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62" r:id="rId4"/>
    <p:sldId id="265" r:id="rId5"/>
    <p:sldId id="264" r:id="rId6"/>
    <p:sldId id="263" r:id="rId7"/>
    <p:sldId id="260" r:id="rId8"/>
    <p:sldId id="266" r:id="rId9"/>
    <p:sldId id="271" r:id="rId10"/>
    <p:sldId id="270" r:id="rId11"/>
    <p:sldId id="269" r:id="rId12"/>
    <p:sldId id="268" r:id="rId13"/>
    <p:sldId id="267" r:id="rId14"/>
    <p:sldId id="272" r:id="rId15"/>
    <p:sldId id="278" r:id="rId16"/>
    <p:sldId id="277" r:id="rId17"/>
    <p:sldId id="279" r:id="rId18"/>
    <p:sldId id="275" r:id="rId19"/>
    <p:sldId id="274" r:id="rId20"/>
    <p:sldId id="273" r:id="rId21"/>
    <p:sldId id="280" r:id="rId22"/>
    <p:sldId id="261" r:id="rId23"/>
    <p:sldId id="282" r:id="rId24"/>
    <p:sldId id="281" r:id="rId25"/>
    <p:sldId id="258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c76faaef3bc2282f" providerId="LiveId" clId="{CC815C1F-881D-4CD5-9277-EC03E9EC1393}"/>
    <pc:docChg chg="undo custSel addSld delSld modSld sldOrd">
      <pc:chgData name="" userId="c76faaef3bc2282f" providerId="LiveId" clId="{CC815C1F-881D-4CD5-9277-EC03E9EC1393}" dt="2024-08-22T01:43:47.695" v="397" actId="1076"/>
      <pc:docMkLst>
        <pc:docMk/>
      </pc:docMkLst>
      <pc:sldChg chg="addSp delSp modSp">
        <pc:chgData name="" userId="c76faaef3bc2282f" providerId="LiveId" clId="{CC815C1F-881D-4CD5-9277-EC03E9EC1393}" dt="2024-08-22T01:40:22.911" v="376" actId="14100"/>
        <pc:sldMkLst>
          <pc:docMk/>
          <pc:sldMk cId="3481593962" sldId="261"/>
        </pc:sldMkLst>
        <pc:picChg chg="add mod">
          <ac:chgData name="" userId="c76faaef3bc2282f" providerId="LiveId" clId="{CC815C1F-881D-4CD5-9277-EC03E9EC1393}" dt="2024-08-22T01:40:22.911" v="376" actId="14100"/>
          <ac:picMkLst>
            <pc:docMk/>
            <pc:sldMk cId="3481593962" sldId="261"/>
            <ac:picMk id="2" creationId="{23554B03-2EC7-46E5-93C3-D2DB6D304959}"/>
          </ac:picMkLst>
        </pc:picChg>
        <pc:picChg chg="add del">
          <ac:chgData name="" userId="c76faaef3bc2282f" providerId="LiveId" clId="{CC815C1F-881D-4CD5-9277-EC03E9EC1393}" dt="2024-08-22T01:37:29.573" v="366" actId="478"/>
          <ac:picMkLst>
            <pc:docMk/>
            <pc:sldMk cId="3481593962" sldId="261"/>
            <ac:picMk id="3" creationId="{97CDAFD2-ED08-75BF-C0D3-E45E08B96B6D}"/>
          </ac:picMkLst>
        </pc:picChg>
        <pc:picChg chg="add del">
          <ac:chgData name="" userId="c76faaef3bc2282f" providerId="LiveId" clId="{CC815C1F-881D-4CD5-9277-EC03E9EC1393}" dt="2024-08-22T01:37:30.456" v="367" actId="478"/>
          <ac:picMkLst>
            <pc:docMk/>
            <pc:sldMk cId="3481593962" sldId="261"/>
            <ac:picMk id="6" creationId="{74CE7880-4F4C-22B1-07BE-7A1A79B5CE18}"/>
          </ac:picMkLst>
        </pc:picChg>
        <pc:picChg chg="add del mod">
          <ac:chgData name="" userId="c76faaef3bc2282f" providerId="LiveId" clId="{CC815C1F-881D-4CD5-9277-EC03E9EC1393}" dt="2024-08-22T01:37:32.162" v="369" actId="478"/>
          <ac:picMkLst>
            <pc:docMk/>
            <pc:sldMk cId="3481593962" sldId="261"/>
            <ac:picMk id="8" creationId="{70AB5876-9390-A7E7-21C0-102FB0D54080}"/>
          </ac:picMkLst>
        </pc:picChg>
      </pc:sldChg>
      <pc:sldChg chg="addSp modSp">
        <pc:chgData name="" userId="c76faaef3bc2282f" providerId="LiveId" clId="{CC815C1F-881D-4CD5-9277-EC03E9EC1393}" dt="2024-08-22T00:39:18.943" v="87" actId="12"/>
        <pc:sldMkLst>
          <pc:docMk/>
          <pc:sldMk cId="3472909764" sldId="267"/>
        </pc:sldMkLst>
        <pc:spChg chg="add mod">
          <ac:chgData name="" userId="c76faaef3bc2282f" providerId="LiveId" clId="{CC815C1F-881D-4CD5-9277-EC03E9EC1393}" dt="2024-08-22T00:39:18.943" v="87" actId="12"/>
          <ac:spMkLst>
            <pc:docMk/>
            <pc:sldMk cId="3472909764" sldId="267"/>
            <ac:spMk id="2" creationId="{75B528CC-0102-40BB-8AE7-7660327DCD72}"/>
          </ac:spMkLst>
        </pc:spChg>
        <pc:picChg chg="mod">
          <ac:chgData name="" userId="c76faaef3bc2282f" providerId="LiveId" clId="{CC815C1F-881D-4CD5-9277-EC03E9EC1393}" dt="2024-08-22T00:36:36.478" v="70" actId="1076"/>
          <ac:picMkLst>
            <pc:docMk/>
            <pc:sldMk cId="3472909764" sldId="267"/>
            <ac:picMk id="61" creationId="{00000000-0000-0000-0000-000000000000}"/>
          </ac:picMkLst>
        </pc:picChg>
      </pc:sldChg>
      <pc:sldChg chg="addSp modSp">
        <pc:chgData name="" userId="c76faaef3bc2282f" providerId="LiveId" clId="{CC815C1F-881D-4CD5-9277-EC03E9EC1393}" dt="2024-08-22T00:36:29.149" v="69" actId="14100"/>
        <pc:sldMkLst>
          <pc:docMk/>
          <pc:sldMk cId="3421526213" sldId="268"/>
        </pc:sldMkLst>
        <pc:spChg chg="add mod">
          <ac:chgData name="" userId="c76faaef3bc2282f" providerId="LiveId" clId="{CC815C1F-881D-4CD5-9277-EC03E9EC1393}" dt="2024-08-22T00:35:38.936" v="67" actId="113"/>
          <ac:spMkLst>
            <pc:docMk/>
            <pc:sldMk cId="3421526213" sldId="268"/>
            <ac:spMk id="2" creationId="{5BF9E2A4-C0C6-494F-9978-E151661B81C2}"/>
          </ac:spMkLst>
        </pc:spChg>
        <pc:picChg chg="add mod">
          <ac:chgData name="" userId="c76faaef3bc2282f" providerId="LiveId" clId="{CC815C1F-881D-4CD5-9277-EC03E9EC1393}" dt="2024-08-22T00:36:29.149" v="69" actId="14100"/>
          <ac:picMkLst>
            <pc:docMk/>
            <pc:sldMk cId="3421526213" sldId="268"/>
            <ac:picMk id="3" creationId="{D10ECAA8-F205-4560-A934-6F66BB17D36A}"/>
          </ac:picMkLst>
        </pc:picChg>
        <pc:picChg chg="mod">
          <ac:chgData name="" userId="c76faaef3bc2282f" providerId="LiveId" clId="{CC815C1F-881D-4CD5-9277-EC03E9EC1393}" dt="2024-08-22T00:35:30.357" v="66" actId="1076"/>
          <ac:picMkLst>
            <pc:docMk/>
            <pc:sldMk cId="3421526213" sldId="268"/>
            <ac:picMk id="61" creationId="{00000000-0000-0000-0000-000000000000}"/>
          </ac:picMkLst>
        </pc:picChg>
      </pc:sldChg>
      <pc:sldChg chg="addSp delSp modSp">
        <pc:chgData name="" userId="c76faaef3bc2282f" providerId="LiveId" clId="{CC815C1F-881D-4CD5-9277-EC03E9EC1393}" dt="2024-08-22T00:32:00.946" v="57" actId="1076"/>
        <pc:sldMkLst>
          <pc:docMk/>
          <pc:sldMk cId="3135014257" sldId="269"/>
        </pc:sldMkLst>
        <pc:spChg chg="add mod">
          <ac:chgData name="" userId="c76faaef3bc2282f" providerId="LiveId" clId="{CC815C1F-881D-4CD5-9277-EC03E9EC1393}" dt="2024-08-22T00:30:13.780" v="40" actId="1076"/>
          <ac:spMkLst>
            <pc:docMk/>
            <pc:sldMk cId="3135014257" sldId="269"/>
            <ac:spMk id="2" creationId="{1D615CE7-CCFB-4B3A-A3A2-086EBEAA1B62}"/>
          </ac:spMkLst>
        </pc:spChg>
        <pc:spChg chg="add mod">
          <ac:chgData name="" userId="c76faaef3bc2282f" providerId="LiveId" clId="{CC815C1F-881D-4CD5-9277-EC03E9EC1393}" dt="2024-08-22T00:30:44.156" v="45" actId="1076"/>
          <ac:spMkLst>
            <pc:docMk/>
            <pc:sldMk cId="3135014257" sldId="269"/>
            <ac:spMk id="3" creationId="{077958FE-F368-49FC-B306-42333436E4E4}"/>
          </ac:spMkLst>
        </pc:spChg>
        <pc:picChg chg="add del mod">
          <ac:chgData name="" userId="c76faaef3bc2282f" providerId="LiveId" clId="{CC815C1F-881D-4CD5-9277-EC03E9EC1393}" dt="2024-08-22T00:31:27.529" v="52" actId="478"/>
          <ac:picMkLst>
            <pc:docMk/>
            <pc:sldMk cId="3135014257" sldId="269"/>
            <ac:picMk id="4" creationId="{C4500DCF-3108-48FE-BD5C-BD6C9D8915C7}"/>
          </ac:picMkLst>
        </pc:picChg>
        <pc:picChg chg="add mod">
          <ac:chgData name="" userId="c76faaef3bc2282f" providerId="LiveId" clId="{CC815C1F-881D-4CD5-9277-EC03E9EC1393}" dt="2024-08-22T00:31:54.323" v="55" actId="1076"/>
          <ac:picMkLst>
            <pc:docMk/>
            <pc:sldMk cId="3135014257" sldId="269"/>
            <ac:picMk id="5" creationId="{F4F2C552-4B4C-40F1-B61A-6F9EC723DFB9}"/>
          </ac:picMkLst>
        </pc:picChg>
        <pc:picChg chg="mod">
          <ac:chgData name="" userId="c76faaef3bc2282f" providerId="LiveId" clId="{CC815C1F-881D-4CD5-9277-EC03E9EC1393}" dt="2024-08-22T00:32:00.946" v="57" actId="1076"/>
          <ac:picMkLst>
            <pc:docMk/>
            <pc:sldMk cId="3135014257" sldId="269"/>
            <ac:picMk id="61" creationId="{00000000-0000-0000-0000-000000000000}"/>
          </ac:picMkLst>
        </pc:picChg>
      </pc:sldChg>
      <pc:sldChg chg="addSp modSp">
        <pc:chgData name="" userId="c76faaef3bc2282f" providerId="LiveId" clId="{CC815C1F-881D-4CD5-9277-EC03E9EC1393}" dt="2024-08-22T00:28:44.644" v="30" actId="14100"/>
        <pc:sldMkLst>
          <pc:docMk/>
          <pc:sldMk cId="2334810147" sldId="270"/>
        </pc:sldMkLst>
        <pc:spChg chg="add mod">
          <ac:chgData name="" userId="c76faaef3bc2282f" providerId="LiveId" clId="{CC815C1F-881D-4CD5-9277-EC03E9EC1393}" dt="2024-08-22T00:28:21.141" v="25" actId="1076"/>
          <ac:spMkLst>
            <pc:docMk/>
            <pc:sldMk cId="2334810147" sldId="270"/>
            <ac:spMk id="2" creationId="{084DFC59-9F5B-4228-B066-5A5F5D8A9ADF}"/>
          </ac:spMkLst>
        </pc:spChg>
        <pc:picChg chg="add mod">
          <ac:chgData name="" userId="c76faaef3bc2282f" providerId="LiveId" clId="{CC815C1F-881D-4CD5-9277-EC03E9EC1393}" dt="2024-08-22T00:28:44.644" v="30" actId="14100"/>
          <ac:picMkLst>
            <pc:docMk/>
            <pc:sldMk cId="2334810147" sldId="270"/>
            <ac:picMk id="3" creationId="{82878593-0292-46D1-945B-46C6BEF80CBC}"/>
          </ac:picMkLst>
        </pc:picChg>
        <pc:picChg chg="mod">
          <ac:chgData name="" userId="c76faaef3bc2282f" providerId="LiveId" clId="{CC815C1F-881D-4CD5-9277-EC03E9EC1393}" dt="2024-08-22T00:28:13.625" v="24" actId="1076"/>
          <ac:picMkLst>
            <pc:docMk/>
            <pc:sldMk cId="2334810147" sldId="270"/>
            <ac:picMk id="61" creationId="{00000000-0000-0000-0000-000000000000}"/>
          </ac:picMkLst>
        </pc:picChg>
      </pc:sldChg>
      <pc:sldChg chg="addSp modSp">
        <pc:chgData name="" userId="c76faaef3bc2282f" providerId="LiveId" clId="{CC815C1F-881D-4CD5-9277-EC03E9EC1393}" dt="2024-08-22T00:25:10.082" v="17" actId="1076"/>
        <pc:sldMkLst>
          <pc:docMk/>
          <pc:sldMk cId="4189898105" sldId="271"/>
        </pc:sldMkLst>
        <pc:spChg chg="mod">
          <ac:chgData name="" userId="c76faaef3bc2282f" providerId="LiveId" clId="{CC815C1F-881D-4CD5-9277-EC03E9EC1393}" dt="2024-08-22T00:19:28.206" v="5" actId="1076"/>
          <ac:spMkLst>
            <pc:docMk/>
            <pc:sldMk cId="4189898105" sldId="271"/>
            <ac:spMk id="2" creationId="{FA19864C-8636-4311-B156-5E5E4AF466F4}"/>
          </ac:spMkLst>
        </pc:spChg>
        <pc:spChg chg="add mod">
          <ac:chgData name="" userId="c76faaef3bc2282f" providerId="LiveId" clId="{CC815C1F-881D-4CD5-9277-EC03E9EC1393}" dt="2024-08-22T00:24:01.669" v="11" actId="14100"/>
          <ac:spMkLst>
            <pc:docMk/>
            <pc:sldMk cId="4189898105" sldId="271"/>
            <ac:spMk id="3" creationId="{3BFFD8F0-98FB-4A5C-94E3-3F84D79BA949}"/>
          </ac:spMkLst>
        </pc:spChg>
        <pc:picChg chg="add mod">
          <ac:chgData name="" userId="c76faaef3bc2282f" providerId="LiveId" clId="{CC815C1F-881D-4CD5-9277-EC03E9EC1393}" dt="2024-08-22T00:24:32.352" v="13" actId="1076"/>
          <ac:picMkLst>
            <pc:docMk/>
            <pc:sldMk cId="4189898105" sldId="271"/>
            <ac:picMk id="4" creationId="{A7A86E08-5264-43F0-9BA9-DC1CC92967BE}"/>
          </ac:picMkLst>
        </pc:picChg>
        <pc:picChg chg="add mod">
          <ac:chgData name="" userId="c76faaef3bc2282f" providerId="LiveId" clId="{CC815C1F-881D-4CD5-9277-EC03E9EC1393}" dt="2024-08-22T00:25:10.082" v="17" actId="1076"/>
          <ac:picMkLst>
            <pc:docMk/>
            <pc:sldMk cId="4189898105" sldId="271"/>
            <ac:picMk id="5" creationId="{E382043D-196A-4B22-B0A6-825FC57DF70F}"/>
          </ac:picMkLst>
        </pc:picChg>
        <pc:picChg chg="mod">
          <ac:chgData name="" userId="c76faaef3bc2282f" providerId="LiveId" clId="{CC815C1F-881D-4CD5-9277-EC03E9EC1393}" dt="2024-08-22T00:19:22.738" v="4" actId="1076"/>
          <ac:picMkLst>
            <pc:docMk/>
            <pc:sldMk cId="4189898105" sldId="271"/>
            <ac:picMk id="61" creationId="{00000000-0000-0000-0000-000000000000}"/>
          </ac:picMkLst>
        </pc:picChg>
      </pc:sldChg>
      <pc:sldChg chg="addSp delSp modSp add">
        <pc:chgData name="" userId="c76faaef3bc2282f" providerId="LiveId" clId="{CC815C1F-881D-4CD5-9277-EC03E9EC1393}" dt="2024-08-22T00:46:56.749" v="111" actId="20577"/>
        <pc:sldMkLst>
          <pc:docMk/>
          <pc:sldMk cId="53404980" sldId="272"/>
        </pc:sldMkLst>
        <pc:spChg chg="del mod">
          <ac:chgData name="" userId="c76faaef3bc2282f" providerId="LiveId" clId="{CC815C1F-881D-4CD5-9277-EC03E9EC1393}" dt="2024-08-22T00:42:35.178" v="95" actId="478"/>
          <ac:spMkLst>
            <pc:docMk/>
            <pc:sldMk cId="53404980" sldId="272"/>
            <ac:spMk id="2" creationId="{75B528CC-0102-40BB-8AE7-7660327DCD72}"/>
          </ac:spMkLst>
        </pc:spChg>
        <pc:spChg chg="add mod">
          <ac:chgData name="" userId="c76faaef3bc2282f" providerId="LiveId" clId="{CC815C1F-881D-4CD5-9277-EC03E9EC1393}" dt="2024-08-22T00:46:56.749" v="111" actId="20577"/>
          <ac:spMkLst>
            <pc:docMk/>
            <pc:sldMk cId="53404980" sldId="272"/>
            <ac:spMk id="3" creationId="{713F044F-457A-48AE-8EBF-2B7F2654DB80}"/>
          </ac:spMkLst>
        </pc:spChg>
      </pc:sldChg>
      <pc:sldChg chg="addSp modSp add">
        <pc:chgData name="" userId="c76faaef3bc2282f" providerId="LiveId" clId="{CC815C1F-881D-4CD5-9277-EC03E9EC1393}" dt="2024-08-22T01:27:37.042" v="249" actId="1076"/>
        <pc:sldMkLst>
          <pc:docMk/>
          <pc:sldMk cId="3415801525" sldId="273"/>
        </pc:sldMkLst>
        <pc:spChg chg="add mod">
          <ac:chgData name="" userId="c76faaef3bc2282f" providerId="LiveId" clId="{CC815C1F-881D-4CD5-9277-EC03E9EC1393}" dt="2024-08-22T01:21:59.533" v="233" actId="1076"/>
          <ac:spMkLst>
            <pc:docMk/>
            <pc:sldMk cId="3415801525" sldId="273"/>
            <ac:spMk id="2" creationId="{2148BF1D-AFDB-4943-BA78-C4BEDE730A29}"/>
          </ac:spMkLst>
        </pc:spChg>
        <pc:spChg chg="add mod">
          <ac:chgData name="" userId="c76faaef3bc2282f" providerId="LiveId" clId="{CC815C1F-881D-4CD5-9277-EC03E9EC1393}" dt="2024-08-22T01:23:00.314" v="237" actId="1076"/>
          <ac:spMkLst>
            <pc:docMk/>
            <pc:sldMk cId="3415801525" sldId="273"/>
            <ac:spMk id="3" creationId="{D2E32F55-B781-477B-B141-5E0FBEEB9341}"/>
          </ac:spMkLst>
        </pc:spChg>
        <pc:picChg chg="add mod">
          <ac:chgData name="" userId="c76faaef3bc2282f" providerId="LiveId" clId="{CC815C1F-881D-4CD5-9277-EC03E9EC1393}" dt="2024-08-22T01:26:58.366" v="242" actId="1076"/>
          <ac:picMkLst>
            <pc:docMk/>
            <pc:sldMk cId="3415801525" sldId="273"/>
            <ac:picMk id="4" creationId="{250033E0-0044-4C6F-8553-C243CE0119EA}"/>
          </ac:picMkLst>
        </pc:picChg>
        <pc:picChg chg="add mod">
          <ac:chgData name="" userId="c76faaef3bc2282f" providerId="LiveId" clId="{CC815C1F-881D-4CD5-9277-EC03E9EC1393}" dt="2024-08-22T01:27:37.042" v="249" actId="1076"/>
          <ac:picMkLst>
            <pc:docMk/>
            <pc:sldMk cId="3415801525" sldId="273"/>
            <ac:picMk id="5" creationId="{F6F0FE42-A64E-4DC9-A9B8-DEA6E7C4AD3D}"/>
          </ac:picMkLst>
        </pc:picChg>
      </pc:sldChg>
      <pc:sldChg chg="addSp modSp add">
        <pc:chgData name="" userId="c76faaef3bc2282f" providerId="LiveId" clId="{CC815C1F-881D-4CD5-9277-EC03E9EC1393}" dt="2024-08-22T01:21:25.154" v="228" actId="14100"/>
        <pc:sldMkLst>
          <pc:docMk/>
          <pc:sldMk cId="3214654066" sldId="274"/>
        </pc:sldMkLst>
        <pc:spChg chg="add mod">
          <ac:chgData name="" userId="c76faaef3bc2282f" providerId="LiveId" clId="{CC815C1F-881D-4CD5-9277-EC03E9EC1393}" dt="2024-08-22T01:20:33.180" v="221" actId="1076"/>
          <ac:spMkLst>
            <pc:docMk/>
            <pc:sldMk cId="3214654066" sldId="274"/>
            <ac:spMk id="2" creationId="{577D0220-778F-40AD-9CC5-5478CD0A6D6B}"/>
          </ac:spMkLst>
        </pc:spChg>
        <pc:picChg chg="add mod">
          <ac:chgData name="" userId="c76faaef3bc2282f" providerId="LiveId" clId="{CC815C1F-881D-4CD5-9277-EC03E9EC1393}" dt="2024-08-22T01:21:01.088" v="223" actId="1076"/>
          <ac:picMkLst>
            <pc:docMk/>
            <pc:sldMk cId="3214654066" sldId="274"/>
            <ac:picMk id="3" creationId="{41513A3C-080F-4301-95E5-47E7F8B7AA53}"/>
          </ac:picMkLst>
        </pc:picChg>
        <pc:picChg chg="add mod">
          <ac:chgData name="" userId="c76faaef3bc2282f" providerId="LiveId" clId="{CC815C1F-881D-4CD5-9277-EC03E9EC1393}" dt="2024-08-22T01:21:25.154" v="228" actId="14100"/>
          <ac:picMkLst>
            <pc:docMk/>
            <pc:sldMk cId="3214654066" sldId="274"/>
            <ac:picMk id="4" creationId="{EBB96E5A-0994-4E11-8AEE-4932D35D3D8C}"/>
          </ac:picMkLst>
        </pc:picChg>
      </pc:sldChg>
      <pc:sldChg chg="addSp modSp add">
        <pc:chgData name="" userId="c76faaef3bc2282f" providerId="LiveId" clId="{CC815C1F-881D-4CD5-9277-EC03E9EC1393}" dt="2024-08-22T01:20:12.506" v="218" actId="1076"/>
        <pc:sldMkLst>
          <pc:docMk/>
          <pc:sldMk cId="2979590980" sldId="275"/>
        </pc:sldMkLst>
        <pc:spChg chg="add mod">
          <ac:chgData name="" userId="c76faaef3bc2282f" providerId="LiveId" clId="{CC815C1F-881D-4CD5-9277-EC03E9EC1393}" dt="2024-08-22T01:18:29.755" v="204" actId="1076"/>
          <ac:spMkLst>
            <pc:docMk/>
            <pc:sldMk cId="2979590980" sldId="275"/>
            <ac:spMk id="2" creationId="{A847EEF8-9A91-4806-8433-E63963D04D7C}"/>
          </ac:spMkLst>
        </pc:spChg>
        <pc:spChg chg="add mod">
          <ac:chgData name="" userId="c76faaef3bc2282f" providerId="LiveId" clId="{CC815C1F-881D-4CD5-9277-EC03E9EC1393}" dt="2024-08-22T01:19:16.678" v="207" actId="1076"/>
          <ac:spMkLst>
            <pc:docMk/>
            <pc:sldMk cId="2979590980" sldId="275"/>
            <ac:spMk id="3" creationId="{2CCD3258-BAAB-41F2-9C28-F431D0A445E9}"/>
          </ac:spMkLst>
        </pc:spChg>
        <pc:picChg chg="add mod">
          <ac:chgData name="" userId="c76faaef3bc2282f" providerId="LiveId" clId="{CC815C1F-881D-4CD5-9277-EC03E9EC1393}" dt="2024-08-22T01:19:49.759" v="210" actId="1076"/>
          <ac:picMkLst>
            <pc:docMk/>
            <pc:sldMk cId="2979590980" sldId="275"/>
            <ac:picMk id="4" creationId="{161E47A4-7D08-480A-AF9A-B45EC7E94221}"/>
          </ac:picMkLst>
        </pc:picChg>
        <pc:picChg chg="add mod">
          <ac:chgData name="" userId="c76faaef3bc2282f" providerId="LiveId" clId="{CC815C1F-881D-4CD5-9277-EC03E9EC1393}" dt="2024-08-22T01:20:12.506" v="218" actId="1076"/>
          <ac:picMkLst>
            <pc:docMk/>
            <pc:sldMk cId="2979590980" sldId="275"/>
            <ac:picMk id="5" creationId="{F581016D-5A92-4A86-BBD0-0CB921696E6D}"/>
          </ac:picMkLst>
        </pc:picChg>
      </pc:sldChg>
      <pc:sldChg chg="addSp delSp modSp add del ord">
        <pc:chgData name="" userId="c76faaef3bc2282f" providerId="LiveId" clId="{CC815C1F-881D-4CD5-9277-EC03E9EC1393}" dt="2024-08-22T01:16:03.053" v="198" actId="2696"/>
        <pc:sldMkLst>
          <pc:docMk/>
          <pc:sldMk cId="4039089902" sldId="276"/>
        </pc:sldMkLst>
        <pc:spChg chg="add del mod">
          <ac:chgData name="" userId="c76faaef3bc2282f" providerId="LiveId" clId="{CC815C1F-881D-4CD5-9277-EC03E9EC1393}" dt="2024-08-22T01:15:01.249" v="192"/>
          <ac:spMkLst>
            <pc:docMk/>
            <pc:sldMk cId="4039089902" sldId="276"/>
            <ac:spMk id="2" creationId="{73021A76-35D9-4EE1-BEB4-D34B0A4349E1}"/>
          </ac:spMkLst>
        </pc:spChg>
        <pc:spChg chg="add mod">
          <ac:chgData name="" userId="c76faaef3bc2282f" providerId="LiveId" clId="{CC815C1F-881D-4CD5-9277-EC03E9EC1393}" dt="2024-08-22T01:13:54.453" v="188" actId="1076"/>
          <ac:spMkLst>
            <pc:docMk/>
            <pc:sldMk cId="4039089902" sldId="276"/>
            <ac:spMk id="3" creationId="{83D6BE83-373D-4B65-8F79-E2132CE9CF13}"/>
          </ac:spMkLst>
        </pc:spChg>
      </pc:sldChg>
      <pc:sldChg chg="addSp delSp modSp add">
        <pc:chgData name="" userId="c76faaef3bc2282f" providerId="LiveId" clId="{CC815C1F-881D-4CD5-9277-EC03E9EC1393}" dt="2024-08-22T01:10:40.946" v="160" actId="5793"/>
        <pc:sldMkLst>
          <pc:docMk/>
          <pc:sldMk cId="548191031" sldId="277"/>
        </pc:sldMkLst>
        <pc:spChg chg="add mod">
          <ac:chgData name="" userId="c76faaef3bc2282f" providerId="LiveId" clId="{CC815C1F-881D-4CD5-9277-EC03E9EC1393}" dt="2024-08-22T01:08:57.705" v="146" actId="1076"/>
          <ac:spMkLst>
            <pc:docMk/>
            <pc:sldMk cId="548191031" sldId="277"/>
            <ac:spMk id="3" creationId="{D743E3DE-6D17-44B6-B22C-C180C5626267}"/>
          </ac:spMkLst>
        </pc:spChg>
        <pc:spChg chg="add del mod">
          <ac:chgData name="" userId="c76faaef3bc2282f" providerId="LiveId" clId="{CC815C1F-881D-4CD5-9277-EC03E9EC1393}" dt="2024-08-22T01:09:33.840" v="149" actId="478"/>
          <ac:spMkLst>
            <pc:docMk/>
            <pc:sldMk cId="548191031" sldId="277"/>
            <ac:spMk id="4" creationId="{24B939A3-08BA-425B-811B-2D4CB24E44AA}"/>
          </ac:spMkLst>
        </pc:spChg>
        <pc:spChg chg="add mod">
          <ac:chgData name="" userId="c76faaef3bc2282f" providerId="LiveId" clId="{CC815C1F-881D-4CD5-9277-EC03E9EC1393}" dt="2024-08-22T01:10:40.946" v="160" actId="5793"/>
          <ac:spMkLst>
            <pc:docMk/>
            <pc:sldMk cId="548191031" sldId="277"/>
            <ac:spMk id="5" creationId="{275F6095-AA6A-4517-BDF4-D0FEF3334B45}"/>
          </ac:spMkLst>
        </pc:spChg>
        <pc:picChg chg="add del mod">
          <ac:chgData name="" userId="c76faaef3bc2282f" providerId="LiveId" clId="{CC815C1F-881D-4CD5-9277-EC03E9EC1393}" dt="2024-08-22T00:58:50.822" v="135" actId="478"/>
          <ac:picMkLst>
            <pc:docMk/>
            <pc:sldMk cId="548191031" sldId="277"/>
            <ac:picMk id="2" creationId="{463FD313-5CF9-45EE-8E78-6D60EBEBE1A0}"/>
          </ac:picMkLst>
        </pc:picChg>
      </pc:sldChg>
      <pc:sldChg chg="addSp modSp add">
        <pc:chgData name="" userId="c76faaef3bc2282f" providerId="LiveId" clId="{CC815C1F-881D-4CD5-9277-EC03E9EC1393}" dt="2024-08-22T01:15:45.112" v="197" actId="1076"/>
        <pc:sldMkLst>
          <pc:docMk/>
          <pc:sldMk cId="3169949680" sldId="278"/>
        </pc:sldMkLst>
        <pc:spChg chg="add mod">
          <ac:chgData name="" userId="c76faaef3bc2282f" providerId="LiveId" clId="{CC815C1F-881D-4CD5-9277-EC03E9EC1393}" dt="2024-08-22T00:52:06.028" v="122" actId="1076"/>
          <ac:spMkLst>
            <pc:docMk/>
            <pc:sldMk cId="3169949680" sldId="278"/>
            <ac:spMk id="2" creationId="{F5B75CF0-3E82-41CD-8D02-635A50BBEB57}"/>
          </ac:spMkLst>
        </pc:spChg>
        <pc:spChg chg="add mod">
          <ac:chgData name="" userId="c76faaef3bc2282f" providerId="LiveId" clId="{CC815C1F-881D-4CD5-9277-EC03E9EC1393}" dt="2024-08-22T00:57:54.171" v="127" actId="20577"/>
          <ac:spMkLst>
            <pc:docMk/>
            <pc:sldMk cId="3169949680" sldId="278"/>
            <ac:spMk id="3" creationId="{85DC71DC-A500-4937-AA67-B8EAD0417D33}"/>
          </ac:spMkLst>
        </pc:spChg>
        <pc:spChg chg="add mod">
          <ac:chgData name="" userId="c76faaef3bc2282f" providerId="LiveId" clId="{CC815C1F-881D-4CD5-9277-EC03E9EC1393}" dt="2024-08-22T01:15:45.112" v="197" actId="1076"/>
          <ac:spMkLst>
            <pc:docMk/>
            <pc:sldMk cId="3169949680" sldId="278"/>
            <ac:spMk id="6" creationId="{B159F5AC-3392-4A02-9DF3-E4C21E3A453E}"/>
          </ac:spMkLst>
        </pc:spChg>
        <pc:picChg chg="add mod">
          <ac:chgData name="" userId="c76faaef3bc2282f" providerId="LiveId" clId="{CC815C1F-881D-4CD5-9277-EC03E9EC1393}" dt="2024-08-22T01:04:53.408" v="137" actId="1076"/>
          <ac:picMkLst>
            <pc:docMk/>
            <pc:sldMk cId="3169949680" sldId="278"/>
            <ac:picMk id="4" creationId="{ED32DAD9-FED9-472C-B549-58115ECA91D0}"/>
          </ac:picMkLst>
        </pc:picChg>
        <pc:picChg chg="add mod">
          <ac:chgData name="" userId="c76faaef3bc2282f" providerId="LiveId" clId="{CC815C1F-881D-4CD5-9277-EC03E9EC1393}" dt="2024-08-22T01:05:26.018" v="139" actId="1076"/>
          <ac:picMkLst>
            <pc:docMk/>
            <pc:sldMk cId="3169949680" sldId="278"/>
            <ac:picMk id="5" creationId="{9661D860-40A6-4060-B0F8-997596797C6E}"/>
          </ac:picMkLst>
        </pc:picChg>
        <pc:picChg chg="mod">
          <ac:chgData name="" userId="c76faaef3bc2282f" providerId="LiveId" clId="{CC815C1F-881D-4CD5-9277-EC03E9EC1393}" dt="2024-08-22T00:51:07.954" v="112" actId="1076"/>
          <ac:picMkLst>
            <pc:docMk/>
            <pc:sldMk cId="3169949680" sldId="278"/>
            <ac:picMk id="61" creationId="{00000000-0000-0000-0000-000000000000}"/>
          </ac:picMkLst>
        </pc:picChg>
      </pc:sldChg>
      <pc:sldChg chg="addSp modSp add">
        <pc:chgData name="" userId="c76faaef3bc2282f" providerId="LiveId" clId="{CC815C1F-881D-4CD5-9277-EC03E9EC1393}" dt="2024-08-22T01:11:29.326" v="166" actId="5793"/>
        <pc:sldMkLst>
          <pc:docMk/>
          <pc:sldMk cId="3721502520" sldId="279"/>
        </pc:sldMkLst>
        <pc:spChg chg="add mod">
          <ac:chgData name="" userId="c76faaef3bc2282f" providerId="LiveId" clId="{CC815C1F-881D-4CD5-9277-EC03E9EC1393}" dt="2024-08-22T01:11:29.326" v="166" actId="5793"/>
          <ac:spMkLst>
            <pc:docMk/>
            <pc:sldMk cId="3721502520" sldId="279"/>
            <ac:spMk id="2" creationId="{8F0ACBED-2734-4078-B023-1707E91CFED9}"/>
          </ac:spMkLst>
        </pc:spChg>
      </pc:sldChg>
      <pc:sldChg chg="addSp delSp modSp add">
        <pc:chgData name="" userId="c76faaef3bc2282f" providerId="LiveId" clId="{CC815C1F-881D-4CD5-9277-EC03E9EC1393}" dt="2024-08-22T01:30:20.625" v="287" actId="20577"/>
        <pc:sldMkLst>
          <pc:docMk/>
          <pc:sldMk cId="3785601195" sldId="280"/>
        </pc:sldMkLst>
        <pc:spChg chg="del mod">
          <ac:chgData name="" userId="c76faaef3bc2282f" providerId="LiveId" clId="{CC815C1F-881D-4CD5-9277-EC03E9EC1393}" dt="2024-08-22T01:28:01.526" v="256" actId="478"/>
          <ac:spMkLst>
            <pc:docMk/>
            <pc:sldMk cId="3785601195" sldId="280"/>
            <ac:spMk id="2" creationId="{2148BF1D-AFDB-4943-BA78-C4BEDE730A29}"/>
          </ac:spMkLst>
        </pc:spChg>
        <pc:spChg chg="del">
          <ac:chgData name="" userId="c76faaef3bc2282f" providerId="LiveId" clId="{CC815C1F-881D-4CD5-9277-EC03E9EC1393}" dt="2024-08-22T01:28:08.291" v="258" actId="478"/>
          <ac:spMkLst>
            <pc:docMk/>
            <pc:sldMk cId="3785601195" sldId="280"/>
            <ac:spMk id="3" creationId="{D2E32F55-B781-477B-B141-5E0FBEEB9341}"/>
          </ac:spMkLst>
        </pc:spChg>
        <pc:spChg chg="add mod">
          <ac:chgData name="" userId="c76faaef3bc2282f" providerId="LiveId" clId="{CC815C1F-881D-4CD5-9277-EC03E9EC1393}" dt="2024-08-22T01:30:20.625" v="287" actId="20577"/>
          <ac:spMkLst>
            <pc:docMk/>
            <pc:sldMk cId="3785601195" sldId="280"/>
            <ac:spMk id="6" creationId="{BDEB0CBA-0E6A-4F3D-A4FE-8301F45EB695}"/>
          </ac:spMkLst>
        </pc:spChg>
        <pc:picChg chg="del">
          <ac:chgData name="" userId="c76faaef3bc2282f" providerId="LiveId" clId="{CC815C1F-881D-4CD5-9277-EC03E9EC1393}" dt="2024-08-22T01:28:14.169" v="261" actId="478"/>
          <ac:picMkLst>
            <pc:docMk/>
            <pc:sldMk cId="3785601195" sldId="280"/>
            <ac:picMk id="4" creationId="{250033E0-0044-4C6F-8553-C243CE0119EA}"/>
          </ac:picMkLst>
        </pc:picChg>
        <pc:picChg chg="del">
          <ac:chgData name="" userId="c76faaef3bc2282f" providerId="LiveId" clId="{CC815C1F-881D-4CD5-9277-EC03E9EC1393}" dt="2024-08-22T01:28:03.650" v="257" actId="478"/>
          <ac:picMkLst>
            <pc:docMk/>
            <pc:sldMk cId="3785601195" sldId="280"/>
            <ac:picMk id="5" creationId="{F6F0FE42-A64E-4DC9-A9B8-DEA6E7C4AD3D}"/>
          </ac:picMkLst>
        </pc:picChg>
        <pc:picChg chg="add del mod">
          <ac:chgData name="" userId="c76faaef3bc2282f" providerId="LiveId" clId="{CC815C1F-881D-4CD5-9277-EC03E9EC1393}" dt="2024-08-22T01:28:12.687" v="260" actId="478"/>
          <ac:picMkLst>
            <pc:docMk/>
            <pc:sldMk cId="3785601195" sldId="280"/>
            <ac:picMk id="61" creationId="{00000000-0000-0000-0000-000000000000}"/>
          </ac:picMkLst>
        </pc:picChg>
      </pc:sldChg>
      <pc:sldChg chg="addSp delSp modSp add">
        <pc:chgData name="" userId="c76faaef3bc2282f" providerId="LiveId" clId="{CC815C1F-881D-4CD5-9277-EC03E9EC1393}" dt="2024-08-22T01:43:47.695" v="397" actId="1076"/>
        <pc:sldMkLst>
          <pc:docMk/>
          <pc:sldMk cId="2184953036" sldId="281"/>
        </pc:sldMkLst>
        <pc:picChg chg="add mod">
          <ac:chgData name="" userId="c76faaef3bc2282f" providerId="LiveId" clId="{CC815C1F-881D-4CD5-9277-EC03E9EC1393}" dt="2024-08-22T01:42:54.243" v="394" actId="1076"/>
          <ac:picMkLst>
            <pc:docMk/>
            <pc:sldMk cId="2184953036" sldId="281"/>
            <ac:picMk id="2" creationId="{C464E4AB-DE55-4F07-B0E7-70A0BA41EB9D}"/>
          </ac:picMkLst>
        </pc:picChg>
        <pc:picChg chg="del">
          <ac:chgData name="" userId="c76faaef3bc2282f" providerId="LiveId" clId="{CC815C1F-881D-4CD5-9277-EC03E9EC1393}" dt="2024-08-22T01:40:58.531" v="381" actId="478"/>
          <ac:picMkLst>
            <pc:docMk/>
            <pc:sldMk cId="2184953036" sldId="281"/>
            <ac:picMk id="3" creationId="{97CDAFD2-ED08-75BF-C0D3-E45E08B96B6D}"/>
          </ac:picMkLst>
        </pc:picChg>
        <pc:picChg chg="add mod">
          <ac:chgData name="" userId="c76faaef3bc2282f" providerId="LiveId" clId="{CC815C1F-881D-4CD5-9277-EC03E9EC1393}" dt="2024-08-22T01:43:47.695" v="397" actId="1076"/>
          <ac:picMkLst>
            <pc:docMk/>
            <pc:sldMk cId="2184953036" sldId="281"/>
            <ac:picMk id="4" creationId="{7399696F-D313-4E0A-8F55-0F30BBB147A8}"/>
          </ac:picMkLst>
        </pc:picChg>
        <pc:picChg chg="del">
          <ac:chgData name="" userId="c76faaef3bc2282f" providerId="LiveId" clId="{CC815C1F-881D-4CD5-9277-EC03E9EC1393}" dt="2024-08-22T01:41:00.390" v="382" actId="478"/>
          <ac:picMkLst>
            <pc:docMk/>
            <pc:sldMk cId="2184953036" sldId="281"/>
            <ac:picMk id="6" creationId="{74CE7880-4F4C-22B1-07BE-7A1A79B5CE18}"/>
          </ac:picMkLst>
        </pc:picChg>
        <pc:picChg chg="del">
          <ac:chgData name="" userId="c76faaef3bc2282f" providerId="LiveId" clId="{CC815C1F-881D-4CD5-9277-EC03E9EC1393}" dt="2024-08-22T01:41:02.235" v="383" actId="478"/>
          <ac:picMkLst>
            <pc:docMk/>
            <pc:sldMk cId="2184953036" sldId="281"/>
            <ac:picMk id="8" creationId="{70AB5876-9390-A7E7-21C0-102FB0D54080}"/>
          </ac:picMkLst>
        </pc:picChg>
      </pc:sldChg>
      <pc:sldChg chg="addSp delSp modSp add del">
        <pc:chgData name="" userId="c76faaef3bc2282f" providerId="LiveId" clId="{CC815C1F-881D-4CD5-9277-EC03E9EC1393}" dt="2024-08-22T01:37:02.080" v="355" actId="2696"/>
        <pc:sldMkLst>
          <pc:docMk/>
          <pc:sldMk cId="3363894149" sldId="281"/>
        </pc:sldMkLst>
        <pc:spChg chg="del">
          <ac:chgData name="" userId="c76faaef3bc2282f" providerId="LiveId" clId="{CC815C1F-881D-4CD5-9277-EC03E9EC1393}" dt="2024-08-22T01:28:44.317" v="264" actId="478"/>
          <ac:spMkLst>
            <pc:docMk/>
            <pc:sldMk cId="3363894149" sldId="281"/>
            <ac:spMk id="2" creationId="{2148BF1D-AFDB-4943-BA78-C4BEDE730A29}"/>
          </ac:spMkLst>
        </pc:spChg>
        <pc:spChg chg="del">
          <ac:chgData name="" userId="c76faaef3bc2282f" providerId="LiveId" clId="{CC815C1F-881D-4CD5-9277-EC03E9EC1393}" dt="2024-08-22T01:28:39.339" v="262" actId="478"/>
          <ac:spMkLst>
            <pc:docMk/>
            <pc:sldMk cId="3363894149" sldId="281"/>
            <ac:spMk id="3" creationId="{D2E32F55-B781-477B-B141-5E0FBEEB9341}"/>
          </ac:spMkLst>
        </pc:spChg>
        <pc:spChg chg="add del mod">
          <ac:chgData name="" userId="c76faaef3bc2282f" providerId="LiveId" clId="{CC815C1F-881D-4CD5-9277-EC03E9EC1393}" dt="2024-08-22T01:33:50.391" v="350" actId="478"/>
          <ac:spMkLst>
            <pc:docMk/>
            <pc:sldMk cId="3363894149" sldId="281"/>
            <ac:spMk id="6" creationId="{8F38F67B-8CBE-4A67-A669-FD4E058B1C6B}"/>
          </ac:spMkLst>
        </pc:spChg>
        <pc:picChg chg="del">
          <ac:chgData name="" userId="c76faaef3bc2282f" providerId="LiveId" clId="{CC815C1F-881D-4CD5-9277-EC03E9EC1393}" dt="2024-08-22T01:28:47.076" v="265" actId="478"/>
          <ac:picMkLst>
            <pc:docMk/>
            <pc:sldMk cId="3363894149" sldId="281"/>
            <ac:picMk id="4" creationId="{250033E0-0044-4C6F-8553-C243CE0119EA}"/>
          </ac:picMkLst>
        </pc:picChg>
        <pc:picChg chg="del">
          <ac:chgData name="" userId="c76faaef3bc2282f" providerId="LiveId" clId="{CC815C1F-881D-4CD5-9277-EC03E9EC1393}" dt="2024-08-22T01:28:40.330" v="263" actId="478"/>
          <ac:picMkLst>
            <pc:docMk/>
            <pc:sldMk cId="3363894149" sldId="281"/>
            <ac:picMk id="5" creationId="{F6F0FE42-A64E-4DC9-A9B8-DEA6E7C4AD3D}"/>
          </ac:picMkLst>
        </pc:picChg>
        <pc:picChg chg="mod">
          <ac:chgData name="" userId="c76faaef3bc2282f" providerId="LiveId" clId="{CC815C1F-881D-4CD5-9277-EC03E9EC1393}" dt="2024-08-22T01:33:53.253" v="351" actId="1076"/>
          <ac:picMkLst>
            <pc:docMk/>
            <pc:sldMk cId="3363894149" sldId="281"/>
            <ac:picMk id="61" creationId="{00000000-0000-0000-0000-000000000000}"/>
          </ac:picMkLst>
        </pc:picChg>
      </pc:sldChg>
      <pc:sldChg chg="add del">
        <pc:chgData name="" userId="c76faaef3bc2282f" providerId="LiveId" clId="{CC815C1F-881D-4CD5-9277-EC03E9EC1393}" dt="2024-08-22T01:37:04.889" v="358" actId="2696"/>
        <pc:sldMkLst>
          <pc:docMk/>
          <pc:sldMk cId="3840093799" sldId="282"/>
        </pc:sldMkLst>
      </pc:sldChg>
      <pc:sldChg chg="addSp delSp modSp add">
        <pc:chgData name="" userId="c76faaef3bc2282f" providerId="LiveId" clId="{CC815C1F-881D-4CD5-9277-EC03E9EC1393}" dt="2024-08-22T01:40:45.417" v="380" actId="1076"/>
        <pc:sldMkLst>
          <pc:docMk/>
          <pc:sldMk cId="4190270848" sldId="282"/>
        </pc:sldMkLst>
        <pc:picChg chg="del">
          <ac:chgData name="" userId="c76faaef3bc2282f" providerId="LiveId" clId="{CC815C1F-881D-4CD5-9277-EC03E9EC1393}" dt="2024-08-22T01:40:33.594" v="378" actId="478"/>
          <ac:picMkLst>
            <pc:docMk/>
            <pc:sldMk cId="4190270848" sldId="282"/>
            <ac:picMk id="2" creationId="{23554B03-2EC7-46E5-93C3-D2DB6D304959}"/>
          </ac:picMkLst>
        </pc:picChg>
        <pc:picChg chg="add mod">
          <ac:chgData name="" userId="c76faaef3bc2282f" providerId="LiveId" clId="{CC815C1F-881D-4CD5-9277-EC03E9EC1393}" dt="2024-08-22T01:40:45.417" v="380" actId="1076"/>
          <ac:picMkLst>
            <pc:docMk/>
            <pc:sldMk cId="4190270848" sldId="282"/>
            <ac:picMk id="3" creationId="{482BE1FB-0DA4-4376-9F7F-DDB07E1EA6EB}"/>
          </ac:picMkLst>
        </pc:picChg>
      </pc:sldChg>
      <pc:sldChg chg="add del">
        <pc:chgData name="" userId="c76faaef3bc2282f" providerId="LiveId" clId="{CC815C1F-881D-4CD5-9277-EC03E9EC1393}" dt="2024-08-22T01:37:04.010" v="357" actId="2696"/>
        <pc:sldMkLst>
          <pc:docMk/>
          <pc:sldMk cId="1059442633" sldId="283"/>
        </pc:sldMkLst>
      </pc:sldChg>
      <pc:sldChg chg="add del">
        <pc:chgData name="" userId="c76faaef3bc2282f" providerId="LiveId" clId="{CC815C1F-881D-4CD5-9277-EC03E9EC1393}" dt="2024-08-22T01:37:03.163" v="356" actId="2696"/>
        <pc:sldMkLst>
          <pc:docMk/>
          <pc:sldMk cId="3317577402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f10407adb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f10407adb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248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738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212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506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480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160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31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346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071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8696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531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662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434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754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492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f10407ad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f10407ad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85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259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79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91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747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190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131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3">
            <a:extLst>
              <a:ext uri="{FF2B5EF4-FFF2-40B4-BE49-F238E27FC236}">
                <a16:creationId xmlns:a16="http://schemas.microsoft.com/office/drawing/2014/main" id="{5818BBAD-5C44-DBDF-9FBC-0532834F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125486" y="3235047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84DFC59-9F5B-4228-B066-5A5F5D8A9ADF}"/>
              </a:ext>
            </a:extLst>
          </p:cNvPr>
          <p:cNvSpPr/>
          <p:nvPr/>
        </p:nvSpPr>
        <p:spPr>
          <a:xfrm>
            <a:off x="1462302" y="481485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dirty="0"/>
              <a:t>Creador de la administración científica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878593-0292-46D1-945B-46C6BEF80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02" y="850817"/>
            <a:ext cx="6219396" cy="301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10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615CE7-CCFB-4B3A-A3A2-086EBEAA1B62}"/>
              </a:ext>
            </a:extLst>
          </p:cNvPr>
          <p:cNvSpPr/>
          <p:nvPr/>
        </p:nvSpPr>
        <p:spPr>
          <a:xfrm>
            <a:off x="1484531" y="546031"/>
            <a:ext cx="47371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/>
              <a:t>Origen de la administración científica</a:t>
            </a:r>
            <a:endParaRPr lang="es-CO" sz="2000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77958FE-F368-49FC-B306-42333436E4E4}"/>
              </a:ext>
            </a:extLst>
          </p:cNvPr>
          <p:cNvSpPr/>
          <p:nvPr/>
        </p:nvSpPr>
        <p:spPr>
          <a:xfrm>
            <a:off x="957431" y="1230563"/>
            <a:ext cx="7820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La teoría de la administración científica surge a finales del siglo XIX en Estados Unidos, ante la necesidad de aumentar la productividad debido a la escasa oferta de mano de obra.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F2C552-4B4C-40F1-B61A-6F9EC723D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290" y="1831223"/>
            <a:ext cx="42862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14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BF9E2A4-C0C6-494F-9978-E151661B81C2}"/>
              </a:ext>
            </a:extLst>
          </p:cNvPr>
          <p:cNvSpPr/>
          <p:nvPr/>
        </p:nvSpPr>
        <p:spPr>
          <a:xfrm>
            <a:off x="1129553" y="909757"/>
            <a:ext cx="80144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Taylor llevó a cabo un estudio de investigación y detectó los siguientes problemas comunes en las industrias de la época: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No existía ningún sistema efectivo de trabajo.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No había incentivos económicos para que los obreros mejoraran su trabajo.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Las decisiones eran tomadas de manera arbitraria, más que por conocimiento científico.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Los trabajadores eran incorporados a su labor sin tomar en cuenta sus habilidades y aptitudes.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0ECAA8-F205-4560-A934-6F66BB17D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2667896"/>
            <a:ext cx="4762500" cy="118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26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5B528CC-0102-40BB-8AE7-7660327DCD72}"/>
              </a:ext>
            </a:extLst>
          </p:cNvPr>
          <p:cNvSpPr/>
          <p:nvPr/>
        </p:nvSpPr>
        <p:spPr>
          <a:xfrm>
            <a:off x="1241937" y="533240"/>
            <a:ext cx="79020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Las principales ventajas eran: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Generar mayor especialización en el puesto de trabajo.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Generar mayor eficiencia por parte de cada individuo.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Plantear una división del trabajo que permitió planificar y obtener mejores resultados.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Distinguir entre el trabajo manual y el intelectual.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Ayudar a disminuir las presiones que solían recaer en un solo trabajador, al designar un jefe por área.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Promover el desarrollo personal a través del estímulo económico como incentivo.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2909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13F044F-457A-48AE-8EBF-2B7F2654DB80}"/>
              </a:ext>
            </a:extLst>
          </p:cNvPr>
          <p:cNvSpPr/>
          <p:nvPr/>
        </p:nvSpPr>
        <p:spPr>
          <a:xfrm>
            <a:off x="1301675" y="727167"/>
            <a:ext cx="7842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/>
              <a:t>Las principales desventajas fueron: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principio de unidad de mando colectivo se desvaneció, lo que originó conflicto entre trabajadores.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comunicación era descendente y el empleado no tenía capacidad técnica para opinar.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participación de los empleados era nula y se promovía la individualidad como mecanismo de eficiencia.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404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5B75CF0-3E82-41CD-8D02-635A50BBEB57}"/>
              </a:ext>
            </a:extLst>
          </p:cNvPr>
          <p:cNvSpPr/>
          <p:nvPr/>
        </p:nvSpPr>
        <p:spPr>
          <a:xfrm>
            <a:off x="1463455" y="599819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800" b="1" dirty="0"/>
              <a:t> Frederick Winslow Taylor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5DC71DC-A500-4937-AA67-B8EAD0417D33}"/>
              </a:ext>
            </a:extLst>
          </p:cNvPr>
          <p:cNvSpPr/>
          <p:nvPr/>
        </p:nvSpPr>
        <p:spPr>
          <a:xfrm>
            <a:off x="1183341" y="1158346"/>
            <a:ext cx="7541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fue el creador de los principios de la administración científica, luego de haber investigado las operaciones fabriles de manera sistemática. Por eso el nombre que recibió su trabajo: “principios de Taylor” o “taylorismo”.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32DAD9-FED9-472C-B549-58115ECA9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455" y="2112453"/>
            <a:ext cx="2095500" cy="15335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61D860-40A6-4060-B0F8-997596797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326" y="1680319"/>
            <a:ext cx="1752600" cy="26193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159F5AC-3392-4A02-9DF3-E4C21E3A453E}"/>
              </a:ext>
            </a:extLst>
          </p:cNvPr>
          <p:cNvSpPr/>
          <p:nvPr/>
        </p:nvSpPr>
        <p:spPr>
          <a:xfrm>
            <a:off x="3649227" y="1998923"/>
            <a:ext cx="27463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Frederick Winslow Taylor (Filadelfia, 20 de marzo de 1856 - Filadelfia, 21 de marzo de 1915) fue un ingeniero mecánico estadounidense, promotor de la organización científica del trabajo y es considerado el padre de la Administración Científica</a:t>
            </a:r>
          </a:p>
        </p:txBody>
      </p:sp>
    </p:spTree>
    <p:extLst>
      <p:ext uri="{BB962C8B-B14F-4D97-AF65-F5344CB8AC3E}">
        <p14:creationId xmlns:p14="http://schemas.microsoft.com/office/powerpoint/2010/main" val="3169949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743E3DE-6D17-44B6-B22C-C180C5626267}"/>
              </a:ext>
            </a:extLst>
          </p:cNvPr>
          <p:cNvSpPr/>
          <p:nvPr/>
        </p:nvSpPr>
        <p:spPr>
          <a:xfrm>
            <a:off x="1703229" y="416939"/>
            <a:ext cx="3122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 dirty="0"/>
              <a:t>Principios de Taylor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75F6095-AA6A-4517-BDF4-D0FEF3334B45}"/>
              </a:ext>
            </a:extLst>
          </p:cNvPr>
          <p:cNvSpPr/>
          <p:nvPr/>
        </p:nvSpPr>
        <p:spPr>
          <a:xfrm>
            <a:off x="925158" y="1448366"/>
            <a:ext cx="8218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Elaboran una ciencia para la ejecución de cada una de las operaciones del trabajo, la cual sustituye al viejo modelo empírico.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Seleccionan científicamente a los trabajadores, les adiestran, enseñan y forman, mientras que en el pasado cada trabajador elegía su propio trabajo y aprendía por sí mismo como podía mejorar.</a:t>
            </a:r>
          </a:p>
          <a:p>
            <a:r>
              <a:rPr lang="es-ES" dirty="0"/>
              <a:t>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Colaboran cordialmente con los trabajadores para asegurarse de que el trabajo se realiza de acuerdo con los principios de la ciencia que se ha elaborado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48191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F0ACBED-2734-4078-B023-1707E91CFED9}"/>
              </a:ext>
            </a:extLst>
          </p:cNvPr>
          <p:cNvSpPr/>
          <p:nvPr/>
        </p:nvSpPr>
        <p:spPr>
          <a:xfrm>
            <a:off x="946673" y="1448366"/>
            <a:ext cx="81973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trabajo y la responsabilidad se reparten casi por igual entre la gerencia y los obreros. La gerencia toma bajo su responsabilidad todo aquel trabajo para el que está más capacitada que los obreros, mientras que, en el pasado, casi todo el trabajo y la mayor parte de la responsabilidad se echaban sobre las espaldas de los trabajadores (Taylor, p. 43)</a:t>
            </a:r>
          </a:p>
          <a:p>
            <a:r>
              <a:rPr lang="es-E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Estudiar para promover mejores oportunidades para el empleado. El estudio del trabajo no se hace consultando al trabajador, sino en asociación con él.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21502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847EEF8-9A91-4806-8433-E63963D04D7C}"/>
              </a:ext>
            </a:extLst>
          </p:cNvPr>
          <p:cNvSpPr/>
          <p:nvPr/>
        </p:nvSpPr>
        <p:spPr>
          <a:xfrm>
            <a:off x="1495433" y="503001"/>
            <a:ext cx="4995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/>
              <a:t>¿Qué es la administración sistemática?</a:t>
            </a:r>
            <a:endParaRPr lang="es-CO" sz="2000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CCD3258-BAAB-41F2-9C28-F431D0A445E9}"/>
              </a:ext>
            </a:extLst>
          </p:cNvPr>
          <p:cNvSpPr/>
          <p:nvPr/>
        </p:nvSpPr>
        <p:spPr>
          <a:xfrm>
            <a:off x="1264022" y="1234085"/>
            <a:ext cx="6459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La administración sistemática es una orientación de la gestión gerencial que se centra en el proceso administrativo, en lugar de enfocarse en el resultado final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1E47A4-7D08-480A-AF9A-B45EC7E94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480" y="1788549"/>
            <a:ext cx="1828800" cy="20669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581016D-5A92-4A86-BBD0-0CB921696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186" y="1817746"/>
            <a:ext cx="4120179" cy="21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90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77D0220-778F-40AD-9CC5-5478CD0A6D6B}"/>
              </a:ext>
            </a:extLst>
          </p:cNvPr>
          <p:cNvSpPr/>
          <p:nvPr/>
        </p:nvSpPr>
        <p:spPr>
          <a:xfrm>
            <a:off x="1360842" y="567111"/>
            <a:ext cx="67826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Este tipo de administración tiene que ver con la organización, supervisión y control en la conducción de una empresa o actividad, basada en procesos y procedimientos racionales.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513A3C-080F-4301-95E5-47E7F8B7A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22" y="1481767"/>
            <a:ext cx="3333750" cy="2209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BB96E5A-0994-4E11-8AEE-4932D35D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230" y="1481767"/>
            <a:ext cx="3043852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54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08BBCD2-611D-4370-CF53-F0E60B98069B}"/>
              </a:ext>
            </a:extLst>
          </p:cNvPr>
          <p:cNvSpPr txBox="1"/>
          <p:nvPr/>
        </p:nvSpPr>
        <p:spPr>
          <a:xfrm>
            <a:off x="1430768" y="238619"/>
            <a:ext cx="72829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PRELUDIO DE LA ADMINISTRACIÓN CIENTÍFICA O ADMINISTRACIÓN SISTEMÁTICA</a:t>
            </a:r>
            <a:endParaRPr lang="es-CO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FC99D4-7EED-4B23-B6A2-83332A730F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89" t="2987" r="15529" b="6875"/>
          <a:stretch/>
        </p:blipFill>
        <p:spPr>
          <a:xfrm>
            <a:off x="848843" y="1692403"/>
            <a:ext cx="1381977" cy="180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050DCA-D814-4FB4-A89E-0E33516C82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38" t="17645" r="14023" b="11437"/>
          <a:stretch/>
        </p:blipFill>
        <p:spPr>
          <a:xfrm>
            <a:off x="2230820" y="2033195"/>
            <a:ext cx="1543100" cy="16339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BA076D-9390-490B-A8EB-B4EFBE3D12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56" t="5735" r="13169" b="6368"/>
          <a:stretch/>
        </p:blipFill>
        <p:spPr>
          <a:xfrm>
            <a:off x="3731673" y="1939125"/>
            <a:ext cx="1384735" cy="172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59D5F8-B89E-4BBD-A264-1114A01FE6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16" t="9224" r="4102" b="7976"/>
          <a:stretch/>
        </p:blipFill>
        <p:spPr>
          <a:xfrm>
            <a:off x="5370082" y="2029125"/>
            <a:ext cx="1635649" cy="154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B56C2B-57EE-4187-A0F5-73364992F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616" t="4657" r="14382" b="5493"/>
          <a:stretch/>
        </p:blipFill>
        <p:spPr>
          <a:xfrm>
            <a:off x="7192768" y="1939125"/>
            <a:ext cx="1240491" cy="154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148BF1D-AFDB-4943-BA78-C4BEDE730A29}"/>
              </a:ext>
            </a:extLst>
          </p:cNvPr>
          <p:cNvSpPr/>
          <p:nvPr/>
        </p:nvSpPr>
        <p:spPr>
          <a:xfrm>
            <a:off x="1338083" y="567546"/>
            <a:ext cx="5327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dirty="0"/>
              <a:t>¿Para qué sirve la administración sistemática?</a:t>
            </a:r>
            <a:endParaRPr lang="es-CO" sz="1800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2E32F55-B781-477B-B141-5E0FBEEB9341}"/>
              </a:ext>
            </a:extLst>
          </p:cNvPr>
          <p:cNvSpPr/>
          <p:nvPr/>
        </p:nvSpPr>
        <p:spPr>
          <a:xfrm>
            <a:off x="983081" y="1294222"/>
            <a:ext cx="76230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sistema es un todo complejo u organizado. Por tanto, es una combinación o conjunto de partes que conforman un todo unitario o complejo. El sistema total está constituido por todos los elementos para la obtención de un objetivo.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0033E0-0044-4C6F-8553-C243CE011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66" y="2205802"/>
            <a:ext cx="3888441" cy="16364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F0FE42-A64E-4DC9-A9B8-DEA6E7C4A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195" y="2023439"/>
            <a:ext cx="3313355" cy="20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0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DEB0CBA-0E6A-4F3D-A4FE-8301F45EB695}"/>
              </a:ext>
            </a:extLst>
          </p:cNvPr>
          <p:cNvSpPr/>
          <p:nvPr/>
        </p:nvSpPr>
        <p:spPr>
          <a:xfrm>
            <a:off x="1290918" y="372310"/>
            <a:ext cx="785308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/>
              <a:t>Objetivos</a:t>
            </a:r>
          </a:p>
          <a:p>
            <a:endParaRPr lang="es-ES" sz="2000" b="1" dirty="0"/>
          </a:p>
          <a:p>
            <a:r>
              <a:rPr lang="es-ES" dirty="0"/>
              <a:t>Los objetivos de este enfoque de gestión gerencial son:</a:t>
            </a:r>
          </a:p>
          <a:p>
            <a:endParaRPr lang="es-ES" dirty="0"/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Crear procesos y procedimientos específicos que se utilizarán en la finalización de la tarea laboral.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Asegurar que las operaciones organizacionales fueran económicas.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Asegurar que el personal fuera el adecuado para las necesidades de la organización.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Mantener un inventario apropiado para satisfacer las demandas de los consumidores.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Establecer controles organizacionales.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85601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3554B03-2EC7-46E5-93C3-D2DB6D304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545" y="116792"/>
            <a:ext cx="6983009" cy="33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93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82BE1FB-0DA4-4376-9F7F-DDB07E1EA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012" y="148129"/>
            <a:ext cx="69532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70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464E4AB-DE55-4F07-B0E7-70A0BA41E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72" y="1393299"/>
            <a:ext cx="3853047" cy="24742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399696F-D313-4E0A-8F55-0F30BBB14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448" y="367104"/>
            <a:ext cx="3299013" cy="24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53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DA23C12-06EA-C55F-FEBD-CBC62F925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47" y="666975"/>
            <a:ext cx="5723067" cy="2947594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53D3D05E-3AAA-8C11-F9FB-316498F5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6409060" y="17850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276" y="8606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776E383-4AF1-4522-9773-21D8B9C85AE8}"/>
              </a:ext>
            </a:extLst>
          </p:cNvPr>
          <p:cNvSpPr/>
          <p:nvPr/>
        </p:nvSpPr>
        <p:spPr>
          <a:xfrm>
            <a:off x="909021" y="2073034"/>
            <a:ext cx="54487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</a:rPr>
              <a:t>La administración es una ciencia social, cuyo interés se centra en las organizaciones humanas, así como las técnicas y procedimientos disponibles para su planificación, organización, dirección y control de sus recursos, en pro de obtener de ellos el mayor beneficio posible.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B9C39E7-6BD3-4A6D-A4FD-03667BAA7211}"/>
              </a:ext>
            </a:extLst>
          </p:cNvPr>
          <p:cNvSpPr/>
          <p:nvPr/>
        </p:nvSpPr>
        <p:spPr>
          <a:xfrm>
            <a:off x="1441768" y="925659"/>
            <a:ext cx="4335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latin typeface="Montserrat"/>
              </a:rPr>
              <a:t>¿Qué es la administración?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7FDBAC-A36B-4D5B-A66F-021911743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013" y="248676"/>
            <a:ext cx="2687771" cy="151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6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032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789501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A9CDCAD-43B4-4168-BB81-60AD891B71C4}"/>
              </a:ext>
            </a:extLst>
          </p:cNvPr>
          <p:cNvSpPr/>
          <p:nvPr/>
        </p:nvSpPr>
        <p:spPr>
          <a:xfrm>
            <a:off x="2079377" y="704585"/>
            <a:ext cx="6311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De este modo, la administración persigue cuatro objetivos puntuales:</a:t>
            </a:r>
          </a:p>
          <a:p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08462F6-9D2A-4509-93A8-DAD03D628098}"/>
              </a:ext>
            </a:extLst>
          </p:cNvPr>
          <p:cNvSpPr/>
          <p:nvPr/>
        </p:nvSpPr>
        <p:spPr>
          <a:xfrm>
            <a:off x="1617089" y="1696156"/>
            <a:ext cx="59098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1. Planificación. </a:t>
            </a:r>
            <a:r>
              <a:rPr lang="es-ES" dirty="0"/>
              <a:t>Entendida como la estructuración conceptual de los elementos de la organización, teniendo en cuenta la misión que se desea cumplir y una visión del futuro de la empresa u organización.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8CCF29-BBD1-408E-B0E8-D3E4E77B6C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59"/>
          <a:stretch/>
        </p:blipFill>
        <p:spPr>
          <a:xfrm>
            <a:off x="6178323" y="2619768"/>
            <a:ext cx="2533650" cy="16731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F9B572-97F7-4BC9-9CE9-780E8BB8F6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3" r="14145"/>
          <a:stretch/>
        </p:blipFill>
        <p:spPr>
          <a:xfrm>
            <a:off x="1375581" y="2619768"/>
            <a:ext cx="1762057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14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E06AC6C-CE3B-4743-8360-64401D81F0DB}"/>
              </a:ext>
            </a:extLst>
          </p:cNvPr>
          <p:cNvSpPr/>
          <p:nvPr/>
        </p:nvSpPr>
        <p:spPr>
          <a:xfrm>
            <a:off x="1479176" y="825783"/>
            <a:ext cx="65460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2. </a:t>
            </a:r>
            <a:r>
              <a:rPr lang="es-ES" b="1" dirty="0"/>
              <a:t>Organización. </a:t>
            </a:r>
            <a:r>
              <a:rPr lang="es-ES" dirty="0"/>
              <a:t>Se trata de la coordinación y sincronización de las partes de la empresa, para establecer sus tareas y secuencias de realización de las mismas.</a:t>
            </a: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7E4E40-51DF-4667-A9E7-54249F4E8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46" y="1850477"/>
            <a:ext cx="2762250" cy="16573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7361886-A574-4784-8DF0-C1E71B205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0391" y="1771649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8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ADAF568-BD06-43A0-BA13-E895D7C77965}"/>
              </a:ext>
            </a:extLst>
          </p:cNvPr>
          <p:cNvSpPr txBox="1"/>
          <p:nvPr/>
        </p:nvSpPr>
        <p:spPr>
          <a:xfrm>
            <a:off x="4114800" y="211387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28D2D3B-A9E2-4ED8-B4B5-4EFC1B50102A}"/>
              </a:ext>
            </a:extLst>
          </p:cNvPr>
          <p:cNvSpPr/>
          <p:nvPr/>
        </p:nvSpPr>
        <p:spPr>
          <a:xfrm>
            <a:off x="1686259" y="781973"/>
            <a:ext cx="5771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3. Dirección. </a:t>
            </a:r>
            <a:r>
              <a:rPr lang="es-ES" dirty="0"/>
              <a:t>Las labores necesarias para la conducción y el liderazgo de la organización, considerando aspectos tácticos, operativos o estratégicos.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1DB9A5-4469-4E5F-BF76-11CAB0B10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07" y="2068394"/>
            <a:ext cx="3105150" cy="14668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C919A5-508F-4BE6-907C-ED949C2FC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58178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5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6CF5813-DE02-4483-8176-05C3C5DDB31D}"/>
              </a:ext>
            </a:extLst>
          </p:cNvPr>
          <p:cNvSpPr/>
          <p:nvPr/>
        </p:nvSpPr>
        <p:spPr>
          <a:xfrm>
            <a:off x="1533291" y="650461"/>
            <a:ext cx="6077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4. Control. </a:t>
            </a:r>
            <a:r>
              <a:rPr lang="es-ES" dirty="0"/>
              <a:t>Entendido como la posibilidad de diagnosticar el funcionamiento de la organización y retroalimentar al sistema con esa información, para solventar sus necesidades y su funcionamiento.</a:t>
            </a:r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0D32C2-6DC1-4210-96DC-5DF2AEF16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036" y="1970204"/>
            <a:ext cx="2724150" cy="1676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F3B747D-0D88-49B8-A254-9E47EE699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2255" y="1906330"/>
            <a:ext cx="28384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49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BCDC59-36DA-45CA-9554-1078605F77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0" t="17401" r="-4150" b="-6256"/>
          <a:stretch/>
        </p:blipFill>
        <p:spPr>
          <a:xfrm>
            <a:off x="4090874" y="2381855"/>
            <a:ext cx="2466975" cy="16419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C1D1922-546C-457A-907A-188C7CBD0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810" y="1496179"/>
            <a:ext cx="2619375" cy="17430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1BB8C6-6361-459C-ADF4-296EF3D7C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139" y="467765"/>
            <a:ext cx="2466975" cy="18478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70D63B3-890B-4130-96DD-50F9BF63D33E}"/>
              </a:ext>
            </a:extLst>
          </p:cNvPr>
          <p:cNvSpPr txBox="1"/>
          <p:nvPr/>
        </p:nvSpPr>
        <p:spPr>
          <a:xfrm>
            <a:off x="1452667" y="467765"/>
            <a:ext cx="4615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Historia de la Administración </a:t>
            </a:r>
          </a:p>
        </p:txBody>
      </p:sp>
    </p:spTree>
    <p:extLst>
      <p:ext uri="{BB962C8B-B14F-4D97-AF65-F5344CB8AC3E}">
        <p14:creationId xmlns:p14="http://schemas.microsoft.com/office/powerpoint/2010/main" val="319028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Imagen 3">
            <a:extLst>
              <a:ext uri="{FF2B5EF4-FFF2-40B4-BE49-F238E27FC236}">
                <a16:creationId xmlns:a16="http://schemas.microsoft.com/office/drawing/2014/main" id="{DEA5B0FD-A917-419B-83EC-DB19335F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28979" r="20570" b="26645"/>
          <a:stretch>
            <a:fillRect/>
          </a:stretch>
        </p:blipFill>
        <p:spPr bwMode="auto">
          <a:xfrm>
            <a:off x="3760186" y="3867559"/>
            <a:ext cx="2730525" cy="10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A19864C-8636-4311-B156-5E5E4AF466F4}"/>
              </a:ext>
            </a:extLst>
          </p:cNvPr>
          <p:cNvSpPr/>
          <p:nvPr/>
        </p:nvSpPr>
        <p:spPr>
          <a:xfrm>
            <a:off x="1405214" y="524516"/>
            <a:ext cx="4709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/>
              <a:t>¿Qué es la administración científica?</a:t>
            </a:r>
            <a:endParaRPr lang="es-CO" sz="2000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BFFD8F0-98FB-4A5C-94E3-3F84D79BA949}"/>
              </a:ext>
            </a:extLst>
          </p:cNvPr>
          <p:cNvSpPr/>
          <p:nvPr/>
        </p:nvSpPr>
        <p:spPr>
          <a:xfrm>
            <a:off x="1021977" y="1288096"/>
            <a:ext cx="58091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nombre de administración científica se debe a la aplicación de métodos de la ciencia a los problemas de la administración empresarial, con el objetivo de alcanzar una mayor eficiencia en la producción industrial.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A86E08-5264-43F0-9BA9-DC1CC9296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36" y="2353084"/>
            <a:ext cx="3028950" cy="15144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382043D-196A-4B22-B0A6-825FC57DF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958" y="2232118"/>
            <a:ext cx="2143125" cy="184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9810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932</Words>
  <Application>Microsoft Office PowerPoint</Application>
  <PresentationFormat>Presentación en pantalla (16:9)</PresentationFormat>
  <Paragraphs>74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Arial</vt:lpstr>
      <vt:lpstr>Montserrat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MAURICIO ENRIQUEZ</dc:creator>
  <cp:lastModifiedBy>Usuario</cp:lastModifiedBy>
  <cp:revision>72</cp:revision>
  <dcterms:modified xsi:type="dcterms:W3CDTF">2024-08-22T01:43:56Z</dcterms:modified>
</cp:coreProperties>
</file>