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70" r:id="rId8"/>
    <p:sldId id="261" r:id="rId9"/>
    <p:sldId id="266" r:id="rId10"/>
    <p:sldId id="264" r:id="rId11"/>
    <p:sldId id="262" r:id="rId12"/>
    <p:sldId id="271" r:id="rId13"/>
    <p:sldId id="268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E8A5F0B-99C7-4FE4-8AB1-0C865238B1B1}">
          <p14:sldIdLst>
            <p14:sldId id="256"/>
          </p14:sldIdLst>
        </p14:section>
        <p14:section name="Sección sin título" id="{ACBDACC1-4019-4B47-8D25-1D19D2A06844}">
          <p14:sldIdLst>
            <p14:sldId id="257"/>
            <p14:sldId id="258"/>
            <p14:sldId id="259"/>
            <p14:sldId id="265"/>
            <p14:sldId id="260"/>
            <p14:sldId id="270"/>
            <p14:sldId id="261"/>
            <p14:sldId id="266"/>
            <p14:sldId id="264"/>
            <p14:sldId id="262"/>
            <p14:sldId id="271"/>
            <p14:sldId id="268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17606D-5964-411C-ACE7-CBBD6B58D734}" v="28" dt="2024-08-23T00:06:48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vier enrique vallecilla quiñones" userId="32893f304a539122" providerId="LiveId" clId="{0D17606D-5964-411C-ACE7-CBBD6B58D734}"/>
    <pc:docChg chg="undo custSel addSld delSld modSld sldOrd addSection modSection">
      <pc:chgData name="javier enrique vallecilla quiñones" userId="32893f304a539122" providerId="LiveId" clId="{0D17606D-5964-411C-ACE7-CBBD6B58D734}" dt="2024-08-23T00:07:08.826" v="1710" actId="1076"/>
      <pc:docMkLst>
        <pc:docMk/>
      </pc:docMkLst>
      <pc:sldChg chg="modSp mod">
        <pc:chgData name="javier enrique vallecilla quiñones" userId="32893f304a539122" providerId="LiveId" clId="{0D17606D-5964-411C-ACE7-CBBD6B58D734}" dt="2024-08-22T22:03:00.283" v="301" actId="1076"/>
        <pc:sldMkLst>
          <pc:docMk/>
          <pc:sldMk cId="869612543" sldId="256"/>
        </pc:sldMkLst>
        <pc:spChg chg="mod">
          <ac:chgData name="javier enrique vallecilla quiñones" userId="32893f304a539122" providerId="LiveId" clId="{0D17606D-5964-411C-ACE7-CBBD6B58D734}" dt="2024-08-22T22:02:54.628" v="298" actId="1076"/>
          <ac:spMkLst>
            <pc:docMk/>
            <pc:sldMk cId="869612543" sldId="256"/>
            <ac:spMk id="2" creationId="{C943201B-658A-74BA-8D22-5B5765153610}"/>
          </ac:spMkLst>
        </pc:spChg>
        <pc:picChg chg="mod">
          <ac:chgData name="javier enrique vallecilla quiñones" userId="32893f304a539122" providerId="LiveId" clId="{0D17606D-5964-411C-ACE7-CBBD6B58D734}" dt="2024-08-22T22:03:00.283" v="301" actId="1076"/>
          <ac:picMkLst>
            <pc:docMk/>
            <pc:sldMk cId="869612543" sldId="256"/>
            <ac:picMk id="5" creationId="{49CBB741-6894-1D69-DB86-A5736D874445}"/>
          </ac:picMkLst>
        </pc:picChg>
      </pc:sldChg>
      <pc:sldChg chg="addSp modSp mod modClrScheme chgLayout">
        <pc:chgData name="javier enrique vallecilla quiñones" userId="32893f304a539122" providerId="LiveId" clId="{0D17606D-5964-411C-ACE7-CBBD6B58D734}" dt="2024-08-22T22:05:54.200" v="304" actId="2711"/>
        <pc:sldMkLst>
          <pc:docMk/>
          <pc:sldMk cId="1032981592" sldId="257"/>
        </pc:sldMkLst>
        <pc:spChg chg="mod ord">
          <ac:chgData name="javier enrique vallecilla quiñones" userId="32893f304a539122" providerId="LiveId" clId="{0D17606D-5964-411C-ACE7-CBBD6B58D734}" dt="2024-08-22T22:05:54.200" v="304" actId="2711"/>
          <ac:spMkLst>
            <pc:docMk/>
            <pc:sldMk cId="1032981592" sldId="257"/>
            <ac:spMk id="2" creationId="{10ACE62C-1A75-5F67-0ADA-5F5C0A71A169}"/>
          </ac:spMkLst>
        </pc:spChg>
        <pc:spChg chg="mod ord">
          <ac:chgData name="javier enrique vallecilla quiñones" userId="32893f304a539122" providerId="LiveId" clId="{0D17606D-5964-411C-ACE7-CBBD6B58D734}" dt="2024-08-22T22:01:25.707" v="294" actId="20577"/>
          <ac:spMkLst>
            <pc:docMk/>
            <pc:sldMk cId="1032981592" sldId="257"/>
            <ac:spMk id="3" creationId="{0DF6CB12-0ED2-859D-6208-E3CFEA896796}"/>
          </ac:spMkLst>
        </pc:spChg>
        <pc:spChg chg="add mod">
          <ac:chgData name="javier enrique vallecilla quiñones" userId="32893f304a539122" providerId="LiveId" clId="{0D17606D-5964-411C-ACE7-CBBD6B58D734}" dt="2024-08-22T22:03:45.191" v="302" actId="2711"/>
          <ac:spMkLst>
            <pc:docMk/>
            <pc:sldMk cId="1032981592" sldId="257"/>
            <ac:spMk id="7" creationId="{F7BCD847-70F2-0B83-91DD-5DA3729E3E88}"/>
          </ac:spMkLst>
        </pc:spChg>
        <pc:picChg chg="mod">
          <ac:chgData name="javier enrique vallecilla quiñones" userId="32893f304a539122" providerId="LiveId" clId="{0D17606D-5964-411C-ACE7-CBBD6B58D734}" dt="2024-08-22T22:00:19.222" v="276" actId="1076"/>
          <ac:picMkLst>
            <pc:docMk/>
            <pc:sldMk cId="1032981592" sldId="257"/>
            <ac:picMk id="6" creationId="{C03F7E2D-5CAC-379B-8904-AF86A5AF6B1F}"/>
          </ac:picMkLst>
        </pc:picChg>
      </pc:sldChg>
      <pc:sldChg chg="modSp mod">
        <pc:chgData name="javier enrique vallecilla quiñones" userId="32893f304a539122" providerId="LiveId" clId="{0D17606D-5964-411C-ACE7-CBBD6B58D734}" dt="2024-08-22T22:06:34.717" v="307" actId="27636"/>
        <pc:sldMkLst>
          <pc:docMk/>
          <pc:sldMk cId="3868600117" sldId="258"/>
        </pc:sldMkLst>
        <pc:spChg chg="mod">
          <ac:chgData name="javier enrique vallecilla quiñones" userId="32893f304a539122" providerId="LiveId" clId="{0D17606D-5964-411C-ACE7-CBBD6B58D734}" dt="2024-08-22T22:06:34.717" v="307" actId="27636"/>
          <ac:spMkLst>
            <pc:docMk/>
            <pc:sldMk cId="3868600117" sldId="258"/>
            <ac:spMk id="2" creationId="{B2ED7377-EA23-D107-CEF5-709521BD0A19}"/>
          </ac:spMkLst>
        </pc:spChg>
      </pc:sldChg>
      <pc:sldChg chg="addSp modSp mod">
        <pc:chgData name="javier enrique vallecilla quiñones" userId="32893f304a539122" providerId="LiveId" clId="{0D17606D-5964-411C-ACE7-CBBD6B58D734}" dt="2024-08-22T22:11:45.182" v="473" actId="1076"/>
        <pc:sldMkLst>
          <pc:docMk/>
          <pc:sldMk cId="1583341202" sldId="259"/>
        </pc:sldMkLst>
        <pc:spChg chg="mod">
          <ac:chgData name="javier enrique vallecilla quiñones" userId="32893f304a539122" providerId="LiveId" clId="{0D17606D-5964-411C-ACE7-CBBD6B58D734}" dt="2024-08-22T22:07:42.798" v="308" actId="1076"/>
          <ac:spMkLst>
            <pc:docMk/>
            <pc:sldMk cId="1583341202" sldId="259"/>
            <ac:spMk id="2" creationId="{561D72D6-8B0B-B7D7-B999-21B0CDF83A47}"/>
          </ac:spMkLst>
        </pc:spChg>
        <pc:spChg chg="mod">
          <ac:chgData name="javier enrique vallecilla quiñones" userId="32893f304a539122" providerId="LiveId" clId="{0D17606D-5964-411C-ACE7-CBBD6B58D734}" dt="2024-08-22T22:08:39.381" v="312" actId="1076"/>
          <ac:spMkLst>
            <pc:docMk/>
            <pc:sldMk cId="1583341202" sldId="259"/>
            <ac:spMk id="3" creationId="{D4E26E96-04BB-5B18-C0F4-BE6085023F8B}"/>
          </ac:spMkLst>
        </pc:spChg>
        <pc:spChg chg="add mod">
          <ac:chgData name="javier enrique vallecilla quiñones" userId="32893f304a539122" providerId="LiveId" clId="{0D17606D-5964-411C-ACE7-CBBD6B58D734}" dt="2024-08-22T22:11:24.621" v="471" actId="1076"/>
          <ac:spMkLst>
            <pc:docMk/>
            <pc:sldMk cId="1583341202" sldId="259"/>
            <ac:spMk id="8" creationId="{3C9E5139-2365-41BB-E3BA-A402E5CE6B35}"/>
          </ac:spMkLst>
        </pc:spChg>
        <pc:picChg chg="mod">
          <ac:chgData name="javier enrique vallecilla quiñones" userId="32893f304a539122" providerId="LiveId" clId="{0D17606D-5964-411C-ACE7-CBBD6B58D734}" dt="2024-08-22T22:11:45.182" v="473" actId="1076"/>
          <ac:picMkLst>
            <pc:docMk/>
            <pc:sldMk cId="1583341202" sldId="259"/>
            <ac:picMk id="5" creationId="{7C090D4C-95A3-8986-96AA-BF1EE441978A}"/>
          </ac:picMkLst>
        </pc:picChg>
        <pc:picChg chg="mod">
          <ac:chgData name="javier enrique vallecilla quiñones" userId="32893f304a539122" providerId="LiveId" clId="{0D17606D-5964-411C-ACE7-CBBD6B58D734}" dt="2024-08-22T22:11:38.637" v="472" actId="1076"/>
          <ac:picMkLst>
            <pc:docMk/>
            <pc:sldMk cId="1583341202" sldId="259"/>
            <ac:picMk id="7" creationId="{DF1643CC-8E01-141A-D7D5-F09C72EC3BFB}"/>
          </ac:picMkLst>
        </pc:picChg>
      </pc:sldChg>
      <pc:sldChg chg="modSp mod">
        <pc:chgData name="javier enrique vallecilla quiñones" userId="32893f304a539122" providerId="LiveId" clId="{0D17606D-5964-411C-ACE7-CBBD6B58D734}" dt="2024-08-22T22:13:35.865" v="485" actId="1076"/>
        <pc:sldMkLst>
          <pc:docMk/>
          <pc:sldMk cId="1585000966" sldId="260"/>
        </pc:sldMkLst>
        <pc:spChg chg="mod">
          <ac:chgData name="javier enrique vallecilla quiñones" userId="32893f304a539122" providerId="LiveId" clId="{0D17606D-5964-411C-ACE7-CBBD6B58D734}" dt="2024-08-22T22:13:35.865" v="485" actId="1076"/>
          <ac:spMkLst>
            <pc:docMk/>
            <pc:sldMk cId="1585000966" sldId="260"/>
            <ac:spMk id="9" creationId="{A590BBA3-2C59-43CF-4E28-313333605C9A}"/>
          </ac:spMkLst>
        </pc:spChg>
        <pc:picChg chg="mod">
          <ac:chgData name="javier enrique vallecilla quiñones" userId="32893f304a539122" providerId="LiveId" clId="{0D17606D-5964-411C-ACE7-CBBD6B58D734}" dt="2024-08-22T22:13:24.477" v="484" actId="1076"/>
          <ac:picMkLst>
            <pc:docMk/>
            <pc:sldMk cId="1585000966" sldId="260"/>
            <ac:picMk id="5" creationId="{7433BFD0-8377-F476-31E3-84B6F0433884}"/>
          </ac:picMkLst>
        </pc:picChg>
        <pc:picChg chg="mod">
          <ac:chgData name="javier enrique vallecilla quiñones" userId="32893f304a539122" providerId="LiveId" clId="{0D17606D-5964-411C-ACE7-CBBD6B58D734}" dt="2024-08-22T22:12:46.636" v="480" actId="1076"/>
          <ac:picMkLst>
            <pc:docMk/>
            <pc:sldMk cId="1585000966" sldId="260"/>
            <ac:picMk id="7" creationId="{1AA48F0E-C814-2925-5136-47030C98419F}"/>
          </ac:picMkLst>
        </pc:picChg>
      </pc:sldChg>
      <pc:sldChg chg="addSp delSp modSp mod">
        <pc:chgData name="javier enrique vallecilla quiñones" userId="32893f304a539122" providerId="LiveId" clId="{0D17606D-5964-411C-ACE7-CBBD6B58D734}" dt="2024-08-22T23:19:47.293" v="1702" actId="255"/>
        <pc:sldMkLst>
          <pc:docMk/>
          <pc:sldMk cId="2766566687" sldId="261"/>
        </pc:sldMkLst>
        <pc:spChg chg="mod">
          <ac:chgData name="javier enrique vallecilla quiñones" userId="32893f304a539122" providerId="LiveId" clId="{0D17606D-5964-411C-ACE7-CBBD6B58D734}" dt="2024-08-22T22:19:52.239" v="513" actId="1076"/>
          <ac:spMkLst>
            <pc:docMk/>
            <pc:sldMk cId="2766566687" sldId="261"/>
            <ac:spMk id="2" creationId="{889C131E-DB3E-86CC-4625-AD683A6B0F6D}"/>
          </ac:spMkLst>
        </pc:spChg>
        <pc:spChg chg="mod">
          <ac:chgData name="javier enrique vallecilla quiñones" userId="32893f304a539122" providerId="LiveId" clId="{0D17606D-5964-411C-ACE7-CBBD6B58D734}" dt="2024-08-22T22:18:53.793" v="510" actId="1076"/>
          <ac:spMkLst>
            <pc:docMk/>
            <pc:sldMk cId="2766566687" sldId="261"/>
            <ac:spMk id="11" creationId="{E21F0C6A-1A61-78EC-3233-17D2F7C17698}"/>
          </ac:spMkLst>
        </pc:spChg>
        <pc:spChg chg="del mod">
          <ac:chgData name="javier enrique vallecilla quiñones" userId="32893f304a539122" providerId="LiveId" clId="{0D17606D-5964-411C-ACE7-CBBD6B58D734}" dt="2024-08-22T22:17:57.343" v="502" actId="478"/>
          <ac:spMkLst>
            <pc:docMk/>
            <pc:sldMk cId="2766566687" sldId="261"/>
            <ac:spMk id="13" creationId="{07893433-6832-094F-22C0-D921C8ACF3B4}"/>
          </ac:spMkLst>
        </pc:spChg>
        <pc:spChg chg="del">
          <ac:chgData name="javier enrique vallecilla quiñones" userId="32893f304a539122" providerId="LiveId" clId="{0D17606D-5964-411C-ACE7-CBBD6B58D734}" dt="2024-08-22T22:17:59.525" v="503" actId="478"/>
          <ac:spMkLst>
            <pc:docMk/>
            <pc:sldMk cId="2766566687" sldId="261"/>
            <ac:spMk id="15" creationId="{E35FA74A-9511-8F68-6C7B-93BA2541295B}"/>
          </ac:spMkLst>
        </pc:spChg>
        <pc:spChg chg="del mod">
          <ac:chgData name="javier enrique vallecilla quiñones" userId="32893f304a539122" providerId="LiveId" clId="{0D17606D-5964-411C-ACE7-CBBD6B58D734}" dt="2024-08-22T22:18:07.874" v="506" actId="478"/>
          <ac:spMkLst>
            <pc:docMk/>
            <pc:sldMk cId="2766566687" sldId="261"/>
            <ac:spMk id="17" creationId="{29CC6548-4568-1F01-7904-15A4B7BC41EC}"/>
          </ac:spMkLst>
        </pc:spChg>
        <pc:spChg chg="del mod">
          <ac:chgData name="javier enrique vallecilla quiñones" userId="32893f304a539122" providerId="LiveId" clId="{0D17606D-5964-411C-ACE7-CBBD6B58D734}" dt="2024-08-22T22:18:12.040" v="507" actId="478"/>
          <ac:spMkLst>
            <pc:docMk/>
            <pc:sldMk cId="2766566687" sldId="261"/>
            <ac:spMk id="19" creationId="{F192034A-54BC-3797-CD23-4710C457CE02}"/>
          </ac:spMkLst>
        </pc:spChg>
        <pc:spChg chg="add mod">
          <ac:chgData name="javier enrique vallecilla quiñones" userId="32893f304a539122" providerId="LiveId" clId="{0D17606D-5964-411C-ACE7-CBBD6B58D734}" dt="2024-08-22T23:19:47.293" v="1702" actId="255"/>
          <ac:spMkLst>
            <pc:docMk/>
            <pc:sldMk cId="2766566687" sldId="261"/>
            <ac:spMk id="21" creationId="{1AF7FEC2-1FB5-B7A8-8288-DC1AEB6DDE10}"/>
          </ac:spMkLst>
        </pc:spChg>
        <pc:picChg chg="mod">
          <ac:chgData name="javier enrique vallecilla quiñones" userId="32893f304a539122" providerId="LiveId" clId="{0D17606D-5964-411C-ACE7-CBBD6B58D734}" dt="2024-08-22T22:18:39.663" v="509" actId="1076"/>
          <ac:picMkLst>
            <pc:docMk/>
            <pc:sldMk cId="2766566687" sldId="261"/>
            <ac:picMk id="9" creationId="{81690B99-200B-D37C-2ED4-A81A221218E6}"/>
          </ac:picMkLst>
        </pc:picChg>
      </pc:sldChg>
      <pc:sldChg chg="delSp modSp mod">
        <pc:chgData name="javier enrique vallecilla quiñones" userId="32893f304a539122" providerId="LiveId" clId="{0D17606D-5964-411C-ACE7-CBBD6B58D734}" dt="2024-08-22T22:50:33.122" v="1663" actId="20577"/>
        <pc:sldMkLst>
          <pc:docMk/>
          <pc:sldMk cId="704730449" sldId="262"/>
        </pc:sldMkLst>
        <pc:spChg chg="mod">
          <ac:chgData name="javier enrique vallecilla quiñones" userId="32893f304a539122" providerId="LiveId" clId="{0D17606D-5964-411C-ACE7-CBBD6B58D734}" dt="2024-08-22T22:50:33.122" v="1663" actId="20577"/>
          <ac:spMkLst>
            <pc:docMk/>
            <pc:sldMk cId="704730449" sldId="262"/>
            <ac:spMk id="3" creationId="{6720BEA2-4661-978A-BD72-75BD703DB99E}"/>
          </ac:spMkLst>
        </pc:spChg>
        <pc:spChg chg="del">
          <ac:chgData name="javier enrique vallecilla quiñones" userId="32893f304a539122" providerId="LiveId" clId="{0D17606D-5964-411C-ACE7-CBBD6B58D734}" dt="2024-08-22T22:43:11.302" v="1657" actId="21"/>
          <ac:spMkLst>
            <pc:docMk/>
            <pc:sldMk cId="704730449" sldId="262"/>
            <ac:spMk id="7" creationId="{A4BC6359-534F-AE40-302A-59376CB13F16}"/>
          </ac:spMkLst>
        </pc:spChg>
      </pc:sldChg>
      <pc:sldChg chg="modSp mod">
        <pc:chgData name="javier enrique vallecilla quiñones" userId="32893f304a539122" providerId="LiveId" clId="{0D17606D-5964-411C-ACE7-CBBD6B58D734}" dt="2024-08-22T22:16:15.782" v="499" actId="1076"/>
        <pc:sldMkLst>
          <pc:docMk/>
          <pc:sldMk cId="2092745891" sldId="264"/>
        </pc:sldMkLst>
        <pc:spChg chg="mod">
          <ac:chgData name="javier enrique vallecilla quiñones" userId="32893f304a539122" providerId="LiveId" clId="{0D17606D-5964-411C-ACE7-CBBD6B58D734}" dt="2024-08-22T22:16:15.782" v="499" actId="1076"/>
          <ac:spMkLst>
            <pc:docMk/>
            <pc:sldMk cId="2092745891" sldId="264"/>
            <ac:spMk id="2" creationId="{A07D7276-DB73-B0C4-20CC-65C081825AB0}"/>
          </ac:spMkLst>
        </pc:spChg>
      </pc:sldChg>
      <pc:sldChg chg="modSp mod ord">
        <pc:chgData name="javier enrique vallecilla quiñones" userId="32893f304a539122" providerId="LiveId" clId="{0D17606D-5964-411C-ACE7-CBBD6B58D734}" dt="2024-08-22T21:27:33.137" v="42" actId="1076"/>
        <pc:sldMkLst>
          <pc:docMk/>
          <pc:sldMk cId="635824841" sldId="265"/>
        </pc:sldMkLst>
        <pc:spChg chg="mod">
          <ac:chgData name="javier enrique vallecilla quiñones" userId="32893f304a539122" providerId="LiveId" clId="{0D17606D-5964-411C-ACE7-CBBD6B58D734}" dt="2024-08-22T21:26:56.593" v="39" actId="1076"/>
          <ac:spMkLst>
            <pc:docMk/>
            <pc:sldMk cId="635824841" sldId="265"/>
            <ac:spMk id="6" creationId="{A1364AB5-0B09-D31D-E78B-4F1C3831EF58}"/>
          </ac:spMkLst>
        </pc:spChg>
        <pc:spChg chg="mod">
          <ac:chgData name="javier enrique vallecilla quiñones" userId="32893f304a539122" providerId="LiveId" clId="{0D17606D-5964-411C-ACE7-CBBD6B58D734}" dt="2024-08-22T21:27:19.947" v="40" actId="1076"/>
          <ac:spMkLst>
            <pc:docMk/>
            <pc:sldMk cId="635824841" sldId="265"/>
            <ac:spMk id="12" creationId="{9259A8F3-4068-BEB7-E36C-C68A58109907}"/>
          </ac:spMkLst>
        </pc:spChg>
        <pc:spChg chg="mod">
          <ac:chgData name="javier enrique vallecilla quiñones" userId="32893f304a539122" providerId="LiveId" clId="{0D17606D-5964-411C-ACE7-CBBD6B58D734}" dt="2024-08-22T21:27:33.137" v="42" actId="1076"/>
          <ac:spMkLst>
            <pc:docMk/>
            <pc:sldMk cId="635824841" sldId="265"/>
            <ac:spMk id="13" creationId="{CFD4F9E2-6749-3C53-0A59-356FC1A9F5CD}"/>
          </ac:spMkLst>
        </pc:spChg>
        <pc:spChg chg="mod">
          <ac:chgData name="javier enrique vallecilla quiñones" userId="32893f304a539122" providerId="LiveId" clId="{0D17606D-5964-411C-ACE7-CBBD6B58D734}" dt="2024-08-22T21:27:26.006" v="41" actId="1076"/>
          <ac:spMkLst>
            <pc:docMk/>
            <pc:sldMk cId="635824841" sldId="265"/>
            <ac:spMk id="16" creationId="{D77A065B-6418-EFAE-377E-B85D8B617332}"/>
          </ac:spMkLst>
        </pc:spChg>
      </pc:sldChg>
      <pc:sldChg chg="modSp mod ord">
        <pc:chgData name="javier enrique vallecilla quiñones" userId="32893f304a539122" providerId="LiveId" clId="{0D17606D-5964-411C-ACE7-CBBD6B58D734}" dt="2024-08-22T23:01:27.102" v="1665"/>
        <pc:sldMkLst>
          <pc:docMk/>
          <pc:sldMk cId="2149897706" sldId="266"/>
        </pc:sldMkLst>
        <pc:spChg chg="mod">
          <ac:chgData name="javier enrique vallecilla quiñones" userId="32893f304a539122" providerId="LiveId" clId="{0D17606D-5964-411C-ACE7-CBBD6B58D734}" dt="2024-08-22T22:12:15.383" v="476" actId="207"/>
          <ac:spMkLst>
            <pc:docMk/>
            <pc:sldMk cId="2149897706" sldId="266"/>
            <ac:spMk id="7" creationId="{E3141D30-2210-62F3-E8CB-5F0CE47F437A}"/>
          </ac:spMkLst>
        </pc:spChg>
      </pc:sldChg>
      <pc:sldChg chg="modSp new del mod ord">
        <pc:chgData name="javier enrique vallecilla quiñones" userId="32893f304a539122" providerId="LiveId" clId="{0D17606D-5964-411C-ACE7-CBBD6B58D734}" dt="2024-08-22T22:15:38.806" v="498" actId="2696"/>
        <pc:sldMkLst>
          <pc:docMk/>
          <pc:sldMk cId="1513287684" sldId="269"/>
        </pc:sldMkLst>
        <pc:spChg chg="mod">
          <ac:chgData name="javier enrique vallecilla quiñones" userId="32893f304a539122" providerId="LiveId" clId="{0D17606D-5964-411C-ACE7-CBBD6B58D734}" dt="2024-08-22T21:53:31.351" v="114" actId="1076"/>
          <ac:spMkLst>
            <pc:docMk/>
            <pc:sldMk cId="1513287684" sldId="269"/>
            <ac:spMk id="2" creationId="{EAE93524-399C-2B5C-41A9-FB6CD924C0EC}"/>
          </ac:spMkLst>
        </pc:spChg>
        <pc:spChg chg="mod">
          <ac:chgData name="javier enrique vallecilla quiñones" userId="32893f304a539122" providerId="LiveId" clId="{0D17606D-5964-411C-ACE7-CBBD6B58D734}" dt="2024-08-22T21:53:35.327" v="115" actId="1076"/>
          <ac:spMkLst>
            <pc:docMk/>
            <pc:sldMk cId="1513287684" sldId="269"/>
            <ac:spMk id="3" creationId="{0F7C8D86-C0DF-2EDB-638A-536413B77875}"/>
          </ac:spMkLst>
        </pc:spChg>
      </pc:sldChg>
      <pc:sldChg chg="new del">
        <pc:chgData name="javier enrique vallecilla quiñones" userId="32893f304a539122" providerId="LiveId" clId="{0D17606D-5964-411C-ACE7-CBBD6B58D734}" dt="2024-08-22T15:14:38.353" v="1" actId="2696"/>
        <pc:sldMkLst>
          <pc:docMk/>
          <pc:sldMk cId="3108854033" sldId="269"/>
        </pc:sldMkLst>
      </pc:sldChg>
      <pc:sldChg chg="addSp delSp modSp new mod">
        <pc:chgData name="javier enrique vallecilla quiñones" userId="32893f304a539122" providerId="LiveId" clId="{0D17606D-5964-411C-ACE7-CBBD6B58D734}" dt="2024-08-22T22:13:52.773" v="488" actId="27636"/>
        <pc:sldMkLst>
          <pc:docMk/>
          <pc:sldMk cId="1892609466" sldId="270"/>
        </pc:sldMkLst>
        <pc:spChg chg="mod">
          <ac:chgData name="javier enrique vallecilla quiñones" userId="32893f304a539122" providerId="LiveId" clId="{0D17606D-5964-411C-ACE7-CBBD6B58D734}" dt="2024-08-22T22:13:52.773" v="488" actId="27636"/>
          <ac:spMkLst>
            <pc:docMk/>
            <pc:sldMk cId="1892609466" sldId="270"/>
            <ac:spMk id="2" creationId="{FFDCB3B7-F21F-4001-BBE0-16D23885BB21}"/>
          </ac:spMkLst>
        </pc:spChg>
        <pc:spChg chg="del">
          <ac:chgData name="javier enrique vallecilla quiñones" userId="32893f304a539122" providerId="LiveId" clId="{0D17606D-5964-411C-ACE7-CBBD6B58D734}" dt="2024-08-22T21:50:48.253" v="43" actId="931"/>
          <ac:spMkLst>
            <pc:docMk/>
            <pc:sldMk cId="1892609466" sldId="270"/>
            <ac:spMk id="3" creationId="{AA7483D1-01B2-5948-856D-0E29DB4076FD}"/>
          </ac:spMkLst>
        </pc:spChg>
        <pc:picChg chg="add mod">
          <ac:chgData name="javier enrique vallecilla quiñones" userId="32893f304a539122" providerId="LiveId" clId="{0D17606D-5964-411C-ACE7-CBBD6B58D734}" dt="2024-08-22T21:53:15.976" v="113" actId="1076"/>
          <ac:picMkLst>
            <pc:docMk/>
            <pc:sldMk cId="1892609466" sldId="270"/>
            <ac:picMk id="5" creationId="{F19F124F-2580-79BF-C7B3-1BF9647338D7}"/>
          </ac:picMkLst>
        </pc:picChg>
      </pc:sldChg>
      <pc:sldChg chg="new del">
        <pc:chgData name="javier enrique vallecilla quiñones" userId="32893f304a539122" providerId="LiveId" clId="{0D17606D-5964-411C-ACE7-CBBD6B58D734}" dt="2024-08-22T16:17:42.113" v="8" actId="2696"/>
        <pc:sldMkLst>
          <pc:docMk/>
          <pc:sldMk cId="3944846335" sldId="270"/>
        </pc:sldMkLst>
      </pc:sldChg>
      <pc:sldChg chg="addSp delSp modSp new mod modClrScheme chgLayout">
        <pc:chgData name="javier enrique vallecilla quiñones" userId="32893f304a539122" providerId="LiveId" clId="{0D17606D-5964-411C-ACE7-CBBD6B58D734}" dt="2024-08-22T22:42:24.871" v="1656" actId="1076"/>
        <pc:sldMkLst>
          <pc:docMk/>
          <pc:sldMk cId="1413617607" sldId="271"/>
        </pc:sldMkLst>
        <pc:spChg chg="add del mod ord">
          <ac:chgData name="javier enrique vallecilla quiñones" userId="32893f304a539122" providerId="LiveId" clId="{0D17606D-5964-411C-ACE7-CBBD6B58D734}" dt="2024-08-22T22:42:15.213" v="1655" actId="1076"/>
          <ac:spMkLst>
            <pc:docMk/>
            <pc:sldMk cId="1413617607" sldId="271"/>
            <ac:spMk id="2" creationId="{783ADD75-43FD-609E-D72C-8D7A10D34617}"/>
          </ac:spMkLst>
        </pc:spChg>
        <pc:spChg chg="del">
          <ac:chgData name="javier enrique vallecilla quiñones" userId="32893f304a539122" providerId="LiveId" clId="{0D17606D-5964-411C-ACE7-CBBD6B58D734}" dt="2024-08-22T22:35:55.702" v="526" actId="21"/>
          <ac:spMkLst>
            <pc:docMk/>
            <pc:sldMk cId="1413617607" sldId="271"/>
            <ac:spMk id="3" creationId="{FCD2A83A-98F2-40C2-FA12-1CCEF5D31D11}"/>
          </ac:spMkLst>
        </pc:spChg>
        <pc:spChg chg="add mod">
          <ac:chgData name="javier enrique vallecilla quiñones" userId="32893f304a539122" providerId="LiveId" clId="{0D17606D-5964-411C-ACE7-CBBD6B58D734}" dt="2024-08-22T22:38:08.277" v="1078" actId="1076"/>
          <ac:spMkLst>
            <pc:docMk/>
            <pc:sldMk cId="1413617607" sldId="271"/>
            <ac:spMk id="4" creationId="{18DD5D18-B352-2945-677C-35495335A752}"/>
          </ac:spMkLst>
        </pc:spChg>
        <pc:spChg chg="add del mod">
          <ac:chgData name="javier enrique vallecilla quiñones" userId="32893f304a539122" providerId="LiveId" clId="{0D17606D-5964-411C-ACE7-CBBD6B58D734}" dt="2024-08-22T22:38:27.739" v="1081" actId="21"/>
          <ac:spMkLst>
            <pc:docMk/>
            <pc:sldMk cId="1413617607" sldId="271"/>
            <ac:spMk id="6" creationId="{2A0C2032-0963-65B7-DBD3-94BB85C8A4DB}"/>
          </ac:spMkLst>
        </pc:spChg>
        <pc:spChg chg="add mod">
          <ac:chgData name="javier enrique vallecilla quiñones" userId="32893f304a539122" providerId="LiveId" clId="{0D17606D-5964-411C-ACE7-CBBD6B58D734}" dt="2024-08-22T22:42:24.871" v="1656" actId="1076"/>
          <ac:spMkLst>
            <pc:docMk/>
            <pc:sldMk cId="1413617607" sldId="271"/>
            <ac:spMk id="7" creationId="{87E0EDA4-C102-5F72-3412-48EBDF2E3DAD}"/>
          </ac:spMkLst>
        </pc:spChg>
      </pc:sldChg>
      <pc:sldChg chg="new del">
        <pc:chgData name="javier enrique vallecilla quiñones" userId="32893f304a539122" providerId="LiveId" clId="{0D17606D-5964-411C-ACE7-CBBD6B58D734}" dt="2024-08-22T22:12:00.141" v="474" actId="2696"/>
        <pc:sldMkLst>
          <pc:docMk/>
          <pc:sldMk cId="2481636399" sldId="271"/>
        </pc:sldMkLst>
      </pc:sldChg>
      <pc:sldChg chg="new del">
        <pc:chgData name="javier enrique vallecilla quiñones" userId="32893f304a539122" providerId="LiveId" clId="{0D17606D-5964-411C-ACE7-CBBD6B58D734}" dt="2024-08-22T22:36:21.286" v="529" actId="2696"/>
        <pc:sldMkLst>
          <pc:docMk/>
          <pc:sldMk cId="118964401" sldId="272"/>
        </pc:sldMkLst>
      </pc:sldChg>
      <pc:sldChg chg="new del">
        <pc:chgData name="javier enrique vallecilla quiñones" userId="32893f304a539122" providerId="LiveId" clId="{0D17606D-5964-411C-ACE7-CBBD6B58D734}" dt="2024-08-22T22:36:44.740" v="531" actId="2696"/>
        <pc:sldMkLst>
          <pc:docMk/>
          <pc:sldMk cId="1853455736" sldId="272"/>
        </pc:sldMkLst>
      </pc:sldChg>
      <pc:sldChg chg="addSp delSp modSp new mod ord modAnim">
        <pc:chgData name="javier enrique vallecilla quiñones" userId="32893f304a539122" providerId="LiveId" clId="{0D17606D-5964-411C-ACE7-CBBD6B58D734}" dt="2024-08-23T00:07:08.826" v="1710" actId="1076"/>
        <pc:sldMkLst>
          <pc:docMk/>
          <pc:sldMk cId="2780208677" sldId="272"/>
        </pc:sldMkLst>
        <pc:spChg chg="del">
          <ac:chgData name="javier enrique vallecilla quiñones" userId="32893f304a539122" providerId="LiveId" clId="{0D17606D-5964-411C-ACE7-CBBD6B58D734}" dt="2024-08-23T00:06:58.269" v="1707" actId="21"/>
          <ac:spMkLst>
            <pc:docMk/>
            <pc:sldMk cId="2780208677" sldId="272"/>
            <ac:spMk id="2" creationId="{0EB60DE6-54C6-7F90-3457-6B4ACB480F14}"/>
          </ac:spMkLst>
        </pc:spChg>
        <pc:picChg chg="add mod">
          <ac:chgData name="javier enrique vallecilla quiñones" userId="32893f304a539122" providerId="LiveId" clId="{0D17606D-5964-411C-ACE7-CBBD6B58D734}" dt="2024-08-23T00:07:08.826" v="1710" actId="1076"/>
          <ac:picMkLst>
            <pc:docMk/>
            <pc:sldMk cId="2780208677" sldId="272"/>
            <ac:picMk id="4" creationId="{E3E27DAF-4926-3CEA-ADC3-C172FBC4DAC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79A9-78ED-4E94-9456-52830ED2789D}" type="datetimeFigureOut">
              <a:rPr lang="es-CO" smtClean="0"/>
              <a:t>21/08/2024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B136-5F78-407F-91DE-E93B21D14A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425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79A9-78ED-4E94-9456-52830ED2789D}" type="datetimeFigureOut">
              <a:rPr lang="es-CO" smtClean="0"/>
              <a:t>21/08/2024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B136-5F78-407F-91DE-E93B21D14A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076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79A9-78ED-4E94-9456-52830ED2789D}" type="datetimeFigureOut">
              <a:rPr lang="es-CO" smtClean="0"/>
              <a:t>21/08/2024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B136-5F78-407F-91DE-E93B21D14ACF}" type="slidenum">
              <a:rPr lang="es-CO" smtClean="0"/>
              <a:t>‹Nº›</a:t>
            </a:fld>
            <a:endParaRPr lang="es-C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962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79A9-78ED-4E94-9456-52830ED2789D}" type="datetimeFigureOut">
              <a:rPr lang="es-CO" smtClean="0"/>
              <a:t>21/08/2024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B136-5F78-407F-91DE-E93B21D14A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2918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79A9-78ED-4E94-9456-52830ED2789D}" type="datetimeFigureOut">
              <a:rPr lang="es-CO" smtClean="0"/>
              <a:t>21/08/2024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B136-5F78-407F-91DE-E93B21D14ACF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521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79A9-78ED-4E94-9456-52830ED2789D}" type="datetimeFigureOut">
              <a:rPr lang="es-CO" smtClean="0"/>
              <a:t>21/08/2024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B136-5F78-407F-91DE-E93B21D14A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2251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79A9-78ED-4E94-9456-52830ED2789D}" type="datetimeFigureOut">
              <a:rPr lang="es-CO" smtClean="0"/>
              <a:t>21/08/2024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B136-5F78-407F-91DE-E93B21D14A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721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79A9-78ED-4E94-9456-52830ED2789D}" type="datetimeFigureOut">
              <a:rPr lang="es-CO" smtClean="0"/>
              <a:t>21/08/2024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B136-5F78-407F-91DE-E93B21D14A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225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79A9-78ED-4E94-9456-52830ED2789D}" type="datetimeFigureOut">
              <a:rPr lang="es-CO" smtClean="0"/>
              <a:t>21/08/2024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B136-5F78-407F-91DE-E93B21D14A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706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79A9-78ED-4E94-9456-52830ED2789D}" type="datetimeFigureOut">
              <a:rPr lang="es-CO" smtClean="0"/>
              <a:t>21/08/2024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B136-5F78-407F-91DE-E93B21D14A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55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79A9-78ED-4E94-9456-52830ED2789D}" type="datetimeFigureOut">
              <a:rPr lang="es-CO" smtClean="0"/>
              <a:t>21/08/2024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B136-5F78-407F-91DE-E93B21D14A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269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79A9-78ED-4E94-9456-52830ED2789D}" type="datetimeFigureOut">
              <a:rPr lang="es-CO" smtClean="0"/>
              <a:t>21/08/2024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B136-5F78-407F-91DE-E93B21D14A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562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79A9-78ED-4E94-9456-52830ED2789D}" type="datetimeFigureOut">
              <a:rPr lang="es-CO" smtClean="0"/>
              <a:t>21/08/2024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B136-5F78-407F-91DE-E93B21D14A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216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79A9-78ED-4E94-9456-52830ED2789D}" type="datetimeFigureOut">
              <a:rPr lang="es-CO" smtClean="0"/>
              <a:t>21/08/2024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B136-5F78-407F-91DE-E93B21D14A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259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79A9-78ED-4E94-9456-52830ED2789D}" type="datetimeFigureOut">
              <a:rPr lang="es-CO" smtClean="0"/>
              <a:t>21/08/2024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B136-5F78-407F-91DE-E93B21D14A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368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79A9-78ED-4E94-9456-52830ED2789D}" type="datetimeFigureOut">
              <a:rPr lang="es-CO" smtClean="0"/>
              <a:t>21/08/2024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B136-5F78-407F-91DE-E93B21D14A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263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79A9-78ED-4E94-9456-52830ED2789D}" type="datetimeFigureOut">
              <a:rPr lang="es-CO" smtClean="0"/>
              <a:t>21/08/2024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1AB136-5F78-407F-91DE-E93B21D14A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655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3201B-658A-74BA-8D22-5B5765153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976" y="1228165"/>
            <a:ext cx="8955741" cy="709242"/>
          </a:xfrm>
        </p:spPr>
        <p:txBody>
          <a:bodyPr/>
          <a:lstStyle/>
          <a:p>
            <a:r>
              <a:rPr lang="es-CO" sz="4400" dirty="0">
                <a:solidFill>
                  <a:srgbClr val="00B0F0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Escuela de Relaciones Humanas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9CBB741-6894-1D69-DB86-A5736D874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35" y="2106706"/>
            <a:ext cx="7319682" cy="365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12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D7276-DB73-B0C4-20CC-65C081825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584" y="843843"/>
            <a:ext cx="7946713" cy="1058103"/>
          </a:xfrm>
        </p:spPr>
        <p:txBody>
          <a:bodyPr>
            <a:normAutofit/>
          </a:bodyPr>
          <a:lstStyle/>
          <a:p>
            <a:r>
              <a:rPr lang="es-MX" sz="2400" dirty="0">
                <a:solidFill>
                  <a:srgbClr val="00B0F0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APORTES DE LA ESCUELA DE LAS RELACIONES HUMANAS</a:t>
            </a:r>
            <a:endParaRPr lang="es-CO" sz="2400" dirty="0">
              <a:solidFill>
                <a:srgbClr val="00B0F0"/>
              </a:solidFill>
              <a:latin typeface="Forte" panose="03060902040502070203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FE1D1B-FED2-717D-D5D3-D769B39AF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584" y="2155483"/>
            <a:ext cx="8596668" cy="672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 como necesidad de contrarrestar las ideologías que se tenían, deshumanización y paso del aspecto humano a un segundo plano.</a:t>
            </a:r>
            <a:endParaRPr lang="es-C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B585E9-9DB3-3625-8DCF-31BE01FE7FDA}"/>
              </a:ext>
            </a:extLst>
          </p:cNvPr>
          <p:cNvSpPr txBox="1"/>
          <p:nvPr/>
        </p:nvSpPr>
        <p:spPr>
          <a:xfrm>
            <a:off x="1026584" y="2907521"/>
            <a:ext cx="61002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Se genera un cambio en las prioridades dentro de la industria y con esto viene una nueva filosofía empresarial, la cual busca una mayor eficiencia que gira en torno al trabajador y su grupo social.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CF2DF9D-5DDB-50C7-7FE9-66A59BD615BC}"/>
              </a:ext>
            </a:extLst>
          </p:cNvPr>
          <p:cNvSpPr txBox="1"/>
          <p:nvPr/>
        </p:nvSpPr>
        <p:spPr>
          <a:xfrm>
            <a:off x="1026584" y="4266967"/>
            <a:ext cx="61002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Implementación de una mayor dinámica de grupo en pro de una mejor comunicación entre los rangos empresariales.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4F95462-1145-97E7-4940-EE5F5A87C71B}"/>
              </a:ext>
            </a:extLst>
          </p:cNvPr>
          <p:cNvSpPr txBox="1"/>
          <p:nvPr/>
        </p:nvSpPr>
        <p:spPr>
          <a:xfrm>
            <a:off x="1026584" y="5443834"/>
            <a:ext cx="61002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El entendimiento de que el hombre es un ser social y las relaciones cooperativas son las que permiten que mejor se desempeñe.</a:t>
            </a:r>
          </a:p>
        </p:txBody>
      </p:sp>
    </p:spTree>
    <p:extLst>
      <p:ext uri="{BB962C8B-B14F-4D97-AF65-F5344CB8AC3E}">
        <p14:creationId xmlns:p14="http://schemas.microsoft.com/office/powerpoint/2010/main" val="2092745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0C622-3982-351C-B02C-7B626A6D1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6867" y="148445"/>
            <a:ext cx="3920066" cy="621836"/>
          </a:xfrm>
        </p:spPr>
        <p:txBody>
          <a:bodyPr/>
          <a:lstStyle/>
          <a:p>
            <a:r>
              <a:rPr lang="es-CO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Kurt Lewin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20BEA2-4661-978A-BD72-75BD703DB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412720"/>
          </a:xfrm>
        </p:spPr>
        <p:txBody>
          <a:bodyPr>
            <a:normAutofit/>
          </a:bodyPr>
          <a:lstStyle/>
          <a:p>
            <a:pPr algn="l"/>
            <a:r>
              <a:rPr lang="es-MX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Psicólogo alemán. Realizó investigaciones sobre la tensión y la motivación. </a:t>
            </a:r>
          </a:p>
          <a:p>
            <a:pPr algn="l"/>
            <a:r>
              <a:rPr lang="es-MX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Nacido el 9 de septiembre de 1890. </a:t>
            </a:r>
          </a:p>
          <a:p>
            <a:pPr algn="l"/>
            <a:r>
              <a:rPr lang="es-MX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Murió a los 56 años el 12 de febrero de 1947 de un infarto.</a:t>
            </a:r>
            <a:endParaRPr lang="es-CO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585A220-AFE5-51C0-81A4-35F4575F7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35" y="770281"/>
            <a:ext cx="3987800" cy="324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30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ADD75-43FD-609E-D72C-8D7A10D34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519" y="3243854"/>
            <a:ext cx="7766936" cy="1646302"/>
          </a:xfrm>
        </p:spPr>
        <p:txBody>
          <a:bodyPr/>
          <a:lstStyle/>
          <a:p>
            <a:pPr algn="l"/>
            <a: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Kurt Lewin fue un psicólogo influyente reconocido hoy como el fundador de la psicología social moderna. Su investigación sobre dinámica de grupo, aprendizaje experiencial e investigación acción tuvo una tremenda influencia en el crecimiento y desarrollo de la psicología social.</a:t>
            </a:r>
            <a:b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También es reconocido por sus contribuciones esenciales a la psicología aplicada y la psicología organizacional. En una revisión de 2002 de algunos de los psicólogos más influyentes del siglo XX, Lewin fue clasificado como el decimoctavo psicólogo más eminente.</a:t>
            </a:r>
            <a:endParaRPr lang="es-C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8DD5D18-B352-2945-677C-35495335A752}"/>
              </a:ext>
            </a:extLst>
          </p:cNvPr>
          <p:cNvSpPr txBox="1">
            <a:spLocks/>
          </p:cNvSpPr>
          <p:nvPr/>
        </p:nvSpPr>
        <p:spPr>
          <a:xfrm>
            <a:off x="1128869" y="601507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b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C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7E0EDA4-C102-5F72-3412-48EBDF2E3DAD}"/>
              </a:ext>
            </a:extLst>
          </p:cNvPr>
          <p:cNvSpPr txBox="1">
            <a:spLocks/>
          </p:cNvSpPr>
          <p:nvPr/>
        </p:nvSpPr>
        <p:spPr>
          <a:xfrm>
            <a:off x="995519" y="1066800"/>
            <a:ext cx="7766936" cy="4548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MX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Quien fue Kurt Lewin</a:t>
            </a:r>
            <a:endParaRPr lang="es-CO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617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748EF-8E60-1E1B-A63B-172851A52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801" y="690282"/>
            <a:ext cx="7766936" cy="937701"/>
          </a:xfrm>
        </p:spPr>
        <p:txBody>
          <a:bodyPr/>
          <a:lstStyle/>
          <a:p>
            <a:pPr algn="l"/>
            <a:r>
              <a:rPr lang="es-MX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Evaluación critica de la Teoría de las relaciones humanas</a:t>
            </a:r>
            <a:endParaRPr lang="es-CO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086888-9132-F65E-998C-59891F953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1" y="1851211"/>
            <a:ext cx="7766936" cy="1646301"/>
          </a:xfrm>
        </p:spPr>
        <p:txBody>
          <a:bodyPr>
            <a:noAutofit/>
          </a:bodyPr>
          <a:lstStyle/>
          <a:p>
            <a:pPr marL="342900" indent="-342900" algn="l">
              <a:buAutoNum type="arabicParenR"/>
            </a:pPr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OPOSICIÓN CERRADA A LA TEORÍA CLÁSICA</a:t>
            </a:r>
            <a:endParaRPr lang="es-C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muchos aspectos, la Teoría de las relaciones humanas se opuso a la de la administración científica: factores decisivos por una escuela no eran enfocados correctamente por la otra, y las variables que una consideraba importante eran casi ignoradas por la otra.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38E38A7-9830-3169-B94A-66C1B2CAEE70}"/>
              </a:ext>
            </a:extLst>
          </p:cNvPr>
          <p:cNvSpPr txBox="1"/>
          <p:nvPr/>
        </p:nvSpPr>
        <p:spPr>
          <a:xfrm>
            <a:off x="1193801" y="3890246"/>
            <a:ext cx="6100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2"/>
                </a:solidFill>
              </a:rPr>
              <a:t>2)  </a:t>
            </a:r>
            <a:r>
              <a:rPr lang="es-C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ENFOQUE INADECUADO DE LOS PROBLEMAS DE LAS RELACIONES EMPRESARIALES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D54FEDB-CC85-E3BB-CA8B-2ABF2A284E0E}"/>
              </a:ext>
            </a:extLst>
          </p:cNvPr>
          <p:cNvSpPr txBox="1"/>
          <p:nvPr/>
        </p:nvSpPr>
        <p:spPr>
          <a:xfrm>
            <a:off x="1193801" y="4685891"/>
            <a:ext cx="61004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Elton Mayo y la Teoría de las relaciones humanas son criticadas por la interpretación inadecuada y distorsionada de los problemas de las relaciones empresariales, bien sea por la comprensión del problema del conflicto y de los intereses en conflicto de los empleados y de la organización, o bien por la adecuada ubicación de las causas e implicaciones del conflicto.</a:t>
            </a:r>
          </a:p>
        </p:txBody>
      </p:sp>
    </p:spTree>
    <p:extLst>
      <p:ext uri="{BB962C8B-B14F-4D97-AF65-F5344CB8AC3E}">
        <p14:creationId xmlns:p14="http://schemas.microsoft.com/office/powerpoint/2010/main" val="1873828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12DB380-D2E2-DC4F-2136-966D5A7ACD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Teoría de las  Relaciones Humanas en la Administración">
            <a:hlinkClick r:id="" action="ppaction://media"/>
            <a:extLst>
              <a:ext uri="{FF2B5EF4-FFF2-40B4-BE49-F238E27FC236}">
                <a16:creationId xmlns:a16="http://schemas.microsoft.com/office/drawing/2014/main" id="{E3E27DAF-4926-3CEA-ADC3-C172FBC4DA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19836" y="257735"/>
            <a:ext cx="7682753" cy="576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0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1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ACE62C-1A75-5F67-0ADA-5F5C0A71A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84" y="1385713"/>
            <a:ext cx="8596668" cy="132080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s-MX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escuela de las relaciones humanas o escuela humanística de la administración es una corriente administrativa que surgió en la década de 1920 a partir de experimentos realizados por Elton Mayo en Hawthorne.</a:t>
            </a:r>
            <a:endParaRPr lang="es-CO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F6CB12-0ED2-859D-6208-E3CFEA89679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82084" y="3065289"/>
            <a:ext cx="4722813" cy="15827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s-MX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Elton Mayo demostró que los empleados de una empresa aumentan su productividad en la medida en la que se sienten integrados.</a:t>
            </a:r>
            <a:endParaRPr lang="es-CO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03F7E2D-5CAC-379B-8904-AF86A5AF6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96" y="3165557"/>
            <a:ext cx="3791600" cy="2195380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F7BCD847-70F2-0B83-91DD-5DA3729E3E88}"/>
              </a:ext>
            </a:extLst>
          </p:cNvPr>
          <p:cNvSpPr txBox="1">
            <a:spLocks/>
          </p:cNvSpPr>
          <p:nvPr/>
        </p:nvSpPr>
        <p:spPr>
          <a:xfrm>
            <a:off x="1373187" y="428624"/>
            <a:ext cx="5789613" cy="598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s-MX" sz="3600" dirty="0">
                <a:solidFill>
                  <a:srgbClr val="00B0F0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¿COMO SE ORIGINO?</a:t>
            </a:r>
            <a:endParaRPr lang="es-CO" sz="3600" dirty="0">
              <a:solidFill>
                <a:srgbClr val="00B0F0"/>
              </a:solidFill>
              <a:latin typeface="Forte" panose="03060902040502070203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81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D7377-EA23-D107-CEF5-709521BD0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624" y="77317"/>
            <a:ext cx="2836830" cy="932601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B0F0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Elton Mayo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1B18C49-85B5-DBC7-4EC4-477A7B881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652" y="5074294"/>
            <a:ext cx="8596668" cy="1586481"/>
          </a:xfrm>
        </p:spPr>
        <p:txBody>
          <a:bodyPr>
            <a:normAutofit/>
          </a:bodyPr>
          <a:lstStyle/>
          <a:p>
            <a:r>
              <a:rPr lang="es-MX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psicólogo y un sociólogo australiano, nacido en Adelaida el 26 de diciembre de 1880 . Murió en el Reino Unido, en la ciudad de </a:t>
            </a:r>
            <a:r>
              <a:rPr lang="es-MX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Guildorf</a:t>
            </a:r>
            <a:r>
              <a:rPr lang="es-MX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 6 de septiembre de 1949, a la edad de 68 años.</a:t>
            </a:r>
            <a:endParaRPr lang="es-CO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A8DC331-6AD6-B65C-8533-E1BCA7C8B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79" y="1138518"/>
            <a:ext cx="5676900" cy="380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00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1D72D6-8B0B-B7D7-B999-21B0CDF8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60" y="1207342"/>
            <a:ext cx="8596668" cy="1320800"/>
          </a:xfrm>
        </p:spPr>
        <p:txBody>
          <a:bodyPr>
            <a:normAutofit/>
          </a:bodyPr>
          <a:lstStyle/>
          <a:p>
            <a:r>
              <a:rPr lang="es-MX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Llevó a cabo un experimento en la Western Electric Company que tenía como objetivo determinar la relación entre la satisfacción del hombre y la eficiencia de los obreros en la producción.</a:t>
            </a:r>
            <a:endParaRPr lang="es-CO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E26E96-04BB-5B18-C0F4-BE6085023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75" y="2716401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s-CO" dirty="0"/>
              <a:t>Tales como:</a:t>
            </a:r>
          </a:p>
          <a:p>
            <a:pPr marL="0" indent="0">
              <a:buNone/>
            </a:pPr>
            <a:endParaRPr lang="es-CO" dirty="0"/>
          </a:p>
          <a:p>
            <a:r>
              <a:rPr lang="es-MX" dirty="0"/>
              <a:t>El desarrollo del teléfono comercial</a:t>
            </a:r>
            <a:endParaRPr lang="es-CO" dirty="0"/>
          </a:p>
          <a:p>
            <a:r>
              <a:rPr lang="es-MX" dirty="0"/>
              <a:t>La creación del primer sistema de conmutación automática</a:t>
            </a:r>
            <a:endParaRPr lang="es-CO" dirty="0"/>
          </a:p>
          <a:p>
            <a:r>
              <a:rPr lang="es-MX" dirty="0"/>
              <a:t>La introducción del primer sistema de transmisión de larga distancia</a:t>
            </a:r>
            <a:endParaRPr lang="es-CO" dirty="0"/>
          </a:p>
          <a:p>
            <a:r>
              <a:rPr lang="es-MX" dirty="0"/>
              <a:t>El desarrollo de la tecnología de grabación y reproducción de sonido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090D4C-95A3-8986-96AA-BF1EE4419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06" y="5507583"/>
            <a:ext cx="1507894" cy="11779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F1643CC-8E01-141A-D7D5-F09C72EC3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5" y="5595942"/>
            <a:ext cx="1462428" cy="100123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3C9E5139-2365-41BB-E3BA-A402E5CE6B35}"/>
              </a:ext>
            </a:extLst>
          </p:cNvPr>
          <p:cNvSpPr txBox="1">
            <a:spLocks/>
          </p:cNvSpPr>
          <p:nvPr/>
        </p:nvSpPr>
        <p:spPr>
          <a:xfrm>
            <a:off x="0" y="439036"/>
            <a:ext cx="4722813" cy="580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MX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dirty="0">
                <a:solidFill>
                  <a:srgbClr val="00B0F0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Experimento Elton Mayo</a:t>
            </a:r>
          </a:p>
          <a:p>
            <a:pPr marL="0" indent="0" algn="ctr">
              <a:buFont typeface="Wingdings 3" charset="2"/>
              <a:buNone/>
            </a:pPr>
            <a:endParaRPr lang="es-CO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41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>
              <a:ext uri="{FF2B5EF4-FFF2-40B4-BE49-F238E27FC236}">
                <a16:creationId xmlns:a16="http://schemas.microsoft.com/office/drawing/2014/main" id="{3C2CC48C-46DE-1DF0-B8D8-77D640F0C45B}"/>
              </a:ext>
            </a:extLst>
          </p:cNvPr>
          <p:cNvSpPr/>
          <p:nvPr/>
        </p:nvSpPr>
        <p:spPr>
          <a:xfrm>
            <a:off x="1295400" y="516467"/>
            <a:ext cx="2489200" cy="1259411"/>
          </a:xfrm>
          <a:prstGeom prst="ellipse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rte" panose="03060902040502070203" pitchFamily="66" charset="0"/>
              </a:rPr>
              <a:t>La integración y el comportamiento social</a:t>
            </a:r>
            <a:endParaRPr lang="es-CO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1364AB5-0B09-D31D-E78B-4F1C3831EF58}"/>
              </a:ext>
            </a:extLst>
          </p:cNvPr>
          <p:cNvSpPr/>
          <p:nvPr/>
        </p:nvSpPr>
        <p:spPr>
          <a:xfrm>
            <a:off x="3716867" y="1775878"/>
            <a:ext cx="3547533" cy="2997195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rte" panose="03060902040502070203" pitchFamily="66" charset="0"/>
              </a:rPr>
              <a:t>Principios de las relaciones humanas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259A8F3-4068-BEB7-E36C-C68A58109907}"/>
              </a:ext>
            </a:extLst>
          </p:cNvPr>
          <p:cNvSpPr/>
          <p:nvPr/>
        </p:nvSpPr>
        <p:spPr>
          <a:xfrm>
            <a:off x="1295400" y="5082119"/>
            <a:ext cx="1761068" cy="1259411"/>
          </a:xfrm>
          <a:prstGeom prst="ellipse">
            <a:avLst/>
          </a:prstGeom>
          <a:ln>
            <a:solidFill>
              <a:srgbClr val="FFFF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rte" panose="03060902040502070203" pitchFamily="66" charset="0"/>
              </a:rPr>
              <a:t>Los grupos informales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FD4F9E2-6749-3C53-0A59-356FC1A9F5CD}"/>
              </a:ext>
            </a:extLst>
          </p:cNvPr>
          <p:cNvSpPr/>
          <p:nvPr/>
        </p:nvSpPr>
        <p:spPr>
          <a:xfrm>
            <a:off x="7315202" y="5030254"/>
            <a:ext cx="2472265" cy="1193806"/>
          </a:xfrm>
          <a:prstGeom prst="ellipse">
            <a:avLst/>
          </a:prstGeom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rte" panose="03060902040502070203" pitchFamily="66" charset="0"/>
              </a:rPr>
              <a:t>El contenido del cargo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9D813EB0-B1B9-16F5-B8F2-57E3876BCC3A}"/>
              </a:ext>
            </a:extLst>
          </p:cNvPr>
          <p:cNvSpPr/>
          <p:nvPr/>
        </p:nvSpPr>
        <p:spPr>
          <a:xfrm>
            <a:off x="7552268" y="2916768"/>
            <a:ext cx="2235199" cy="1024463"/>
          </a:xfrm>
          <a:prstGeom prst="ellipse">
            <a:avLst/>
          </a:prstGeom>
          <a:ln>
            <a:solidFill>
              <a:srgbClr val="7030A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rte" panose="03060902040502070203" pitchFamily="66" charset="0"/>
              </a:rPr>
              <a:t>Los aspectos emocionales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7C7C7905-4701-0843-3380-1F5D5B94B3FE}"/>
              </a:ext>
            </a:extLst>
          </p:cNvPr>
          <p:cNvSpPr/>
          <p:nvPr/>
        </p:nvSpPr>
        <p:spPr>
          <a:xfrm>
            <a:off x="1193800" y="2916767"/>
            <a:ext cx="2235199" cy="1024463"/>
          </a:xfrm>
          <a:prstGeom prst="ellipse">
            <a:avLst/>
          </a:prstGeom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rte" panose="03060902040502070203" pitchFamily="66" charset="0"/>
              </a:rPr>
              <a:t>Las recompensas y sanciones sociales</a:t>
            </a:r>
            <a:endParaRPr lang="es-CO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77A065B-6418-EFAE-377E-B85D8B617332}"/>
              </a:ext>
            </a:extLst>
          </p:cNvPr>
          <p:cNvSpPr/>
          <p:nvPr/>
        </p:nvSpPr>
        <p:spPr>
          <a:xfrm>
            <a:off x="6977033" y="633940"/>
            <a:ext cx="1583265" cy="1024463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rte" panose="03060902040502070203" pitchFamily="66" charset="0"/>
              </a:rPr>
              <a:t>El estilo de supervisión</a:t>
            </a:r>
          </a:p>
        </p:txBody>
      </p:sp>
    </p:spTree>
    <p:extLst>
      <p:ext uri="{BB962C8B-B14F-4D97-AF65-F5344CB8AC3E}">
        <p14:creationId xmlns:p14="http://schemas.microsoft.com/office/powerpoint/2010/main" val="635824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5CE95-30D6-F34B-4FDB-F51E3D4C7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546" y="5271338"/>
            <a:ext cx="8104656" cy="1272337"/>
          </a:xfrm>
        </p:spPr>
        <p:txBody>
          <a:bodyPr/>
          <a:lstStyle/>
          <a:p>
            <a:pPr algn="l"/>
            <a:r>
              <a:rPr lang="es-MX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 una nueva teoría de la organización basada en la idea de que los individuos y los grupos operan más efectivamente cuando sus necesidades están satisfechas.</a:t>
            </a:r>
            <a:endParaRPr lang="es-CO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33BFD0-8377-F476-31E3-84B6F0433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996538"/>
            <a:ext cx="3352800" cy="42291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1AA48F0E-C814-2925-5136-47030C984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32985" y="996538"/>
            <a:ext cx="4724580" cy="362118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590BBA3-2C59-43CF-4E28-313333605C9A}"/>
              </a:ext>
            </a:extLst>
          </p:cNvPr>
          <p:cNvSpPr txBox="1"/>
          <p:nvPr/>
        </p:nvSpPr>
        <p:spPr>
          <a:xfrm>
            <a:off x="931209" y="188858"/>
            <a:ext cx="6100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dirty="0">
                <a:solidFill>
                  <a:srgbClr val="00B0F0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Abraham Maslow</a:t>
            </a:r>
          </a:p>
        </p:txBody>
      </p:sp>
    </p:spTree>
    <p:extLst>
      <p:ext uri="{BB962C8B-B14F-4D97-AF65-F5344CB8AC3E}">
        <p14:creationId xmlns:p14="http://schemas.microsoft.com/office/powerpoint/2010/main" val="1585000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CB3B7-F21F-4001-BBE0-16D23885B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70" y="959223"/>
            <a:ext cx="7393213" cy="690282"/>
          </a:xfrm>
        </p:spPr>
        <p:txBody>
          <a:bodyPr>
            <a:normAutofit fontScale="90000"/>
          </a:bodyPr>
          <a:lstStyle/>
          <a:p>
            <a:r>
              <a:rPr lang="es-CO" sz="2800" dirty="0">
                <a:solidFill>
                  <a:srgbClr val="00B0F0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Los 5 niveles de la pirámide de Abraham Maslow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19F124F-2580-79BF-C7B3-1BF964733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00" y="1819929"/>
            <a:ext cx="7393213" cy="3881437"/>
          </a:xfrm>
        </p:spPr>
      </p:pic>
    </p:spTree>
    <p:extLst>
      <p:ext uri="{BB962C8B-B14F-4D97-AF65-F5344CB8AC3E}">
        <p14:creationId xmlns:p14="http://schemas.microsoft.com/office/powerpoint/2010/main" val="1892609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C131E-DB3E-86CC-4625-AD683A6B0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78" y="5430206"/>
            <a:ext cx="5633133" cy="784755"/>
          </a:xfrm>
        </p:spPr>
        <p:txBody>
          <a:bodyPr>
            <a:normAutofit fontScale="90000"/>
          </a:bodyPr>
          <a:lstStyle/>
          <a:p>
            <a:r>
              <a:rPr lang="es-MX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Analizo aspectos de coordinación, administración y mando.</a:t>
            </a:r>
            <a:endParaRPr lang="es-CO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81690B99-200B-D37C-2ED4-A81A22121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2" y="1049017"/>
            <a:ext cx="2809783" cy="4110311"/>
          </a:xfr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21F0C6A-1A61-78EC-3233-17D2F7C17698}"/>
              </a:ext>
            </a:extLst>
          </p:cNvPr>
          <p:cNvSpPr txBox="1"/>
          <p:nvPr/>
        </p:nvSpPr>
        <p:spPr>
          <a:xfrm>
            <a:off x="810962" y="378029"/>
            <a:ext cx="24761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00B0F0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Mary Parker Follett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AF7FEC2-1FB5-B7A8-8288-DC1AEB6DDE10}"/>
              </a:ext>
            </a:extLst>
          </p:cNvPr>
          <p:cNvSpPr txBox="1"/>
          <p:nvPr/>
        </p:nvSpPr>
        <p:spPr>
          <a:xfrm>
            <a:off x="3789830" y="2088510"/>
            <a:ext cx="610048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Mary Parker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Follet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(1868-1933) hizo notables aportes al pensamiento administrativo, donde se le ubica en la rama conocida como Escuela o Teoría de las Relaciones Humanas, al poner la mira en la participación de los trabajadores en la organización y en las metas comunes con los ejecutivos o lo que se ha dado en llamar Gerencia Participativa.</a:t>
            </a:r>
            <a:endParaRPr lang="es-C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566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14142-E579-2D03-2DF9-5C74A0224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3867" y="3166534"/>
            <a:ext cx="7766936" cy="1646302"/>
          </a:xfrm>
        </p:spPr>
        <p:txBody>
          <a:bodyPr/>
          <a:lstStyle/>
          <a:p>
            <a:pPr algn="l"/>
            <a: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Mejoró la perspectiva clásica de cómo se consideraba la productividad</a:t>
            </a:r>
            <a:b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trabajo es una actividad importante para el ser humano y en su desarrollo influyen las relaciones sociales e individuales</a:t>
            </a:r>
            <a:b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son los factores materiales, sino los psicológicos y sociales los que contribuyen más en el crecimiento de la productividad del trabajo</a:t>
            </a:r>
            <a:b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Recalcó la importancia del estilo del gerente y con ello revolucionaron la formación de los administradores</a:t>
            </a:r>
            <a:endParaRPr lang="es-C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81637F-970D-9FA3-FC15-BD477409E711}"/>
              </a:ext>
            </a:extLst>
          </p:cNvPr>
          <p:cNvSpPr txBox="1"/>
          <p:nvPr/>
        </p:nvSpPr>
        <p:spPr>
          <a:xfrm>
            <a:off x="1303867" y="5274501"/>
            <a:ext cx="61002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atención fue centrándose cada vez más en enseñar las destrezas administrativas, en oposición a las habilidades técnicas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141D30-2210-62F3-E8CB-5F0CE47F437A}"/>
              </a:ext>
            </a:extLst>
          </p:cNvPr>
          <p:cNvSpPr txBox="1"/>
          <p:nvPr/>
        </p:nvSpPr>
        <p:spPr>
          <a:xfrm>
            <a:off x="1303867" y="660169"/>
            <a:ext cx="61002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00B0F0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Principales aportes de la Escuela de Relaciones Humanas</a:t>
            </a:r>
          </a:p>
        </p:txBody>
      </p:sp>
    </p:spTree>
    <p:extLst>
      <p:ext uri="{BB962C8B-B14F-4D97-AF65-F5344CB8AC3E}">
        <p14:creationId xmlns:p14="http://schemas.microsoft.com/office/powerpoint/2010/main" val="21498977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1682</TotalTime>
  <Words>797</Words>
  <Application>Microsoft Office PowerPoint</Application>
  <PresentationFormat>Panorámica</PresentationFormat>
  <Paragraphs>47</Paragraphs>
  <Slides>14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Forte</vt:lpstr>
      <vt:lpstr>Times New Roman</vt:lpstr>
      <vt:lpstr>Trebuchet MS</vt:lpstr>
      <vt:lpstr>Wingdings 3</vt:lpstr>
      <vt:lpstr>Faceta</vt:lpstr>
      <vt:lpstr>Escuela de Relaciones Humanas</vt:lpstr>
      <vt:lpstr>La escuela de las relaciones humanas o escuela humanística de la administración es una corriente administrativa que surgió en la década de 1920 a partir de experimentos realizados por Elton Mayo en Hawthorne.</vt:lpstr>
      <vt:lpstr>Elton Mayo</vt:lpstr>
      <vt:lpstr>Llevó a cabo un experimento en la Western Electric Company que tenía como objetivo determinar la relación entre la satisfacción del hombre y la eficiencia de los obreros en la producción.</vt:lpstr>
      <vt:lpstr>Presentación de PowerPoint</vt:lpstr>
      <vt:lpstr>Emerge una nueva teoría de la organización basada en la idea de que los individuos y los grupos operan más efectivamente cuando sus necesidades están satisfechas.</vt:lpstr>
      <vt:lpstr>Los 5 niveles de la pirámide de Abraham Maslow</vt:lpstr>
      <vt:lpstr>Analizo aspectos de coordinación, administración y mando.</vt:lpstr>
      <vt:lpstr>Mejoró la perspectiva clásica de cómo se consideraba la productividad  El trabajo es una actividad importante para el ser humano y en su desarrollo influyen las relaciones sociales e individuales  No son los factores materiales, sino los psicológicos y sociales los que contribuyen más en el crecimiento de la productividad del trabajo  Recalcó la importancia del estilo del gerente y con ello revolucionaron la formación de los administradores</vt:lpstr>
      <vt:lpstr>APORTES DE LA ESCUELA DE LAS RELACIONES HUMANAS</vt:lpstr>
      <vt:lpstr>Kurt Lewin</vt:lpstr>
      <vt:lpstr>Kurt Lewin fue un psicólogo influyente reconocido hoy como el fundador de la psicología social moderna. Su investigación sobre dinámica de grupo, aprendizaje experiencial e investigación acción tuvo una tremenda influencia en el crecimiento y desarrollo de la psicología social.  También es reconocido por sus contribuciones esenciales a la psicología aplicada y la psicología organizacional. En una revisión de 2002 de algunos de los psicólogos más influyentes del siglo XX, Lewin fue clasificado como el decimoctavo psicólogo más eminente.</vt:lpstr>
      <vt:lpstr>Evaluación critica de la Teoría de las relaciones humanas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javier enrique vallecilla quiñones</dc:creator>
  <cp:lastModifiedBy>javier enrique vallecilla quiñones</cp:lastModifiedBy>
  <cp:revision>1</cp:revision>
  <dcterms:created xsi:type="dcterms:W3CDTF">2024-08-21T20:04:27Z</dcterms:created>
  <dcterms:modified xsi:type="dcterms:W3CDTF">2024-08-23T00:07:16Z</dcterms:modified>
</cp:coreProperties>
</file>