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4" r:id="rId4"/>
    <p:sldId id="265" r:id="rId5"/>
    <p:sldId id="268" r:id="rId6"/>
    <p:sldId id="269" r:id="rId7"/>
    <p:sldId id="270" r:id="rId8"/>
    <p:sldId id="271" r:id="rId9"/>
    <p:sldId id="272" r:id="rId10"/>
    <p:sldId id="257" r:id="rId11"/>
    <p:sldId id="258" r:id="rId12"/>
    <p:sldId id="259" r:id="rId13"/>
    <p:sldId id="260" r:id="rId14"/>
    <p:sldId id="261" r:id="rId15"/>
    <p:sldId id="262" r:id="rId16"/>
    <p:sldId id="273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11/08/2024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040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11/08/2024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118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11/08/2024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224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11/08/2024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660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11/08/2024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645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11/08/2024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334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11/08/2024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741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11/08/2024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484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11/08/2024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106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11/08/2024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370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11/08/2024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373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D3069-237F-4062-B7C1-DB46CA40361D}" type="datetimeFigureOut">
              <a:rPr lang="es-CO" smtClean="0"/>
              <a:t>11/08/2024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899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eH7yD35p5GQ" TargetMode="External"/><Relationship Id="rId7" Type="http://schemas.openxmlformats.org/officeDocument/2006/relationships/hyperlink" Target="https://www.youtube.com/playlist?list=PL9SnRnlzoyX0PTDHm5GXFN2a5K9vcH79h" TargetMode="External"/><Relationship Id="rId2" Type="http://schemas.openxmlformats.org/officeDocument/2006/relationships/hyperlink" Target="https://es.slideshare.net/slideshow/area-de-curvas-planas-coordenadas-rectangulares/73645296#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2oMetSMuQ8" TargetMode="External"/><Relationship Id="rId5" Type="http://schemas.openxmlformats.org/officeDocument/2006/relationships/hyperlink" Target="https://www.youtube.com/watch?v=z-aYtb8_WJg" TargetMode="External"/><Relationship Id="rId4" Type="http://schemas.openxmlformats.org/officeDocument/2006/relationships/hyperlink" Target="https://www.youtube.com/watch?v=rWMqWpdNKK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7C3695-22B3-3FBD-165A-AFFB0CEBC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APLICACIONES INTEGRAL DEFINIDA</a:t>
            </a:r>
            <a:br>
              <a:rPr lang="es-CO" dirty="0"/>
            </a:br>
            <a:r>
              <a:rPr lang="es-CO" dirty="0"/>
              <a:t>VOLUMEN DE SÓLIDO DE REVOLUCIÓN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264F99-F4CB-E640-E9E7-A76E5580E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MG CLAUDIA NARANJO</a:t>
            </a:r>
          </a:p>
          <a:p>
            <a:r>
              <a:rPr lang="es-CO" dirty="0"/>
              <a:t>UDENAR</a:t>
            </a:r>
          </a:p>
        </p:txBody>
      </p:sp>
    </p:spTree>
    <p:extLst>
      <p:ext uri="{BB962C8B-B14F-4D97-AF65-F5344CB8AC3E}">
        <p14:creationId xmlns:p14="http://schemas.microsoft.com/office/powerpoint/2010/main" val="174348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12FA4-FDAB-CC66-2C2B-F3310CCE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6A83CC4-DF7F-AA8B-9C86-C9B4C35DD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51447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20D67-D007-C566-BF17-D8D9BCCA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465003-2683-2B3A-E4F2-E9524CB05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B3E29B-3B10-56B4-93D0-51ECE1BC2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4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2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F5CE3-1D09-81F9-F053-EE86A47B1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BDAC4D-956D-04F6-5C66-1887B046E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4A83CB-68EC-D20E-345F-BB3BD23D9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3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7039F-FAC2-470B-A907-2B801079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FB470C-FF47-F953-16DD-4C68F7A3E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DBBED8-3432-820F-7BC0-F03047343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5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19A2C-0DE9-F460-4432-EA8EC6C94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B9201D-2756-46D6-BA39-26F734407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C58538E-E108-B7A8-4330-99F3A003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40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69374-9CC5-3CCB-81B5-8B55530B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D02459-C785-DE8B-EBA2-8CA239061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05D6AB-DFDF-B6BA-7590-015CE49C5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53"/>
            <a:ext cx="9144000" cy="68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83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E8D46-1802-8F7D-A8EC-7BACA497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B1C09A-BBB5-FE87-D59F-0EBFCD577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113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113E4-543F-44BE-DAC3-9B603CA73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REFERENCIAS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7C8519-A86F-80F3-617E-F3D8C86F6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O" dirty="0">
                <a:hlinkClick r:id="rId2"/>
              </a:rPr>
              <a:t>https://es.slideshare.net/slideshow/area-de-curvas-planas-coordenadas-rectangulares/73645296#16</a:t>
            </a:r>
            <a:endParaRPr lang="es-CO" dirty="0"/>
          </a:p>
          <a:p>
            <a:r>
              <a:rPr lang="es-CO" dirty="0">
                <a:hlinkClick r:id="rId3"/>
              </a:rPr>
              <a:t>https://www.youtube.com/watch?app=desktop&amp;v=eH7yD35p5GQ</a:t>
            </a:r>
            <a:endParaRPr lang="es-CO" dirty="0"/>
          </a:p>
          <a:p>
            <a:r>
              <a:rPr lang="es-CO" dirty="0">
                <a:hlinkClick r:id="rId4"/>
              </a:rPr>
              <a:t>https://www.youtube.com/watch?v=rWMqWpdNKK4</a:t>
            </a:r>
            <a:endParaRPr lang="es-CO" dirty="0"/>
          </a:p>
          <a:p>
            <a:r>
              <a:rPr lang="es-CO" dirty="0">
                <a:hlinkClick r:id="rId5"/>
              </a:rPr>
              <a:t>https://www.youtube.com/watch?v=z-aYtb8_WJg</a:t>
            </a:r>
            <a:r>
              <a:rPr lang="es-CO" dirty="0"/>
              <a:t> </a:t>
            </a:r>
          </a:p>
          <a:p>
            <a:r>
              <a:rPr lang="es-CO" dirty="0">
                <a:hlinkClick r:id="rId6"/>
              </a:rPr>
              <a:t>https://www.youtube.com/watch?v=Y2oMetSMuQ8</a:t>
            </a:r>
            <a:r>
              <a:rPr lang="es-CO" dirty="0"/>
              <a:t> </a:t>
            </a:r>
          </a:p>
          <a:p>
            <a:r>
              <a:rPr lang="es-CO" dirty="0">
                <a:hlinkClick r:id="rId7"/>
              </a:rPr>
              <a:t>https://www.youtube.com/playlist?list=PL9SnRnlzoyX0PTDHm5GXFN2a5K9vcH79h</a:t>
            </a:r>
            <a:r>
              <a:rPr lang="es-CO" dirty="0"/>
              <a:t>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1297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911FB-36B3-786F-48BB-B3B0B60D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ÁREA DE UNA CURVA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295FAA-B880-C45A-56D4-2E28A53B1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00C364-CA49-C369-5F65-15A501C4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99" y="1361308"/>
            <a:ext cx="8611802" cy="53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06692-A74A-E951-8CA1-D954F678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ÁREA ENTRE DOS CURVAS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25EC71-DA36-CE96-036D-CB0815DDA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 descr="Área entre dos curvas. Cálculo Integral">
            <a:extLst>
              <a:ext uri="{FF2B5EF4-FFF2-40B4-BE49-F238E27FC236}">
                <a16:creationId xmlns:a16="http://schemas.microsoft.com/office/drawing/2014/main" id="{B0D9A0E9-D0C2-980B-D563-0F7CDFE21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9" y="1690689"/>
            <a:ext cx="8888361" cy="497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4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15F56-10C9-AE92-3F86-14581BD2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5AE642-97B8-4AEC-0B22-313037BCB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BFBB98-68FC-2497-D3EB-E31E342AF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73" y="866417"/>
            <a:ext cx="8630854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7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45FA-2CD5-219C-6EEC-2F6F6112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LONGITUD DE LA CURVA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20E7FB-4C53-99F8-FE9A-FA1FE5408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CCE074-49CE-9851-C0ED-60CB46DDA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136"/>
            <a:ext cx="9144000" cy="496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4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220C7-1281-FADB-58E7-10913669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D7A662-11C9-C02F-57B4-FCC40079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5DDD3F-49D3-5098-0A15-6296FFD44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412"/>
            <a:ext cx="9144000" cy="512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A4EB3-8221-0E76-90C3-DCCADDBF6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2305C9-E1FE-DC74-6016-5AB001AF8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098" name="Picture 2" descr="95. Longitud de curva (demostración)">
            <a:extLst>
              <a:ext uri="{FF2B5EF4-FFF2-40B4-BE49-F238E27FC236}">
                <a16:creationId xmlns:a16="http://schemas.microsoft.com/office/drawing/2014/main" id="{8D06D93B-080E-2F17-4A48-701058F26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67" y="681037"/>
            <a:ext cx="6684159" cy="501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30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8F525C7-E1A3-C59D-6249-219FB13F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VOLUMENES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60FF80-DEEA-9515-260C-ED0D32922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147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79CF1-4950-E46C-3560-CCB81BD2F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511E48-B959-FD98-D780-3EAF1F9E7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122" name="Picture 2" descr="Sólido de revolución compuesto por discos.">
            <a:extLst>
              <a:ext uri="{FF2B5EF4-FFF2-40B4-BE49-F238E27FC236}">
                <a16:creationId xmlns:a16="http://schemas.microsoft.com/office/drawing/2014/main" id="{907B73FA-3BB5-190C-EAB1-7237961C6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02" y="998606"/>
            <a:ext cx="7294613" cy="535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8795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483</TotalTime>
  <Words>111</Words>
  <Application>Microsoft Office PowerPoint</Application>
  <PresentationFormat>Presentación en pantalla (4:3)</PresentationFormat>
  <Paragraphs>14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APLICACIONES INTEGRAL DEFINIDA VOLUMEN DE SÓLIDO DE REVOLUCIÓN</vt:lpstr>
      <vt:lpstr>ÁREA DE UNA CURVA</vt:lpstr>
      <vt:lpstr>ÁREA ENTRE DOS CURVAS</vt:lpstr>
      <vt:lpstr>Presentación de PowerPoint</vt:lpstr>
      <vt:lpstr>LONGITUD DE LA CURVA</vt:lpstr>
      <vt:lpstr>Presentación de PowerPoint</vt:lpstr>
      <vt:lpstr>Presentación de PowerPoint</vt:lpstr>
      <vt:lpstr>VOLUMENES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 STEPHANIA NARANJO GUZMAN</dc:creator>
  <cp:lastModifiedBy>CLAUDIA STEPHANIA NARANJO GUZMAN</cp:lastModifiedBy>
  <cp:revision>4</cp:revision>
  <dcterms:created xsi:type="dcterms:W3CDTF">2024-06-21T02:26:26Z</dcterms:created>
  <dcterms:modified xsi:type="dcterms:W3CDTF">2024-08-11T18:13:31Z</dcterms:modified>
</cp:coreProperties>
</file>