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2" r:id="rId9"/>
    <p:sldId id="258" r:id="rId10"/>
    <p:sldId id="263" r:id="rId11"/>
    <p:sldId id="268" r:id="rId12"/>
    <p:sldId id="264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4-29T14:53:32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17374 7497 380 0,'0'0'107'0,"0"0"-35"16,0 0-1-16,0 0 15 0,0 0-18 15,0 0 30 1,0 0-34-16,0 0 15 0,0 0-29 16,0 0 0-16,0 0-15 15,0 0-16-15,-2 0 13 16,0 0-18-16,-1 1 8 15,3 6-12-15,-2-1-16 16,2-2 26-16,0 2-30 16,0-2 19-16,0 0-9 15,0 0 3-15,0 0 3 16,0 2 2-16,0-2-8 16,0 0 7-16,0 2 3 15,5-2-5-15,-1 0 2 0,2 2 13 16,4 1-20-1,-4-2 9-15,3 4-8 0,-3-4-1 16,4 4 9-16,-1-3-3 16,-1-3 2-16,-1 2-2 15,2-1-4-15,2-2-2 16,-2-2 0-16,5 0 16 16,1 0 9-16,3 0 7 15,3-5-32-15,0-4 29 16,2-2-28-16,-3 3 8 15,-1 0-2-15,0 2-7 16,-4 1 2-16,-3 0-2 16,-2 3 1-16,-1 0-1 15,-2 0 0-15,0 0 7 16,-1-1-13-16,5 2 16 16,1-3-17-16,1 2 14 15,3-5-7-15,-3 4 0 0,1-1 0 16,1-3 0-16,-1 2 1 15,-3 1-4-15,-1-2 17 16,0 2-28-16,-1 0 28 16,-3 2-27-16,1-3 15 15,-3 3-2-15,5 1 0 16,-2-1 6-16,4-1-11 16,1 2 18-16,-2-1-21 15,3-3 19-15,1 4-22 16,-1-4 21-16,1 2-11 0,-1 0 1 15,1 0-1 1,-1-2 0-16,0 1 2 0,3 3-8 16,-5-4 21-16,3 3-34 15,-4 0 40-15,4 1-30 16,-1-2 10-16,0 2 0 16,1-2 1-16,-1 3 0 15,1-2-2-15,-1 0 9 16,-1 0-17-16,1 0 29 15,-3 0-39-15,4 1 30 16,-1-2-19-16,1 1 8 16,1 0-1-16,4 0 1 15,0-2 0-15,1 3-7 16,1-4 22-16,-2 3-30 16,-1-2 31-16,-3 2-29 0,-1 2 19 15,-3 0-6-15,-1 0 0 16,-2 0 1-16,1 0-2 15,2 0 2-15,3 0-7 16,1 0 21-16,5-3-30 16,1 3 30-16,0 0-24 15,2-1 10-15,-3 1-2 16,-3 0 1-16,-3 0 0 16,-3 0-11-16,-2 0 24 15,-2 0-35-15,2 0 44 16,2 0-43-16,0 0 39 15,4 0-18-15,4 0 0 16,0 1 0-16,4-1-1 0,1 0 7 16,-1 3-15-16,-1 1 27 15,-4 0-33-15,0 1 30 16,-5 0-30-16,2 1 13 16,-1 0 2-16,1 0 0 15,3 0 1-15,1 2-3 16,-2 1 11-16,1 0-29 15,-3 3 44-15,1 1-48 16,-3 1 41-16,-4-2-26 16,-4 0 9-16,-3-3 0 15,-2 0 0-15,0-1 1 16,0-2 6-16,0-2 3 16,0 3-20-16,-7 0 22 15,-6 3-18-15,-8 1 6 16,2-2-1-16,-6 2-6 0,3-1-9 15,-1-3 4-15,4 0 1 16,3-5-5-16,3 0 27 16,2-2-25-16,1 0 27 15,4 0-26-15,4-4 13 16,0-6-21-16,2-3 2 16,0 1 14-16,0 0-7 15,4 2 15-15,7 2-15 16,3 1 21-16,1 0-10 15,1 3 2-15,-3 2 7 16,3 0-3-16,1 0-4 16,3-1 14-16,3 0-14 0,4 1 33 15,6-4-33 1,7 2 61-16,4 0-49 0,6 0 22 16,3 2-34-16,1-1 13 15,-3 3-1-15,0 0-12 16,-7 0 7-16,-1 0 5 15,-3 0-10-15,-7 0 7 16,-4 0-16-16,-2 0 19 16,-4 0-11-16,-4 0-1 15,0 0-1-15,-4 0 0 16,-1 0 1-16,1 0-10 16,3 0 30-16,1 0-42 15,8 0 42-15,4 0-34 0,10 0 21 16,3 0-8-16,6 0 0 15,2-1 6-15,2-2-12 16,2 3 20-16,-2 0-23 16,-4 0 23-16,-2 0-28 15,-4 0 24-15,-6 0-10 16,-4 0 0-16,-1 4-1 16,-4 1 1-16,-2-5 0 15,1 2-19-15,-1-2 42 16,0 0-42-16,2 0 38 15,0 0-34-15,0 0 23 16,4 0-8-16,0 0 0 16,5 0 1-16,1 0-6 0,1 0 17 15,-1 0-21 1,4 0 22-16,-3 0-26 0,2 0 25 16,3 0-19-16,-3 0 7 15,1 0-1-15,-3 0 0 16,2 0 1-16,-1 2-13 15,-1-2 30-15,-1 0-28 16,-1 0 30-16,1 0-38 16,-2 0 20-16,3 0-1 15,2 0 6-15,5 0-4 16,1 0-4-16,0-4 12 16,4-1-23-16,-2 1 29 15,4 1-33-15,0-2 36 16,-3 4-30-16,2-1 12 0,-1-1-2 15,-1 2 1-15,-2-3 0 16,0 2-2-16,-3-3 10 16,1 2-19-16,-2-2 22 15,-2-1-19-15,-4 3 15 16,-1-2-7-16,-2-1 0 16,-5 0-9-16,-2-1 8 15,0 0 2-15,-2 0-7 16,2 0 22-16,-3 0-32 15,1 0 32-15,-2 1-31 16,-6-2 21-16,0 2-6 16,-6-2 0-16,-4 2 1 15,0-2-2-15,-3-2 8 16,-1-4-10-16,1-2 22 16,-1-3-37-16,0-4 30 0,-1-6-12 15,0-3 0-15,1-2-6 16,-1 2 4-16,-4 4 4 15,0 5 12-15,0 7-8 16,0 6 39-16,0 2-27 16,0 3-2-16,0 5-16 15,-6 0-70-15,-5 0-109 16,-5 0-507-16</inkml:trace>
  <inkml:trace contextRef="#ctx0" brushRef="#br0" timeOffset="2362.2008">19410 7726 602 0,'0'0'166'16,"0"0"-7"-16,0 0-41 15,0 0 11-15,0 0-52 16,0 0 39-16,0 0-32 16,0-8 16-16,0 8-39 15,0 0-7-15,0 0-25 16,0 6-28-16,0 16 23 16,0 7-22-16,-4 3 15 15,0 2-8-15,-1-4-13 0,1-3 18 16,2-6-21-16,0-2 8 15,-2-5-1-15,2-5 0 16,0-2 0-16,0-2 0 16,2-2 0-16,0-2-7 15,0-1 14-15,0 0-11 16,-2 0 4-16,2 0 0 16,0-7 0-16,0-13-28 15,0-4 18-15,0-7-10 16,0-2 19-16,4 0-34 15,8 1 28-15,-1 4-9 16,-1 5 15-16,0 8 1 16,1 2 0-16,-2 3-9 15,2 3 18-15,2 4-26 16,-1 1 34-16,1 2-36 0,0 0 29 16,1 0-21-16,-1 8 22 15,-1 7-11-15,-2 7 1 16,-5 0 17-16,-1 2 12 15,-2 0-22-15,-2-2 6 16,0-4 1-16,0-2-24 16,0-4 27-16,0-4-24 15,0-2 6-15,0-4-1 16,0 1 0-16,0-3 1 16,0 0-8-16,0 0 19 15,0 0-27-15,2-13 9 16,8-3 5-16,-2-5-8 0,5 2 9 15,3-1 1-15,3 1 0 16,-2 4-9-16,3 3 22 16,0-1-35-16,0 1 38 15,-2 5-32-15,-2 0 26 16,-3 2-23-16,-4 4 16 16,0 1-4-16,-3 0 1 15,-2 0-3-15,2 17 3 16,-4 4 1-16,-2 7 73 15,0 4-55-15,0 3 18 16,0-2-30-16,0-5 15 16,-2-2-22-16,-4-6-1 15,4-6-13-15,2 0-81 16,0-7-45-16,0-4-210 0</inkml:trace>
  <inkml:trace contextRef="#ctx0" brushRef="#br0" timeOffset="3040.0605">20117 7736 732 0,'0'0'263'0,"0"0"-132"0,0 0 7 15,0 0-79-15,0 0 12 16,0 0-39-16,0 0 35 16,-56 0-47-16,43 8 6 15,0 11 14-15,-3 2-13 16,3 4 36-16,3-1-57 15,4 0 17-15,3-4-14 16,3-2 5-16,0-1-8 16,0-5 2-16,0-5-8 15,13 0 0-15,4-5 12 16,-2-2-6-16,3 0-6 16,0 0-6-16,-3-5-17 0,-1-6-34 15,-5-6 28-15,-3 2-9 16,-1-6 28-16,-3-2 9 15,0 2-10-15,-2-2 3 16,0 3 16-16,0 5-13 16,0 2 21-16,2 3 4 15,-2 5-19-15,0-1 30 16,0 2-18-16,0 1-11 16,0-1 31-16,0-1-33 15,0 3 35-15,0 2-33 0,0-3 36 16,0 3-38-1,0 0 4-15,0 0-4 0,2 14 0 16,-2 8 6-16,3 3 33 16,-1 2-10-16,1 1-28 15,-1-3 11-15,0-3 4 16,2-6-32-16,1-2-38 16,-1-4-27-16,2-1-60 15,4-9-67-15,-1 0-136 16,-3 0-666-16</inkml:trace>
  <inkml:trace contextRef="#ctx0" brushRef="#br0" timeOffset="4124.9906">20781 7728 499 0,'0'0'496'0,"0"0"-331"16,0 0-30-16,0 0-31 15,0 0-39-15,0 0-14 16,0 0-1-16,-58 30-17 16,44-11 28-16,5 3-45 15,3-3 44-15,4 4-48 0,2-3 15 16,0-2-19-16,2 1 4 15,13-5-12-15,3-7 0 16,7 0 22-16,4-7-22 16,2 0 19-16,0-2-3 15,-2-10-32-15,-4-2 6 16,-10-3 8-16,-6 1 2 16,-7-2 0-16,-2-2 0 15,0 2 1-15,-4-1-2 16,-7 6 11-16,-3-1-1 15,1 3 0-15,0 3-18 16,-1 2 0-16,1 0 2 16,1 2-54-16,4-2-27 15,-1 1-27-15,-1-2-55 0,2 1 9 16,4 0-86 0,-1 2-71-16</inkml:trace>
  <inkml:trace contextRef="#ctx0" brushRef="#br0" timeOffset="4574.4153">20974 7682 831 0,'0'0'173'0,"0"0"-96"15,0 0-27-15,0 0 20 0,0 0 7 16,0 0 8-16,0 0-9 15,52 49 15-15,-39-31-30 16,1 5-1-16,-1 2-15 16,-2 1-19-16,-2-2 23 15,0-2-42-15,-5-4 9 16,1-4-6-16,-1-5-1 16,-4-6-9-16,2-1 2 15,-2-2 27-15,0 0 50 16,0 0 34-16,-2 0-51 15,-7-8-21-15,-4-4-31 16,4 1-5-16,0-6 11 16,5-2-16-16,4-2 10 0,0-4-10 15,10-2 0 1,15-6 10-16,6 5-25 0,1 0 20 16,-3 6-20-16,-7 5 22 15,-5 8-27-15,-5 3 14 16,-8 3-24-16,-4 3-7 15,0 0-34-15,0 0-112 16,-2 3-84-16,-9 3-257 0</inkml:trace>
  <inkml:trace contextRef="#ctx0" brushRef="#br0" timeOffset="16453.287">13707 16485 396 0,'0'0'103'0,"0"0"-71"16,0 0-1-16,0 0-6 15,0 0 53-15,0 0-48 16,47-57 28-16,-47 57 60 16,0 0 72-16,0 0-91 15,-2 0-45-15,-6 0 11 16,0 0-14-16,3 0 16 15,-1 0-11-15,4 0-14 16,-2 0-29-16,2 0 41 0,2 0-12 16,0 0 25-16,0 5-10 15,0 13-9-15,0 12-20 16,0 7-18-16,0 2-18 16,8 2 24-16,5-5-32 15,1-5 33-15,1-9-18 16,-2-4 1-16,-2-9-7 15,-2 2 7-15,-2-3-17 16,-3-4 15-16,-1 0-30 16,-3 0 31-16,0-4 1 15,0 0-6-15,0 0 6 16,0 0-32-16,0-12-3 16,0-16 20-16,-3-9 15 0,3-11-25 15,0-7 25 1,0-3-49-16,-2 0 20 0,0-1-3 15,-3 11 32-15,3 4 0 16,0 11-2-16,-2 8 1 16,-1 6 1-16,-1 2-8 15,0 2 25-15,2 1-24 16,2 2 14-16,0-2-4 16,2 6 4-16,0 0-7 15,0 6 0-15,0 2-12 16,11 0 12-16,0 0 1 15,5 5 23-15,2 14-22 16,2 11 22-16,4 6-23 0,3 13 40 16,2 5-18-1,-2 1-7-15,0-3-1 0,-3-2-15 16,-4-9 0-16,0-15 13 16,-7-9-29-16,-1-6 28 15,-10-7-24-15,-2-4 24 16,0 0 11-16,-16-23-18 15,-8-9-5-15,-5-8-1 16,0-9 1-16,2-8-16 16,0-12 0-16,7-1-11 15,5-11-47-15,3 5 7 16,8 3-39-16,2 17 90 0,2 14 8 16,0 19-14-1,0 15 12-15,0 8-12 16,2 0 22-16,10 22 13 0,0 4 19 15,7 3-31-15,2 5 17 16,2-2-18-16,2 0 0 16,-1-1-1-16,-2-5 2 15,0-4-8-15,-6 2 20 16,-3-10-26-16,-4 2 26 16,-2-10-15-16,-2-2 2 15,-3 1-1-15,0-5 0 16,0 0-24-16,3-19 23 15,1-11-8-15,4-10 1 16,-4-11-30-16,-2-7 20 16,1-10-1-16,-1-3 20 0,0 2 0 15,2 11 0 1,0 14-1-16,3 22 7 0,2 17 1 16,5 5 1-16,4 23 24 15,4 18-8-15,5 9 26 16,2 6-50-16,2 2 12 15,-4-3-12-15,-2-5 1 16,0-10-1-16,-7-6 13 16,0-6-25-16,-6-5 24 15,-3-9-24-15,-5-6-23 16,-4-8-20-16,1 0 0 16,-3-18 33-16,0-12 21 15,2-19 1-15,-2-11 27 0,3-29-21 16,-1-23 40-16,0-1-45 15,0 12 19-15,-2 18-14 16,2 22 4-16,3 2-4 16,-1 9-5-16,-2 16-2 15,0 15 10-15,0 11-19 16,2 8 27-16,0 0-21 16,2 4 14-16,5 27 6 15,7 10 20-15,7 20 9 16,-1 16-16-16,0 5-17 15,-1 2 39-15,-5-4-41 16,-5-8 27-16,-2-14-36 16,-1-16 19-16,-6-11-12 0,0-10-3 15,1-13-5 1,-5-2 0-16,2-6 0 0,-2 0-26 16,0-6 12-16,2-15-39 15,0-19 11-15,2-15-28 16,2-30 35-16,-2-40-1 15,-2-27 23-15,-2-14 6 16,0 17-5-16,-2 37 12 16,-8 42 0-16,4 15-3 15,-1 20 13-15,5 8 65 16,2 1-73-16,0 7-4 16,0 13-5-16,13 6 2 0,8 0 4 15,1 29 2 1,7 14 12-16,2 21-13 0,3 16 43 15,1 15-37-15,-4-1 47 16,-2-4-39-16,-6-5 14 16,-4-12-9-16,-3-15-13 15,-3-16-6-15,-4-10 2 16,-2-18-6-16,-4-5 18 16,-3-9-12-16,0 0 6 15,0-12 54-15,0-25-62 16,-5-17-1-16,0-30 1 15,3-33 0-15,2-38-4 16,0-5 18-16,12 26-28 16,-2 37 28-16,-1 47-28 15,1 18 24-15,0 10-10 0,1 4 0 16,1 5-15 0,1 13 3-16,5 8-14 0,5 29 17 15,10 30 9-15,11 41-11 16,0 0 22-16,-5-6 2 15,-10-12-11-15,-10-28 4 16,4 2 7-16,-3-3-2 16,-2-19-11-16,-5-12 18 15,-4-11-36-15,-2-11 37 16,-5-8-14-16,0 0-5 16,-2-22 54-16,2-19-50 15,3-18-4-15,-3-31-31 16,-2-33-27-16,0-31 20 0,0-12-29 15,0 5 25 1,-9 18-25-16,-4 21 34 0,-3 21-5 16,5 23 38-1,2 29 0-15,7 13 7 0,2 13-4 16,0 14 10-16,7 9-14 16,17 40 2-16,12 51 72 15,4 31-44-15,-3 2 15 16,-8-16-28-16,-10-38-3 15,-6-15 16-15,3 3-29 16,-1 2 11-16,1 1 7 16,-3-11-31-16,-4-14 27 0,-2-14-22 15,-3-10 8 1,-4-5-2-16,0-7 1 0,0-9-18 16,0-19 9-16,0-16-9 15,-4-20 10-15,-3-30 18 16,2-30-9-16,3-24 9 15,2 16-9-15,0 31 0 16,0 43 0-16,0 31 0 16,0 8 9-16,0 3-18 15,12 4 17-15,1 8-26 16,5 4 30-16,3 2-24 16,8 24 15-16,6 18-3 15,2 15 16-15,3 17 2 16,-2 5 8-16,-5-1-9 15,-4-3-8-15,-6-13 1 16,-10-7-13-16,-4-17 15 0,-4-14-8 16,-3-8-3-16,-2-8 19 15,0-10 4-15,0 0 2 16,0-14 38-16,0-26-62 16,2-31-4-16,4-38 2 15,6-41-14-15,-3-16-2 16,2 9 7-16,-5 34-9 15,-3 47 11-15,-1 23-2 16,1 16 9-16,-3 5-10 16,2 3 20-16,0 5-23 15,-2 14 26-15,2 6-26 16,0 4 9-16,3 0-4 16,3 5-3-16,8 24 11 0,1 18 7 15,8 33-6-15,-2 4 23 16,-1 9-24-16,0 4 19 15,-6-21-10-15,-1 1-12 16,-1-15 3-16,-3-15 0 16,-2-15 0-16,-4-15 0 15,-1-8-6-15,-4-7 12 16,0-2-16-16,0-11-3 16,0-21 13-16,0-18-51 15,0-31 35-15,2-35-12 16,-2-31-33-16,0-6 42 15,0 24 10-15,0 35-3 16,0 33 24-16,-2 14-2 16,0 1 3-16,0 10 41 0,2 6-41 15,0 20-13-15,0 10 0 16,13 0 0-16,7 19-3 16,5 15 13-16,6 6-5 15,4 8 9-15,1 4-15 16,2 5 9-16,-3-3-8 15,-4-2 0-15,-2-6 1 16,-8-3 2-16,-6-9-3 16,-6-6 0-16,-4-5-29 15,-5-9 12-15,0-9-23 0,0-5 26 16,0 0-8 0,0-18-147-16,0-20 75 0,0-16 91 15,4-30 3-15,5-40 26 16,2-24 32-16,-2 5-45 15,-3 30 32-15,-1 36-1 16,-1 27-12-16,1 2-4 16,0 3-18-16,-1 5 45 15,-2 16-26-15,-2 12-10 16,2 7-9-16,-2 5-20 16,7 0 1-16,2 13 1 15,9 23 5-15,4 18 3 16,7 20 17-16,2 12-7 15,-2 8-10-15,1-1 18 16,-9-6-31-16,-1-13 29 0,-7-15-32 16,-1-13-5-16,-5-14 21 15,-5-10-33-15,-2-13 4 16,0-4-16-16,0-5 4 16,-5-10-61-16,-5-22-59 15,-2-17 103-15,-1-13-7 16,-1-31 31-16,-1-27-13 15,1 6 18-15,1 15 29 16,7 17 29-16,-1 33 26 16,2 2 0-16,3 9 39 15,2 17-94-15,0 13 3 16,0 8 10-16,5 0-13 16,10 0 0-16,3 11 0 15,6 13 3-15,3 15 4 0,2 10 60 16,0 14-43-16,2 1 11 15,-4-2-28-15,-4-7 10 16,-6-10-16-16,-3-14-1 16,-6-14 5-16,-1-13-4 15,-3-4-2-15,1-24 0 16,2-19 1-16,-1-10-50 16,1-11 30-16,3-4-28 15,-2-9 47-15,1-1-26 16,2 1 17-16,2 11 6 15,3 15 4-15,0 21 33 16,-1 21-19-16,1 9-22 16,-1 7 18-16,1 22 19 0,-1 7-22 15,-1 2 25-15,1-1-20 16,-3-8-11-16,1-3 0 16,-1-7 15-16,-6-5-28 15,1-6 28-15,-5-6-32 16,-2-2 28-16,0 0-24 15,0-2 12-15,0-18-19 16,0-8 3-16,0-6 16 16,2-12-7-16,2-7 7 15,3-8-15-15,2-3 30 16,0 0-6-16,2 6-8 16,0 10 30-16,0 16-12 15,3 13-6-15,-5 15-13 0,-1 4 6 16,3 8-6-16,1 20 10 15,1 8 19-15,1 2-17 16,-1 1 9-16,1-5-20 16,-4-6 0-16,1-6-1 15,-3-8 1-15,-6-6-2 16,0-6-35-16,0-2 34 16,-2 0-23-16,0-15 23 15,0-12-27-15,2-9 19 16,3-6 3-16,-1-7-1 15,2-5 7-15,2-1 2 16,3 4-4-16,-1 3 20 16,4 15-24-16,1 14 14 15,-1 16-14-15,-1 3 7 16,0 20 0-16,-1 14 20 0,1 6-19 16,-1 4 10-16,-1-1 4 15,-3-5-21-15,2-6 19 16,-4-5-20-16,-1-10 19 15,-1-4-20-15,-2-8 8 16,0-5-6-16,0 0-2 16,1-4 3-16,2-17 5 15,-1-7-61-15,3-9 54 16,3-5-38-16,4-4 6 16,1-6 10-16,4 6 29 0,-4 6 1 15,1 14 7 1,-8 15 2-16,-3 11 2 0,-5 5 27 15,0 25 37-15,0 4-26 16,-5 9-50-16,-3-9-19 16,-4-12-366-16</inkml:trace>
  <inkml:trace contextRef="#ctx0" brushRef="#br0" timeOffset="24945.9597">18421 14216 23 0,'0'0'126'0,"0"146"-126"16</inkml:trace>
  <inkml:trace contextRef="#ctx0" brushRef="#br0" timeOffset="29282.366">20658 18169 1343 0,'0'0'262'0,"0"0"-194"15,0 0-68-15,0 0-7 16,0 0-179-16,0 0-184 0</inkml:trace>
  <inkml:trace contextRef="#ctx0" brushRef="#br0" timeOffset="31078.8782">19357 9820 317 0,'0'0'260'16,"0"0"-172"-16,0 0-59 15,0 0-29-15,0 0 52 16,0 0-7-16,0 0 31 0,36 44-42 15,-23-38-13 1,-2-2-19-16,-6 5-2 0,-3-1-49 16,-2-4-269-16</inkml:trace>
  <inkml:trace contextRef="#ctx0" brushRef="#br0" timeOffset="35094.7562">19758 9862 400 0,'0'0'69'15,"0"0"-69"-15,26-146-111 0</inkml:trace>
  <inkml:trace contextRef="#ctx0" brushRef="#br0" timeOffset="80137.4096">17987 3929 377 0,'0'0'189'0,"0"0"-59"15,0 0-34-15,0 0 10 16,0 0-33-16,-2 0 3 16,-1 0-16-16,3 0 0 15,0 0-30-15,0 0-20 16,0 0 6-16,0 0-14 15,0 0 15-15,0 0-16 16,0 0 23-16,0 0 9 16,0 0 17-16,0 0-11 15,0 0 1-15,0 0 7 0,0 0-15 16,0 0 6 0,0 0-37-16,0 0 17 0,0 0-16 15,0 0 3-15,0 0-5 16,0 0 0-16,0 0 2 15,0 0 4-15,0 0-6 16,0 0 1-16,0 0 12 16,0 0-12-16,0 0 14 15,0 0-15-15,0 0 18 16,5 0-11-16,-1 0-7 16,2 0 7-16,4 0-6 15,-3 0 5-15,1 0 8 0,-1 0-23 16,0 0 23-16,-3 0-25 15,1 0 12-15,-5 0-1 16,2 0 6-16,-2 0-3 16,0 0-2-16,0 0 7 15,2 0-13-15,2 0 16 16,3 0-19-16,2 0 16 16,0 0 1-16,2 0-8 15,1 0-1-15,-2 0 7 16,-3 0-6-16,0 0 3 15,0 0 2-15,-3 0-6 16,0 0 9-16,3 0-12 16,-3 0 10-16,-2 0-7 0,4 0 1 15,-2 0 1 1,-2 0-1-16,5 0-1 0,-1 0 1 16,6 0 8-16,1 0-18 15,0 0 22-15,3 0-11 16,-3 0-1-16,1 0-1 15,-4 0 0-15,0 0 1 16,-3 0-2-16,-3 0 10 16,-2 0-18-16,2 0 20 15,-2 0-19-15,3 0 9 16,4 0-1-16,0 0 2 16,4 0-1-16,3 0 18 15,-1-2-9-15,3-2 31 16,-3 3-25-16,2-4 13 15,-5 3-29-15,-2 0 20 0,-1 2-19 16,-3 0-1-16,1 0 8 16,-2 0-7-16,1 0 0 15,1 0 9-15,2 0-11 16,4 0 9-16,5 0 6 16,2 0-14-16,5 0 21 15,0-1-13-15,-4-2 4 16,0 2-12-16,-4 1 2 15,-3 0-11-15,-6 0 22 16,1 0-26-16,1 0 26 16,-4 0-19-16,3 0 7 15,2 0-1-15,2 0 2 0,3 0 5 16,4 0-13 0,0 0 18-16,3 0-21 0,-4 0 21 15,-1 0-21 1,-2 0 15-16,-5 0-7 0,-2 0 1 15,-3 0-1-15,1 0 1 16,-2 0 0-16,4 1-12 16,-1 3 21-16,1-2-11 15,5-2 4-15,1 2-2 16,1-2 1-16,-1 0-1 16,1 0 0-16,-1 0 6 15,-1 2-14-15,-3 1 20 16,1 1-24-16,-1-3 24 0,-1 4-24 15,4-3 21 1,2 1-9-16,2 0 0 0,1-2 0 16,2 2 0-1,-1-3 1-15,-1 0-7 0,2 0 15 16,-3 0-15-16,-1 2 12 16,-3-2-12-16,-1 1 5 15,-2 1 1-15,1 1 0 16,1 0 1-16,3 0-2 15,-1-1 8-15,5-2-17 16,3 0 25-16,0 0-30 16,0 0 27-16,-3 0-13 15,-2 0 1-15,-2 1-1 16,-3 4 1-16,1-3 0 16,-4 0-6-16,1-2 16 0,3 2-19 15,-1-2 17 1,1 0-14-16,3 0 7 0,-1 0-1 15,2 0 0-15,-4 0 1 16,-4 0-1-16,0 0 1 16,-4 0-10-16,1 0 21 15,-3 0-25-15,0 0 25 16,3 0-13-16,0 0 1 16,4 0 0-16,0 0-1 15,3 0 2-15,-3 0-4 16,3 0 15-16,-4-2-22 15,-1 0 23-15,-3 0-26 0,4 2 14 16,-1 0-2-16,-1-3 2 16,6 3-1-16,-1 0 0 15,3-2 9-15,2 1-19 16,0-1 16-16,2-1-14 16,-3 0 16-16,2-2-9 15,-2 4 1-15,-3-4 0 16,-1 4-1-16,-1-4 2 15,-2 4-7-15,1-1 18 16,1-1-22-16,-1 3 23 16,-1-2-26-16,2 1 20 15,-1 1-7-15,0-3 0 16,-2 3 0-16,-4-1-1 16,1 1 2-16,-1 0-2 15,-1-3 8-15,0 3-17 0,4-2 18 16,0 2-15-16,3-2 7 15,-1 0 0-15,0 2 0 16,1-1 0-16,-1 1 0 16,-4 0 7-16,1 0-23 15,-1 0 28-15,2 0-24 16,0 0 20-16,1 0-8 16,2 0 0-16,0 0 1 15,2 0 4-15,4 0-3 16,-2 0 31-16,3 0-27 15,-1 0 7-15,-3-4-4 16,-1 1-6-16,-3 3-1 16,-2 0-2-16,-1 0 1 15,-1 0-1-15,2 0 0 16,0 0 11-16,1 0-15 0,2 0 14 16,0 0-17-16,0 0 16 15,-4 3-2-15,0-3-6 16,-3 0 0-16,1 0 16 15,-1 0-16-15,-2 0 5 16,3 1 4-16,-3 2-17 16,5-2 17-16,0 1-7 15,6 0 3-15,3 0 7 16,1-2 14-16,5 0-17 16,3 0 7-16,-2 0-9 15,-2 3-9-15,-5-2 10 0,-3 3-18 16,-3 1 18-16,-4-2-9 15,-3 2 0-15,-3-1 0 16,2-2 5-16,-2-1-5 16,0-1 10-16,0 0 0 15,0 2-11-15,0-2 10 16,0 0-1-16,0 0-8 16,-2 0-2-16,-17 3-113 15,-8-3-645-15</inkml:trace>
  <inkml:trace contextRef="#ctx0" brushRef="#br0" timeOffset="90603.4417">13361 16751 234 0,'0'0'172'0,"0"0"-105"15,0 0 20-15,0 0-2 16,0 0-39-16,-2 0-21 16,2 0-19-16,0 0 9 15,0 0 13-15,-2 0 86 16,2 0 15-16,-2 0-17 15,0 0-16-15,-1 0-50 16,3 0-10-16,-3 0-18 16,3 0 14-16,-2 0-13 0,0 0 11 15,2 0 6-15,-2 0-15 16,2 0 24-16,0 0-15 16,0 0 12-16,0 0-26 15,0 0 21-15,0 0-36 16,0 0 25-16,0 0-4 15,0 0-9-15,0 0 9 16,0 0-14-16,0 0 9 16,0 0-15-16,0 0 7 15,0 0-8-15,0 0 35 16,0 0 11-16,0 0 7 16,-2 0-15-16,2 0-11 15,0 0-15-15,0 0-11 0,0 0 2 16,0 0 4-1,0 0-13-15,0 4 14 0,0 0-9 16,0 0 0-16,0 0 0 16,0 2-1-16,0 2 2 15,0-4-2-15,0 2 10 16,0 2-18-16,0-3 18 16,0 4-17-16,0 0 10 15,0-4-2-15,4 4 1 16,-2 0-1-16,3 3 0 15,-2-6 6-15,-1 6-12 16,0-3 14-16,0 1-14 16,0 4 7-16,3-2-1 0,-1-2 1 15,0 2-1 1,1 2 0-16,0-4 1 0,1 3-2 16,1 0 8-1,-3-2-16-15,0 4 20 0,1-4-20 16,-2 1 10-16,1-3-1 15,-2 0 1-15,-2 1-1 16,3 2 0-16,-3-2 6 16,0 0-10-16,2 6 13 15,0-1-18-15,0 7 18 16,2-1-15-16,1 4 6 16,2 1 0-16,0 0 5 15,-1-3-4-15,-2-1-1 16,3-4 0-16,-5-4 0 15,3-5 7-15,-3 0-20 0,1-6 13 16,-3-3 0-16,0 0 6 16,0 0-4-16,0 0-2 15,0 0 0-15,0 0-9 16,0 0 22-16,0 0-23 16,0 0 26-16,0 0-16 15,0 0 1-15,0 0 25 16,0 0-7-16,0 0-10 15,0 0-6-15,0 0 6 16,0 0-16-16,0 0 17 16,0 0-20-16,0 0-49 15,0 0-147-15,-8-14-132 0,2 2-640 0</inkml:trace>
  <inkml:trace contextRef="#ctx0" brushRef="#br0" timeOffset="92661.2422">18185 12173 312 0,'0'0'123'0,"0"0"11"16,0 0-43-16,0 0-48 16,0 0-37-16,0 0 45 15,0 0 8-15,-13-2 33 16,10 2-14-16,-1 0 16 16,2 0 9-16,-2 0-15 15,1 0 1-15,0 0-21 0,3 0-9 16,-2 0-37-1,2 0 10-15,-2 0-31 0,2 0 19 16,-2 4-11-16,0 7 4 16,-3 0 26-16,1 3 6 15,2 3 11-15,-2-3-31 16,1-1 23-16,1-2-16 16,-1-1-3-16,3 0-29 15,0-4 0-15,0 6-43 16,0-3-158-16,0 3-377 0</inkml:trace>
  <inkml:trace contextRef="#ctx0" brushRef="#br0" timeOffset="92870.4058">18107 12763 1113 0,'0'0'175'16,"0"0"-133"-16,0 0-41 16,0 0 2-16,0 0-3 15,0 0-19-15,0 0-36 16,0 119 3-16,-6-101-104 16,-4 0-391-16</inkml:trace>
  <inkml:trace contextRef="#ctx0" brushRef="#br0" timeOffset="93027.2384">18089 13262 228 0,'0'0'332'16,"0"0"-332"-16</inkml:trace>
  <inkml:trace contextRef="#ctx0" brushRef="#br0" timeOffset="93230.1865">18114 13697 588 0,'0'0'250'16,"0"0"-175"-16,0 0-51 16,0 0 24-16,0 0 4 15,-5 109-52-15,3-77-27 16,-2-3-172-16</inkml:trace>
  <inkml:trace contextRef="#ctx0" brushRef="#br0" timeOffset="93455.3359">18127 14190 466 0,'0'0'85'15,"0"0"-85"-15,0 0-110 16,0 0 21-16,0 0 71 16,0 0 7-16,0 107-207 0</inkml:trace>
  <inkml:trace contextRef="#ctx0" brushRef="#br0" timeOffset="93649.6743">18120 14579 565 0,'0'0'164'15,"0"0"-97"-15,0 0 1 16,0 0 12-16,0 0-80 16,0 0-20-16,0 122-22 15,-2-94 29-15,0-5-10 0,0-5-179 16</inkml:trace>
  <inkml:trace contextRef="#ctx0" brushRef="#br0" timeOffset="93824.0203">18105 15032 751 0,'0'0'117'16,"0"0"-117"-16,0 0-151 16,0 0-57-16</inkml:trace>
  <inkml:trace contextRef="#ctx0" brushRef="#br0" timeOffset="94019.8108">18094 15351 747 0,'0'0'93'0,"0"0"-93"15,0 0-170-15,0 0-113 0</inkml:trace>
  <inkml:trace contextRef="#ctx0" brushRef="#br0" timeOffset="94219.9164">18153 15706 568 0,'0'0'0'0,"0"0"-143"0</inkml:trace>
  <inkml:trace contextRef="#ctx0" brushRef="#br0" timeOffset="94446.3817">18180 15992 548 0,'0'0'153'16,"0"0"-119"-16,0 0-4 15,0 0 91-15,0 0-40 16,0 0-35-16,0 0 18 15,-4 36 4-15,2-26-28 16,2 3-40-16,0-4-140 0,-2 0-376 16</inkml:trace>
  <inkml:trace contextRef="#ctx0" brushRef="#br0" timeOffset="94617.5157">18161 16173 751 0,'0'0'184'16,"0"0"-141"-16,0 0-43 15,0 0 7-15,0 0-7 16,0 0-51-16,6 119-106 16,-6-95-97-16</inkml:trace>
  <inkml:trace contextRef="#ctx0" brushRef="#br0" timeOffset="94800.3625">18180 16449 927 0,'0'0'191'0,"0"0"-135"16,0 0-56-16,0 0 8 15,0 0-8-15,0 0-19 16,0 0-12-16,14 32-64 15,-14-22-171-15,0 3-413 0</inkml:trace>
  <inkml:trace contextRef="#ctx0" brushRef="#br0" timeOffset="94971.0985">18203 16612 869 0,'0'0'191'15,"0"0"-123"-15,0 0-67 16,0 0 20-16,0 0-21 15,0 0 1-15,0 0 6 16,20 93-6-16,-20-87-1 16,0 2-1-16,2 0-47 15,3-2-85-15,-3 2-231 0</inkml:trace>
  <inkml:trace contextRef="#ctx0" brushRef="#br0" timeOffset="95200.2702">18263 16952 937 0,'0'0'230'0,"0"0"-165"16,0 0-4-16,0 0-48 15,0 0 32-15,0 0 26 16,0 0 36-16,-18 107-25 15,16-103-50-15,2-4-32 16,0 0-51-16,0-17-108 16,-3 0-126-16</inkml:trace>
  <inkml:trace contextRef="#ctx0" brushRef="#br0" timeOffset="105475.5017">20330 7767 568 0,'0'0'237'0,"0"0"-155"0,0 0 5 16,0 0-11-16,0 0-15 16,0 0-13-16,0 0-35 15,0 0 35-15,0 0-6 16,0 0 27-16,0 0-18 15,0 0 13-15,0 0-2 16,0 0-2-16,0 0-16 16,0 0-9-16,0 0-9 15,0 0-19-15,0-3 11 16,0 3-17-16,-2 0 29 16,2-1-29-16,0 1 31 15,-2 0 11-15,2 0 6 0,0 0 1 16,0 0-25-1,0 0 4-15,0 0-15 0,0 0-13 16,0 0 6-16,0 0-7 16,0 0 0-16,0 0-6 15,0 0 4-15,0 0 2 16,-2 0-6-16,2 1 12 16,-2 7-6-16,2-2 1 15,0 0 1-15,0-1-2 16,0-4 0-16,0 2 7 15,0-1-7-15,0 2 0 16,0-1 0-16,0 4-7 16,0 0 19-16,0 2-24 0,0-1 22 15,0 0-10 1,0 2 1-16,0-2-1 0,0 0 0 16,0 0 1-16,0 1-4 15,4 0 13-15,3 4-20 16,-1-2 16-16,2-1-14 15,-2 1 14-15,-2-2-6 16,3 2 0-16,-1-4-1 16,2 0 0-16,0-3 2 15,1-1-9-15,3 0 16 16,-1-3-13-16,1 0 7 16,2 0-3-16,-1 0 1 0,1 0 0 15,-3 0 0 1,-2 0 1-16,-2 0-2 0,0 0 8 15,-3 0-13-15,2 0 17 16,1-9-20-16,2 0 15 16,2-3-6-1,2-2 0-15,-1-3 1 0,1-1-2 16,-3 0 2-16,-4 2-7 16,-2-2 17-16,-2 3-7 15,-2 2-3-15,0-1 11 16,0 2-12-16,0-1 0 15,0-1 13-15,0 2-12 16,0 0-2-16,-2 1 2 16,2-2-10-16,0 3 23 15,0 2-23-15,0 2 19 0,-2 2-5 16,2 2 6-16,0 2-3 16,-2-2-7-16,0-1 1 15,0 2 19-15,2-1-20 16,-2 0 11-16,2 2-12 15,-4 0 31-15,4 0-18 16,0 0-4-16,0 0 10 16,-2 0-12-16,2 0-7 15,-4 8 2-15,0 7-13 16,-1 6 26-16,-1-1-28 16,2 3 23-16,-2-2-10 15,2 2 0-15,0 0 1 16,-1 2-1-16,3 1 1 15,2-1-2-15,0-2 10 16,0 0-16-16,0-2 21 0,0 2-27 16,0-1 15-16,0 3-2 15,0 0 1-15,0 3-1 16,0 3 0-16,0-1 0 16,-4 0-1-16,2-2 8 15,-5 0-20-15,2-1 21 16,-4-3-14-16,1-4 12 15,-2-4-7-15,-1-2 1 16,3-4 0-16,-4-2-9 16,3 1 24-16,-2-6-28 15,0 4 29-15,-2 0-32 0,-2 2 23 16,-4 2-14-16,1 4 7 16,3-4 0-16,-1 0-1 15,5-5 2-15,5-2-10 16,-1-4 25-16,4 0-32 15,-1 0 20-15,2-4-11 16,-3-10 5-16,3-4 2 16,-2-2 1-16,2-5-1 15,0 1 0-15,2 0 4 16,0 0-11-16,4-1 14 16,9 7-14-16,5 6 13 15,2 8-7-15,2 4 1 0,1 0-1 16,1 0 1-1,-1 11 0-15,-6-1 2 0,-1 0 7 16,-5-4-6-16,-5-1 3 16,-1 0-12-16,-5-4 3 15,2-1-86-15,-2 0-396 0</inkml:trace>
  <inkml:trace contextRef="#ctx0" brushRef="#br0" timeOffset="110566.6526">11028 7285 393 0,'0'0'94'0,"0"0"-34"16,0 0 20-16,0 0 22 16,0 0 54-16,0 0-65 15,2 0-30-15,-2 0-42 16,0 0 5-16,0 0-22 15,0 0 12-15,0 0-2 16,0 0-1-16,0 0 7 16,0 0-4-16,0 0 12 15,0 0-13-15,0 0 22 16,0 0-2-16,0 0-4 0,0 3-13 16,0 6-6-16,0 3 6 15,0 4-3-15,0 1 8 16,0-4-21-16,0 1 22 15,0-1-22-15,0-3 18 16,0-1-17-16,0-2 6 16,0-3-7-16,9 2 8 15,1-2 33-15,3 0-18 16,3 1 25-16,3 0-35 16,4 4 15-16,-1 0-28 15,1 1 15-15,-2-2-15 16,0 0 0-16,-1 1 6 15,0-3-5-15,2-1 18 0,-1-2-19 16,0-3 24 0,2 0-11-16,1 0 21 0,3 0-21 15,0-6 12-15,1-5-12 16,3 0-3-16,4-1-4 16,0-2 1-16,1-1-10 15,-1 1 12-15,3 2-13 16,-3 2 14-16,2 0-20 15,-2 4 11-15,3 0-1 16,0 2 0-16,-1 0 1 16,4 0-1-16,1-2 6 15,5 0-12-15,2-4 13 0,2 0-8 16,1-2 1-16,1-1 0 16,-4 8-2-16,-5 5 2 15,-1 0-1-15,-7 5 1 16,-3 16-12-16,-6 3 24 15,-5 2-21-15,-2-3 19 16,-4 2-20-16,-5-2 19 16,-3-6-9-16,-2 1 1 15,-6 1-1-15,0-1 0 16,0 4 10-16,-10 0-20 16,-5 1 26-16,-3-2-32 15,0-1 29-15,2-3-23 16,5-8 12-16,2-4-2 15,2-4 7-15,1-1-7 16,-3 0 2-16,-3-1 5 0,2-7-14 16,-1-4 5-16,1 1 2 15,4 3 0-15,4-1 11 16,2 0-11-16,0-2-9 16,8-3 9-16,17-3-11 15,8-1 10-15,5 0 2 16,5 2-13-16,1 4 21 15,3 4-20-15,-5 3 13 16,0 4-2-16,1 1 4 16,-5 0-2-16,2 0-4 15,-2 0 10-15,2 0-14 16,0 0 13-16,3 0-14 16,3 0 17-16,1 0-12 0,2 0 2 15,-2 0 0 1,-1 6 0-16,2 2 0 0,-6 4-8 15,3-3 18-15,-1 2-21 16,3-7 24-16,4-4-26 16,0 0 12-16,3 0 1 15,1-15 5-15,-1 0-4 16,-3-4-2-16,-5 4 3 16,-3 3-10-16,-5 1 24 15,-9 3-26-15,-4 4 22 0,-8 1-22 16,-1-2 11-1,-1-1-1-15,-3-4 0 0,1-2 0 16,-4-4-1-16,-4-2 11 16,-3 0-12-16,-2 0 4 15,0-1 8-15,0-1-10 16,-7 0-1-16,2 2 1 16,1 0 0-16,2 2-6 15,2 5 13-15,-2 6-2 16,2 3-4-16,-2 2 4 15,-3 0-5-15,-11 4-13 16,1 10-158-16,-5 0-536 0</inkml:trace>
  <inkml:trace contextRef="#ctx0" brushRef="#br0" timeOffset="112181.0006">11263 7881 689 0,'0'0'177'15,"0"0"-67"-15,0 0-19 16,0 0 3-16,0 0-30 16,0 0-32-16,0 0 14 15,-12-2 24-15,12 2-15 0,0 0 23 16,0 0-38-16,0 0-10 16,0 2-21-16,0 15 0 15,0 4-18-15,10 10 21 16,-2-2-15-16,1 2 17 15,-1-3-25-15,2-4 22 16,-4-5-22-16,-1-4 11 16,-1-4 0-16,-4-3 12 15,0-3-11-15,0 2 9 16,0-3-9-16,0-1-1 16,0 2 16-16,0-5-20 15,0 0 11-15,0 0 6 16,0-20 25-16,2-12-26 15,6-11-12-15,3-3 1 0,-1 2-8 16,2 7 19-16,-1 12-22 16,-3 8 20-16,4 11-20 15,1 4 6-15,1 2 4 16,6 2 13-16,0 16-12 16,2 7 4-16,0 3-4 15,-4 4 9-15,-3 1-8 16,-3-2 2-16,-5 0 5 15,-1-8-11-15,-4 0 2 16,-2-5 0-16,2-6 0 16,-2-4 1-16,0-5-2 15,0-3 14-15,0 0-23 16,0 0 20-16,5-6-20 0,2-13 1 16,2-5 9-16,2-5 0 15,0 3 0-15,2 6 0 16,1 4 5-16,-3 6-16 15,2 8 15-15,1 2-11 16,-1 0 11-16,5 17-5 16,-1 5 1-16,2 1 0 15,-1 1-1-15,-1 1 2 16,-3-4-7-16,-3-1 15 16,-5-1-9-16,-1-3 6 15,-3 2 5-15,-2-4-10 16,0 0-1-16,4-5-41 15,1-5-194-15,2-4-308 0</inkml:trace>
  <inkml:trace contextRef="#ctx0" brushRef="#br0" timeOffset="112990.9062">12027 8115 679 0,'0'0'588'16,"0"0"-533"-16,0 0-43 16,0 0-2-16,0 0 4 15,0 0 8-15,0 0-20 0,129-96 6 16,-109 75-6-16,-2 0-1 16,-7 8-1-16,-7 3 0 15,-1 1 12-15,-3 6 1 16,0-1 29-16,-7-1-33 15,-11 3 12-15,-2 1-20 16,-3-2 15-16,2 3-16 16,-2 0 40-16,-1 0-14 15,3 13-10-15,2 3 4 16,5 1-7-16,1 3 19 16,6 3-32-16,3-1 16 15,4-1-15-15,0 1 22 16,0 2-15-16,13-2 35 15,7-1 33-15,2-2-27 16,7-2 9-16,0-6-44 0,2-3 15 16,0-6-28-16,1-2 10 15,-1 0-11-15,-4 0-9 16,-1-14-86-16,-1-6-22 16,-2-6 39-16,-4-2-9 15,-1-7 55-15,-3-1-7 16,2-2 38-16,-4 2-15 15,0 4 15-15,0 9 2 16,1 9-1-16,-1 14 1 16,0 0 12-16,3 18 40 15,3 13-37-15,-2 5 18 16,1 0-33-16,-5-1 13 16,-2-9-4-16,-2-6-16 15,-2-8 8-15,-5-4-2 16,-2-8 20-16,0 0-1 0,0 0-19 15,0-12-23-15,-4-11-31 16,-3-3-13-16,5-2 51 16,2 2-16-16,0 2 13 15,0 8 7-15,0 5 5 16,9 11 7-16,4 0 0 16,1 13 20-16,-2 8-19 15,5 2 15-15,-2-1-10 16,3-4-3-16,-3-3-2 15,1-4 1-15,-3-3 23 16,-1 1 4-16,-6-3-10 16,1-3-9-16,-3 0-6 0,-2-1-4 15,0 0-48-15,6-2-96 16,-2 0-170-16,1-2-456 16</inkml:trace>
  <inkml:trace contextRef="#ctx0" brushRef="#br0" timeOffset="113375.8956">12878 7956 1061 0,'0'0'197'16,"0"0"-128"-16,0 0-44 0,0 0 29 16,0 0-37-16,-7 111 19 15,16-93 18-15,5-2-19 16,-1-2-3-16,3-4-22 15,1-4 17-15,1-6-26 16,2 0 33-16,0-12-34 16,0-11 21-16,-2-4-12 15,-4-1-2-15,-8 1 0 16,-2 3-5-16,-4 4 11 16,0 2-12-16,0 4 46 15,-6 2-19-15,-8 3 47 16,-1 4-28-16,-3 5-9 15,-2 0-28-15,-4 0-1 0,-6 18-9 16,1 4-26 0,0 2-68-16,3 0-5 0,6-5 2 15,8-4-57-15,10-8 29 16,4-7-137-16,19 0 61 16,3-13-203-16</inkml:trace>
  <inkml:trace contextRef="#ctx0" brushRef="#br0" timeOffset="113749.6436">13114 8012 780 0,'0'0'151'16,"0"0"21"-16,0 0-56 16,0 0-32-16,0 0 2 15,98 108-41-15,-82-88-13 16,-3 1-8-16,-2-5-8 0,-4-2 15 15,-2-3-25-15,-5-3 43 16,0-5-39-16,0 1 87 16,0-4-45-16,0 0 49 15,0 0-34-15,-3 0-8 16,-4-4-19-16,0-10-19 16,1-1 0-16,6-4-20 15,0-1 1-15,0-3 12 16,6 2-24-16,15-6 20 15,4 2-10-15,-2 0 0 16,2 3 0-16,-2 6 0 0,-8 3 2 16,-6 8-9-16,0 2-4 15,-5 3-18-15,-4 0-87 16,0 11-90-16,0 3-182 0</inkml:trace>
  <inkml:trace contextRef="#ctx0" brushRef="#br0" timeOffset="134030.1521">481 3064 732 0,'0'0'164'16,"0"0"-128"-16,0 0 2 16,0 0 15-16,0 0 24 15,0 0-23-15,0 0 14 16,0 0-10-16,0 0 0 15,0 0 4-15,0 0-11 16,0 0 5-16,0 0-21 16,0 0 31-16,0 0-28 15,0 0 11-15,0 0-24 0,0 0-10 16,0 0 8-16,0 0-16 16,-2 1-2-16,2 4 6 15,0 7-22-15,0 10 22 16,0 6-18-16,0 9 14 15,6 4 3-15,-1 2-8 16,-1 2-2-16,0-2 1 16,-1 1-1-16,-3 4 11 15,2-2-10-15,-2-5 20 16,2-1-20-16,0-3 14 16,1-5-6-16,-1-6-6 15,3-3-3-15,-3-5 0 16,-2-4-1-16,2-7 8 0,-2-3-20 15,0-1 28 1,0-3-21-16,0 0 13 16,2 0-14-16,-2-3-27 15,2-15-29-15,-2-14 11 0,2-10-55 16,-2-8-34-16,0-9-21 16,0 1-73-16,0 2 69 15,0 7 120-15,0 8 46 16,0 6 49-16,0 9-8 15,-2 4-8-15,-2 6 45 16,0 4-13-16,-1 1 0 16,0 1 9-16,1 2-36 0,-3 2 12 15,1 0 23 1,-1 1-28-16,3 1 0 0,-1 1-20 16,3 1-1-16,-1 2 8 15,1 0-32-15,2 0 20 16,0 0-19-16,0 0-2 15,0 0 4-15,0 5-3 16,0 9 1-16,12 6-1 16,1 4 2-16,2-1 5 15,1 6-13-15,4 1 19 16,2 2-22-16,3 5 18 16,-1 1-3-16,3 1-6 15,0-1 0-15,-3-5 5 0,-2-2 1 16,-1-3-6-1,-4-4 1-15,-3-2 6 0,-3-2-7 16,-2-5 1 0,0-1-1-16,-5-5 9 0,1-2-9 15,-1 0 0-15,0 2 0 16,2-4 0-16,-2 2-10 16,-2-3-38-16,2 2-66 15,-4-2-58-15,0 2-2 16,0-3-169-16</inkml:trace>
  <inkml:trace contextRef="#ctx0" brushRef="#br0" timeOffset="134388.0933">610 3557 776 0,'0'0'133'15,"0"0"-39"-15,0 0 45 16,0 0-12-16,0 0 4 16,0 0-38-16,0 0 4 15,-2 0-31-15,2 0-24 16,0 0 11-16,0 0-26 0,0 0 0 15,11 0-13 1,7-6 32-16,1-2-29 0,2 0 14 16,1 0-31-16,-4 1 6 15,-2 1-5 1,-5 3-1-16,-5 1 0 0,1 2-102 16,-2 0-38-16,-3 0-93 15,-2 3-167-15</inkml:trace>
  <inkml:trace contextRef="#ctx0" brushRef="#br0" timeOffset="134809.0662">1020 3479 201 0,'0'0'1000'0,"0"0"-856"16,0 0-99-16,0 0-25 15,0 0 9-15,0 0 9 16,0 0-19-16,31 0 109 16,-8 0-45-16,6-2 23 15,0-5-25-15,2-1-27 0,-2 2-29 16,0-2-24-16,-2 2 12 16,-4 2-12-16,0-1 2 15,0-2 4-15,-6 3-14 16,-1 1-102-16,-8 3-47 15,-5 0-80-15,-3 15-41 16,0 3-271-16</inkml:trace>
  <inkml:trace contextRef="#ctx0" brushRef="#br0" timeOffset="135072.3998">1136 3688 1326 0,'0'0'230'16,"0"0"-160"-16,0 0-16 16,0 0 29-16,0 0 25 15,0 0-26-15,0 0-5 16,85-13-49-16,-54 6 21 16,0 1-23-16,0-1 16 15,-4 2-41-15,-5-2 17 16,-4 0-13-16,-3-2-4 15,-1 4-2-15,-1 0-24 0,5 5-115 16,-3 0-256 0,-3 2-250-16</inkml:trace>
  <inkml:trace contextRef="#ctx0" brushRef="#br0" timeOffset="136729.6957">1942 2605 183 0,'0'0'582'16,"0"0"-458"-16,0 0-68 15,0 0 46-15,0 0 15 16,0 0-51-16,0 0-2 16,-10 0-13-16,5 0 14 0,-2 0-53 15,0 0 5 1,-1 2-10-16,1 2 9 16,-2 2-1-16,2 0-9 0,1-2-5 15,1 1 8-15,-1 2-12 16,1 2 10-16,-2 5-6 15,1 4-1-15,1 3-1 16,3 5 1-16,0 5 0 16,2-3 5-16,0 2-4 15,0-4 3-15,0-2-2 16,2 0-4-16,5-1 4 16,-1 0-2-16,1 2 0 15,2 1 1-15,-2 3 4 0,-1 1 5 16,-2 2-13-1,3 0 10-15,-2 2-2 0,2 1-3 16,-1-4 9 0,1 4-11-16,2-3 1 0,2 2 5 15,0 0-6-15,1 1 13 16,-2 1-12-16,3 2 10 16,-1 2-9-16,-1 9 12 15,3-1-14-15,-1 4 7 16,0-1-6-16,3-5-1 15,-3-2 0-15,1-1 7 16,-1-6-5-16,-2 0 9 16,-4-6-17-16,-3-5 15 15,-4-4-4-15,0-2-3 16,0-2-2-16,-13-2 12 16,-3-4-11-16,-4-2 52 15,-2-4-32-15,0-2 17 0,1-4-10 16,4 3 17-16,3-3-45 15,3 0 14-15,5 0-14 16,1 0 0-16,0 0-1 16,3 0-61-16,0 0 5 15,-5 0-91-15,3-7-12 16,0-1-217-16</inkml:trace>
  <inkml:trace contextRef="#ctx0" brushRef="#br0" timeOffset="137639.7872">2488 4006 639 0,'0'0'109'16,"0"0"-60"-16,0 0 46 15,0 0 21-15,0 0 17 16,0 0-36-16,0 0-38 0,-47-13-14 16,36 13 6-16,1 0 5 15,-4 0 7-15,3 0 4 16,-1 0-56-16,4 0 23 16,-1 0-34-16,0 5 21 15,-3 7-20-15,4 4 5 16,-1 2-5-16,0 4-1 15,2 2 0-15,1 1 2 16,1 1-2-16,3-4 11 16,0 0-18-16,2-2 19 15,0-2-6-15,0-4-5 16,0-1-1-16,7-5 7 16,5-6-7-16,5-2 9 15,2 0-3-15,1-10 2 16,1-7-2-16,-4-1-10 0,-3 0 11 15,-5 0-8-15,-3 2 1 16,-4-2-1-16,-2-5 0 16,0-1 1-16,0-4-1 15,0 0 10-15,0 2-16 16,0 3 15-16,0 8-12 16,0 7 4-16,0 6 0 15,0 2-3-15,0 2 3 16,0 20 6-16,12 6-5 15,-1 4 35-15,5-1 40 16,-3-4-18-16,0-2-44 16,1-5 22-16,-4-4-21 0,-1-4-9 15,1 0 4-15,-4-3-10 16,-2-4 0-16,1 1-119 16,-1 0-85-16,-4-4-288 0</inkml:trace>
  <inkml:trace contextRef="#ctx0" brushRef="#br0" timeOffset="138740.5247">1971 2266 654 0,'0'0'192'0,"0"0"-143"0,0 0-24 15,0 0-18-15,0 0 64 16,0 0 16-16,0 0 23 16,0 27-44-16,0-17-11 15,0 6-23-15,2 6 20 16,7 7 9-16,1 3 3 15,0 6-16-15,1 2-32 16,1 3 24-16,-3 0-23 16,-1 2 14-16,2-1-17 15,-4-2 5-15,1-4-6 0,-1-5-11 16,-1-8 11 0,0-6-12-16,-1-7-2 0,-2-6 13 15,-2-4-20-15,3-2 17 16,-3 0-7-16,0 0 0 15,0 0 36-15,0 0 55 16,0-2-17-16,0-14-11 16,0-5-65-16,0-6 0 15,2-4 12-15,6 2-28 16,4 0 16-16,1 2 0 16,0 9 0-16,1 4-6 15,-1 8 6-15,-1 6-7 16,1 0-1-16,3 0 3 0,-3 15 5 15,3 6 0-15,-3 0 0 16,0 1 0-16,-4 2 0 16,0-1-1-16,-3-1 3 15,-1 0-8-15,-5 1 16 16,0-2-3-16,0 1-6 16,-5 2 22-16,-10-4-22 15,-3-2 18-15,1-3-9 16,-2-5-9-16,1-6 16 15,5-2-17-15,0-2 9 16,2 0 1-16,4 0-19 16,5 0 9-16,2 0-25 15,0 0-171-15,6 0-211 16,5-6-301-16</inkml:trace>
  <inkml:trace contextRef="#ctx0" brushRef="#br0" timeOffset="139690.1929">2813 2899 730 0,'0'0'195'16,"0"0"-63"-16,0 0-8 16,0 0-73-16,0 0 14 15,0 0-39-15,0 0-6 16,-58 48-8-16,45-15 0 16,2 5 35-16,4 8-41 0,3 4 35 15,4 2-32-15,0-1 18 16,0 1-17-16,2-2 9 15,12 2 22-15,-1 1 30 16,5 2-28-16,1-1-16 16,2 0 32-16,3 0-23 15,5-1 7-15,0-1-36 16,0-3 6-16,-2-9-12 16,-5-11 6-16,-2-6 2 15,-5-13-7-15,-3-4 1 16,-1-4-3-16,1-2-72 15,-4-4-80-15,-1-8-169 0</inkml:trace>
  <inkml:trace contextRef="#ctx0" brushRef="#br0" timeOffset="140772.3593">3156 3079 548 0,'0'0'154'16,"0"0"11"0,0 0-18-16,0 0-9 0,0 0-49 15,0 0-15-15,0 0-16 16,0 0-5-16,0-1 6 15,-2 1-4-15,-4-2-2 16,-5 2-8-16,-3 0-6 16,-1 0-20-16,-1 0 22 15,-2 8-32-15,2 10 27 16,1 4-4-16,3 2-17 16,6 4 1-16,6 3-16 15,0-3 9-15,0 0 1 16,6-6-16-16,11-3 19 0,1-5-13 15,-3-5 0-15,3-4 1 16,-1-3-1-16,-1-2-4 16,2 0 3-16,0-15-34 15,-3-6 32-15,-1-6-16 16,-3-3 19-16,-3-3 2 16,-4 1 19-16,-4 4 10 15,0 4-8-15,0 6 46 16,0 5 2-16,0 5-17 15,0 2-53-15,0 5 16 16,0 1-10-16,0 0 7 16,0 0-14-16,0 0 0 15,0 1-1-15,0 22-23 16,2 11 23-16,8 11 2 0,3 7 1 16,6 6 5-16,-4 1-13 15,1-1 7-15,-8 0-1 16,-1-1 0-16,-7-3 1 15,0-4 4-15,0-6-3 16,-2-7-4-16,-9-8 14 16,0-8-24-16,-1-9 24 15,4-5-7-15,-3-7 2 16,-3 0-6-16,1 0-1 16,-3-15-15-16,3-5-8 15,1-2-13-15,6-2 23 16,2 2-3-16,1 2 14 15,3 3-27-15,0 2 29 0,0 2-2 16,16 1 2-16,2 0-12 16,4 3 18-16,3-2-15 15,-1 5 11-15,0 2-14 16,-1 2 22-16,0 2-23 16,-4 0 6-16,8 0-170 15,-5 0-91-15,-3 0-254 0</inkml:trace>
  <inkml:trace contextRef="#ctx0" brushRef="#br0" timeOffset="141155.5809">3517 3085 662 0,'0'0'256'0,"0"0"-117"15,0 0-77-15,0 0 46 16,0 0-45-16,0 0 9 16,0 0 9-16,-37 114-25 15,37-77 47-15,0 10-19 16,4 4 27-16,8 3-51 0,-1 0-20 15,-1-3-6 1,4-7-12-16,1-5-9 0,2-7-12 16,-2-6-1-16,3-6 14 15,-5-3-22-15,3 1 21 16,-3-1-26-16,1-2-12 16,-1 1-190-16,3-13 79 15,-5-3-205-15,-5 0-384 0</inkml:trace>
  <inkml:trace contextRef="#ctx0" brushRef="#br0" timeOffset="141446.579">3687 3322 347 0,'0'0'791'15,"0"0"-649"-15,0 0-115 16,0 0-1-16,0 0 38 16,0 0 64-16,0 0-38 15,96 63 21-15,-65-34-60 16,-2 1 23-16,0 1-22 16,-4-1-23-16,-4-2-3 15,0-2-25-15,-4-4 9 16,1-2 6-16,-5-4-27 15,1-2 11-15,-5-4-110 0,-7-3-136 16,0-3-276-16,-2-4-31 16</inkml:trace>
  <inkml:trace contextRef="#ctx0" brushRef="#br0" timeOffset="141739.4577">3943 3251 1119 0,'0'0'200'16,"0"0"-100"-16,0 0-29 15,0 0-22-15,0 0-21 16,0 0 8-16,-35 133 37 16,24-83-41-16,-3 0 57 15,-1-3-33-15,-1-2 11 0,-1-5-42 16,-2-6-6-16,3-4-10 15,1-7-7-15,4-2-2 16,2-3 0-16,0-2-94 16,5-4-83-16,2-3-34 15,2-9-57-15,0 0-254 16,4-10-181-16</inkml:trace>
  <inkml:trace contextRef="#ctx0" brushRef="#br0" timeOffset="142105.0175">3937 3070 1179 0,'0'0'250'0,"0"0"-207"15,0 0-32-15,0 0 1 16,0 0 26-16,0 0 30 15,104 106-33-15,-79-75 22 16,-5 1-30-16,-5 0 70 16,1 4-36-16,-3 5 13 15,-4 3-30-15,-2 6-8 16,-2 5-13-16,-5 1-22 16,0 2 11-16,0-6 1 15,0-5-13-15,-7-9 1 0,0-12 1 16,2-8-2-16,1-7 0 15,-2-5 9-15,-1-4-7 16,0-2 13-16,-2 0-15 16,3 0-36-16,1 0-106 15,5-5-62-15,0-4-139 16,0-4-688-16</inkml:trace>
  <inkml:trace contextRef="#ctx0" brushRef="#br0" timeOffset="142491.9359">4336 3475 1068 0,'0'0'218'16,"0"0"-131"-16,0 0 18 15,0 0-11-15,0 0 7 16,0 0-33-16,0 0 46 0,6 0-29 15,5 0-5-15,3 0-18 16,1 0-37-16,3 0-1 16,-1 0-17-16,6 0-8 15,-1 0 1-15,18-7-33 16,-4-2-219-16,-5-6-138 0</inkml:trace>
  <inkml:trace contextRef="#ctx0" brushRef="#br0" timeOffset="143172.0572">4866 3106 925 0,'0'0'252'16,"0"0"-171"-16,0 0 16 15,0 0-55-15,0 0 52 16,0 0-38-16,0 0 5 16,-69-30-18-16,55 30-15 0,3 0 4 15,-2 2-17 1,-1 12 5-16,1 6-20 0,1 9 32 16,4 6-31-16,1 8 25 15,7 3-16-15,0 2 21 16,0 1 3-16,0-1-20 15,11-2 11-15,5 0-24 16,-1-2 44-16,1 1-32 16,-3-2 12-16,1-2-24 15,-5 0 15-15,-5-3-15 16,1-1 0-16,-5-5 17 16,0-2-17-16,0-5-1 15,0-8 12-15,0-4-24 16,0-9-43-16,0-4-92 15,-7 0-143-15,-4-11-867 0</inkml:trace>
  <inkml:trace contextRef="#ctx0" brushRef="#br0" timeOffset="143352.3019">4737 3648 568 0,'0'0'947'16,"0"0"-771"-16,0 0-126 15,0 0-8-15,0 0-5 16,0 0 18-16,102-107-46 16,-71 89-9-16,-2 4-13 15,13-2-202-15,-8 3-74 0,-6-1-402 16</inkml:trace>
  <inkml:trace contextRef="#ctx0" brushRef="#br0" timeOffset="143692.188">5219 3098 977 0,'0'0'201'0,"0"0"-107"16,0 0 7-16,0 0-11 15,0 0 15-15,0 0-13 16,0 0-12-16,-79-28-29 0,72 34-6 15,-2 18-39 1,0 8 4-16,3 9 30 0,3 5-17 16,3 4 45-1,0 0-45-15,0-1 16 0,7-3-38 16,4-6 18-16,3-6-11 16,1-3-7-16,-1-11 5 15,-4-4-5-15,4-6-1 16,-5-8 0-16,4-2-21 15,1 0-74-15,3-12-89 16,-1-6-126-16,-5 0-324 0</inkml:trace>
  <inkml:trace contextRef="#ctx0" brushRef="#br0" timeOffset="143969.3306">5273 3235 738 0,'0'0'395'0,"0"0"-276"16,0 0-56-16,0 0-22 16,0 0 21-16,0 0 37 15,0 0 25-15,56 34-31 16,-27-10-18-16,0 5-13 16,0 0-18-16,2 4-4 15,-2 2-25-15,-2-3 9 16,-3-1-23-16,-4-1 14 15,-4-3-15-15,-3-6-6 16,-4 0-71-16,-5-5-81 0,-1-5-145 16,-3-11 98-16,0 0-140 15,0-17-445-15</inkml:trace>
  <inkml:trace contextRef="#ctx0" brushRef="#br0" timeOffset="144217.0135">5510 3271 1083 0,'0'0'249'0,"0"0"-126"15,0 0-31-15,0 0-8 16,0 0-40-16,0 0-15 0,0 0-16 16,-29 121 29-1,18-71-23-15,-3 1 25 0,-1-1-12 16,-3-2 1-16,-1-5-4 15,6-6-22-15,3-6-5 16,2-12-2-16,6-7-15 16,2-12-146-16,5-17-126 15,10-7-101-15</inkml:trace>
  <inkml:trace contextRef="#ctx0" brushRef="#br0" timeOffset="144523.3931">5565 3019 510 0,'0'0'705'15,"0"0"-557"-15,0 0-126 16,0 0 42-16,0 0 46 16,0 0-6-16,0 0-45 15,127 115 33-15,-98-74-35 16,3 3 6-16,-6 2 9 15,-4 2-31-15,-4 3 6 16,-9 4-32-16,-5-1 8 16,-4 4-23-16,0-2 17 15,-11-6-16-15,-7-5-1 16,3-10 0-16,2-10-2 16,-3-7-17-16,-2-16-110 15,1-2-133-15,3 0-239 0</inkml:trace>
  <inkml:trace contextRef="#ctx0" brushRef="#br0" timeOffset="145075.1515">5819 2994 1066 0,'0'0'249'0,"0"0"-94"16,0 0-23-16,0 0 42 15,0 0-64-15,0 0-37 16,0 0-63-16,-6-5-1 0,21 15-8 15,10 15 30-15,4 9 20 16,4 8-7-16,0 10-14 16,-2 9-30-16,-4 7 39 15,-6 4-33-15,-8 3 26 16,-9-1-32-16,-4-3 1 16,0-7 6-16,-6-7-1 15,-7-11-2-15,-1-7 5 16,3-12-13-16,2-4 4 15,2-9-34-15,0-8-6 16,5-6-65-16,0-12-199 16,2-10-480-16</inkml:trace>
  <inkml:trace contextRef="#ctx0" brushRef="#br0" timeOffset="145804.5736">6441 3245 16 0,'0'0'1071'0,"0"0"-913"15,0 0-68-15,0 0-25 16,0 0 69-16,0 0-30 16,0 0-34-16,-102 32-27 15,88-2-11-15,3 11 26 16,4 5-4-16,7 1 15 15,0-4-41-15,0-2 3 16,7-9-29-16,9-10-2 16,-1-6 10-16,1-7-9 0,-1-9 8 15,1 0-2 1,-5-5-5-16,0-13 8 0,-2-8-8 16,-2-4 11-16,-5-4-6 15,-2-6-7-15,0-8 0 16,0-5-1-16,0-12-25 15,-4-10 14-15,-1-3-42 16,0-4 48-16,1 5-11 16,-3 8 6-16,1 16 16 15,-1 9-5-15,0 19 1 16,3 9 7-16,1 8 1 16,1 4-8-16,2 4 13 15,0 0-13-15,0 4-2 16,0 18-6-16,2 12 6 15,15 15 1-15,-2 9 0 0,5 10 18 16,-3 5 9-16,-1 3 29 16,0 3-44-16,-5-3 34 15,-2-5-40-15,0-9 2 16,0-8-2-16,-2-9-6 16,-1-10 0-16,-2-4 1 15,1-9-2-15,-3-6-2 16,1-4-24-16,-1 1-149 15,-2-4-106-15,0-3-113 0</inkml:trace>
  <inkml:trace contextRef="#ctx0" brushRef="#br0" timeOffset="146168.6216">6715 3344 1154 0,'0'0'204'0,"0"0"-114"16,0 0-8-16,0 0-1 16,0 0 4-16,0 0-34 15,0 0-3-15,42-8 28 16,-22 25 43-16,3 8-49 0,4 7-17 15,0 2-33-15,-2 2 4 16,2 1-8-16,-2-5-15 16,2-4 8-16,-2-4 3 15,-6-6-21-15,-1-3 24 16,-5-6-23-16,-1 0 8 16,-8-6-1-16,1-1-51 15,-5 1-74-15,0-3-41 16,0 0 1-16,0 0-6 15,0-3-388-15</inkml:trace>
  <inkml:trace contextRef="#ctx0" brushRef="#br0" timeOffset="146487.508">6966 3203 1073 0,'0'0'257'0,"0"0"-162"16,0 0-30-16,0 0-32 15,0 0 103-15,-37 116 18 16,26-65-14-16,-3 3-35 16,1 1-40-16,-3-3 23 15,1-2-52-15,-1-2 14 16,1-3-34-16,-1-2 20 15,-2-2-36-15,0-2 12 16,3-7-2-16,-1-4-9 0,3-8-1 16,1-8-2-16,10-10 1 15,2-15-85-15,4-16-292 16,13-8-939-16</inkml:trace>
  <inkml:trace contextRef="#ctx0" brushRef="#br0" timeOffset="148932.4059">949 5329 123 0,'0'0'0'0,"0"0"-30"16,0 0-30-16,0 0 60 15,0 0 0-15,0 0 1 16,0 0 63-16,0 12 74 16,2-10-25-16,0-1-27 15,0 4-32-15,3-4-24 16,-1 4-8-16,0-4-2 16,4 2-1-16,-4-3-18 15,0 2 8-15,1-2-9 16,-3 2 11-16,0-2-10 0,-2 1-1 15,0-1 0 1,0 3 39-16,0-1 42 0,0-1-58 16,0-1 0-16,0 3-22 15,0-3-2-15,-2 0-10 16,2 0 2-16,-2 0-1 16,-1 0-6-16,3 0 2 15,-4 0-18-15,2 0-22 16,0 0 11-16,2 0 37 15,0 0 5-15,0 0-54 16,0 0-14-16,0 0 50 16,0 0 18-16,-2 0 1 15,2 0-1-15,-2 0-16 16,2 0 16-16,0 0 1 16,0 0 3-16,0 0-2 0,0 0 19 15,0 0 65-15,0 0 9 16,0 0-23-16,0 0-30 15,0 0-13-15,0 0-27 16,0 0-2-16,0 0 0 16,0 0-21-16,0 0-28 15,0 0 21-15,0 0 12 16,0 0 16-16,0 0 1 16,0 0 1-16,0 0 2 15,0 0-3-15,0 0-3 16,0 0-46-16,0 0-4 15,0 0-2-15,0 0-75 16,0 0-179-16</inkml:trace>
  <inkml:trace contextRef="#ctx0" brushRef="#br0" timeOffset="149665.5503">976 5373 165 0,'0'0'138'16,"0"0"-57"-16,0 0-5 15,0 0-9-15,0 0-51 16,0 0-9-16,0 0-7 16,0 0 27-16,0 0 41 15,0-3 11-15,0 3 2 16,0-1-40-16,0-1 14 16,0 2-29-16,0-3 10 15,0 3-4-15,0 0 27 16,0 0-23-16,0 0-26 0,0 0 7 15,0-1-16-15,0 1 28 16,0-2-23-16,0 0 27 16,0-1-26-16,0 2 11 15,0-2-16-15,0 3-1 16,0 0 8-16,0 0-2 16,0 0-6-16,-2 0 12 15,2 0 21-15,0 0-11 16,0 0 3-16,0 0-19 15,0 0 19-15,0 0-14 16,-3 0-12-16,3 0 13 16,0 0-13-16,0 0 6 0,0 0 0 15,0 0 18-15,0 0-9 16,0 0 31-16,0 0-14 16,0 0 15-16,0 0-5 15,0 0-14-15,0 0 12 16,0 0-21-16,0 0 32 15,0 0-4-15,0 0 20 16,0 0-34-16,0 0 6 16,0 0-4-16,0 0-5 15,0 0 1-15,0 0-22 16,0 0 19-16,0 0-20 16,0 0 12-16,0 0-19 15,0 0 24-15,0 0-19 0,3-3 10 16,14-2 3-16,1 2 3 15,4-2-9-15,-2 4-11 16,3-1-1-16,-3 0 7 16,-3 0-13-16,1-3 13 15,-5-1-2-15,1 0-6 16,-3-2 1-16,-2 2 0 16,-1 0-1-16,0 3 0 15,-4 0-62-15,0 3-80 16,-1 0-160-16,-3 0-84 15,0 0-606-15</inkml:trace>
  <inkml:trace contextRef="#ctx0" brushRef="#br0" timeOffset="150092.71">1028 5530 838 0,'0'0'312'0,"0"0"-204"15,0 0-44-15,0 0-16 16,0 0-2-16,0 0-2 15,0 0-8-15,-2 4 37 16,2-4-13-16,0 0 11 16,0 0-29-16,0 0 26 15,0 0-14-15,5 0 16 16,13 0 5-16,4 0-1 16,3-3-6-16,4-6-37 15,-5-1 0-15,1 2-31 16,-5 2 11-16,-7 1 1 15,-3 5-12-15,-6-1 6 16,-4 1-6-16,2 0 0 16,0 0-23-16,0 1-31 15,0 12-163-15,-2-6-367 0</inkml:trace>
  <inkml:trace contextRef="#ctx0" brushRef="#br0" timeOffset="206372.5678">14974 14321 687 0,'0'0'224'0,"0"0"-120"0,0 0 10 16,0 0-10-16,0 0-14 15,0-9-41-15,0 9 20 16,0-1-33-16,0 1 41 16,0-4-31-16,0 0 5 15,0 2-13-15,0-2-10 16,0 1-5-16,0 2 7 16,0 1 18-16,0 0-41 15,0 0 27-15,0 0-33 0,0 0 50 16,0 0-17-1,0 0-12-15,0 0-15 0,0 0-6 16,0 4-1-16,0 11 8 16,0 8-15-16,0 5 17 15,0 6-16-15,7 1 12 16,-2 1-2-16,1 4-4 16,-1-3 0-16,1-1 0 15,1 0 1-15,0 2-2 16,0 2 17-16,-1 6-29 15,3 5 26-15,0 3-19 16,0 4 18-16,0 1-8 16,-1-3-4-16,2 3 1 15,-4-5 4-15,3 3-4 16,0 1 12-16,-2 2-4 16,-1 3 3-16,-1 3-11 15,-1 7 9-15,-2-3-9 0,0 3 13 16,0-5-7-16,2-7-6 15,0-11 5-15,-2-14 5 16,2-9-5-16,1-9 3 16,-1-4-6-16,0-2 0 15,4-3-3-15,-4-2 0 16,0-3 7-16,-1-1-17 16,1 2 22-16,-2-5-18 15,-2 0 16-15,0 0-19 16,0 0 18-16,0 0-18 0,0-22-7 15,0-10 16 1,0-13 1-16,0-7 1 16,0-4-2-16,0-7-7 0,0-4 6 15,0 1-32-15,-13 2 13 16,-3-2-18-16,-1 7 37 16,-1 7-6-16,-1 1 6 15,2 5 0-15,1 2 0 16,3 4 1-16,-3-5-40 15,3 9 33-15,-2-5-47 16,-1 6 40-16,1-6-22 16,-4 5 17-16,7-2 13 15,-2 1 6-15,3 5-2 16,3-2 8-16,4 6-12 16,2 5 18-16,2 5-24 0,0 6 21 15,0 1-15-15,0 3 7 16,0-3-1-16,0-1 0 15,0 0 8-15,0-2-13 16,0-6 13-16,0 0-14 16,0 2 16-16,0 4-20 15,0 0 4-15,2 6 6 16,-2 4 6-16,0 4 4 16,0 0 4-16,0 0-3 15,0 0-6-15,0 7 8 16,0 12-26-16,0 2 24 15,0 8-19-15,0 3 8 16,0 7-1-16,2 3 1 16,6 10 0-16,2 0 0 15,3 8 2-15,1 7-14 0,1-2 24 16,-1-1-21-16,1-2 16 16,-3-2-7-16,1-1 0 15,-2-1 0-15,-1-1-1 16,-4-2 2-16,1-8 2 15,-1-1 9-15,1-5-24 16,2 0 24-16,-2-1-25 16,-1 1 13-16,-2 0 0 15,-1-3 0-15,0-1 2 16,-3-7-2-16,2-2 17 16,-2-4-24-16,0-3 16 15,2-2-18-15,0-3 7 16,0 2 1-16,3-4 1 0,-3-1-1 15,2-3 0-15,-2-2 1 16,0-4-7-16,0 2 19 16,2-2-22-16,-4 0 20 15,2-4-19-15,-2 0 9 16,0 0 0-16,0 0 0 16,0 0-1-16,0 0 1 15,0-8-24-15,0-1 18 16,0 0-35-16,2-5 24 15,0-1-23-15,2 0 29 16,1 1-16-16,-3 0-5 16,0 1-1-16,-2 3-5 0,0 1 29 15,0 0-59-15,0 5-15 16,0-4-117-16,-6 6-390 0</inkml:trace>
  <inkml:trace contextRef="#ctx0" brushRef="#br0" timeOffset="207404.9941">14820 14631 854 0,'0'0'123'0,"0"0"-67"16,0 0-39-16,0 0 15 16,0 0 22-16,0 0-14 15,0 0-2-15,-58-82-9 16,54 73 33-16,0 4-5 15,4 1 12-15,0 1-45 16,0 1-23-16,0-1 11 16,0-1-11-16,0-2 5 0,0 1-5 15,0-3-2 1,2-1 3-16,6-2-4 0,2-1 3 16,3-2-1-16,3-3 1 15,-1 0-1-15,1-1-14 16,-1 4-21-16,-6 3 22 15,-4 5 11-15,-5 5 2 16,0-6 11-16,0 4 32 16,0-4-36-16,-5 2 34 15,-4-4-26-15,3 1-15 16,-3 1 1-16,2-2 9 16,0 1-20-16,3-2 19 15,0 2-19-15,-1 4 20 16,3-1-3-16,0 5 2 0,0 0 55 15,0 0-26-15,2 0-28 16,0 0-6-16,0 0 5 16,0 0-13-16,0 0 5 15,0 0-2-15,0 0 2 16,0 0-1-16,0 0 1 16,2 0 0-16,13 0 14 15,10 5 1-15,6 1 16 16,7-3-23-16,5-3 33 15,1 0-35-15,0 0 39 16,-1-3-7-16,-8-9-15 16,-6 4-2-16,-8-2-15 15,-11 6 12-15,-5 0-19 0,-3 4 31 16,-2 0-25 0,0 0 49-16,-7 0-22 0,-13 4-14 15,-7 10-19-15,-2 4-16 16,0 0-4-16,-2-4-17 15,3 0 36-15,-1-1-16 16,2-8 17-16,4 2-14 16,5-4 8-16,5-1 3 15,5-2 3-15,6 0 4 16,2 0-3-16,0-2-2 16,2-8 7-16,13-1-16 15,5-2 20-15,5 3-23 16,2 2 26-16,-1 0-17 0,0 2 4 15,-1 3 0-15,-4 2 0 16,-4-1 1-16,-1 0-3 16,-5 2 12-1,3-9-17-15,1 2 16 0,3-5-15 16,-1-1 6-16,-1 1-10 16,-5 7-195-16,-11 5-68 15,0 0-104-15,0 14-16 0</inkml:trace>
  <inkml:trace contextRef="#ctx0" brushRef="#br0" timeOffset="216653.986">15175 14265 644 0,'0'0'324'0,"0"0"-155"16,0 0-36-16,0 0 16 15,0 0-54-15,0 0-24 16,0 0-54-16,0 24 15 16,0-10-31-16,7 4 38 15,6 4 20-15,3 5-21 16,1 0-15-16,1 5 3 16,3 7 11-16,-2 3-37 15,-1 7 30-15,-3 4-22 16,1 11 17-16,3 1-19 15,-4 4 12-15,1 2-5 0,-3 0 2 16,0 1-2-16,1-8-7 16,-6-2-3-16,1-4 8 15,-2-3-21-15,-2-2 31 16,-3-7-37-16,-2-2 18 16,0 1-2-16,0-9 0 15,0 0-18-15,0-6 5 16,0-4-37-16,0-6 12 15,0-3 0-15,4-8 22 16,-2 0-63-16,0-7 41 16,1-2-24-16,-3 0 10 15,0 0 10-15,0 0 10 16,0-11 6-16,0-6-9 0,-7-6 34 16,-2-5-75-1,-4-10-3-15,2-8-4 0,-3-7 19 16,1-5 33-16,0-5 12 15,1-1 19-15,4-7 0 16,-3 7 2-16,-1-4 8 16,1 3-13-16,-5 7 19 15,-1 0-25-15,-1 3 9 16,-2 0 0-16,0-1 0 16,2 0 1-16,0-2-2 15,4 1 11-15,6 5-21 16,3 10 19-16,3 12-16 15,2 11 12-15,0 18-4 16,0 1 16-16,-2 7 20 16,0 22 8-16,2 6 6 0,0 10 7 15,0-3-30-15,0 1 8 16,0-3-33-16,2-2 8 16,9 1-9-16,0 0-1 15,3 4 1-15,-1 5-1 16,3 9 16-16,-3 7 11 15,1 4 34-15,-4 7-39 16,1-2 25-16,-3-3-46 16,-4-2 18-16,-2-1-19 15,2-7 6-15,-2 0-5 16,1 1 0-16,-1-5 2 16,0 2 15-16,0-3-27 0,0 0 22 15,-2-5-12-15,2 2 10 16,2-2 3-16,-2-1-7 15,0-9-6-15,0-8-1 16,0-10 1-16,-2-10-14 16,0-12 32-16,0 0-9 15,0-12 61-15,0-16-15 16,0-12-55-16,0-12 6 16,-2-7-7-16,-2-10-13 15,-2-5-19-15,2-9-18 16,2 4 24-16,2-6 6 15,0 8 18-15,0 9-18 16,0 7-15-16,0 11 25 0,0 4 8 16,0 12-5-16,0 2 14 15,0 5-4-15,-9 3 6 16,3 4-2-16,-1 6-5 16,2 0 6-16,1 9-8 15,4 2 1-15,0 3-2 16,0 3 0-16,0 25 1 15,0 15 0-15,6 11-10 16,6 10 24-16,-1 9-9 16,-3 6 5-16,2-1 28 15,-1 1 0-15,-3 1 7 16,-2-8-13-16,2-8-6 16,-2-6-1-16,-2-14-23 15,3-6-2-15,-3-8 11 16,0-4-21-16,-2-8 10 0,0 5-1 15,0-5 1-15,0-4 1 16,0-6-1-16,0-4-23 16,0-4 22-16,0 0-69 15,0-18 32-15,0-12 0 16,0-10 38-16,0-9 0 16,-9-5-8-16,-3 0-9 15,-3-5-43-15,-1 1 28 16,1 0 9-16,-3 1 22 15,3 2-30-15,1 9 31 16,3 12-7-16,5 10 7 16,1 10 12-16,1 12 7 0,-1 2 54 15,3 6-64-15,-3 18 16 16,3 11-24-16,0 11 26 16,2 6-27-16,0 8 60 15,0 10-27-15,0-2 3 16,4-5-15-16,3 0-20 15,-5-17 8-15,3-12 3 16,-3-9-24-16,0-13 24 16,-2-4-21-16,3-8 21 15,-3 0-12-15,0 0 0 16,0 0 6-16,0-8 17 16,0-20-23-16,0-15 6 15,0-17 1-15,0-15-14 0,-3-10-2 16,1 0-3-1,-5 0 4-15,3 8-1 0,-3 13 7 16,-2 16 2-16,3 8-13 16,-4 7 29-16,4 11-24 15,2 9 21-15,1 10-9 16,1 3 3-16,2 3 1 16,0 28-8-16,0 14 6 15,0 13-6-15,9 10 1 16,2 13-2-16,-2-1 19 15,2 4-4-15,-2 3-8 16,0-2 25-16,-2-9-22 16,-1-9-9-16,-1-13 0 0,1-18 1 15,-1-9-2 1,0-13 17-16,-1-2-34 0,0-8 32 16,-2-3-28-16,-2-1-11 15,3 0-1-15,-1 0-22 16,0-3-12-16,2-20 42 15,4-9-10-15,-2-14 26 16,1-13 1-16,-1-7-6 16,-2-8 13-16,0-4-12 15,-4-7-1-15,0 4 6 16,0 1-8-16,-4 3-32 16,-9 2 25-16,-2 12-12 15,1 4 27-15,4 9-8 16,0 6-1-16,4 3 15 15,3 3-5-15,1 1 0 0,2 1-5 16,-2-1 4-16,2 2 2 16,-2-1-7-16,-2 3 17 15,1 9-20-15,-1 6 25 16,-1 4-12-16,3 8-3 16,0 2 16-16,2 4 11 15,0 0-8-15,0 0 2 16,-3 0-22-16,3 4 0 15,0 14 1-15,0 10-17 16,0 16 26-16,0 11-17 16,0 30 8-16,10-1-1 15,-1 7 0-15,-1 3 7 0,-1-15-2 16,-5 8-4-16,0-11 18 16,-2-9-6-16,0-14 22 15,0-16-27-15,0-11 14 16,0-8-11-16,0-14-11 15,0-2 1-15,0-2 14 16,0-6-17-16,0-22 13 16,0-14 0-16,0-13-9 15,-2-13-4-15,-11-30 1 16,-5-22-15-16,0 8-38 16,2 15 23-16,6 19 16 15,-1 27 15-15,1 1-13 16,2 2 15-16,1 9-4 15,3 7 4-15,2 4-4 16,-2-2 2-16,2-3-6 0,2 3 6 16,0 2-18-16,0-3 18 15,0 10-11-15,0 5 1 16,0 7 17-16,0 6-14 16,0 3 8-16,0 0-1 15,0 0 12-15,-6 6-12 16,-1 9 0-16,-1 10 10 15,0 9-23-15,2 6 26 16,4 13-26-16,2 11 26 16,0 12-13-16,0 9 0 15,0-4 1-15,0-9-1 16,4-5 7-16,0-13-11 16,-1-13 13-16,0-13-18 15,-1-13 18-15,0-9-5 0,-2-6 18 16,0-6 32-16,0-20-26 15,0-10-27-15,0-13-1 16,0 0-22-16,-12-10 3 16,-3 1-22-16,-3-4 19 15,1 3-23-15,-2 1 27 16,4 7-5-16,1 9 4 16,6 4 4-16,1 7-18 15,5 1 24-15,2 7 6 16,0 2-3-16,0 3 12 15,0 6-7-15,0-1 1 0,0 4 0 16,0 0-1-16,2 0 1 16,3 1-1-16,1-3 2 15,0 4-2-15,2-4 6 16,-2-1-11-16,-1-2 12 16,-3 2-7-16,-2-1 1 15,0 2 0-15,0-1 0 16,0-2 0-16,-2 4 16 15,-7-1-16-15,-1 6 48 16,2-6-41-16,-3 4 6 16,-1-4 0-16,1-1-10 15,1 0-2-15,-2 1 0 16,5 2-1-16,1 5 7 0,2 0 59 16,2 4 4-1,2 0-25-15,0 0-43 0,0 0-4 16,0 0-2-16,0 0-5 15,0 0 8-15,6 0 1 16,7-6-4-16,3-2 11 16,1-4 6-16,4 2-4 15,-1-2-14-15,-3 1 13 16,-1 6-7-16,-5 1-1 16,-2 1-8-16,-7 3 7 15,0 0 2-15,-2 0-13 16,0 0 22-16,0 0-20 15,0 0 18-15,0 0-22 16,0 3 22-16,0 6-8 16,-8 4 5-16,-3 1-4 0,-3 0-2 15,-1-2 10-15,1 0-18 16,1 5 22-16,2-8-26 16,4 4 20-16,4-4-15 15,3 2 6-15,0-4-5 16,10 2-11-16,9-9-17 15,6 0 26-15,0 0-17 16,0 0 25-16,-4-9-3 16,-3 3-5-16,-3 3 1 15,-1-2 8-15,-5 4 0 16,1 1-6-16,-4-3-4 16,-2 3-33-16,1 0 32 0,-3-2-26 15,0 1 36-15,0 1-8 16,-2 0 2-16,0 0 7 15,0 0 0-15,0 0 0 16,0 0 1-16,0 0 3 16,-8 6 8-16,-1 2-21 15,-1-1 18-15,2 2-15 16,1-1 6-16,3-2 0 16,0-3 0-16,0 2-1 15,4-5-1-15,0 0-50 16,0 0 30-16,4 0 22 15,6-12-1-15,1 2 2 16,-1-1 17-16,-2 4-12 0,-1-4 14 16,-3 4-8-16,1 0-12 15,-3 6 0-15,1-1 1 16,-3 2 18-16,0 0-6 16,0 2 34-16,0 15-40 15,0 13 12-15,0 9 0 16,0 4 19-16,0 3-18 15,0-4-18-15,0-4 17 16,2-4-18-16,4-5-2 16,1-3 13-16,-3-8-13 15,1-4 2-15,-3-5-1 16,-2-2 0-16,0-6-6 16,0-1 6-16,0 0-24 15,0-14 23-15,0-7-41 16,-9-5 34-16,-2-6-26 0,-5-3 22 15,1 1-9-15,-3 2 7 16,1-1 13-16,1 10-9 16,3-2 4-16,1 9 12 15,5 7-10-15,5 6 10 16,0 3-12-16,0 0 6 16,2 10-16-16,-2 14 15 15,2 10 1-15,0 12 0 16,0 13 1-16,0 8 41 15,6 9-4-15,7 7 22 16,3 0-45-16,1-5 2 16,0-8-8-16,1-11-9 15,-5-11 4-15,0-12-2 0,-6-8-2 16,-3-5 16-16,1-14-31 16,-5-4 31-16,0-5-11 15,0-5-4-15,0-19-2 16,0-10-6-16,0-12-5 15,0-7 5-15,-5-7-46 16,-8-4 33-16,-3-1-21 16,-4 2 18-16,1 5-10 15,0 4 31-15,3 3-4 16,8 5 5-16,1 4 0 16,3 1-15-16,4 2 3 15,0 11 1-15,0 7 3 0,0 13 6 16,0 8-5-16,9 17 16 15,7 27 11-15,-1 10 15 16,5 17-23-16,-3 7 11 16,2 11 0-16,-6-3 18 15,0 11-32-15,-4-3 17 16,0-1-23-16,-2 1 17 16,0-3-18-16,-3-8 10 15,2-5-9-15,-3-10-1 16,1-11 8-16,1-11-2 15,-3-15-2-15,1-13 2 16,-3-9-4-16,2-9-3 16,-2 0-2-16,2-14-12 0,-2-12 12 15,0-10-6 1,0 0-39-16,0-4-3 0,0 5-23 16,0 3 38-16,-4 4 0 15,-4 6 28-15,4-1 0 16,-1 6-3-16,3 1 10 15,0 9 0-15,2 7 12 16,0 0 1-16,0 23 19 16,0 12 2-16,4 6 7 15,5 3-30-15,-1-1 16 16,0-8-26-16,-1 0 12 16,-3-12-13-16,0-5 2 15,-4 0-1-15,0-8 6 16,0 2-8-16,0-3 10 15,0 3-18-15,0-1-1 0,0-3-15 16,0-2-22-16,-4-6 2 16,-3 0 25-16,1-6-43 15,-3-20 41-15,4-7-12 16,1-2 26-16,4 8 16 16,0 9-4-16,0 6-4 15,0 12 20-15,-2 0 56 16,2 2-34-16,0 16-6 15,-3 6-36-15,1 6 6 16,2-5 3-16,0 5-5 16,0-8 3-16,0 4-4 15,0-3-2-15,0 0 9 0,0-9-10 16,0-2 6-16,0-3-11 16,0-3 13-16,0-3-8 15,0-3 1-15,0 0 10 16,0 0-10-16,0 0 0 15,0 0-1-15,-2 0-24 16,-2-13-5-16,-1-8-22 16,1-3 38-16,2 2-28 15,-1-6 31-15,1 4-24 16,0 6 34-16,-1 7 0 16,1 4 0-16,0 7 36 15,2 0 12-15,-2 7-6 16,2 12-33-16,0 7 7 15,0-2-6-15,0 2 14 16,0-4-23-16,0 1 11 0,0-2-6 16,0 2 17-16,0-1-1 15,0-4-21-15,0-4-1 16,0 0 18-16,0-1-28 16,0-9 20-16,0-3-15 15,0 3 5-15,0-4 0 16,0 0-3-16,0-4-14 15,2-14 16-15,0-8 1 16,3-6-15-16,-3-1 0 16,0-1 4-16,-2 6-39 15,0 6 28-15,0 8 4 16,0 4 18-16,0 6 1 16,-4 4-1-16,-1-4 16 0,3 4-14 15,0 0 49-15,0 0-38 16,0 6 9-16,-3 10-21 15,3 8 0-15,-2 7 6 16,1-5 5-16,-2 1 24 16,1 0-21-16,0-9 16 15,-1-6-20-15,3-6 4 16,2-2-14-16,0-4-2 16,0 0 0-16,0 0-38 15,0-16 21-15,0-4 14 16,7-2-5-16,-3-4-10 15,-2 2-1-15,-2 3-30 16,0 7 50-16,0 2-14 0,0 6 14 16,0 2 11-16,0 4-5 15,0 0 31-15,0 0-14 16,0 4-1-16,0 9-22 16,-2 6 5-16,2 2-4 15,0 3-1-15,0-7 1 16,-2-3-1-16,2-1 10 15,-2 1-8-15,0-6 4 16,-3-2 10-16,3-2-16 16,2 0 1-16,-2-4 24 15,2 0-10-15,-2 0 5 16,0-6-20-16,-4-2-35 0,4 0 25 16,0-2 10-1,0 6-5-15,0 4 17 0,0 0-16 16,2 0 18-16,0 0-15 15,0 0 1-15,0 5-8 16,0 8 7-16,0-3 2 16,0 2 4-16,0-2-5 15,2-2 0-15,2-2 0 16,-2 2 0-16,0-8 0 16,-2 0 0-16,0 4 0 15,0-4 2-15,0 0-2 16,3 0-9-16,0 0-1 15,-1 5 19-15,2-2-20 16,3 3 22-16,-1 6-11 16,1-1 0-16,-2 1 0 0,1-3-1 15,-4-4 3-15,3-1-10 16,-3-4 26-16,2 0-14 16,-2 0 7-16,5 0 18 15,0 0-29-15,0 0 13 16,1 0-5-16,1 0-7 15,1 0-2-15,0 0 7 16,4 0-10-16,-1-4 20 16,0-1-29-16,3 1 26 15,-5-1-9-15,3 1-3 16,-3-1 8-16,0 2 8 16,0 3-16-16,0 0 0 15,-2 0 9-15,0 0-20 0,-4 0 21 16,-1 0-25-16,-4 0 24 15,0 0-10-15,0 0 7 16,0 0 1-16,0 0 5 16,0 0-6-16,0 0 21 15,0 0-27-15,-6 0 10 16,-8 0 1-16,-1 0-11 16,-2 0 0-16,2 0-1 15,-1 0 13-15,-1 0-13 16,1 3 1-16,1 6 8 15,1 0-18-15,1 0 23 16,-1-4-26-16,3 0 21 0,3-1-9 16,1 0 0-1,0-4 1-15,2 0-2 0,3 0 10 16,0 0-17-16,0 0 23 16,2 0-30-16,0 0 20 15,0 0-11-15,0 0 9 16,0 0-12-16,0 0 7 15,0 0 1-15,0 0-6 16,0 0 1-16,9 4-8 16,7-2 28-16,1 2-8 15,3-4-6-15,1 0 19 16,-4 0-13-16,-1 0-6 16,-5 0 7-16,-3 0-7 0,0-6 16 15,-4 3-16 1,-4 2 1-16,0 1 8 0,0 0 1 15,0 0 8-15,0 0 13 16,-16 0-14-16,-3 0-16 16,-6 0-2-16,0 0 12 15,3 0-12-15,4-4 11 16,5 0-14-16,6-1 11 16,5 4 4-16,2 1-11 15,0 0 0-15,0-2-2 16,0 2 2-16,0-2-6 15,2 2 9-15,9-4-13 16,1-5 20-16,-2 4-20 16,2-7 19-16,-1-2-9 15,-5-1 0-15,1-5 3 16,-3 0-9-16,-1 0 12 0,-3 0-14 16,0-2 17-16,0-4-15 15,-5-1 14-15,-4-1-16 16,-1-2 7-16,-2-2-1 15,1-4-7-15,7-1-7 16,2 2 16-16,2 4-9 16,0 3-4-16,0 5 13 15,0 8-8-15,0 9 7 16,0 1-7-16,2 5 8 16,-2 0-6-16,2 0 6 15,0 9-34-15,5 14 33 0,-1 14 2 16,4 11-10-16,-2 5 18 15,1 5-13-15,-5 2 5 16,-1-1-1-16,-3-11 0 16,0-8 0-16,0-14 0 15,0-11 1-15,0-12-2 16,0-3 14-16,0 0-20 16,0 0 17-16,0-12-7 15,0-10-1-15,0-6 5 16,0-8-14-16,0-4 8 15,0-4-7-15,-5-9-26 16,-1 7 23-16,1-4-41 16,1 11 41-16,2 15-10 0,2 8 19 15,0 14 0 1,0 2-7-16,0 20-14 0,0 15 21 16,0 6-7-1,0 3 16-15,0-5-15 0,0-7 20 16,0-13-14-16,0-12 11 15,0-5 12-15,0-2 0 16,0-9 17-16,0-22-40 16,0-9-6-16,-2-11 6 15,-5-2-22-15,-2-11 10 16,-2 3-37-16,-5-8 6 16,-2-4-26-16,-2 3-21 15,1-7 63-15,-2 3 13 16,5 5 3-16,5 3 16 15,3 3-17-15,3 10 24 0,0 7-25 16,5 7 14-16,-2 11-1 16,0 2 1-16,-2 6-1 15,-1-1 1-15,-3 3 9 16,0 0-7-16,0 0 3 16,-1-4-7-16,2-1 9 15,0 2-8-15,3-2 1 16,-1 3-1-16,3 4-1 15,-2 6 1-15,2-3-7 16,-3 8 17-16,1-5-4 16,-6-3 1-16,4 0 2 15,-3-7-9-15,3-5 1 0,1-2 1 16,0 2-1 0,5 6 25-16,0 10-4 15,0 0 4-15,0 9-24 0,0 0 8 16,0 0-9-16,0 0 15 15,0 0-8-15,0 0 1 16,0 0 0-16,0 0-9 16,0 0 20-16,0-1-14 15,0-6 18-15,0 0-23 16,0-4 21-16,0 6-16 16,0-1-6-16,0 1 1 15,0 4-1-15,2 1 5 16,-2-3 3-16,0 2-8 0,0-1 13 15,0-4-22 1,3-5 15-16,0 2-6 0,-1-2 0 16,0 2-1-16,0 0 1 15,-2 5 0-15,0 0 4 16,2 4-3-16,-2 0 1 16,0 0 8-16,0 0-5 15,0 0 4-15,0 0-9 16,0 0 0-16,0 0 1 15,0 4-2-15,0-4 10 16,0 0-6-16,0 0 4 16,0 0-14-16,0 0 0 15,0 0 6-15,13 0-23 16,8 0 24-16,1 0 0 16,2 0 0-16,1 0-2 0,-7 0 12 15,-3 0-15-15,-5 0 14 16,-6 0-18-16,-4 0 20 15,0 0-11-15,0 0 0 16,0 0 6-16,0 0 2 16,0 2-6-16,-8 9-4 15,-4-2 14-15,-1 3-21 16,-3-1 18-16,3-2-18 16,-1-2 15-16,3-2-6 15,2 0 0-15,2-3 1 16,2 2-2-16,3-4 7 15,0 0-11-15,2 0 13 16,0 0-16-16,0 0-1 16,0 0 2-16,4 0 6 0,8-11 1 15,1 4-6-15,3 2 12 16,-5 4-12-16,2 1 6 16,-3 0-11-16,-2 0 22 15,-1 0-22-15,-3 1 12 16,-2 4-1-16,0-5 4 15,-2 0-2-15,0 0-2 16,0 0 9-16,0 0-6 16,0 0 7-16,0 0-10 15,0 0 7-15,0 0 2 16,0 0-9-16,-4-6-6 16,0 1 5-16,2 4 2 0,2-1-4 15,0-1 12-15,0 3-18 16,0-1 0-16,0-4 9 15,0 3-24-15,0-1 24 16,6-1 1-16,-2 1-1 16,2 1 0-16,-6 2 1 15,2 0-7-15,-2 0 20 16,0 0-26-16,0 0 24 16,2 14-13-16,0 9 2 15,2 0-1-15,1 14 13 16,-1 6-12-16,0 6 7 15,4 6 1-15,0 7-12 0,-1 1 14 16,2 3-22 0,-2-6 21-16,-1-2-10 0,1-5 0 15,-3-4 1-15,-2-8-3 16,-2-2 13-16,0-7-22 16,0-3 25-16,0-9-28 15,0-6 28-15,0-10-26 16,0-4 12-16,0 0 0 15,0 0-1-15,0-9-4 16,0-17-3-16,0-6 16 16,0-12-20-16,0-4 21 15,0-7-18-15,-8-3-9 16,-1 0 17-16,-3-1-15 16,2 4 5-16,-1 8 10 15,1 6 2-15,4 13-7 0,-1 6 9 16,3 10-5-16,2 5 4 15,2 7-2-15,0 0 0 16,0 7 0-16,0 27 0 16,8 15 0-16,13 18 1 15,3 10 0-15,2 8 30 16,1 4-31-16,-2-3 15 16,-2 0-8-16,-4-5 0 15,-5-10-7-15,-3-9-1 16,-5-12 0-16,-2-10 2 15,2-5-9-15,-2-7 20 16,-2-10-22-16,-2-2 23 0,0-2-22 16,0-3 10-16,0-7-2 15,0-4-8-15,0 0 1 16,0-9 1-16,-12-17 11 16,2-16-17-16,-3-14 18 15,1-17-13-15,-1-8 14 16,1-5-13-16,1 6-28 15,3 13-3-15,1 21 29 16,2 19 9-16,3 18-2 16,2 9 4-16,0 0 9 15,0 20-2-15,0 18-18 16,0 12 19-16,0 12-10 16,0 15 1-16,0 3-1 15,5 11 19-15,2-2-8 16,-3-3 6-16,2-7-15 0,-1-15 0 15,1-20 11 1,-3-11-22-16,0-15 9 0,-1-10 0 16,-2-4 0-16,0-4 6 15,0 0 6-15,0-4-3 16,0-15 6-16,0-16-8 16,-2-9-11-16,-6-15 6 15,-1-4-4-15,1-7-9 16,1 6-12-16,-2 7-4 15,2 17 1-15,1 11 13 16,4 17 16-16,-1 12-15 16,3 0 24-16,0 17-18 15,0 15 7-15,0 7-1 16,-2 7 10-16,2-2-9 16,-2-4 18-16,0 0-18 0,2-12 22 15,-3-5-17-15,3-7-6 16,0-6 9-16,0-9-4 15,0 2-5-15,0-3-5 16,0 0 4-16,0 0 1 16,0 0-6-16,0 0-50 15,0 0-87-15,0-9 30 16,0-8 84-16,3-6 6 16,1 5 22-16,-2 1 1 15,-2 13 54-15,3 4 57 0,1 26-40 16,2 20-11-16,1 15-15 15,0 7 6 1,2-6-40-16,-3-12 25 0,1-9-36 16,0-15 1-16,-4-8 4 15,-1-14 2-15,0-4-3 16,-2 0-3-16,0 0 5 16,0-4-6-16,0-10-1 15,-7 1-96-15,-9 4-131 16,1 1-289-16</inkml:trace>
  <inkml:trace contextRef="#ctx0" brushRef="#br0" timeOffset="219251.6886">15190 16525 350 0,'0'0'388'16,"0"0"-242"-16,0 0-72 15,0 0 29-15,0 0 30 16,0 0-22-16,0 2 14 16,-2-2-12-16,2 0 18 15,0 3-18-15,0-3-33 16,0 0-4-16,0 0-55 0,0 0 11 15,0 0-31-15,0 0 21 16,0 0-14-16,0 0-2 16,0-8-6-16,0-7 1 15,0-7 1-15,7-4 4 16,0-5 2-16,2 8-6 16,-3-3-4-16,1 8 1 15,-3 4-2-15,-1 5-4 16,-3 3 7-16,2 4 7 15,-2 2-6-15,0 0 1 16,0 0 6-16,0 0-8 16,0 0 7-16,0 0-14 15,0 0 1-15,0 0 6 0,2 0 0 16,3 8-12-16,1 1 12 16,3 0 0-16,0 5-7 15,4 3 17-15,0 1-20 16,-1 4 20-16,1-4-16 15,-1 6 15-15,-4-2-2 16,-1 0 5-16,-1-8-10 16,0-2 2-16,-4-3 6 15,-2-7-17-15,2 1 19 16,-2-3-13-16,0 0 2 16,0 0 12-16,0 0 4 15,0 0 8-15,-8 0-13 16,-2 0-12-16,-1 0 0 15,1 0 11-15,4 0-17 16,1 0 15-16,3 0-16 0,0 0 14 16,0 0-7-16,-4 0 2 15,-4 0-2-15,-1 0 0 16,-5 0 7-16,-1 0-19 16,-4 4 24-16,4 1-24 15,-1-2 27-15,5-3-21 16,1 3 7-16,4-3-1 15,3 2 0-15,1-2 0 16,0 0-1-16,4 0 3 16,0 0-7-16,0 0 6 0,0 0-2 15,0 0-4 1,0 0-25-16,0 0-70 0,0 0-220 16,6-2-342-16</inkml:trace>
  <inkml:trace contextRef="#ctx0" brushRef="#br0" timeOffset="219971.063">15398 16279 599 0,'0'0'341'16,"0"0"-202"-16,0 0-67 15,0 0 11-15,0 0-47 16,0 0 10-16,0 0 8 16,-5 0 48-16,5 0-20 15,0 0 1-15,0 5-27 16,0-1-21-16,0 6-6 0,9 8 54 15,7-2 7 1,-1 4-52-16,3 3 12 0,0-2-38 16,2 2 27-16,3-1-16 15,-4 0-5-15,-1-4-8 16,-3 0-8-16,-3-4-2 16,-3-2 16-16,-3-7-19 15,-1 1 12-15,-5-6-11 16,2 3 8-16,-2-3-3 15,0 0-3-15,0 0-12 16,0 0-43-16,0 0-97 16,0 0-54-16,0 0-75 15,0 0-51-15,0-3-480 0</inkml:trace>
  <inkml:trace contextRef="#ctx0" brushRef="#br0" timeOffset="220355.3899">15491 16235 26 0,'0'0'1086'16,"0"0"-908"-16,0 0-120 15,0 0 15-15,0 0-30 16,0 0-1-16,0 0 14 16,-8 81 44-16,0-50-5 0,0-5 37 15,-1 6-8-15,-2-1-45 16,-1 0-23-16,4 1-26 16,-1-4 4-16,2 2-34 15,2-7 14-15,1-5-5 16,4-4-9-16,0-6 6 15,0-4-4-15,0-2-2 16,0-2-2-16,0 0 2 16,0 0-18-16,0 0-20 15,0 0-103-15,0-6-168 16,-2-2-388-16</inkml:trace>
  <inkml:trace contextRef="#ctx0" brushRef="#br0" timeOffset="223723.9001">13376 16857 234 0,'0'0'146'15,"0"0"-8"-15,0 0-2 16,0 0 12-16,0 0-26 15,0 0-4-15,0 0 1 0,0-26-57 16,-2 22-4 0,2 2-39-16,0-6 17 0,0 0-35 15,0-2 12-15,0-4 0 16,0 2 17-16,0 4 21 16,0 6 17-16,0-2 37 15,0 4 22-15,0 0 0 16,0 0-45-16,0 0-6 15,0 0-39-15,0 0 11 16,0 0-26-16,0 0-8 16,0 4-14-16,0 10 0 15,2 13-1-15,8 5 14 16,-3 0-23-16,-3 2 23 16,2 2-17-16,-1-4 11 15,0-2-4-15,-1 2-1 16,3-5-2-16,1-9 0 0,-1-4 7 15,0-6-11-15,-2-2 17 16,-1-6-26-16,-4 4 23 16,0-4-19-16,0 0 11 15,0 0-2-15,0 0 15 16,0 0-14-16,0 0 10 16,0 0-10-16,0-14 10 15,0-12-2-15,-7-11-16 16,0-3 13-16,1-4-6 15,1 4 1-15,1 7-1 16,2 12 0-16,0 10 1 16,2 8-2-16,0 3 2 0,0 0-1 15,0 22 9 1,0 10-14-16,2 4 6 0,6 4-1 16,1 5 2-16,1-1-2 15,-4-2 0-15,3-3 1 16,-3-11-3-16,-1-6 16 15,0-8-28-15,-5-6 26 16,2-4-21-16,-2-4 17 16,0 0-8-16,0 0 11 15,0-9 1-15,-16-8-7 16,-4-5 8-16,-2-6-26 16,-1-3 19-16,4-1-17 0,1 5 10 15,7 0 1 1,3 7-1-16,8 5 0 0,0 10-5 15,0 1-1-15,0 4-11 16,0 0 12-16,0 0-25 16,0 0-48-16,0 0-90 15,6 9-49-15,-4 3-131 0</inkml:trace>
  <inkml:trace contextRef="#ctx0" brushRef="#br0" timeOffset="225666.8084">18205 16894 227 0,'0'0'66'15,"0"0"-66"-15,0 0-30 16,0 0 30-16,0 0 82 16,0 0 71-16,0 0 103 0,0-54-51 15,0 50-36 1,0 4-65-16,0 0-28 0,0 0-42 16,0 0-28-16,0 0-6 15,0 0 9-15,0 0-11 16,0 0 13-16,0-5-16 15,0-1 11-15,0 3 22 16,0-2 2-16,0-3 9 16,0 3-14-16,0 0-19 15,0-3 16-15,0-2-21 0,0 2 11 16,0 0-12 0,0 2 33-16,0-2-4 0,0 2 13 15,0 6 8-15,-2-4 19 16,2 4 17-16,0 0-25 15,0 0 11-15,0 0-51 16,0 5 15-16,0 12-36 16,0 5 20-16,-2 2-20 15,2 7 0-15,0-3 8 16,0-2-7-16,0 0-2 16,0-4 9-16,0 2-17 15,0-7 18-15,0 0-14 16,0-2 16-16,0 2-8 15,0-3-3-15,0-1 0 16,0-3-1-16,0-6 8 16,0 4-11-16,0-6 16 15,0-2-12-15,0 0 0 0,0 0 16 16,0 0-6-16,0-14-1 16,0-14-9-16,0-10-17 15,-3-9 16-15,1-6-15 16,0 0 10-16,-2 2-46 15,-1 7 23-15,0 8-10 16,1 10 38-16,2 15 0 16,0 4 1-16,2 7 46 15,0 0-16-15,0 4 5 16,0 14-34-16,0 4 17 16,0 14-18-16,2 4 32 15,6 5-17-15,-2-1 13 16,-2-4-15-16,0 2 3 15,-4-11 8-15,0-5-24 16,0-6 14-16,0-8-7 0,0-3-11 16,0-4 11-16,0-5-3 15,0 0-4-15,0-5 0 16,0-13 3-16,0-13 5 16,-2-5-16-16,-4-5 6 15,0 1-9-15,2 5 14 16,0 12-9-16,2 8 8 15,2 7-2-15,0 8 0 16,0 0-2-16,0 0-10 16,0 23 12-16,0 8-4 15,0 10 16-15,0 3-5 0,0-3-7 16,0-6 14 0,0-8-14-16,-3-9 0 0,3-4 0 15,-2-10-8-15,2-4-59 16,0 0-179-16,0-8-281 0</inkml:trace>
  <inkml:trace contextRef="#ctx0" brushRef="#br0" timeOffset="260225.7615">27503 1163 191 0,'0'0'856'0,"0"0"-714"16,0 4-93-16,0-4 64 15,0 0-48-15,0 0-14 16,0 0-49-16,0 0 28 16,0 0-15-16,0 3-4 15,0-3 17-15,0 1 36 16,0-1 50-16,0 0-28 16,0 0-6-16,0 3-50 15,0-3 15-15,0 2-43 16,2 4 8-16,-2 3-4 15,2 11-5-15,-2 10 4 16,0 11 2-16,0 10 5 0,0 5-4 16,0 6 16-16,0 2-21 15,0 5 17-15,-2-2-19 16,0-1-1-16,2-3 1 16,0-3 1-16,0-5-2 15,0-8 2-15,2-4-12 16,4-7 22-16,-1-8-19 15,0-6 17-15,-3-5-10 16,0-7 0-16,-2-3-35 16,0-2-79-16,-9-1-122 15,-2-4-273-15</inkml:trace>
  <inkml:trace contextRef="#ctx0" brushRef="#br0" timeOffset="260582.5441">27503 1214 776 0,'0'0'139'0,"0"0"-83"15,0 0 18-15,0 0-12 16,116-77 16-16,-91 77-30 16,-2 0 32-16,2 19-50 15,0 4-1-15,-3 6-28 0,-4-1 21 16,-7 2-13-16,-6 0 7 16,-5 5 35-16,0-3 1 15,-19 2 13-15,-12 0 53 16,-6-2-5-16,-9 0-50 15,2-5 4-15,2-8-55 16,9-2 7-16,6-14-19 16,11 0-151-16,10-3-223 0</inkml:trace>
  <inkml:trace contextRef="#ctx0" brushRef="#br0" timeOffset="261409.7625">27841 1644 952 0,'0'0'308'16,"0"0"-215"-16,0 0 15 15,0 0-39-15,0 0-37 16,0 0-32-16,0 0 1 16,-2 78 46-16,0-33-24 15,2 6 28-15,0-5-27 0,2-1 8 16,11-6-16-16,5-6 9 16,1-7-18-16,-2-8 5 15,1-7 2-15,-5-2-14 16,-4-9 0-16,0 0-15 15,-2 0-5-15,-1-12 20 16,1-13 23-16,0-4-21 16,-2-9 2-16,1-7-4 15,-2 1-48-15,1-1 28 16,-1 9 8-16,-2 8-1 16,1 7-6-16,-3 12 18 15,0 5-119-15,-3 4-56 16,-3 0-348-16</inkml:trace>
  <inkml:trace contextRef="#ctx0" brushRef="#br0" timeOffset="261842.3475">28138 1796 829 0,'0'0'129'16,"0"0"-45"-16,0 0 0 15,0 106 1-15,0-70-24 16,0 2-21-16,0-3-2 16,2-7-22-16,0-6 4 15,-2-6-14-15,3-8-3 16,-3-3-2-16,0-5 16 0,2 0 16 16,-2-2 73-16,0-15-15 15,4-7-75-15,3-8-15 16,4-4 1-16,4-7-4 15,6-1-33-15,1 4 18 16,-2 6 9-16,0 10 1 16,-3 5 7-16,-3 10 0 15,-5 2-6-15,-3 7 6 16,2 0-14-16,-2 2 14 16,1 18 32-16,1 9-14 15,4 5 8-15,-3 1-25 16,-1 4 24-16,2-2-18 15,-3-3 0-15,-3-6 2 0,0-4-9 16,-2-4 15-16,-2-5-15 16,0-10-46-1,0-1-146-15,0-4-168 0</inkml:trace>
  <inkml:trace contextRef="#ctx0" brushRef="#br0" timeOffset="262152.2865">28654 1222 1061 0,'0'0'214'15,"0"0"-157"-15,0 0-24 0,0 0 63 16,0 141 4-16,0-81 15 15,2 6 37-15,8 3-71 16,-1 1 7-16,-1-1-40 16,0-3 0-16,0-8-35 15,1-5-12-15,-3-4 0 16,0-11 8-16,-2-5-15 16,0-6 6-16,-1-5-60 15,-3-8-167-15,0-5-99 16,0-9-511-16</inkml:trace>
  <inkml:trace contextRef="#ctx0" brushRef="#br0" timeOffset="262353.2257">28475 1789 1185 0,'0'0'158'16,"0"0"-95"-16,0 0-23 16,150-18-25-16,-96 8-12 15,10-3-3-15,-10 3-135 16,-16 3-439-16</inkml:trace>
  <inkml:trace contextRef="#ctx0" brushRef="#br0" timeOffset="262658.5358">28826 1832 540 0,'0'0'368'16,"0"0"-186"-16,0 0 28 16,0 0-59-16,-2 110-14 15,9-85-54-15,9-3-35 16,3-3-6-16,6-5-20 16,-1-5-22-16,1-7-3 15,2-2-32-15,-3 0-14 16,-2-18-2-16,-6-7-13 15,-5-3 43-15,-9-4 20 16,-2 2 1-16,0 0 6 16,-10 2-4-16,-11 4 53 15,1 5-42-15,0 7 50 0,0 6-2 16,-3 6 5-16,2 0-66 16,0 8-39-16,13 15-80 15,6-5-155-15,2-6-585 0</inkml:trace>
  <inkml:trace contextRef="#ctx0" brushRef="#br0" timeOffset="263009.5395">29517 1678 1395 0,'0'0'254'0,"0"0"-186"16,0 0-44-16,0 0-12 15,0 0-12-15,0 0 9 16,0 0-18-16,-82 93 18 16,82-77-18-16,0-2 9 15,0-2-9-15,0-1-8 16,4-2 11-16,7 2 5 16,1 3 1-16,-4 6-8 15,-3 4 15-15,-3 4-14 16,-2 3 14-16,-2-2-1 15,-19 2 29-15,-3-3 26 16,2-6 11-16,-1-3-8 16,4-7 17-16,3-4-37 15,3-4 15-15,1-2-47 0,1-2 10 16,3 0-22 0,-2 0-41-16,4-5-220 0,1-2-493 15</inkml:trace>
  <inkml:trace contextRef="#ctx0" brushRef="#br0" timeOffset="264141.928">30256 1785 1129 0,'0'0'229'0,"0"0"-125"16,0 0 13-16,0 0-21 15,-135 105 35-15,116-67-24 0,13-2-63 16,6-1-19-16,0-7-2 16,25-8 5-16,6-8-28 15,11-12 33-15,5-4-27 16,5-29-6-16,-6-10-43 16,-6-12-51-16,-13-5-29 15,-9-6 27-15,-9-5 22 16,-9-5-63-16,0-1 37 15,0 0 33-15,-5 3 66 16,-3 10 1-16,1 10 35 16,0 13 49-16,5 14-29 15,-1 12-4-15,3 7 16 16,0 8-14-16,0 2-37 0,0 30 27 16,0 19 13-16,0 16 30 15,0 16-7-15,5 8-10 16,-1-3-9-16,-1-5-35 15,-3-9-6-15,2-12-11 16,0-9-8-16,1-12 0 16,3-13-36-16,7-12-151 15,5-12-60-15,5-4 21 16,4-7 23-16,-1-14-56 16,-2-2 21-16,-1 1 238 15,-10 6 111-15,-1 4 48 16,-4 8-29-16,-1-1-18 15,2 4-24-15,6-3-5 16,6-5-19-16,6 0-32 0,2-5-6 16,2-2-25-16,-7-3 9 15,-4-1-9-15,-9 0 4 16,-7-2-4-16,-4-1 4 16,0 4 12-16,-11 5 82 15,-6 6 55-15,-6 8-56 16,1 0 1-16,-5 12-55 15,0 20-10-15,6 13 22 16,0 3 14-16,10-1-33 16,11-2-14-16,0-7-14 15,7-5-7-15,12-7 9 16,8-6 0-16,0-6-22 16,0-6-24-16,11-5-43 0,-7-3-270 15,-2 0-447-15</inkml:trace>
  <inkml:trace contextRef="#ctx0" brushRef="#br0" timeOffset="264419.6391">31375 1833 1156 0,'0'0'285'0,"0"0"-225"15,0 0-21-15,0 0 134 16,-11 109-5-16,6-69-62 16,1-1-66-16,2-3-12 15,0-5-14-15,2-8-14 16,0-9-87-16,0-5-255 15,0-9-741-15</inkml:trace>
  <inkml:trace contextRef="#ctx0" brushRef="#br0" timeOffset="264569.1986">31380 1644 1300 0,'0'0'261'0,"0"0"-259"15,0 0-4-15,0 0-44 16,0 0-134-16,0 0-480 0</inkml:trace>
  <inkml:trace contextRef="#ctx0" brushRef="#br0" timeOffset="264944.2558">31585 1832 901 0,'0'0'182'16,"0"0"-13"-16,0 0 22 15,0 135-55-15,0-103-39 16,0-6 1-16,0-8-51 16,0-4-21-16,0-8-26 0,0-3 19 15,2-3-17-15,-2 0-4 16,0-3-32-16,0-15-66 16,2-8-91-16,5-11 51 15,4-10 16-15,3-10 8 16,3-2 23-16,1 3 53 15,-1 10 40-15,-1 12 59 16,-3 15 45-16,-3 15-44 16,-1 4-17-16,-1 4 70 15,4 19-17-15,-1 5-13 16,2 5-63-16,-2 3 14 16,-2-1-14-16,0 2 22 15,-2-5-40-15,-3-6 23 0,-1-4-25 16,-3-5-54-16,0-14-118 15,0-3-169-15,0 0-528 0</inkml:trace>
  <inkml:trace contextRef="#ctx0" brushRef="#br0" timeOffset="265185.1735">31953 1220 1046 0,'0'0'313'0,"0"0"-242"16,0 0 61-16,-6 159 36 15,6-87-3-15,0 6-39 16,8 5-13-16,3 0-51 16,-5-3-21-16,6-9-30 15,-3-7-4-15,-1-12-1 16,3-9-6-16,-4-9 0 15,6-12-115-15,-4-7-219 16,-2-14-241-16</inkml:trace>
  <inkml:trace contextRef="#ctx0" brushRef="#br0" timeOffset="265364.6992">31841 1689 730 0,'0'0'1003'16,"0"0"-866"-16,0 0-125 16,0 0 6-16,0 0-18 15,0 0-34-15,147-8-252 16,-105 5-380-16</inkml:trace>
  <inkml:trace contextRef="#ctx0" brushRef="#br0" timeOffset="265709.0046">32151 1794 954 0,'0'0'227'0,"0"0"-158"16,0 0-18-16,0 0 65 15,0 0-33-15,0 0-35 0,0 0 4 16,97-33-13 0,-86 17-7-16,-3 0-1 0,-6 0 84 15,-2 0-27-15,0 0-9 16,0-1-26-16,-14 6-21 15,1 2 9-15,-5 7-39 16,-2 2 29-16,0 9-25 16,-3 18 16-16,6 10 12 15,3 3-17-15,8 4-5 16,4-3-1-16,2-3 23 16,0-6-27-16,10-4 3 15,11-7-2-15,-1-7-16 16,2-6-18-16,2-7-25 0,3-1-92 15,-2-1-158 1,6-32-21-16,-6 3-4 0,-6-2-252 0</inkml:trace>
  <inkml:trace contextRef="#ctx0" brushRef="#br0" timeOffset="265944">32438 1707 818 0,'0'0'232'16,"0"0"-77"-16,0 0-37 15,0 0-33-15,0 0-2 16,0 0 0-16,43 126-48 15,-41-91 13-15,-2-5-7 16,0-4 11-16,0-6-17 16,0-5 5-16,0-10 11 15,0-5 0-15,0 0 25 0,-5-3-42 16,5-20 11-16,0-6-33 16,0-6-10-16,0-3-1 15,9 0-2-15,6 7 0 16,1 7 0-16,2 10-6 15,2 6-62-15,9 2-120 16,-2 4-196-16,-7 2-359 0</inkml:trace>
  <inkml:trace contextRef="#ctx0" brushRef="#br0" timeOffset="266136.5258">32703 1794 1054 0,'0'0'336'0,"0"0"-233"16,0 0 68-16,0 0 21 15,0 0-74-15,0 0-95 16,0 0 13-16,92-2-36 16,-55-5-80-16,-8 6-166 15,-8-3-158-15</inkml:trace>
  <inkml:trace contextRef="#ctx0" brushRef="#br0" timeOffset="267073.536">27282 2657 806 0,'0'0'198'15,"0"0"-143"-15,0 0-17 0,0 0-22 16,0 0 13-16,0 0-27 16,0 0 15-16,34 0 7 15,-16 0-6-15,-1 0-1 16,1 0-16-16,2 20 73 15,0 9-34-15,-2 5 7 16,0 1-26-16,-4 4 8 16,-6-5-27-16,-3-1 11 15,-5-8-2-15,0 0 10 16,-3-6 40-16,-15-2-12 0,-3-3 14 16,-2-4-40-1,-2-3 30-15,3-6-30 0,5-1 24 16,3 0-24-16,5-1-23 15,3-16-66-15,6-15-55 16,0 1-117-16,0 3-363 0</inkml:trace>
  <inkml:trace contextRef="#ctx0" brushRef="#br0" timeOffset="267461.4036">27581 2778 1058 0,'0'0'223'0,"0"0"-190"0,0 0-1 15,0 0-5-15,0 0 30 16,0 0-38-16,131-10-19 16,-95-6-2-16,-1-1-27 15,-3 2 8-15,-8-2 19 16,-9 5 2-16,-7 4 0 15,-8 2 16-15,0 2 26 16,-8 0-8-16,-9 4-34 16,-5 0 21-16,-3 0-21 15,3 0 0-15,2 12 7 16,4 2 3-16,3 8 54 16,2 7-8-16,7 3 44 15,4 8 29-15,0-2-31 0,11 1-45 16,15-5-9-1,6-8-28-15,1-8-4 0,-2-6-12 16,-2-12-18-16,-9 0-175 16,-13-1-350-16</inkml:trace>
  <inkml:trace contextRef="#ctx0" brushRef="#br0" timeOffset="267896.2597">27490 2565 770 0,'0'0'277'0,"0"0"-192"0,0 0-67 16,0 0 2-16,0 0-10 15,0 0 28-15,0 0 5 16,-132 38 17-16,112-26-34 16,8 4-16-16,12 8-10 15,0-3-78-15,8-8-288 0</inkml:trace>
  <inkml:trace contextRef="#ctx0" brushRef="#br0" timeOffset="268440.4654">28209 2713 925 0,'0'0'262'15,"0"0"-152"-15,0 0 9 16,0 0 6-16,0 0-70 16,0 0-5-16,0 0 36 15,-125 92 6-15,109-65-15 16,8-1-43-16,3-3-14 0,5-3-18 16,5-4 26-16,24-6-28 15,11-6-7-15,9-4-56 16,5 0-83-16,10-22-80 15,-13 0-110-15,-15 1-491 0</inkml:trace>
  <inkml:trace contextRef="#ctx0" brushRef="#br0" timeOffset="268640.3075">28381 2726 842 0,'0'0'249'0,"0"0"-75"15,0 0 32-15,0 0-36 16,0 0-52-16,0 0-89 15,0 0 63-15,-87 60-27 0,85-40-32 16,2-2-3-16,0-4-29 16,15-6-2-16,12-3-8 15,8-5-23-15,8 0-90 16,-1-9-55-16,0-9-90 16,3-13 3-16,-11 8-127 15,-12 0-316-15</inkml:trace>
  <inkml:trace contextRef="#ctx0" brushRef="#br0" timeOffset="268744.6182">28610 2706 487 0,'0'0'624'0,"0"0"-331"16,0 0-139-16,0 0-118 16,0 0 47-16,0 0 34 15,-2 135-57-15,2-98-59 16,2 2-1-16,11-11-93 0,-1-14-245 16</inkml:trace>
  <inkml:trace contextRef="#ctx0" brushRef="#br0" timeOffset="268893.2815">28573 2542 1068 0,'0'0'392'16,"0"0"-392"-16,0 0-101 15,0 0-48-15,0 0-232 0</inkml:trace>
  <inkml:trace contextRef="#ctx0" brushRef="#br0" timeOffset="269149.2235">28806 2650 916 0,'0'0'224'0,"0"0"-22"0,0 0-7 16,0 0-39-16,0 0-31 16,33 118-30-16,-12-102-39 15,3-2-22-15,1-5-15 16,-1-6 0-16,-2-3-11 15,-1 0-4-15,-8-5-3 16,-4-10 6-16,-4-1 0 16,-5-4-1-16,0 1 7 15,0-1-7-15,-10 4 6 0,-9 2-6 16,-4 5-12 0,-2 2 0-16,-2 7-50 0,-2 0-163 15,10 4-89-15,5 6-538 0</inkml:trace>
  <inkml:trace contextRef="#ctx0" brushRef="#br0" timeOffset="269506.8687">29069 2738 958 0,'0'0'157'0,"0"0"9"15,0 0-15-15,0 0-65 16,0 113-37-16,5-98-43 15,-1-5 13-15,0-3-19 16,4-7 0-16,0 0-13 16,1-5 13-16,7-15-9 15,1-6-23-15,6-6-10 16,1-7 20-16,3 2 12 0,2-2 20 16,-5 9 1-16,-1 10 31 15,-7 12-12-15,-3 8-6 16,-5 2 13-16,2 22 98 15,-1 8-51-15,-3 3 36 16,0-1-102-16,4-4 4 16,-1-7-15-16,1-6-7 15,4-7 11-15,4-7-11 16,4-3-47-16,16-7-60 16,-7-11-86-16,-8-2-323 0</inkml:trace>
  <inkml:trace contextRef="#ctx0" brushRef="#br0" timeOffset="269702.7223">28998 2349 1438 0,'0'0'214'0,"0"0"-122"15,-34 126-66-15,27-75 5 16,7-5-31-16,0-3-51 16,7-13-171-16,9-12-404 0</inkml:trace>
  <inkml:trace contextRef="#ctx0" brushRef="#br0" timeOffset="269877.6235">30014 2823 1151 0,'0'0'844'16,"0"0"-735"-16,0 0-100 16,0 0-9-16,0 0-345 0</inkml:trace>
  <inkml:trace contextRef="#ctx0" brushRef="#br0" timeOffset="270806.0296">27438 3221 1088 0,'0'0'214'16,"0"0"-65"-16,0 0 29 16,0 0-46-16,0 0-48 15,0 0 1-15,0 0-53 0,-11 0 13 16,11 0-27-16,0 0-5 16,0 0-4-16,0 0 1 15,0 0-4-15,0 0 0 16,13 0 8-16,14 0 7 15,9 0 29-15,13 0-47 16,14 0 18-16,12-2-11 16,34-9-4-16,38-3-6 15,45-10-1-15,20-5 0 16,1-4 1-16,-12 3 2 16,-23 2 5-16,-5 2-5 15,-9 3 8-15,-13 3-17 16,-30 6 8-16,-28 2-2 15,-24 7 1-15,-13 2-2 16,-1-1 1-16,3 2 1 0,-4-3-1 16,-14 2 10-16,-11 1-17 15,-11-2 20-15,-5-1-13 16,-7 4 2-16,0-3 11 16,-4 0-3-16,0 0-2 15,-2 1-7-15,2 3 7 16,-2 0-15-16,0 0-25 15,0 0-44-15,0 0-185 16,-9 0-98-16</inkml:trace>
  <inkml:trace contextRef="#ctx0" brushRef="#br0" timeOffset="272792.1511">28238 3601 886 0,'0'0'274'16,"0"0"-188"-16,0 0 4 15,0 0 84-15,0 0-93 16,0 0 15-16,0 0 24 15,-4 0-4-15,-8 0-87 16,-1-4 5-16,0 2-12 16,-3 2-21-16,1 0 8 0,-1 0 1 15,-2 0-20-15,-2 10 10 16,0 8-1-16,3 4-3 16,1 8-5-16,3 5 10 15,5 7-2-15,6 4-8 16,2 5 9-16,0 3-4 15,12 4 10-15,3 2-8 16,1-1 11-16,-3-3-6 16,-7-5 4-16,-4-6-7 15,-2-4 2-15,-4-2-1 16,-13-4 1-16,-3-10 9 16,4-7-22-16,7-7 8 15,5-9-13-15,1-2-137 16,3-9-13-16,0-10-318 15,0-6-540-15</inkml:trace>
  <inkml:trace contextRef="#ctx0" brushRef="#br0" timeOffset="272932.8858">27955 4098 1094 0,'0'0'267'15,"0"0"-198"-15,0 0 23 16,125-28-54-16,-71 16-16 15,21-6-22-15,-15 4-163 16,-8 0-381-16</inkml:trace>
  <inkml:trace contextRef="#ctx0" brushRef="#br0" timeOffset="273209.0586">28514 3717 1094 0,'0'0'181'16,"0"0"-49"-16,0 0-5 15,0 0 14-15,0 0-14 16,-74 138-47-16,66-94 18 16,3 3-64-16,3-1 20 15,2-2-45-15,0-5 20 16,5-5-28-16,8-5 26 0,7-6-18 15,0-5-3 1,5-4-6-16,-1-6-18 0,14-8-85 16,-6 0-217-16,-9-10-86 15</inkml:trace>
  <inkml:trace contextRef="#ctx0" brushRef="#br0" timeOffset="273421.3069">28691 3873 871 0,'0'0'344'0,"0"0"-180"16,0 0 14-16,0 0-32 16,0 0-85-16,0 0 74 15,0 0-27-15,106 95-30 16,-72-59-58-16,-1-2 11 16,-2-2-30-16,-4-5 16 15,-4-7-17-15,-8-6 0 0,-1-7-83 16,-8-7-198-16,-2-2-103 15,-2-12-498-15</inkml:trace>
  <inkml:trace contextRef="#ctx0" brushRef="#br0" timeOffset="273638.1766">28945 3853 1071 0,'0'0'367'16,"0"0"-260"-16,0 0-56 15,0 0 86-15,0 0-35 0,-59 113-15 16,41-81-20 0,-3 2-43-16,-4-2-3 0,0-4-10 15,-2-2-22-15,3-1 4 16,4-7-106-16,4-6-128 16,8-4-47-16,8-8-213 0</inkml:trace>
  <inkml:trace contextRef="#ctx0" brushRef="#br0" timeOffset="273931.016">29096 3591 912 0,'0'0'337'0,"0"0"-234"16,0 0 26-16,0 0-24 15,0 0-21-15,0 0 62 16,144 91-11-16,-107-35-70 16,-8 9-8-16,-6 1-41 15,-6-1 7-15,-13-6-1 16,-4-1-7-16,0-6 3 16,-15-6-17-16,-10-8 28 15,-4-4-29-15,0-9 6 16,6-9-6-16,11-8-10 15,7-8-61-15,5 0-209 16,0-17-342-16</inkml:trace>
  <inkml:trace contextRef="#ctx0" brushRef="#br0" timeOffset="274149.4022">29604 3926 1475 0,'0'0'284'16,"0"0"-129"-16,0 0-16 15,0 0-88-15,0 0-6 16,0 0-44-16,134-29 13 16,-101 26-14-16,-2-2 0 0,-4 3-157 15,-9 2-156-15,-10-2-293 16</inkml:trace>
  <inkml:trace contextRef="#ctx0" brushRef="#br0" timeOffset="274338.861">29606 4087 1215 0,'0'0'321'15,"0"0"-218"-15,0 0 10 16,0 0 64-16,0 0-50 15,0 0-61-15,132 2-29 16,-94-2-27-16,-3-5-10 16,7-1-60-16,-13 3-217 15,-2-2-308-15</inkml:trace>
  <inkml:trace contextRef="#ctx0" brushRef="#br0" timeOffset="274988.7411">30264 3702 1084 0,'0'0'216'0,"0"0"-23"15,0 0-5-15,0 0-66 16,0 0-9-16,-83 104-74 16,83-81 0-16,4-6-31 15,21 0 4-15,6-11-12 16,7-6-25-16,2 0-4 16,-2-12-61-16,-4-13 7 15,-8-4-10-15,-8-5 27 16,-4-1 24-16,-10 1 32 15,-4 0 20-15,0 5-7 16,0 8 30-16,0 6 17 16,0 9 112-16,-2 6-111 15,-3 4-41-15,-2 24 1 0,1 14-17 16,1 10 12 0,1 10-2-16,4 5-1 0,0 5 10 15,0-1 27-15,0 0 1 16,0-6 10-16,0-11-45 15,0-5 14-15,-7-9-18 16,-11-6 14-16,-9-9-15 16,-4-6 7-16,0-8-8 15,0-10-9-15,4-1 2 16,8 0-18-16,7-18 19 16,10-4 12-16,2-4-13 15,4 2 13-15,16-2-6 0,7 6 0 16,0-1-6-1,4 5 6-15,0 0-3 0,5-1-3 16,2 2-41-16,4-4-66 16,-2-2-87-16,20-14-1 15,-11 7-109-15,-8-3-385 0</inkml:trace>
  <inkml:trace contextRef="#ctx0" brushRef="#br0" timeOffset="275271.3722">30785 3696 1094 0,'0'0'265'0,"0"0"-80"0,0 0 16 15,0 0-14-15,0 0-74 16,0 0-16-16,0 0-49 16,-29-8-18-16,25 14-18 15,-6 17-11-15,-3 14 1 16,5 9-1-16,-2 7 29 15,6 3-29-15,4-2 14 16,0-5-13-16,0-7 6 16,4-9-8-16,8-10-1 15,3-6-8-15,5-9-18 16,7-7-20-16,4-1-105 16,11-14-142-16,-6-7-217 15,-7-5-439-15</inkml:trace>
  <inkml:trace contextRef="#ctx0" brushRef="#br0" timeOffset="275469.4601">30937 3797 727 0,'0'0'412'16,"0"0"-186"-16,0 0-14 15,0 0 25-15,0 0-155 16,0 0-68-16,0 0 43 16,35 64 8-16,-8-20 0 15,1 0-19-15,-1-1 13 16,0-7-43-16,-2-6 19 15,-5-8-27-15,-3-5 2 16,-1-8-9-16,-3-6-1 16,-1-3-59-16,-1-8-88 0,-5-13-111 15,-1-3-298-15</inkml:trace>
  <inkml:trace contextRef="#ctx0" brushRef="#br0" timeOffset="275728.6734">31210 3742 1156 0,'0'0'259'16,"0"0"-66"-16,0 0 14 15,0 0-126-15,0 0 17 16,-65 103-4-16,38-59 3 16,2 4-57-16,-2-1-2 15,-2-3-18-15,2-3-1 16,2-7-19-16,3-6 6 15,4-6-5-15,4-6-1 16,6-6 0-16,6-4-17 0,2-6-52 16,0 0-84-16,6-14-101 15,12-10-20-15,0-5-324 0</inkml:trace>
  <inkml:trace contextRef="#ctx0" brushRef="#br0" timeOffset="276031.3507">31364 3514 924 0,'0'0'318'0,"0"0"-228"16,0 0-31-16,0 0 105 0,0 0 2 15,111 103-12-15,-75-58-24 16,-3 3-23-16,-2 0-23 15,-6 0-56-15,-4-1 12 16,-13-1-18-16,-8-1 10 16,0-1-18-16,-6-4 3 15,-15-2-3-15,-1-7-14 16,2-7 14-16,6-9-13 16,4-2-2-16,3-6-34 15,-5 0-31-15,4-3-150 16,-5-4-440-16</inkml:trace>
  <inkml:trace contextRef="#ctx0" brushRef="#br0" timeOffset="276921.121">30480 3604 608 0,'0'0'201'0,"0"0"-103"15,0 0 22-15,0 0-44 16,0 0-23-16,0 0-26 15,0 0 12-15,-29 0 36 16,22 0 41-16,2 0 9 16,-1 0-52-16,-3 0 6 15,-5 4-49-15,-1 4 23 0,-6-1-25 16,-3 7-6-16,-2 1-14 16,-1 1 1-16,4-2-7 15,8-2 4-15,10-4-12 16,5-8-136-16,18 0-117 15,5 0-689-15</inkml:trace>
  <inkml:trace contextRef="#ctx0" brushRef="#br0" timeOffset="278571.2488">28180 5343 838 0,'0'0'488'0,"0"0"-434"16,0 0 120-16,0 0 35 15,0 0-85-15,0 0-24 16,0 0-26-16,-4 0-3 16,4 0-58-16,0 0 17 15,0 0-29-15,11-8 11 16,13-9-11-16,7-3-1 16,3 0 0-16,-5 2-11 0,-7 4 11 15,-7 6 0-15,-5 8-7 16,-3 0-3-16,-3 10 9 15,2 22 2-15,6 12 10 16,3 7 6-16,8 3 6 16,4 1 8-16,6-8-15 15,0-6 22-15,3-5-37 16,-5-5 34-16,-4-9-34 16,-8-4 9-16,-5-4-9 15,-5-2-1-15,-3-4 0 16,-4 2-6-16,2-1-11 15,-4-2-52-15,4 1-43 16,0-5-219-16,-2-3-16 0,1 0-314 16</inkml:trace>
  <inkml:trace contextRef="#ctx0" brushRef="#br0" timeOffset="278862.5301">28588 5260 992 0,'0'0'195'0,"0"0"-127"16,0 0 83-16,0 0-16 0,0 0-19 16,0 0 27-1,-56 127-11-15,36-87-6 0,-4 6-72 16,-8 7 17-16,-1 0-46 15,-5-4 18-15,5-3-42 16,4-9 11-16,7-11-11 16,11-12-1-16,3-6 0 15,8-8-25-15,0 0-41 16,0-9-182-16,10-12-254 0</inkml:trace>
  <inkml:trace contextRef="#ctx0" brushRef="#br0" timeOffset="279367.703">28880 4886 1295 0,'0'0'282'16,"0"0"-191"-16,0 0 19 15,0 0-37-15,0 0-58 0,0 0 4 16,123-29-12-1,-94 29-14-15,-8 0 17 0,-9 18-10 16,-10 10 1-16,-2 9 23 16,-14 2 21-16,-12 0-11 15,-8 0 13-15,3-9-17 16,5-4 28-16,5-7-27 16,8-10 19-16,6-3-40 15,5-2-2-15,2-1-8 16,0 1 6-16,0 1-12 15,0 1 12-15,4 0-11 16,10 2 21-16,3-3-32 0,6-3 15 16,4-2 1-1,2 0-28-15,0 0-35 0,6-9-100 16,-8 3-211-16,-7 3-338 0</inkml:trace>
  <inkml:trace contextRef="#ctx0" brushRef="#br0" timeOffset="279727.7001">29205 5530 1031 0,'0'0'297'16,"0"0"-142"-16,0 0 39 16,0 0-40-16,0 0-51 15,0 0-33-15,0 0 3 16,58 0-20-16,-25 0-13 15,8-4-1-15,-1-4-39 16,0-2 15-16,-7 0-8 16,-4 4-14-16,-7 1-58 15,-13 5-99-15,-7 0-184 0,-2 0-293 16</inkml:trace>
  <inkml:trace contextRef="#ctx0" brushRef="#br0" timeOffset="279945.5637">29310 5683 1318 0,'0'0'193'0,"0"0"-36"16,0 0 46-16,0 0-17 16,0 0-62-16,0 0-32 15,0 0-35-15,113 24-36 0,-84-24 11 16,-2 0-31-1,0-2-2-15,-5-2-11 16,-2 0-41-16,-9 4-142 0,-4-2-467 0</inkml:trace>
  <inkml:trace contextRef="#ctx0" brushRef="#br0" timeOffset="281204.2916">30208 5298 757 0,'0'0'637'0,"0"0"-498"16,0 0 42-16,0 0-48 15,0 0-37-15,0 0-19 16,0 0-46-16,-29-20 17 16,27 14-20-16,2-2 14 15,0-4-30-15,0-4-3 16,0-4-9-16,17-1-6 16,8 4 5-16,6-1 2 0,4 5-8 15,4 6 14 1,-4 4-14-16,-1 3 7 0,-5 4-1 15,-7 23 1-15,-9 9-1 16,-11 12 1-16,-2 8 0 16,-8 6 5-16,-26 3 9 15,-11-1-15-15,-5-4 16 16,-6-1-20-16,0-8 13 16,2-9-8-16,10-10 0 15,9-7 1-15,12-11 2 16,9-9 4-16,14-5-14 15,0 0-31-15,12-11 1 16,19-14 19-16,9-3 18 16,5-2 0-16,-1 8-1 0,-8 6 0 15,-5 10 1-15,-4 6-9 16,-5 0 18-16,0 7-9 16,-2 11 2-16,3 1 34 15,-3-1-28-15,0 0 1 16,0-6-8-16,-1-3 7 15,0-8-8-15,-1-1-45 16,3 0-81-16,-5-6-197 16,-3-6-217-16</inkml:trace>
  <inkml:trace contextRef="#ctx0" brushRef="#br0" timeOffset="281482.3641">30711 5352 1382 0,'0'0'330'15,"0"0"-254"-15,0 0-24 16,0 0-17-16,0 0 99 16,0 0-20-16,0 0-53 15,129 77-20-15,-100-46-20 16,0-1 14-16,-4-1-35 15,-3-3 10-15,-2-1-4 16,-2-5-9-16,-2-2 9 16,-3-4-12-16,-2-3-4 0,-2-3-75 15,-4-7-132-15,-5-1-306 16,0 0-408-16</inkml:trace>
  <inkml:trace contextRef="#ctx0" brushRef="#br0" timeOffset="281760.3644">31045 5241 1069 0,'0'0'178'16,"0"0"-85"-16,0 0 64 15,-62 120 54-15,37-70-48 16,4 4-22-16,-2 0-47 15,1-3-22-15,-1-5-36 0,4-7-20 16,3-9-6-16,0-6-4 16,3-6 0-16,0-4 4 15,1-4-19-15,-3-2 9 16,2 1-23-16,1-6-100 16,8-3-180-16,2 0-70 15,2 0-444-15</inkml:trace>
  <inkml:trace contextRef="#ctx0" brushRef="#br0" timeOffset="282167.0533">31293 5508 1337 0,'0'0'258'15,"0"0"-93"-15,0 0 12 0,0 0-78 16,0 0-24-16,0 0-28 15,0 0-5-15,-7 19-11 16,32-16 6-16,6-3 10 16,7 0-29-16,-3 0 6 15,1 0-17-15,-9 0-9 16,-9 0 10-16,-10 0-4 16,-1 0-4-16,-7 0 0 15,0 0-9-15,0 0-49 16,0 0-48-16,0 0-264 15,-7 0-368-15</inkml:trace>
  <inkml:trace contextRef="#ctx0" brushRef="#br0" timeOffset="282791.2303">31876 5272 871 0,'0'0'641'0,"0"0"-542"0,0 0 23 15,0 0 24-15,0 0-50 16,0 0-31-16,123 26-12 15,-98-3 5-15,-1 6-1 16,-2 8-5-16,1 5-26 16,-5 1 6-16,-1-2-24 15,-3 2 14-15,-1-5-21 16,1-2-1-16,-3-5 9 16,-1-5-9-16,2-8 0 15,-3-3-44-15,4-3-19 16,9-11-156-16,-3-1-287 15,-2 0-117-15</inkml:trace>
  <inkml:trace contextRef="#ctx0" brushRef="#br0" timeOffset="283127.4811">32313 5216 385 0,'0'0'920'0,"0"0"-740"16,0 0-74-16,0 0 25 0,0 0-77 16,0 0-16-1,0 0 49-15,-85 148 18 0,54-91-42 16,-2 0-11-16,-3-5 17 15,3-6-11-15,2-6-5 16,6-9-38-16,5-9-4 16,4-6-2-16,6-4-16 15,3-7 8-15,5-2-2 16,2-3-59-16,0 0-132 16,9-6-378-16,6-10-401 0</inkml:trace>
  <inkml:trace contextRef="#ctx0" brushRef="#br0" timeOffset="283706.3783">32523 4888 1167 0,'0'0'184'16,"0"0"-2"-16,0 0-27 15,0 0-6-15,0 0-46 16,0 0-28-16,0 0-58 16,47-41-7-16,-19 31-3 15,-1 4 2-15,-3 4-9 16,-5 2-9-16,-4 8 2 16,-9 18 7-16,0 11 38 15,-6 3-36-15,0 3 30 16,-12-3-31-16,-5-2 22 15,-2-2-22-15,-1-1 32 16,5-7-17-16,1-5-7 0,5-4 3 16,7-7-11-1,2-5 4-15,0-2 10 0,2-4-12 16,14-1 6-16,6 0 29 16,7 0-29-16,0 0 0 15,-2 0-8-15,-5 0 0 16,-7-1-1-16,-5 1 9 15,-6 0-21-15,-4 0 6 16,0 0-38-16,-14 4-145 16,-11 7-57-16,-7 2-458 0</inkml:trace>
  <inkml:trace contextRef="#ctx0" brushRef="#br0" timeOffset="293984.2571">27844 6693 195 0,'0'0'356'16,"0"0"-194"-16,0 0 0 16,0 0-42-16,0 0-8 15,0 0-22-15,-5 0 43 16,3 0-33-16,0-1-34 16,0 1-2-16,2-3-18 15,0 3-1-15,0 0 12 16,0-2 35-16,0-1-38 15,0-3 28-15,0-5-74 16,0-3 37-16,0-4-44 0,6-4 11 16,9-2-5-16,6-1-7 15,3 2 1-15,3 3 0 16,-2 3 7-16,1 7 4 16,-4 6-24-16,1 4-2 15,0 0 14-15,0 20 17 16,2 8-6-16,0 3 5 15,-1 2-15-15,-4 2 7 16,-6 1 4-16,-8 3-17 16,-6 5 11-16,-8 8 19 15,-24 5-18-15,-11 5 14 16,-5 0-10-16,1-3-10 16,7-9 4-16,4-12 9 15,10-10-19-15,10-10 15 16,5-8-20-16,6-5 25 0,5-5-14 15,0 0 7-15,0 0-8 16,0 0 9-16,0-10-8 16,5-11 0-16,11-4 15 15,5-2-32-15,6 3 29 16,4 4-29-16,3 8 14 16,-1 5 2-16,-2 7 0 15,0 0-1-15,-1 0 0 16,-6 14 2-16,-1 3-2 15,-3 1 13-15,-7-2-25 16,0-1 22-16,-1-5-17 16,-1-3 8-16,-1-1-68 15,15-6-62-15,-2 0-177 0,-3-4-187 16</inkml:trace>
  <inkml:trace contextRef="#ctx0" brushRef="#br0" timeOffset="294298.8603">28414 6701 1001 0,'0'0'190'0,"0"0"-111"0,0 0 14 16,0 0 31-16,0 0 1 15,0 0 26-15,0 0-51 16,147 81-15-16,-109-45-30 16,-2 2-33-16,-1 3 24 15,-3-1-27-15,-8 1 10 16,-2-3-27-16,-6-6 21 16,-5-4-22-16,-2-8 9 15,-2-4-7-15,-3-8-3 16,0-4-34-16,3-4-161 15,2-2-139-15,-2-14-245 0</inkml:trace>
  <inkml:trace contextRef="#ctx0" brushRef="#br0" timeOffset="294596.4799">28737 6655 1001 0,'0'0'249'16,"0"0"-178"-16,0 0 26 15,0 0 47-15,-58 115 0 16,35-64-9-16,-2 1-25 16,-2 2-33-16,-2-3-21 15,-3-4 13-15,1-2-45 16,2-9 5-16,5-8-21 15,5-8 12-15,9-8-20 0,3-5 0 16,7-7 0-16,0 0-42 16,2-23-91-16,11-7-241 15,3-4-793-15</inkml:trace>
  <inkml:trace contextRef="#ctx0" brushRef="#br0" timeOffset="295034.4002">28746 6473 170 0,'0'0'1252'15,"0"0"-1028"-15,0 0-180 0,0 0-15 16,0 0-28-16,0 0 11 15,128-43-1-15,-95 43-10 16,-4 0 23-16,-5 0-17 16,-6 4 51-16,-5 8-15 15,-6 0 2-15,-2 2-23 16,-5 3 6-16,0 0 13 16,-3 6-10-16,-11 3 30 15,-3 2-40-15,-3 2 23 16,-1-2-33-16,4-4 6 15,3-5-11-15,8-7-3 16,1-7-2-16,5-2 5 0,0-3-5 16,0 0 12-16,11 0 5 15,12 0-18-15,4 0 28 16,0 0-26-16,-3 0-4 16,-7 0-2-16,-8 0-45 15,-6 0-214-15,-3 8-359 0</inkml:trace>
  <inkml:trace contextRef="#ctx0" brushRef="#br0" timeOffset="295389.009">29298 6978 1365 0,'0'0'231'15,"0"0"-129"-15,0 0 15 16,0 0-22-16,121-30 2 0,-70 25-26 16,5 1-12-16,-3 2-58 15,-4-1 21-15,-7 2-11 16,-7-1-22-16,-12 2-11 16,-7 0-93-16,-9 0-189 15,-7 0-230-15</inkml:trace>
  <inkml:trace contextRef="#ctx0" brushRef="#br0" timeOffset="295613.0115">29319 7217 1520 0,'0'0'182'16,"0"0"-116"-16,0 0 33 15,145-25-24-15,-83 10-33 16,-2 0-5-16,-2 3-35 16,-9 5-4-16,-12 3-4 15,-5 1-72-15,-5 1-147 16,-9 0-76-16,-3-2-443 0</inkml:trace>
  <inkml:trace contextRef="#ctx0" brushRef="#br0" timeOffset="296316.7739">30250 6661 836 0,'0'0'298'0,"0"0"-188"15,0 0-9-15,0 0-1 0,0 0 2 16,0 0 50-16,0 0-77 15,-2-71-28-15,24 51 6 16,9 0-34-16,3 5 18 16,3 1-29-16,1 7 10 15,-4 7-18-15,-6 0 0 16,-7 27 1-16,-7 11 13 16,-14 12 0-16,0 6-3 15,-14 4 31-15,-13 0-36 16,-4-3 23-16,-3-4-26 15,3-9 7-15,2-5-9 16,4-12 8-16,4-4-3 16,5-9-5-16,3-6 0 15,3-6 14-15,2-2-30 0,-1 0 25 16,3 0-20-16,-2-4-6 16,2-8 1-16,3 0-6 15,3 2 20-15,0 1 1 16,0 3-9-16,9 4 3 15,14 2 8-15,6 0-2 16,2 0 11-16,0 2 48 16,0 13-38-16,-2-1 13 15,-6 1-3-15,-1 2-13 16,-4-3 1-16,-2 0-12 16,-3-2 1-16,-5-4-1 0,2-2-14 15,-4-1 5-15,3-5-39 16,3 0-54-16,3 0-75 15,20-21-72-15,-4-1-128 16,-2 0-162-16</inkml:trace>
  <inkml:trace contextRef="#ctx0" brushRef="#br0" timeOffset="296683.355">30845 6657 1101 0,'0'0'280'16,"0"0"-176"-16,0 0 34 15,0 0-8-15,0 0 21 16,0 0-20-16,0 0-75 15,118 99 19-15,-92-65-42 16,3-2 2-16,1 1-19 16,3-1 23-16,2-2-24 15,2-2 0-15,0 0-8 16,1-3-6-16,-5-4 5 16,-6-3 8-16,-4-6-20 15,-8-1 6-15,-6-6-27 16,-4-2-60-16,-3-3-62 0,-2 0-82 15,0 0-55-15,0-12-429 16</inkml:trace>
  <inkml:trace contextRef="#ctx0" brushRef="#br0" timeOffset="296958.8457">31259 6609 1051 0,'0'0'227'0,"0"0"-109"15,0 0-43-15,0 0 57 16,-89 127 71-16,56-67-21 0,-5 5-84 16,3-6-16-16,-2 0-11 15,2-8-19-15,6-11 3 16,5-10-32-16,6-6 1 15,-1-3-16-15,4-4-16 16,1-2 1-16,-3-5-56 16,3-3-170-16,3-4-464 0</inkml:trace>
  <inkml:trace contextRef="#ctx0" brushRef="#br0" timeOffset="306252.1975">28554 8251 538 0,'0'0'306'16,"0"0"-145"-16,0 0-27 15,0 0-14-15,0 0 17 16,0 0-40-16,0 0 8 15,-4-3-28-15,4 0 25 16,0 3-33-16,0 0 23 16,0 0-11-16,0 0-20 0,0 0-10 15,0 0-27 1,0 0-11-16,0 0 2 0,2 15-30 16,19 7 30-16,8 6-7 15,4 8-7-15,2 3 9 16,3-1-9-16,-5-3 17 15,1 0-12-15,-5-3 1 16,-5-8-14-16,-3-4 17 16,-6-6-17-16,-1-5 16 15,-3-3-17-15,-3-4 8 16,0-2-56-16,-2 0-56 16,-2 0-153-16,-4-2-125 0</inkml:trace>
  <inkml:trace contextRef="#ctx0" brushRef="#br0" timeOffset="306537.7454">28911 8127 892 0,'0'0'321'0,"0"0"-236"16,0 0-40-16,0 0-24 15,0 0 82-15,-56 121-23 16,34-73 65-16,-5 1-54 16,0 0-12-16,-1 0-9 15,-1-7-4-15,4-6-12 0,7-8-53 16,3-8 12 0,5-6-7-16,2-5-12 0,3-3-39 15,1-4-57-15,2-2-105 16,2 0-110-16,0-14-795 0</inkml:trace>
  <inkml:trace contextRef="#ctx0" brushRef="#br0" timeOffset="307630.6824">27877 8306 980 0,'0'0'169'0,"0"0"-54"15,0 0 27-15,0 0-45 16,0 0 63-16,0 0-36 16,0 0-26-16,-31-26-39 15,31 9-42-15,12-1-6 16,3 1-10-16,5-1 28 0,4-1-22 16,3 5-14-1,4 4 4-15,2 4 2 0,1 6-23 16,-2 0 22-16,1 6-2 15,-2 14 4-15,2 5 38 16,1-2-32-16,-5 0 14 16,-2-4-13-16,-8 1-8 15,-5 3 10-15,-10 3 1 16,-4 6 12-16,-14 4 9 16,-21 4-18-16,-11 1-6 15,-6-5-2-15,3-5 2 16,2-7-7-16,12-9 0 15,10-4 19-15,10-9-18 16,8-2 7-16,4 0 4 16,3 0-5-16,0 0 9 0,0-13-8 15,12 1-3-15,3-2 1 16,8 3-12-16,4-1 11 16,10 2-5-16,10-1 0 15,4 3 1-15,3 5 21 16,-8 3-12-16,-7 0 7 15,-8 0-10-15,-9 3-8 16,-6 11 20-16,-3 4-24 16,-4 2 5-16,0 3-6 15,-3-3-4-15,1-4-22 16,2-5-67-16,17-14-133 16,1-19-246-16,0-6-333 0</inkml:trace>
  <inkml:trace contextRef="#ctx0" brushRef="#br0" timeOffset="308180.0617">28962 7775 927 0,'0'0'334'0,"0"0"-237"16,0 0 15-16,0 0 9 16,0 0-2-16,0 0-38 15,0 0-29-15,96 36-20 16,-74-24-20-16,-2 1-12 16,-5-1 16-16,-5 1-14 15,-8 3 33-15,-2 5 7 16,0 5-14-16,-9 2 17 0,-9 4 5 15,-6 3-8-15,-1 2-1 16,3-3-25-16,2-4 14 16,6-3-29-16,10-11 15 15,4-4-6-15,2-8-4 16,25-4-5-16,11 0 23 16,9-4-3-16,0-14-20 15,-5 4-1-15,-13 2-6 16,-27 12-41-16,-2 0-433 15,-6 12-164-15</inkml:trace>
  <inkml:trace contextRef="#ctx0" brushRef="#br0" timeOffset="308595.4543">29375 8449 1285 0,'0'0'196'15,"0"0"-86"-15,0 0 37 16,0 0-5-16,0 0-42 16,0 0-18-16,0 0-17 15,35 0-43-15,7 0 43 16,7 0-64-16,7-6 27 15,-5 0-20-15,-2 0-8 16,-9 0 2-16,-4 0-4 16,-5-1-54-16,-2 0-129 0,-9 1-207 15,-7-1-532-15</inkml:trace>
  <inkml:trace contextRef="#ctx0" brushRef="#br0" timeOffset="309164.9419">30052 8151 481 0,'0'0'807'0,"0"0"-643"15,0 0 70-15,0 0-36 0,0 0-74 16,0 0-83-16,0 0-6 16,38-70-34-16,-3 49 4 15,1 3 1-15,-1 6-8 16,-3 9 4-16,-8 3-3 16,-6 7 2-16,-7 21 7 15,-5 11 11-15,-6 5-17 16,0 6 21-16,-6 4-14 15,-13-1 1-15,-2-1-4 16,-4-1 7-16,-1-3-11 16,1-6 3-16,1-7-5 15,4-8 8-15,5-9-16 0,1-5 20 16,3-7-24 0,1-6 20-16,2 0-17 15,1 0 15-15,5-2-7 0,2-10 1 16,0-4 0-16,0 1 0 15,13 3 0-15,10 3-5 16,3 6 14-16,6 3-10 16,3 0 2-16,3 10 24 15,3 7-23-15,-2-1 11 16,-3 2-2-16,-5-3-10 16,-4-2-2-16,-5-3 11 15,-6-2-20-15,-3-4-67 16,-4-4-136-16,-5 0-178 0,1 0-159 15</inkml:trace>
  <inkml:trace contextRef="#ctx0" brushRef="#br0" timeOffset="309444.6548">30642 8199 1287 0,'0'0'276'0,"0"0"-166"16,0 0 25-16,0 0-11 16,0 0-4-16,0 0-4 15,0 0-27-15,118 49-52 16,-78-20 6-16,2 5-11 16,-3 0-6-16,-6-2-25 0,-4-3 3 15,-7-2-4-15,-4-7 0 16,-2-2 0-16,-5-4-36 15,0-6-34-15,7-8-158 16,-5 0-331-16,-1 0-306 0</inkml:trace>
  <inkml:trace contextRef="#ctx0" brushRef="#br0" timeOffset="309700.3662">31010 8038 1285 0,'0'0'241'0,"0"0"-157"16,0 0-21-1,-73 105 70-15,48-53-9 0,0 6 3 16,1 0-37-16,-3-1-12 16,-4-2-26-16,-3-6-16 15,3-4-2-15,-2-7-24 16,6-7 2-16,4-7-3 15,10-10-18-15,7-6-22 16,6-8-77-16,11-14-367 16,9-8-29-16</inkml:trace>
  <inkml:trace contextRef="#ctx0" brushRef="#br0" timeOffset="310187.1633">31607 8364 1197 0,'0'0'584'16,"0"0"-509"-16,0 0 35 16,0 0 11-16,0 0-31 15,0 0-31-15,0 0-16 16,55-2 15-16,-9-8-24 0,8-1-6 16,7-3-19-1,-5 3-8-15,-5 3 5 0,-9 4-12 16,-6 2-10-16,-14 2-70 15,-22 0-123-15,0 4-426 16,-20 4-101-16</inkml:trace>
  <inkml:trace contextRef="#ctx0" brushRef="#br0" timeOffset="310411.2405">31573 8534 1528 0,'0'0'267'0,"0"0"-201"16,0 0 26-16,0 0 72 0,139 3-62 16,-72-10-47-1,-1-7-3-15,-6 1-51 0,-8 5 4 16,-14 2 4-16,-11 6-18 16,-6 0 8-16,-5 0-64 15,5 2-86-15,12 10-193 16,-4-4-62-16,2-2-297 0</inkml:trace>
  <inkml:trace contextRef="#ctx0" brushRef="#br0" timeOffset="311066.7746">32620 7933 1013 0,'0'0'239'0,"0"0"-84"16,0 0 32-16,0 0 4 15,0 0-71-15,0 0 18 0,0 0-46 16,-100-2-15-16,84 18-55 16,-1 13 14-16,-3 7-7 15,2 12 4-15,2 7-8 16,8 5-6-16,6 2 17 15,2 1-36-15,0-1 49 16,10-7-43-16,17-5 13 16,9-8-18-16,9-9 21 15,3-9 1-15,4-10-22 16,-1-8 14-16,-4-6-8 16,-5 0 1-16,-4-18 1 15,-7-8-12-15,-7-5 9 16,-6-3 0-16,-9-6-6 15,-5-5 0-15,-4-1 0 16,0-3-6-16,0 5-4 0,-6 3 19 16,-3 4-21-16,1 2 24 15,-6 2-18-15,3 2 7 16,0-1-1-16,-3 6 1 16,-1-1 0-16,-1 8-1 15,-4 5-5-15,-4 6 4 16,-5 3-20-16,-4 5 9 15,-6 0-44-15,-19 16-11 16,7 2-137-16,8-4-706 0</inkml:trace>
  <inkml:trace contextRef="#ctx0" brushRef="#br0" timeOffset="317994.7692">27430 9679 827 0,'0'0'143'0,"0"0"-44"16,0 0-7-16,0 0-8 0,0 0-39 15,0 0 45-15,-10-4-51 16,6 1 19-16,2-2 27 16,-5 1-24-16,3-2 63 15,-1-2-57-15,0-1-3 16,3 0-20-16,2-3 8 15,0-1-35-15,0-2 7 16,0 1-19-16,0-3-4 16,10 3 6-16,-2 2-5 15,1 2-2-15,3 0 9 16,-2 2-18-16,9-4 18 16,2 0-10-16,8-2 1 15,5-1-1-15,1 6 1 16,2 2 1-16,-2 7-1 0,-6 0-20 15,-10 33 19-15,-5 13 0 16,-14 15-1-16,0 4 4 16,-2 4 7-16,-18-5-9 15,-1-10 0-15,2-5 0 16,1-11 2-16,3-10-7 16,-1-5 21-16,3-9-18 15,-1-6 11-15,1-2 0 16,-3-6-9-16,-2 0 9 15,-2 0-8-15,3 0 5 16,-1-6-6-16,1-5 1 16,9 2-3-16,1 1 9 0,5 0-17 15,2-1 9 1,0 4-5-16,15 0 1 0,10 3 4 16,6 2 1-1,5 0 0-15,-3 5 5 0,1 9 4 16,-2-1 12-16,-3 4-20 15,-8-3 15-15,-3-4-15 16,-3 0 4-16,2-2 3 16,-2-4-7-16,1-2-2 15,6-2-36-15,9 0-73 16,-5-2-194-16,-5-8-224 0</inkml:trace>
  <inkml:trace contextRef="#ctx0" brushRef="#br0" timeOffset="318446.9718">28020 9620 914 0,'0'0'289'15,"0"0"-207"-15,0 0 4 16,0 0-14-16,0 0-3 15,0 0-39-15,0 0 59 16,50-6 47-16,-27 25-21 16,2 5-47-16,2 5-7 15,4 6 6-15,0 3-28 16,2 1 6-16,1-3-45 16,-3-4 17-16,-2-3-11 15,-4-6-5-15,-3-4-1 16,-7-5 2-16,-4-7-2 0,-4-2-4 15,-4-1-80 1,-3-4-204-16,0 0-35 0,-3 0-492 0</inkml:trace>
  <inkml:trace contextRef="#ctx0" brushRef="#br0" timeOffset="318750.3788">28323 9577 1094 0,'0'0'213'16,"0"0"-120"-16,0 0-31 16,0 0-15-16,0 0 15 0,0 0 2 15,-64 140 36-15,47-95-13 16,-1-4 22-16,3-2-58 15,4-9-3-15,2-4-42 16,4-8 11-16,1-2-9 16,0-2-7-16,-1-2-1 15,1-1-22-15,-3-3-66 16,2-4-134-16,1-4-56 16,2 0-398-16</inkml:trace>
  <inkml:trace contextRef="#ctx0" brushRef="#br0" timeOffset="319161.1678">28793 9292 1001 0,'0'0'185'0,"0"0"-34"16,0 0 29-16,0 0 17 0,0 0-38 16,0 0-45-1,0 0-58-15,-11 7-37 0,-5 21 28 16,-4 16-41-16,0 8 51 15,2 10-10-15,5 3 8 16,3 2-13-16,8-3-5 16,2-4-11-16,0-5-9 15,12-5-16-15,5-8 6 16,2-5-4-16,1-7 5 16,-3-7-13-16,-1-2 5 15,-3-8-10-15,0-4-79 16,-5-3-125-16,-4-4-388 0</inkml:trace>
  <inkml:trace contextRef="#ctx0" brushRef="#br0" timeOffset="320563.8267">29127 9550 628 0,'0'0'187'0,"0"0"-91"16,0 0 24-16,0 0-38 15,0 0 8-15,0 0-21 16,0 0 43-16,0 0-29 16,0 0 20-16,0 0-3 15,0 0-15-15,0 0-6 16,0 0-41-16,0 0 16 16,0 0-45-16,0 0 32 15,0 0-23-15,0 0 19 16,0 0-9-16,0 0-6 15,0 0 3-15,0 0-13 16,0 0 9-16,0 0-12 16,0 0-5-16,0 0 8 0,0 0-12 15,0 0 9 1,0 0-9-16,0 0 0 0,0 0 1 16,0 0 8-16,0 0-7 15,0 0-4-15,0 0 17 16,2 0-30-16,3 6 14 15,6 12-1-15,5 13 3 16,4 4-1-16,6 11 27 16,1 5-10-16,4 1 14 15,-2-3-25-15,2-3 20 16,2-7-25-16,-4-7 8 16,3-9 0-16,-5-2-6 15,-5-8 3-15,-5-6-6 16,-5 0 0-16,-8-6-16 15,-4 1-58-15,0-2-152 0,-8 0-272 16,-6 0-880-16</inkml:trace>
  <inkml:trace contextRef="#ctx0" brushRef="#br0" timeOffset="320855.9197">29361 9623 1035 0,'0'0'196'0,"0"0"-61"16,-63 104 16-16,32-56 31 15,0-2-29-15,0-1-37 16,2-6-55-16,5-10-11 15,8-5-49-15,5-7 23 16,1-7-23-16,4-4 0 16,-5 0-1-16,-3 0-81 15,-7 0-159-15,0-2-105 16,3-2-373-16</inkml:trace>
  <inkml:trace contextRef="#ctx0" brushRef="#br0" timeOffset="322123.4039">29747 9796 702 0,'0'0'218'0,"0"0"-113"16,0 0 36-16,0 0-31 16,0 0 27-16,0 0 6 15,0 0 11-15,0-8 3 0,0 8-33 16,0 0-23-1,0 0-52-15,0 0 2 0,0 0-45 16,0 0 30-16,0 0-17 16,0 0-6-16,8 0 1 15,19 0-7-15,11-6 48 16,7-1-29-16,1 3-2 16,-3 1-18-16,-7 1-7 15,-10 2 2-15,-8 0-1 16,-7 0 0-16,-4 0 1 15,-5 0-2-15,-2 0 8 16,0 0-7-16,0 0 12 0,0 0-14 16,0 0 11-16,0 0-1 15,0 0-8-15,0 0-39 16,0 0-42-16,0 0-181 16,0 0-477-16</inkml:trace>
  <inkml:trace contextRef="#ctx0" brushRef="#br0" timeOffset="323093.7188">30339 9707 1220 0,'0'0'223'15,"0"0"-47"-15,0 0 30 16,0 0-83-16,0 0-101 16,0 0-7-16,0 0-2 15,23-88-11-15,-19 65 0 16,-2 1-2-16,-2 2 9 0,0 4 8 16,0 2 39-16,0 4-4 15,0 6 14-15,0 4-42 16,0 0 2-16,0 0-18 15,0 0-16-15,0 16 3 16,4 8 5-16,10 6-3 16,-1 2 16-16,3 5-10 15,-3-1-2-15,0 2 19 16,-1 1-19-16,-1 0 39 16,-5-2-34-16,-1-3 4 15,0-6 2-15,-1-2-10 0,-2-6-4 16,0-2 11-1,1-4-22-15,-1-3-47 0,-2-5-99 16,0-4-366-16,0-2-352 16</inkml:trace>
  <inkml:trace contextRef="#ctx0" brushRef="#br0" timeOffset="323426.6652">30551 9375 884 0,'0'0'566'0,"0"0"-491"16,0 0-56-16,0 0 83 15,0 0-1-15,129 30 35 16,-82-12-60-16,2 7 28 15,2 9-42-15,-5 12-9 16,-5 8 3-16,-12 9-12 16,-9 3 5-16,-13 3-43 15,-7-7 10-15,0-4-10 16,-10-7 3-16,-2-11-8 16,-5-8 11-16,4-8-12 15,1-3-25-15,0-9-15 16,1-6-80-16,1-6-276 15,4 0-571-15</inkml:trace>
  <inkml:trace contextRef="#ctx0" brushRef="#br0" timeOffset="323737.6465">31349 9612 1470 0,'0'0'326'0,"0"0"-172"16,0 0-21-16,0 0-59 15,0 0-19-15,0 0-44 16,0 0 31-16,108-16-5 15,-48 8-9-15,1-2-15 16,-1 0-2-16,-11-1-10 16,-9 4 1-16,-13 0-2 15,-13 6-89-15,-14 1-188 16,-10 4-289-16,-15 7-775 0</inkml:trace>
  <inkml:trace contextRef="#ctx0" brushRef="#br0" timeOffset="323924.9986">31384 9854 722 0,'0'0'801'0,"0"0"-681"15,0 0 68-15,0 0-22 0,0 0-54 16,0 0 30-16,136-14-80 16,-76 0-20-16,-2 0-42 15,-9 2 1-15,-9 4-1 16,-9 4-28-16,5 2-82 15,-12 2-172-15,-1 0-293 0</inkml:trace>
  <inkml:trace contextRef="#ctx0" brushRef="#br0" timeOffset="324493.0782">32302 9393 887 0,'0'0'391'0,"0"0"-259"15,0 0-22-15,0 0 78 16,0 0-57-16,0 0-14 16,0 0-35-16,-29 5-16 0,15 16-41 15,1 9-7-15,-2 11 40 16,3 5-7-16,8 2 9 16,4 3-40-16,0-1 11 15,11-4-29-15,14-2 25 16,8-5-26-16,6-5 16 15,3-8-3-15,2-8-13 16,1-8 2-16,-5-6 8 16,-5-4-17-16,-8 0 17 15,-5-8-19-15,-4-14 16 16,-4-6-2-16,-8-10-5 16,-2-6 5-16,-4-6-6 15,0-6 8-15,-2-2-16 0,-15 4 20 16,-8 3-9-16,-6 7 14 15,-4 7 17-15,-2 7-33 16,2 7-1-16,-1 7 0 16,1 8-13-16,-3 8-48 15,-24 14-71-15,6 15-176 16,2 6-794-16</inkml:trace>
  <inkml:trace contextRef="#ctx0" brushRef="#br0" timeOffset="328026.3025">27089 11118 653 0,'0'0'157'0,"0"0"21"16,0 0-32-16,0 0-20 15,0 0-31-15,0 0 6 16,0 0-3-16,-37 0 6 15,37 0-17-15,-2 0-27 16,-2 0-12-16,-3 0-39 16,-1 0 23-16,-2 0-32 15,-1 0 25-15,3 0-25 16,-2 0 19-16,4-3 1 16,3 0 32-16,3-3 3 15,0-2-34-15,0 0-17 16,0 1 5-16,0 0-18 15,7 5 12-15,3 2-9 16,2 0-1-16,7 0 7 0,2 10 0 16,2 4 0-16,2 3 0 15,-3 2-9-15,0 4-3 16,-4 5 12-16,-7 8-6 16,-4 4 3-16,-7 4 2 15,0 4 1-15,-14 1-2 16,-13-3 2-16,-2-5 0 15,-2-5-3-15,-2-6 13 16,4-6-13-16,7-10 10 16,6-3 5-16,8-8-5 15,3 0 18-15,3-3-15 16,2 0-10-16,0 0 0 0,0 0 0 16,4-11-6-16,11-5 14 15,6-2-14-15,-2 0 7 16,6 2-2-16,2 4-3 15,-2 6 3-15,1 6 1 16,-1 0 0-16,-1 6 12 16,1 12-12-16,-5 4 31 15,-1 0-31-15,-3-2 9 16,-3-2-9-16,-1-5-18 16,-1-6-88-16,5-7-169 15,-3 0-97-15,1-5-628 0</inkml:trace>
  <inkml:trace contextRef="#ctx0" brushRef="#br0" timeOffset="328274.2683">27432 11287 1053 0,'0'0'291'16,"0"0"-226"-16,0 0-14 15,0 0 29-15,0 0 36 16,0 0 7-16,113 77 22 16,-77-51-59-16,0 0-4 15,-3 1-39-15,-2-6-21 16,-4 2-6-16,-8-5-16 0,-2-2 0 16,-4-4-10-1,-7-3-101-15,-1 0-232 0,-5-7-254 0</inkml:trace>
  <inkml:trace contextRef="#ctx0" brushRef="#br0" timeOffset="328519.725">27741 11229 1109 0,'0'0'264'16,"0"0"-218"-16,0 0-1 15,0 0 9-15,0 0 30 16,-91 141 4-16,66-96 45 0,1-4-31 16,-1-2-46-16,3-7-4 15,2-4-27-15,2-7 0 16,3-6-24-16,6-2-1 16,5-7-38-16,1-6-94 15,3 0-173-15,0 0-183 0</inkml:trace>
  <inkml:trace contextRef="#ctx0" brushRef="#br0" timeOffset="328762.5395">27958 11374 1279 0,'0'0'198'0,"0"0"-35"16,0 0 30-16,137 0-58 16,-79-2-67-16,0-4-16 15,-6-2-51-15,-8 2 14 16,-11 0-15-16,-10 4-22 16,-23 2-188-16,0 0-150 15,-7 0-245-15</inkml:trace>
  <inkml:trace contextRef="#ctx0" brushRef="#br0" timeOffset="328949.3772">28080 11517 1197 0,'0'0'194'0,"0"0"-92"15,0 0 55-15,0 0-30 16,160 4-41-16,-110-4-49 15,-6-6-32-15,-9 0-5 16,-3-2-230-16,-10 2-68 16,-5 0-411-16</inkml:trace>
  <inkml:trace contextRef="#ctx0" brushRef="#br0" timeOffset="329377.4041">28737 11094 1190 0,'0'0'280'0,"0"0"-178"16,0 0 3-16,0 0-44 16,0 0 41-16,0 0 8 15,-94 125-16-15,82-76-18 16,2-3-4-16,6 2-11 15,4-6-46-15,0-2 41 16,6-3-25-16,17-5 0 16,6-8-29-16,2-3 11 0,2-10-3 15,1-7-9 1,-5-4-1-16,0 0 4 0,-5-10-14 16,-1-12 11-16,-6-9-17 15,-3-4 27-15,-5-6-12 16,-7-5 1-16,-2-3 0 15,0 3 1-15,-15 4 7 16,-8 6-11-16,-6 6 14 16,-4 9-20-16,-3 8 21 15,0 6-24-15,0 7 3 16,-6 2-50-16,9 14-104 16,4 0-636-16</inkml:trace>
  <inkml:trace contextRef="#ctx0" brushRef="#br0" timeOffset="330490.2268">27530 12120 977 0,'0'0'253'0,"0"0"-73"16,0 0-13-16,0 0-25 0,0 0-51 15,0 0-50 1,0 0-32-16,44 11 60 0,-13 7 40 16,10 2-34-16,3 7-17 15,3 0 1-15,-3 4-31 16,-4 1 10-16,-3 0-30 15,-9-4-7-15,-8-2 8 16,-4-6-7-16,-7-2-4 16,-5-5 1-16,0-6-14 15,-2 0-103-15,8-7-126 16,-1 0-231-16,-1-4-23 0</inkml:trace>
  <inkml:trace contextRef="#ctx0" brushRef="#br0" timeOffset="330765.9635">27881 12054 1043 0,'0'0'205'16,"0"0"-109"-16,0 0 37 15,0 0 23-15,-73 103 26 16,51-57-41-16,-1 6-24 15,1 1-33-15,0-3-26 16,-1-5-58-16,4-10 41 16,1-4-35-16,3-11 4 15,3-4-4-15,5-7 6 16,3-5-12-16,4-4-18 0,0 0-53 16,6-11-180-16,15-9-139 15,0 1-495-15</inkml:trace>
  <inkml:trace contextRef="#ctx0" brushRef="#br0" timeOffset="331089.0797">28070 12246 508 0,'0'0'1035'0,"0"0"-857"16,0 0-71-16,0 0 29 16,0 0-86-16,0 0 39 15,0 0-21-15,137 17-3 16,-93-14-30-16,-5-2-27 15,-6-1-1-15,-6 3 0 16,-10-3-11-16,-8 0 4 16,-9 0-47-16,0 2-164 15,-2-2-327-15</inkml:trace>
  <inkml:trace contextRef="#ctx0" brushRef="#br0" timeOffset="331307.9645">28167 12419 1345 0,'0'0'337'0,"0"0"-252"15,0 0-11-15,0 0 57 16,0 0-41-16,0 0 3 16,136 19-43-16,-103-19-7 15,0-1-28-15,-1-9-9 16,-3-2-12-16,2 2-37 15,4-3-85-15,-6 4-269 16,-4 3-216-16</inkml:trace>
  <inkml:trace contextRef="#ctx0" brushRef="#br0" timeOffset="331741.3334">28799 12079 1073 0,'0'0'221'0,"0"0"3"16,0 0-54-16,0 0-62 15,0 0 31-15,0 0-43 16,0 0-4-16,-104 92-22 0,102-55 12 15,2 3-34-15,0 2 15 16,24-3-25-16,10-4-14 16,4-4 16-16,4-9-29 15,3-9 18-15,-6-6-27 16,1-7 13-16,-9 0-14 16,-4-14 14-16,-4-11-14 15,-10-4 1-15,-4-4 2 16,-6-3-2-16,-3-2-2 15,0-1 18-15,-19 2-29 16,-8 3 22-16,-10 5-22 16,-13 6 10-16,-2 6 0 0,-6 8 1 15,-5 9-46 1,14 0-91-16,16 0-529 0</inkml:trace>
  <inkml:trace contextRef="#ctx0" brushRef="#br0" timeOffset="332477.2594">27280 12072 918 0,'0'0'201'15,"0"0"-60"-15,0 0 31 16,0 0-61-16,0 0-49 16,0 0 5-16,0 0 52 15,23 129 24-15,-15-72-74 16,-1-2 4-16,-1-6-39 16,-1-6 16-16,-3-7-22 15,3-4-3-15,-3 2-1 16,3 0-23-16,-1 3 12 15,2 1 0-15,1 2-19 16,0-1 6-16,0-6 0 16,-1-8-106-16,-2-9-132 15,10-16-68-15,-3-2 25 0,-2-18-49 16</inkml:trace>
  <inkml:trace contextRef="#ctx0" brushRef="#br0" timeOffset="333460.4012">27305 12115 690 0,'0'0'182'0,"0"0"-24"0,0 0-6 16,0 0-34-16,0 0-52 15,0 0-48-15,0 0 9 16,29-12 12-16,-8 8 29 16,8-3-26-16,5 0 34 15,-1-6-27-15,1 3 14 16,0 2-12-16,-6 0-10 15,-1 6 6-15,0 2 1 16,-3 0 16-16,5 0-33 16,0 7 28-16,5 2-46 15,1 0 15-15,5-6-20 16,3-3-2-16,1 0 12 16,-1 0-17-16,-1-1 7 0,-4-8 4 15,-5 4-11-15,2 1 1 16,0-3 10-16,-2 3-11 15,5 2 8-15,2-4-3 16,5 0-6-16,1-2 5 16,6-4 3-16,-2-1-8 15,2 0 12-15,-3 1-21 16,-9 4 18-16,-7 2-15 16,-8 4 6-16,-8 2 0 15,-3 0-1-15,-3 0 2 0,3 2-5 16,3 4 10-1,6 0-5-15,8-4-1 0,7-2 2 16,4 0 5-16,5 0-7 16,0 0 1-16,-3 0-1 15,-4 0 0-15,-9 0 0 16,-4 0-12-16,-7 0 21 16,-1 0-18-16,-2 2 18 15,1 2-4-15,6-4-5 16,5 0 0-16,5 0 0 15,4 0 2-15,-3 0-4 16,-6 0 16-16,-4 0-24 16,-10 0 17-16,-8 0-14 15,-5 0 14-15,-2 0 4 16,0 0 8-16,0 0-3 0,0 0-5 16,0 0-11-1,0 0 0-15,0 1 11 0,0 8-25 16,0 0 30-16,0 7-16 15,0-1 0-15,0 7 1 16,-2 2-2-16,-3 3 8 16,3 3-13-16,0 2 18 15,2 0-24-15,0-2 26 16,0 2-22-16,4-1 14 16,6-1-6-16,3-2 0 15,-2 0 0-15,3-2 2 16,-4-3 4-16,-1-6-6 15,-2 0 11-15,-2-7-18 16,-3-5 8-16,0-2-2 16,-2-3-60-16,0 0-155 0,0 0-416 15</inkml:trace>
  <inkml:trace contextRef="#ctx0" brushRef="#br0" timeOffset="334607.1453">27293 12705 360 0,'0'0'562'16,"0"0"-470"-16,0 0-56 15,0 0 64-15,0 0-32 16,0 0 5-16,0 0 22 15,14 0-3-15,-5 0 8 16,1 0-45-16,4 0 53 16,4 0-36-16,4 0 36 15,7 0-67-15,5 0 15 16,3 0-17-16,6-4-14 16,1-4 0-16,-2 1-7 15,1 2 6-15,-1 1-23 16,-1-1 10-16,-3 1-1 0,4 0 8 15,3 1-17 1,1-2 15-16,3-1-7 0,4 2-6 16,1 1 15-16,0-2-17 15,-1 1-2-15,-2 0 13 16,3-2-21-16,-3 2 20 16,0 0-13-16,0 0 4 15,-3 0-2-15,-2 4 0 16,-4-2 0-16,-1 2-3 15,-4 0 12-15,1 0-15 16,3-2 18-16,1-3-20 16,0 0 16-16,5-4-9 15,-1 2 1-15,2-1 0 0,-4 2 0 16,-4 0 0-16,0 1-7 16,-6 2 16-16,-3 1-18 15,-2 0 18-15,-2 0-11 16,-3-1 2-16,0 0 0 15,1 0 0-15,2 0 1 16,-3 0-2-16,1 1 2 16,-1 2 2-16,-2 0 3 15,-1 0-12-15,-6 0 3 16,1 0 3-16,-3 0 0 16,1 0 0-16,-3 0-1 15,-1-1 9-15,2 1-16 0,1 0 14 16,-1 0-15-1,-1 0 18-15,-3 0-12 0,2 0 4 16,-4 0-1-16,1 0 0 16,-5 0 1-16,-2 0-6 15,2 0 14-15,-2 0-1 16,0 0 0-16,0 0 16 16,0 0-22-16,0 0 18 15,0 0-19-15,0 0 0 16,0 0-1-16,0 0 1 15,0 0 4-15,0 0 1 16,0 0-5-16,0 0 10 16,0 0-11-16,-4 0 0 15,-14 0-23-15,2 0-148 16,-2-2-613-16</inkml:trace>
  <inkml:trace contextRef="#ctx0" brushRef="#br0" timeOffset="336606.4703">30746 11148 586 0,'0'0'256'0,"0"0"-151"0,0 0-5 16,0 0 45-16,0 0-47 16,0 0 31-16,0 0-33 15,0-5 23-15,0 5 0 16,0 0-5-16,0 0-24 15,0 0-40-15,0 0-12 16,3 8-31-16,11 12 30 16,3 6-6-16,5 6 34 15,5 4-49-15,2 0 17 16,-2-2-24-16,2-3 11 16,-2-3-2-16,-3-4-11 15,-2-4 1-15,-6-3-1 16,-3-5-3-16,-6-4-3 0,0-1-2 15,-5 2-2-15,-2-2-15 16,0 2-28-16,0 1-45 16,0-2-115-16,0-8-104 15,0 0-54-15,0 0-311 0</inkml:trace>
  <inkml:trace contextRef="#ctx0" brushRef="#br0" timeOffset="336920.2863">31001 11106 1054 0,'0'0'249'15,"0"0"-173"-15,0 0 31 16,0 0 5-16,0 0-16 15,0 0 34-15,0 0-19 16,-72 93-4-16,41-51-41 16,-7 3 23-16,-1-1-55 15,-6 0 23-15,5-3-57 16,2-6 17-16,5-4-11 16,6-5 1-16,6-8-7 15,9-6 0-15,5-7 0 0,4-2-52 16,3-3-78-16,14-3-363 15,3-11-131-15</inkml:trace>
  <inkml:trace contextRef="#ctx0" brushRef="#br0" timeOffset="337267.3649">31095 11360 98 0,'0'0'1323'16,"0"0"-1102"-16,0 0-141 15,0 0-44-15,0 0 7 16,0 0 42-16,0 0 3 16,129 4-44-16,-89 2 10 15,-7 0-41-15,-6-1 4 16,-7-1-11-16,-5-1-9 16,-5-1 3-16,1-2-162 15,-3 0-174-15,1 0-528 0</inkml:trace>
  <inkml:trace contextRef="#ctx0" brushRef="#br0" timeOffset="337727.7109">31569 11291 854 0,'0'0'628'15,"0"0"-547"-15,0 0 5 16,0 0-23-16,0 0 27 16,0 0-49-16,0 0 2 0,0-62-29 15,0 43 2-15,6-2-7 16,1-2-3-16,-2 3 66 16,0 3-24-16,-3 0 12 15,0 5-36-15,-2 4 23 16,2 2-34-16,-2 4 14 15,0 2-17-15,0 0-4 16,0 0 13-16,0 0-13 16,0 0 27-16,0 0-26 15,0 2 1-15,2 16 1 16,0 12-9-16,7 13 14 16,1 9 13-16,2 2-2 15,5 1-16-15,-2-5 12 16,-1-4-20-16,-4-5-2 0,-3-9 16 15,-1-8-23 1,-4-6 16-16,-2-8-16 0,0-2-5 16,0-3-57-16,0-5-50 15,0 0-214-15,0 0-38 0</inkml:trace>
  <inkml:trace contextRef="#ctx0" brushRef="#br0" timeOffset="338047.6249">32010 11213 1262 0,'0'0'382'0,"0"0"-175"16,0 0-47-16,0 0-39 16,0 0-85-16,0 0 3 15,0 0-38-15,51-3 75 16,-19 3-43-16,3 3 2 16,1-3-16-16,-3 0-10 15,-4 0 2-15,-4 0-11 16,-5 0-46-16,-14 0-96 15,-3 0-243-15,-3 0-268 0</inkml:trace>
  <inkml:trace contextRef="#ctx0" brushRef="#br0" timeOffset="338289.6224">32003 11418 1215 0,'0'0'208'15,"0"0"-144"-15,0 0 69 16,0 0 64-16,0 0-24 16,0 0-73-16,0 0-9 15,85 2-64-15,-62-2-2 16,4 0-19-16,-8 0-6 16,6-4-15-16,-3 0-87 15,5 0-116-15,13 0-55 0,-7-1-17 16,1 0-205-16</inkml:trace>
  <inkml:trace contextRef="#ctx0" brushRef="#br0" timeOffset="338792.4891">32616 11083 971 0,'0'0'320'0,"0"0"-165"15,0 0 59-15,0 0-14 16,0 0-100-16,0 0 4 16,0 0-59-16,-71-3 1 15,53 25-39-15,3 6 27 16,1 4-3-16,7 5 2 15,5 1-1-15,2 0-26 16,0 1 19-16,21-5-24 16,2-1 33-16,9-4-33 15,1-5 30-15,1-8-31 16,-3-4 12-16,-2-5 0 16,-3-7-12-16,1 0 3 15,-2 0 7-15,-3-14-13 0,-2-8 14 16,-2-5-22-16,-2-5 17 15,-5-4-12-15,-5-2 0 16,-6-1-1-16,0 1 7 16,-2 2 0-16,-20 4-1 15,-7 6 10-15,-5 3-20 16,-3 5 23-16,-3 6-22 16,-1 3 10-16,-1 8-1 15,2 1-29-15,-18 0-60 16,13 12-176-16,5 0-521 0</inkml:trace>
  <inkml:trace contextRef="#ctx0" brushRef="#br0" timeOffset="339789.059">30965 12085 1220 0,'0'0'247'15,"0"0"-150"-15,0 0-49 0,0 0-13 16,0 0 31-16,0 0-9 16,114-27 35-16,-85 27-35 15,-5 0 73-15,1 11-90 16,-3 14 16-16,-4 12-11 15,-3 5 6-15,-1 4-16 16,-3 1-13-16,3-4 14 16,-1-2-35-16,3-4 14 15,1-7 1-15,-1-6-19 16,1-9 4-16,2-2-1 16,-4-7 0-16,1-4-14 15,1-2-40-15,-1 0-65 16,4-8-131-16,-7-10-141 15,1-3-265-15</inkml:trace>
  <inkml:trace contextRef="#ctx0" brushRef="#br0" timeOffset="340077.378">31465 11994 886 0,'0'0'380'16,"0"0"-289"-16,0 0 1 16,0 0 30-16,-108 123 54 0,77-83-37 15,0 3 6-15,-3-3-49 16,-1-2-24-16,-5 0-13 16,-3-2-35-16,1-3 8 15,2-6-30-15,4-2-4 16,10-7 2-16,8-4-13 15,9-8-35-15,9-2-61 16,7-4-215-16,17 0 44 16,5-4-372-16</inkml:trace>
  <inkml:trace contextRef="#ctx0" brushRef="#br0" timeOffset="340435.1591">31673 12251 971 0,'0'0'375'15,"0"0"-259"-15,0 0-39 0,0 0 41 16,114-17 25 0,-71 12 15-16,-5 2-74 0,-3-2-43 15,-4 3-1-15,-6 0-40 16,-8 2 0-16,-5 0-21 15,-12 0-224-15,0 6-92 16,0 3-449-16</inkml:trace>
  <inkml:trace contextRef="#ctx0" brushRef="#br0" timeOffset="340622.3492">31752 12407 325 0,'0'0'1188'0,"0"0"-1077"16,0 0-2-16,0 0 30 0,0 0-14 16,124 5-29-1,-76-12-62-15,-2-3-34 0,-4 0-10 16,-1-3-105-16,-12 5-256 16,-10 1-127-16</inkml:trace>
  <inkml:trace contextRef="#ctx0" brushRef="#br0" timeOffset="340901.2876">32251 12123 1121 0,'0'0'279'16,"0"0"-88"-16,0 0 3 15,0 0 15-15,0 0-81 16,0 0-83-16,0 0 17 16,39 98 3-16,-27-53-23 15,-1-2 20-15,1 0-38 16,1-4 0-16,-9-7-22 16,2-6 0-16,-3-5-2 15,-3-8-110-15,0-7-197 16,0-6-606-16</inkml:trace>
  <inkml:trace contextRef="#ctx0" brushRef="#br0" timeOffset="342522.3288">32745 11843 859 0,'0'0'207'0,"0"0"-161"16,0 0-2-16,0 0 22 15,0 0 20-15,0 0-10 16,0 0 14-16,-19-12 5 16,9 9-63-16,-3 2 28 15,-3 1-15-15,1 0 29 16,-8 0-36-16,1 0-10 16,-4 0-27-16,-5 0 11 15,-6 0-11-15,2 0 7 16,-5 0-8-16,0 0 2 15,-1 0-2-15,-3 0 12 16,1 0-19-16,-1 0 17 16,2 0-3-16,-3 0-6 15,1 0 0-15,-3 0 0 0,-2 0 0 16,-9 0-1-16,-4 0 9 16,-12 0-15-16,-6 0 14 15,-9 1-10-15,-7 5 3 16,1-1-1-16,1-1 0 15,9 0 2-15,9-4-2 16,14 0 10-16,11 0-22 16,8 0 22-16,10-2-20 15,6-4 17-15,5 0-7 16,4 6 1-16,3 0-1 16,1 0-7-16,1 0 7 15,-1 4-9-15,1 6 21 16,1-2-22-16,4 0 20 0,-1 0-19 15,0-2 10-15,4-1-1 16,1-4 2-16,2-1-2 16,2 2 11-16,0-2-10 15,0 0 10-15,0 0-1 16,0 2-8-16,0-2 8 16,-2 4-19-16,2 1 9 15,0-2 0-15,0 3 0 16,0 0 0-16,0 0 5 15,0 1-4-15,0-2-1 16,0 3 6-16,0 5 18 16,0 0-24-16,0 8 17 15,2 3 2-15,4 4 4 0,6 7-1 16,-1 0-7-16,1 8 6 16,0 4-15-16,-3 3 5 15,-1 4-9-15,-6-2 8 16,0 1-8-16,-2-5 6 15,0-6-7-15,0-3 0 16,0-7 0-16,0-4 9 16,0-4-20-16,0 1 23 15,0-4-25-15,0-1 24 16,0-3-12-16,-2-3 1 16,0-6-1-16,-2-3 0 15,4-3 8-15,0 1-19 16,0-3 15-16,0 0-10 0,0 0 12 15,4 0-4-15,13 0-2 16,5 0 0-16,5-6 0 16,-3 0 0-16,-2 1 0 15,-1 2 1-15,-6 3-4 16,1-3 12-16,1 3-10 16,4 0 2-16,6 0-2 15,6 0 1-15,7 0 0 16,11-1-1-16,10-1 1 15,5 0-10-15,5-1 23 16,3 2-21-16,-3 1 16 16,-6 0-13-16,-5 0 5 15,-2 0 0-15,-4 0 7 16,4 0-7-16,4 0 0 16,5-5 12-16,4 2-24 0,3-4 27 15,1 0-27-15,-2 0 21 16,2 3-9-16,-4 0 0 15,-11 1 0-15,-11 0 0 16,-13 3 0-16,-14 0-1 16,-11 0 10-16,-5 0-17 15,-6 0 16-15,3-2-13 16,-3 2 17-16,0-2-12 16,0 0 6-16,0 0 17 15,2-2-6-15,0 1-16 0,0-4 4 16,3 1 10-1,-2 0-28-15,1-5 26 0,0 2-8 16,0-5-5-16,1-3 0 16,1-3 7-16,2-1-6 15,-2-7-1-15,1-3 11 16,-1-4-19-16,4-2 19 16,-2-6-22-16,3-2 16 15,1-2-5-15,-1-2 6 16,-5 3-6-16,-4 2 1 15,-2 6-1-15,0 6 17 16,0 5-3-16,0 8 20 16,-4 6-33-16,0 5 27 15,4 4-28-15,0 0 2 16,0-1-2-16,0 2-2 0,0-1-13 16,-5 2-47-1,-1 0-38-15,-10 2-523 0</inkml:trace>
  <inkml:trace contextRef="#ctx0" brushRef="#br0" timeOffset="345338.8489">13582 17458 309 0,'0'0'242'15,"0"0"-61"-15,0 0-44 16,0 0-20-16,0 0-38 16,0 0-34-16,0 0-38 15,-18 0 1-15,18 0-8 16,0 0 8-16,0 0-8 16,0 0 1-16,0 0-1 15,0 0 0-15,0 0 1 16,0 0-1-16,0 0 35 15,0 0 5-15,0 0 44 16,0 0-1-16,0 0-12 0,0 0-20 16,0 0-6-16,0 0 17 15,0 0-11-15,0 0 43 16,0 0-30-16,0 0 9 16,0 0-45-16,0 0 13 15,0 0-25-15,0 0-15 16,0 0 11-16,0 0-2 15,0 0 29-15,0 0-20 16,-5 0 21-16,1 0-34 16,-5 0 16-16,1 0-21 15,-2 0-1-15,1 0 0 16,1 6 9-16,-2 2-9 0,2-4 1 16,3 5-10-16,-1-4 21 15,1 3-14-15,-2-2 4 16,-2 2 2-16,1 2-4 15,-4 2-1-15,1 2 0 16,0 0 1-16,0-1-7 16,2 1 16-16,3-5-18 15,-1 0 18-15,5-1-10 16,-3-2 1-16,2 1 0 16,1 4 1-16,0 1 0 15,0-2-2-15,2 2 7 16,0 2-15-16,0 0 21 15,0 4-24-15,0-5 27 0,0 0-15 16,0-3 1 0,6 3 0-16,2 1 7 15,-4-6-6-15,1 1-4 0,1 0 11 16,-2-3-16-16,1 2 19 16,0 0-24-16,-1-2 21 15,3-2-9-15,1 0 9 16,-1 0-9-16,2 2 11 15,2-2-10-15,0 4 1 16,1-4 9-16,1 1-20 16,1-4 18-16,1-1-3 15,5 0-6-15,3-3 18 16,0-12 4-16,4 1-13 0,-2 0 3 16,-2 1-3-16,-6 4-18 15,-1 0 19-15,-3 0-13 16,-1 1 12-16,-4-3-9 15,3-5 1-15,1-3 7 16,-1-2 2-16,-1-3-10 16,0-2 11-16,-1 0-1 15,-5-3-18-15,-2 3 19 16,-2 4-10-16,0 4 0 16,0 0-1-16,0 4 5 15,0 1-4-15,-6-1-2 16,1 1 7-16,-1 1-8 15,0 2 13-15,0-3-22 16,0 3 19-16,-1 2-9 0,-3 2 2 16,2-2-1-16,-1 4 0 15,-5-2 1-15,1 2-2 16,0 4 11-16,-1-4-20 16,-1 4 20-16,1 0-21 15,-1 0 11-15,1 0 0 16,-1 0 0-16,-1 0-11 15,-1 4-1-15,-3 6-25 16,-1 8-3-16,2 4-81 16,3 22-101-16,3-3-123 15,6-1-336-15</inkml:trace>
  <inkml:trace contextRef="#ctx0" brushRef="#br0" timeOffset="349185.915">18062 17603 788 0,'0'0'225'0,"0"0"-112"15,0 0-4-15,0 0-4 16,0 0-49-16,0 0-3 16,0 0 24-16,0 0-3 15,0 0 7-15,0 0 22 16,0 0 14-16,0 0-30 15,0 0-19-15,0 0-40 16,0 0 0-16,0-5-9 0,3-4-2 16,10-5-16-16,5-5 5 15,-3-3-6-15,1 0 12 16,-3 0-12-16,-2-1 9 16,-3 6-14-16,-6 2 11 15,0-1-1-15,0 6-4 16,-2 6 0-16,0 0-1 15,0 4 7-15,0 0-17 16,2 0 26-16,-2 0-29 16,0 0 26-16,0 0-16 15,0 0 9-15,0 0-3 16,0 0 13-16,0 0-1 16,0 0 13-16,0 0-28 15,0 0 15-15,0 0-8 16,0 0-4-16,0 0 3 0,0 0 0 15,0 0-5-15,0 0-1 16,0 0 9-16,0 0-9 16,0 0 3-16,0 0 13 15,0 8-29-15,2 10 27 16,5 5-18-16,-3 8 10 16,4 0-5-16,-2 1 13 15,1 0-14-15,-1 2 4 16,1 3 4-16,0-5 8 15,-1 4-16-15,-1-1 9 16,1-3 0-16,-1-6-7 16,-3-4-2-16,3-8 0 0,-3-4 0 15,0-6 12-15,-2 0-25 16,2-4 27-16,-2 4-22 16,0-4 16-16,0 0-16 15,0 0 11-15,0 0-3 16,0 4 0-16,0-4 2 15,0 0-2-15,0 3 1 16,0-3 5-16,0 0 0 16,0 0 5-16,0 0-10 15,0 0 8-15,0 2-8 16,0-1 0-16,-4 7 11 16,-10 2-11-16,1 3-2 15,-1-8 11-15,1 3-20 16,5-3 19-16,-2-2-17 15,2 2 16-15,-1-5-4 0,2 0-3 16,-2 0 5-16,0 0 8 16,1 0-14-16,-2 0 9 15,1 0 3-15,3 0-18 16,-1 0 18-16,0 1-18 16,3-1 7-16,-1 0-1 15,3 0 12-15,0 0-11 16,-2 0 9-16,-5 0-4 15,-1 5-12-15,0-1 15 16,-4-1-18-16,1 4 15 16,4-3-6-16,3-1 1 15,0 2-1-15,6-5 0 16,0 0 1-16,0 0-12 0,0 0 14 16,0 0-10-16,0 0 14 15,0 0-16-15,0 0 10 16,0 0-1-16,8 0 0 15,11 0 1-15,10 0 30 16,9 0-17-16,7 0 23 16,4-12-21-16,0-2 13 15,-2-5-14-15,-9 10 4 16,-9-4-17-16,-8 8 6 16,-4-4 1-16,-5 9-9 15,-2-4 16-15,1 4-16 16,0-4 18-16,0 3-16 0,-2-4 5 15,0 1-6-15,-4 0-1 16,-3 4 6-16,-2 0 3 16,0 0 19-16,0 0-13 15,0 0 24-15,0 0-33 16,0 0 20-16,0 0-26 16,0 0 13-16,0 0-12 15,0 0-1-15,0 0 0 16,0 0-7-16,0 0-47 15,0-10-119-15,0-2-90 16,0-6-1723-16</inkml:trace>
  <inkml:trace contextRef="#ctx0" brushRef="#br0" timeOffset="453260.9626">1938 4791 325 0,'0'0'152'16,"0"0"-11"-16,0 0-25 15,0 0 1-15,0 0-6 16,0 0-43-16,0 0-10 16,0 0-31-16,0 0 9 15,0 0-26-15,0 0 28 16,0 0-2-16,0 0 29 15,0 0-2-15,-4 0-10 0,2 0-3 16,-3 0-5-16,2 0 7 16,-1 0-11-16,2 0 11 15,-1 0-23-15,-1 0 15 16,0 0-25-16,2 0 21 16,-5 0-23-16,2 0 5 15,-2 0 1-15,3 0-15 16,-2 0 15-16,1 1-23 15,1 2 23-15,-1-3-22 16,3 2 17-16,-1 0-17 16,1 0 0-16,0 2-1 0,-2 0 6 15,-1 0-12 1,3 2 18-16,-4 0-21 0,1 0 22 16,0 0-19-16,-1 2 15 15,1 1-9-15,1-1 0 16,0-2 0-16,-2 0 0 15,2 0 0-15,2-2 0 16,0 0 5-16,2 2-13 16,-2 0 16-16,2 0-14 15,-2 2 7-15,2-2-1 16,-3 2 0-16,1-2 1 16,2 0-1-16,0 0 0 15,0 0-2-15,0 0 7 16,0 1-13-16,0 2 13 15,0 0-5-15,0 0 0 0,0-3 0 16,0 2-1 0,0 1 3-16,0-1-4 0,0 0 17 15,0-2-21-15,0 2 16 16,0-3-20-16,2 4 17 16,3 1-7-16,-1-1 2 15,2 4-2-15,2-1 11 16,-2-2-10-16,1 0 8 15,-3-1 2-15,-2-1-13 16,1-1 8-16,0 1 1 16,-1 0-6-16,0 3 11 15,0-4 6-15,0 2-12 0,0 1 9 16,3-3-14 0,-1 2-2-16,0-1 10 15,1 2-17-15,0 0 14 0,-1 2-6 16,1-2 0-16,-1 2 0 15,0-4 0-15,-2 3 1 16,3-4-3-16,0 1 15 16,-1 1-24-16,1 1 22 15,1 0-21-15,1 1 11 16,-1 1-1-16,4 1 0 16,-4 1 0-16,1 0-1 15,-1 0 11-15,-1 0-18 16,2-1 24-16,-3-1-28 15,3-1 24-15,-1-1-12 16,-1 1 0-16,2 0 0 0,1 4-1 16,1-1 1-16,1 1-1 15,-2 4 5-15,1-1-5 16,0 0 2-16,0-2-2 16,0 3 2-16,-3-5 1 15,-1 2-2-15,2-2 0 16,-3 0 5-16,1-2 1 15,-1 2-12-15,-2 0 17 16,3 3-21-16,-1 1 20 16,-2-1-10-16,-2 3 0 15,3 1 1-15,-3 1 0 16,0 0 5-16,0-2 0 16,0 2 3-16,0-1-11 0,0-1 15 15,0-2-22 1,0 2 15-16,-3-2-6 0,1 0 2 15,-2 0-1-15,-1-2 1 16,3 2-2-16,-4 3 11 16,1-4 0-16,1 1-21 15,-4 1 20-15,2-3-14 16,0 2 10-16,-3-3-6 16,-1 0 0-16,0-2 6 15,-3 1-5-15,-1-5 1 0,-1 1 4 16,-2-2-6-1,-1-2 11-15,1 0-10 16,-1-3 4-16,-2-3 1 0,2 0-6 16,1 0 7-1,-1 0-6-15,5 0 14 0,-1 0-14 16,3-7-2-16,-1 2 10 16,1-4-9-16,3 2 0 15,-2-3 0-15,2-1 0 16,-1 4 1-16,0-4-8 15,0 3 17-15,-4 0-16 16,-1 0 14-16,-1 2-16 16,1 0 14-16,3 4-6 15,2 2 9-15,3 0-8 16,6 0-1-16,0 0-37 0,2 6-72 16,15 9-93-1,2-7-306-15</inkml:trace>
  <inkml:trace contextRef="#ctx0" brushRef="#br0" timeOffset="464558.1394">2258 6178 332 0,'0'0'130'0,"0"0"-48"15,0 0-7-15,0 0 28 0,0 0-41 16,0 0 1-16,0-6-18 15,0 6-5-15,0-2-12 16,0 2-4-16,3 0 7 16,-3 0-5-16,0 0 4 15,0 0-20-15,0 0 32 16,0 0-16-16,0 0 31 16,0 0-14-16,0 0-4 15,0 0 15-15,0 0-21 16,0 0-2-16,0 0-12 15,0 0 24-15,0 0-27 16,0 0 18-16,0 0-16 16,0 0 26-16,0 0-21 15,0 0-1-15,0 0-11 16,0 0-10-16,0 0 9 0,-3 0-8 16,1 4-4-16,0 0 4 15,-2 0-4-15,2 0 1 16,-3 0 1-16,3 2 6 15,0-4-5-15,2 3-2 16,0-2 2-16,0 2-12 16,0-2 24-16,0 3-23 15,0 0 17-15,0 2-7 16,0 1 0-16,0-2 0 16,0 6 3-16,0-4-2 15,0 3-1-15,4 1 12 16,1-1-8-16,-1 0-4 15,2 0 20-15,-1-2-20 0,2 2 18 16,-3-4-8-16,1 0-9 16,1 0 8-16,1-1-9 15,0 0 5-15,-2 0 2 16,1 0-7-16,0 0 6 16,1-1-1-16,0-2-5 15,0-1 0-15,-1 2 5 16,1-3-4-16,0 0 3 15,-2-2 9-15,1 2-16 16,3-2 9-16,-3 0 0 16,4 0-5-16,-2 0-1 15,-1 0 12-15,1 0-11 0,0-6-2 16,-4-2 8-16,3-2-10 16,-3-3 13-16,2 0-15 15,2-4 18-15,-2-1-12 16,-1-2-1-16,-1-2 0 15,3 2 0-15,-5 0 1 16,1 3 1-16,-3 3 5 16,0 0-9-16,0 0 12 15,0 2-9-15,0-2 5 16,-8 2-6-16,2 2 1 16,-3 0-1-16,3 2 8 15,-2 2-7-15,0 0 4 16,-1 2 2-16,-1 2-13 15,2 0 12-15,-3 2-4 16,-1 0-2-16,-1 0-2 0,3 0 2 16,-4 0 8-16,3 0 7 15,2 6-8-15,0-1 24 16,0 2-31-16,3 3 6 16,-1 2-6-16,-3 2 0 15,4 6-11-15,-1 2-8 16,3 5-22-16,0 7-82 15,-1-6-46-15,0-6-150 0</inkml:trace>
  <inkml:trace contextRef="#ctx0" brushRef="#br0" timeOffset="466141.9636">2132 4871 755 0,'0'0'205'0,"0"0"-78"16,0 0-5-16,0 0 28 15,0 0-50-15,0 0-27 16,0 0 14-16,0-8 8 15,0 8-20-15,0 0-51 16,0 0 17-16,0-1-20 16,0 1 14-16,0-5-34 15,0-1 12-15,0-4-13 16,0-4 2-16,0-7 3 16,0 0-4-16,2-4 1 0,0-1 5 15,0 0-13 1,3 2 12-16,-3 2-6 0,1 4 0 15,-1 5 0-15,0 6 0 16,-2 3 0-16,0 1-2 16,0 3 8-16,0 0-15 15,0 0 18-15,0 0-10 16,0 0 2-16,0 0-1 16,0 0 0-16,0 0 0 15,0 0-1-15,0 0 2 16,0 0-1-16,0 0 10 15,2 7-20-15,2 7 23 16,5 4-24-16,1 2 21 0,0 2-10 16,1-1 0-1,3-1 1-15,-3-2 3 0,1-1 2 16,-2 4-12-16,-1 3 14 16,0 2-7-16,-2-2 0 15,-3 1 27-15,1-2-18 16,-3-2-4-16,0-3 10 15,0-4-15-15,0-1 1 16,-2-6 6-16,0 0-16 16,3-1 19-16,-3-5-20 15,0 3 15-15,0 0-6 16,0-1 0-16,0-1 2 16,0 1 6-16,0 2-6 15,0-1 1-15,0-1 6 16,0 2-17-16,-7-1 17 0,1-2-8 15,-3 1-1-15,-1 0 0 16,2 0-1-16,-1 2 2 16,-3 1-2-16,4-3 11 15,-1 4-8-15,5-5-1 16,0 0 11-16,-2-1-11 16,6-1 18-16,0 0-13 15,0 0-5-15,0 0 8 16,0 0-8-16,0 0-2 15,0 0 14-15,0 0-26 16,2 0 22-16,12 0-15 16,7-1 6-16,0-3 0 15,4-5 0-15,2 2 1 0,0-1-2 16,-3-3 10-16,0 2-6 16,-3-3 10-16,-3 1 10 15,-3 3-22-15,-3 2 14 16,-4 0-15-16,-1 4 1 15,-5 1 3-15,0 1-2 16,-2 0-2-16,0 0 7 16,0 0 5-16,0 0-3 15,0 0 20-15,0 0-15 16,0 0 8-16,0 0-21 16,0 0-1-16,-6 5-41 15,-5 4-166-15,-5-3-567 0</inkml:trace>
  <inkml:trace contextRef="#ctx0" brushRef="#br0" timeOffset="470639.8451">2836 5158 251 0,'0'0'136'15,"0"0"-44"-15,0 0-54 16,0 0 8-16,0 0-7 0,0 0 49 16,0 0 36-16,0 0-7 15,0-3-16-15,0 3-33 16,0 0-7-16,0 0-21 16,0 0 5-16,0-1-20 15,0 1 24-15,0 0-13 16,0 0 11-16,0 0 8 15,0 0-7-15,0 0 36 16,0 0-18-16,0 0 4 16,0 0-32-16,0 0 6 15,0 0-21-15,0 0 14 16,0 0-5-16,0 0-6 0,0 0 14 16,0 0-20-1,0 0 28-15,0 0-21 0,0 0 20 16,0 0-31-16,0 0 21 15,0 0-18-15,0 0-7 16,0 0-4-16,0 0-7 16,-2 0-2-16,-1 0 14 15,1 0-19-15,0 4 18 16,-2 1-19-16,-2 4 14 16,2 0-7-16,-2 2 0 15,1-1 0-15,-1 2 1 16,2-2-1-16,-2 2 0 15,2 0 12-15,2 2-24 16,0 2 24-16,0 0-14 16,2 2 2-16,0 1 0 0,0-3-7 15,0 0 7-15,0-2 7 16,0 0-5-16,0-3 2 16,0 2 4-16,0-1-10 15,0 2 12-15,0 3-7 16,0-2 3-16,0 2-5 15,0 3 5-15,0 0-5 16,0 0 3-16,0 2 9 16,2 0-4-16,2-1-8 15,0-1 2-15,4-4-1 16,-4 0-2-16,5 0 4 16,-1 0-3-16,2 0-1 15,1 2 6-15,-3 0 10 0,4 0-10 16,-3 3 4-16,-1-3-9 15,2 2 24-15,-4-4-13 16,1 2-11-16,-1-4 24 16,-1-4-19-16,0-2 0 15,-3-2 6-15,2-2-24 16,-1-1 24-16,-1-3-16 16,0 1 4-16,0-1 0 15,0 3 5-15,0-2-4 16,1 1 1-16,-1 0 5 15,0-2-10-15,-2 0 16 16,0 2-23-16,2-2 22 0,-2 0-10 16,0 0-2-1,0 0 0-15,0 0 1 0,0 0-1 16,0 0 0-16,0 0-22 16,0 0-67-16,0-2-182 15,-9-7-741-15</inkml:trace>
  <inkml:trace contextRef="#ctx0" brushRef="#br0" timeOffset="478372.614">3455 5312 332 0,'0'0'164'0,"0"0"-113"0,0 0-21 16,0 0-1-16,0 0 30 15,0 0-30-15,0 0 17 16,20 0-5-16,-17 0 38 15,-3 3 44-15,2 4 23 16,0 4-26-16,0 0-56 16,0 4-28-16,-2-5-29 15,0 2 9-15,2-2-16 16,-2 1 16-16,0 5 0 16,0 1 3-16,0 1 5 15,-2 5-8-15,-9 0 3 0,3 2-18 16,-4-1 22-1,3 0-22-15,1 0 28 0,0 1-23 16,4-5 23-16,0 0-5 16,-1-4-14-16,3 0-1 15,-2 0-8-15,0 0 14 16,-4 0-14-16,0 0 6 16,-3 3-7-16,-1 1 6 15,1 0-6-15,0 0 1 16,0 0 0-16,2-4-1 15,3-4 3-15,1-2 4 16,3-4-7-16,-1-2 10 16,3-1-5-16,-2-2 4 15,-3 2 26-15,1 0-5 16,-4-1-15-16,-1 0 2 0,-1 0-17 16,2-2 6-1,-1 0-5-15,2 0-2 0,4 0-12 16,1 0-8-16,2-4-11 15,0-5 12-15,0-4 5 16,0 1 5-16,2 2-3 16,8 0 1-16,3 0 12 15,5 0-12-15,2-1 11 16,4 4 2-16,3 0 4 16,2 4 9-16,0 3 32 15,-2 0 28-15,0 0-36 16,-3 0 23-16,-4 5-39 0,-2 2 19 15,-3-2-35-15,-3 0 9 16,-3-1-9 0,-5-2-5-16,0 0-1 0,1-2-4 15,-1 0 2-15,6 0-100 16,-2-7-56-16,-3 0-202 0</inkml:trace>
  <inkml:trace contextRef="#ctx0" brushRef="#br0" timeOffset="478884.6008">3745 5364 940 0,'0'0'182'0,"0"0"-134"16,0 0 0-16,0 0 37 15,0 0-1-15,63 103-5 16,-44-89-15-16,6 1 32 16,-1-1-34-16,5 2 1 15,-2 0-9-15,2 1 19 16,-3 4-32-16,3 2-11 15,-2 1 0-15,-2 0-9 16,-5-2 14-16,-3-2-34 16,-3-6 14-16,-5-4-14 15,-2-2 6-15,-3-4-7 16,-2-1-28-16,1-3-52 16,-3 0-114-16,0-9-85 0,0-7-82 0</inkml:trace>
  <inkml:trace contextRef="#ctx0" brushRef="#br0" timeOffset="479305.1811">3997 5248 859 0,'0'0'320'16,"0"0"-233"-16,0 0-50 16,0 0 44-16,0 0 36 15,0 0-13-15,0 0-28 16,-10 24 36-16,2-2-19 16,-3 5-13-16,-3 4-46 15,-3 6 30-15,-4 7-39 16,2 7 2-16,-6 1-5 15,3 1-6-15,3-7 15 16,4-7-30-16,4-8 20 16,2-9-15-16,5-6-6 15,-1-4 8-15,1-2 0 16,2-4-8-16,2-1 0 16,-5-2 0-16,3 2-8 15,-5-2-11-15,-2 1-84 0,1 3-49 16,-4-3-141-16,3-1-61 15,3-3-832-15</inkml:trace>
  <inkml:trace contextRef="#ctx0" brushRef="#br0" timeOffset="480475.7774">3482 5294 312 0,'0'0'315'0,"0"0"-184"15,0 0 8-15,0 0-9 16,0 0-4-16,0 0-29 15,0 0-3-15,0 0 10 16,0 0-11-16,0 0 25 16,-2 0-46-16,-5 0-7 0,-2 0 1 15,0 0-15-15,-2 0-11 16,-1 0-8-16,4 0 15 16,-3 0-25-16,2 0 8 15,-2 0-29-15,0 7 19 16,-3-2-19-16,-1 4-1 15,-1-3 7-15,-1 2-7 16,0-2 1-16,2 2 5 16,-1-2 21-16,3 0-26 15,2 2 14-15,0-1-5 16,0 2-16-16,1 3 7 16,2 2-1-16,-1 0 2 15,0 0-2-15,2-1 0 16,1-1 2-16,1-3-2 15,1 0 1-15,2-1-2 0,2-2 3 16,0-3-4-16,0 0-8 16,0-1-59-16,0 1-148 15,0 2-106-15,6-3-58 0</inkml:trace>
  <inkml:trace contextRef="#ctx0" brushRef="#br0" timeOffset="481637.2428">4423 5593 446 0,'0'0'4'0,"0"0"-4"16,0 0-34-16,0 0-1 15,0 0 35-15,0 0 65 0,0 0 16 16,-32-39 30 0,25 39-20-16,0 0 10 0,1 0 36 15,2 0-8 1,-1-2-29-16,0 0 23 0,3 2-25 15,2-2 16-15,-2 2-8 16,2 0-16-16,0 0-33 16,0 0-35-16,0 0 13 15,0 0-29-15,0 0 15 16,0 0-14-16,14 0-2 16,10-4-4-16,12-6 52 15,8-6 9-15,8-6-15 16,-4-1-11-16,-1 1-35 0,-7 3 21 15,-9 2-21-15,-8 7 2 16,-7 4 3-16,-7 2-1 16,-7 4-4-1,-2 0 7-15,0 0-8 0,0 0-1 16,0 2-52-16,-11 8-163 16,-1-4-415-16</inkml:trace>
  <inkml:trace contextRef="#ctx0" brushRef="#br0" timeOffset="482083.4603">4795 5322 1007 0,'0'0'209'16,"0"0"-154"-16,0 0-20 15,0 0 29-15,0 0 46 16,0 0-46-16,0 0 41 16,50 79 12-16,-29-47-24 0,3 7-36 15,5 5-7-15,3 4 17 16,1 4-23-16,-2 1 9 16,0-7-32-16,-4-4 1 15,-2-9-22-15,-8-9 7 16,-3-8-6-16,-3-9 0 15,-3-2-1-15,-3-5-3 16,2 0-37-16,0-16-60 16,-3-8-93-16,-2 0-389 0</inkml:trace>
  <inkml:trace contextRef="#ctx0" brushRef="#br0" timeOffset="482458.2881">5100 5343 918 0,'0'0'345'0,"0"0"-232"16,0 0-42-16,0 0 42 15,0 0 26-15,-43 103-58 16,34-68 6-16,1 3-17 0,-6 7 20 16,-3-1-38-16,-2 3-8 15,-3-3-4-15,0-4-18 16,2-6 8-16,4-8-29 16,5-8 16-16,2-7-9 15,5-8-11-15,2 0 12 16,2-1-10-16,0-2 1 15,0 0-24-15,0 0-50 16,0 0-99-16,0 0-189 16,8 0-38-16,5-14-463 0</inkml:trace>
  <inkml:trace contextRef="#ctx0" brushRef="#br0" timeOffset="483065.3575">5206 5011 1083 0,'0'0'226'16,"0"0"-151"-16,0 0 37 15,0 0 23-15,0 0-53 0,0 0-56 16,0 0-26-16,52-39 34 16,-25 23-28-16,2 0 17 15,-3 6-23-15,-4 8 20 16,-3 2-18-16,-4 10 75 15,-9 17 4-15,-6 12-10 16,0 7-25-16,-6 7-27 16,-19 2 9-16,1-4-26 15,-3-6 14-15,7-9-15 16,3-9 17-16,7-9-16 16,4-10 4-16,3-2-6 15,3-6 0-15,0 0 3 0,0 0 3 16,0 0-7-1,0 0 2-15,0 0 7 0,0 0-8 16,0 0-2-16,0 0-4 16,16 0 5-16,6 0 0 15,7 0 1-15,4 6 25 16,1 0-16-16,-3 2 16 16,-4-2-25-16,-2-2 18 15,-7 0-18-15,-5 0 0 16,-5-2 0-16,-1-2-1 15,-4 0 0-15,-1 0-97 16,-2 0-252-16,0-5-640 0</inkml:trace>
  <inkml:trace contextRef="#ctx0" brushRef="#br0" timeOffset="485602.3538">5643 5180 307 0,'0'0'140'15,"0"0"-85"-15,0 0-43 16,0 0-11-16,0 0-1 15,0 0 1-15,0 0 22 16,-11-22 48-16,9 19 44 16,0 3-15-16,0 0 13 15,0 0-31-15,2 0-2 0,-4 0-15 16,4 0-9-16,0 0 12 16,0 0-1-16,0 0 24 15,0 0-6-15,0 0 32 16,0 0-49-16,0 0-16 15,0 0-24-15,0 0-21 16,0 0-7-16,0 0 2 16,0 0-4-16,4 0 11 15,8 6-18-15,1 2 21 16,1-2-24-16,-1 2 21 16,3 1-9-16,-1 1 9 15,4 4 4-15,-2 8 4 16,-1 6 16-16,2 9 31 15,-5 7-24-15,-2 6 11 0,-1 6-19 16,-4 1 6-16,-2-3-10 16,-1-3 2-16,-1-7-12 15,0-4-5-15,-2-6 13 16,2-3-18-16,-2-5 7 16,0-6-5-16,0-4 2 15,0-5-6-15,0 0-3 16,0-5 5-16,0-4-2 15,0-2 12-15,0 0-18 16,0 0 5-16,0 0-5 16,0 0 0-16,0 0-61 15,0 0-16-15,0-4-206 16,0-4-565-16</inkml:trace>
  <inkml:trace contextRef="#ctx0" brushRef="#br0" timeOffset="487136.3577">6087 5499 715 0,'0'0'211'0,"0"0"-127"15,0 0 16-15,0 0-22 16,0 0-22-16,0 0-30 0,0 0 40 16,0 0-7-1,0 0 35-15,0 0 23 0,0 0-1 16,0 0-34-16,0 0-53 16,0 0-7-16,0 0-16 15,0 0-2-15,0 0-3 16,0 0 5-16,0 0-6 15,0 0 1-15,0 0 5 16,0 0-4-16,0 0-1 16,0 0 9-16,0 0-17 15,0 0 19-15,0 0-21 16,0 0 12-16,0 0-3 0,0 0 0 16,0 0 0-1,0 0 8-15,0 0-7 0,0 0-2 16,0 0 10-16,0 0 3 15,0 0-11-15,0 0 14 16,0 0-15-16,0 0-6 16,0 0 5-16,0 0 2 15,0 0-1-15,0 0 10 16,0 0-14-16,0 0 17 16,0 0-17-16,0 0 17 15,0 0-9-15,0 0-3 16,0 0-1-16,6 0 0 15,9-1 0-15,8-5 0 0,4-2 1 16,4-4 30 0,2 1-31-16,1 1 24 0,-1 0-23 15,-2 2 6-15,-6 2-6 16,-5 2 5-16,-7 0 10 16,-4 3-6-16,-4-2 27 15,-5 1-25-15,2 2 26 16,-2 0-14-16,0 0 5 15,0 0-20-15,0 0 1 16,0 0 0-16,0 0-9 16,0 0 9-16,0 0-3 15,0 0 0-15,0 0-7 16,0 0-28-16,-9 0-78 16,-2 6-175-16,-2 0-402 0</inkml:trace>
  <inkml:trace contextRef="#ctx0" brushRef="#br0" timeOffset="489735.8532">6613 5260 675 0,'0'0'276'15,"0"0"-78"-15,0 0-67 16,0 0-7-16,0 0 11 15,0 0-30-15,0 0 9 16,-31 0-41-16,31 0 2 16,0-2-15-16,0 2 8 0,0-2-41 15,0-2-27-15,0-2-4 16,0-6 4-16,10-2 1 16,3-2 1-16,3 2-2 15,-1 4 9-15,-1 4-18 16,1 4 16-16,-1 2-17 15,1 6 17-15,4 18-7 16,-1 10 1-16,1 10 16 16,2 5 11-16,-2-1-20 15,4 0 6-15,-1-6-3 16,1-3-20-16,-2-9 21 16,2-2-18-16,-1-6 7 15,3-4-1-15,-1-1 5 16,1-3-4-16,-3-7-2 15,-4 2 2-15,0-5-7 0,-8 0-6 16,0-4-11-16,-6 2-39 16,-1-2 5-16,-3 0-9 15,0 0-49-15,-9 0-117 16,-5 0-319-16</inkml:trace>
  <inkml:trace contextRef="#ctx0" brushRef="#br0" timeOffset="490099.9366">6854 5262 700 0,'0'0'305'16,"0"0"-163"-16,0 0-36 15,0 0 56-15,0 0-65 16,0 0-20-16,0 0-10 16,-48 48 24-16,40-23 24 15,-4 3-39-15,1 4-2 16,0 2-16-16,-1 6 7 16,4-1-56-16,-1-3 23 15,2-1-24-15,0-10 5 16,3-1-4-16,0-5-9 0,-1-7 1 15,3-4 0-15,0-2 4 16,0-5 2-16,2-1-14 16,0 0-15-16,0-9-50 15,6-15-213-15,7-5-192 0</inkml:trace>
  <inkml:trace contextRef="#ctx0" brushRef="#br0" timeOffset="490811.8567">6978 4986 772 0,'0'0'328'16,"0"0"-187"-16,0 0 13 0,0 0-44 16,0 0 43-16,0 0-52 15,0 0-38-15,-16-18-38 16,16 10-25-16,13 0 12 16,1-2-11-16,1 3-2 15,1 6-2-15,-3 1-3 16,1 0 8-16,-1 8-2 15,-3 12 0-15,-4 8 19 16,-4 7 7-16,-2-1-7 16,0-1-10-16,0-2 3 15,0-3-14-15,0-4 8 16,0-4 6-16,0-3-12 0,-4-3 16 16,-4-4-16-16,2-5 10 15,0 2 5-15,3-5-9 16,-1-2 7-16,2 2-12 15,0-2 13-15,0 0-14 16,-1 0 34-16,3 0-22 16,0 0-4-16,0 0-6 15,0 0-2-15,0 0-1 16,16 0-2-16,6 0-8 16,7-2 22-16,2-4-11 15,0 0 11-15,-4 0-13 16,-3 1 4-16,-6 5-2 15,-5 0 0-15,-5 0-47 0,-6 0-110 16,-2 5-334-16</inkml:trace>
  <inkml:trace contextRef="#ctx0" brushRef="#br0" timeOffset="493416.6597">7903 5433 932 0,'0'0'214'0,"0"0"-75"15,0 0 0-15,0 0 44 16,0 0 13-16,0 0-78 0,0 0-52 15,-125-31-9 1,100 28-38-16,1 1 21 0,-3 2-34 16,0 0 26-16,0 0-30 15,3 12 21-15,2 8-23 16,4 4 0-16,0 8 0 16,7 5 0-16,4 3-2 15,7-2 13-15,0 1-17 16,0-9 18-16,4-6-24 15,10-6 3-15,4-9 7 16,0-2 4-16,7-7 4 16,-2 0-6-16,4-10 10 0,0-14-11 15,0-7 7 1,-5-3-6-16,-2-5 11 16,-4-6-22-16,-5-6 21 0,-7-5-12 15,-4-6 2 1,0-3 0-16,-11-4 0 0,-9-3-14 15,-6 0 13 1,-1 0-21-16,-2 3 21 0,2 9-12 16,2 7 13-16,7 14 0 15,7 9 1-15,3 15-2 16,6 4 2-16,0 8-2 16,-1 3 7-16,3 0-15 15,0 0 21-15,0 6-24 16,0 24 15-16,0 20-3 15,0 21 12-15,11 13 4 16,2 11 11-16,5 4-26 16,-3-3 33-16,-1-3-24 0,1-9 14 15,-1-11-15-15,-1-13-6 16,1-13-3-16,-1-11 0 16,-1-8 0-16,-1-6 0 15,-5-4-24-15,-4 0-89 16,-2-5-116-16,0-5-271 0</inkml:trace>
  <inkml:trace contextRef="#ctx0" brushRef="#br0" timeOffset="493755.9384">7958 5455 1121 0,'0'0'205'16,"0"0"-109"-16,0 0 22 16,0 0-5-16,0 0-3 15,0 0 18-15,0 0-62 16,136-2 22-16,-111 28-29 15,-3 5-3-15,0-1-24 16,1 0-18-16,-4-4 2 16,-1-4-15-16,1-4-1 0,-4-5 15 15,-1-6-30-15,-6-1 12 16,-1-3-45-16,-5-3-130 16,-2 0-142-16,0 0-51 0</inkml:trace>
  <inkml:trace contextRef="#ctx0" brushRef="#br0" timeOffset="494004.7288">8138 5379 1190 0,'0'0'239'0,"0"0"-66"15,0 0 67-15,-33 102-44 16,22-65-55-16,-1-1-51 16,0 0 6-16,-1 1-48 15,-6-2-18-15,1 0-22 16,1-3-8-16,-10 7-31 16,7-11-109-16,0-7-433 0</inkml:trace>
  <inkml:trace contextRef="#ctx0" brushRef="#br0" timeOffset="496022.1333">1111 7281 578 0,'0'0'400'0,"0"0"-242"0,0 0-47 16,0 0 8-16,0 0 31 15,0 0-65-15,0 0-31 16,0 0 12-16,0 0 55 16,0 0-5-16,0 0-8 15,0 0-19-15,0 0-39 16,5 0-18-16,1 0-30 15,8 0 4-15,6-2-5 16,12-6 10-16,7-3-11 16,5-2 12-16,4 1-7 15,-4 0-4-15,-7 1-2 16,-8 4 4-16,-6 1-12 16,-5 1 9-16,-3 3-30 15,-5 2-113-15,-4 0-232 0,-6 0-807 0</inkml:trace>
  <inkml:trace contextRef="#ctx0" brushRef="#br0" timeOffset="496333.2994">1184 7507 1151 0,'0'0'268'0,"0"0"-201"16,0 0-44-16,0 0 39 0,0 0 49 15,0 0-16-15,0 0-51 16,-2 2 17-16,8 0-24 16,6-1 57-16,5-1-11 15,4 0-18-15,6 0-10 16,2 0-38-16,2 0 8 15,5-5-23-15,-5-4 5 16,-2 0-7-16,2 0-16 16,-11 1-154-16,-7 5-495 0</inkml:trace>
  <inkml:trace contextRef="#ctx0" brushRef="#br0" timeOffset="507581.2236">2239 7031 165 0,'0'0'99'0,"0"0"-73"15,0 0 2-15,0 0 55 16,0 0 30-16,0 0 35 16,0-1 23-16,0 1-41 15,0 0-33-15,0 0 10 16,0 0-45-16,0 0 10 16,0 0-17-16,0 0 2 15,0 0-18-15,-2 0 16 16,0 0-33-16,-1 0 10 15,0 0-3-15,-1 0-27 16,2 0 18-16,-5 0-19 16,3 0 28-16,-2 0 2 15,-4 0 7-15,1 0-28 0,3 0 18 16,-3 0-4-16,2 0 4 16,0 0-1-16,1 0-14 15,-1 0 17-15,3 0-15 16,-1 0 25-16,3 0-27 15,0 0 15-15,-1 0-17 16,-1 4-5-16,2 6-6 16,-2 4 0-16,1 0 0 15,-1 0 6-15,-1-2-5 16,-2 0 7-16,3-2 0 16,0 2-2-16,-1-1 19 15,1 3-19-15,4 0 1 16,0 6 0-16,0 4-7 15,0 2 12-15,0 0-11 16,9-2 6-16,-1 1-5 0,1-6-1 16,1 1 0-16,-2-1-1 15,1-3 1-15,0 2 0 16,2 0 4-16,2 2-4 16,-1 5 23-16,1 1-23 15,-1 0 8-15,1 4-8 16,-3 0 13-16,2 5-14 15,-3-1 8-15,-1 1-8 16,2 4 0-16,-4 2 5 16,-1 1 3-16,-1 0-5 15,-2 5-3-15,-2 0 11 16,0-1-10-16,0-3 7 0,0-6-8 16,0-6 0-16,0-6 0 15,-4-5 10-15,2-2-13 16,0-6 12-16,-3 2-15 15,1 0 13-15,-3 0 1 16,0 1-7-16,-2-4-1 16,3 0 13-16,-4-4-7 15,0 0 29-15,-1-3-8 16,-1-2 25-16,-3-2-36 16,-5 0 8-16,0 0-23 15,0 0 18-15,-3 0-19 16,6-2-8-16,3-2 7 15,5 4-15-15,5 0-19 0,4-5-87 16,0 2-368-16,2-6-584 16</inkml:trace>
  <inkml:trace contextRef="#ctx0" brushRef="#br0" timeOffset="508502.5522">2522 8185 936 0,'0'0'132'0,"0"0"-40"0,0 0-6 15,0 0 24-15,0 0 6 16,0 0-49-16,0 0 9 15,-50 36-11-15,48-20 8 16,2 7-10-16,0 3 20 16,0 4-17-16,0 0-28 15,2-2-10-15,10 1-21 16,1-3 17-16,1-2-23 16,-1-6 3-16,0-4 2 15,-1-4-12-15,-2-3 12 16,1-6-2-16,-1-1 2 15,-2 0-5-15,-1 0-1 16,3 0 1-16,-2-6-7 0,-1-10 12 16,1-8-13-1,-2-2 11-15,-2-5-5 0,-4-1 1 16,0 2-7-16,0 3 7 16,0 6 0-16,-2 2 0 15,-6 8 10-15,2 0 1 16,-1 6-10-16,1-2 25 15,-4 4-16-15,2-1 8 16,-1-1-5-16,-3 4-1 16,1 1 5-16,-2 0-17 15,2 0 6-15,-2 0-5 16,-1 0-2-16,-1 21-51 16,4-1-92-16,-1 1-394 0</inkml:trace>
  <inkml:trace contextRef="#ctx0" brushRef="#br0" timeOffset="509829.7407">2401 7114 709 0,'0'0'115'0,"0"0"-64"16,0 0-14-16,0 0 61 16,0 0 2-16,0 0-7 15,0 0-21-15,7 0 33 16,-5 0-39-16,-2 0 13 0,2-6-17 16,2-6-22-16,2-7-21 15,2 0-11-15,-1-3 0 16,-1 0 2-16,0 4-10 15,-4 1 0-15,-2 5 14 16,0 4 21-16,0 4 28 16,0 2 15-16,0 2-33 15,0 0 11-15,0-2-46 16,0 2-3-16,0 0 1 16,0-3-8-16,0 3 6 15,0 0-5-15,0 0 8 16,0 0-2-16,0 0 4 0,0 0-10 15,0 0 29-15,0 0-18 16,0 0 25 0,0 0-36-16,0 9 12 0,2 3-12 15,0 3 0-15,0 3 0 16,3 2 0-16,-1 2 3 16,2 4-2-16,2 0-4 15,0 5 12-15,-1-1-10 16,2 0 1-16,-2 0 11 15,-3-2-11-15,1-2 9 16,-1-1 5-16,-2-5-15 16,0-2 6-16,0-6 1 15,-2-4-10-15,3-2 12 0,-3-2-11 16,0-2 3-16,0-2-1 16,0 0 6-16,0 0 0 15,0 0 22-15,0 0-4 16,0 0-6-16,-3 0-11 15,-1 0 2-15,0 0-3 16,2 2-1-16,-1-2-5 16,1 1 0-16,-2 2 0 15,1-1 6-15,-1 2-14 16,-1-2 16-16,1 1-4 16,2 0-3-16,0-1 27 15,-1 0-22-15,3-2 3 16,0 0-1-16,0 0-7 15,0 0-1-15,0 0 1 16,0 0-2-16,0 0-6 0,3 0 1 16,12 0-10-16,9 0 16 15,3 0 0-15,2 0 1 16,2 0-1-16,-4 0 1 16,-2 0-6-16,-3-2 13 15,-4 2-14-15,-7-2 19 16,-2 2-26-16,-2 0 19 15,-5 0-6-15,-2 0 0 16,0 0-52-16,0 0-88 16,0-3-482-16</inkml:trace>
  <inkml:trace contextRef="#ctx0" brushRef="#br0" timeOffset="511866.3939">3453 7509 932 0,'0'0'194'0,"0"0"-125"0,0 0 38 16,0 0-7-16,0 0 38 16,0 0-65-16,0 0 4 15,-33-55-8-15,33 37-27 16,0-6-4-16,0-2-14 16,12-5 7-16,9 4-30 15,4 2 10-15,-1 7-10 16,3 7-2-16,2 6 2 15,-5 5-1-15,1 2 0 16,-7 23 1-16,-3 11 14 16,-5 8-13-16,-8 8 23 15,-2 4-15-15,0 1 21 16,-6 1-30-16,-9-2 15 0,-5-3-15 16,-2-5 0-16,-2-5 0 15,-1-9 0-15,-2-8 16 16,0-4-16-16,2-4 8 15,4-4-7-15,3-6 24 16,7-2-20-16,4-6 25 16,7 0-5-16,0 0-25 15,0-6-1-15,0-12 3 16,9-6-13-16,6 0 7 16,6 2 1-16,5 5-4 15,3 10 5-15,3 5 2 16,5 2-1-16,1 2 1 15,1 16 8-15,-4 3 14 0,-2 2-22 16,-6-2 12-16,-3-3-7 16,-6-4-6-16,-5-5 0 15,-1-4-19-15,-6-5-85 16,-1-11-262-16,-3-9-397 0</inkml:trace>
  <inkml:trace contextRef="#ctx0" brushRef="#br0" timeOffset="512270.0227">3897 7442 970 0,'0'0'198'15,"0"0"-73"-15,0 0 28 16,0 0 71-16,0 0-24 16,0 0-68-16,0 0-42 15,-8-10-39-15,8 10 2 16,0 0-41-16,3 0 10 16,13 8-16-16,6 11 40 15,7 5-27-15,5 5 11 16,1 6-2-16,-2-3-19 15,1 1 7-15,-5-5-16 16,-5-4 0-16,-2-2 10 0,-4-4-17 16,-5-4 16-16,-1-1-12 15,-3-2 3-15,-5-1-11 16,0 2-35-16,2-1-37 16,-6-2-43-16,0-4-184 15,0-1-4-15,0-4-179 0</inkml:trace>
  <inkml:trace contextRef="#ctx0" brushRef="#br0" timeOffset="512548.2632">4177 7330 988 0,'0'0'619'0,"0"0"-474"16,0 0-49-16,0 0 39 16,0 0-31-16,-64 148-14 15,46-91-11-15,-1 1-16 16,2 1 3-16,-3-1-47 16,-3-4 9-16,4-2-27 15,-4-3 4-15,3-1-5 16,-2-7-47-16,6-23-66 15,5-11-168-15,9-7-1127 0</inkml:trace>
  <inkml:trace contextRef="#ctx0" brushRef="#br0" timeOffset="518666.6624">4618 7728 618 0,'0'0'239'0,"0"0"-158"0,0 0 4 15,0 0 59-15,0 0 24 16,0 0-52-16,0-9 9 15,0 8-20-15,0 0 20 16,0 1-21-16,0 0 2 16,0 0-4-16,0 0-53 15,0 0 4-15,0 0-34 16,0 0 18-16,0 0-22 16,0 0 0-16,0 0-15 15,5 0 0-15,15-3 10 16,9-1 8-16,4-5 1 0,5 0 5 15,0-3-5-15,-3-2-10 16,-1 2-13-16,-8 1 12 16,-5 4-6-16,-8 0-1 15,-6 4-1-15,-5 3 1 16,-2 0 8-16,0 0 0 16,0 0-7-16,0 0 1 15,0 0-3-15,0 0 0 16,0 0-88-16,0-5-61 15,0 2-422-15</inkml:trace>
  <inkml:trace contextRef="#ctx0" brushRef="#br0" timeOffset="519577.767">5204 7320 825 0,'0'0'205'0,"0"0"-77"15,0 0-7-15,0 0-5 16,0 0-19-16,0 0-16 16,0 0-24-16,-20 1 13 0,18-1-32 15,-5 0 19 1,1 0-16-16,-1 0 17 0,-2-5-27 16,0-2-16-16,0-2-6 15,3-3-9-15,1-2 8 16,5-5-2-16,0-3-12 15,0-3 17-15,11-3-22 16,9 2 19-16,0 3-9 16,5 2 1-16,-2 7-6 15,-2 6-1-15,4 6 7 16,-3 2 0-16,-2 4 0 16,0 24-5-16,-2 8 15 15,-5 13 7-15,-4 5-10 16,-4 0 12-16,-5 3-7 15,0-7-2-15,0 1 32 0,-7-5-31 16,-8-3 14-16,-6 2-24 16,-1-1 2-16,-4-4 4 15,-3 1-7-15,0-5 7 16,0-7-6-16,4-6-2 16,5-6 2-16,5-9-2 15,6-4 11-15,2-4-19 16,4 0 21-16,1 0-24 15,2 0 5-15,0-10-1 16,0-4-2-16,2-3-6 16,14 0 16-16,6 0-4 15,3 3-2-15,6 4 6 16,2 6-1-16,4 4 2 0,-4 0 25 16,0 2-13-1,-1 12 5-15,-6 3-1 0,-4 1-15 16,-2-2 12-1,-5 0-14-15,-1-2-17 0,-3 0-80 16,3 0-137-16,-3-2-138 16,-5-4-296-16</inkml:trace>
  <inkml:trace contextRef="#ctx0" brushRef="#br0" timeOffset="519943.5693">5589 7414 1045 0,'0'0'189'15,"0"0"-45"-15,0 0 39 16,0 0 6-16,0 0-111 15,0 0-26-15,0 0-33 16,35 8 69-16,-10 8-15 16,7 6-43-16,2 7 14 15,1 0-25-15,1 2 18 16,-1-1-31-16,1-3 3 16,-3-4-2-16,-4-2-7 0,-2-3 0 15,-6-4 1-15,-9-2-1 16,-5-5-21-16,-2 0-13 15,-5-3-77-15,0-2-94 16,0 1-90-16,0-3-239 0</inkml:trace>
  <inkml:trace contextRef="#ctx0" brushRef="#br0" timeOffset="520327.8585">5873 7297 110 0,'0'0'862'0,"0"0"-646"15,0 0-41-15,0 0 20 16,0 0-13-16,0 0-14 15,0 0-74-15,-33 23-37 16,23 3-32-16,1 8-6 16,-1 12 24-16,-6 6-23 15,-2 7 35-15,-2 1-30 16,-1-5 19-16,2-6-29 0,-1-6 27 16,7-10-41-1,1-11 8-15,6-8-2 16,1-6-6-16,5-6-2 15,0-2-45-15,0 0-37 0,0-5-134 16,0-11-262-16,0-3-468 16</inkml:trace>
  <inkml:trace contextRef="#ctx0" brushRef="#br0" timeOffset="521010.3626">5935 6982 977 0,'0'0'311'0,"0"0"-178"15,0 0 27-15,0 0-29 16,0 0-30-16,0 0-18 16,0 0-56-16,-16-65-8 15,30 38-12-15,1 2-6 16,4 2 9-16,0 6-2 16,1 8 19-16,3 5-26 15,-2 4 19-15,2 0-14 16,-5 20 12-16,-7 13-18 15,-7 7 14-15,-4 10 0 16,0 7-4-16,-15-1 2 16,-3-2-11-16,-1-8-2 0,0-9 15 15,3-13-25-15,5-8 22 16,1-10-6-16,-2-6-5 16,3 0-28-16,1-4 4 15,-1-10 5-15,4-2 13 16,5 2-12-16,0 3 18 15,2 6-3-15,20 5 3 16,7 0 36-16,5 2 27 16,3 10 1-16,0 2-42 15,-4-3-10-15,-4 2-6 16,-5-5 1-16,-4-2-7 16,-3 1-72-16,-9-4-254 15,-6-1-589-15</inkml:trace>
  <inkml:trace contextRef="#ctx0" brushRef="#br0" timeOffset="521827.1735">6523 7471 451 0,'0'0'648'16,"0"0"-544"-16,0 0-46 16,0 0 32-16,0 0 10 15,0 0 14-15,0 0-10 16,-105 0-35-16,86 0 55 16,-2 0-34-16,4 1 19 15,3 11-57-15,3 7-4 16,5 4-28-16,6 8-13 15,0 1 3-15,0 3-9 16,17-4 0-16,8-4 17 0,0-5-21 16,4-8 6-16,0-4 3 15,0-3-6-15,-6-7-12 16,-4 0 0-16,-4-9-14 16,-4-12 25-16,-2-6-8 15,-2-10 3-15,-5-3 12 16,-2-6-13-16,0-6 7 15,0-6-7-15,-5-7 7 16,-5-6-2-16,-2-3 2 16,1-8-10-16,2-1 9 15,3 4-25-15,1 13 25 16,3 14-14-16,2 15 15 0,0 15-1 16,0 12 1-16,0 6 1 15,0 2 12-15,0 2 18 16,0 0-19-16,0 12 25 15,0 20-36-15,0 14 10 16,11 13 1-16,4 11-3 16,-1 7 1-16,1 2 7 15,-1-1 15-15,-5-1-30 16,-5-5 20-16,1-8-22 16,-5-5 7-16,0-11 6 15,0-12-23-15,2-9 20 0,-2-9-20 16,2-2 6-1,2-2-53-15,2 0-24 16,2 4-113-16,-1-6-140 16,-1-2-152-16</inkml:trace>
  <inkml:trace contextRef="#ctx0" brushRef="#br0" timeOffset="522144.3164">6744 7483 1152 0,'0'0'487'0,"0"0"-393"16,0 0-94-1,0 0 0-15,0 0 36 0,0 0 18 16,0 0 22-16,106 61-29 15,-74-38 4-15,-3 2-26 16,2-2 11-16,-4 0-30 16,-1-3 15-16,-3-2-21 15,-6-4 1-15,-3-3-1 16,-5-2-5-16,-3-2-17 16,-6-5-123-16,0 3-123 15,0-3-139-15,-6-2-698 0</inkml:trace>
  <inkml:trace contextRef="#ctx0" brushRef="#br0" timeOffset="522427.0594">6918 7369 1395 0,'0'0'256'0,"0"0"-174"16,0 0 11-16,0 0 64 15,-41 129-64-15,33-84-9 0,-3 1-58 16,-3-1 44 0,3-7-34-16,-1-9-2 0,4-4-28 15,-1-9-5-15,-5 0-1 16,3-5-93-16,1-5-292 0</inkml:trace>
  <inkml:trace contextRef="#ctx0" brushRef="#br0" timeOffset="527958.6678">1134 9417 453 0,'0'0'141'0,"0"0"-59"0,0 0 35 16,0 0-7-16,0 0-58 16,0 0-33-16,0 0 5 15,-7 2 11-15,7-2 37 16,0 0 12-16,0 0 32 15,0 0-27-15,0 0 4 16,0 0-9-16,0 0-13 16,0 0-7-16,0 0-21 15,0 0 6-15,0 0-19 16,0 0 28-16,0 0-17 16,0 0 12-16,0 0-37 15,0 0-3-15,0 0-10 16,2 0 5-16,11 0-8 0,8 0 27 15,-2 0 36-15,4 0-57 16,-1 0-1-16,1 0 3 16,1 0-8-16,0 0 1 15,3 0-1-15,0-2 3 16,-2 2 5-16,-6-4-10 16,-1 3 14-16,-5-4-22 15,-1 1 20-15,-1-1-20 16,0 0-14-16,-2 1-42 15,-2-3-54-15,-3 7-89 16,-2-1-89-16,-2 1-268 0</inkml:trace>
  <inkml:trace contextRef="#ctx0" brushRef="#br0" timeOffset="528359.0973">1234 9737 874 0,'0'0'321'0,"0"0"-211"15,0 0-45-15,0 0 57 16,0 0-30-16,0 0-27 16,0 0 10-16,-2 3 18 15,2-3-24-15,0 0-21 16,0 0-12-16,0 0-23 16,2 0-5-16,9 0-7 15,9 0 46-15,5-3-28 16,-1 1 4-16,3-2-17 15,-5 3-5-15,0-4 4 16,-3 3-4-16,-6 2 0 16,-3 0-1-16,6 0-46 15,-5 0-143-15,-4 4-338 0</inkml:trace>
  <inkml:trace contextRef="#ctx0" brushRef="#br0" timeOffset="555868.8767">2225 9465 1086 0,'0'0'206'0,"0"0"-167"16,0 0-6-16,0 0 3 16,0 0-8-16,4 3-21 15,2-3-7-15,0-6 21 16,1-7 5-16,-1 1 9 0,1-4-18 16,2 0 18-1,-2 0-22-15,1-2 3 0,2 0-16 16,-4-2 16-16,3 2-3 15,0-1-6-15,-2 4-1 16,2 0-5-16,-3 5 0 16,-2 2 7-16,-1 2-3 15,-1 5-4-15,0 1 47 16,-2 0 5-16,0 0-14 16,0 0 24-16,2 0-22 15,6 5-7-15,0 11-11 16,5 4 33-16,3 3-42 15,1-1 20-15,6-1-28 16,2 2 9-16,4 5 26 16,0 3-19-16,4 1 14 0,0 3-29 15,1 0 28-15,-5-3-29 16,0-4 18-16,-7-6-6 16,0-3-1-16,-6-6-17 15,-3-2 1-15,-3-3 0 16,-6-4-1-16,0-1 3 15,-4-3 6-15,2 3-15 16,-2-3 14-16,0 2-16 16,0 0-12-16,3 0-26 15,1 0-29-15,-2 1-90 16,2-3-138-16,-1 0-73 16,0 0-181-16</inkml:trace>
  <inkml:trace contextRef="#ctx0" brushRef="#br0" timeOffset="556260.0037">2646 9230 696 0,'0'0'343'0,"0"0"-208"15,0 0 47-15,0 0-47 0,0 0-8 16,0 0-24-16,0 0 23 16,-55 121-38-16,34-77-9 15,2 5-9-15,1 1-37 16,0-2 4-16,2-3-21 15,3-6 6-15,-1-7-22 16,4-1 10-16,1-7-4 16,-1-2 1-16,2-5-7 15,3-7 0-15,3-3 0 16,2-7 0-16,0 0-11 16,5-12-142-16,13-11-62 0,-1-6-103 15</inkml:trace>
  <inkml:trace contextRef="#ctx0" brushRef="#br0" timeOffset="557152.5408">2871 9002 789 0,'0'0'146'15,"0"0"-66"-15,0 0-8 16,0 0 9-16,0 0-19 16,0 0-8-16,0 0 14 15,-15-3 10-15,11-6 39 16,2 0-21-16,2-2-15 15,0-1-43-15,0 2-1 16,0-4-36-16,8 2 18 16,5-3-10-16,5 4 0 15,-2 1 0-15,0 8-8 16,-1 2 4-16,3 8 1 0,-3 22 19 16,1 17 27-16,-5 8 6 15,-1 6-32-15,-8 1 2 16,-2-5-21-16,0-6-6 15,0-10 12-15,0-9-12 16,-6-7 14-16,-2-11-14 16,1-8 14-16,-1-6-15 15,-2 0 21-15,1 0-8 16,1-2-13-16,4-4 4 16,-1 0 2-16,2 4-1 15,3-1 3-15,0 2-16 16,0-1 16-16,8-1-15 15,7 0 14-15,5-2-7 0,-1-1 15 16,4 3 4 0,0-1 14-16,-3 1-33 0,-5 3 37 15,-4 0-30-15,-4 0 1 16,-2 0 2-16,-3 0-6 16,0 0-4-16,0 0-20 15,-2 0-57-15,0 3-231 16,0-2-856-16</inkml:trace>
  <inkml:trace contextRef="#ctx0" brushRef="#br0" timeOffset="560050.891">3493 9564 110 0,'0'0'72'0,"0"0"-62"0,0 0-1 15,0 0 31 1,0 0-15-16,0 0-24 0,0 0 40 16,-20-22 0-16,18 18 15 15,-2 4 51-15,1 0 30 16,3 0-16-16,0 0-8 15,0 0-34-15,0 0-25 16,0 0-22-16,0 0-17 16,0 0 19-16,0 0-4 15,0 0 40-15,0 0 5 16,0 0 6-16,0 0 5 16,0 0-2-16,0 0 0 15,0 0-14-15,0 0 0 16,0 0-26-16,0 0 6 15,0 0-24-15,0 0 14 0,0 0-2 16,0 0-13-16,0 0 1 16,0 0 6-16,0 0 3 15,0 0-27-15,0 0 25 16,0 0-25-16,0 0 21 16,0 0-21-16,0 0 20 15,0 0-14-15,0 0 0 16,0 0 11-16,0 0-5 15,0 0 4-15,0 0-22 16,0 0 29-16,0 0-30 16,0 0 30-16,0 0-31 15,0 0 9-15,0 0 7 0,0 0-14 16,0 0 4-16,0 0 0 16,0 0 3-16,0 0 0 15,0 0-17-15,0 0 17 16,0 0-9-16,0 0 0 15,0-2-13-15,5 0-5 16,10-3 18-16,8 2 12 16,3-3 8-16,4 0 21 15,-1-2-26-15,0 4 15 16,0-2-21-16,-6 4 11 16,2-1-3-16,-7 3-11 15,-3 0-2-15,-3 0 4 16,-5 0-1-16,-3 0-1 15,0 0 0-15,-2 0-5 16,1 0 4-16,-3 0-4 0,0 0-1 16,2 0 7-16,-2 0-6 15,0 0 28-15,0 0-28 16,0 0 30-16,0 0-21 16,0 0 14-16,0 0-18 15,0 0-1-15,0 0-5 16,-5 8-63-16,-5 9-133 15,-9 1-283-15</inkml:trace>
  <inkml:trace contextRef="#ctx0" brushRef="#br0" timeOffset="574667.6084">3997 9234 497 0,'0'0'105'0,"0"0"-50"16,0 0 40-16,0 0-41 15,0 0-12-15,0-4-16 16,0 4 47-16,0 0 1 15,0 0 13-15,0 0-28 16,0 0 25-16,0 0-32 16,0 0-7-16,0 0-7 15,0 0-18-15,0 0 9 16,0 0-14-16,0 0 9 16,0 0-24-16,0 0 28 15,0 0-21-15,0 0 25 16,0 0-6-16,0 0 12 15,-4-5-13-15,1-1-13 16,-2-2 1-16,-1-1-12 0,3-2-2 16,1-1 2-16,2-2-2 15,0-2-9-15,0-2 8 16,2 0-5-16,9 3 7 16,1-1 0-16,1 5 0 15,1 2-7-15,1 2 14 16,1-1-14-16,-1 4 4 15,-1 4 2-15,-3 0 1 16,-3 0-16-16,4 18 16 16,-5 14 15-16,1 8 47 15,-3 6-18-15,-1 3 19 16,-4 4-35-16,0-3 5 16,0-2-25-16,0-2 11 15,-2-3-6-15,-9-5-7 16,0-4 5-16,-3-6-9 0,4-8 6 15,1-6-7-15,1-5 15 16,2-6-15-16,2-3 11 16,-1 0-11-16,1 0 23 15,0-2-22-15,2-10 0 16,-2-1-4-16,4-1-9 16,0-2 9-16,4 5-12 15,9 1 14-15,2 3-7 16,5 6 7-16,3 1 8 15,-1 0 2-15,0 0 4 0,-2 0-12 16,1 0 22 0,-4 4-14-16,1 2 0 0,-3-2-9 15,-1 0 9-15,1 0-10 16,-1-2 1-16,-1 2-1 16,0-3 9-16,1 2-18 15,-6-3-5-15,-1 2-30 16,0-2-97-16,-4 0-89 15,-3 0-152-15</inkml:trace>
  <inkml:trace contextRef="#ctx0" brushRef="#br0" timeOffset="575430.4384">3939 9862 922 0,'0'0'170'0,"0"0"-103"16,0 0-2-16,0 0 10 16,0 0-21-16,0 0-8 15,0 0 58-15,-16-6 13 16,16 6 12-16,0-2-43 15,0 2 3-15,0 0-33 16,0 0-18-16,0 0-9 16,0 0-13-16,0-2-16 15,0 2 13-15,0 0-18 16,0 0 12-16,0 0 3 16,0 0-9-16,0 0 24 15,0 0-7-15,0 0-6 0,0 0 8 16,0 0-19-16,0 0-1 15,0 0 6-15,0 0-12 16,0 0 12-16,5 0-6 16,8 0 0-16,2 0 0 15,3 0 1-15,5 0 6 16,2-2 5-16,-2 2-11 16,4 0 30-16,0 0-30 15,0 0 13-15,0 0-12 16,2 0 15-16,2 0-17 15,2 0 2-15,1 0-2 16,-1 0 1-16,2 0 7 0,-3-4-7 16,-5-4-2-1,-5-1 12-15,-5 4-13 0,-5-4 12 16,-5 6-10-16,-5 1 0 16,0 2 1-16,-2 0-2 15,0 0 1-15,0 0-1 16,0 0-72-16,0 5-40 15,0 8-210-15,-7 1-84 0</inkml:trace>
  <inkml:trace contextRef="#ctx0" brushRef="#br0" timeOffset="576179.3277">4061 10170 1174 0,'0'0'198'15,"0"0"-137"-15,0 0 44 16,0 0-6-16,0 0-50 16,0 0 10-16,0 0-33 15,80-31 47-15,-62 31-71 0,0 0 25 16,2-1-19-16,-2 1 11 16,-1 0-5-16,-3-3-12 15,-5 3 4-15,-3 0-5 16,0 0 0-16,-6 0-1 15,0 0 24-15,0 13-5 16,0 8 13-16,0 4-14 16,-14 4-12-16,3-4 11 15,-3 0-16-15,3-7 1 16,5-6 13-16,2-6-15 16,0-2 6-16,4-4-12 15,0 0 15-15,0 0-9 0,0 0 0 16,0 0 1-1,6-10-2-15,9-4 2 0,3 0-2 16,4 3 13-16,0 6-24 16,1 5 17-16,1 0-6 15,0 8 2-15,-1 12-1 16,-5 3 13-16,-5 7-13 16,-7 2 40-16,0 0-30 15,-6 2 23-15,0-2-32 16,0-4 20-16,-8-6-11 15,0-6 15-15,-1-4-5 16,-5-6 8-16,1-1-5 16,-7-5-21-16,-2 0 27 15,0 0-23-15,-3-6-10 16,2-5 14-16,8 5-14 0,3 3 4 16,6 0 0-16,4 3 0 15,2 0-18-15,0 0-27 16,0 0-51-16,0 9 3 15,0-1-161-15,0-7-270 0</inkml:trace>
  <inkml:trace contextRef="#ctx0" brushRef="#br0" timeOffset="576846.873">4594 9441 149 0,'0'0'785'16,"0"0"-658"-16,0 0-34 16,0 0 25-16,0 0-23 15,0 0-39-15,0 0-9 16,0-76 31-16,0 72 63 16,0 2-49-16,0 2 8 15,0 0-50-15,6 0-6 16,6 0-12-16,5 0 17 0,6 9-16 15,6 2-24-15,2-1 26 16,7 0-34-16,2 0 39 16,4 0-34-16,1 2 27 15,-3 5-10 1,-2 5 8-16,-2 2-3 0,-7 6-4 16,-4 3 10-16,-4 1-19 15,-5-2 3-15,-5-6-12 16,-2-4-11-16,0-7 16 15,-4-2-13-15,1-3 2 16,1-3-47-16,-2-6-47 16,0-1-78-16,-1-12-163 15,-3-7-203-15</inkml:trace>
  <inkml:trace contextRef="#ctx0" brushRef="#br0" timeOffset="577214.0077">4934 9216 819 0,'0'0'289'0,"0"0"-218"15,0 0 67-15,0 0-34 16,0 0-22-16,0 0-11 15,0 0 28-15,-21 65 16 16,16-36-10-16,-4 8 8 0,0 2-38 16,-2 9 3-16,-2 3-37 15,0 2 29-15,-1 0-35 16,1-4-5-16,1-4-6 16,1-9-16-16,5-5 1 15,-1-9-1-15,4-8-14 16,1-6 16-16,2-6-20 15,0-2 10-15,0 0-24 16,0 0-48-16,0-35-24 16,0 2-158-16,7-2-635 0</inkml:trace>
  <inkml:trace contextRef="#ctx0" brushRef="#br0" timeOffset="578064.0282">5055 8992 819 0,'0'0'156'15,"0"0"-57"-15,0 0 51 16,0 0-25-16,0 0 43 16,0 0 4-16,0 0-1 15,-2 0-50-15,2 0-20 0,0 0-36 16,0-2-26-16,4-10 0 15,10-2-39-15,3 0 9 16,4 5-3-16,-1 0-12 16,-3 7 9-16,1 2-3 15,-2 0 1-15,-3 0-1 16,-4 14 0-16,-5 5 1 16,-4 5 16-16,0 5-16 15,0 3 12-15,-8 2-12 16,-4-3 15-16,-1-2-16 15,4-8 0-15,2-7 2 16,3-5 4-16,2-5-6 0,2-4 12 16,0 0-12-1,0 0 7-15,0 0 13 0,0 0-19 16,0 0 10-16,0 0-11 16,0 0 0-16,0 0-8 15,9 0 8-15,6 0-15 16,6 0 24-16,0 1-25 15,0 10 32-15,-3 1-23 16,-3-1 8-16,-6 2-1 16,-4 1 9-16,-5 4 6 15,0 2 23-15,0 3-2 16,-12 0 26-16,-5 2-43 16,-1-5 17-16,-1-3-28 15,4-8 18-15,4-4-24 16,0-5-1-16,4 0-1 0,3 0-1 15,4-9-66-15,0-5-164 16,0 0-720-16</inkml:trace>
  <inkml:trace contextRef="#ctx0" brushRef="#br0" timeOffset="591426.4373">2227 8882 75 0,'0'0'238'0,"0"0"-167"15,0 0-25-15,0 0 23 16,0 0 18-16,0 0 5 15,16-27 38-15,-16 27-1 16,0 0-1-16,0 0-15 16,0 0 10-16,0 0-24 15,0 0-61-15,0 0-6 16,0 0-16-16,0 0 18 16,-4 0-26-16,-3 0 11 15,2 0-9-15,-3 0-9 0,-1 0 14 16,-3 3-14-1,1 0-2-15,-2 0 14 0,2 1-25 16,-2 0 24-16,-1-1-9 16,3 2-3-16,0-1 0 15,4-2 1-15,0 1 5 16,3-3 15-16,2 3-20 16,2-3 17-16,-2 0-9 15,2 1-15-15,-5 6 6 16,3-2 0-16,-5 4 0 15,2 1 1-15,1-2-2 16,-2 1 9-16,1-4-16 16,1 1 23-16,0 0-27 15,1-1 25-15,3-4 0 16,0 1 6-16,0-2 5 0,0 0-4 16,0 0-19-16,0 0-1 15,0 0 7-15,0 3-14 16,0 2 10-16,0 4-5 15,0-2 3-15,5 4-1 16,-3-1 1-16,0-3 1 16,0 4 4-16,1-1-5 15,-3-2 17-15,2 2-17 16,0 0 14-16,0 0-6 16,0 2 12-16,0 0-20 15,0 2 7-15,3 4 0 16,0 5-7-16,2-2 10 15,1 6-10-15,1-1 22 16,0 3-22-16,2-1 5 16,3 2 1-16,-3 0-2 0,0 0-5 15,-2 0 2-15,0-2 4 16,0 0 1-16,-3 0 9 16,-2-1-14-16,4 1 23 15,-4 0-24-15,3-2 20 16,-3 2-20-16,2-3-1 15,2-1 12-15,-2-2-10 16,1-2-4-16,-3 1 9 16,3-2-15-16,-2 2 18 15,-3-3-20-15,2-1 20 0,-2 2-9 16,1 1 0 0,-3-2-1-16,2 1 0 0,2 2 0 15,-2 1-1-15,3 2 2 16,0 1-2-16,-1 4 2 15,1-1-2-15,-1-2 2 16,-2 0 6-16,0 0-6 16,-2-2-1-16,0-2 1 15,2 2-1-15,-2 0 6 16,2 0-6-16,-2 2 1 16,3 3-1-16,-1 3 12 15,0 3-12-15,1-2-2 16,-1 0 1-16,0-7 1 0,-2-5 0 15,3-4 9-15,-1-4-18 16,-2-2 19-16,2-3-11 16,-2 0 1-16,0 3-1 15,0-5 1-15,0 2 8 16,2 2-5-16,-2 0 9 16,2 2-17-16,0 0 11 15,-2 0-7-15,2-4 11 16,-2-2-10-16,0-4 0 15,0-2 0-15,3 0 0 16,-3 0 3-16,0 0-10 16,0 0 14-16,0 2-14 15,0-2 18-15,0 0-22 16,0 0 22-16,0 0-11 16,0 1 12-16,0 4 3 0,0 3 10 15,0 4-18-15,0 3 15 16,-5-1-22-16,-1-2 21 15,2-2-15-15,-1 0 13 16,3-2-17-16,-1-2 0 16,1-3-2-16,2 2 0 15,0-5 2-15,0 0 5 16,0 0-4-16,0 0-1 16,0 0-4-16,0 0 0 15,0 0 1-15,7 0 1 16,4 2 0-16,2 2 0 15,3-1 2-15,-1 2-8 16,3-1 13-16,5 2-14 0,-2-2 14 16,6-2-8-1,-4 2 2-15,-3-2-1 0,-5 0 0 16,-6-2 1-16,-4 0-2 16,-5 2 13-16,0-2-18 15,0 0 14-15,0 0-16 16,0 0-69-16,0 0-191 15,2-10-338-15</inkml:trace>
  <inkml:trace contextRef="#ctx0" brushRef="#br0" timeOffset="592976.1695">5383 8739 827 0,'0'0'158'0,"0"0"-32"0,0 0 24 16,0 0-9-16,0 0 0 16,0 0 16-16,0 0-30 15,-12 0-54-15,8 0 14 16,1 0-19-16,-1 0 19 15,2 0-47-15,2 0 21 16,0 0-32-16,0 0-14 16,0 0-15-16,0 0-4 15,0 0 4-15,0 0-24 16,13 0 24-16,7 0-3 16,5 0 3-16,2 0 2 15,0 0 4-15,-3-2 1 16,-2 0-5-16,-2-1-4 0,-4 1 11 15,-3 2-19 1,-2 0 19-16,-4 0-18 0,2 0 9 16,-2 7 0-16,-1 5 2 15,-1 6 4-15,-1 2-12 16,-2 5 12-16,-2 3-8 16,0 2 12-16,0 4-8 15,0 0 5-15,0 2-4 16,0 1 2-16,0 2-4 15,-4 2-2-15,4-1 2 16,0 2-7-16,0 1 16 16,0 1-11-16,0 1 2 15,0-2-2-15,0 0 2 0,0-3 1 16,0 0-2-16,4-3 0 16,0 1-1-16,6-4 2 15,-1 3-2-15,5-1 2 16,1 0-9-16,1 2 11 15,-1 3-3-15,-4 1 0 16,0 0 0-16,-6-2 0 16,-1-3 1-16,-4-5-4 15,0-4 15-15,0-8-21 16,0-6 19-16,0-4-14 16,0-2 10-16,-2 0-6 15,0 4 0-15,-5 2 0 16,0 4-7-16,0 5 18 15,1 3-22-15,-1-2 24 0,3-3-28 16,2-6 26-16,0-6-13 16,2-5 2-16,0-3 0 15,0-1-1-15,0 2 2 16,-3 3-7-16,3 1 13 16,0 6-16-16,-3 2 18 15,3 4-18-15,0 0 10 16,0-4-2-16,0-6-5 15,0-4 6-15,0-4 0 16,-2 0 0-16,0 0 16 16,-2 0-3-16,-5 0 9 15,-7 0-20-15,-3 0 2 16,-10 0-4-16,-5 0-2 0,-6 0 1 16,-2 0-4-16,0 4-4 15,1-4 18-15,10 2-9 16,4-2 9-16,10 0-13 15,8 0 11-15,4 3-14 16,5-3 7-16,0 0-15 16,0 0-5-16,9 0-80 15,13-5-37-15,0-9-258 0</inkml:trace>
  <inkml:trace contextRef="#ctx0" brushRef="#br0" timeOffset="593643.1768">6017 10230 806 0,'0'0'412'15,"0"0"-265"-15,0 0 11 16,0 0 14-16,0 0-83 0,0 0 3 15,0 0-53 1,-13 66-3-16,13-35-4 0,0 3 20 16,0-4-33-16,2-3 3 15,9-6-7-15,5-4-14 16,-1-7 0-16,6-6 8 16,-3-4-16-16,3 0 18 15,2-16-21-15,-3-10 20 16,-2-6-7-16,-7-3-2 15,-6 4-1-15,-5 0 7 16,0 5-5-16,-12 3-1 16,-7 6 14-16,-4 7-18 15,-2 3 12-15,4 7 7 16,-2 0-15-16,3 2 11 16,5 13-12-16,5-7-63 0,4-2-129 15,3-6-582-15</inkml:trace>
  <inkml:trace contextRef="#ctx0" brushRef="#br0" timeOffset="594743.4154">5911 8659 1152 0,'0'0'197'0,"0"0"-127"16,0 0-27-16,0 0 34 16,0 0-36-16,0 0-7 15,0 0-13-15,0 33 22 16,0-30 6-16,0-1 2 15,0-2-5-15,0 0-32 16,0 0 52-16,0 0-44 16,0-6 9-16,2-8-30 0,2-3 24 15,3 3-24-15,-2 4 1 16,-5 3 1-16,2 6 3 16,-2 1-3-16,0 0 10 15,0 0-25-15,0 0 21 16,0 0-18-16,2 0 15 15,-2 0-6-15,0 0 1 16,0 0 12-16,0 6 32 16,0 10-15-16,2 4 27 15,1 7-41-15,-1-1 24 16,0 2-38-16,0-2 23 16,-2 3-18-16,2-1 6 15,2-2-13-15,1 0 1 0,0-2-8 16,-1-2 20-1,1-2-8-15,-1-2-4 0,0 0 10 16,-2-4-11-16,1-1 0 16,-3-4 10-16,2-4-10 15,-2-1 0-15,0-4 6 16,0 0 8-16,0 0-13 16,0 0 29-16,0 0-5 15,-11 0 2-15,-2 2-26 16,1-2-1-16,2 1 7 15,5 2 3-15,1-3 36 16,4 2-44-16,-3-2 7 16,3 0 0-16,0 0-18 15,0 2 19-15,0-2-7 0,0 0-1 16,0 2-1-16,0-2-2 16,12 0-1-16,17 0-12 15,8 0 28-15,7-2-28 16,4-11 28-16,-4 1-22 15,-8 3 9-15,-8 1-1 16,-12 4 0-16,-7 4 6 16,-7 0-8-16,-2 0 10 15,0 0-16-15,-2 0 5 16,-11 4-117-16,-7 4-388 0</inkml:trace>
  <inkml:trace contextRef="#ctx0" brushRef="#br0" timeOffset="596141.3589">1174 11656 588 0,'0'0'296'16,"0"0"-207"-16,0 0 15 15,0 0 11-15,0 0-10 16,0 0-2-16,0 0 19 0,0 0 40 15,0 0-32-15,0 0 9 16,0 0-57-16,0-2-1 16,0 2-43-16,0 0-1 15,0-2-6-15,0 2-15 16,0 0-11-16,0-2 5 16,2 2-20-16,10-5 8 15,9-1-7-15,8-1 17 16,7-3-8-16,4 1 5 15,2 0-4-15,-2-2-2 16,-3 1 8-16,-4 3-12 16,-9-2 16-16,-6 5-17 15,-7 0 15-15,-7 4-16 16,-4 0 7-16,0 0 0 16,0 8-69-16,0 21-64 0,0-3-169 15,-4-4-462-15</inkml:trace>
  <inkml:trace contextRef="#ctx0" brushRef="#br0" timeOffset="596576.6671">1198 11984 33 0,'0'0'1058'16,"0"0"-893"-16,0 0-30 16,0 0 32-16,0 0-12 15,0 0-91-15,0 0 5 16,-6 0-6-16,6 0 19 15,0 0-17-15,0 0-10 16,0 0-7-16,19 0-33 16,15-7 71-16,13-2 0 15,4-2-11-15,4 2-66 16,-3 1 49-16,-5 1-49 0,-7 3 13 16,-7 3-7-1,-10-1-6-15,-8 2-1 0,-5 0 2 16,-8 0-7-1,-2 0 9-15,0 0-8 16,0 0-4-16,0-9-83 0,0 3-190 16,-14-4-1646-16</inkml:trace>
  <inkml:trace contextRef="#ctx0" brushRef="#br0" timeOffset="656330.0886">2573 11561 616 0,'0'0'132'0,"0"0"-72"16,0 0-11-16,0 0-13 15,0 0 9-15,0 0 16 16,0-6-15-16,0 6 44 15,0-2 5-15,0 2 24 16,0 0-9-16,0 0-1 16,0 0-33-16,0 0-26 15,0 0-11-15,0 0-26 16,0 0 37-16,0 0-18 16,0-4 27-16,0-6-30 0,0-6 15 15,9-6-32 1,4-10-1-16,5-3-10 0,-1-2 0 15,-1 0-2-15,0 3-19 16,-5 6 19-16,-2 7-6 16,-5 7-7-16,-2 6 24 15,-2 4-10-15,0 2 0 16,0 2 0-16,0 0 9 16,0 0-9-16,0 0 12 15,0 0-4-15,0 0 19 16,0 0-26-16,0 2 9 15,0 15-2-15,0 8-8 16,0 12 9-16,0 5 1 16,0 6 18-16,0 2-28 15,0 5 46-15,0-1-27 16,0 1 28-16,-2-5-37 16,-2-6 17-16,2-5-26 15,0-7-1-15,2-8 9 16,0-8-9-16,-2-2 0 0,2-8 15 15,0-2-30-15,0-4 15 16,0 0-53-16,-3 0-96 16,1-12-248-16,-2-2-594 0</inkml:trace>
  <inkml:trace contextRef="#ctx0" brushRef="#br0" timeOffset="656910.9916">2410 11963 983 0,'0'0'179'0,"0"0"-83"16,0 0-2-16,0 0 38 15,0 0-20-15,0 0-27 16,0 0-39-16,0-6 5 16,4 3-20-16,10 1 30 15,3 2-2-15,8 0-22 16,9 0 7-16,8 0-23 16,7 4 19-16,5 2-39 15,2-2 21-15,-3-2-16 16,-2-2 8-16,-6 0 2 15,-10 0-14-15,-6 0 12 16,-7 0-13-16,-8 0 7 16,-3 0 7-16,-7 0-20 0,-2 0 13 15,1 0-8-15,0 0 7 16,-1 0-7-16,4-6 0 16,-2 0-4-16,1 4-7 15,-3 2-77-15,-2 0-104 16,0 6-197-16,-11 6-188 0</inkml:trace>
  <inkml:trace contextRef="#ctx0" brushRef="#br0" timeOffset="657668.8565">2642 12272 1134 0,'0'0'316'0,"0"0"-210"0,0 0 4 15,0 0-66-15,0 0 1 16,0 0-18-16,0 0 1 16,85-76-19-16,-61 66-8 15,-4 6-2-15,-5 4 7 16,-3 0 6-16,-5 0-6 15,-5 15 21-15,-2 3-18 16,0 4 19-16,0 1-10 16,0-2-11-16,-7 2 9 15,-7-1-14-15,1-2 1 16,-2-2 5-16,1-4-2 16,1-3-6-16,2-3 11 0,0-4-10 15,4-2 7 1,1-2 5-16,3 0-11 0,3 0 13 15,0 0-4-15,0-5-11 16,0-8-14-16,14-3 2 16,3 1-26-16,3 7 30 15,-1 6-8-15,-4 2-13 16,-1 8 29-16,-6 15 0 16,-1 9 26-16,-7 2-17 15,0 6 34-15,0-2-42 16,-9 1 18-16,-9-3-18 15,-2-6-1-15,0-4 17 16,-3-4-16-16,2-5 27 16,-4-8-3-16,0-2 25 15,-1-5-33-15,-1-2 11 0,0 0-28 16,0-11 19-16,5-4-18 16,6-5-1-16,3-1-22 15,7 5-46-15,6 4 28 16,0 6-152-16,6 4-370 15,5 2-256-15</inkml:trace>
  <inkml:trace contextRef="#ctx0" brushRef="#br0" timeOffset="662383.6822">3293 11579 196 0,'0'0'132'0,"0"0"-79"0,0 0 22 15,0 0 16 1,0 0 3-16,0 0-9 0,0 0 12 16,0 0-38-16,0 0-1 15,0 0-6-15,0 0-10 16,0 0-8-16,0 0-19 16,0 0 1-16,0 0-3 15,0 0 13-15,0 0-26 16,0 0 20-16,0 0-5 15,0 0 8-15,0 0 16 16,0 0-7-16,0 0 1 16,0 0-24-16,0 0 13 0,0 0-22 15,0 0 32 1,0 0-19-16,0 0 29 0,0 0-4 16,0 0-2-16,0 0-8 15,0 0-16-15,0 0 11 16,0 0-17-16,0 2-8 15,0 3 11-15,0 5 4 16,0-1-6-16,0 4 17 16,0 5 0-16,-2 0-18 15,2 4 23-15,0 0-29 16,-3 2 19-16,3 1-18 16,0-2 13-16,0 2-13 15,0-4-1-15,0 0 9 16,0 1-8-16,0-2 15 15,0 2-8-15,0 1 30 16,3-4-11-16,1 1 0 16,2-3-19-16,1-5-1 0,0-4-6 15,-2-2 2-15,1-4 4 16,-2-2-5-16,3 0 32 16,2 0-33-16,0 0 25 15,0 0-25-15,2-13 23 16,0-5-24-16,2-3 13 15,1-6-13-15,-1-1 0 16,-1-2-1-16,1 2-5 16,-5 1-7-16,0 4 26 15,-4 3-19-15,-4 1 12 16,0 5 0-16,0 0-5 0,0 3 5 16,0-2-5-1,0 1 5-15,0 0-12 0,0-2 21 16,-2 2-30-16,2 2 28 15,-2 0-27-15,2 3 21 16,0 4-7-16,0 0 1 16,0 3-1-16,0 0 8 15,0 0-7-15,0 0 7 16,-3 0 6-16,3 0-27 16,0 0 25-16,0 0-21 15,0 0 11-15,0 3-2 16,0 9 13-16,0 4-13 15,0 5 21-15,0 8-21 16,0 1 21-16,0 2-20 16,0 1 11-16,0-3-6 0,0-4 0 15,7-4-5 1,2-1 0-16,2-5 0 0,2-4-1 16,3-1 0-16,0-1 11 15,1 1-4-15,3-3-7 16,-1-2 14-16,-2-2-13 15,-3-2 4-15,-4 0-5 16,-1-2 0-16,-5 0 6 16,2 0 3-16,-4 0-15 15,0 0 7-15,2 0-2 16,1-6-26-16,-1-2 7 16,-4 2-114-16,0 2-350 0,-2 4-894 15</inkml:trace>
  <inkml:trace contextRef="#ctx0" brushRef="#br0" timeOffset="663315.9231">3602 11426 727 0,'0'0'267'0,"0"0"-169"16,0 0-9-16,0 0 22 15,0 0-33-15,0 0-40 16,0 0-36-16,-4-10-2 15,17-2 9-15,1 0-8 16,1 0 7-16,-1 2-7 16,-1 4-2-16,-2 2 6 0,-2 2-5 15,-2 2 7 1,-5 0-7-16,-2 14 8 0,0 11 11 16,0 2 19-16,0 5-32 15,-4 1 1-15,-5-5 0 16,-1-4-4-16,2-6 3 15,1-5-6-15,1-6 9 16,-4 0 11-16,4-6 11 16,-1 2-31-16,-1-3 39 15,0 0-38-15,4 0 53 16,-1 0-19-16,1 0 7 16,4 0-24-16,0 0-11 15,0 0-7-15,0 0-20 16,0 0 6-16,2 1 14 15,11 5-11-15,3-2 24 0,5 0 37 16,-2-4 18-16,6 0 20 16,0 2-22-16,-1 1-23 15,0 0-11-15,-4 2-20 16,-1 1 19-16,-6-3-30 16,-3 0 16-16,-2-1-9 15,-4-2 2-15,0 2-8 16,-1-2 0-16,-3 0-2 15,0 0 0-15,0 5-63 16,-3 4-311-16,-13 0-720 0</inkml:trace>
  <inkml:trace contextRef="#ctx0" brushRef="#br0" timeOffset="664991.2927">2192 11231 717 0,'0'0'203'0,"0"0"-130"16,0 0 9-16,0 0-26 15,0 0-5-15,0 0-39 16,0 0 37-16,0 0 39 0,0 0-2 16,0 0 5-16,0 0-8 15,0 0 15-15,0 0-53 16,0 0 0-16,0 0-45 15,0 0 22-15,0 0-11 16,0 0-11-16,0 2 15 16,0 6-14-16,0 0 31 15,0 2-22-15,0 0 15 16,0 1-23-16,0 0 11 16,0 3-3-16,0 5-1 15,0 1 12-15,0 3-1 16,0 4 4-16,0 3-23 15,0 4 27-15,0 4-26 0,0 7 32 16,0 4-33 0,2 3 32-16,-2 6-16 0,0 3-8 15,0-2 6-15,0 6-8 16,0 2 21-16,0-1-27 16,0 1 30-16,0-1-25 15,0-2 19-15,0 2-15 16,0-1 11-16,-2-2-20 15,0-4 0-15,-1-6 8 16,1-1-3-16,-2-3 6 16,0-3-5-16,-4 1 13 15,2-7-19-15,1-2 27 0,1-6-28 16,0-1 0 0,2 1 6-16,-1-2-4 0,1 2 1 15,0 0 8-15,-3-3-22 16,3-7 25-16,0-7-24 15,-1-2 11-15,3-9-1 16,0-3 6-16,0-1-6 16,0 0-13-16,-2-1-30 15,2-13 0-15,-2-17-110 16,2 4-373-16,-4-2-379 0</inkml:trace>
  <inkml:trace contextRef="#ctx0" brushRef="#br0" timeOffset="668239.9087">2148 11251 593 0,'0'0'274'0,"0"0"-152"15,0 0-82-15,0 0 30 16,0 0-24-16,0 0-19 16,0 0-2-16,0 0-2 15,0 0 35-15,0 0 19 0,0 0 4 16,0 0-62-1,0 0-3-15,0 0-9 0,10 0 2 16,4 0-7-16,1 0 14 16,2 0 41-16,-2 0-15 15,1 0 6-15,-3 0-29 16,2 0 13-16,-4 0-26 16,0 0 29-16,1 0-17 15,-1 0 7-15,0 0-2 16,0 0 24-16,0 0 3 15,2 0-30-15,1 0 20 16,-1-2-34-16,3 0 14 16,-1 0-18-16,1 2 17 15,-3-2-18-15,3 2 0 16,-3-2 1-16,3 2 5 0,-1-1-5 16,-1-2 4-16,-1-1-9 15,-2 2 11-15,-1 0-5 16,-2 0-3-16,-1 2 0 15,-1 0 0-15,4 0 0 16,-2 0-1-16,3 0 3 16,3-3-4-16,1 3 15 15,3-3-23-15,3 1 20 16,0-2-10-16,0-1 1 16,-1 2-1-16,-2 1 0 15,-2 0 2-15,-3 2-8 16,0 0 18-16,0 0-27 15,2 0 30-15,4 0-23 0,1 0 10 16,2 0-2-16,2 0 0 16,5 0 6-16,0 0-12 15,3 0 15-15,-3 0-17 16,0 0 22-16,2-2-26 16,-2 0 21-16,0 2-10 15,2 0 1-15,0 0 0 16,0 0 0-16,1 0 9 15,-3 0-21-15,2 0 25 16,0 0-26-16,-2 0 25 16,2 0-14-16,0 0 2 15,3 0 0-15,-1-7 10 0,-2 4-9 16,0-1-2-16,-2 2 2 16,-4 2 1-16,-4 0 11 15,-2 0-19-15,-3 0 16 16,-1 0-9-16,-1 0-1 15,1 0-1-15,-1 0 0 16,-1 0 2-16,2 0 1 16,-1 0 4-16,-1 0-12 15,-1 0 15-15,-1 0-15 16,-3 0 12-16,2 0-6 16,1 0 0-16,-1 0 1 15,4 0-1-15,-1 0 0 16,1 0 6-16,-1 0 1 0,1 4-14 15,-1 0 7 1,0-3 0-16,1 4 0 0,1-1 5 16,3-2-5-16,-3-2 0 15,4 2 6-15,-7-2 6 16,0 0-6-16,-3 0-5 16,-3 0 13-16,-1 0-8 15,-2 0-6-15,-3 0 1 16,2 0 0-16,-2 0-1 15,0 0 1-15,2 0-6 16,0 0 13-16,0 2-16 16,1-2 16-16,-3 2-2 15,0-2-6-15,0 1-7 0,0-1 7 16,0 0 0 0,0 0 8-16,0 0 7 0,0 5-12 15,0 1 4-15,0 4 8 16,2 2-15-16,0 6 15 15,-2 1-15-15,0 2 0 16,0 2 0-16,0 1 13 16,0 0-19-16,0 2 13 15,0-2-8-15,-2 1 11 16,-3-3-17-16,3 2 8 16,0-2-1-16,-2 2 0 15,-2 0 1-15,4 3-7 16,-2 1 24-16,0 2-36 15,-3 4 27-15,1 0-10 0,0 3 2 16,2-2-1-16,0 0 0 16,0-3 6-16,1-2-9 15,3-1 12-15,0-3-18 16,0-3 20-16,0 0-20 16,-2-1 15-16,2 0-7 15,0 2 1-15,-4 2 0 16,2 0-1-16,-4 5 3 15,0 0-4-15,-1-2 14 16,3 2-22-16,-2 1 20 16,1-2-6-16,2 0 2 15,-1 2 6-15,2-1-5 16,0 1-6-16,-1 0-2 16,1-2 10-16,0 2-16 15,0 0 23-15,0 3-26 0,-2-3 23 16,1 0-13-16,-2-2 0 15,1 1 0-15,2-2 11 16,-3 0-11-16,3-1 12 16,0-4 1-16,2-2-19 15,0-3 18-15,0-6-24 16,0 2 18-16,0-1-6 16,-2 2 0-16,2 2 0 15,-2 0 0-15,2 3-1 16,-2-6 1-16,2 0 0 15,-3-5-3-15,3-4 14 16,0-3-20-16,0-3 9 16,0 0 0-16,0 0 0 0,0 0 1 15,0 0 0-15,0 0 9 16,0 0-13-16,0 0 9 16,0 0-7-16,0 0 2 15,0 0-1-15,-2 0 0 16,0 0 0-16,-1-2 0 15,1-4 6-15,-3 3-18 16,3-2 18-16,-2 2-16 16,0-1 20-16,-3-1-19 15,-2 2 10-15,0 0-1 16,-4-3 0-16,-1 2 0 16,-1-1-11-16,-1-1 22 15,1-1-22-15,-1 3 25 0,3 0-28 16,-3 0 22-1,1 2-8-15,-2 1 0 0,5 1 0 16,-2-3-1-16,1 3 2 16,0-2-2-16,-1 2 8 15,-1 0-19-15,1-2 24 16,-1 2-22-16,1-2 11 16,-1 0-1-16,-1 2 0 15,3 0 1-15,-3 0-2 16,3 0 3-16,-1 0-2 15,-1 0 10-15,1 0-19 16,-4 0 18-16,2-2-16 0,-3 0 7 16,1 2 0-1,-3-2 0-15,0 0 6 0,-2 2-18 16,-4 0 20-16,0 0-16 16,-4 0 16-16,2 0-11 15,-2 0 3-15,4 6 0 16,3-2 0-16,2 0 0 15,4-2-9-15,3 1 21 16,1-3-23-16,1 0 25 16,0 0-28-16,-1 0 25 15,-1 0-11-15,-3 1 0 16,-3 1-1-16,2 2 1 16,-4-2 0-16,1 3-10 15,0-4 25-15,-1 1-30 16,1 3 21-16,-1-4-12 0,2 4 12 15,-2-2-6-15,1 1 0 16,-3 1 1-16,3-2-1 16,0 0 10-16,-3 0-20 15,6-1 20-15,0 1-19 16,1-1 18-16,3 0-18 16,1 0 9-16,1-2 0 15,-3 1 0-15,3-1 0 16,-5 2-6-16,1 1 16 15,-4-1-19-15,2 2 20 16,-6 1-19-16,-2 1 9 16,-2 3-1-16,0-3 1 15,2 2-1-15,1-5 0 0,6 2 1 16,4-3-8-16,7-2 23 16,5 0-25-16,2 0 18 15,2 0-6-15,0 0-3 16,0 0 0-16,0 0 0 15,0 0 6-15,0 0-14 16,0 0 20-16,0 0-16 16,-2 0 13-16,2 0-8 15,0 0 1-15,0 0-2 16,0 0 0-16,0 0 2 16,0 0-4-16,0 0 9 15,0 0-14-15,0 0 18 0,0 0-20 16,0 0 18-16,-3 0-13 15,1 2 4-15,-1 0 0 16,-1 0 0-16,4-2 1 16,0 1-7-16,0-1 4 15,-2 0-52-15,0 3-137 16,-5-3-664-16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2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60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87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0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79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54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98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141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40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3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162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9A2BB-E3A3-4241-9E2B-B8D8946ED29F}" type="datetimeFigureOut">
              <a:rPr lang="es-MX" smtClean="0"/>
              <a:t>29/04/2025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8DBC-E501-4BCB-84DC-41C0DB7CB0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0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12.org/book/ck-12-conceptos-de-c%c3%a1lculo-en-espa%c3%b1ol/section/6.0/" TargetMode="External"/><Relationship Id="rId2" Type="http://schemas.openxmlformats.org/officeDocument/2006/relationships/hyperlink" Target="https://es.slideshare.net/slideshow/elda-final-nuevo-36382783/3638278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k12.org/book/ck-12-conceptos-de-c%c3%a1lculo-en-espa%c3%b1ol/section/6.7/" TargetMode="External"/><Relationship Id="rId3" Type="http://schemas.openxmlformats.org/officeDocument/2006/relationships/hyperlink" Target="https://www.ck12.org/book/ck-12-conceptos-de-c%c3%a1lculo-en-espa%c3%b1ol/section/6.2/" TargetMode="External"/><Relationship Id="rId7" Type="http://schemas.openxmlformats.org/officeDocument/2006/relationships/hyperlink" Target="https://www.ck12.org/book/ck-12-conceptos-de-c%c3%a1lculo-en-espa%c3%b1ol/section/6.6/" TargetMode="External"/><Relationship Id="rId2" Type="http://schemas.openxmlformats.org/officeDocument/2006/relationships/hyperlink" Target="https://www.ck12.org/book/ck-12-conceptos-de-c%c3%a1lculo-en-espa%c3%b1ol/section/6.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k12.org/book/ck-12-conceptos-de-c%c3%a1lculo-en-espa%c3%b1ol/section/6.5/" TargetMode="External"/><Relationship Id="rId11" Type="http://schemas.openxmlformats.org/officeDocument/2006/relationships/hyperlink" Target="https://www.ck12.org/book/ck-12-conceptos-de-c%c3%a1lculo-en-espa%c3%b1ol/section/6.10/" TargetMode="External"/><Relationship Id="rId5" Type="http://schemas.openxmlformats.org/officeDocument/2006/relationships/hyperlink" Target="https://www.ck12.org/book/ck-12-conceptos-de-c%c3%a1lculo-en-espa%c3%b1ol/section/6.4/" TargetMode="External"/><Relationship Id="rId10" Type="http://schemas.openxmlformats.org/officeDocument/2006/relationships/hyperlink" Target="https://www.ck12.org/book/ck-12-conceptos-de-c%c3%a1lculo-en-espa%c3%b1ol/section/6.9/" TargetMode="External"/><Relationship Id="rId4" Type="http://schemas.openxmlformats.org/officeDocument/2006/relationships/hyperlink" Target="https://www.ck12.org/book/ck-12-conceptos-de-c%c3%a1lculo-en-espa%c3%b1ol/section/6.3/" TargetMode="External"/><Relationship Id="rId9" Type="http://schemas.openxmlformats.org/officeDocument/2006/relationships/hyperlink" Target="https://www.ck12.org/book/ck-12-conceptos-de-c%c3%a1lculo-en-espa%c3%b1ol/section/6.8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k12.org/book/ck-12-conceptos-de-c%c3%a1lculo-en-espa%c3%b1ol/section/6.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INTEGRALES DEFINIDAS</a:t>
            </a:r>
            <a:br>
              <a:rPr lang="es-MX" dirty="0" smtClean="0"/>
            </a:br>
            <a:r>
              <a:rPr lang="es-MX" dirty="0" smtClean="0"/>
              <a:t>Y CÁLCULO DE ÁREAS ENTRE CURVAS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Mg. Claudia </a:t>
            </a:r>
            <a:r>
              <a:rPr lang="es-MX" dirty="0" err="1" smtClean="0"/>
              <a:t>Stephania</a:t>
            </a:r>
            <a:r>
              <a:rPr lang="es-MX" dirty="0" smtClean="0"/>
              <a:t> Naranjo Guzmán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96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7700"/>
            <a:ext cx="10515600" cy="51008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Problema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6562"/>
          <a:stretch/>
        </p:blipFill>
        <p:spPr>
          <a:xfrm>
            <a:off x="2397102" y="697786"/>
            <a:ext cx="7256348" cy="21391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02" y="3009394"/>
            <a:ext cx="7114360" cy="40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7700"/>
            <a:ext cx="10515600" cy="51008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Problema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6562"/>
          <a:stretch/>
        </p:blipFill>
        <p:spPr>
          <a:xfrm>
            <a:off x="2397102" y="697786"/>
            <a:ext cx="7256348" cy="21391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02" y="3009394"/>
            <a:ext cx="7114360" cy="4077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Entrada de lápiz 5"/>
              <p14:cNvContentPartPr/>
              <p14:nvPr/>
            </p14:nvContentPartPr>
            <p14:xfrm>
              <a:off x="168120" y="409320"/>
              <a:ext cx="11678040" cy="6131880"/>
            </p14:xfrm>
          </p:contentPart>
        </mc:Choice>
        <mc:Fallback>
          <p:pic>
            <p:nvPicPr>
              <p:cNvPr id="6" name="Entrada de lápiz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200" y="402480"/>
                <a:ext cx="11697480" cy="61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0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hlinkClick r:id="rId2"/>
              </a:rPr>
              <a:t>https://es.slideshare.net/slideshow/elda-final-nuevo-36382783/36382783</a:t>
            </a:r>
            <a:endParaRPr lang="es-MX" dirty="0" smtClean="0"/>
          </a:p>
          <a:p>
            <a:r>
              <a:rPr lang="es-MX" dirty="0" smtClean="0">
                <a:hlinkClick r:id="rId3"/>
              </a:rPr>
              <a:t>https://www.ck12.org/book/ck-12-conceptos-de-c%c3%a1lculo-en-espa%c3%b1ol/section/6.0/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46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es una integral definida?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757" y="992778"/>
            <a:ext cx="7965077" cy="57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Teorema fundamental del cálculo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108960"/>
            <a:ext cx="9363075" cy="2552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3785836"/>
            <a:ext cx="93059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83" y="495754"/>
            <a:ext cx="8796338" cy="16780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382" y="2543968"/>
            <a:ext cx="9229763" cy="32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" y="508816"/>
            <a:ext cx="1045921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Aplicaciones de la Integral Definida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s-MX" dirty="0" smtClean="0">
                <a:hlinkClick r:id="rId2"/>
              </a:rPr>
              <a:t>1. Área </a:t>
            </a:r>
            <a:r>
              <a:rPr lang="es-MX" dirty="0">
                <a:hlinkClick r:id="rId2"/>
              </a:rPr>
              <a:t>Entre Dos Curvas</a:t>
            </a:r>
            <a:endParaRPr lang="es-MX" dirty="0"/>
          </a:p>
          <a:p>
            <a:pPr fontAlgn="base"/>
            <a:r>
              <a:rPr lang="es-MX" dirty="0" smtClean="0">
                <a:hlinkClick r:id="rId3"/>
              </a:rPr>
              <a:t>2.</a:t>
            </a:r>
            <a:r>
              <a:rPr lang="es-MX" dirty="0">
                <a:hlinkClick r:id="rId3"/>
              </a:rPr>
              <a:t> Volúmenes por Corte Transversal</a:t>
            </a:r>
            <a:endParaRPr lang="es-MX" dirty="0"/>
          </a:p>
          <a:p>
            <a:pPr fontAlgn="base"/>
            <a:r>
              <a:rPr lang="es-MX" dirty="0" smtClean="0">
                <a:hlinkClick r:id="rId4"/>
              </a:rPr>
              <a:t>3.</a:t>
            </a:r>
            <a:r>
              <a:rPr lang="es-MX" dirty="0">
                <a:hlinkClick r:id="rId4"/>
              </a:rPr>
              <a:t> Sólidos de Revolución: Volúmenes por Discos</a:t>
            </a:r>
            <a:endParaRPr lang="es-MX" dirty="0"/>
          </a:p>
          <a:p>
            <a:pPr fontAlgn="base"/>
            <a:r>
              <a:rPr lang="es-MX" dirty="0" smtClean="0">
                <a:hlinkClick r:id="rId5"/>
              </a:rPr>
              <a:t>4.</a:t>
            </a:r>
            <a:r>
              <a:rPr lang="es-MX" dirty="0">
                <a:hlinkClick r:id="rId5"/>
              </a:rPr>
              <a:t> Sólidos de Revolución: Volúmenes por Arandelas</a:t>
            </a:r>
            <a:endParaRPr lang="es-MX" dirty="0"/>
          </a:p>
          <a:p>
            <a:pPr fontAlgn="base"/>
            <a:r>
              <a:rPr lang="es-MX" dirty="0" smtClean="0">
                <a:hlinkClick r:id="rId6"/>
              </a:rPr>
              <a:t>5.</a:t>
            </a:r>
            <a:r>
              <a:rPr lang="es-MX" dirty="0">
                <a:hlinkClick r:id="rId6"/>
              </a:rPr>
              <a:t> Sólidos de Revolución: Volúmenes mediante Capas Cilíndricas</a:t>
            </a:r>
            <a:endParaRPr lang="es-MX" dirty="0"/>
          </a:p>
          <a:p>
            <a:pPr fontAlgn="base"/>
            <a:r>
              <a:rPr lang="es-MX" dirty="0" smtClean="0">
                <a:hlinkClick r:id="rId7"/>
              </a:rPr>
              <a:t>6.</a:t>
            </a:r>
            <a:r>
              <a:rPr lang="es-MX" dirty="0">
                <a:hlinkClick r:id="rId7"/>
              </a:rPr>
              <a:t> La Longitud de una Curva Plana</a:t>
            </a:r>
            <a:endParaRPr lang="es-MX" dirty="0"/>
          </a:p>
          <a:p>
            <a:pPr fontAlgn="base"/>
            <a:r>
              <a:rPr lang="es-MX" dirty="0" smtClean="0">
                <a:hlinkClick r:id="rId8"/>
              </a:rPr>
              <a:t>7.</a:t>
            </a:r>
            <a:r>
              <a:rPr lang="es-MX" dirty="0">
                <a:hlinkClick r:id="rId8"/>
              </a:rPr>
              <a:t> Área de una Superficie de Revolución</a:t>
            </a:r>
            <a:endParaRPr lang="es-MX" dirty="0"/>
          </a:p>
          <a:p>
            <a:pPr fontAlgn="base"/>
            <a:r>
              <a:rPr lang="es-MX" dirty="0" smtClean="0">
                <a:hlinkClick r:id="rId9"/>
              </a:rPr>
              <a:t>8.</a:t>
            </a:r>
            <a:r>
              <a:rPr lang="es-MX" dirty="0">
                <a:hlinkClick r:id="rId9"/>
              </a:rPr>
              <a:t> Aplicaciones: Trabajo y Fuerza</a:t>
            </a:r>
            <a:endParaRPr lang="es-MX" dirty="0"/>
          </a:p>
          <a:p>
            <a:pPr fontAlgn="base"/>
            <a:r>
              <a:rPr lang="es-MX" dirty="0" smtClean="0">
                <a:hlinkClick r:id="rId10"/>
              </a:rPr>
              <a:t>9.</a:t>
            </a:r>
            <a:r>
              <a:rPr lang="es-MX" dirty="0">
                <a:hlinkClick r:id="rId10"/>
              </a:rPr>
              <a:t> Aplicaciones: Fuerzas en los Fluidos</a:t>
            </a:r>
            <a:endParaRPr lang="es-MX" dirty="0"/>
          </a:p>
          <a:p>
            <a:pPr fontAlgn="base"/>
            <a:r>
              <a:rPr lang="es-MX" dirty="0" smtClean="0">
                <a:hlinkClick r:id="rId11"/>
              </a:rPr>
              <a:t>10.</a:t>
            </a:r>
            <a:r>
              <a:rPr lang="es-MX" dirty="0">
                <a:hlinkClick r:id="rId11"/>
              </a:rPr>
              <a:t> Aplicaciones: Funciones de Probabilidad y Probabilidad de </a:t>
            </a:r>
            <a:r>
              <a:rPr lang="es-MX" dirty="0" smtClean="0">
                <a:hlinkClick r:id="rId11"/>
              </a:rPr>
              <a:t>Densidad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5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Ingresar al link y explorar las aplicaciones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939143"/>
            <a:ext cx="10515600" cy="3237820"/>
          </a:xfrm>
        </p:spPr>
        <p:txBody>
          <a:bodyPr/>
          <a:lstStyle/>
          <a:p>
            <a:pPr algn="ctr"/>
            <a:r>
              <a:rPr lang="es-MX" dirty="0" smtClean="0">
                <a:hlinkClick r:id="rId2"/>
              </a:rPr>
              <a:t>https://www.ck12.org/book/ck-12-conceptos-de-c%c3%a1lculo-en-espa%c3%b1ol/section/6.0/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6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080" y="252049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¿Cuál es la relación entre la integración y la derivación?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16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se calcula el área entre dos curvas?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8" y="1421266"/>
            <a:ext cx="7532440" cy="50840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36" y="1825625"/>
            <a:ext cx="3994683" cy="29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75</Words>
  <Application>Microsoft Office PowerPoint</Application>
  <PresentationFormat>Panorámica</PresentationFormat>
  <Paragraphs>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INTEGRALES DEFINIDAS Y CÁLCULO DE ÁREAS ENTRE CURVAS</vt:lpstr>
      <vt:lpstr>¿Qué es una integral definida?</vt:lpstr>
      <vt:lpstr>Teorema fundamental del cálculo</vt:lpstr>
      <vt:lpstr>Presentación de PowerPoint</vt:lpstr>
      <vt:lpstr>Presentación de PowerPoint</vt:lpstr>
      <vt:lpstr>Aplicaciones de la Integral Definida</vt:lpstr>
      <vt:lpstr>Ingresar al link y explorar las aplicaciones</vt:lpstr>
      <vt:lpstr>¿Cuál es la relación entre la integración y la derivación?</vt:lpstr>
      <vt:lpstr>¿Cómo se calcula el área entre dos curvas?</vt:lpstr>
      <vt:lpstr>Problema</vt:lpstr>
      <vt:lpstr>Problema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INTEGRALES DEFINIDAS</dc:title>
  <dc:creator>USER</dc:creator>
  <cp:lastModifiedBy>USER</cp:lastModifiedBy>
  <cp:revision>7</cp:revision>
  <dcterms:created xsi:type="dcterms:W3CDTF">2025-04-29T13:02:30Z</dcterms:created>
  <dcterms:modified xsi:type="dcterms:W3CDTF">2025-04-29T15:07:17Z</dcterms:modified>
</cp:coreProperties>
</file>