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5"/>
  </p:notesMasterIdLst>
  <p:sldIdLst>
    <p:sldId id="316" r:id="rId2"/>
    <p:sldId id="317" r:id="rId3"/>
    <p:sldId id="258" r:id="rId4"/>
    <p:sldId id="314" r:id="rId5"/>
    <p:sldId id="306" r:id="rId6"/>
    <p:sldId id="315" r:id="rId7"/>
    <p:sldId id="308" r:id="rId8"/>
    <p:sldId id="320" r:id="rId9"/>
    <p:sldId id="310" r:id="rId10"/>
    <p:sldId id="311" r:id="rId11"/>
    <p:sldId id="312" r:id="rId12"/>
    <p:sldId id="313" r:id="rId13"/>
    <p:sldId id="323" r:id="rId14"/>
    <p:sldId id="326" r:id="rId15"/>
    <p:sldId id="325" r:id="rId16"/>
    <p:sldId id="324" r:id="rId17"/>
    <p:sldId id="321" r:id="rId18"/>
    <p:sldId id="322" r:id="rId19"/>
    <p:sldId id="309" r:id="rId20"/>
    <p:sldId id="345" r:id="rId21"/>
    <p:sldId id="331" r:id="rId22"/>
    <p:sldId id="330" r:id="rId23"/>
    <p:sldId id="329" r:id="rId24"/>
    <p:sldId id="307" r:id="rId25"/>
    <p:sldId id="305" r:id="rId26"/>
    <p:sldId id="337" r:id="rId27"/>
    <p:sldId id="343" r:id="rId28"/>
    <p:sldId id="289" r:id="rId29"/>
    <p:sldId id="338" r:id="rId30"/>
    <p:sldId id="339" r:id="rId31"/>
    <p:sldId id="319" r:id="rId32"/>
    <p:sldId id="327" r:id="rId33"/>
    <p:sldId id="318" r:id="rId34"/>
    <p:sldId id="335" r:id="rId35"/>
    <p:sldId id="336" r:id="rId36"/>
    <p:sldId id="334" r:id="rId37"/>
    <p:sldId id="333" r:id="rId38"/>
    <p:sldId id="340" r:id="rId39"/>
    <p:sldId id="328" r:id="rId40"/>
    <p:sldId id="341" r:id="rId41"/>
    <p:sldId id="344" r:id="rId42"/>
    <p:sldId id="259" r:id="rId43"/>
    <p:sldId id="268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Omar Ojeda Enriquez" initials="COOE" lastIdx="1" clrIdx="0">
    <p:extLst>
      <p:ext uri="{19B8F6BF-5375-455C-9EA6-DF929625EA0E}">
        <p15:presenceInfo xmlns:p15="http://schemas.microsoft.com/office/powerpoint/2012/main" userId="S::docencia2003@udenar.edu.co::01a0e939-8ece-444c-8809-dd3e1b9905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9" autoAdjust="0"/>
    <p:restoredTop sz="94660"/>
  </p:normalViewPr>
  <p:slideViewPr>
    <p:cSldViewPr snapToGrid="0">
      <p:cViewPr varScale="1">
        <p:scale>
          <a:sx n="89" d="100"/>
          <a:sy n="89" d="100"/>
        </p:scale>
        <p:origin x="78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96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129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212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01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78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610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204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691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868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507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10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573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882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387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774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246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479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574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490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963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012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5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301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976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27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33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846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471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3574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553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782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88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079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40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92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48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063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242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63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eb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23" y="17850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73779DD-145C-225F-B23E-93E6B5899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0" t="22289" r="37818" b="29526"/>
          <a:stretch/>
        </p:blipFill>
        <p:spPr>
          <a:xfrm>
            <a:off x="0" y="94555"/>
            <a:ext cx="6949440" cy="36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3602298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23D9858-1946-B9A9-9E11-0713589F71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00" t="19896" r="27200" b="23542"/>
          <a:stretch/>
        </p:blipFill>
        <p:spPr>
          <a:xfrm>
            <a:off x="0" y="17850"/>
            <a:ext cx="91440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6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55" y="3695805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D050CB-AA04-BF34-0FA7-DC48BA250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00" t="20608" r="23600" b="23898"/>
          <a:stretch/>
        </p:blipFill>
        <p:spPr>
          <a:xfrm>
            <a:off x="0" y="0"/>
            <a:ext cx="9144000" cy="369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0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95" y="3608592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C02F7F-FBC3-4B9F-34F1-014B01726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00" t="20609" r="23000" b="24609"/>
          <a:stretch/>
        </p:blipFill>
        <p:spPr>
          <a:xfrm>
            <a:off x="0" y="17850"/>
            <a:ext cx="9144000" cy="35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47" y="3657162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409707-E112-DBD8-DDEA-BCB4769BF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0" t="20964" r="26400" b="23543"/>
          <a:stretch/>
        </p:blipFill>
        <p:spPr>
          <a:xfrm>
            <a:off x="0" y="17850"/>
            <a:ext cx="914400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40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83903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7863C6-8364-EA38-7368-D2E19D47B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63" r="43400" b="15614"/>
          <a:stretch/>
        </p:blipFill>
        <p:spPr>
          <a:xfrm>
            <a:off x="0" y="0"/>
            <a:ext cx="9144000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4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91" y="3832746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0131BF-2DAD-0A42-702C-EE9C741EB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74" r="45400" b="14650"/>
          <a:stretch/>
        </p:blipFill>
        <p:spPr>
          <a:xfrm>
            <a:off x="0" y="17850"/>
            <a:ext cx="9144000" cy="38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67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27" y="3455994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E234DA-1BCF-8B41-FBDF-86FBE33E21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00" t="21319" r="23600" b="22475"/>
          <a:stretch/>
        </p:blipFill>
        <p:spPr>
          <a:xfrm>
            <a:off x="0" y="17850"/>
            <a:ext cx="9144000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0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76618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AEE30C-B106-7FCB-72F4-1579ECDC4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00" t="21319" r="22800" b="23542"/>
          <a:stretch/>
        </p:blipFill>
        <p:spPr>
          <a:xfrm>
            <a:off x="0" y="17850"/>
            <a:ext cx="9144000" cy="36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5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24" y="3430410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6E27E0-DC8F-7307-1364-072193AC6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00" t="21319" r="23000" b="34570"/>
          <a:stretch/>
        </p:blipFill>
        <p:spPr>
          <a:xfrm>
            <a:off x="0" y="17850"/>
            <a:ext cx="9144000" cy="34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32" y="3775203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F07DA5-C6A7-4120-7B08-DF284BC167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55" t="34255" r="37818" b="31789"/>
          <a:stretch/>
        </p:blipFill>
        <p:spPr>
          <a:xfrm>
            <a:off x="0" y="0"/>
            <a:ext cx="9144000" cy="377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8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23" y="17850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5B4856-773A-6913-9A74-80AE234E5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0"/>
            <a:ext cx="731612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18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32" y="3775203"/>
            <a:ext cx="1827877" cy="77836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B34444-10E1-29BE-276C-EDE7B7A2F869}"/>
              </a:ext>
            </a:extLst>
          </p:cNvPr>
          <p:cNvSpPr txBox="1"/>
          <p:nvPr/>
        </p:nvSpPr>
        <p:spPr>
          <a:xfrm>
            <a:off x="219456" y="420624"/>
            <a:ext cx="8650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/>
              <a:t>POR SOCIOS DE APRENDIZAJE, FAVOR DESCRIBIR Y JUSTIFICAR OTRAS PROFESIONES O DISCIPLINAS, QUE USTEDES CONSIDERAN ESTAN RELACIONADAS CON LA ADMINISTRACIÓN</a:t>
            </a:r>
          </a:p>
        </p:txBody>
      </p:sp>
    </p:spTree>
    <p:extLst>
      <p:ext uri="{BB962C8B-B14F-4D97-AF65-F5344CB8AC3E}">
        <p14:creationId xmlns:p14="http://schemas.microsoft.com/office/powerpoint/2010/main" val="161875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03905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B3CEEC3-89FB-EB99-944A-C6C67532E9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76"/>
          <a:stretch/>
        </p:blipFill>
        <p:spPr>
          <a:xfrm>
            <a:off x="0" y="17851"/>
            <a:ext cx="9144000" cy="37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3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39" y="3600329"/>
            <a:ext cx="1827877" cy="77836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DCB0D72-4CFB-1EE3-007B-6DE5E41B1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077" y="17850"/>
            <a:ext cx="9144003" cy="35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38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19" y="3712026"/>
            <a:ext cx="1827877" cy="77836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1F82550-6C8B-BDA2-2063-CA422D3D5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0"/>
            <a:ext cx="9144000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29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58577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DB55A8-EDF1-1B5F-34DC-D2ED1AF707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36" t="27464" r="39091" b="29849"/>
          <a:stretch/>
        </p:blipFill>
        <p:spPr>
          <a:xfrm>
            <a:off x="0" y="17850"/>
            <a:ext cx="9144000" cy="37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5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4EFAD6-08A2-9198-E413-05BCA7537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49" r="36320" b="541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6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2C6158-985D-7C1E-4650-57E70327F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0" t="27011" r="38200" b="9670"/>
          <a:stretch/>
        </p:blipFill>
        <p:spPr>
          <a:xfrm>
            <a:off x="0" y="-219456"/>
            <a:ext cx="9144000" cy="53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67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32" y="3775203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E8F972-7F4E-68F6-BE5F-1978CDD258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00" t="24521" r="38400" b="23899"/>
          <a:stretch/>
        </p:blipFill>
        <p:spPr>
          <a:xfrm>
            <a:off x="0" y="47568"/>
            <a:ext cx="9144000" cy="50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B456C8-CF16-0EB7-B755-A0DAA229B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1" t="29501" r="35999" b="29946"/>
          <a:stretch/>
        </p:blipFill>
        <p:spPr>
          <a:xfrm>
            <a:off x="1225296" y="420624"/>
            <a:ext cx="7077456" cy="34381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4B9830-36EF-CD3A-3558-6045747B0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520" y="4005071"/>
            <a:ext cx="2450672" cy="88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87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2A8521-6F53-C384-157A-6D6874B5C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0" t="24165" r="33800" b="22459"/>
          <a:stretch/>
        </p:blipFill>
        <p:spPr>
          <a:xfrm>
            <a:off x="0" y="0"/>
            <a:ext cx="9144000" cy="39875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6FF124-6C71-D168-8ED9-966AA1A35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47" y="4006684"/>
            <a:ext cx="1827877" cy="7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0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37" y="3807229"/>
            <a:ext cx="1827877" cy="7783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9871D5-8C97-2AF6-AA9C-40713B1AE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08" t="29405" r="42909" b="17236"/>
          <a:stretch/>
        </p:blipFill>
        <p:spPr>
          <a:xfrm>
            <a:off x="0" y="1"/>
            <a:ext cx="9144000" cy="38072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4EF1E5A-34A3-ED32-4929-FBD9FD2F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85" y="4224527"/>
            <a:ext cx="1841111" cy="6820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483BAF-8F88-A7B3-39AB-627233944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00" t="22387" r="46200" b="2246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45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4" y="3510858"/>
            <a:ext cx="1827877" cy="7783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5DD69C-6A69-0B07-FC90-2BC0F8CAA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0" t="22742" r="38200" b="16593"/>
          <a:stretch/>
        </p:blipFill>
        <p:spPr>
          <a:xfrm>
            <a:off x="1837944" y="210093"/>
            <a:ext cx="5468112" cy="31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59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23" y="17850"/>
            <a:ext cx="1827877" cy="77836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5E63E2C-DFF5-0C01-390F-8A9AC079C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250"/>
            <a:ext cx="9144000" cy="50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6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23" y="17850"/>
            <a:ext cx="1827877" cy="77836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F7BEE97-F253-7867-DCC5-5149EB778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0"/>
            <a:ext cx="9144000" cy="510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69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4EF1E5A-34A3-ED32-4929-FBD9FD2F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85" y="4224527"/>
            <a:ext cx="1841111" cy="6820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649871-110D-332D-F628-9B3500CAA1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00" t="36343" r="37800" b="12515"/>
          <a:stretch/>
        </p:blipFill>
        <p:spPr>
          <a:xfrm>
            <a:off x="0" y="819150"/>
            <a:ext cx="9144000" cy="43243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C85A55C-E61A-299F-2370-806F2520C116}"/>
              </a:ext>
            </a:extLst>
          </p:cNvPr>
          <p:cNvSpPr txBox="1"/>
          <p:nvPr/>
        </p:nvSpPr>
        <p:spPr>
          <a:xfrm>
            <a:off x="2359152" y="201168"/>
            <a:ext cx="683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chemeClr val="tx1"/>
                </a:solidFill>
              </a:rPr>
              <a:t>HABILIDADES DEL ADMINISTRADOR</a:t>
            </a:r>
          </a:p>
        </p:txBody>
      </p:sp>
    </p:spTree>
    <p:extLst>
      <p:ext uri="{BB962C8B-B14F-4D97-AF65-F5344CB8AC3E}">
        <p14:creationId xmlns:p14="http://schemas.microsoft.com/office/powerpoint/2010/main" val="3050002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4EF1E5A-34A3-ED32-4929-FBD9FD2F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85" y="4224527"/>
            <a:ext cx="1841111" cy="6820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F3A564-1A81-BDBA-D802-B30E5EE619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0" t="28078" r="36200" b="118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97F851-260A-EFBB-9AF0-1B11C3438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0" t="29857" r="36800" b="15717"/>
          <a:stretch/>
        </p:blipFill>
        <p:spPr>
          <a:xfrm>
            <a:off x="0" y="128016"/>
            <a:ext cx="9144000" cy="52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9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03FB26-65CC-C107-EF53-91FA2AF0A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0" t="29145" r="35000" b="146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3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32" y="3775203"/>
            <a:ext cx="1827877" cy="7783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A82251-168F-7E86-05AA-FC384A36E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00" t="23810" r="38400" b="11451"/>
          <a:stretch/>
        </p:blipFill>
        <p:spPr>
          <a:xfrm>
            <a:off x="0" y="0"/>
            <a:ext cx="9308592" cy="51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73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79" y="3649394"/>
            <a:ext cx="1827877" cy="77836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53D3B6-2E30-4867-4BBB-8625E12B5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50"/>
            <a:ext cx="9143999" cy="36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23" y="17850"/>
            <a:ext cx="1827877" cy="778369"/>
          </a:xfrm>
          <a:prstGeom prst="rect">
            <a:avLst/>
          </a:prstGeom>
        </p:spPr>
      </p:pic>
      <p:sp>
        <p:nvSpPr>
          <p:cNvPr id="2" name="Lágrima 1">
            <a:extLst>
              <a:ext uri="{FF2B5EF4-FFF2-40B4-BE49-F238E27FC236}">
                <a16:creationId xmlns:a16="http://schemas.microsoft.com/office/drawing/2014/main" id="{68EFBC08-9081-1F21-46DD-26E3532DF9EF}"/>
              </a:ext>
            </a:extLst>
          </p:cNvPr>
          <p:cNvSpPr/>
          <p:nvPr/>
        </p:nvSpPr>
        <p:spPr>
          <a:xfrm rot="20793186">
            <a:off x="790171" y="846095"/>
            <a:ext cx="5735781" cy="2745002"/>
          </a:xfrm>
          <a:prstGeom prst="teardrop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chemeClr val="tx1"/>
                </a:solidFill>
              </a:rPr>
              <a:t>CON SUS PROPIAS PALABRAS DEFINA: ADMINISTRACIÓN</a:t>
            </a:r>
          </a:p>
        </p:txBody>
      </p:sp>
    </p:spTree>
    <p:extLst>
      <p:ext uri="{BB962C8B-B14F-4D97-AF65-F5344CB8AC3E}">
        <p14:creationId xmlns:p14="http://schemas.microsoft.com/office/powerpoint/2010/main" val="3508244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32" y="3775203"/>
            <a:ext cx="1827877" cy="778369"/>
          </a:xfrm>
          <a:prstGeom prst="rect">
            <a:avLst/>
          </a:prstGeom>
        </p:spPr>
      </p:pic>
      <p:sp>
        <p:nvSpPr>
          <p:cNvPr id="2" name="Diagrama de flujo: cinta perforada 1">
            <a:extLst>
              <a:ext uri="{FF2B5EF4-FFF2-40B4-BE49-F238E27FC236}">
                <a16:creationId xmlns:a16="http://schemas.microsoft.com/office/drawing/2014/main" id="{BC79473D-A0C5-2BA9-E04B-0056D63DFB80}"/>
              </a:ext>
            </a:extLst>
          </p:cNvPr>
          <p:cNvSpPr/>
          <p:nvPr/>
        </p:nvSpPr>
        <p:spPr>
          <a:xfrm rot="20780684">
            <a:off x="1115568" y="827672"/>
            <a:ext cx="6345935" cy="2244712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tx1"/>
                </a:solidFill>
              </a:rPr>
              <a:t>MINI-TALLER DE OBJETIVOS</a:t>
            </a:r>
          </a:p>
        </p:txBody>
      </p:sp>
    </p:spTree>
    <p:extLst>
      <p:ext uri="{BB962C8B-B14F-4D97-AF65-F5344CB8AC3E}">
        <p14:creationId xmlns:p14="http://schemas.microsoft.com/office/powerpoint/2010/main" val="3044930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32" y="3775203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3504AB-A9A6-BFF0-C9C8-10C90D2101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0" t="24165" r="34800" b="26591"/>
          <a:stretch/>
        </p:blipFill>
        <p:spPr>
          <a:xfrm>
            <a:off x="0" y="-1"/>
            <a:ext cx="9144000" cy="377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2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2EE6-2298-890D-4F17-FFB4E456A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BB8F678-1729-B1B4-B420-EBFF1ED0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5"/>
            <a:ext cx="9144000" cy="5258387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7BDFB710-942C-5E15-4894-688C718C3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30118" r="1855" b="30071"/>
          <a:stretch/>
        </p:blipFill>
        <p:spPr bwMode="auto">
          <a:xfrm rot="20373508">
            <a:off x="5398102" y="583356"/>
            <a:ext cx="3240536" cy="11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5056D01-CBC8-E227-9866-1C7FC1F5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1675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s-CO" altLang="es-CO" sz="12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i-sans-serif"/>
                <a:cs typeface="Arial"/>
                <a:sym typeface="Arial"/>
              </a:rPr>
            </a:br>
            <a:endParaRPr kumimoji="0" lang="es-CO" altLang="es-CO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C3C489-ACAB-C30A-7E26-3DDD7B8C3A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55" t="10248" r="14026" b="8393"/>
          <a:stretch/>
        </p:blipFill>
        <p:spPr>
          <a:xfrm rot="2176538">
            <a:off x="920219" y="549312"/>
            <a:ext cx="2004832" cy="24097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C80141-8679-FEEF-AFE9-74A35AEA5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0" y="2394250"/>
            <a:ext cx="3238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99D92-9BAD-63E7-0473-C02C49BAE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94318DA-3B87-E39B-8013-70F8B4F32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7" y="35720"/>
            <a:ext cx="9162854" cy="5107780"/>
          </a:xfrm>
          <a:prstGeom prst="rect">
            <a:avLst/>
          </a:prstGeom>
        </p:spPr>
      </p:pic>
      <p:sp>
        <p:nvSpPr>
          <p:cNvPr id="2" name="Pergamino: vertical 1">
            <a:extLst>
              <a:ext uri="{FF2B5EF4-FFF2-40B4-BE49-F238E27FC236}">
                <a16:creationId xmlns:a16="http://schemas.microsoft.com/office/drawing/2014/main" id="{7417E584-574F-B31E-8DCE-81354E42FE60}"/>
              </a:ext>
            </a:extLst>
          </p:cNvPr>
          <p:cNvSpPr/>
          <p:nvPr/>
        </p:nvSpPr>
        <p:spPr>
          <a:xfrm rot="1609953">
            <a:off x="5220603" y="603387"/>
            <a:ext cx="3146295" cy="3525672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APRENDIÓ?</a:t>
            </a:r>
            <a:endParaRPr kumimoji="0" lang="es-CO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9AA263-60C7-2CA8-1423-640814F9E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4" t="11860" r="3042" b="41552"/>
          <a:stretch/>
        </p:blipFill>
        <p:spPr>
          <a:xfrm rot="19119066">
            <a:off x="150606" y="1323192"/>
            <a:ext cx="3689874" cy="14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23" y="17850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0C9EFF-B6FE-116A-7BA1-675FC5DAD3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18" t="27464" r="41091" b="18207"/>
          <a:stretch/>
        </p:blipFill>
        <p:spPr>
          <a:xfrm>
            <a:off x="0" y="17850"/>
            <a:ext cx="7316120" cy="388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01" y="3715499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7E7DB4-65BB-9545-7BFC-3E5A24BBB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82" t="26816" r="38727" b="29526"/>
          <a:stretch/>
        </p:blipFill>
        <p:spPr>
          <a:xfrm>
            <a:off x="0" y="17850"/>
            <a:ext cx="9144000" cy="37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79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71" y="3791829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73EDAEE-CAC5-9493-0186-B3E7685DD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0" t="26817" r="38727" b="28878"/>
          <a:stretch/>
        </p:blipFill>
        <p:spPr>
          <a:xfrm>
            <a:off x="964276" y="17849"/>
            <a:ext cx="7049193" cy="37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7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03" y="4180218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639BAD-EDD7-6C17-9B71-4237C921D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05" t="7587" r="10091" b="12324"/>
          <a:stretch/>
        </p:blipFill>
        <p:spPr>
          <a:xfrm>
            <a:off x="0" y="17850"/>
            <a:ext cx="9144000" cy="38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08453"/>
            <a:ext cx="1827877" cy="7783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58842C-370F-ADC6-BF4C-D54178FA5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0" t="27464" r="38363" b="28879"/>
          <a:stretch/>
        </p:blipFill>
        <p:spPr>
          <a:xfrm>
            <a:off x="0" y="17850"/>
            <a:ext cx="9144000" cy="379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7773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42</Words>
  <Application>Microsoft Office PowerPoint</Application>
  <PresentationFormat>Presentación en pantalla (16:9)</PresentationFormat>
  <Paragraphs>8</Paragraphs>
  <Slides>43</Slides>
  <Notes>40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6" baseType="lpstr">
      <vt:lpstr>Arial</vt:lpstr>
      <vt:lpstr>ui-sans-serif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Udenar</dc:creator>
  <cp:lastModifiedBy>Carlos Omar Ojeda Enriquez</cp:lastModifiedBy>
  <cp:revision>252</cp:revision>
  <dcterms:modified xsi:type="dcterms:W3CDTF">2025-02-15T15:11:25Z</dcterms:modified>
</cp:coreProperties>
</file>