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7" r:id="rId7"/>
    <p:sldId id="266" r:id="rId8"/>
    <p:sldId id="265" r:id="rId9"/>
    <p:sldId id="264" r:id="rId10"/>
    <p:sldId id="263" r:id="rId11"/>
    <p:sldId id="269" r:id="rId12"/>
    <p:sldId id="259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0"/>
    <p:restoredTop sz="94696"/>
  </p:normalViewPr>
  <p:slideViewPr>
    <p:cSldViewPr snapToGrid="0">
      <p:cViewPr varScale="1">
        <p:scale>
          <a:sx n="89" d="100"/>
          <a:sy n="89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eb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65234F2-7181-1F52-6DC8-111F7D21D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76" y="36713"/>
            <a:ext cx="9175975" cy="5125641"/>
          </a:xfrm>
          <a:prstGeom prst="rect">
            <a:avLst/>
          </a:prstGeom>
        </p:spPr>
      </p:pic>
      <p:sp>
        <p:nvSpPr>
          <p:cNvPr id="2" name="Diagrama de flujo: cinta perforada 1">
            <a:extLst>
              <a:ext uri="{FF2B5EF4-FFF2-40B4-BE49-F238E27FC236}">
                <a16:creationId xmlns:a16="http://schemas.microsoft.com/office/drawing/2014/main" id="{EB28DE64-A0FB-08B1-907A-ACDA872924CB}"/>
              </a:ext>
            </a:extLst>
          </p:cNvPr>
          <p:cNvSpPr/>
          <p:nvPr/>
        </p:nvSpPr>
        <p:spPr>
          <a:xfrm rot="19494311">
            <a:off x="101085" y="868829"/>
            <a:ext cx="3144392" cy="962596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>
                <a:solidFill>
                  <a:schemeClr val="tx1"/>
                </a:solidFill>
              </a:rPr>
              <a:t>SEDE PASTO</a:t>
            </a:r>
            <a:endParaRPr lang="es-CO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386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BC021-3C50-9A98-7227-D703B1840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92BFCC6-1CE5-EE85-1718-28BBE4C9C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64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BC021-3C50-9A98-7227-D703B1840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92BFCC6-1CE5-EE85-1718-28BBE4C9C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139FAC-582A-3B22-6A12-26087F4F484E}"/>
              </a:ext>
            </a:extLst>
          </p:cNvPr>
          <p:cNvSpPr txBox="1"/>
          <p:nvPr/>
        </p:nvSpPr>
        <p:spPr>
          <a:xfrm>
            <a:off x="2936822" y="193620"/>
            <a:ext cx="389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REFERENCIAS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28707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22EE6-2298-890D-4F17-FFB4E456A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BB8F678-1729-B1B4-B420-EBFF1ED0D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15"/>
            <a:ext cx="9144000" cy="5258387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7BDFB710-942C-5E15-4894-688C718C39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7" t="30118" r="1855" b="30071"/>
          <a:stretch/>
        </p:blipFill>
        <p:spPr bwMode="auto">
          <a:xfrm rot="20373508">
            <a:off x="5398102" y="583356"/>
            <a:ext cx="3240536" cy="117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5056D01-CBC8-E227-9866-1C7FC1F51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1675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O" altLang="es-CO" sz="12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ui-sans-serif"/>
              </a:rPr>
            </a:b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C3C489-ACAB-C30A-7E26-3DDD7B8C3A5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1555" t="10248" r="14026" b="8393"/>
          <a:stretch/>
        </p:blipFill>
        <p:spPr>
          <a:xfrm rot="2176538">
            <a:off x="920219" y="549312"/>
            <a:ext cx="2004832" cy="240971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7C80141-8679-FEEF-AFE9-74A35AEA56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2750" y="2394250"/>
            <a:ext cx="3238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4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99D92-9BAD-63E7-0473-C02C49BAE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94318DA-3B87-E39B-8013-70F8B4F32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47" y="35720"/>
            <a:ext cx="9162854" cy="5107780"/>
          </a:xfrm>
          <a:prstGeom prst="rect">
            <a:avLst/>
          </a:prstGeom>
        </p:spPr>
      </p:pic>
      <p:sp>
        <p:nvSpPr>
          <p:cNvPr id="2" name="Pergamino: vertical 1">
            <a:extLst>
              <a:ext uri="{FF2B5EF4-FFF2-40B4-BE49-F238E27FC236}">
                <a16:creationId xmlns:a16="http://schemas.microsoft.com/office/drawing/2014/main" id="{7417E584-574F-B31E-8DCE-81354E42FE60}"/>
              </a:ext>
            </a:extLst>
          </p:cNvPr>
          <p:cNvSpPr/>
          <p:nvPr/>
        </p:nvSpPr>
        <p:spPr>
          <a:xfrm rot="1609953">
            <a:off x="5220603" y="603387"/>
            <a:ext cx="3146295" cy="3525672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APRENDIÓ?</a:t>
            </a:r>
            <a:endParaRPr kumimoji="0" lang="es-CO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29AA263-60C7-2CA8-1423-640814F9EC7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164" t="11860" r="3042" b="41552"/>
          <a:stretch/>
        </p:blipFill>
        <p:spPr>
          <a:xfrm rot="19119066">
            <a:off x="150606" y="1323192"/>
            <a:ext cx="3689874" cy="142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23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FCBC1E3-6572-901D-BE32-B0DA38765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6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762A8-5FA1-4D24-C82E-9C74661D4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C4A0FC6-1B57-0435-E521-4F3FC01E5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1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ECADE-5239-7E1F-820A-0509B1CB3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0F0EABD-BBB5-3F5B-27C0-AF55E6225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77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1803A-241D-5EF0-71F1-974DB5723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6BDFB51-1381-0950-E38B-28A29E09C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4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8E900-3615-B98A-B6EB-1DE2A400D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6F04158-5377-573C-5C4D-832EF066E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8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1CCD69-DFE9-6BDB-AE9A-7B95C4C42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F2C0C9B-F845-B1D3-2C4E-E805B27B3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58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04944-308A-8649-3A4A-518C3FDC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15CC0B7-D90E-7E4C-7AF4-9FB230A65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681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78DF4-AE1E-329D-947F-F1C591609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5C663913-B2F6-D2D8-901A-D3563D9FF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0523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</Words>
  <Application>Microsoft Office PowerPoint</Application>
  <PresentationFormat>Presentación en pantalla (16:9)</PresentationFormat>
  <Paragraphs>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ui-sans-serif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Omar</dc:creator>
  <cp:lastModifiedBy>Carlos Omar Ojeda Enriquez</cp:lastModifiedBy>
  <cp:revision>11</cp:revision>
  <dcterms:modified xsi:type="dcterms:W3CDTF">2025-02-02T14:26:42Z</dcterms:modified>
</cp:coreProperties>
</file>