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1" r:id="rId1"/>
    <p:sldMasterId id="2147483769" r:id="rId2"/>
  </p:sldMasterIdLst>
  <p:sldIdLst>
    <p:sldId id="256" r:id="rId3"/>
    <p:sldId id="257" r:id="rId4"/>
    <p:sldId id="259" r:id="rId5"/>
    <p:sldId id="261" r:id="rId6"/>
    <p:sldId id="264" r:id="rId7"/>
    <p:sldId id="262" r:id="rId8"/>
    <p:sldId id="263" r:id="rId9"/>
    <p:sldId id="260" r:id="rId10"/>
    <p:sldId id="265" r:id="rId11"/>
    <p:sldId id="267" r:id="rId12"/>
    <p:sldId id="266" r:id="rId13"/>
    <p:sldId id="25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B17E78-1F41-4337-B4E1-A92AFE77A56C}" type="doc">
      <dgm:prSet loTypeId="urn:microsoft.com/office/officeart/2005/8/layout/cycle7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F2CA6689-229F-445C-A579-64821FC0DAED}">
      <dgm:prSet phldrT="[Texto]" custT="1"/>
      <dgm:spPr/>
      <dgm:t>
        <a:bodyPr/>
        <a:lstStyle/>
        <a:p>
          <a:r>
            <a:rPr lang="es-CO" sz="1800" dirty="0"/>
            <a:t>Salud mental positiva</a:t>
          </a:r>
        </a:p>
      </dgm:t>
    </dgm:pt>
    <dgm:pt modelId="{A239BF6F-D7EA-4CE9-88E3-28C9F93D2716}" type="parTrans" cxnId="{F684FB65-2371-406B-AC88-B6F6B144D6F8}">
      <dgm:prSet/>
      <dgm:spPr/>
      <dgm:t>
        <a:bodyPr/>
        <a:lstStyle/>
        <a:p>
          <a:endParaRPr lang="es-CO" sz="2000"/>
        </a:p>
      </dgm:t>
    </dgm:pt>
    <dgm:pt modelId="{2345BAAC-4313-4724-AFCA-FD2770FE6E9B}" type="sibTrans" cxnId="{F684FB65-2371-406B-AC88-B6F6B144D6F8}">
      <dgm:prSet custT="1"/>
      <dgm:spPr/>
      <dgm:t>
        <a:bodyPr/>
        <a:lstStyle/>
        <a:p>
          <a:endParaRPr lang="es-CO" sz="1600"/>
        </a:p>
      </dgm:t>
    </dgm:pt>
    <dgm:pt modelId="{985566E8-A4D0-4101-AE21-394839B32B81}">
      <dgm:prSet phldrT="[Texto]" custT="1"/>
      <dgm:spPr/>
      <dgm:t>
        <a:bodyPr/>
        <a:lstStyle/>
        <a:p>
          <a:r>
            <a:rPr lang="es-CO" sz="1800" dirty="0"/>
            <a:t>Enfoque de capacidades</a:t>
          </a:r>
        </a:p>
      </dgm:t>
    </dgm:pt>
    <dgm:pt modelId="{79C252DE-BB66-4676-A37A-A9BB6C004E12}" type="parTrans" cxnId="{C54EDFF5-A682-461A-8710-46AEA110A30F}">
      <dgm:prSet/>
      <dgm:spPr/>
      <dgm:t>
        <a:bodyPr/>
        <a:lstStyle/>
        <a:p>
          <a:endParaRPr lang="es-CO" sz="2000"/>
        </a:p>
      </dgm:t>
    </dgm:pt>
    <dgm:pt modelId="{637E4D02-C652-4D39-AB8E-9CF126C20E7C}" type="sibTrans" cxnId="{C54EDFF5-A682-461A-8710-46AEA110A30F}">
      <dgm:prSet custT="1"/>
      <dgm:spPr/>
      <dgm:t>
        <a:bodyPr/>
        <a:lstStyle/>
        <a:p>
          <a:endParaRPr lang="es-CO" sz="1600"/>
        </a:p>
      </dgm:t>
    </dgm:pt>
    <dgm:pt modelId="{16D8C505-CE21-4DD4-B566-8E8E9AB95510}">
      <dgm:prSet phldrT="[Texto]" custT="1"/>
      <dgm:spPr/>
      <dgm:t>
        <a:bodyPr/>
        <a:lstStyle/>
        <a:p>
          <a:r>
            <a:rPr lang="es-CO" sz="1800" dirty="0"/>
            <a:t>Escenarios móviles y centros de contacto</a:t>
          </a:r>
        </a:p>
      </dgm:t>
    </dgm:pt>
    <dgm:pt modelId="{2EB4DFEC-2402-421B-BAD3-CEBD562C0297}" type="parTrans" cxnId="{64375081-B290-461C-BA58-2A6109B5B18D}">
      <dgm:prSet/>
      <dgm:spPr/>
      <dgm:t>
        <a:bodyPr/>
        <a:lstStyle/>
        <a:p>
          <a:endParaRPr lang="es-CO" sz="2000"/>
        </a:p>
      </dgm:t>
    </dgm:pt>
    <dgm:pt modelId="{4A6E0B7E-2DAF-45BD-A333-A81E9B67BD0F}" type="sibTrans" cxnId="{64375081-B290-461C-BA58-2A6109B5B18D}">
      <dgm:prSet custT="1"/>
      <dgm:spPr/>
      <dgm:t>
        <a:bodyPr/>
        <a:lstStyle/>
        <a:p>
          <a:endParaRPr lang="es-CO" sz="1600"/>
        </a:p>
      </dgm:t>
    </dgm:pt>
    <dgm:pt modelId="{E5E3D9D6-CD43-474B-AF88-1A90B8B27B2A}">
      <dgm:prSet custT="1"/>
      <dgm:spPr/>
      <dgm:t>
        <a:bodyPr/>
        <a:lstStyle/>
        <a:p>
          <a:r>
            <a:rPr lang="es-CO" sz="1800" dirty="0"/>
            <a:t>Investigación</a:t>
          </a:r>
        </a:p>
      </dgm:t>
    </dgm:pt>
    <dgm:pt modelId="{F7F35797-5386-4EAD-A40C-BE9E9BA02C46}" type="parTrans" cxnId="{E131520C-17F0-4CDD-806B-BA33EBA9A201}">
      <dgm:prSet/>
      <dgm:spPr/>
      <dgm:t>
        <a:bodyPr/>
        <a:lstStyle/>
        <a:p>
          <a:endParaRPr lang="es-CO" sz="2000"/>
        </a:p>
      </dgm:t>
    </dgm:pt>
    <dgm:pt modelId="{C001F94C-3337-4280-9DFC-282BFF5D8E4B}" type="sibTrans" cxnId="{E131520C-17F0-4CDD-806B-BA33EBA9A201}">
      <dgm:prSet custT="1"/>
      <dgm:spPr/>
      <dgm:t>
        <a:bodyPr/>
        <a:lstStyle/>
        <a:p>
          <a:endParaRPr lang="es-CO" sz="1600"/>
        </a:p>
      </dgm:t>
    </dgm:pt>
    <dgm:pt modelId="{44BD453A-9172-466D-A12A-64C5E130CE80}" type="pres">
      <dgm:prSet presAssocID="{35B17E78-1F41-4337-B4E1-A92AFE77A56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B668CB88-D5EA-4B4B-AD4E-0BBD3EFB95BA}" type="pres">
      <dgm:prSet presAssocID="{F2CA6689-229F-445C-A579-64821FC0DAED}" presName="node" presStyleLbl="node1" presStyleIdx="0" presStyleCnt="4" custScaleX="11830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252219E-6AEA-40AF-9388-9DE2664C8D48}" type="pres">
      <dgm:prSet presAssocID="{2345BAAC-4313-4724-AFCA-FD2770FE6E9B}" presName="sibTrans" presStyleLbl="sibTrans2D1" presStyleIdx="0" presStyleCnt="4"/>
      <dgm:spPr/>
      <dgm:t>
        <a:bodyPr/>
        <a:lstStyle/>
        <a:p>
          <a:endParaRPr lang="es-CO"/>
        </a:p>
      </dgm:t>
    </dgm:pt>
    <dgm:pt modelId="{C2EE5638-04C6-4ABB-A8A8-8ABEE4E66FF2}" type="pres">
      <dgm:prSet presAssocID="{2345BAAC-4313-4724-AFCA-FD2770FE6E9B}" presName="connectorText" presStyleLbl="sibTrans2D1" presStyleIdx="0" presStyleCnt="4"/>
      <dgm:spPr/>
      <dgm:t>
        <a:bodyPr/>
        <a:lstStyle/>
        <a:p>
          <a:endParaRPr lang="es-CO"/>
        </a:p>
      </dgm:t>
    </dgm:pt>
    <dgm:pt modelId="{636C0786-0B8F-497B-ABF8-A3B0C78C6696}" type="pres">
      <dgm:prSet presAssocID="{985566E8-A4D0-4101-AE21-394839B32B8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F4F1E0C-6EF2-475A-9B6B-34341870BA39}" type="pres">
      <dgm:prSet presAssocID="{637E4D02-C652-4D39-AB8E-9CF126C20E7C}" presName="sibTrans" presStyleLbl="sibTrans2D1" presStyleIdx="1" presStyleCnt="4"/>
      <dgm:spPr/>
      <dgm:t>
        <a:bodyPr/>
        <a:lstStyle/>
        <a:p>
          <a:endParaRPr lang="es-CO"/>
        </a:p>
      </dgm:t>
    </dgm:pt>
    <dgm:pt modelId="{938E1A45-F85E-460B-B790-866BF720EBFB}" type="pres">
      <dgm:prSet presAssocID="{637E4D02-C652-4D39-AB8E-9CF126C20E7C}" presName="connectorText" presStyleLbl="sibTrans2D1" presStyleIdx="1" presStyleCnt="4"/>
      <dgm:spPr/>
      <dgm:t>
        <a:bodyPr/>
        <a:lstStyle/>
        <a:p>
          <a:endParaRPr lang="es-CO"/>
        </a:p>
      </dgm:t>
    </dgm:pt>
    <dgm:pt modelId="{50F9FCBF-7815-4E33-AEA0-9E1504A0A241}" type="pres">
      <dgm:prSet presAssocID="{E5E3D9D6-CD43-474B-AF88-1A90B8B27B2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53277CB-915C-45CF-8140-1E8474A423B5}" type="pres">
      <dgm:prSet presAssocID="{C001F94C-3337-4280-9DFC-282BFF5D8E4B}" presName="sibTrans" presStyleLbl="sibTrans2D1" presStyleIdx="2" presStyleCnt="4"/>
      <dgm:spPr/>
      <dgm:t>
        <a:bodyPr/>
        <a:lstStyle/>
        <a:p>
          <a:endParaRPr lang="es-CO"/>
        </a:p>
      </dgm:t>
    </dgm:pt>
    <dgm:pt modelId="{8B00DC9D-5F7F-4CFD-9494-4A2A19AE8160}" type="pres">
      <dgm:prSet presAssocID="{C001F94C-3337-4280-9DFC-282BFF5D8E4B}" presName="connectorText" presStyleLbl="sibTrans2D1" presStyleIdx="2" presStyleCnt="4"/>
      <dgm:spPr/>
      <dgm:t>
        <a:bodyPr/>
        <a:lstStyle/>
        <a:p>
          <a:endParaRPr lang="es-CO"/>
        </a:p>
      </dgm:t>
    </dgm:pt>
    <dgm:pt modelId="{B0546A6E-E3E2-46F9-98A2-B8A5FA0D45AB}" type="pres">
      <dgm:prSet presAssocID="{16D8C505-CE21-4DD4-B566-8E8E9AB9551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9739C05-3CC4-4244-BBEB-D46885375F56}" type="pres">
      <dgm:prSet presAssocID="{4A6E0B7E-2DAF-45BD-A333-A81E9B67BD0F}" presName="sibTrans" presStyleLbl="sibTrans2D1" presStyleIdx="3" presStyleCnt="4"/>
      <dgm:spPr/>
      <dgm:t>
        <a:bodyPr/>
        <a:lstStyle/>
        <a:p>
          <a:endParaRPr lang="es-CO"/>
        </a:p>
      </dgm:t>
    </dgm:pt>
    <dgm:pt modelId="{9B8D1FBA-26C5-44D1-9E55-05147FA89975}" type="pres">
      <dgm:prSet presAssocID="{4A6E0B7E-2DAF-45BD-A333-A81E9B67BD0F}" presName="connectorText" presStyleLbl="sibTrans2D1" presStyleIdx="3" presStyleCnt="4"/>
      <dgm:spPr/>
      <dgm:t>
        <a:bodyPr/>
        <a:lstStyle/>
        <a:p>
          <a:endParaRPr lang="es-CO"/>
        </a:p>
      </dgm:t>
    </dgm:pt>
  </dgm:ptLst>
  <dgm:cxnLst>
    <dgm:cxn modelId="{EF86CBEC-6B72-488D-B675-A21B4157814E}" type="presOf" srcId="{637E4D02-C652-4D39-AB8E-9CF126C20E7C}" destId="{DF4F1E0C-6EF2-475A-9B6B-34341870BA39}" srcOrd="0" destOrd="0" presId="urn:microsoft.com/office/officeart/2005/8/layout/cycle7"/>
    <dgm:cxn modelId="{D863769C-5816-4F7C-B66C-3972B0AEE13A}" type="presOf" srcId="{637E4D02-C652-4D39-AB8E-9CF126C20E7C}" destId="{938E1A45-F85E-460B-B790-866BF720EBFB}" srcOrd="1" destOrd="0" presId="urn:microsoft.com/office/officeart/2005/8/layout/cycle7"/>
    <dgm:cxn modelId="{E131520C-17F0-4CDD-806B-BA33EBA9A201}" srcId="{35B17E78-1F41-4337-B4E1-A92AFE77A56C}" destId="{E5E3D9D6-CD43-474B-AF88-1A90B8B27B2A}" srcOrd="2" destOrd="0" parTransId="{F7F35797-5386-4EAD-A40C-BE9E9BA02C46}" sibTransId="{C001F94C-3337-4280-9DFC-282BFF5D8E4B}"/>
    <dgm:cxn modelId="{F684FB65-2371-406B-AC88-B6F6B144D6F8}" srcId="{35B17E78-1F41-4337-B4E1-A92AFE77A56C}" destId="{F2CA6689-229F-445C-A579-64821FC0DAED}" srcOrd="0" destOrd="0" parTransId="{A239BF6F-D7EA-4CE9-88E3-28C9F93D2716}" sibTransId="{2345BAAC-4313-4724-AFCA-FD2770FE6E9B}"/>
    <dgm:cxn modelId="{13603230-2160-4AC0-8D9D-5BE30358CA2F}" type="presOf" srcId="{985566E8-A4D0-4101-AE21-394839B32B81}" destId="{636C0786-0B8F-497B-ABF8-A3B0C78C6696}" srcOrd="0" destOrd="0" presId="urn:microsoft.com/office/officeart/2005/8/layout/cycle7"/>
    <dgm:cxn modelId="{7E38AD78-A959-4096-AD73-5BABE71F06CB}" type="presOf" srcId="{2345BAAC-4313-4724-AFCA-FD2770FE6E9B}" destId="{8252219E-6AEA-40AF-9388-9DE2664C8D48}" srcOrd="0" destOrd="0" presId="urn:microsoft.com/office/officeart/2005/8/layout/cycle7"/>
    <dgm:cxn modelId="{BBE50536-3368-4EB2-A2ED-E57E12BBFEBF}" type="presOf" srcId="{4A6E0B7E-2DAF-45BD-A333-A81E9B67BD0F}" destId="{9B8D1FBA-26C5-44D1-9E55-05147FA89975}" srcOrd="1" destOrd="0" presId="urn:microsoft.com/office/officeart/2005/8/layout/cycle7"/>
    <dgm:cxn modelId="{7AFBDF0C-F69C-4D26-BAA8-ACB97E07B386}" type="presOf" srcId="{C001F94C-3337-4280-9DFC-282BFF5D8E4B}" destId="{8B00DC9D-5F7F-4CFD-9494-4A2A19AE8160}" srcOrd="1" destOrd="0" presId="urn:microsoft.com/office/officeart/2005/8/layout/cycle7"/>
    <dgm:cxn modelId="{5A4B0F04-425A-4B33-A242-60255E5E49CB}" type="presOf" srcId="{16D8C505-CE21-4DD4-B566-8E8E9AB95510}" destId="{B0546A6E-E3E2-46F9-98A2-B8A5FA0D45AB}" srcOrd="0" destOrd="0" presId="urn:microsoft.com/office/officeart/2005/8/layout/cycle7"/>
    <dgm:cxn modelId="{BD584DE2-190D-4559-A779-00A47B7177E8}" type="presOf" srcId="{F2CA6689-229F-445C-A579-64821FC0DAED}" destId="{B668CB88-D5EA-4B4B-AD4E-0BBD3EFB95BA}" srcOrd="0" destOrd="0" presId="urn:microsoft.com/office/officeart/2005/8/layout/cycle7"/>
    <dgm:cxn modelId="{82010503-18E0-4D09-B9E8-1A62B444902D}" type="presOf" srcId="{4A6E0B7E-2DAF-45BD-A333-A81E9B67BD0F}" destId="{69739C05-3CC4-4244-BBEB-D46885375F56}" srcOrd="0" destOrd="0" presId="urn:microsoft.com/office/officeart/2005/8/layout/cycle7"/>
    <dgm:cxn modelId="{64375081-B290-461C-BA58-2A6109B5B18D}" srcId="{35B17E78-1F41-4337-B4E1-A92AFE77A56C}" destId="{16D8C505-CE21-4DD4-B566-8E8E9AB95510}" srcOrd="3" destOrd="0" parTransId="{2EB4DFEC-2402-421B-BAD3-CEBD562C0297}" sibTransId="{4A6E0B7E-2DAF-45BD-A333-A81E9B67BD0F}"/>
    <dgm:cxn modelId="{7DA01282-7D82-4907-B19F-016730E4CF47}" type="presOf" srcId="{C001F94C-3337-4280-9DFC-282BFF5D8E4B}" destId="{C53277CB-915C-45CF-8140-1E8474A423B5}" srcOrd="0" destOrd="0" presId="urn:microsoft.com/office/officeart/2005/8/layout/cycle7"/>
    <dgm:cxn modelId="{10FC45C5-6919-4BFB-B22C-458D54F79022}" type="presOf" srcId="{2345BAAC-4313-4724-AFCA-FD2770FE6E9B}" destId="{C2EE5638-04C6-4ABB-A8A8-8ABEE4E66FF2}" srcOrd="1" destOrd="0" presId="urn:microsoft.com/office/officeart/2005/8/layout/cycle7"/>
    <dgm:cxn modelId="{C54EDFF5-A682-461A-8710-46AEA110A30F}" srcId="{35B17E78-1F41-4337-B4E1-A92AFE77A56C}" destId="{985566E8-A4D0-4101-AE21-394839B32B81}" srcOrd="1" destOrd="0" parTransId="{79C252DE-BB66-4676-A37A-A9BB6C004E12}" sibTransId="{637E4D02-C652-4D39-AB8E-9CF126C20E7C}"/>
    <dgm:cxn modelId="{DB26BED7-4FAF-4717-B5A8-164C534BDC8B}" type="presOf" srcId="{35B17E78-1F41-4337-B4E1-A92AFE77A56C}" destId="{44BD453A-9172-466D-A12A-64C5E130CE80}" srcOrd="0" destOrd="0" presId="urn:microsoft.com/office/officeart/2005/8/layout/cycle7"/>
    <dgm:cxn modelId="{EEDF4677-864B-4B77-8C11-79B4C4E5094B}" type="presOf" srcId="{E5E3D9D6-CD43-474B-AF88-1A90B8B27B2A}" destId="{50F9FCBF-7815-4E33-AEA0-9E1504A0A241}" srcOrd="0" destOrd="0" presId="urn:microsoft.com/office/officeart/2005/8/layout/cycle7"/>
    <dgm:cxn modelId="{3E11992D-1EDB-416B-8A92-91569304696D}" type="presParOf" srcId="{44BD453A-9172-466D-A12A-64C5E130CE80}" destId="{B668CB88-D5EA-4B4B-AD4E-0BBD3EFB95BA}" srcOrd="0" destOrd="0" presId="urn:microsoft.com/office/officeart/2005/8/layout/cycle7"/>
    <dgm:cxn modelId="{AEAC2B7C-BFBA-496F-9364-3AA6BC256934}" type="presParOf" srcId="{44BD453A-9172-466D-A12A-64C5E130CE80}" destId="{8252219E-6AEA-40AF-9388-9DE2664C8D48}" srcOrd="1" destOrd="0" presId="urn:microsoft.com/office/officeart/2005/8/layout/cycle7"/>
    <dgm:cxn modelId="{8667B8E7-0F36-4387-9C25-FA5CBDE697DC}" type="presParOf" srcId="{8252219E-6AEA-40AF-9388-9DE2664C8D48}" destId="{C2EE5638-04C6-4ABB-A8A8-8ABEE4E66FF2}" srcOrd="0" destOrd="0" presId="urn:microsoft.com/office/officeart/2005/8/layout/cycle7"/>
    <dgm:cxn modelId="{CA5F5C2D-7ABE-496D-9BD0-188D5FA01D82}" type="presParOf" srcId="{44BD453A-9172-466D-A12A-64C5E130CE80}" destId="{636C0786-0B8F-497B-ABF8-A3B0C78C6696}" srcOrd="2" destOrd="0" presId="urn:microsoft.com/office/officeart/2005/8/layout/cycle7"/>
    <dgm:cxn modelId="{82BEF1AF-1622-4D65-9EF3-E19990DBB303}" type="presParOf" srcId="{44BD453A-9172-466D-A12A-64C5E130CE80}" destId="{DF4F1E0C-6EF2-475A-9B6B-34341870BA39}" srcOrd="3" destOrd="0" presId="urn:microsoft.com/office/officeart/2005/8/layout/cycle7"/>
    <dgm:cxn modelId="{C965AAFB-289F-49CB-B786-B717118ED440}" type="presParOf" srcId="{DF4F1E0C-6EF2-475A-9B6B-34341870BA39}" destId="{938E1A45-F85E-460B-B790-866BF720EBFB}" srcOrd="0" destOrd="0" presId="urn:microsoft.com/office/officeart/2005/8/layout/cycle7"/>
    <dgm:cxn modelId="{575876BD-B0D9-43A4-8894-ED2E8DB559CF}" type="presParOf" srcId="{44BD453A-9172-466D-A12A-64C5E130CE80}" destId="{50F9FCBF-7815-4E33-AEA0-9E1504A0A241}" srcOrd="4" destOrd="0" presId="urn:microsoft.com/office/officeart/2005/8/layout/cycle7"/>
    <dgm:cxn modelId="{0FC9DFBB-BEE1-4F13-93C5-4F2BF1B06BB6}" type="presParOf" srcId="{44BD453A-9172-466D-A12A-64C5E130CE80}" destId="{C53277CB-915C-45CF-8140-1E8474A423B5}" srcOrd="5" destOrd="0" presId="urn:microsoft.com/office/officeart/2005/8/layout/cycle7"/>
    <dgm:cxn modelId="{B720C79B-04F1-4677-804B-B737ECBE905A}" type="presParOf" srcId="{C53277CB-915C-45CF-8140-1E8474A423B5}" destId="{8B00DC9D-5F7F-4CFD-9494-4A2A19AE8160}" srcOrd="0" destOrd="0" presId="urn:microsoft.com/office/officeart/2005/8/layout/cycle7"/>
    <dgm:cxn modelId="{6B9C8C82-548C-4E20-9D9B-7EA1648DEE70}" type="presParOf" srcId="{44BD453A-9172-466D-A12A-64C5E130CE80}" destId="{B0546A6E-E3E2-46F9-98A2-B8A5FA0D45AB}" srcOrd="6" destOrd="0" presId="urn:microsoft.com/office/officeart/2005/8/layout/cycle7"/>
    <dgm:cxn modelId="{C590B423-B4C1-49C0-BA9E-057EE66BF598}" type="presParOf" srcId="{44BD453A-9172-466D-A12A-64C5E130CE80}" destId="{69739C05-3CC4-4244-BBEB-D46885375F56}" srcOrd="7" destOrd="0" presId="urn:microsoft.com/office/officeart/2005/8/layout/cycle7"/>
    <dgm:cxn modelId="{FF9D1A38-DD36-4CDB-922C-A64F6BB8BA01}" type="presParOf" srcId="{69739C05-3CC4-4244-BBEB-D46885375F56}" destId="{9B8D1FBA-26C5-44D1-9E55-05147FA89975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6BDFD3-5DB5-4B6A-B8DA-BCBE1A606924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CO"/>
        </a:p>
      </dgm:t>
    </dgm:pt>
    <dgm:pt modelId="{C79F1CEC-4466-4D5F-A34F-ADDD9A28B611}">
      <dgm:prSet phldrT="[Texto]" custT="1"/>
      <dgm:spPr/>
      <dgm:t>
        <a:bodyPr/>
        <a:lstStyle/>
        <a:p>
          <a:r>
            <a:rPr lang="es-MX" sz="2000" dirty="0"/>
            <a:t>Facilitar el dispositivo psicosocial de escenarios móviles para la promoción de la salud mental </a:t>
          </a:r>
          <a:r>
            <a:rPr lang="es-CO" sz="2000" dirty="0"/>
            <a:t>positiva de la Comunidad Educativa de la Casa del Joven.</a:t>
          </a:r>
        </a:p>
      </dgm:t>
    </dgm:pt>
    <dgm:pt modelId="{FD9599E5-045C-409D-B4C1-2CCDD5CA5EAD}" type="parTrans" cxnId="{F70B2B4A-4167-448A-A2A2-E25783D2D812}">
      <dgm:prSet/>
      <dgm:spPr/>
      <dgm:t>
        <a:bodyPr/>
        <a:lstStyle/>
        <a:p>
          <a:endParaRPr lang="es-CO" sz="2000"/>
        </a:p>
      </dgm:t>
    </dgm:pt>
    <dgm:pt modelId="{6631DD99-7EF4-4359-BA23-059574B6F10E}" type="sibTrans" cxnId="{F70B2B4A-4167-448A-A2A2-E25783D2D812}">
      <dgm:prSet/>
      <dgm:spPr/>
      <dgm:t>
        <a:bodyPr/>
        <a:lstStyle/>
        <a:p>
          <a:endParaRPr lang="es-CO" sz="2000"/>
        </a:p>
      </dgm:t>
    </dgm:pt>
    <dgm:pt modelId="{D9C06BDD-3F85-4996-A5DB-672279CFFE52}">
      <dgm:prSet phldrT="[Texto]" custT="1"/>
      <dgm:spPr/>
      <dgm:t>
        <a:bodyPr/>
        <a:lstStyle/>
        <a:p>
          <a:r>
            <a:rPr lang="es-CO" sz="2000" dirty="0"/>
            <a:t>Promover centros de contacto como escenarios de fortalecimiento de las capacidades comunitarias en  Comunidad Educativa de la Casa del Joven.</a:t>
          </a:r>
        </a:p>
      </dgm:t>
    </dgm:pt>
    <dgm:pt modelId="{A5193CEE-24D8-4404-A392-96160228135B}" type="parTrans" cxnId="{B1E3B171-D188-40DF-AEA4-957674B54848}">
      <dgm:prSet/>
      <dgm:spPr/>
      <dgm:t>
        <a:bodyPr/>
        <a:lstStyle/>
        <a:p>
          <a:endParaRPr lang="es-CO" sz="2000"/>
        </a:p>
      </dgm:t>
    </dgm:pt>
    <dgm:pt modelId="{361B8588-601D-4F1B-9A2A-4DD88809495D}" type="sibTrans" cxnId="{B1E3B171-D188-40DF-AEA4-957674B54848}">
      <dgm:prSet/>
      <dgm:spPr/>
      <dgm:t>
        <a:bodyPr/>
        <a:lstStyle/>
        <a:p>
          <a:endParaRPr lang="es-CO" sz="2000"/>
        </a:p>
      </dgm:t>
    </dgm:pt>
    <dgm:pt modelId="{54CDF007-0E8C-4C3D-8CDA-31CFD9206704}">
      <dgm:prSet custT="1"/>
      <dgm:spPr/>
      <dgm:t>
        <a:bodyPr/>
        <a:lstStyle/>
        <a:p>
          <a:r>
            <a:rPr lang="es-MX" sz="2000" dirty="0"/>
            <a:t>Articular procesos de investigación que permitan la consolidación de escenarios móviles y centros </a:t>
          </a:r>
          <a:r>
            <a:rPr lang="es-CO" sz="2000" dirty="0"/>
            <a:t>de contacto como instrumento dinamizador de procesos psicológicos y socioeducativos</a:t>
          </a:r>
        </a:p>
      </dgm:t>
    </dgm:pt>
    <dgm:pt modelId="{BA7BD5B3-6AA8-48C3-9FF9-F66A429A2D09}" type="parTrans" cxnId="{EB6BF095-5473-4E4E-A3A0-50D484C83399}">
      <dgm:prSet/>
      <dgm:spPr/>
      <dgm:t>
        <a:bodyPr/>
        <a:lstStyle/>
        <a:p>
          <a:endParaRPr lang="es-CO" sz="2000"/>
        </a:p>
      </dgm:t>
    </dgm:pt>
    <dgm:pt modelId="{F14C2260-7F89-408B-A0C8-EA3D6F5BC3E4}" type="sibTrans" cxnId="{EB6BF095-5473-4E4E-A3A0-50D484C83399}">
      <dgm:prSet/>
      <dgm:spPr/>
      <dgm:t>
        <a:bodyPr/>
        <a:lstStyle/>
        <a:p>
          <a:endParaRPr lang="es-CO" sz="2000"/>
        </a:p>
      </dgm:t>
    </dgm:pt>
    <dgm:pt modelId="{4BE474FB-4D58-4EBB-8A3E-8B913079F860}">
      <dgm:prSet custT="1"/>
      <dgm:spPr/>
      <dgm:t>
        <a:bodyPr/>
        <a:lstStyle/>
        <a:p>
          <a:r>
            <a:rPr lang="es-MX" sz="2000" dirty="0"/>
            <a:t>Incrementar el nivel de salud mental positiva y el desarrollo de las capacidades comunitarias durante la implementación de la estrategia de escenarios móviles y centros de contacto</a:t>
          </a:r>
          <a:endParaRPr lang="es-CO" sz="2000" dirty="0"/>
        </a:p>
      </dgm:t>
    </dgm:pt>
    <dgm:pt modelId="{A872FEC2-0E82-45F3-B73B-06DF9033DF4F}" type="parTrans" cxnId="{DC18A1A1-BC2B-4E01-99EE-CB90E99F229A}">
      <dgm:prSet/>
      <dgm:spPr/>
      <dgm:t>
        <a:bodyPr/>
        <a:lstStyle/>
        <a:p>
          <a:endParaRPr lang="es-CO" sz="2000"/>
        </a:p>
      </dgm:t>
    </dgm:pt>
    <dgm:pt modelId="{B74EA1FC-A095-44DB-AD67-B2968A5AB5B9}" type="sibTrans" cxnId="{DC18A1A1-BC2B-4E01-99EE-CB90E99F229A}">
      <dgm:prSet/>
      <dgm:spPr/>
      <dgm:t>
        <a:bodyPr/>
        <a:lstStyle/>
        <a:p>
          <a:endParaRPr lang="es-CO" sz="2000"/>
        </a:p>
      </dgm:t>
    </dgm:pt>
    <dgm:pt modelId="{AE013AE6-B169-4962-A432-AD682E23037A}" type="pres">
      <dgm:prSet presAssocID="{6C6BDFD3-5DB5-4B6A-B8DA-BCBE1A60692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CO"/>
        </a:p>
      </dgm:t>
    </dgm:pt>
    <dgm:pt modelId="{F5819915-AB39-44E1-BAAE-57D97A3466EA}" type="pres">
      <dgm:prSet presAssocID="{6C6BDFD3-5DB5-4B6A-B8DA-BCBE1A606924}" presName="Name1" presStyleCnt="0"/>
      <dgm:spPr/>
    </dgm:pt>
    <dgm:pt modelId="{5C1D6591-15B7-4BAA-939D-6520E81FD338}" type="pres">
      <dgm:prSet presAssocID="{6C6BDFD3-5DB5-4B6A-B8DA-BCBE1A606924}" presName="cycle" presStyleCnt="0"/>
      <dgm:spPr/>
    </dgm:pt>
    <dgm:pt modelId="{F4D3595D-94F1-4C8D-8F6D-59F164F8CC2A}" type="pres">
      <dgm:prSet presAssocID="{6C6BDFD3-5DB5-4B6A-B8DA-BCBE1A606924}" presName="srcNode" presStyleLbl="node1" presStyleIdx="0" presStyleCnt="4"/>
      <dgm:spPr/>
    </dgm:pt>
    <dgm:pt modelId="{1AED6107-3F72-40CF-B9F9-8B8454111A17}" type="pres">
      <dgm:prSet presAssocID="{6C6BDFD3-5DB5-4B6A-B8DA-BCBE1A606924}" presName="conn" presStyleLbl="parChTrans1D2" presStyleIdx="0" presStyleCnt="1"/>
      <dgm:spPr/>
      <dgm:t>
        <a:bodyPr/>
        <a:lstStyle/>
        <a:p>
          <a:endParaRPr lang="es-CO"/>
        </a:p>
      </dgm:t>
    </dgm:pt>
    <dgm:pt modelId="{DE311290-F402-4E6B-B4BA-F86E927FC4F9}" type="pres">
      <dgm:prSet presAssocID="{6C6BDFD3-5DB5-4B6A-B8DA-BCBE1A606924}" presName="extraNode" presStyleLbl="node1" presStyleIdx="0" presStyleCnt="4"/>
      <dgm:spPr/>
    </dgm:pt>
    <dgm:pt modelId="{6BF5EC1E-0B34-4B40-BD36-C9755EF361D0}" type="pres">
      <dgm:prSet presAssocID="{6C6BDFD3-5DB5-4B6A-B8DA-BCBE1A606924}" presName="dstNode" presStyleLbl="node1" presStyleIdx="0" presStyleCnt="4"/>
      <dgm:spPr/>
    </dgm:pt>
    <dgm:pt modelId="{82541A9E-A879-4E24-97C5-2BF54B783A8F}" type="pres">
      <dgm:prSet presAssocID="{C79F1CEC-4466-4D5F-A34F-ADDD9A28B611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0E5D2AC-3E35-4BA9-99A8-0F307612D6BA}" type="pres">
      <dgm:prSet presAssocID="{C79F1CEC-4466-4D5F-A34F-ADDD9A28B611}" presName="accent_1" presStyleCnt="0"/>
      <dgm:spPr/>
    </dgm:pt>
    <dgm:pt modelId="{CAEFF472-F75E-49F6-8FCC-64778A76698E}" type="pres">
      <dgm:prSet presAssocID="{C79F1CEC-4466-4D5F-A34F-ADDD9A28B611}" presName="accentRepeatNode" presStyleLbl="solidFgAcc1" presStyleIdx="0" presStyleCnt="4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A7BC14EA-A590-42EA-AAD3-9D370099350B}" type="pres">
      <dgm:prSet presAssocID="{D9C06BDD-3F85-4996-A5DB-672279CFFE52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5E996DE-7566-4D57-8CC4-B03EA30445BC}" type="pres">
      <dgm:prSet presAssocID="{D9C06BDD-3F85-4996-A5DB-672279CFFE52}" presName="accent_2" presStyleCnt="0"/>
      <dgm:spPr/>
    </dgm:pt>
    <dgm:pt modelId="{B2F55BBA-9609-4A65-9027-147AE7C5F2F9}" type="pres">
      <dgm:prSet presAssocID="{D9C06BDD-3F85-4996-A5DB-672279CFFE52}" presName="accentRepeatNode" presStyleLbl="solidFgAcc1" presStyleIdx="1" presStyleCnt="4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353B94F3-6EA3-4EE9-B559-17106232A819}" type="pres">
      <dgm:prSet presAssocID="{4BE474FB-4D58-4EBB-8A3E-8B913079F860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5533714-5CA6-45DC-B43C-BF49C3D1F173}" type="pres">
      <dgm:prSet presAssocID="{4BE474FB-4D58-4EBB-8A3E-8B913079F860}" presName="accent_3" presStyleCnt="0"/>
      <dgm:spPr/>
    </dgm:pt>
    <dgm:pt modelId="{B991F797-5B23-4842-875E-8EFB6A5EA7A2}" type="pres">
      <dgm:prSet presAssocID="{4BE474FB-4D58-4EBB-8A3E-8B913079F860}" presName="accentRepeatNode" presStyleLbl="solidFgAcc1" presStyleIdx="2" presStyleCnt="4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BE1E32EA-1E3A-4D11-B299-276993F0DD02}" type="pres">
      <dgm:prSet presAssocID="{54CDF007-0E8C-4C3D-8CDA-31CFD9206704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275CDF2-E58C-4082-B4D0-177E6E1E54C7}" type="pres">
      <dgm:prSet presAssocID="{54CDF007-0E8C-4C3D-8CDA-31CFD9206704}" presName="accent_4" presStyleCnt="0"/>
      <dgm:spPr/>
    </dgm:pt>
    <dgm:pt modelId="{3A06D63C-0B5B-41CF-A406-25CD1D0C6F28}" type="pres">
      <dgm:prSet presAssocID="{54CDF007-0E8C-4C3D-8CDA-31CFD9206704}" presName="accentRepeatNode" presStyleLbl="solidFgAcc1" presStyleIdx="3" presStyleCnt="4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</dgm:spPr>
    </dgm:pt>
  </dgm:ptLst>
  <dgm:cxnLst>
    <dgm:cxn modelId="{70ED24C8-D61B-4DD9-910F-55B81F2A4760}" type="presOf" srcId="{6631DD99-7EF4-4359-BA23-059574B6F10E}" destId="{1AED6107-3F72-40CF-B9F9-8B8454111A17}" srcOrd="0" destOrd="0" presId="urn:microsoft.com/office/officeart/2008/layout/VerticalCurvedList"/>
    <dgm:cxn modelId="{F18813B7-D69D-4732-882C-587292400241}" type="presOf" srcId="{C79F1CEC-4466-4D5F-A34F-ADDD9A28B611}" destId="{82541A9E-A879-4E24-97C5-2BF54B783A8F}" srcOrd="0" destOrd="0" presId="urn:microsoft.com/office/officeart/2008/layout/VerticalCurvedList"/>
    <dgm:cxn modelId="{A94B4D65-C942-4F8A-8BB4-7CAAC41318CE}" type="presOf" srcId="{D9C06BDD-3F85-4996-A5DB-672279CFFE52}" destId="{A7BC14EA-A590-42EA-AAD3-9D370099350B}" srcOrd="0" destOrd="0" presId="urn:microsoft.com/office/officeart/2008/layout/VerticalCurvedList"/>
    <dgm:cxn modelId="{EB6BF095-5473-4E4E-A3A0-50D484C83399}" srcId="{6C6BDFD3-5DB5-4B6A-B8DA-BCBE1A606924}" destId="{54CDF007-0E8C-4C3D-8CDA-31CFD9206704}" srcOrd="3" destOrd="0" parTransId="{BA7BD5B3-6AA8-48C3-9FF9-F66A429A2D09}" sibTransId="{F14C2260-7F89-408B-A0C8-EA3D6F5BC3E4}"/>
    <dgm:cxn modelId="{DC18A1A1-BC2B-4E01-99EE-CB90E99F229A}" srcId="{6C6BDFD3-5DB5-4B6A-B8DA-BCBE1A606924}" destId="{4BE474FB-4D58-4EBB-8A3E-8B913079F860}" srcOrd="2" destOrd="0" parTransId="{A872FEC2-0E82-45F3-B73B-06DF9033DF4F}" sibTransId="{B74EA1FC-A095-44DB-AD67-B2968A5AB5B9}"/>
    <dgm:cxn modelId="{B1E3B171-D188-40DF-AEA4-957674B54848}" srcId="{6C6BDFD3-5DB5-4B6A-B8DA-BCBE1A606924}" destId="{D9C06BDD-3F85-4996-A5DB-672279CFFE52}" srcOrd="1" destOrd="0" parTransId="{A5193CEE-24D8-4404-A392-96160228135B}" sibTransId="{361B8588-601D-4F1B-9A2A-4DD88809495D}"/>
    <dgm:cxn modelId="{71D95034-7A3F-4816-91DC-98494259318B}" type="presOf" srcId="{4BE474FB-4D58-4EBB-8A3E-8B913079F860}" destId="{353B94F3-6EA3-4EE9-B559-17106232A819}" srcOrd="0" destOrd="0" presId="urn:microsoft.com/office/officeart/2008/layout/VerticalCurvedList"/>
    <dgm:cxn modelId="{F70B2B4A-4167-448A-A2A2-E25783D2D812}" srcId="{6C6BDFD3-5DB5-4B6A-B8DA-BCBE1A606924}" destId="{C79F1CEC-4466-4D5F-A34F-ADDD9A28B611}" srcOrd="0" destOrd="0" parTransId="{FD9599E5-045C-409D-B4C1-2CCDD5CA5EAD}" sibTransId="{6631DD99-7EF4-4359-BA23-059574B6F10E}"/>
    <dgm:cxn modelId="{0CB70868-1D08-4E6C-B0D7-A8C3E05CEE56}" type="presOf" srcId="{6C6BDFD3-5DB5-4B6A-B8DA-BCBE1A606924}" destId="{AE013AE6-B169-4962-A432-AD682E23037A}" srcOrd="0" destOrd="0" presId="urn:microsoft.com/office/officeart/2008/layout/VerticalCurvedList"/>
    <dgm:cxn modelId="{26AA2221-C4D4-4941-9C02-08804EC77128}" type="presOf" srcId="{54CDF007-0E8C-4C3D-8CDA-31CFD9206704}" destId="{BE1E32EA-1E3A-4D11-B299-276993F0DD02}" srcOrd="0" destOrd="0" presId="urn:microsoft.com/office/officeart/2008/layout/VerticalCurvedList"/>
    <dgm:cxn modelId="{7BAC0235-1EEC-4272-B044-80DBCD90C137}" type="presParOf" srcId="{AE013AE6-B169-4962-A432-AD682E23037A}" destId="{F5819915-AB39-44E1-BAAE-57D97A3466EA}" srcOrd="0" destOrd="0" presId="urn:microsoft.com/office/officeart/2008/layout/VerticalCurvedList"/>
    <dgm:cxn modelId="{7CE97813-EF3E-43C3-A6B6-DAAC97CB144A}" type="presParOf" srcId="{F5819915-AB39-44E1-BAAE-57D97A3466EA}" destId="{5C1D6591-15B7-4BAA-939D-6520E81FD338}" srcOrd="0" destOrd="0" presId="urn:microsoft.com/office/officeart/2008/layout/VerticalCurvedList"/>
    <dgm:cxn modelId="{3A4E11BE-3B18-49AC-BF4B-BF8013B3BC10}" type="presParOf" srcId="{5C1D6591-15B7-4BAA-939D-6520E81FD338}" destId="{F4D3595D-94F1-4C8D-8F6D-59F164F8CC2A}" srcOrd="0" destOrd="0" presId="urn:microsoft.com/office/officeart/2008/layout/VerticalCurvedList"/>
    <dgm:cxn modelId="{6DA964E6-124D-4CAB-B614-F791FC1D571A}" type="presParOf" srcId="{5C1D6591-15B7-4BAA-939D-6520E81FD338}" destId="{1AED6107-3F72-40CF-B9F9-8B8454111A17}" srcOrd="1" destOrd="0" presId="urn:microsoft.com/office/officeart/2008/layout/VerticalCurvedList"/>
    <dgm:cxn modelId="{97E0B37F-EFC0-4E75-8CCB-5A323694C39D}" type="presParOf" srcId="{5C1D6591-15B7-4BAA-939D-6520E81FD338}" destId="{DE311290-F402-4E6B-B4BA-F86E927FC4F9}" srcOrd="2" destOrd="0" presId="urn:microsoft.com/office/officeart/2008/layout/VerticalCurvedList"/>
    <dgm:cxn modelId="{4D82D234-1ACE-47C0-9A9A-67E0EBC03CED}" type="presParOf" srcId="{5C1D6591-15B7-4BAA-939D-6520E81FD338}" destId="{6BF5EC1E-0B34-4B40-BD36-C9755EF361D0}" srcOrd="3" destOrd="0" presId="urn:microsoft.com/office/officeart/2008/layout/VerticalCurvedList"/>
    <dgm:cxn modelId="{876F4E7D-EBAA-42DA-AE7F-FA99FAC8DE20}" type="presParOf" srcId="{F5819915-AB39-44E1-BAAE-57D97A3466EA}" destId="{82541A9E-A879-4E24-97C5-2BF54B783A8F}" srcOrd="1" destOrd="0" presId="urn:microsoft.com/office/officeart/2008/layout/VerticalCurvedList"/>
    <dgm:cxn modelId="{ED2FCEDB-47D7-44FE-A85B-171AD447A9E7}" type="presParOf" srcId="{F5819915-AB39-44E1-BAAE-57D97A3466EA}" destId="{F0E5D2AC-3E35-4BA9-99A8-0F307612D6BA}" srcOrd="2" destOrd="0" presId="urn:microsoft.com/office/officeart/2008/layout/VerticalCurvedList"/>
    <dgm:cxn modelId="{3277E403-22FA-41EC-AF9E-766516890E34}" type="presParOf" srcId="{F0E5D2AC-3E35-4BA9-99A8-0F307612D6BA}" destId="{CAEFF472-F75E-49F6-8FCC-64778A76698E}" srcOrd="0" destOrd="0" presId="urn:microsoft.com/office/officeart/2008/layout/VerticalCurvedList"/>
    <dgm:cxn modelId="{B4D1DB52-F8C2-42EA-A4AA-97631FA1B801}" type="presParOf" srcId="{F5819915-AB39-44E1-BAAE-57D97A3466EA}" destId="{A7BC14EA-A590-42EA-AAD3-9D370099350B}" srcOrd="3" destOrd="0" presId="urn:microsoft.com/office/officeart/2008/layout/VerticalCurvedList"/>
    <dgm:cxn modelId="{E301FCBC-02D1-472C-BFE7-F422B68C43F2}" type="presParOf" srcId="{F5819915-AB39-44E1-BAAE-57D97A3466EA}" destId="{B5E996DE-7566-4D57-8CC4-B03EA30445BC}" srcOrd="4" destOrd="0" presId="urn:microsoft.com/office/officeart/2008/layout/VerticalCurvedList"/>
    <dgm:cxn modelId="{7622E0CB-C191-4840-A344-050447BA9F93}" type="presParOf" srcId="{B5E996DE-7566-4D57-8CC4-B03EA30445BC}" destId="{B2F55BBA-9609-4A65-9027-147AE7C5F2F9}" srcOrd="0" destOrd="0" presId="urn:microsoft.com/office/officeart/2008/layout/VerticalCurvedList"/>
    <dgm:cxn modelId="{5995ADF2-7C01-4F0B-9DCA-96AE5D5A28A6}" type="presParOf" srcId="{F5819915-AB39-44E1-BAAE-57D97A3466EA}" destId="{353B94F3-6EA3-4EE9-B559-17106232A819}" srcOrd="5" destOrd="0" presId="urn:microsoft.com/office/officeart/2008/layout/VerticalCurvedList"/>
    <dgm:cxn modelId="{3873E4A9-3E52-4BB6-9439-37F05CD62DA3}" type="presParOf" srcId="{F5819915-AB39-44E1-BAAE-57D97A3466EA}" destId="{55533714-5CA6-45DC-B43C-BF49C3D1F173}" srcOrd="6" destOrd="0" presId="urn:microsoft.com/office/officeart/2008/layout/VerticalCurvedList"/>
    <dgm:cxn modelId="{86C0C89F-FF31-4637-ACD6-267F91634F4C}" type="presParOf" srcId="{55533714-5CA6-45DC-B43C-BF49C3D1F173}" destId="{B991F797-5B23-4842-875E-8EFB6A5EA7A2}" srcOrd="0" destOrd="0" presId="urn:microsoft.com/office/officeart/2008/layout/VerticalCurvedList"/>
    <dgm:cxn modelId="{9049FC44-E344-4729-A4D5-CEE3E88D9497}" type="presParOf" srcId="{F5819915-AB39-44E1-BAAE-57D97A3466EA}" destId="{BE1E32EA-1E3A-4D11-B299-276993F0DD02}" srcOrd="7" destOrd="0" presId="urn:microsoft.com/office/officeart/2008/layout/VerticalCurvedList"/>
    <dgm:cxn modelId="{28EB7473-45DF-4C60-B7E6-A0B08B01A09C}" type="presParOf" srcId="{F5819915-AB39-44E1-BAAE-57D97A3466EA}" destId="{6275CDF2-E58C-4082-B4D0-177E6E1E54C7}" srcOrd="8" destOrd="0" presId="urn:microsoft.com/office/officeart/2008/layout/VerticalCurvedList"/>
    <dgm:cxn modelId="{2886525B-6F4B-483A-B460-DF3B9B12C58F}" type="presParOf" srcId="{6275CDF2-E58C-4082-B4D0-177E6E1E54C7}" destId="{3A06D63C-0B5B-41CF-A406-25CD1D0C6F2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05B547-0B2F-4446-A2C5-CCD291149E27}" type="doc">
      <dgm:prSet loTypeId="urn:microsoft.com/office/officeart/2005/8/layout/vList6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B08A3F13-41A4-41CD-AB4C-81A3D4335D6C}">
      <dgm:prSet phldrT="[Texto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s-CO" dirty="0"/>
            <a:t>Escenarios móviles</a:t>
          </a:r>
        </a:p>
      </dgm:t>
    </dgm:pt>
    <dgm:pt modelId="{5790875C-EDA5-4886-88E5-2C890E33EE1C}" type="parTrans" cxnId="{29EA3DF1-38F3-49F8-B30D-2902C15D37A3}">
      <dgm:prSet/>
      <dgm:spPr/>
      <dgm:t>
        <a:bodyPr/>
        <a:lstStyle/>
        <a:p>
          <a:endParaRPr lang="es-CO"/>
        </a:p>
      </dgm:t>
    </dgm:pt>
    <dgm:pt modelId="{1AB0F731-2B8A-49CC-97EF-7EB8936B4386}" type="sibTrans" cxnId="{29EA3DF1-38F3-49F8-B30D-2902C15D37A3}">
      <dgm:prSet/>
      <dgm:spPr/>
      <dgm:t>
        <a:bodyPr/>
        <a:lstStyle/>
        <a:p>
          <a:endParaRPr lang="es-CO"/>
        </a:p>
      </dgm:t>
    </dgm:pt>
    <dgm:pt modelId="{5E68018C-F7AA-4164-A048-129648406139}">
      <dgm:prSet phldrT="[Texto]" custT="1"/>
      <dgm:spPr/>
      <dgm:t>
        <a:bodyPr/>
        <a:lstStyle/>
        <a:p>
          <a:r>
            <a:rPr lang="es-CO" sz="1800" dirty="0"/>
            <a:t>Intervención desde </a:t>
          </a:r>
          <a:r>
            <a:rPr lang="es-MX" sz="1800" dirty="0"/>
            <a:t>la sectorización barrial en unidades </a:t>
          </a:r>
          <a:r>
            <a:rPr lang="es-MX" sz="1800" dirty="0" err="1"/>
            <a:t>microsociales</a:t>
          </a:r>
          <a:r>
            <a:rPr lang="es-MX" sz="1800" dirty="0"/>
            <a:t>, donde con la comunidad se hace una identificación conjunta de necesidades, soluciones y problemas.</a:t>
          </a:r>
          <a:endParaRPr lang="es-CO" sz="1800" dirty="0"/>
        </a:p>
      </dgm:t>
    </dgm:pt>
    <dgm:pt modelId="{C6382E90-52D9-4493-9B79-F0CB469436D7}" type="parTrans" cxnId="{D7C6A1A6-0D2D-4E11-B718-846E38130DDE}">
      <dgm:prSet/>
      <dgm:spPr/>
      <dgm:t>
        <a:bodyPr/>
        <a:lstStyle/>
        <a:p>
          <a:endParaRPr lang="es-CO"/>
        </a:p>
      </dgm:t>
    </dgm:pt>
    <dgm:pt modelId="{96491455-26E9-4930-9F71-F4E7093861E1}" type="sibTrans" cxnId="{D7C6A1A6-0D2D-4E11-B718-846E38130DDE}">
      <dgm:prSet/>
      <dgm:spPr/>
      <dgm:t>
        <a:bodyPr/>
        <a:lstStyle/>
        <a:p>
          <a:endParaRPr lang="es-CO"/>
        </a:p>
      </dgm:t>
    </dgm:pt>
    <dgm:pt modelId="{C776BC0A-BBF3-4B0A-BAB3-DD8CBECDB1E7}">
      <dgm:prSet phldrT="[Texto]" custT="1"/>
      <dgm:spPr/>
      <dgm:t>
        <a:bodyPr/>
        <a:lstStyle/>
        <a:p>
          <a:r>
            <a:rPr lang="es-MX" sz="1800" dirty="0"/>
            <a:t>Jornadas de atención e inserción comunitaria, en las que diversos agentes asistenciales de manera multidisciplinaria reciben y direccionan las necesidades educativas, sociales, de salud, jurídicas y </a:t>
          </a:r>
          <a:r>
            <a:rPr lang="es-CO" sz="1800" dirty="0"/>
            <a:t>familiares de las comunidades</a:t>
          </a:r>
        </a:p>
      </dgm:t>
    </dgm:pt>
    <dgm:pt modelId="{F4F16251-7EB9-454F-84DE-24E19DCFD028}" type="parTrans" cxnId="{91544979-FDEF-40C9-9956-8FA4E74F664C}">
      <dgm:prSet/>
      <dgm:spPr/>
      <dgm:t>
        <a:bodyPr/>
        <a:lstStyle/>
        <a:p>
          <a:endParaRPr lang="es-CO"/>
        </a:p>
      </dgm:t>
    </dgm:pt>
    <dgm:pt modelId="{350B8711-6EC4-469E-8CBD-474FC17EB424}" type="sibTrans" cxnId="{91544979-FDEF-40C9-9956-8FA4E74F664C}">
      <dgm:prSet/>
      <dgm:spPr/>
      <dgm:t>
        <a:bodyPr/>
        <a:lstStyle/>
        <a:p>
          <a:endParaRPr lang="es-CO"/>
        </a:p>
      </dgm:t>
    </dgm:pt>
    <dgm:pt modelId="{401A64E8-E0AF-4D43-8726-D2806A719D29}">
      <dgm:prSet phldrT="[Texto]"/>
      <dgm:spPr/>
      <dgm:t>
        <a:bodyPr/>
        <a:lstStyle/>
        <a:p>
          <a:r>
            <a:rPr lang="es-CO" dirty="0"/>
            <a:t>Centros de contacto</a:t>
          </a:r>
        </a:p>
      </dgm:t>
    </dgm:pt>
    <dgm:pt modelId="{8B1E51D4-9DD2-4547-9B46-512DCF2EBC2D}" type="parTrans" cxnId="{D8E22B9E-B63F-4E63-80B2-D40C34A8850C}">
      <dgm:prSet/>
      <dgm:spPr/>
      <dgm:t>
        <a:bodyPr/>
        <a:lstStyle/>
        <a:p>
          <a:endParaRPr lang="es-CO"/>
        </a:p>
      </dgm:t>
    </dgm:pt>
    <dgm:pt modelId="{2F7DF95D-E6BF-42B0-99C2-570DD9A26E87}" type="sibTrans" cxnId="{D8E22B9E-B63F-4E63-80B2-D40C34A8850C}">
      <dgm:prSet/>
      <dgm:spPr/>
      <dgm:t>
        <a:bodyPr/>
        <a:lstStyle/>
        <a:p>
          <a:endParaRPr lang="es-CO"/>
        </a:p>
      </dgm:t>
    </dgm:pt>
    <dgm:pt modelId="{CC07C331-D394-44E6-A2B3-214E17CC8A79}">
      <dgm:prSet phldrT="[Texto]" custT="1"/>
      <dgm:spPr/>
      <dgm:t>
        <a:bodyPr/>
        <a:lstStyle/>
        <a:p>
          <a:pPr algn="just"/>
          <a:r>
            <a:rPr lang="es-CO" sz="1800" dirty="0"/>
            <a:t>Un servicio comunitario orientado </a:t>
          </a:r>
          <a:r>
            <a:rPr lang="es-MX" sz="1800" dirty="0"/>
            <a:t>a la facilitación de herramientas </a:t>
          </a:r>
          <a:r>
            <a:rPr lang="es-MX" sz="1800" dirty="0" err="1"/>
            <a:t>psicosocioeducativas</a:t>
          </a:r>
          <a:r>
            <a:rPr lang="es-MX" sz="1800" dirty="0"/>
            <a:t> destinadas al fortalecimiento de comunidades protectoras, el restablecimiento de derechos y el buen vivir.</a:t>
          </a:r>
          <a:endParaRPr lang="es-CO" sz="1800" dirty="0"/>
        </a:p>
      </dgm:t>
    </dgm:pt>
    <dgm:pt modelId="{F05079D7-A927-4FBF-AD69-29AD7BF92515}" type="parTrans" cxnId="{2E136FC7-624D-4D70-BF84-6DB00DB64A38}">
      <dgm:prSet/>
      <dgm:spPr/>
      <dgm:t>
        <a:bodyPr/>
        <a:lstStyle/>
        <a:p>
          <a:endParaRPr lang="es-CO"/>
        </a:p>
      </dgm:t>
    </dgm:pt>
    <dgm:pt modelId="{AE1F08BE-0009-410F-98F7-C3D0DFD4F295}" type="sibTrans" cxnId="{2E136FC7-624D-4D70-BF84-6DB00DB64A38}">
      <dgm:prSet/>
      <dgm:spPr/>
      <dgm:t>
        <a:bodyPr/>
        <a:lstStyle/>
        <a:p>
          <a:endParaRPr lang="es-CO"/>
        </a:p>
      </dgm:t>
    </dgm:pt>
    <dgm:pt modelId="{790C13BC-7EF2-4821-A576-2B7EB2CDEF12}">
      <dgm:prSet phldrT="[Texto]" custT="1"/>
      <dgm:spPr/>
      <dgm:t>
        <a:bodyPr/>
        <a:lstStyle/>
        <a:p>
          <a:pPr algn="just"/>
          <a:r>
            <a:rPr lang="es-MX" sz="1800" dirty="0"/>
            <a:t>Optimizar la alianza entre instituciones y comunidades, desde el fortalecimiento de procesos organizativos, el asesoramiento profesional y la generación de acciones comunitarias</a:t>
          </a:r>
          <a:endParaRPr lang="es-CO" sz="1800" dirty="0"/>
        </a:p>
      </dgm:t>
    </dgm:pt>
    <dgm:pt modelId="{D12BF0D0-3B3C-4677-A6F8-24E3CBD28754}" type="parTrans" cxnId="{4BE7EBCF-EB4B-4A2B-8E3D-0DC091DC8A29}">
      <dgm:prSet/>
      <dgm:spPr/>
      <dgm:t>
        <a:bodyPr/>
        <a:lstStyle/>
        <a:p>
          <a:endParaRPr lang="es-CO"/>
        </a:p>
      </dgm:t>
    </dgm:pt>
    <dgm:pt modelId="{4A94ECCC-BD16-4938-ACFD-5084B372EE4C}" type="sibTrans" cxnId="{4BE7EBCF-EB4B-4A2B-8E3D-0DC091DC8A29}">
      <dgm:prSet/>
      <dgm:spPr/>
      <dgm:t>
        <a:bodyPr/>
        <a:lstStyle/>
        <a:p>
          <a:endParaRPr lang="es-CO"/>
        </a:p>
      </dgm:t>
    </dgm:pt>
    <dgm:pt modelId="{FC0C049B-32D2-44C9-BDAE-BF25659DE8D2}">
      <dgm:prSet phldrT="[Texto]" custT="1"/>
      <dgm:spPr/>
      <dgm:t>
        <a:bodyPr/>
        <a:lstStyle/>
        <a:p>
          <a:pPr algn="just"/>
          <a:endParaRPr lang="es-CO" sz="1800" dirty="0"/>
        </a:p>
      </dgm:t>
    </dgm:pt>
    <dgm:pt modelId="{73606AE0-06A9-46E7-8439-CF24C69CEAB6}" type="parTrans" cxnId="{49FF7CCC-3352-41B4-B1E6-EC3155AD46DA}">
      <dgm:prSet/>
      <dgm:spPr/>
      <dgm:t>
        <a:bodyPr/>
        <a:lstStyle/>
        <a:p>
          <a:endParaRPr lang="es-CO"/>
        </a:p>
      </dgm:t>
    </dgm:pt>
    <dgm:pt modelId="{A3891F12-9705-42C7-B3F8-3D04092C33EF}" type="sibTrans" cxnId="{49FF7CCC-3352-41B4-B1E6-EC3155AD46DA}">
      <dgm:prSet/>
      <dgm:spPr/>
      <dgm:t>
        <a:bodyPr/>
        <a:lstStyle/>
        <a:p>
          <a:endParaRPr lang="es-CO"/>
        </a:p>
      </dgm:t>
    </dgm:pt>
    <dgm:pt modelId="{D3F3FA7B-00EC-4B47-9704-03BF935DC8AA}">
      <dgm:prSet phldrT="[Texto]" custT="1"/>
      <dgm:spPr/>
      <dgm:t>
        <a:bodyPr/>
        <a:lstStyle/>
        <a:p>
          <a:endParaRPr lang="es-CO" sz="1800" dirty="0"/>
        </a:p>
      </dgm:t>
    </dgm:pt>
    <dgm:pt modelId="{88F64F22-A91D-4E3E-9CC5-082C358E52DC}" type="parTrans" cxnId="{BB609230-18FA-4949-89CD-3A7CB8E05209}">
      <dgm:prSet/>
      <dgm:spPr/>
      <dgm:t>
        <a:bodyPr/>
        <a:lstStyle/>
        <a:p>
          <a:endParaRPr lang="es-CO"/>
        </a:p>
      </dgm:t>
    </dgm:pt>
    <dgm:pt modelId="{4CCE3EE5-73F8-4E11-8520-2D96F7293E81}" type="sibTrans" cxnId="{BB609230-18FA-4949-89CD-3A7CB8E05209}">
      <dgm:prSet/>
      <dgm:spPr/>
      <dgm:t>
        <a:bodyPr/>
        <a:lstStyle/>
        <a:p>
          <a:endParaRPr lang="es-CO"/>
        </a:p>
      </dgm:t>
    </dgm:pt>
    <dgm:pt modelId="{9923ACCD-66E7-4B72-8533-AD7790CEA88C}" type="pres">
      <dgm:prSet presAssocID="{7F05B547-0B2F-4446-A2C5-CCD291149E2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02EC8695-4B6B-4747-824C-72BCA1081A17}" type="pres">
      <dgm:prSet presAssocID="{B08A3F13-41A4-41CD-AB4C-81A3D4335D6C}" presName="linNode" presStyleCnt="0"/>
      <dgm:spPr/>
    </dgm:pt>
    <dgm:pt modelId="{A5F33305-8911-4BFF-A4E2-87AA768F679A}" type="pres">
      <dgm:prSet presAssocID="{B08A3F13-41A4-41CD-AB4C-81A3D4335D6C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4BA07D6-F3AD-40FD-83D8-DE9F45F621FD}" type="pres">
      <dgm:prSet presAssocID="{B08A3F13-41A4-41CD-AB4C-81A3D4335D6C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7C5E077-9DC5-4A9C-A78D-FBDBCE435DD3}" type="pres">
      <dgm:prSet presAssocID="{1AB0F731-2B8A-49CC-97EF-7EB8936B4386}" presName="spacing" presStyleCnt="0"/>
      <dgm:spPr/>
    </dgm:pt>
    <dgm:pt modelId="{89663ED0-BF26-47E6-BBAC-330F354197C3}" type="pres">
      <dgm:prSet presAssocID="{401A64E8-E0AF-4D43-8726-D2806A719D29}" presName="linNode" presStyleCnt="0"/>
      <dgm:spPr/>
    </dgm:pt>
    <dgm:pt modelId="{3672E7AF-5F85-4C3E-B51C-78A92229F490}" type="pres">
      <dgm:prSet presAssocID="{401A64E8-E0AF-4D43-8726-D2806A719D29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1532CBF-1BC3-483A-870B-046E67A44999}" type="pres">
      <dgm:prSet presAssocID="{401A64E8-E0AF-4D43-8726-D2806A719D29}" presName="childShp" presStyleLbl="bgAccFollowNode1" presStyleIdx="1" presStyleCnt="2" custScaleX="101372" custScaleY="10301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DD36E3C8-7497-42A5-BA4B-1074B836430C}" type="presOf" srcId="{401A64E8-E0AF-4D43-8726-D2806A719D29}" destId="{3672E7AF-5F85-4C3E-B51C-78A92229F490}" srcOrd="0" destOrd="0" presId="urn:microsoft.com/office/officeart/2005/8/layout/vList6"/>
    <dgm:cxn modelId="{49FF7CCC-3352-41B4-B1E6-EC3155AD46DA}" srcId="{401A64E8-E0AF-4D43-8726-D2806A719D29}" destId="{FC0C049B-32D2-44C9-BDAE-BF25659DE8D2}" srcOrd="1" destOrd="0" parTransId="{73606AE0-06A9-46E7-8439-CF24C69CEAB6}" sibTransId="{A3891F12-9705-42C7-B3F8-3D04092C33EF}"/>
    <dgm:cxn modelId="{91544979-FDEF-40C9-9956-8FA4E74F664C}" srcId="{B08A3F13-41A4-41CD-AB4C-81A3D4335D6C}" destId="{C776BC0A-BBF3-4B0A-BAB3-DD8CBECDB1E7}" srcOrd="2" destOrd="0" parTransId="{F4F16251-7EB9-454F-84DE-24E19DCFD028}" sibTransId="{350B8711-6EC4-469E-8CBD-474FC17EB424}"/>
    <dgm:cxn modelId="{CFD7E4E8-CA4D-47F9-87C7-25392938D020}" type="presOf" srcId="{FC0C049B-32D2-44C9-BDAE-BF25659DE8D2}" destId="{51532CBF-1BC3-483A-870B-046E67A44999}" srcOrd="0" destOrd="1" presId="urn:microsoft.com/office/officeart/2005/8/layout/vList6"/>
    <dgm:cxn modelId="{418E01B6-27F3-4D75-9801-D80FCCF81E7C}" type="presOf" srcId="{790C13BC-7EF2-4821-A576-2B7EB2CDEF12}" destId="{51532CBF-1BC3-483A-870B-046E67A44999}" srcOrd="0" destOrd="2" presId="urn:microsoft.com/office/officeart/2005/8/layout/vList6"/>
    <dgm:cxn modelId="{A6E87A0C-CF6E-4BB5-866A-F46DADE59B0F}" type="presOf" srcId="{5E68018C-F7AA-4164-A048-129648406139}" destId="{24BA07D6-F3AD-40FD-83D8-DE9F45F621FD}" srcOrd="0" destOrd="0" presId="urn:microsoft.com/office/officeart/2005/8/layout/vList6"/>
    <dgm:cxn modelId="{73B068DE-DE68-4C17-AD5B-A57574F3A523}" type="presOf" srcId="{7F05B547-0B2F-4446-A2C5-CCD291149E27}" destId="{9923ACCD-66E7-4B72-8533-AD7790CEA88C}" srcOrd="0" destOrd="0" presId="urn:microsoft.com/office/officeart/2005/8/layout/vList6"/>
    <dgm:cxn modelId="{A7304B95-18D2-4B3C-8028-EE05E80F7A2D}" type="presOf" srcId="{D3F3FA7B-00EC-4B47-9704-03BF935DC8AA}" destId="{24BA07D6-F3AD-40FD-83D8-DE9F45F621FD}" srcOrd="0" destOrd="1" presId="urn:microsoft.com/office/officeart/2005/8/layout/vList6"/>
    <dgm:cxn modelId="{4BE7EBCF-EB4B-4A2B-8E3D-0DC091DC8A29}" srcId="{401A64E8-E0AF-4D43-8726-D2806A719D29}" destId="{790C13BC-7EF2-4821-A576-2B7EB2CDEF12}" srcOrd="2" destOrd="0" parTransId="{D12BF0D0-3B3C-4677-A6F8-24E3CBD28754}" sibTransId="{4A94ECCC-BD16-4938-ACFD-5084B372EE4C}"/>
    <dgm:cxn modelId="{BB609230-18FA-4949-89CD-3A7CB8E05209}" srcId="{B08A3F13-41A4-41CD-AB4C-81A3D4335D6C}" destId="{D3F3FA7B-00EC-4B47-9704-03BF935DC8AA}" srcOrd="1" destOrd="0" parTransId="{88F64F22-A91D-4E3E-9CC5-082C358E52DC}" sibTransId="{4CCE3EE5-73F8-4E11-8520-2D96F7293E81}"/>
    <dgm:cxn modelId="{72F49379-F422-4B88-8E09-FAB5CB7BD08C}" type="presOf" srcId="{C776BC0A-BBF3-4B0A-BAB3-DD8CBECDB1E7}" destId="{24BA07D6-F3AD-40FD-83D8-DE9F45F621FD}" srcOrd="0" destOrd="2" presId="urn:microsoft.com/office/officeart/2005/8/layout/vList6"/>
    <dgm:cxn modelId="{D8E22B9E-B63F-4E63-80B2-D40C34A8850C}" srcId="{7F05B547-0B2F-4446-A2C5-CCD291149E27}" destId="{401A64E8-E0AF-4D43-8726-D2806A719D29}" srcOrd="1" destOrd="0" parTransId="{8B1E51D4-9DD2-4547-9B46-512DCF2EBC2D}" sibTransId="{2F7DF95D-E6BF-42B0-99C2-570DD9A26E87}"/>
    <dgm:cxn modelId="{2D47945E-63ED-44B1-A797-9B1E7CC316F5}" type="presOf" srcId="{B08A3F13-41A4-41CD-AB4C-81A3D4335D6C}" destId="{A5F33305-8911-4BFF-A4E2-87AA768F679A}" srcOrd="0" destOrd="0" presId="urn:microsoft.com/office/officeart/2005/8/layout/vList6"/>
    <dgm:cxn modelId="{2E136FC7-624D-4D70-BF84-6DB00DB64A38}" srcId="{401A64E8-E0AF-4D43-8726-D2806A719D29}" destId="{CC07C331-D394-44E6-A2B3-214E17CC8A79}" srcOrd="0" destOrd="0" parTransId="{F05079D7-A927-4FBF-AD69-29AD7BF92515}" sibTransId="{AE1F08BE-0009-410F-98F7-C3D0DFD4F295}"/>
    <dgm:cxn modelId="{D7C6A1A6-0D2D-4E11-B718-846E38130DDE}" srcId="{B08A3F13-41A4-41CD-AB4C-81A3D4335D6C}" destId="{5E68018C-F7AA-4164-A048-129648406139}" srcOrd="0" destOrd="0" parTransId="{C6382E90-52D9-4493-9B79-F0CB469436D7}" sibTransId="{96491455-26E9-4930-9F71-F4E7093861E1}"/>
    <dgm:cxn modelId="{6A537389-F373-49D2-BE5B-943470087D6A}" type="presOf" srcId="{CC07C331-D394-44E6-A2B3-214E17CC8A79}" destId="{51532CBF-1BC3-483A-870B-046E67A44999}" srcOrd="0" destOrd="0" presId="urn:microsoft.com/office/officeart/2005/8/layout/vList6"/>
    <dgm:cxn modelId="{29EA3DF1-38F3-49F8-B30D-2902C15D37A3}" srcId="{7F05B547-0B2F-4446-A2C5-CCD291149E27}" destId="{B08A3F13-41A4-41CD-AB4C-81A3D4335D6C}" srcOrd="0" destOrd="0" parTransId="{5790875C-EDA5-4886-88E5-2C890E33EE1C}" sibTransId="{1AB0F731-2B8A-49CC-97EF-7EB8936B4386}"/>
    <dgm:cxn modelId="{CE5FB7B6-4F1B-4BF6-A894-C7351C1D9F1E}" type="presParOf" srcId="{9923ACCD-66E7-4B72-8533-AD7790CEA88C}" destId="{02EC8695-4B6B-4747-824C-72BCA1081A17}" srcOrd="0" destOrd="0" presId="urn:microsoft.com/office/officeart/2005/8/layout/vList6"/>
    <dgm:cxn modelId="{EC954F5C-FB4E-4DEF-B3A1-941B6D612541}" type="presParOf" srcId="{02EC8695-4B6B-4747-824C-72BCA1081A17}" destId="{A5F33305-8911-4BFF-A4E2-87AA768F679A}" srcOrd="0" destOrd="0" presId="urn:microsoft.com/office/officeart/2005/8/layout/vList6"/>
    <dgm:cxn modelId="{FA6DB378-C9AA-4013-B16F-5EDE35E88A54}" type="presParOf" srcId="{02EC8695-4B6B-4747-824C-72BCA1081A17}" destId="{24BA07D6-F3AD-40FD-83D8-DE9F45F621FD}" srcOrd="1" destOrd="0" presId="urn:microsoft.com/office/officeart/2005/8/layout/vList6"/>
    <dgm:cxn modelId="{A5F59E14-89ED-4CA5-9FE2-CFA699588C2D}" type="presParOf" srcId="{9923ACCD-66E7-4B72-8533-AD7790CEA88C}" destId="{77C5E077-9DC5-4A9C-A78D-FBDBCE435DD3}" srcOrd="1" destOrd="0" presId="urn:microsoft.com/office/officeart/2005/8/layout/vList6"/>
    <dgm:cxn modelId="{F376EA90-B77D-4E0F-9ABE-859E27976E99}" type="presParOf" srcId="{9923ACCD-66E7-4B72-8533-AD7790CEA88C}" destId="{89663ED0-BF26-47E6-BBAC-330F354197C3}" srcOrd="2" destOrd="0" presId="urn:microsoft.com/office/officeart/2005/8/layout/vList6"/>
    <dgm:cxn modelId="{BDEEF172-1CB6-4C3E-AD2B-CEFA8DC47D76}" type="presParOf" srcId="{89663ED0-BF26-47E6-BBAC-330F354197C3}" destId="{3672E7AF-5F85-4C3E-B51C-78A92229F490}" srcOrd="0" destOrd="0" presId="urn:microsoft.com/office/officeart/2005/8/layout/vList6"/>
    <dgm:cxn modelId="{CF700949-D41E-4288-903E-D96A0256D136}" type="presParOf" srcId="{89663ED0-BF26-47E6-BBAC-330F354197C3}" destId="{51532CBF-1BC3-483A-870B-046E67A4499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FD328F-6767-46F3-975F-633A7426F9A2}" type="doc">
      <dgm:prSet loTypeId="urn:microsoft.com/office/officeart/2005/8/layout/arrow2" loCatId="process" qsTypeId="urn:microsoft.com/office/officeart/2005/8/quickstyle/simple1" qsCatId="simple" csTypeId="urn:microsoft.com/office/officeart/2005/8/colors/colorful4" csCatId="colorful" phldr="1"/>
      <dgm:spPr/>
    </dgm:pt>
    <dgm:pt modelId="{163471E0-772A-4C08-94F8-E683EE72722A}">
      <dgm:prSet phldrT="[Texto]"/>
      <dgm:spPr/>
      <dgm:t>
        <a:bodyPr/>
        <a:lstStyle/>
        <a:p>
          <a:r>
            <a:rPr lang="es-CO" dirty="0"/>
            <a:t>Punto de partida</a:t>
          </a:r>
        </a:p>
      </dgm:t>
    </dgm:pt>
    <dgm:pt modelId="{B2E50C5D-4E6B-46C5-A755-26B453B490E7}" type="parTrans" cxnId="{D49B67AA-6672-4C68-B013-ECB6D8AF307F}">
      <dgm:prSet/>
      <dgm:spPr/>
      <dgm:t>
        <a:bodyPr/>
        <a:lstStyle/>
        <a:p>
          <a:endParaRPr lang="es-CO"/>
        </a:p>
      </dgm:t>
    </dgm:pt>
    <dgm:pt modelId="{0051CE35-094A-4372-B493-F541056D4F5E}" type="sibTrans" cxnId="{D49B67AA-6672-4C68-B013-ECB6D8AF307F}">
      <dgm:prSet/>
      <dgm:spPr/>
      <dgm:t>
        <a:bodyPr/>
        <a:lstStyle/>
        <a:p>
          <a:endParaRPr lang="es-CO"/>
        </a:p>
      </dgm:t>
    </dgm:pt>
    <dgm:pt modelId="{A4FB7B1B-76B2-4FC5-81C4-00D880F011FC}">
      <dgm:prSet phldrT="[Texto]"/>
      <dgm:spPr/>
      <dgm:t>
        <a:bodyPr/>
        <a:lstStyle/>
        <a:p>
          <a:r>
            <a:rPr lang="es-CO" dirty="0"/>
            <a:t>Sensibilización y diseño del plan</a:t>
          </a:r>
        </a:p>
      </dgm:t>
    </dgm:pt>
    <dgm:pt modelId="{A08A2713-C8D9-4D5C-BB75-70FB88C8D590}" type="parTrans" cxnId="{EE45195D-303E-4CB6-87CB-778D9D624ABD}">
      <dgm:prSet/>
      <dgm:spPr/>
      <dgm:t>
        <a:bodyPr/>
        <a:lstStyle/>
        <a:p>
          <a:endParaRPr lang="es-CO"/>
        </a:p>
      </dgm:t>
    </dgm:pt>
    <dgm:pt modelId="{5EDEC614-40B7-42FF-84FB-9B8D2DFDD3B5}" type="sibTrans" cxnId="{EE45195D-303E-4CB6-87CB-778D9D624ABD}">
      <dgm:prSet/>
      <dgm:spPr/>
      <dgm:t>
        <a:bodyPr/>
        <a:lstStyle/>
        <a:p>
          <a:endParaRPr lang="es-CO"/>
        </a:p>
      </dgm:t>
    </dgm:pt>
    <dgm:pt modelId="{A45FAE82-B93D-44B5-BC86-E45883A44847}">
      <dgm:prSet phldrT="[Texto]"/>
      <dgm:spPr/>
      <dgm:t>
        <a:bodyPr/>
        <a:lstStyle/>
        <a:p>
          <a:r>
            <a:rPr lang="es-CO" dirty="0"/>
            <a:t>Puesta en marcha</a:t>
          </a:r>
        </a:p>
      </dgm:t>
    </dgm:pt>
    <dgm:pt modelId="{EFEF3ECF-2A8D-4212-AFDC-9B0A0B5E3D6F}" type="parTrans" cxnId="{D292C1A4-6F6B-4165-B099-DFF3C13962DC}">
      <dgm:prSet/>
      <dgm:spPr/>
      <dgm:t>
        <a:bodyPr/>
        <a:lstStyle/>
        <a:p>
          <a:endParaRPr lang="es-CO"/>
        </a:p>
      </dgm:t>
    </dgm:pt>
    <dgm:pt modelId="{8A92F31F-886E-4992-95AE-8E8D5C54F660}" type="sibTrans" cxnId="{D292C1A4-6F6B-4165-B099-DFF3C13962DC}">
      <dgm:prSet/>
      <dgm:spPr/>
      <dgm:t>
        <a:bodyPr/>
        <a:lstStyle/>
        <a:p>
          <a:endParaRPr lang="es-CO"/>
        </a:p>
      </dgm:t>
    </dgm:pt>
    <dgm:pt modelId="{B3F11296-E687-469A-A42E-D3E83C99E947}">
      <dgm:prSet/>
      <dgm:spPr/>
      <dgm:t>
        <a:bodyPr/>
        <a:lstStyle/>
        <a:p>
          <a:endParaRPr lang="es-CO"/>
        </a:p>
      </dgm:t>
    </dgm:pt>
    <dgm:pt modelId="{7FCF029B-0CB6-4980-94F1-E15E4B119634}" type="parTrans" cxnId="{D90C75FA-E8BC-4FF0-9865-31E75C7F7BE1}">
      <dgm:prSet/>
      <dgm:spPr/>
      <dgm:t>
        <a:bodyPr/>
        <a:lstStyle/>
        <a:p>
          <a:endParaRPr lang="es-CO"/>
        </a:p>
      </dgm:t>
    </dgm:pt>
    <dgm:pt modelId="{9297D604-73E7-4AC5-BDE0-17BFD55AC197}" type="sibTrans" cxnId="{D90C75FA-E8BC-4FF0-9865-31E75C7F7BE1}">
      <dgm:prSet/>
      <dgm:spPr/>
      <dgm:t>
        <a:bodyPr/>
        <a:lstStyle/>
        <a:p>
          <a:endParaRPr lang="es-CO"/>
        </a:p>
      </dgm:t>
    </dgm:pt>
    <dgm:pt modelId="{09E0CAC4-0B5C-425C-A8CD-C96E392914D5}" type="pres">
      <dgm:prSet presAssocID="{88FD328F-6767-46F3-975F-633A7426F9A2}" presName="arrowDiagram" presStyleCnt="0">
        <dgm:presLayoutVars>
          <dgm:chMax val="5"/>
          <dgm:dir/>
          <dgm:resizeHandles val="exact"/>
        </dgm:presLayoutVars>
      </dgm:prSet>
      <dgm:spPr/>
    </dgm:pt>
    <dgm:pt modelId="{B71FB75F-89E7-4E05-B33D-DE9BF1D3B3DE}" type="pres">
      <dgm:prSet presAssocID="{88FD328F-6767-46F3-975F-633A7426F9A2}" presName="arrow" presStyleLbl="bgShp" presStyleIdx="0" presStyleCnt="1"/>
      <dgm:spPr>
        <a:solidFill>
          <a:srgbClr val="CCFF33"/>
        </a:solidFill>
      </dgm:spPr>
    </dgm:pt>
    <dgm:pt modelId="{B34544CF-71A8-4269-887E-93099BA38D70}" type="pres">
      <dgm:prSet presAssocID="{88FD328F-6767-46F3-975F-633A7426F9A2}" presName="arrowDiagram4" presStyleCnt="0"/>
      <dgm:spPr/>
    </dgm:pt>
    <dgm:pt modelId="{D7A7F528-D08C-4567-A178-7CD513DAF0C3}" type="pres">
      <dgm:prSet presAssocID="{163471E0-772A-4C08-94F8-E683EE72722A}" presName="bullet4a" presStyleLbl="node1" presStyleIdx="0" presStyleCnt="4"/>
      <dgm:spPr/>
    </dgm:pt>
    <dgm:pt modelId="{1EA39349-484D-4459-81D1-B89C726398BC}" type="pres">
      <dgm:prSet presAssocID="{163471E0-772A-4C08-94F8-E683EE72722A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40881DC-867F-43CB-99B2-70E98108FA88}" type="pres">
      <dgm:prSet presAssocID="{A4FB7B1B-76B2-4FC5-81C4-00D880F011FC}" presName="bullet4b" presStyleLbl="node1" presStyleIdx="1" presStyleCnt="4"/>
      <dgm:spPr/>
    </dgm:pt>
    <dgm:pt modelId="{52D6BBC3-E448-447C-8E46-8E0D9BA5EE50}" type="pres">
      <dgm:prSet presAssocID="{A4FB7B1B-76B2-4FC5-81C4-00D880F011FC}" presName="textBox4b" presStyleLbl="revTx" presStyleIdx="1" presStyleCnt="4" custLinFactNeighborX="3447" custLinFactNeighborY="1086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4D1924A-1A4B-4EFB-AF89-51211EA2A9A7}" type="pres">
      <dgm:prSet presAssocID="{A45FAE82-B93D-44B5-BC86-E45883A44847}" presName="bullet4c" presStyleLbl="node1" presStyleIdx="2" presStyleCnt="4"/>
      <dgm:spPr/>
    </dgm:pt>
    <dgm:pt modelId="{CE8E44F3-D454-4203-9E24-811B8455EC7F}" type="pres">
      <dgm:prSet presAssocID="{A45FAE82-B93D-44B5-BC86-E45883A44847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CDE36C4-7242-4555-9C55-63A7EB08D461}" type="pres">
      <dgm:prSet presAssocID="{B3F11296-E687-469A-A42E-D3E83C99E947}" presName="bullet4d" presStyleLbl="node1" presStyleIdx="3" presStyleCnt="4"/>
      <dgm:spPr/>
    </dgm:pt>
    <dgm:pt modelId="{C6350BC4-95EB-4603-8BCA-A4985BDCD227}" type="pres">
      <dgm:prSet presAssocID="{B3F11296-E687-469A-A42E-D3E83C99E947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244DFD8C-D5AB-4706-9D80-947C93FF4A59}" type="presOf" srcId="{163471E0-772A-4C08-94F8-E683EE72722A}" destId="{1EA39349-484D-4459-81D1-B89C726398BC}" srcOrd="0" destOrd="0" presId="urn:microsoft.com/office/officeart/2005/8/layout/arrow2"/>
    <dgm:cxn modelId="{6E71AC26-647A-45ED-9D51-ADEEFB4B68B6}" type="presOf" srcId="{88FD328F-6767-46F3-975F-633A7426F9A2}" destId="{09E0CAC4-0B5C-425C-A8CD-C96E392914D5}" srcOrd="0" destOrd="0" presId="urn:microsoft.com/office/officeart/2005/8/layout/arrow2"/>
    <dgm:cxn modelId="{EE45195D-303E-4CB6-87CB-778D9D624ABD}" srcId="{88FD328F-6767-46F3-975F-633A7426F9A2}" destId="{A4FB7B1B-76B2-4FC5-81C4-00D880F011FC}" srcOrd="1" destOrd="0" parTransId="{A08A2713-C8D9-4D5C-BB75-70FB88C8D590}" sibTransId="{5EDEC614-40B7-42FF-84FB-9B8D2DFDD3B5}"/>
    <dgm:cxn modelId="{D90C75FA-E8BC-4FF0-9865-31E75C7F7BE1}" srcId="{88FD328F-6767-46F3-975F-633A7426F9A2}" destId="{B3F11296-E687-469A-A42E-D3E83C99E947}" srcOrd="3" destOrd="0" parTransId="{7FCF029B-0CB6-4980-94F1-E15E4B119634}" sibTransId="{9297D604-73E7-4AC5-BDE0-17BFD55AC197}"/>
    <dgm:cxn modelId="{5806F1F9-0221-4CAB-A513-FDDDCA42EE69}" type="presOf" srcId="{A4FB7B1B-76B2-4FC5-81C4-00D880F011FC}" destId="{52D6BBC3-E448-447C-8E46-8E0D9BA5EE50}" srcOrd="0" destOrd="0" presId="urn:microsoft.com/office/officeart/2005/8/layout/arrow2"/>
    <dgm:cxn modelId="{15B00DF8-CD3E-4CDB-ACFC-31E710D25EEF}" type="presOf" srcId="{A45FAE82-B93D-44B5-BC86-E45883A44847}" destId="{CE8E44F3-D454-4203-9E24-811B8455EC7F}" srcOrd="0" destOrd="0" presId="urn:microsoft.com/office/officeart/2005/8/layout/arrow2"/>
    <dgm:cxn modelId="{D49B67AA-6672-4C68-B013-ECB6D8AF307F}" srcId="{88FD328F-6767-46F3-975F-633A7426F9A2}" destId="{163471E0-772A-4C08-94F8-E683EE72722A}" srcOrd="0" destOrd="0" parTransId="{B2E50C5D-4E6B-46C5-A755-26B453B490E7}" sibTransId="{0051CE35-094A-4372-B493-F541056D4F5E}"/>
    <dgm:cxn modelId="{F0E922BE-D57C-4E3C-BCB8-DD39FFE93660}" type="presOf" srcId="{B3F11296-E687-469A-A42E-D3E83C99E947}" destId="{C6350BC4-95EB-4603-8BCA-A4985BDCD227}" srcOrd="0" destOrd="0" presId="urn:microsoft.com/office/officeart/2005/8/layout/arrow2"/>
    <dgm:cxn modelId="{D292C1A4-6F6B-4165-B099-DFF3C13962DC}" srcId="{88FD328F-6767-46F3-975F-633A7426F9A2}" destId="{A45FAE82-B93D-44B5-BC86-E45883A44847}" srcOrd="2" destOrd="0" parTransId="{EFEF3ECF-2A8D-4212-AFDC-9B0A0B5E3D6F}" sibTransId="{8A92F31F-886E-4992-95AE-8E8D5C54F660}"/>
    <dgm:cxn modelId="{9B375610-DAA0-4EFD-AFE2-952280BC20F4}" type="presParOf" srcId="{09E0CAC4-0B5C-425C-A8CD-C96E392914D5}" destId="{B71FB75F-89E7-4E05-B33D-DE9BF1D3B3DE}" srcOrd="0" destOrd="0" presId="urn:microsoft.com/office/officeart/2005/8/layout/arrow2"/>
    <dgm:cxn modelId="{75628055-D267-4994-80D0-003661153467}" type="presParOf" srcId="{09E0CAC4-0B5C-425C-A8CD-C96E392914D5}" destId="{B34544CF-71A8-4269-887E-93099BA38D70}" srcOrd="1" destOrd="0" presId="urn:microsoft.com/office/officeart/2005/8/layout/arrow2"/>
    <dgm:cxn modelId="{267AB190-0E0D-4848-8154-1B8A259A0437}" type="presParOf" srcId="{B34544CF-71A8-4269-887E-93099BA38D70}" destId="{D7A7F528-D08C-4567-A178-7CD513DAF0C3}" srcOrd="0" destOrd="0" presId="urn:microsoft.com/office/officeart/2005/8/layout/arrow2"/>
    <dgm:cxn modelId="{52863237-722C-4221-A689-B3B4EF96B8FC}" type="presParOf" srcId="{B34544CF-71A8-4269-887E-93099BA38D70}" destId="{1EA39349-484D-4459-81D1-B89C726398BC}" srcOrd="1" destOrd="0" presId="urn:microsoft.com/office/officeart/2005/8/layout/arrow2"/>
    <dgm:cxn modelId="{D536244E-2F38-4C02-A83C-EB3277303F21}" type="presParOf" srcId="{B34544CF-71A8-4269-887E-93099BA38D70}" destId="{840881DC-867F-43CB-99B2-70E98108FA88}" srcOrd="2" destOrd="0" presId="urn:microsoft.com/office/officeart/2005/8/layout/arrow2"/>
    <dgm:cxn modelId="{7988FB60-9DF4-471E-BCC0-3DF1C48A805A}" type="presParOf" srcId="{B34544CF-71A8-4269-887E-93099BA38D70}" destId="{52D6BBC3-E448-447C-8E46-8E0D9BA5EE50}" srcOrd="3" destOrd="0" presId="urn:microsoft.com/office/officeart/2005/8/layout/arrow2"/>
    <dgm:cxn modelId="{2EBBF9CE-353F-45C3-B590-E04CE933BEB4}" type="presParOf" srcId="{B34544CF-71A8-4269-887E-93099BA38D70}" destId="{D4D1924A-1A4B-4EFB-AF89-51211EA2A9A7}" srcOrd="4" destOrd="0" presId="urn:microsoft.com/office/officeart/2005/8/layout/arrow2"/>
    <dgm:cxn modelId="{0DEA6F1A-71FD-4CD1-AFDD-858FEE75C014}" type="presParOf" srcId="{B34544CF-71A8-4269-887E-93099BA38D70}" destId="{CE8E44F3-D454-4203-9E24-811B8455EC7F}" srcOrd="5" destOrd="0" presId="urn:microsoft.com/office/officeart/2005/8/layout/arrow2"/>
    <dgm:cxn modelId="{80D493C3-10FE-457D-A726-68204437B2CC}" type="presParOf" srcId="{B34544CF-71A8-4269-887E-93099BA38D70}" destId="{6CDE36C4-7242-4555-9C55-63A7EB08D461}" srcOrd="6" destOrd="0" presId="urn:microsoft.com/office/officeart/2005/8/layout/arrow2"/>
    <dgm:cxn modelId="{C7F8AAB8-32C3-401C-AC5F-93C05C8FD8EF}" type="presParOf" srcId="{B34544CF-71A8-4269-887E-93099BA38D70}" destId="{C6350BC4-95EB-4603-8BCA-A4985BDCD227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B6437F1-5895-4CAC-A915-FD8435F7DF71}" type="doc">
      <dgm:prSet loTypeId="urn:microsoft.com/office/officeart/2008/layout/AlternatingHexagons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C504E9C5-67CD-498F-9876-C268D036CBED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highlight>
                <a:srgbClr val="FFFF00"/>
              </a:highlight>
            </a:rPr>
            <a:t>Integración social</a:t>
          </a:r>
        </a:p>
      </dgm:t>
    </dgm:pt>
    <dgm:pt modelId="{99DF3E5A-2F70-4478-9617-6B2ABE87D5E0}" type="parTrans" cxnId="{FA94EF8A-307E-4ECB-BA12-3A4A118A17D8}">
      <dgm:prSet/>
      <dgm:spPr/>
      <dgm:t>
        <a:bodyPr/>
        <a:lstStyle/>
        <a:p>
          <a:endParaRPr lang="es-CO"/>
        </a:p>
      </dgm:t>
    </dgm:pt>
    <dgm:pt modelId="{46B8981A-3668-45B0-A4B1-5CE6B6B7F092}" type="sibTrans" cxnId="{FA94EF8A-307E-4ECB-BA12-3A4A118A17D8}">
      <dgm:prSet/>
      <dgm:spPr/>
      <dgm:t>
        <a:bodyPr/>
        <a:lstStyle/>
        <a:p>
          <a:endParaRPr lang="es-CO"/>
        </a:p>
      </dgm:t>
    </dgm:pt>
    <dgm:pt modelId="{E2FA1114-C1F5-4702-BF80-3C2980DEDEFF}">
      <dgm:prSet phldrT="[Texto]"/>
      <dgm:spPr/>
      <dgm:t>
        <a:bodyPr/>
        <a:lstStyle/>
        <a:p>
          <a:r>
            <a:rPr lang="es-CO" dirty="0" smtClean="0"/>
            <a:t>Interpersonales</a:t>
          </a:r>
          <a:endParaRPr lang="es-CO" dirty="0"/>
        </a:p>
      </dgm:t>
    </dgm:pt>
    <dgm:pt modelId="{48F79E55-A924-42FA-B787-A16245272E16}" type="parTrans" cxnId="{D5F7FDDF-0555-4B8C-9B25-4432769CED0D}">
      <dgm:prSet/>
      <dgm:spPr/>
      <dgm:t>
        <a:bodyPr/>
        <a:lstStyle/>
        <a:p>
          <a:endParaRPr lang="es-CO"/>
        </a:p>
      </dgm:t>
    </dgm:pt>
    <dgm:pt modelId="{C668F172-086F-405B-8F4C-D48C08B5BE04}" type="sibTrans" cxnId="{D5F7FDDF-0555-4B8C-9B25-4432769CED0D}">
      <dgm:prSet/>
      <dgm:spPr/>
      <dgm:t>
        <a:bodyPr/>
        <a:lstStyle/>
        <a:p>
          <a:endParaRPr lang="es-CO"/>
        </a:p>
      </dgm:t>
    </dgm:pt>
    <dgm:pt modelId="{3AC7CEE8-06B6-4454-BF33-A00BCBA6CAC4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highlight>
                <a:srgbClr val="FFFF00"/>
              </a:highlight>
            </a:rPr>
            <a:t>Aceptación social</a:t>
          </a:r>
        </a:p>
      </dgm:t>
    </dgm:pt>
    <dgm:pt modelId="{57C44397-5E32-4BB8-8967-63FE28123EC2}" type="parTrans" cxnId="{E9B3557F-E7FB-4B8C-8BB8-E2AB265F3702}">
      <dgm:prSet/>
      <dgm:spPr/>
      <dgm:t>
        <a:bodyPr/>
        <a:lstStyle/>
        <a:p>
          <a:endParaRPr lang="es-CO"/>
        </a:p>
      </dgm:t>
    </dgm:pt>
    <dgm:pt modelId="{E0A3C510-2D38-4643-9B5F-C5FB9F3F84AA}" type="sibTrans" cxnId="{E9B3557F-E7FB-4B8C-8BB8-E2AB265F3702}">
      <dgm:prSet/>
      <dgm:spPr/>
      <dgm:t>
        <a:bodyPr/>
        <a:lstStyle/>
        <a:p>
          <a:endParaRPr lang="es-CO"/>
        </a:p>
      </dgm:t>
    </dgm:pt>
    <dgm:pt modelId="{7A12EAEB-BDDF-4469-9CDE-916438FE1F56}">
      <dgm:prSet phldrT="[Texto]"/>
      <dgm:spPr/>
      <dgm:t>
        <a:bodyPr/>
        <a:lstStyle/>
        <a:p>
          <a:r>
            <a:rPr lang="es-CO" dirty="0" smtClean="0"/>
            <a:t>Personales</a:t>
          </a:r>
          <a:endParaRPr lang="es-CO" dirty="0"/>
        </a:p>
      </dgm:t>
    </dgm:pt>
    <dgm:pt modelId="{B14B387B-4E8D-4887-A154-D2DEBAA79859}" type="parTrans" cxnId="{A2298E68-9388-4F8A-ACF3-CA2AF6EC6D04}">
      <dgm:prSet/>
      <dgm:spPr/>
      <dgm:t>
        <a:bodyPr/>
        <a:lstStyle/>
        <a:p>
          <a:endParaRPr lang="es-CO"/>
        </a:p>
      </dgm:t>
    </dgm:pt>
    <dgm:pt modelId="{885B0B9D-8E8F-45F1-88C2-20AC7F5B2AA9}" type="sibTrans" cxnId="{A2298E68-9388-4F8A-ACF3-CA2AF6EC6D04}">
      <dgm:prSet/>
      <dgm:spPr/>
      <dgm:t>
        <a:bodyPr/>
        <a:lstStyle/>
        <a:p>
          <a:endParaRPr lang="es-CO"/>
        </a:p>
      </dgm:t>
    </dgm:pt>
    <dgm:pt modelId="{8E2895C4-2D46-4FFD-BCD0-DFEE32F9927F}">
      <dgm:prSet phldrT="[Texto]"/>
      <dgm:spPr/>
      <dgm:t>
        <a:bodyPr/>
        <a:lstStyle/>
        <a:p>
          <a:r>
            <a:rPr lang="es-CO" dirty="0">
              <a:solidFill>
                <a:schemeClr val="tx1"/>
              </a:solidFill>
              <a:highlight>
                <a:srgbClr val="FFFF00"/>
              </a:highlight>
            </a:rPr>
            <a:t>Contribución social</a:t>
          </a:r>
        </a:p>
      </dgm:t>
    </dgm:pt>
    <dgm:pt modelId="{27401728-E1DE-4326-85D3-7E1B6A402312}" type="parTrans" cxnId="{07E8EDAD-5CB0-49FC-98B6-82BE72C3C8D1}">
      <dgm:prSet/>
      <dgm:spPr/>
      <dgm:t>
        <a:bodyPr/>
        <a:lstStyle/>
        <a:p>
          <a:endParaRPr lang="es-CO"/>
        </a:p>
      </dgm:t>
    </dgm:pt>
    <dgm:pt modelId="{5AD152C6-D741-4AF5-B3E1-75FA25E8CF4B}" type="sibTrans" cxnId="{07E8EDAD-5CB0-49FC-98B6-82BE72C3C8D1}">
      <dgm:prSet/>
      <dgm:spPr/>
      <dgm:t>
        <a:bodyPr/>
        <a:lstStyle/>
        <a:p>
          <a:endParaRPr lang="es-CO"/>
        </a:p>
      </dgm:t>
    </dgm:pt>
    <dgm:pt modelId="{30C43DD1-C596-4569-A161-2396606F4B02}">
      <dgm:prSet phldrT="[Texto]"/>
      <dgm:spPr/>
      <dgm:t>
        <a:bodyPr/>
        <a:lstStyle/>
        <a:p>
          <a:endParaRPr lang="es-CO" dirty="0"/>
        </a:p>
      </dgm:t>
    </dgm:pt>
    <dgm:pt modelId="{37F96EE1-9794-4EEB-9FB9-89BAFAB41081}" type="parTrans" cxnId="{96153A42-2BF8-4E16-A1A8-C198667ACA6E}">
      <dgm:prSet/>
      <dgm:spPr/>
      <dgm:t>
        <a:bodyPr/>
        <a:lstStyle/>
        <a:p>
          <a:endParaRPr lang="es-CO"/>
        </a:p>
      </dgm:t>
    </dgm:pt>
    <dgm:pt modelId="{A333AFDC-9505-497D-A96C-A364A1E81033}" type="sibTrans" cxnId="{96153A42-2BF8-4E16-A1A8-C198667ACA6E}">
      <dgm:prSet/>
      <dgm:spPr/>
      <dgm:t>
        <a:bodyPr/>
        <a:lstStyle/>
        <a:p>
          <a:endParaRPr lang="es-CO"/>
        </a:p>
      </dgm:t>
    </dgm:pt>
    <dgm:pt modelId="{507142D6-EC40-43DD-A3F8-4E94F836D19A}" type="pres">
      <dgm:prSet presAssocID="{BB6437F1-5895-4CAC-A915-FD8435F7DF71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17D3921B-01E9-4FCB-8449-BC5AB60281E6}" type="pres">
      <dgm:prSet presAssocID="{C504E9C5-67CD-498F-9876-C268D036CBED}" presName="composite" presStyleCnt="0"/>
      <dgm:spPr/>
    </dgm:pt>
    <dgm:pt modelId="{352CFBA9-6CE0-4C88-BB41-16D75EA1E1A5}" type="pres">
      <dgm:prSet presAssocID="{C504E9C5-67CD-498F-9876-C268D036CBED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EE6220A-B532-4D6D-BD95-3028479B922B}" type="pres">
      <dgm:prSet presAssocID="{C504E9C5-67CD-498F-9876-C268D036CBED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2C49D3F-50E6-4ACF-86CD-169278B9D76C}" type="pres">
      <dgm:prSet presAssocID="{C504E9C5-67CD-498F-9876-C268D036CBED}" presName="BalanceSpacing" presStyleCnt="0"/>
      <dgm:spPr/>
    </dgm:pt>
    <dgm:pt modelId="{FCFADEDC-4D5A-4509-8277-0CCE16D6E428}" type="pres">
      <dgm:prSet presAssocID="{C504E9C5-67CD-498F-9876-C268D036CBED}" presName="BalanceSpacing1" presStyleCnt="0"/>
      <dgm:spPr/>
    </dgm:pt>
    <dgm:pt modelId="{81C161A2-F148-4118-8DE7-1CBB6820B704}" type="pres">
      <dgm:prSet presAssocID="{46B8981A-3668-45B0-A4B1-5CE6B6B7F092}" presName="Accent1Text" presStyleLbl="node1" presStyleIdx="1" presStyleCnt="6"/>
      <dgm:spPr/>
      <dgm:t>
        <a:bodyPr/>
        <a:lstStyle/>
        <a:p>
          <a:endParaRPr lang="es-CO"/>
        </a:p>
      </dgm:t>
    </dgm:pt>
    <dgm:pt modelId="{EC9FB213-BD77-436B-A83A-D571F556BC37}" type="pres">
      <dgm:prSet presAssocID="{46B8981A-3668-45B0-A4B1-5CE6B6B7F092}" presName="spaceBetweenRectangles" presStyleCnt="0"/>
      <dgm:spPr/>
    </dgm:pt>
    <dgm:pt modelId="{F16C2D14-574B-4F0C-B547-CC19FF2FE167}" type="pres">
      <dgm:prSet presAssocID="{3AC7CEE8-06B6-4454-BF33-A00BCBA6CAC4}" presName="composite" presStyleCnt="0"/>
      <dgm:spPr/>
    </dgm:pt>
    <dgm:pt modelId="{20EBEFFB-9897-41D0-9DAE-D2BB3A05B5DA}" type="pres">
      <dgm:prSet presAssocID="{3AC7CEE8-06B6-4454-BF33-A00BCBA6CAC4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F58F741-63D4-4AB3-ABAD-0E5D928ACD68}" type="pres">
      <dgm:prSet presAssocID="{3AC7CEE8-06B6-4454-BF33-A00BCBA6CAC4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3264970-D8DE-4919-816B-B40127D8282D}" type="pres">
      <dgm:prSet presAssocID="{3AC7CEE8-06B6-4454-BF33-A00BCBA6CAC4}" presName="BalanceSpacing" presStyleCnt="0"/>
      <dgm:spPr/>
    </dgm:pt>
    <dgm:pt modelId="{DE33B87F-EF1B-4DD3-9F3A-DD64B8F47432}" type="pres">
      <dgm:prSet presAssocID="{3AC7CEE8-06B6-4454-BF33-A00BCBA6CAC4}" presName="BalanceSpacing1" presStyleCnt="0"/>
      <dgm:spPr/>
    </dgm:pt>
    <dgm:pt modelId="{022F7502-972C-4488-B2E4-517F226C0666}" type="pres">
      <dgm:prSet presAssocID="{E0A3C510-2D38-4643-9B5F-C5FB9F3F84AA}" presName="Accent1Text" presStyleLbl="node1" presStyleIdx="3" presStyleCnt="6"/>
      <dgm:spPr/>
      <dgm:t>
        <a:bodyPr/>
        <a:lstStyle/>
        <a:p>
          <a:endParaRPr lang="es-CO"/>
        </a:p>
      </dgm:t>
    </dgm:pt>
    <dgm:pt modelId="{4201BD7B-0365-4B10-AEF0-6FADBE9F6611}" type="pres">
      <dgm:prSet presAssocID="{E0A3C510-2D38-4643-9B5F-C5FB9F3F84AA}" presName="spaceBetweenRectangles" presStyleCnt="0"/>
      <dgm:spPr/>
    </dgm:pt>
    <dgm:pt modelId="{659BF636-E770-4EA7-8A9D-0F8E8CD2CD71}" type="pres">
      <dgm:prSet presAssocID="{8E2895C4-2D46-4FFD-BCD0-DFEE32F9927F}" presName="composite" presStyleCnt="0"/>
      <dgm:spPr/>
    </dgm:pt>
    <dgm:pt modelId="{926DD6A2-B7B7-453F-B1EA-F30B83EDD1A8}" type="pres">
      <dgm:prSet presAssocID="{8E2895C4-2D46-4FFD-BCD0-DFEE32F9927F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882D079-3659-4072-A09C-6FA64EFFE67F}" type="pres">
      <dgm:prSet presAssocID="{8E2895C4-2D46-4FFD-BCD0-DFEE32F9927F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3945832-EDBE-4F75-A4D7-453FD80BF92B}" type="pres">
      <dgm:prSet presAssocID="{8E2895C4-2D46-4FFD-BCD0-DFEE32F9927F}" presName="BalanceSpacing" presStyleCnt="0"/>
      <dgm:spPr/>
    </dgm:pt>
    <dgm:pt modelId="{02E9EC56-CC36-4E0B-ABF5-387677ADB97D}" type="pres">
      <dgm:prSet presAssocID="{8E2895C4-2D46-4FFD-BCD0-DFEE32F9927F}" presName="BalanceSpacing1" presStyleCnt="0"/>
      <dgm:spPr/>
    </dgm:pt>
    <dgm:pt modelId="{D98E779F-5F97-4641-8941-2B8EC4491B08}" type="pres">
      <dgm:prSet presAssocID="{5AD152C6-D741-4AF5-B3E1-75FA25E8CF4B}" presName="Accent1Text" presStyleLbl="node1" presStyleIdx="5" presStyleCnt="6"/>
      <dgm:spPr/>
      <dgm:t>
        <a:bodyPr/>
        <a:lstStyle/>
        <a:p>
          <a:endParaRPr lang="es-CO"/>
        </a:p>
      </dgm:t>
    </dgm:pt>
  </dgm:ptLst>
  <dgm:cxnLst>
    <dgm:cxn modelId="{75DDC922-CB45-4D59-89E5-F505D1FA3AA8}" type="presOf" srcId="{8E2895C4-2D46-4FFD-BCD0-DFEE32F9927F}" destId="{926DD6A2-B7B7-453F-B1EA-F30B83EDD1A8}" srcOrd="0" destOrd="0" presId="urn:microsoft.com/office/officeart/2008/layout/AlternatingHexagons"/>
    <dgm:cxn modelId="{07E8EDAD-5CB0-49FC-98B6-82BE72C3C8D1}" srcId="{BB6437F1-5895-4CAC-A915-FD8435F7DF71}" destId="{8E2895C4-2D46-4FFD-BCD0-DFEE32F9927F}" srcOrd="2" destOrd="0" parTransId="{27401728-E1DE-4326-85D3-7E1B6A402312}" sibTransId="{5AD152C6-D741-4AF5-B3E1-75FA25E8CF4B}"/>
    <dgm:cxn modelId="{E9B3557F-E7FB-4B8C-8BB8-E2AB265F3702}" srcId="{BB6437F1-5895-4CAC-A915-FD8435F7DF71}" destId="{3AC7CEE8-06B6-4454-BF33-A00BCBA6CAC4}" srcOrd="1" destOrd="0" parTransId="{57C44397-5E32-4BB8-8967-63FE28123EC2}" sibTransId="{E0A3C510-2D38-4643-9B5F-C5FB9F3F84AA}"/>
    <dgm:cxn modelId="{BDE8CE6B-C3B6-4274-B29F-9B3D8B60586B}" type="presOf" srcId="{E2FA1114-C1F5-4702-BF80-3C2980DEDEFF}" destId="{0EE6220A-B532-4D6D-BD95-3028479B922B}" srcOrd="0" destOrd="0" presId="urn:microsoft.com/office/officeart/2008/layout/AlternatingHexagons"/>
    <dgm:cxn modelId="{FA94EF8A-307E-4ECB-BA12-3A4A118A17D8}" srcId="{BB6437F1-5895-4CAC-A915-FD8435F7DF71}" destId="{C504E9C5-67CD-498F-9876-C268D036CBED}" srcOrd="0" destOrd="0" parTransId="{99DF3E5A-2F70-4478-9617-6B2ABE87D5E0}" sibTransId="{46B8981A-3668-45B0-A4B1-5CE6B6B7F092}"/>
    <dgm:cxn modelId="{5E009BDB-28EE-426A-9C72-30D084850B71}" type="presOf" srcId="{C504E9C5-67CD-498F-9876-C268D036CBED}" destId="{352CFBA9-6CE0-4C88-BB41-16D75EA1E1A5}" srcOrd="0" destOrd="0" presId="urn:microsoft.com/office/officeart/2008/layout/AlternatingHexagons"/>
    <dgm:cxn modelId="{C644C0FE-552F-4953-BAF7-F860EF734A57}" type="presOf" srcId="{BB6437F1-5895-4CAC-A915-FD8435F7DF71}" destId="{507142D6-EC40-43DD-A3F8-4E94F836D19A}" srcOrd="0" destOrd="0" presId="urn:microsoft.com/office/officeart/2008/layout/AlternatingHexagons"/>
    <dgm:cxn modelId="{A2298E68-9388-4F8A-ACF3-CA2AF6EC6D04}" srcId="{3AC7CEE8-06B6-4454-BF33-A00BCBA6CAC4}" destId="{7A12EAEB-BDDF-4469-9CDE-916438FE1F56}" srcOrd="0" destOrd="0" parTransId="{B14B387B-4E8D-4887-A154-D2DEBAA79859}" sibTransId="{885B0B9D-8E8F-45F1-88C2-20AC7F5B2AA9}"/>
    <dgm:cxn modelId="{E1EA98F7-9072-4F22-9C7B-58C6E527F758}" type="presOf" srcId="{3AC7CEE8-06B6-4454-BF33-A00BCBA6CAC4}" destId="{20EBEFFB-9897-41D0-9DAE-D2BB3A05B5DA}" srcOrd="0" destOrd="0" presId="urn:microsoft.com/office/officeart/2008/layout/AlternatingHexagons"/>
    <dgm:cxn modelId="{10323366-7073-45FB-BBE7-A9C347B66E6D}" type="presOf" srcId="{46B8981A-3668-45B0-A4B1-5CE6B6B7F092}" destId="{81C161A2-F148-4118-8DE7-1CBB6820B704}" srcOrd="0" destOrd="0" presId="urn:microsoft.com/office/officeart/2008/layout/AlternatingHexagons"/>
    <dgm:cxn modelId="{DDEF602D-4663-4456-A1EF-32DC4A066193}" type="presOf" srcId="{E0A3C510-2D38-4643-9B5F-C5FB9F3F84AA}" destId="{022F7502-972C-4488-B2E4-517F226C0666}" srcOrd="0" destOrd="0" presId="urn:microsoft.com/office/officeart/2008/layout/AlternatingHexagons"/>
    <dgm:cxn modelId="{E5FC10F2-683D-44DA-8FED-1BBF5E79DF30}" type="presOf" srcId="{7A12EAEB-BDDF-4469-9CDE-916438FE1F56}" destId="{7F58F741-63D4-4AB3-ABAD-0E5D928ACD68}" srcOrd="0" destOrd="0" presId="urn:microsoft.com/office/officeart/2008/layout/AlternatingHexagons"/>
    <dgm:cxn modelId="{D5F7FDDF-0555-4B8C-9B25-4432769CED0D}" srcId="{C504E9C5-67CD-498F-9876-C268D036CBED}" destId="{E2FA1114-C1F5-4702-BF80-3C2980DEDEFF}" srcOrd="0" destOrd="0" parTransId="{48F79E55-A924-42FA-B787-A16245272E16}" sibTransId="{C668F172-086F-405B-8F4C-D48C08B5BE04}"/>
    <dgm:cxn modelId="{E861C430-68D3-48FF-AC55-EAE9B5E88873}" type="presOf" srcId="{30C43DD1-C596-4569-A161-2396606F4B02}" destId="{4882D079-3659-4072-A09C-6FA64EFFE67F}" srcOrd="0" destOrd="0" presId="urn:microsoft.com/office/officeart/2008/layout/AlternatingHexagons"/>
    <dgm:cxn modelId="{96153A42-2BF8-4E16-A1A8-C198667ACA6E}" srcId="{8E2895C4-2D46-4FFD-BCD0-DFEE32F9927F}" destId="{30C43DD1-C596-4569-A161-2396606F4B02}" srcOrd="0" destOrd="0" parTransId="{37F96EE1-9794-4EEB-9FB9-89BAFAB41081}" sibTransId="{A333AFDC-9505-497D-A96C-A364A1E81033}"/>
    <dgm:cxn modelId="{BC2E801A-9AFB-4820-A8A9-5747E5CE156A}" type="presOf" srcId="{5AD152C6-D741-4AF5-B3E1-75FA25E8CF4B}" destId="{D98E779F-5F97-4641-8941-2B8EC4491B08}" srcOrd="0" destOrd="0" presId="urn:microsoft.com/office/officeart/2008/layout/AlternatingHexagons"/>
    <dgm:cxn modelId="{1BC82FD0-093B-4A29-A064-C4EEF7AB07FE}" type="presParOf" srcId="{507142D6-EC40-43DD-A3F8-4E94F836D19A}" destId="{17D3921B-01E9-4FCB-8449-BC5AB60281E6}" srcOrd="0" destOrd="0" presId="urn:microsoft.com/office/officeart/2008/layout/AlternatingHexagons"/>
    <dgm:cxn modelId="{702BEA50-3670-4CF9-8279-CC11F25DAD58}" type="presParOf" srcId="{17D3921B-01E9-4FCB-8449-BC5AB60281E6}" destId="{352CFBA9-6CE0-4C88-BB41-16D75EA1E1A5}" srcOrd="0" destOrd="0" presId="urn:microsoft.com/office/officeart/2008/layout/AlternatingHexagons"/>
    <dgm:cxn modelId="{B6A54A61-5078-45CC-B9AD-D0BDF5E4E549}" type="presParOf" srcId="{17D3921B-01E9-4FCB-8449-BC5AB60281E6}" destId="{0EE6220A-B532-4D6D-BD95-3028479B922B}" srcOrd="1" destOrd="0" presId="urn:microsoft.com/office/officeart/2008/layout/AlternatingHexagons"/>
    <dgm:cxn modelId="{D2C434FA-2D7D-42C9-82E5-08CA7ED8C606}" type="presParOf" srcId="{17D3921B-01E9-4FCB-8449-BC5AB60281E6}" destId="{22C49D3F-50E6-4ACF-86CD-169278B9D76C}" srcOrd="2" destOrd="0" presId="urn:microsoft.com/office/officeart/2008/layout/AlternatingHexagons"/>
    <dgm:cxn modelId="{3D54296D-B426-4375-9F64-4049E031F5AA}" type="presParOf" srcId="{17D3921B-01E9-4FCB-8449-BC5AB60281E6}" destId="{FCFADEDC-4D5A-4509-8277-0CCE16D6E428}" srcOrd="3" destOrd="0" presId="urn:microsoft.com/office/officeart/2008/layout/AlternatingHexagons"/>
    <dgm:cxn modelId="{041F389B-96A3-495A-BDD6-69851DF54045}" type="presParOf" srcId="{17D3921B-01E9-4FCB-8449-BC5AB60281E6}" destId="{81C161A2-F148-4118-8DE7-1CBB6820B704}" srcOrd="4" destOrd="0" presId="urn:microsoft.com/office/officeart/2008/layout/AlternatingHexagons"/>
    <dgm:cxn modelId="{33687262-39F8-4E7F-B750-3A5F26251C34}" type="presParOf" srcId="{507142D6-EC40-43DD-A3F8-4E94F836D19A}" destId="{EC9FB213-BD77-436B-A83A-D571F556BC37}" srcOrd="1" destOrd="0" presId="urn:microsoft.com/office/officeart/2008/layout/AlternatingHexagons"/>
    <dgm:cxn modelId="{3D9917AF-5C4C-46AE-ADA4-DFBCD7707345}" type="presParOf" srcId="{507142D6-EC40-43DD-A3F8-4E94F836D19A}" destId="{F16C2D14-574B-4F0C-B547-CC19FF2FE167}" srcOrd="2" destOrd="0" presId="urn:microsoft.com/office/officeart/2008/layout/AlternatingHexagons"/>
    <dgm:cxn modelId="{4534BC5E-0BCD-468B-A59F-2DC077C03020}" type="presParOf" srcId="{F16C2D14-574B-4F0C-B547-CC19FF2FE167}" destId="{20EBEFFB-9897-41D0-9DAE-D2BB3A05B5DA}" srcOrd="0" destOrd="0" presId="urn:microsoft.com/office/officeart/2008/layout/AlternatingHexagons"/>
    <dgm:cxn modelId="{FF89BE9E-262E-480A-98ED-F28196A38FD7}" type="presParOf" srcId="{F16C2D14-574B-4F0C-B547-CC19FF2FE167}" destId="{7F58F741-63D4-4AB3-ABAD-0E5D928ACD68}" srcOrd="1" destOrd="0" presId="urn:microsoft.com/office/officeart/2008/layout/AlternatingHexagons"/>
    <dgm:cxn modelId="{0533C2CC-8FF6-4560-9542-422BD4DE86BF}" type="presParOf" srcId="{F16C2D14-574B-4F0C-B547-CC19FF2FE167}" destId="{53264970-D8DE-4919-816B-B40127D8282D}" srcOrd="2" destOrd="0" presId="urn:microsoft.com/office/officeart/2008/layout/AlternatingHexagons"/>
    <dgm:cxn modelId="{3CD3A406-8489-4AFF-B88D-86031E3D178E}" type="presParOf" srcId="{F16C2D14-574B-4F0C-B547-CC19FF2FE167}" destId="{DE33B87F-EF1B-4DD3-9F3A-DD64B8F47432}" srcOrd="3" destOrd="0" presId="urn:microsoft.com/office/officeart/2008/layout/AlternatingHexagons"/>
    <dgm:cxn modelId="{0BD55822-B19C-488D-9025-A01BD8AC74AF}" type="presParOf" srcId="{F16C2D14-574B-4F0C-B547-CC19FF2FE167}" destId="{022F7502-972C-4488-B2E4-517F226C0666}" srcOrd="4" destOrd="0" presId="urn:microsoft.com/office/officeart/2008/layout/AlternatingHexagons"/>
    <dgm:cxn modelId="{E8B88C92-0B02-4A8B-A55C-6B0283644E70}" type="presParOf" srcId="{507142D6-EC40-43DD-A3F8-4E94F836D19A}" destId="{4201BD7B-0365-4B10-AEF0-6FADBE9F6611}" srcOrd="3" destOrd="0" presId="urn:microsoft.com/office/officeart/2008/layout/AlternatingHexagons"/>
    <dgm:cxn modelId="{61D1B878-7A86-498C-9617-C7A7614BB51F}" type="presParOf" srcId="{507142D6-EC40-43DD-A3F8-4E94F836D19A}" destId="{659BF636-E770-4EA7-8A9D-0F8E8CD2CD71}" srcOrd="4" destOrd="0" presId="urn:microsoft.com/office/officeart/2008/layout/AlternatingHexagons"/>
    <dgm:cxn modelId="{2A6A2D30-73CD-4162-8A91-689FFF6B1159}" type="presParOf" srcId="{659BF636-E770-4EA7-8A9D-0F8E8CD2CD71}" destId="{926DD6A2-B7B7-453F-B1EA-F30B83EDD1A8}" srcOrd="0" destOrd="0" presId="urn:microsoft.com/office/officeart/2008/layout/AlternatingHexagons"/>
    <dgm:cxn modelId="{59B39468-6E2E-4644-B850-FA5B4007E8F3}" type="presParOf" srcId="{659BF636-E770-4EA7-8A9D-0F8E8CD2CD71}" destId="{4882D079-3659-4072-A09C-6FA64EFFE67F}" srcOrd="1" destOrd="0" presId="urn:microsoft.com/office/officeart/2008/layout/AlternatingHexagons"/>
    <dgm:cxn modelId="{D8E04286-2E89-455F-B389-73C2E5618E08}" type="presParOf" srcId="{659BF636-E770-4EA7-8A9D-0F8E8CD2CD71}" destId="{33945832-EDBE-4F75-A4D7-453FD80BF92B}" srcOrd="2" destOrd="0" presId="urn:microsoft.com/office/officeart/2008/layout/AlternatingHexagons"/>
    <dgm:cxn modelId="{52313CA4-5CB3-4BE5-94D6-1A65482A4CFF}" type="presParOf" srcId="{659BF636-E770-4EA7-8A9D-0F8E8CD2CD71}" destId="{02E9EC56-CC36-4E0B-ABF5-387677ADB97D}" srcOrd="3" destOrd="0" presId="urn:microsoft.com/office/officeart/2008/layout/AlternatingHexagons"/>
    <dgm:cxn modelId="{9650F6BD-3C7E-4C2E-B770-2B0C73DF2DDA}" type="presParOf" srcId="{659BF636-E770-4EA7-8A9D-0F8E8CD2CD71}" destId="{D98E779F-5F97-4641-8941-2B8EC4491B0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DCCE0E9-19F8-46DF-A870-CC09224DB39C}" type="doc">
      <dgm:prSet loTypeId="urn:microsoft.com/office/officeart/2005/8/layout/cycle2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05C43668-B0A4-4A8D-91D3-A74D9DCB59CD}">
      <dgm:prSet phldrT="[Texto]"/>
      <dgm:spPr/>
      <dgm:t>
        <a:bodyPr/>
        <a:lstStyle/>
        <a:p>
          <a:r>
            <a:rPr lang="es-CO" dirty="0"/>
            <a:t>Sensibilidad ética</a:t>
          </a:r>
        </a:p>
      </dgm:t>
    </dgm:pt>
    <dgm:pt modelId="{4F5929AF-5DBF-4E63-AA99-56AF2E6F5C74}" type="parTrans" cxnId="{F813A5D5-36E5-43D8-95B8-2FC13E3B1BAE}">
      <dgm:prSet/>
      <dgm:spPr/>
      <dgm:t>
        <a:bodyPr/>
        <a:lstStyle/>
        <a:p>
          <a:endParaRPr lang="es-CO"/>
        </a:p>
      </dgm:t>
    </dgm:pt>
    <dgm:pt modelId="{A6269724-D84D-4E9F-BD7B-DC69A28D6D1E}" type="sibTrans" cxnId="{F813A5D5-36E5-43D8-95B8-2FC13E3B1BAE}">
      <dgm:prSet/>
      <dgm:spPr/>
      <dgm:t>
        <a:bodyPr/>
        <a:lstStyle/>
        <a:p>
          <a:endParaRPr lang="es-CO"/>
        </a:p>
      </dgm:t>
    </dgm:pt>
    <dgm:pt modelId="{9ADA7719-7EE2-496C-8D03-F54B9E0C3BA9}">
      <dgm:prSet phldrT="[Texto]"/>
      <dgm:spPr/>
      <dgm:t>
        <a:bodyPr/>
        <a:lstStyle/>
        <a:p>
          <a:r>
            <a:rPr lang="es-CO" dirty="0"/>
            <a:t>Liderazgo</a:t>
          </a:r>
        </a:p>
      </dgm:t>
    </dgm:pt>
    <dgm:pt modelId="{389DCB1B-7E0B-4CE7-A337-DCB0E0A74145}" type="parTrans" cxnId="{DD50F1E9-EBD2-497F-827D-2BF9FF649478}">
      <dgm:prSet/>
      <dgm:spPr/>
      <dgm:t>
        <a:bodyPr/>
        <a:lstStyle/>
        <a:p>
          <a:endParaRPr lang="es-CO"/>
        </a:p>
      </dgm:t>
    </dgm:pt>
    <dgm:pt modelId="{B21F656D-7B76-4AA4-84DB-969381936153}" type="sibTrans" cxnId="{DD50F1E9-EBD2-497F-827D-2BF9FF649478}">
      <dgm:prSet/>
      <dgm:spPr/>
      <dgm:t>
        <a:bodyPr/>
        <a:lstStyle/>
        <a:p>
          <a:endParaRPr lang="es-CO"/>
        </a:p>
      </dgm:t>
    </dgm:pt>
    <dgm:pt modelId="{452BFA07-EEED-41F8-B9D5-BD54C4F1590A}">
      <dgm:prSet phldrT="[Texto]"/>
      <dgm:spPr/>
      <dgm:t>
        <a:bodyPr/>
        <a:lstStyle/>
        <a:p>
          <a:r>
            <a:rPr lang="es-CO" dirty="0"/>
            <a:t>Proactividad</a:t>
          </a:r>
        </a:p>
      </dgm:t>
    </dgm:pt>
    <dgm:pt modelId="{1D3D0289-6C45-4910-863A-B8331C75F101}" type="parTrans" cxnId="{281C1343-0162-4A4E-AFA0-179ACBEFC27F}">
      <dgm:prSet/>
      <dgm:spPr/>
      <dgm:t>
        <a:bodyPr/>
        <a:lstStyle/>
        <a:p>
          <a:endParaRPr lang="es-CO"/>
        </a:p>
      </dgm:t>
    </dgm:pt>
    <dgm:pt modelId="{2EAA0717-12F6-4A65-ACB0-9F0B010E7869}" type="sibTrans" cxnId="{281C1343-0162-4A4E-AFA0-179ACBEFC27F}">
      <dgm:prSet/>
      <dgm:spPr/>
      <dgm:t>
        <a:bodyPr/>
        <a:lstStyle/>
        <a:p>
          <a:endParaRPr lang="es-CO"/>
        </a:p>
      </dgm:t>
    </dgm:pt>
    <dgm:pt modelId="{6186566A-84F2-41B3-A8C7-0F9952E6B134}">
      <dgm:prSet phldrT="[Texto]"/>
      <dgm:spPr/>
      <dgm:t>
        <a:bodyPr/>
        <a:lstStyle/>
        <a:p>
          <a:r>
            <a:rPr lang="es-CO" dirty="0"/>
            <a:t>Creatividad</a:t>
          </a:r>
        </a:p>
      </dgm:t>
    </dgm:pt>
    <dgm:pt modelId="{853A3B87-33E6-4E67-A5F0-016ED9888535}" type="parTrans" cxnId="{035BC03C-4CD9-456F-8579-440CFB57A4D8}">
      <dgm:prSet/>
      <dgm:spPr/>
      <dgm:t>
        <a:bodyPr/>
        <a:lstStyle/>
        <a:p>
          <a:endParaRPr lang="es-CO"/>
        </a:p>
      </dgm:t>
    </dgm:pt>
    <dgm:pt modelId="{E5522251-74DD-41F1-BFDF-7929F7F63194}" type="sibTrans" cxnId="{035BC03C-4CD9-456F-8579-440CFB57A4D8}">
      <dgm:prSet/>
      <dgm:spPr/>
      <dgm:t>
        <a:bodyPr/>
        <a:lstStyle/>
        <a:p>
          <a:endParaRPr lang="es-CO"/>
        </a:p>
      </dgm:t>
    </dgm:pt>
    <dgm:pt modelId="{21D1E75C-3662-4F6F-B010-044F1076686D}">
      <dgm:prSet phldrT="[Texto]"/>
      <dgm:spPr/>
      <dgm:t>
        <a:bodyPr/>
        <a:lstStyle/>
        <a:p>
          <a:r>
            <a:rPr lang="es-CO" dirty="0"/>
            <a:t>Capacidad de gestión</a:t>
          </a:r>
        </a:p>
      </dgm:t>
    </dgm:pt>
    <dgm:pt modelId="{8AAA14D4-AF14-484C-99AD-9A02CFB87992}" type="parTrans" cxnId="{606CC427-C046-4637-BFC4-DDE0EAEF2F03}">
      <dgm:prSet/>
      <dgm:spPr/>
      <dgm:t>
        <a:bodyPr/>
        <a:lstStyle/>
        <a:p>
          <a:endParaRPr lang="es-CO"/>
        </a:p>
      </dgm:t>
    </dgm:pt>
    <dgm:pt modelId="{49C87000-09E0-4002-99D9-1D22FDD80DBC}" type="sibTrans" cxnId="{606CC427-C046-4637-BFC4-DDE0EAEF2F03}">
      <dgm:prSet/>
      <dgm:spPr/>
      <dgm:t>
        <a:bodyPr/>
        <a:lstStyle/>
        <a:p>
          <a:endParaRPr lang="es-CO"/>
        </a:p>
      </dgm:t>
    </dgm:pt>
    <dgm:pt modelId="{1637B9C2-5272-471E-A0A2-DFAA4B769A06}" type="pres">
      <dgm:prSet presAssocID="{EDCCE0E9-19F8-46DF-A870-CC09224DB39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889E078C-F4F5-4C6D-BF2F-D71C87D2CAB6}" type="pres">
      <dgm:prSet presAssocID="{05C43668-B0A4-4A8D-91D3-A74D9DCB59C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023B272-622B-42BB-A799-B76B8F7319D2}" type="pres">
      <dgm:prSet presAssocID="{A6269724-D84D-4E9F-BD7B-DC69A28D6D1E}" presName="sibTrans" presStyleLbl="sibTrans2D1" presStyleIdx="0" presStyleCnt="5"/>
      <dgm:spPr/>
      <dgm:t>
        <a:bodyPr/>
        <a:lstStyle/>
        <a:p>
          <a:endParaRPr lang="es-CO"/>
        </a:p>
      </dgm:t>
    </dgm:pt>
    <dgm:pt modelId="{69787EDC-C697-466E-BD36-18F9AF7BB792}" type="pres">
      <dgm:prSet presAssocID="{A6269724-D84D-4E9F-BD7B-DC69A28D6D1E}" presName="connectorText" presStyleLbl="sibTrans2D1" presStyleIdx="0" presStyleCnt="5"/>
      <dgm:spPr/>
      <dgm:t>
        <a:bodyPr/>
        <a:lstStyle/>
        <a:p>
          <a:endParaRPr lang="es-CO"/>
        </a:p>
      </dgm:t>
    </dgm:pt>
    <dgm:pt modelId="{4EFBB640-C225-4120-8F95-A93BEFD5238C}" type="pres">
      <dgm:prSet presAssocID="{9ADA7719-7EE2-496C-8D03-F54B9E0C3BA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ACE0BB9-BDAE-4C83-A1AE-0F8227C812E0}" type="pres">
      <dgm:prSet presAssocID="{B21F656D-7B76-4AA4-84DB-969381936153}" presName="sibTrans" presStyleLbl="sibTrans2D1" presStyleIdx="1" presStyleCnt="5"/>
      <dgm:spPr/>
      <dgm:t>
        <a:bodyPr/>
        <a:lstStyle/>
        <a:p>
          <a:endParaRPr lang="es-CO"/>
        </a:p>
      </dgm:t>
    </dgm:pt>
    <dgm:pt modelId="{3E8A48D9-2069-4F10-A37C-08884D2A862F}" type="pres">
      <dgm:prSet presAssocID="{B21F656D-7B76-4AA4-84DB-969381936153}" presName="connectorText" presStyleLbl="sibTrans2D1" presStyleIdx="1" presStyleCnt="5"/>
      <dgm:spPr/>
      <dgm:t>
        <a:bodyPr/>
        <a:lstStyle/>
        <a:p>
          <a:endParaRPr lang="es-CO"/>
        </a:p>
      </dgm:t>
    </dgm:pt>
    <dgm:pt modelId="{BAFF1078-C67D-4F51-B184-4F1FCF51D9F6}" type="pres">
      <dgm:prSet presAssocID="{452BFA07-EEED-41F8-B9D5-BD54C4F1590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447CBF2-2C82-4C67-8CC3-D1A95972BE24}" type="pres">
      <dgm:prSet presAssocID="{2EAA0717-12F6-4A65-ACB0-9F0B010E7869}" presName="sibTrans" presStyleLbl="sibTrans2D1" presStyleIdx="2" presStyleCnt="5"/>
      <dgm:spPr/>
      <dgm:t>
        <a:bodyPr/>
        <a:lstStyle/>
        <a:p>
          <a:endParaRPr lang="es-CO"/>
        </a:p>
      </dgm:t>
    </dgm:pt>
    <dgm:pt modelId="{27D37453-6E8F-4808-9BA6-A858EFA616E3}" type="pres">
      <dgm:prSet presAssocID="{2EAA0717-12F6-4A65-ACB0-9F0B010E7869}" presName="connectorText" presStyleLbl="sibTrans2D1" presStyleIdx="2" presStyleCnt="5"/>
      <dgm:spPr/>
      <dgm:t>
        <a:bodyPr/>
        <a:lstStyle/>
        <a:p>
          <a:endParaRPr lang="es-CO"/>
        </a:p>
      </dgm:t>
    </dgm:pt>
    <dgm:pt modelId="{E943E09B-0866-464D-ACA4-C9FDDA8164DF}" type="pres">
      <dgm:prSet presAssocID="{6186566A-84F2-41B3-A8C7-0F9952E6B13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D328505-5A7C-4B51-A21F-1A06F56DE102}" type="pres">
      <dgm:prSet presAssocID="{E5522251-74DD-41F1-BFDF-7929F7F63194}" presName="sibTrans" presStyleLbl="sibTrans2D1" presStyleIdx="3" presStyleCnt="5"/>
      <dgm:spPr/>
      <dgm:t>
        <a:bodyPr/>
        <a:lstStyle/>
        <a:p>
          <a:endParaRPr lang="es-CO"/>
        </a:p>
      </dgm:t>
    </dgm:pt>
    <dgm:pt modelId="{4EF8A225-728C-4F01-8325-3130377835C8}" type="pres">
      <dgm:prSet presAssocID="{E5522251-74DD-41F1-BFDF-7929F7F63194}" presName="connectorText" presStyleLbl="sibTrans2D1" presStyleIdx="3" presStyleCnt="5"/>
      <dgm:spPr/>
      <dgm:t>
        <a:bodyPr/>
        <a:lstStyle/>
        <a:p>
          <a:endParaRPr lang="es-CO"/>
        </a:p>
      </dgm:t>
    </dgm:pt>
    <dgm:pt modelId="{351D66AA-CF1D-43E2-99C2-1A45177D3A78}" type="pres">
      <dgm:prSet presAssocID="{21D1E75C-3662-4F6F-B010-044F1076686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DA070AF-52AB-4FDC-BE12-3598DA122F5F}" type="pres">
      <dgm:prSet presAssocID="{49C87000-09E0-4002-99D9-1D22FDD80DBC}" presName="sibTrans" presStyleLbl="sibTrans2D1" presStyleIdx="4" presStyleCnt="5"/>
      <dgm:spPr/>
      <dgm:t>
        <a:bodyPr/>
        <a:lstStyle/>
        <a:p>
          <a:endParaRPr lang="es-CO"/>
        </a:p>
      </dgm:t>
    </dgm:pt>
    <dgm:pt modelId="{22EFBB2C-04DF-4F27-AEB1-B5FE86D34D4F}" type="pres">
      <dgm:prSet presAssocID="{49C87000-09E0-4002-99D9-1D22FDD80DBC}" presName="connectorText" presStyleLbl="sibTrans2D1" presStyleIdx="4" presStyleCnt="5"/>
      <dgm:spPr/>
      <dgm:t>
        <a:bodyPr/>
        <a:lstStyle/>
        <a:p>
          <a:endParaRPr lang="es-CO"/>
        </a:p>
      </dgm:t>
    </dgm:pt>
  </dgm:ptLst>
  <dgm:cxnLst>
    <dgm:cxn modelId="{9A61DCFE-8F66-4570-9ECF-C572294C4D27}" type="presOf" srcId="{A6269724-D84D-4E9F-BD7B-DC69A28D6D1E}" destId="{69787EDC-C697-466E-BD36-18F9AF7BB792}" srcOrd="1" destOrd="0" presId="urn:microsoft.com/office/officeart/2005/8/layout/cycle2"/>
    <dgm:cxn modelId="{1E9D3F85-C9D0-4009-BA30-8E4A3AC888BF}" type="presOf" srcId="{B21F656D-7B76-4AA4-84DB-969381936153}" destId="{3E8A48D9-2069-4F10-A37C-08884D2A862F}" srcOrd="1" destOrd="0" presId="urn:microsoft.com/office/officeart/2005/8/layout/cycle2"/>
    <dgm:cxn modelId="{369C6310-331C-4BE7-BAFA-67986712BAD3}" type="presOf" srcId="{6186566A-84F2-41B3-A8C7-0F9952E6B134}" destId="{E943E09B-0866-464D-ACA4-C9FDDA8164DF}" srcOrd="0" destOrd="0" presId="urn:microsoft.com/office/officeart/2005/8/layout/cycle2"/>
    <dgm:cxn modelId="{A41AA5D9-FCF5-4C7B-A314-90ECF92937C4}" type="presOf" srcId="{E5522251-74DD-41F1-BFDF-7929F7F63194}" destId="{4EF8A225-728C-4F01-8325-3130377835C8}" srcOrd="1" destOrd="0" presId="urn:microsoft.com/office/officeart/2005/8/layout/cycle2"/>
    <dgm:cxn modelId="{F5BDFBAD-1695-4618-B27C-BF8E7C572D9B}" type="presOf" srcId="{A6269724-D84D-4E9F-BD7B-DC69A28D6D1E}" destId="{6023B272-622B-42BB-A799-B76B8F7319D2}" srcOrd="0" destOrd="0" presId="urn:microsoft.com/office/officeart/2005/8/layout/cycle2"/>
    <dgm:cxn modelId="{718AF6AC-2A4A-4581-BFAF-3F2949F6CEED}" type="presOf" srcId="{9ADA7719-7EE2-496C-8D03-F54B9E0C3BA9}" destId="{4EFBB640-C225-4120-8F95-A93BEFD5238C}" srcOrd="0" destOrd="0" presId="urn:microsoft.com/office/officeart/2005/8/layout/cycle2"/>
    <dgm:cxn modelId="{035BC03C-4CD9-456F-8579-440CFB57A4D8}" srcId="{EDCCE0E9-19F8-46DF-A870-CC09224DB39C}" destId="{6186566A-84F2-41B3-A8C7-0F9952E6B134}" srcOrd="3" destOrd="0" parTransId="{853A3B87-33E6-4E67-A5F0-016ED9888535}" sibTransId="{E5522251-74DD-41F1-BFDF-7929F7F63194}"/>
    <dgm:cxn modelId="{10560CAE-36D0-43C9-AEF5-FC2A1285CA9B}" type="presOf" srcId="{49C87000-09E0-4002-99D9-1D22FDD80DBC}" destId="{8DA070AF-52AB-4FDC-BE12-3598DA122F5F}" srcOrd="0" destOrd="0" presId="urn:microsoft.com/office/officeart/2005/8/layout/cycle2"/>
    <dgm:cxn modelId="{CE1333EA-3A95-4C60-B58F-F1E9E49BDF8F}" type="presOf" srcId="{49C87000-09E0-4002-99D9-1D22FDD80DBC}" destId="{22EFBB2C-04DF-4F27-AEB1-B5FE86D34D4F}" srcOrd="1" destOrd="0" presId="urn:microsoft.com/office/officeart/2005/8/layout/cycle2"/>
    <dgm:cxn modelId="{DD50F1E9-EBD2-497F-827D-2BF9FF649478}" srcId="{EDCCE0E9-19F8-46DF-A870-CC09224DB39C}" destId="{9ADA7719-7EE2-496C-8D03-F54B9E0C3BA9}" srcOrd="1" destOrd="0" parTransId="{389DCB1B-7E0B-4CE7-A337-DCB0E0A74145}" sibTransId="{B21F656D-7B76-4AA4-84DB-969381936153}"/>
    <dgm:cxn modelId="{71824BD6-AD84-4FEF-AA02-2C5C832034A3}" type="presOf" srcId="{B21F656D-7B76-4AA4-84DB-969381936153}" destId="{BACE0BB9-BDAE-4C83-A1AE-0F8227C812E0}" srcOrd="0" destOrd="0" presId="urn:microsoft.com/office/officeart/2005/8/layout/cycle2"/>
    <dgm:cxn modelId="{6F7A6498-BB8F-4EE1-93FA-9A4EF0267F2D}" type="presOf" srcId="{21D1E75C-3662-4F6F-B010-044F1076686D}" destId="{351D66AA-CF1D-43E2-99C2-1A45177D3A78}" srcOrd="0" destOrd="0" presId="urn:microsoft.com/office/officeart/2005/8/layout/cycle2"/>
    <dgm:cxn modelId="{D191AFDF-8AAE-4757-9D5E-F606D68DB087}" type="presOf" srcId="{EDCCE0E9-19F8-46DF-A870-CC09224DB39C}" destId="{1637B9C2-5272-471E-A0A2-DFAA4B769A06}" srcOrd="0" destOrd="0" presId="urn:microsoft.com/office/officeart/2005/8/layout/cycle2"/>
    <dgm:cxn modelId="{B73C0511-E73A-4046-B34E-C26EEDC41FFE}" type="presOf" srcId="{452BFA07-EEED-41F8-B9D5-BD54C4F1590A}" destId="{BAFF1078-C67D-4F51-B184-4F1FCF51D9F6}" srcOrd="0" destOrd="0" presId="urn:microsoft.com/office/officeart/2005/8/layout/cycle2"/>
    <dgm:cxn modelId="{91F99CCE-53E1-4F50-A0C1-1FA9BA107335}" type="presOf" srcId="{2EAA0717-12F6-4A65-ACB0-9F0B010E7869}" destId="{5447CBF2-2C82-4C67-8CC3-D1A95972BE24}" srcOrd="0" destOrd="0" presId="urn:microsoft.com/office/officeart/2005/8/layout/cycle2"/>
    <dgm:cxn modelId="{6B45C33A-9B8D-4C1D-8293-AF240AFA3EEA}" type="presOf" srcId="{05C43668-B0A4-4A8D-91D3-A74D9DCB59CD}" destId="{889E078C-F4F5-4C6D-BF2F-D71C87D2CAB6}" srcOrd="0" destOrd="0" presId="urn:microsoft.com/office/officeart/2005/8/layout/cycle2"/>
    <dgm:cxn modelId="{281C1343-0162-4A4E-AFA0-179ACBEFC27F}" srcId="{EDCCE0E9-19F8-46DF-A870-CC09224DB39C}" destId="{452BFA07-EEED-41F8-B9D5-BD54C4F1590A}" srcOrd="2" destOrd="0" parTransId="{1D3D0289-6C45-4910-863A-B8331C75F101}" sibTransId="{2EAA0717-12F6-4A65-ACB0-9F0B010E7869}"/>
    <dgm:cxn modelId="{E84F85D2-EE0B-48BA-8641-695F52FB9A84}" type="presOf" srcId="{E5522251-74DD-41F1-BFDF-7929F7F63194}" destId="{8D328505-5A7C-4B51-A21F-1A06F56DE102}" srcOrd="0" destOrd="0" presId="urn:microsoft.com/office/officeart/2005/8/layout/cycle2"/>
    <dgm:cxn modelId="{F813A5D5-36E5-43D8-95B8-2FC13E3B1BAE}" srcId="{EDCCE0E9-19F8-46DF-A870-CC09224DB39C}" destId="{05C43668-B0A4-4A8D-91D3-A74D9DCB59CD}" srcOrd="0" destOrd="0" parTransId="{4F5929AF-5DBF-4E63-AA99-56AF2E6F5C74}" sibTransId="{A6269724-D84D-4E9F-BD7B-DC69A28D6D1E}"/>
    <dgm:cxn modelId="{301815F0-10B7-425B-AED8-4C4CA6FD8F70}" type="presOf" srcId="{2EAA0717-12F6-4A65-ACB0-9F0B010E7869}" destId="{27D37453-6E8F-4808-9BA6-A858EFA616E3}" srcOrd="1" destOrd="0" presId="urn:microsoft.com/office/officeart/2005/8/layout/cycle2"/>
    <dgm:cxn modelId="{606CC427-C046-4637-BFC4-DDE0EAEF2F03}" srcId="{EDCCE0E9-19F8-46DF-A870-CC09224DB39C}" destId="{21D1E75C-3662-4F6F-B010-044F1076686D}" srcOrd="4" destOrd="0" parTransId="{8AAA14D4-AF14-484C-99AD-9A02CFB87992}" sibTransId="{49C87000-09E0-4002-99D9-1D22FDD80DBC}"/>
    <dgm:cxn modelId="{10FD58C9-94FA-4DBC-991D-7638DC1C681D}" type="presParOf" srcId="{1637B9C2-5272-471E-A0A2-DFAA4B769A06}" destId="{889E078C-F4F5-4C6D-BF2F-D71C87D2CAB6}" srcOrd="0" destOrd="0" presId="urn:microsoft.com/office/officeart/2005/8/layout/cycle2"/>
    <dgm:cxn modelId="{7B923F1B-C332-4AEC-86D7-FD86EB960862}" type="presParOf" srcId="{1637B9C2-5272-471E-A0A2-DFAA4B769A06}" destId="{6023B272-622B-42BB-A799-B76B8F7319D2}" srcOrd="1" destOrd="0" presId="urn:microsoft.com/office/officeart/2005/8/layout/cycle2"/>
    <dgm:cxn modelId="{E43E5A23-1CA0-4502-B610-533980A03C3A}" type="presParOf" srcId="{6023B272-622B-42BB-A799-B76B8F7319D2}" destId="{69787EDC-C697-466E-BD36-18F9AF7BB792}" srcOrd="0" destOrd="0" presId="urn:microsoft.com/office/officeart/2005/8/layout/cycle2"/>
    <dgm:cxn modelId="{724DB312-6A72-4F61-8E8D-9BC7814FD7DB}" type="presParOf" srcId="{1637B9C2-5272-471E-A0A2-DFAA4B769A06}" destId="{4EFBB640-C225-4120-8F95-A93BEFD5238C}" srcOrd="2" destOrd="0" presId="urn:microsoft.com/office/officeart/2005/8/layout/cycle2"/>
    <dgm:cxn modelId="{E94B0A8A-0AE5-4BAD-A8B6-5B5E414493C1}" type="presParOf" srcId="{1637B9C2-5272-471E-A0A2-DFAA4B769A06}" destId="{BACE0BB9-BDAE-4C83-A1AE-0F8227C812E0}" srcOrd="3" destOrd="0" presId="urn:microsoft.com/office/officeart/2005/8/layout/cycle2"/>
    <dgm:cxn modelId="{5381646A-2D12-4501-B38B-85F126843617}" type="presParOf" srcId="{BACE0BB9-BDAE-4C83-A1AE-0F8227C812E0}" destId="{3E8A48D9-2069-4F10-A37C-08884D2A862F}" srcOrd="0" destOrd="0" presId="urn:microsoft.com/office/officeart/2005/8/layout/cycle2"/>
    <dgm:cxn modelId="{EA1D0A96-FF62-46E3-A0D1-932DD641C3B4}" type="presParOf" srcId="{1637B9C2-5272-471E-A0A2-DFAA4B769A06}" destId="{BAFF1078-C67D-4F51-B184-4F1FCF51D9F6}" srcOrd="4" destOrd="0" presId="urn:microsoft.com/office/officeart/2005/8/layout/cycle2"/>
    <dgm:cxn modelId="{2818A843-3267-43EB-8238-AA4FDD38665B}" type="presParOf" srcId="{1637B9C2-5272-471E-A0A2-DFAA4B769A06}" destId="{5447CBF2-2C82-4C67-8CC3-D1A95972BE24}" srcOrd="5" destOrd="0" presId="urn:microsoft.com/office/officeart/2005/8/layout/cycle2"/>
    <dgm:cxn modelId="{2C380E69-F8E1-4F37-A98C-36BB1819BB29}" type="presParOf" srcId="{5447CBF2-2C82-4C67-8CC3-D1A95972BE24}" destId="{27D37453-6E8F-4808-9BA6-A858EFA616E3}" srcOrd="0" destOrd="0" presId="urn:microsoft.com/office/officeart/2005/8/layout/cycle2"/>
    <dgm:cxn modelId="{E14341FB-C3A9-4610-A707-28C21D331686}" type="presParOf" srcId="{1637B9C2-5272-471E-A0A2-DFAA4B769A06}" destId="{E943E09B-0866-464D-ACA4-C9FDDA8164DF}" srcOrd="6" destOrd="0" presId="urn:microsoft.com/office/officeart/2005/8/layout/cycle2"/>
    <dgm:cxn modelId="{7000FAD0-4810-4082-8CBB-28953D315410}" type="presParOf" srcId="{1637B9C2-5272-471E-A0A2-DFAA4B769A06}" destId="{8D328505-5A7C-4B51-A21F-1A06F56DE102}" srcOrd="7" destOrd="0" presId="urn:microsoft.com/office/officeart/2005/8/layout/cycle2"/>
    <dgm:cxn modelId="{A8F04279-5D91-4C52-BBED-462D5D968AE8}" type="presParOf" srcId="{8D328505-5A7C-4B51-A21F-1A06F56DE102}" destId="{4EF8A225-728C-4F01-8325-3130377835C8}" srcOrd="0" destOrd="0" presId="urn:microsoft.com/office/officeart/2005/8/layout/cycle2"/>
    <dgm:cxn modelId="{4597CDEC-B7C7-4A72-857D-6174A055B26D}" type="presParOf" srcId="{1637B9C2-5272-471E-A0A2-DFAA4B769A06}" destId="{351D66AA-CF1D-43E2-99C2-1A45177D3A78}" srcOrd="8" destOrd="0" presId="urn:microsoft.com/office/officeart/2005/8/layout/cycle2"/>
    <dgm:cxn modelId="{D8C43C2B-6249-4405-8982-11E7EB2C1A9A}" type="presParOf" srcId="{1637B9C2-5272-471E-A0A2-DFAA4B769A06}" destId="{8DA070AF-52AB-4FDC-BE12-3598DA122F5F}" srcOrd="9" destOrd="0" presId="urn:microsoft.com/office/officeart/2005/8/layout/cycle2"/>
    <dgm:cxn modelId="{D1F1A750-817F-41C1-AE07-2C7C8DFD5A61}" type="presParOf" srcId="{8DA070AF-52AB-4FDC-BE12-3598DA122F5F}" destId="{22EFBB2C-04DF-4F27-AEB1-B5FE86D34D4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8CB88-D5EA-4B4B-AD4E-0BBD3EFB95BA}">
      <dsp:nvSpPr>
        <dsp:cNvPr id="0" name=""/>
        <dsp:cNvSpPr/>
      </dsp:nvSpPr>
      <dsp:spPr>
        <a:xfrm>
          <a:off x="3023755" y="3055"/>
          <a:ext cx="2899264" cy="12253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/>
            <a:t>Salud mental positiva</a:t>
          </a:r>
        </a:p>
      </dsp:txBody>
      <dsp:txXfrm>
        <a:off x="3059645" y="38945"/>
        <a:ext cx="2827484" cy="1153596"/>
      </dsp:txXfrm>
    </dsp:sp>
    <dsp:sp modelId="{8252219E-6AEA-40AF-9388-9DE2664C8D48}">
      <dsp:nvSpPr>
        <dsp:cNvPr id="0" name=""/>
        <dsp:cNvSpPr/>
      </dsp:nvSpPr>
      <dsp:spPr>
        <a:xfrm rot="2700000">
          <a:off x="5011986" y="1577966"/>
          <a:ext cx="1276131" cy="42888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kern="1200"/>
        </a:p>
      </dsp:txBody>
      <dsp:txXfrm>
        <a:off x="5140650" y="1663742"/>
        <a:ext cx="1018803" cy="257329"/>
      </dsp:txXfrm>
    </dsp:sp>
    <dsp:sp modelId="{636C0786-0B8F-497B-ABF8-A3B0C78C6696}">
      <dsp:nvSpPr>
        <dsp:cNvPr id="0" name=""/>
        <dsp:cNvSpPr/>
      </dsp:nvSpPr>
      <dsp:spPr>
        <a:xfrm>
          <a:off x="5601339" y="2356383"/>
          <a:ext cx="2450752" cy="1225376"/>
        </a:xfrm>
        <a:prstGeom prst="roundRect">
          <a:avLst>
            <a:gd name="adj" fmla="val 10000"/>
          </a:avLst>
        </a:prstGeom>
        <a:solidFill>
          <a:schemeClr val="accent4">
            <a:hueOff val="6382912"/>
            <a:satOff val="-5710"/>
            <a:lumOff val="-143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/>
            <a:t>Enfoque de capacidades</a:t>
          </a:r>
        </a:p>
      </dsp:txBody>
      <dsp:txXfrm>
        <a:off x="5637229" y="2392273"/>
        <a:ext cx="2378972" cy="1153596"/>
      </dsp:txXfrm>
    </dsp:sp>
    <dsp:sp modelId="{DF4F1E0C-6EF2-475A-9B6B-34341870BA39}">
      <dsp:nvSpPr>
        <dsp:cNvPr id="0" name=""/>
        <dsp:cNvSpPr/>
      </dsp:nvSpPr>
      <dsp:spPr>
        <a:xfrm rot="8100000">
          <a:off x="5011986" y="3931294"/>
          <a:ext cx="1276131" cy="42888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6382912"/>
            <a:satOff val="-5710"/>
            <a:lumOff val="-143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kern="1200"/>
        </a:p>
      </dsp:txBody>
      <dsp:txXfrm rot="10800000">
        <a:off x="5140650" y="4017070"/>
        <a:ext cx="1018803" cy="257329"/>
      </dsp:txXfrm>
    </dsp:sp>
    <dsp:sp modelId="{50F9FCBF-7815-4E33-AEA0-9E1504A0A241}">
      <dsp:nvSpPr>
        <dsp:cNvPr id="0" name=""/>
        <dsp:cNvSpPr/>
      </dsp:nvSpPr>
      <dsp:spPr>
        <a:xfrm>
          <a:off x="3248011" y="4709710"/>
          <a:ext cx="2450752" cy="1225376"/>
        </a:xfrm>
        <a:prstGeom prst="roundRect">
          <a:avLst>
            <a:gd name="adj" fmla="val 10000"/>
          </a:avLst>
        </a:prstGeom>
        <a:solidFill>
          <a:schemeClr val="accent4">
            <a:hueOff val="12765824"/>
            <a:satOff val="-11421"/>
            <a:lumOff val="-287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/>
            <a:t>Investigación</a:t>
          </a:r>
        </a:p>
      </dsp:txBody>
      <dsp:txXfrm>
        <a:off x="3283901" y="4745600"/>
        <a:ext cx="2378972" cy="1153596"/>
      </dsp:txXfrm>
    </dsp:sp>
    <dsp:sp modelId="{C53277CB-915C-45CF-8140-1E8474A423B5}">
      <dsp:nvSpPr>
        <dsp:cNvPr id="0" name=""/>
        <dsp:cNvSpPr/>
      </dsp:nvSpPr>
      <dsp:spPr>
        <a:xfrm rot="13500000">
          <a:off x="2658658" y="3931294"/>
          <a:ext cx="1276131" cy="42888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12765824"/>
            <a:satOff val="-11421"/>
            <a:lumOff val="-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kern="1200"/>
        </a:p>
      </dsp:txBody>
      <dsp:txXfrm rot="10800000">
        <a:off x="2787322" y="4017070"/>
        <a:ext cx="1018803" cy="257329"/>
      </dsp:txXfrm>
    </dsp:sp>
    <dsp:sp modelId="{B0546A6E-E3E2-46F9-98A2-B8A5FA0D45AB}">
      <dsp:nvSpPr>
        <dsp:cNvPr id="0" name=""/>
        <dsp:cNvSpPr/>
      </dsp:nvSpPr>
      <dsp:spPr>
        <a:xfrm>
          <a:off x="894684" y="2356383"/>
          <a:ext cx="2450752" cy="1225376"/>
        </a:xfrm>
        <a:prstGeom prst="roundRect">
          <a:avLst>
            <a:gd name="adj" fmla="val 10000"/>
          </a:avLst>
        </a:prstGeom>
        <a:solidFill>
          <a:schemeClr val="accent4">
            <a:hueOff val="19148736"/>
            <a:satOff val="-17131"/>
            <a:lumOff val="-431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/>
            <a:t>Escenarios móviles y centros de contacto</a:t>
          </a:r>
        </a:p>
      </dsp:txBody>
      <dsp:txXfrm>
        <a:off x="930574" y="2392273"/>
        <a:ext cx="2378972" cy="1153596"/>
      </dsp:txXfrm>
    </dsp:sp>
    <dsp:sp modelId="{69739C05-3CC4-4244-BBEB-D46885375F56}">
      <dsp:nvSpPr>
        <dsp:cNvPr id="0" name=""/>
        <dsp:cNvSpPr/>
      </dsp:nvSpPr>
      <dsp:spPr>
        <a:xfrm rot="18900000">
          <a:off x="2658658" y="1577966"/>
          <a:ext cx="1276131" cy="42888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19148736"/>
            <a:satOff val="-17131"/>
            <a:lumOff val="-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kern="1200"/>
        </a:p>
      </dsp:txBody>
      <dsp:txXfrm>
        <a:off x="2787322" y="1663742"/>
        <a:ext cx="1018803" cy="2573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ED6107-3F72-40CF-B9F9-8B8454111A17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541A9E-A879-4E24-97C5-2BF54B783A8F}">
      <dsp:nvSpPr>
        <dsp:cNvPr id="0" name=""/>
        <dsp:cNvSpPr/>
      </dsp:nvSpPr>
      <dsp:spPr>
        <a:xfrm>
          <a:off x="610504" y="416587"/>
          <a:ext cx="10671195" cy="833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Facilitar el dispositivo psicosocial de escenarios móviles para la promoción de la salud mental </a:t>
          </a:r>
          <a:r>
            <a:rPr lang="es-CO" sz="2000" kern="1200" dirty="0"/>
            <a:t>positiva de la Comunidad Educativa de la Casa del Joven.</a:t>
          </a:r>
        </a:p>
      </dsp:txBody>
      <dsp:txXfrm>
        <a:off x="610504" y="416587"/>
        <a:ext cx="10671195" cy="833607"/>
      </dsp:txXfrm>
    </dsp:sp>
    <dsp:sp modelId="{CAEFF472-F75E-49F6-8FCC-64778A76698E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BC14EA-A590-42EA-AAD3-9D370099350B}">
      <dsp:nvSpPr>
        <dsp:cNvPr id="0" name=""/>
        <dsp:cNvSpPr/>
      </dsp:nvSpPr>
      <dsp:spPr>
        <a:xfrm>
          <a:off x="1088431" y="1667215"/>
          <a:ext cx="10193268" cy="833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/>
            <a:t>Promover centros de contacto como escenarios de fortalecimiento de las capacidades comunitarias en  Comunidad Educativa de la Casa del Joven.</a:t>
          </a:r>
        </a:p>
      </dsp:txBody>
      <dsp:txXfrm>
        <a:off x="1088431" y="1667215"/>
        <a:ext cx="10193268" cy="833607"/>
      </dsp:txXfrm>
    </dsp:sp>
    <dsp:sp modelId="{B2F55BBA-9609-4A65-9027-147AE7C5F2F9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3B94F3-6EA3-4EE9-B559-17106232A819}">
      <dsp:nvSpPr>
        <dsp:cNvPr id="0" name=""/>
        <dsp:cNvSpPr/>
      </dsp:nvSpPr>
      <dsp:spPr>
        <a:xfrm>
          <a:off x="1088431" y="2917843"/>
          <a:ext cx="10193268" cy="833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Incrementar el nivel de salud mental positiva y el desarrollo de las capacidades comunitarias durante la implementación de la estrategia de escenarios móviles y centros de contacto</a:t>
          </a:r>
          <a:endParaRPr lang="es-CO" sz="2000" kern="1200" dirty="0"/>
        </a:p>
      </dsp:txBody>
      <dsp:txXfrm>
        <a:off x="1088431" y="2917843"/>
        <a:ext cx="10193268" cy="833607"/>
      </dsp:txXfrm>
    </dsp:sp>
    <dsp:sp modelId="{B991F797-5B23-4842-875E-8EFB6A5EA7A2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1E32EA-1E3A-4D11-B299-276993F0DD02}">
      <dsp:nvSpPr>
        <dsp:cNvPr id="0" name=""/>
        <dsp:cNvSpPr/>
      </dsp:nvSpPr>
      <dsp:spPr>
        <a:xfrm>
          <a:off x="610504" y="4168472"/>
          <a:ext cx="10671195" cy="8336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Articular procesos de investigación que permitan la consolidación de escenarios móviles y centros </a:t>
          </a:r>
          <a:r>
            <a:rPr lang="es-CO" sz="2000" kern="1200" dirty="0"/>
            <a:t>de contacto como instrumento dinamizador de procesos psicológicos y socioeducativos</a:t>
          </a:r>
        </a:p>
      </dsp:txBody>
      <dsp:txXfrm>
        <a:off x="610504" y="4168472"/>
        <a:ext cx="10671195" cy="833607"/>
      </dsp:txXfrm>
    </dsp:sp>
    <dsp:sp modelId="{3A06D63C-0B5B-41CF-A406-25CD1D0C6F28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A07D6-F3AD-40FD-83D8-DE9F45F621FD}">
      <dsp:nvSpPr>
        <dsp:cNvPr id="0" name=""/>
        <dsp:cNvSpPr/>
      </dsp:nvSpPr>
      <dsp:spPr>
        <a:xfrm>
          <a:off x="4528968" y="1105"/>
          <a:ext cx="6793453" cy="23935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800" kern="1200" dirty="0"/>
            <a:t>Intervención desde </a:t>
          </a:r>
          <a:r>
            <a:rPr lang="es-MX" sz="1800" kern="1200" dirty="0"/>
            <a:t>la sectorización barrial en unidades </a:t>
          </a:r>
          <a:r>
            <a:rPr lang="es-MX" sz="1800" kern="1200" dirty="0" err="1"/>
            <a:t>microsociales</a:t>
          </a:r>
          <a:r>
            <a:rPr lang="es-MX" sz="1800" kern="1200" dirty="0"/>
            <a:t>, donde con la comunidad se hace una identificación conjunta de necesidades, soluciones y problemas.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kern="1200" dirty="0"/>
            <a:t>Jornadas de atención e inserción comunitaria, en las que diversos agentes asistenciales de manera multidisciplinaria reciben y direccionan las necesidades educativas, sociales, de salud, jurídicas y </a:t>
          </a:r>
          <a:r>
            <a:rPr lang="es-CO" sz="1800" kern="1200" dirty="0"/>
            <a:t>familiares de las comunidades</a:t>
          </a:r>
        </a:p>
      </dsp:txBody>
      <dsp:txXfrm>
        <a:off x="4528968" y="300298"/>
        <a:ext cx="5895874" cy="1795159"/>
      </dsp:txXfrm>
    </dsp:sp>
    <dsp:sp modelId="{A5F33305-8911-4BFF-A4E2-87AA768F679A}">
      <dsp:nvSpPr>
        <dsp:cNvPr id="0" name=""/>
        <dsp:cNvSpPr/>
      </dsp:nvSpPr>
      <dsp:spPr>
        <a:xfrm>
          <a:off x="0" y="1105"/>
          <a:ext cx="4528968" cy="2393545"/>
        </a:xfrm>
        <a:prstGeom prst="roundRect">
          <a:avLst/>
        </a:prstGeom>
        <a:solidFill>
          <a:schemeClr val="tx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/>
            <a:t>Escenarios móviles</a:t>
          </a:r>
        </a:p>
      </dsp:txBody>
      <dsp:txXfrm>
        <a:off x="116843" y="117948"/>
        <a:ext cx="4295282" cy="2159859"/>
      </dsp:txXfrm>
    </dsp:sp>
    <dsp:sp modelId="{51532CBF-1BC3-483A-870B-046E67A44999}">
      <dsp:nvSpPr>
        <dsp:cNvPr id="0" name=""/>
        <dsp:cNvSpPr/>
      </dsp:nvSpPr>
      <dsp:spPr>
        <a:xfrm>
          <a:off x="4492726" y="2634005"/>
          <a:ext cx="6826132" cy="24658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-7809341"/>
            <a:satOff val="26931"/>
            <a:lumOff val="182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-7809341"/>
              <a:satOff val="26931"/>
              <a:lumOff val="18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800" kern="1200" dirty="0"/>
            <a:t>Un servicio comunitario orientado </a:t>
          </a:r>
          <a:r>
            <a:rPr lang="es-MX" sz="1800" kern="1200" dirty="0"/>
            <a:t>a la facilitación de herramientas </a:t>
          </a:r>
          <a:r>
            <a:rPr lang="es-MX" sz="1800" kern="1200" dirty="0" err="1"/>
            <a:t>psicosocioeducativas</a:t>
          </a:r>
          <a:r>
            <a:rPr lang="es-MX" sz="1800" kern="1200" dirty="0"/>
            <a:t> destinadas al fortalecimiento de comunidades protectoras, el restablecimiento de derechos y el buen vivir.</a:t>
          </a:r>
          <a:endParaRPr lang="es-CO" sz="1800" kern="1200" dirty="0"/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800" kern="1200" dirty="0"/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kern="1200" dirty="0"/>
            <a:t>Optimizar la alianza entre instituciones y comunidades, desde el fortalecimiento de procesos organizativos, el asesoramiento profesional y la generación de acciones comunitarias</a:t>
          </a:r>
          <a:endParaRPr lang="es-CO" sz="1800" kern="1200" dirty="0"/>
        </a:p>
      </dsp:txBody>
      <dsp:txXfrm>
        <a:off x="4492726" y="2942231"/>
        <a:ext cx="5901455" cy="1849354"/>
      </dsp:txXfrm>
    </dsp:sp>
    <dsp:sp modelId="{3672E7AF-5F85-4C3E-B51C-78A92229F490}">
      <dsp:nvSpPr>
        <dsp:cNvPr id="0" name=""/>
        <dsp:cNvSpPr/>
      </dsp:nvSpPr>
      <dsp:spPr>
        <a:xfrm>
          <a:off x="3563" y="2670135"/>
          <a:ext cx="4489163" cy="2393545"/>
        </a:xfrm>
        <a:prstGeom prst="roundRect">
          <a:avLst/>
        </a:prstGeom>
        <a:solidFill>
          <a:schemeClr val="accent3">
            <a:hueOff val="-7573358"/>
            <a:satOff val="28927"/>
            <a:lumOff val="215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6500" kern="1200" dirty="0"/>
            <a:t>Centros de contacto</a:t>
          </a:r>
        </a:p>
      </dsp:txBody>
      <dsp:txXfrm>
        <a:off x="120406" y="2786978"/>
        <a:ext cx="4255477" cy="21598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1FB75F-89E7-4E05-B33D-DE9BF1D3B3DE}">
      <dsp:nvSpPr>
        <dsp:cNvPr id="0" name=""/>
        <dsp:cNvSpPr/>
      </dsp:nvSpPr>
      <dsp:spPr>
        <a:xfrm>
          <a:off x="1227666" y="0"/>
          <a:ext cx="8669867" cy="5418667"/>
        </a:xfrm>
        <a:prstGeom prst="swooshArrow">
          <a:avLst>
            <a:gd name="adj1" fmla="val 25000"/>
            <a:gd name="adj2" fmla="val 25000"/>
          </a:avLst>
        </a:prstGeom>
        <a:solidFill>
          <a:srgbClr val="CCFF3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A7F528-D08C-4567-A178-7CD513DAF0C3}">
      <dsp:nvSpPr>
        <dsp:cNvPr id="0" name=""/>
        <dsp:cNvSpPr/>
      </dsp:nvSpPr>
      <dsp:spPr>
        <a:xfrm>
          <a:off x="2081648" y="4029320"/>
          <a:ext cx="199406" cy="19940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A39349-484D-4459-81D1-B89C726398BC}">
      <dsp:nvSpPr>
        <dsp:cNvPr id="0" name=""/>
        <dsp:cNvSpPr/>
      </dsp:nvSpPr>
      <dsp:spPr>
        <a:xfrm>
          <a:off x="2181351" y="4129024"/>
          <a:ext cx="1482547" cy="1289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662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dirty="0"/>
            <a:t>Punto de partida</a:t>
          </a:r>
        </a:p>
      </dsp:txBody>
      <dsp:txXfrm>
        <a:off x="2181351" y="4129024"/>
        <a:ext cx="1482547" cy="1289642"/>
      </dsp:txXfrm>
    </dsp:sp>
    <dsp:sp modelId="{840881DC-867F-43CB-99B2-70E98108FA88}">
      <dsp:nvSpPr>
        <dsp:cNvPr id="0" name=""/>
        <dsp:cNvSpPr/>
      </dsp:nvSpPr>
      <dsp:spPr>
        <a:xfrm>
          <a:off x="3490501" y="2768938"/>
          <a:ext cx="346794" cy="346794"/>
        </a:xfrm>
        <a:prstGeom prst="ellipse">
          <a:avLst/>
        </a:prstGeom>
        <a:solidFill>
          <a:schemeClr val="accent4">
            <a:hueOff val="6382912"/>
            <a:satOff val="-5710"/>
            <a:lumOff val="-143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D6BBC3-E448-447C-8E46-8E0D9BA5EE50}">
      <dsp:nvSpPr>
        <dsp:cNvPr id="0" name=""/>
        <dsp:cNvSpPr/>
      </dsp:nvSpPr>
      <dsp:spPr>
        <a:xfrm>
          <a:off x="3726657" y="2942336"/>
          <a:ext cx="1820672" cy="24763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759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dirty="0"/>
            <a:t>Sensibilización y diseño del plan</a:t>
          </a:r>
        </a:p>
      </dsp:txBody>
      <dsp:txXfrm>
        <a:off x="3726657" y="2942336"/>
        <a:ext cx="1820672" cy="2476330"/>
      </dsp:txXfrm>
    </dsp:sp>
    <dsp:sp modelId="{D4D1924A-1A4B-4EFB-AF89-51211EA2A9A7}">
      <dsp:nvSpPr>
        <dsp:cNvPr id="0" name=""/>
        <dsp:cNvSpPr/>
      </dsp:nvSpPr>
      <dsp:spPr>
        <a:xfrm>
          <a:off x="5289499" y="1840179"/>
          <a:ext cx="459502" cy="459502"/>
        </a:xfrm>
        <a:prstGeom prst="ellipse">
          <a:avLst/>
        </a:prstGeom>
        <a:solidFill>
          <a:schemeClr val="accent4">
            <a:hueOff val="12765824"/>
            <a:satOff val="-11421"/>
            <a:lumOff val="-287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8E44F3-D454-4203-9E24-811B8455EC7F}">
      <dsp:nvSpPr>
        <dsp:cNvPr id="0" name=""/>
        <dsp:cNvSpPr/>
      </dsp:nvSpPr>
      <dsp:spPr>
        <a:xfrm>
          <a:off x="5519250" y="2069930"/>
          <a:ext cx="1820672" cy="3348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481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dirty="0"/>
            <a:t>Puesta en marcha</a:t>
          </a:r>
        </a:p>
      </dsp:txBody>
      <dsp:txXfrm>
        <a:off x="5519250" y="2069930"/>
        <a:ext cx="1820672" cy="3348736"/>
      </dsp:txXfrm>
    </dsp:sp>
    <dsp:sp modelId="{6CDE36C4-7242-4555-9C55-63A7EB08D461}">
      <dsp:nvSpPr>
        <dsp:cNvPr id="0" name=""/>
        <dsp:cNvSpPr/>
      </dsp:nvSpPr>
      <dsp:spPr>
        <a:xfrm>
          <a:off x="7248889" y="1225702"/>
          <a:ext cx="615560" cy="615560"/>
        </a:xfrm>
        <a:prstGeom prst="ellipse">
          <a:avLst/>
        </a:prstGeom>
        <a:solidFill>
          <a:schemeClr val="accent4">
            <a:hueOff val="19148736"/>
            <a:satOff val="-17131"/>
            <a:lumOff val="-431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350BC4-95EB-4603-8BCA-A4985BDCD227}">
      <dsp:nvSpPr>
        <dsp:cNvPr id="0" name=""/>
        <dsp:cNvSpPr/>
      </dsp:nvSpPr>
      <dsp:spPr>
        <a:xfrm>
          <a:off x="7556669" y="1533482"/>
          <a:ext cx="1820672" cy="3885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6173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2200" kern="1200"/>
        </a:p>
      </dsp:txBody>
      <dsp:txXfrm>
        <a:off x="7556669" y="1533482"/>
        <a:ext cx="1820672" cy="38851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CFBA9-6CE0-4C88-BB41-16D75EA1E1A5}">
      <dsp:nvSpPr>
        <dsp:cNvPr id="0" name=""/>
        <dsp:cNvSpPr/>
      </dsp:nvSpPr>
      <dsp:spPr>
        <a:xfrm rot="5400000">
          <a:off x="3461545" y="142071"/>
          <a:ext cx="2171788" cy="188945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>
              <a:solidFill>
                <a:schemeClr val="tx1"/>
              </a:solidFill>
              <a:highlight>
                <a:srgbClr val="FFFF00"/>
              </a:highlight>
            </a:rPr>
            <a:t>Integración social</a:t>
          </a:r>
        </a:p>
      </dsp:txBody>
      <dsp:txXfrm rot="-5400000">
        <a:off x="3897151" y="339342"/>
        <a:ext cx="1300575" cy="1494914"/>
      </dsp:txXfrm>
    </dsp:sp>
    <dsp:sp modelId="{0EE6220A-B532-4D6D-BD95-3028479B922B}">
      <dsp:nvSpPr>
        <dsp:cNvPr id="0" name=""/>
        <dsp:cNvSpPr/>
      </dsp:nvSpPr>
      <dsp:spPr>
        <a:xfrm>
          <a:off x="5549503" y="435262"/>
          <a:ext cx="2423715" cy="13030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Interpersonales</a:t>
          </a:r>
          <a:endParaRPr lang="es-CO" sz="1800" kern="1200" dirty="0"/>
        </a:p>
      </dsp:txBody>
      <dsp:txXfrm>
        <a:off x="5549503" y="435262"/>
        <a:ext cx="2423715" cy="1303072"/>
      </dsp:txXfrm>
    </dsp:sp>
    <dsp:sp modelId="{81C161A2-F148-4118-8DE7-1CBB6820B704}">
      <dsp:nvSpPr>
        <dsp:cNvPr id="0" name=""/>
        <dsp:cNvSpPr/>
      </dsp:nvSpPr>
      <dsp:spPr>
        <a:xfrm rot="5400000">
          <a:off x="1420933" y="142071"/>
          <a:ext cx="2171788" cy="188945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3600" kern="1200"/>
        </a:p>
      </dsp:txBody>
      <dsp:txXfrm rot="-5400000">
        <a:off x="1856539" y="339342"/>
        <a:ext cx="1300575" cy="1494914"/>
      </dsp:txXfrm>
    </dsp:sp>
    <dsp:sp modelId="{20EBEFFB-9897-41D0-9DAE-D2BB3A05B5DA}">
      <dsp:nvSpPr>
        <dsp:cNvPr id="0" name=""/>
        <dsp:cNvSpPr/>
      </dsp:nvSpPr>
      <dsp:spPr>
        <a:xfrm rot="5400000">
          <a:off x="2437330" y="1985485"/>
          <a:ext cx="2171788" cy="188945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>
              <a:solidFill>
                <a:schemeClr val="tx1"/>
              </a:solidFill>
              <a:highlight>
                <a:srgbClr val="FFFF00"/>
              </a:highlight>
            </a:rPr>
            <a:t>Aceptación social</a:t>
          </a:r>
        </a:p>
      </dsp:txBody>
      <dsp:txXfrm rot="-5400000">
        <a:off x="2872936" y="2182756"/>
        <a:ext cx="1300575" cy="1494914"/>
      </dsp:txXfrm>
    </dsp:sp>
    <dsp:sp modelId="{7F58F741-63D4-4AB3-ABAD-0E5D928ACD68}">
      <dsp:nvSpPr>
        <dsp:cNvPr id="0" name=""/>
        <dsp:cNvSpPr/>
      </dsp:nvSpPr>
      <dsp:spPr>
        <a:xfrm>
          <a:off x="154781" y="2278676"/>
          <a:ext cx="2345531" cy="13030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Personales</a:t>
          </a:r>
          <a:endParaRPr lang="es-CO" sz="1800" kern="1200" dirty="0"/>
        </a:p>
      </dsp:txBody>
      <dsp:txXfrm>
        <a:off x="154781" y="2278676"/>
        <a:ext cx="2345531" cy="1303072"/>
      </dsp:txXfrm>
    </dsp:sp>
    <dsp:sp modelId="{022F7502-972C-4488-B2E4-517F226C0666}">
      <dsp:nvSpPr>
        <dsp:cNvPr id="0" name=""/>
        <dsp:cNvSpPr/>
      </dsp:nvSpPr>
      <dsp:spPr>
        <a:xfrm rot="5400000">
          <a:off x="4477942" y="1985485"/>
          <a:ext cx="2171788" cy="188945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3600" kern="1200"/>
        </a:p>
      </dsp:txBody>
      <dsp:txXfrm rot="-5400000">
        <a:off x="4913548" y="2182756"/>
        <a:ext cx="1300575" cy="1494914"/>
      </dsp:txXfrm>
    </dsp:sp>
    <dsp:sp modelId="{926DD6A2-B7B7-453F-B1EA-F30B83EDD1A8}">
      <dsp:nvSpPr>
        <dsp:cNvPr id="0" name=""/>
        <dsp:cNvSpPr/>
      </dsp:nvSpPr>
      <dsp:spPr>
        <a:xfrm rot="5400000">
          <a:off x="3461545" y="3828898"/>
          <a:ext cx="2171788" cy="188945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>
              <a:solidFill>
                <a:schemeClr val="tx1"/>
              </a:solidFill>
              <a:highlight>
                <a:srgbClr val="FFFF00"/>
              </a:highlight>
            </a:rPr>
            <a:t>Contribución social</a:t>
          </a:r>
        </a:p>
      </dsp:txBody>
      <dsp:txXfrm rot="-5400000">
        <a:off x="3897151" y="4026169"/>
        <a:ext cx="1300575" cy="1494914"/>
      </dsp:txXfrm>
    </dsp:sp>
    <dsp:sp modelId="{4882D079-3659-4072-A09C-6FA64EFFE67F}">
      <dsp:nvSpPr>
        <dsp:cNvPr id="0" name=""/>
        <dsp:cNvSpPr/>
      </dsp:nvSpPr>
      <dsp:spPr>
        <a:xfrm>
          <a:off x="5549503" y="4122090"/>
          <a:ext cx="2423715" cy="13030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/>
        </a:p>
      </dsp:txBody>
      <dsp:txXfrm>
        <a:off x="5549503" y="4122090"/>
        <a:ext cx="2423715" cy="1303072"/>
      </dsp:txXfrm>
    </dsp:sp>
    <dsp:sp modelId="{D98E779F-5F97-4641-8941-2B8EC4491B08}">
      <dsp:nvSpPr>
        <dsp:cNvPr id="0" name=""/>
        <dsp:cNvSpPr/>
      </dsp:nvSpPr>
      <dsp:spPr>
        <a:xfrm rot="5400000">
          <a:off x="1420933" y="3828898"/>
          <a:ext cx="2171788" cy="188945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3600" kern="1200"/>
        </a:p>
      </dsp:txBody>
      <dsp:txXfrm rot="-5400000">
        <a:off x="1856539" y="4026169"/>
        <a:ext cx="1300575" cy="14949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E078C-F4F5-4C6D-BF2F-D71C87D2CAB6}">
      <dsp:nvSpPr>
        <dsp:cNvPr id="0" name=""/>
        <dsp:cNvSpPr/>
      </dsp:nvSpPr>
      <dsp:spPr>
        <a:xfrm>
          <a:off x="3037568" y="1345"/>
          <a:ext cx="1543895" cy="154389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/>
            <a:t>Sensibilidad ética</a:t>
          </a:r>
        </a:p>
      </dsp:txBody>
      <dsp:txXfrm>
        <a:off x="3263666" y="227443"/>
        <a:ext cx="1091699" cy="1091699"/>
      </dsp:txXfrm>
    </dsp:sp>
    <dsp:sp modelId="{6023B272-622B-42BB-A799-B76B8F7319D2}">
      <dsp:nvSpPr>
        <dsp:cNvPr id="0" name=""/>
        <dsp:cNvSpPr/>
      </dsp:nvSpPr>
      <dsp:spPr>
        <a:xfrm rot="2160000">
          <a:off x="4532691" y="1187304"/>
          <a:ext cx="410508" cy="5210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300" kern="1200"/>
        </a:p>
      </dsp:txBody>
      <dsp:txXfrm>
        <a:off x="4544451" y="1255324"/>
        <a:ext cx="287356" cy="312638"/>
      </dsp:txXfrm>
    </dsp:sp>
    <dsp:sp modelId="{4EFBB640-C225-4120-8F95-A93BEFD5238C}">
      <dsp:nvSpPr>
        <dsp:cNvPr id="0" name=""/>
        <dsp:cNvSpPr/>
      </dsp:nvSpPr>
      <dsp:spPr>
        <a:xfrm>
          <a:off x="4913226" y="1364090"/>
          <a:ext cx="1543895" cy="1543895"/>
        </a:xfrm>
        <a:prstGeom prst="ellipse">
          <a:avLst/>
        </a:prstGeom>
        <a:solidFill>
          <a:schemeClr val="accent4">
            <a:hueOff val="4787184"/>
            <a:satOff val="-4283"/>
            <a:lumOff val="-107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/>
            <a:t>Liderazgo</a:t>
          </a:r>
        </a:p>
      </dsp:txBody>
      <dsp:txXfrm>
        <a:off x="5139324" y="1590188"/>
        <a:ext cx="1091699" cy="1091699"/>
      </dsp:txXfrm>
    </dsp:sp>
    <dsp:sp modelId="{BACE0BB9-BDAE-4C83-A1AE-0F8227C812E0}">
      <dsp:nvSpPr>
        <dsp:cNvPr id="0" name=""/>
        <dsp:cNvSpPr/>
      </dsp:nvSpPr>
      <dsp:spPr>
        <a:xfrm rot="6480000">
          <a:off x="5125290" y="2966940"/>
          <a:ext cx="410508" cy="5210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4787184"/>
            <a:satOff val="-4283"/>
            <a:lumOff val="-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300" kern="1200"/>
        </a:p>
      </dsp:txBody>
      <dsp:txXfrm rot="10800000">
        <a:off x="5205894" y="3012591"/>
        <a:ext cx="287356" cy="312638"/>
      </dsp:txXfrm>
    </dsp:sp>
    <dsp:sp modelId="{BAFF1078-C67D-4F51-B184-4F1FCF51D9F6}">
      <dsp:nvSpPr>
        <dsp:cNvPr id="0" name=""/>
        <dsp:cNvSpPr/>
      </dsp:nvSpPr>
      <dsp:spPr>
        <a:xfrm>
          <a:off x="4196788" y="3569058"/>
          <a:ext cx="1543895" cy="1543895"/>
        </a:xfrm>
        <a:prstGeom prst="ellipse">
          <a:avLst/>
        </a:prstGeom>
        <a:solidFill>
          <a:schemeClr val="accent4">
            <a:hueOff val="9574368"/>
            <a:satOff val="-8565"/>
            <a:lumOff val="-215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/>
            <a:t>Proactividad</a:t>
          </a:r>
        </a:p>
      </dsp:txBody>
      <dsp:txXfrm>
        <a:off x="4422886" y="3795156"/>
        <a:ext cx="1091699" cy="1091699"/>
      </dsp:txXfrm>
    </dsp:sp>
    <dsp:sp modelId="{5447CBF2-2C82-4C67-8CC3-D1A95972BE24}">
      <dsp:nvSpPr>
        <dsp:cNvPr id="0" name=""/>
        <dsp:cNvSpPr/>
      </dsp:nvSpPr>
      <dsp:spPr>
        <a:xfrm rot="10800000">
          <a:off x="3615879" y="4080474"/>
          <a:ext cx="410508" cy="5210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574368"/>
            <a:satOff val="-8565"/>
            <a:lumOff val="-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300" kern="1200"/>
        </a:p>
      </dsp:txBody>
      <dsp:txXfrm rot="10800000">
        <a:off x="3739031" y="4184687"/>
        <a:ext cx="287356" cy="312638"/>
      </dsp:txXfrm>
    </dsp:sp>
    <dsp:sp modelId="{E943E09B-0866-464D-ACA4-C9FDDA8164DF}">
      <dsp:nvSpPr>
        <dsp:cNvPr id="0" name=""/>
        <dsp:cNvSpPr/>
      </dsp:nvSpPr>
      <dsp:spPr>
        <a:xfrm>
          <a:off x="1878347" y="3569058"/>
          <a:ext cx="1543895" cy="1543895"/>
        </a:xfrm>
        <a:prstGeom prst="ellipse">
          <a:avLst/>
        </a:prstGeom>
        <a:solidFill>
          <a:schemeClr val="accent4">
            <a:hueOff val="14361552"/>
            <a:satOff val="-12848"/>
            <a:lumOff val="-323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/>
            <a:t>Creatividad</a:t>
          </a:r>
        </a:p>
      </dsp:txBody>
      <dsp:txXfrm>
        <a:off x="2104445" y="3795156"/>
        <a:ext cx="1091699" cy="1091699"/>
      </dsp:txXfrm>
    </dsp:sp>
    <dsp:sp modelId="{8D328505-5A7C-4B51-A21F-1A06F56DE102}">
      <dsp:nvSpPr>
        <dsp:cNvPr id="0" name=""/>
        <dsp:cNvSpPr/>
      </dsp:nvSpPr>
      <dsp:spPr>
        <a:xfrm rot="15120000">
          <a:off x="2090412" y="2989039"/>
          <a:ext cx="410508" cy="5210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4361552"/>
            <a:satOff val="-12848"/>
            <a:lumOff val="-3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300" kern="1200"/>
        </a:p>
      </dsp:txBody>
      <dsp:txXfrm rot="10800000">
        <a:off x="2171016" y="3151814"/>
        <a:ext cx="287356" cy="312638"/>
      </dsp:txXfrm>
    </dsp:sp>
    <dsp:sp modelId="{351D66AA-CF1D-43E2-99C2-1A45177D3A78}">
      <dsp:nvSpPr>
        <dsp:cNvPr id="0" name=""/>
        <dsp:cNvSpPr/>
      </dsp:nvSpPr>
      <dsp:spPr>
        <a:xfrm>
          <a:off x="1161910" y="1364090"/>
          <a:ext cx="1543895" cy="1543895"/>
        </a:xfrm>
        <a:prstGeom prst="ellipse">
          <a:avLst/>
        </a:prstGeom>
        <a:solidFill>
          <a:schemeClr val="accent4">
            <a:hueOff val="19148736"/>
            <a:satOff val="-17131"/>
            <a:lumOff val="-431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/>
            <a:t>Capacidad de gestión</a:t>
          </a:r>
        </a:p>
      </dsp:txBody>
      <dsp:txXfrm>
        <a:off x="1388008" y="1590188"/>
        <a:ext cx="1091699" cy="1091699"/>
      </dsp:txXfrm>
    </dsp:sp>
    <dsp:sp modelId="{8DA070AF-52AB-4FDC-BE12-3598DA122F5F}">
      <dsp:nvSpPr>
        <dsp:cNvPr id="0" name=""/>
        <dsp:cNvSpPr/>
      </dsp:nvSpPr>
      <dsp:spPr>
        <a:xfrm rot="19440000">
          <a:off x="2657033" y="1200962"/>
          <a:ext cx="410508" cy="5210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9148736"/>
            <a:satOff val="-17131"/>
            <a:lumOff val="-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300" kern="1200"/>
        </a:p>
      </dsp:txBody>
      <dsp:txXfrm>
        <a:off x="2668793" y="1341368"/>
        <a:ext cx="287356" cy="3126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395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42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919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6912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693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904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790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024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333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50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131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111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0011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6047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7849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0348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3836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4781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105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8499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8609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0739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5423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8001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0170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6392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5430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5005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64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834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153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622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11/26/2024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718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91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074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25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  <p:sldLayoutId id="2147483766" r:id="rId15"/>
    <p:sldLayoutId id="2147483767" r:id="rId16"/>
    <p:sldLayoutId id="214748376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11/26/2024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06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0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27E90F2-CA9D-483C-91C7-AA39ED0E69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482" y="216056"/>
            <a:ext cx="11465859" cy="2509213"/>
          </a:xfrm>
          <a:solidFill>
            <a:schemeClr val="accent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MX" sz="4000" b="1" dirty="0">
                <a:latin typeface="+mn-lt"/>
              </a:rPr>
              <a:t/>
            </a:r>
            <a:br>
              <a:rPr lang="es-MX" sz="4000" b="1" dirty="0">
                <a:latin typeface="+mn-lt"/>
              </a:rPr>
            </a:br>
            <a:r>
              <a:rPr lang="es-MX" sz="4000" b="1" dirty="0">
                <a:latin typeface="+mn-lt"/>
              </a:rPr>
              <a:t/>
            </a:r>
            <a:br>
              <a:rPr lang="es-MX" sz="4000" b="1" dirty="0">
                <a:latin typeface="+mn-lt"/>
              </a:rPr>
            </a:br>
            <a:r>
              <a:rPr lang="es-MX" sz="4000" b="1" dirty="0">
                <a:latin typeface="+mn-lt"/>
              </a:rPr>
              <a:t>Escenarios móviles y centros de contacto:</a:t>
            </a:r>
            <a:br>
              <a:rPr lang="es-MX" sz="4000" b="1" dirty="0">
                <a:latin typeface="+mn-lt"/>
              </a:rPr>
            </a:br>
            <a:r>
              <a:rPr lang="es-MX" sz="4000" b="1" dirty="0">
                <a:latin typeface="+mn-lt"/>
              </a:rPr>
              <a:t> una estrategia para la promoción de la salud mental positiva desde el enfoque de capacidades</a:t>
            </a:r>
            <a:br>
              <a:rPr lang="es-MX" sz="4000" b="1" dirty="0">
                <a:latin typeface="+mn-lt"/>
              </a:rPr>
            </a:br>
            <a:endParaRPr lang="es-CO" sz="36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6FBD14B2-44EC-42B0-AFC3-308C8FFD7F1F}"/>
              </a:ext>
            </a:extLst>
          </p:cNvPr>
          <p:cNvSpPr txBox="1"/>
          <p:nvPr/>
        </p:nvSpPr>
        <p:spPr>
          <a:xfrm>
            <a:off x="1797423" y="3133165"/>
            <a:ext cx="8417859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3600" dirty="0">
                <a:solidFill>
                  <a:srgbClr val="002060"/>
                </a:solidFill>
              </a:rPr>
              <a:t>Director: </a:t>
            </a:r>
            <a:r>
              <a:rPr lang="es-CO" sz="3600" dirty="0" smtClean="0">
                <a:solidFill>
                  <a:srgbClr val="002060"/>
                </a:solidFill>
              </a:rPr>
              <a:t>Jonnathan </a:t>
            </a:r>
            <a:r>
              <a:rPr lang="es-CO" sz="3600" dirty="0" smtClean="0">
                <a:solidFill>
                  <a:srgbClr val="002060"/>
                </a:solidFill>
              </a:rPr>
              <a:t>Narváez</a:t>
            </a:r>
            <a:endParaRPr lang="es-CO" sz="3600" dirty="0">
              <a:solidFill>
                <a:srgbClr val="002060"/>
              </a:solidFill>
            </a:endParaRPr>
          </a:p>
          <a:p>
            <a:pPr algn="ctr"/>
            <a:r>
              <a:rPr lang="es-CO" sz="3600" dirty="0">
                <a:solidFill>
                  <a:srgbClr val="002060"/>
                </a:solidFill>
              </a:rPr>
              <a:t>Codirectora: Edith Hernández Narváez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4080EBD2-EA98-4A9B-B4E5-6F25D1B2A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852" y="4941013"/>
            <a:ext cx="1694835" cy="170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985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E58E5200-9AC8-4D04-86B3-4535C5810409}"/>
              </a:ext>
            </a:extLst>
          </p:cNvPr>
          <p:cNvSpPr txBox="1"/>
          <p:nvPr/>
        </p:nvSpPr>
        <p:spPr>
          <a:xfrm>
            <a:off x="2043953" y="621055"/>
            <a:ext cx="705962" cy="58604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wordArtVert" wrap="square" rtlCol="0">
            <a:spAutoFit/>
          </a:bodyPr>
          <a:lstStyle/>
          <a:p>
            <a:r>
              <a:rPr lang="es-CO" sz="3200" b="1" dirty="0">
                <a:solidFill>
                  <a:srgbClr val="FF0000"/>
                </a:solidFill>
              </a:rPr>
              <a:t>Indicadores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F359948F-3BF7-446C-9C5C-15A97A9AF9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834416"/>
              </p:ext>
            </p:extLst>
          </p:nvPr>
        </p:nvGraphicFramePr>
        <p:xfrm>
          <a:off x="2696127" y="400176"/>
          <a:ext cx="8128000" cy="5860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770772C-286D-4CCE-A4A3-F0A126D83633}"/>
              </a:ext>
            </a:extLst>
          </p:cNvPr>
          <p:cNvSpPr txBox="1"/>
          <p:nvPr/>
        </p:nvSpPr>
        <p:spPr>
          <a:xfrm>
            <a:off x="7315200" y="3105834"/>
            <a:ext cx="1425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highlight>
                  <a:srgbClr val="FFFF00"/>
                </a:highlight>
              </a:rPr>
              <a:t>Actualización social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AE315210-AE42-46C0-AF96-407A185ECC78}"/>
              </a:ext>
            </a:extLst>
          </p:cNvPr>
          <p:cNvSpPr txBox="1"/>
          <p:nvPr/>
        </p:nvSpPr>
        <p:spPr>
          <a:xfrm>
            <a:off x="4634753" y="1586752"/>
            <a:ext cx="1308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highlight>
                  <a:srgbClr val="FFFF00"/>
                </a:highlight>
              </a:rPr>
              <a:t>Coherencia social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0B669B9E-E179-4813-8EF0-DD1A5089D2F2}"/>
              </a:ext>
            </a:extLst>
          </p:cNvPr>
          <p:cNvSpPr txBox="1"/>
          <p:nvPr/>
        </p:nvSpPr>
        <p:spPr>
          <a:xfrm>
            <a:off x="4491318" y="4901916"/>
            <a:ext cx="1452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highlight>
                  <a:srgbClr val="FFFF00"/>
                </a:highlight>
              </a:rPr>
              <a:t>Capacidades</a:t>
            </a:r>
          </a:p>
        </p:txBody>
      </p:sp>
    </p:spTree>
    <p:extLst>
      <p:ext uri="{BB962C8B-B14F-4D97-AF65-F5344CB8AC3E}">
        <p14:creationId xmlns:p14="http://schemas.microsoft.com/office/powerpoint/2010/main" val="76736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8031DEF8-E815-48A4-8B24-2A504D7B72DB}"/>
              </a:ext>
            </a:extLst>
          </p:cNvPr>
          <p:cNvSpPr txBox="1"/>
          <p:nvPr/>
        </p:nvSpPr>
        <p:spPr>
          <a:xfrm>
            <a:off x="2569307" y="435934"/>
            <a:ext cx="5504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accent6">
                    <a:lumMod val="50000"/>
                  </a:schemeClr>
                </a:solidFill>
              </a:rPr>
              <a:t>Competencias 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2AA81C2F-C86D-4636-83C2-F13DFA3585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0226567"/>
              </p:ext>
            </p:extLst>
          </p:nvPr>
        </p:nvGraphicFramePr>
        <p:xfrm>
          <a:off x="4489622" y="1020709"/>
          <a:ext cx="7619032" cy="5114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asa del Joven – Corporación Centro Comunitario La Ros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06" y="1383957"/>
            <a:ext cx="4917566" cy="489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309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17E1C267-1977-4468-84E4-859A8661F82D}"/>
              </a:ext>
            </a:extLst>
          </p:cNvPr>
          <p:cNvSpPr txBox="1"/>
          <p:nvPr/>
        </p:nvSpPr>
        <p:spPr>
          <a:xfrm>
            <a:off x="224052" y="1317812"/>
            <a:ext cx="115824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/>
              <a:t>Blanco, A., &amp; Marín, J. R. (2007). Intervención psicosocial. Prentice Hall.</a:t>
            </a:r>
          </a:p>
          <a:p>
            <a:pPr algn="just"/>
            <a:r>
              <a:rPr lang="es-MX" dirty="0"/>
              <a:t>Blanco, A., &amp; Díaz, D. (2005). El bienestar social: su concepto y medición. </a:t>
            </a:r>
            <a:r>
              <a:rPr lang="es-MX" dirty="0" err="1"/>
              <a:t>Psicothema</a:t>
            </a:r>
            <a:r>
              <a:rPr lang="es-MX" dirty="0"/>
              <a:t>, 17(4), 582-589.</a:t>
            </a:r>
          </a:p>
          <a:p>
            <a:pPr algn="just"/>
            <a:r>
              <a:rPr lang="es-MX" dirty="0"/>
              <a:t>Colmenares, J. (2012). Organización comunitaria y derechos humanos. Caracas: ED. Libertador.</a:t>
            </a:r>
          </a:p>
          <a:p>
            <a:pPr algn="just"/>
            <a:r>
              <a:rPr lang="es-MX" dirty="0"/>
              <a:t>Colmenarejo, R. (2016). Enfoque de capacidades y sostenibilidad Aportaciones de Amartya Sen y Martha Nussbaum. Ideas y valores, 65(160), 121-149.</a:t>
            </a:r>
          </a:p>
          <a:p>
            <a:pPr algn="just"/>
            <a:r>
              <a:rPr lang="es-MX" dirty="0" err="1"/>
              <a:t>Ferullo</a:t>
            </a:r>
            <a:r>
              <a:rPr lang="es-MX" dirty="0"/>
              <a:t>, H. (2006). El concepto de pobreza en Amartya Sen. Cultura económica, (66), 10-16.</a:t>
            </a:r>
          </a:p>
          <a:p>
            <a:pPr algn="just"/>
            <a:r>
              <a:rPr lang="es-MX" dirty="0"/>
              <a:t>Hernández, A y Escala, Z. (2011). Enfoques de la capacidad y el desarrollo humano. Origen, evolución y aplicaciones. Caracas. PNUD.</a:t>
            </a:r>
          </a:p>
          <a:p>
            <a:pPr algn="just"/>
            <a:r>
              <a:rPr lang="es-MX" dirty="0"/>
              <a:t>Lluch, M.T. (2020). Cuida la Salud Mental Positiva: un abordaje para afrontar con más fuerza mental la situación generada por la pandemia de Coronavirus Covid-19. Barcelona: Depósito Digital da </a:t>
            </a:r>
            <a:r>
              <a:rPr lang="es-MX" dirty="0" err="1"/>
              <a:t>Universitat</a:t>
            </a:r>
            <a:r>
              <a:rPr lang="es-MX" dirty="0"/>
              <a:t> de Barcelona. </a:t>
            </a:r>
            <a:r>
              <a:rPr lang="es-MX" dirty="0" err="1"/>
              <a:t>Disponível</a:t>
            </a:r>
            <a:r>
              <a:rPr lang="es-MX" dirty="0"/>
              <a:t> em: http://hdl.handle.net/2445/155397 </a:t>
            </a:r>
          </a:p>
          <a:p>
            <a:pPr algn="just"/>
            <a:r>
              <a:rPr lang="es-MX" dirty="0" err="1"/>
              <a:t>Jahoda</a:t>
            </a:r>
            <a:r>
              <a:rPr lang="es-MX" dirty="0"/>
              <a:t>, M. (1958). </a:t>
            </a:r>
            <a:r>
              <a:rPr lang="es-MX" dirty="0" err="1"/>
              <a:t>Current</a:t>
            </a:r>
            <a:r>
              <a:rPr lang="es-MX" dirty="0"/>
              <a:t> </a:t>
            </a:r>
            <a:r>
              <a:rPr lang="es-MX" dirty="0" err="1"/>
              <a:t>concepts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positive mental </a:t>
            </a:r>
            <a:r>
              <a:rPr lang="es-MX" dirty="0" err="1"/>
              <a:t>health</a:t>
            </a:r>
            <a:r>
              <a:rPr lang="es-MX" dirty="0"/>
              <a:t>. New York: Basic </a:t>
            </a:r>
            <a:r>
              <a:rPr lang="es-MX" dirty="0" err="1"/>
              <a:t>Books</a:t>
            </a:r>
            <a:endParaRPr lang="es-MX" dirty="0"/>
          </a:p>
          <a:p>
            <a:pPr algn="just"/>
            <a:r>
              <a:rPr lang="es-MX" dirty="0" err="1"/>
              <a:t>Narvaez</a:t>
            </a:r>
            <a:r>
              <a:rPr lang="es-MX" dirty="0"/>
              <a:t> J. (2016). Escenarios móviles y centros de contacto, una experiencia significativa en la dinamización del apoyo social. </a:t>
            </a:r>
            <a:r>
              <a:rPr lang="es-MX" dirty="0" err="1"/>
              <a:t>Rev</a:t>
            </a:r>
            <a:r>
              <a:rPr lang="es-MX" dirty="0"/>
              <a:t> Univ. Salud, 18(2): 312-324. </a:t>
            </a:r>
          </a:p>
          <a:p>
            <a:pPr algn="just"/>
            <a:r>
              <a:rPr lang="es-MX" dirty="0"/>
              <a:t>Nussbaum, M. (2012). Crear capacidades. Propuesta para el desarrollo humano. Paidós. </a:t>
            </a:r>
          </a:p>
          <a:p>
            <a:pPr algn="just"/>
            <a:r>
              <a:rPr lang="es-MX" dirty="0"/>
              <a:t>Sen, A. (1998). Capital humano y capacidad humana. Cuadernos de economía (Santafé de Bogotá), 17(29), 67-72. Teixeira, S., Sequeira, C. &amp; Lluch, T. (2021). Programa de promoción de la Salud Mental Positiva para adultos (</a:t>
            </a:r>
            <a:r>
              <a:rPr lang="es-MX" dirty="0" err="1"/>
              <a:t>Mentis</a:t>
            </a:r>
            <a:r>
              <a:rPr lang="es-MX" dirty="0"/>
              <a:t> Plus+): manual de apoyo. Barcelona: </a:t>
            </a:r>
            <a:r>
              <a:rPr lang="es-MX" dirty="0" err="1"/>
              <a:t>Universitat</a:t>
            </a:r>
            <a:r>
              <a:rPr lang="es-MX" dirty="0"/>
              <a:t> de Barcelona, Depósito Digital, Colección OMADO. http://diposit.ub.edu/dspace/handle/2445/2</a:t>
            </a:r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5401AAF6-4B7E-4831-9FCA-025016261846}"/>
              </a:ext>
            </a:extLst>
          </p:cNvPr>
          <p:cNvSpPr/>
          <p:nvPr/>
        </p:nvSpPr>
        <p:spPr>
          <a:xfrm>
            <a:off x="4356717" y="303911"/>
            <a:ext cx="3317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600" b="1" dirty="0"/>
              <a:t>Referencias</a:t>
            </a:r>
          </a:p>
        </p:txBody>
      </p:sp>
    </p:spTree>
    <p:extLst>
      <p:ext uri="{BB962C8B-B14F-4D97-AF65-F5344CB8AC3E}">
        <p14:creationId xmlns:p14="http://schemas.microsoft.com/office/powerpoint/2010/main" val="2900993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5AAD205-0530-4926-8538-324CB9EB4BF0}"/>
              </a:ext>
            </a:extLst>
          </p:cNvPr>
          <p:cNvSpPr txBox="1"/>
          <p:nvPr/>
        </p:nvSpPr>
        <p:spPr>
          <a:xfrm>
            <a:off x="331695" y="99073"/>
            <a:ext cx="4007223" cy="92333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5400" dirty="0">
                <a:solidFill>
                  <a:schemeClr val="bg1"/>
                </a:solidFill>
              </a:rPr>
              <a:t>CONTEXTO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EB5A94D6-B11C-4B7D-A5B8-F59F88DDFB82}"/>
              </a:ext>
            </a:extLst>
          </p:cNvPr>
          <p:cNvSpPr/>
          <p:nvPr/>
        </p:nvSpPr>
        <p:spPr>
          <a:xfrm>
            <a:off x="4858871" y="331695"/>
            <a:ext cx="7144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/>
              <a:t>La Casa del Joven Hna. María Agudelo - Centro de Formación Técnica para el Arte y el Emprendimiento</a:t>
            </a:r>
            <a:endParaRPr lang="es-CO" sz="2400" b="1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BE3D85E8-B968-4CC6-91D4-BFC94A20F7D0}"/>
              </a:ext>
            </a:extLst>
          </p:cNvPr>
          <p:cNvSpPr/>
          <p:nvPr/>
        </p:nvSpPr>
        <p:spPr>
          <a:xfrm>
            <a:off x="4697506" y="2650023"/>
            <a:ext cx="730623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800" dirty="0"/>
              <a:t>Escenario de </a:t>
            </a:r>
            <a:r>
              <a:rPr lang="es-MX" sz="2800" b="1" dirty="0">
                <a:solidFill>
                  <a:srgbClr val="C00000"/>
                </a:solidFill>
              </a:rPr>
              <a:t>formación para el trabajo y el desarrollo humano</a:t>
            </a:r>
            <a:r>
              <a:rPr lang="es-MX" sz="2800" dirty="0"/>
              <a:t>, la innovación y el emprendimiento.</a:t>
            </a:r>
          </a:p>
          <a:p>
            <a:r>
              <a:rPr lang="es-MX" sz="2800" dirty="0"/>
              <a:t>Corporación Centro Comunitario La Rosa (C.C.C la Rosa) ubicada en el barrio la Rosa, comuna 5 de la Ciudad de Pasto y viene funcionando desde 1995.</a:t>
            </a:r>
          </a:p>
          <a:p>
            <a:r>
              <a:rPr lang="es-MX" sz="2800" dirty="0"/>
              <a:t>Institución de Educación para el Trabajo y el Desarrollo Humano (2019).</a:t>
            </a:r>
            <a:endParaRPr lang="es-CO" sz="2800" dirty="0"/>
          </a:p>
        </p:txBody>
      </p:sp>
      <p:sp>
        <p:nvSpPr>
          <p:cNvPr id="10" name="Flecha: hacia abajo 9">
            <a:extLst>
              <a:ext uri="{FF2B5EF4-FFF2-40B4-BE49-F238E27FC236}">
                <a16:creationId xmlns:a16="http://schemas.microsoft.com/office/drawing/2014/main" xmlns="" id="{5D8AFD51-BC22-4C10-800F-59B1BD8C6B3E}"/>
              </a:ext>
            </a:extLst>
          </p:cNvPr>
          <p:cNvSpPr/>
          <p:nvPr/>
        </p:nvSpPr>
        <p:spPr>
          <a:xfrm>
            <a:off x="7566211" y="1246093"/>
            <a:ext cx="1156447" cy="116585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5878CABC-B182-412A-A21D-0351BB2F5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96" y="1515034"/>
            <a:ext cx="4204196" cy="450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95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5AAD205-0530-4926-8538-324CB9EB4BF0}"/>
              </a:ext>
            </a:extLst>
          </p:cNvPr>
          <p:cNvSpPr txBox="1"/>
          <p:nvPr/>
        </p:nvSpPr>
        <p:spPr>
          <a:xfrm>
            <a:off x="295836" y="331695"/>
            <a:ext cx="4007223" cy="92333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5400" dirty="0">
                <a:solidFill>
                  <a:schemeClr val="bg1"/>
                </a:solidFill>
              </a:rPr>
              <a:t>CONTEXTO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EB5A94D6-B11C-4B7D-A5B8-F59F88DDFB82}"/>
              </a:ext>
            </a:extLst>
          </p:cNvPr>
          <p:cNvSpPr/>
          <p:nvPr/>
        </p:nvSpPr>
        <p:spPr>
          <a:xfrm>
            <a:off x="4858871" y="331695"/>
            <a:ext cx="7144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/>
              <a:t>La Casa del Joven Hna. María Agudelo - Centro de Formación Técnica para el Arte y el Emprendimiento</a:t>
            </a:r>
            <a:endParaRPr lang="es-CO" sz="2400" b="1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BE3D85E8-B968-4CC6-91D4-BFC94A20F7D0}"/>
              </a:ext>
            </a:extLst>
          </p:cNvPr>
          <p:cNvSpPr/>
          <p:nvPr/>
        </p:nvSpPr>
        <p:spPr>
          <a:xfrm>
            <a:off x="4499186" y="2831662"/>
            <a:ext cx="7512424" cy="35394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2800" b="1" dirty="0"/>
              <a:t>Población: </a:t>
            </a:r>
            <a:r>
              <a:rPr lang="es-MX" sz="2800" dirty="0"/>
              <a:t>jóvenes (hombres y mujeres)</a:t>
            </a:r>
          </a:p>
          <a:p>
            <a:r>
              <a:rPr lang="es-MX" sz="2800" dirty="0"/>
              <a:t>Vulnerabilidad socioeconómica y cultural</a:t>
            </a:r>
          </a:p>
          <a:p>
            <a:r>
              <a:rPr lang="es-MX" sz="2800" dirty="0"/>
              <a:t>Víctimas de violencias, deprivación y dinámicas familiares complejas, desescolarización, trabajo infantil.</a:t>
            </a:r>
          </a:p>
          <a:p>
            <a:r>
              <a:rPr lang="es-MX" sz="2800" dirty="0"/>
              <a:t>Iniciativas comerciales propias, microempresas de subsistencia, negocios ambulantes.</a:t>
            </a:r>
          </a:p>
          <a:p>
            <a:endParaRPr lang="es-MX" sz="2800" dirty="0"/>
          </a:p>
        </p:txBody>
      </p:sp>
      <p:sp>
        <p:nvSpPr>
          <p:cNvPr id="10" name="Flecha: hacia abajo 9">
            <a:extLst>
              <a:ext uri="{FF2B5EF4-FFF2-40B4-BE49-F238E27FC236}">
                <a16:creationId xmlns:a16="http://schemas.microsoft.com/office/drawing/2014/main" xmlns="" id="{5D8AFD51-BC22-4C10-800F-59B1BD8C6B3E}"/>
              </a:ext>
            </a:extLst>
          </p:cNvPr>
          <p:cNvSpPr/>
          <p:nvPr/>
        </p:nvSpPr>
        <p:spPr>
          <a:xfrm>
            <a:off x="7651378" y="1391735"/>
            <a:ext cx="1156447" cy="1165857"/>
          </a:xfrm>
          <a:prstGeom prst="downArrow">
            <a:avLst/>
          </a:prstGeom>
          <a:solidFill>
            <a:srgbClr val="FFFF00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34D66A0-0E55-4EAC-A342-B04630662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706" y="1671362"/>
            <a:ext cx="3379694" cy="303510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911D3DCD-B2A1-4428-800D-6ED8E0F8C34F}"/>
              </a:ext>
            </a:extLst>
          </p:cNvPr>
          <p:cNvSpPr/>
          <p:nvPr/>
        </p:nvSpPr>
        <p:spPr>
          <a:xfrm>
            <a:off x="180390" y="4986097"/>
            <a:ext cx="4122669" cy="1384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CO" sz="2800" b="1" dirty="0">
                <a:solidFill>
                  <a:schemeClr val="accent5">
                    <a:lumMod val="75000"/>
                  </a:schemeClr>
                </a:solidFill>
              </a:rPr>
              <a:t>Entorno protector, fortalecer proyecto de vida de manera integral</a:t>
            </a:r>
          </a:p>
        </p:txBody>
      </p:sp>
    </p:spTree>
    <p:extLst>
      <p:ext uri="{BB962C8B-B14F-4D97-AF65-F5344CB8AC3E}">
        <p14:creationId xmlns:p14="http://schemas.microsoft.com/office/powerpoint/2010/main" val="4121033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15168777-4D16-4D7B-B21C-A25CA66D763A}"/>
              </a:ext>
            </a:extLst>
          </p:cNvPr>
          <p:cNvSpPr/>
          <p:nvPr/>
        </p:nvSpPr>
        <p:spPr>
          <a:xfrm>
            <a:off x="439270" y="171308"/>
            <a:ext cx="11313459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dirty="0"/>
              <a:t> Democratizar el conocimiento desde la acción, a través de las estrategias de </a:t>
            </a:r>
            <a:r>
              <a:rPr lang="es-MX" sz="2400" b="1" dirty="0">
                <a:solidFill>
                  <a:srgbClr val="FF0000"/>
                </a:solidFill>
              </a:rPr>
              <a:t>escenarios móviles y centros de contacto</a:t>
            </a:r>
            <a:r>
              <a:rPr lang="es-MX" sz="2400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s-MX" sz="2400" dirty="0"/>
              <a:t>articulados al modelo de transitividad comunitaria. El propósito final es el paso hacia una comunidad protectora, que favorezca condiciones de buen vivir desde una experiencia de comunalidad y cuidado compartido.</a:t>
            </a:r>
            <a:endParaRPr lang="es-CO" sz="2400" dirty="0"/>
          </a:p>
        </p:txBody>
      </p:sp>
      <p:sp>
        <p:nvSpPr>
          <p:cNvPr id="3" name="Globo: flecha hacia arriba 2">
            <a:extLst>
              <a:ext uri="{FF2B5EF4-FFF2-40B4-BE49-F238E27FC236}">
                <a16:creationId xmlns:a16="http://schemas.microsoft.com/office/drawing/2014/main" xmlns="" id="{D606588B-16A4-44FF-ACA2-8056E799E2AE}"/>
              </a:ext>
            </a:extLst>
          </p:cNvPr>
          <p:cNvSpPr/>
          <p:nvPr/>
        </p:nvSpPr>
        <p:spPr>
          <a:xfrm>
            <a:off x="3639669" y="2079341"/>
            <a:ext cx="4912659" cy="1281953"/>
          </a:xfrm>
          <a:prstGeom prst="upArrowCallou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dirty="0"/>
              <a:t>Propósito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46FBFDBD-76C6-46AE-AB0C-A3AD25C8A10E}"/>
              </a:ext>
            </a:extLst>
          </p:cNvPr>
          <p:cNvSpPr/>
          <p:nvPr/>
        </p:nvSpPr>
        <p:spPr>
          <a:xfrm>
            <a:off x="3720353" y="3958388"/>
            <a:ext cx="78530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dirty="0"/>
              <a:t>Orientado hacia las capacidades de las personas y las comunidades.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dirty="0"/>
              <a:t>Reconoce que la salud y la salud mental se tejen en la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dirty="0"/>
              <a:t>comunidad misma y con los propios recursos socioculturales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MX" sz="2400" dirty="0"/>
              <a:t>Acompañamiento a las comunidades desde el respeto por su autonomía</a:t>
            </a:r>
            <a:endParaRPr lang="es-CO" sz="2400" dirty="0"/>
          </a:p>
        </p:txBody>
      </p:sp>
      <p:sp>
        <p:nvSpPr>
          <p:cNvPr id="6" name="Globo: flecha derecha 5">
            <a:extLst>
              <a:ext uri="{FF2B5EF4-FFF2-40B4-BE49-F238E27FC236}">
                <a16:creationId xmlns:a16="http://schemas.microsoft.com/office/drawing/2014/main" xmlns="" id="{A17A42DC-D50F-42B3-B612-69B081A9F301}"/>
              </a:ext>
            </a:extLst>
          </p:cNvPr>
          <p:cNvSpPr/>
          <p:nvPr/>
        </p:nvSpPr>
        <p:spPr>
          <a:xfrm>
            <a:off x="349623" y="3962870"/>
            <a:ext cx="3083860" cy="1938992"/>
          </a:xfrm>
          <a:prstGeom prst="rightArrowCallout">
            <a:avLst/>
          </a:prstGeom>
          <a:solidFill>
            <a:srgbClr val="FFFF00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400" b="1" dirty="0"/>
              <a:t>Fundamento epistémico </a:t>
            </a:r>
          </a:p>
        </p:txBody>
      </p:sp>
    </p:spTree>
    <p:extLst>
      <p:ext uri="{BB962C8B-B14F-4D97-AF65-F5344CB8AC3E}">
        <p14:creationId xmlns:p14="http://schemas.microsoft.com/office/powerpoint/2010/main" val="3728148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7533E674-9B43-42EC-87C3-39440EFB26D4}"/>
              </a:ext>
            </a:extLst>
          </p:cNvPr>
          <p:cNvGraphicFramePr/>
          <p:nvPr>
            <p:extLst/>
          </p:nvPr>
        </p:nvGraphicFramePr>
        <p:xfrm>
          <a:off x="3245224" y="543339"/>
          <a:ext cx="8946776" cy="5938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867F653F-8521-4DC4-AB2B-4C0A17E78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16" y="34115"/>
            <a:ext cx="3998883" cy="1559907"/>
          </a:xfrm>
        </p:spPr>
        <p:txBody>
          <a:bodyPr/>
          <a:lstStyle/>
          <a:p>
            <a:r>
              <a:rPr lang="es-CO" b="1" dirty="0"/>
              <a:t>Ejes del proyecto</a:t>
            </a:r>
          </a:p>
        </p:txBody>
      </p:sp>
      <p:pic>
        <p:nvPicPr>
          <p:cNvPr id="2050" name="Picture 2" descr="Liderazgo Resiliente - Openmet Grou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66140" y="2512541"/>
            <a:ext cx="5067796" cy="288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998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3E420279-D9B2-4699-B256-9CA43E10F26A}"/>
              </a:ext>
            </a:extLst>
          </p:cNvPr>
          <p:cNvSpPr txBox="1"/>
          <p:nvPr/>
        </p:nvSpPr>
        <p:spPr>
          <a:xfrm>
            <a:off x="3774141" y="263570"/>
            <a:ext cx="5271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dirty="0"/>
              <a:t>Objetivo General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B167FDF4-DEFA-4261-B2F5-8DE2FF0DD514}"/>
              </a:ext>
            </a:extLst>
          </p:cNvPr>
          <p:cNvSpPr txBox="1"/>
          <p:nvPr/>
        </p:nvSpPr>
        <p:spPr>
          <a:xfrm>
            <a:off x="205767" y="1495465"/>
            <a:ext cx="116549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4000" dirty="0"/>
              <a:t>Desarrollar la estrategia de escenarios móviles y centros de contacto en la promoción de la salud mental positiva y el fortalecimiento de las capacidades comunitarias de la comunidad educativa de la Casa del Joven.</a:t>
            </a:r>
            <a:endParaRPr lang="es-CO" sz="4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EAD6548E-1B4F-4DB3-8BDC-F0162FDA5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671" y="4222376"/>
            <a:ext cx="6096000" cy="22949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87312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4105A1BE-959B-4FB7-AF2D-1AA5250657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8933794"/>
              </p:ext>
            </p:extLst>
          </p:nvPr>
        </p:nvGraphicFramePr>
        <p:xfrm>
          <a:off x="475130" y="1176866"/>
          <a:ext cx="1135828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B88F2531-ECCD-403F-976E-6EB1FEA914B5}"/>
              </a:ext>
            </a:extLst>
          </p:cNvPr>
          <p:cNvSpPr txBox="1"/>
          <p:nvPr/>
        </p:nvSpPr>
        <p:spPr>
          <a:xfrm>
            <a:off x="3182471" y="322729"/>
            <a:ext cx="6239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/>
              <a:t>Objetivos  Específicos</a:t>
            </a:r>
          </a:p>
        </p:txBody>
      </p:sp>
    </p:spTree>
    <p:extLst>
      <p:ext uri="{BB962C8B-B14F-4D97-AF65-F5344CB8AC3E}">
        <p14:creationId xmlns:p14="http://schemas.microsoft.com/office/powerpoint/2010/main" val="2597163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37F86A40-ED21-49F5-8351-AD1959B22B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641845"/>
              </p:ext>
            </p:extLst>
          </p:nvPr>
        </p:nvGraphicFramePr>
        <p:xfrm>
          <a:off x="295837" y="1326776"/>
          <a:ext cx="11322422" cy="5100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908C350-74F6-4922-9E1C-DB24038B2B24}"/>
              </a:ext>
            </a:extLst>
          </p:cNvPr>
          <p:cNvSpPr txBox="1"/>
          <p:nvPr/>
        </p:nvSpPr>
        <p:spPr>
          <a:xfrm>
            <a:off x="3603812" y="0"/>
            <a:ext cx="47423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dirty="0">
                <a:solidFill>
                  <a:srgbClr val="FF0000"/>
                </a:solidFill>
              </a:rPr>
              <a:t>Estrategias</a:t>
            </a:r>
          </a:p>
        </p:txBody>
      </p:sp>
    </p:spTree>
    <p:extLst>
      <p:ext uri="{BB962C8B-B14F-4D97-AF65-F5344CB8AC3E}">
        <p14:creationId xmlns:p14="http://schemas.microsoft.com/office/powerpoint/2010/main" val="4267373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BD6EC30E-C833-4CB9-A5A7-91B5D89FCF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3892810"/>
              </p:ext>
            </p:extLst>
          </p:nvPr>
        </p:nvGraphicFramePr>
        <p:xfrm>
          <a:off x="654424" y="979642"/>
          <a:ext cx="111252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EBAA907-DFE4-4DCE-867B-CD58C46431A2}"/>
              </a:ext>
            </a:extLst>
          </p:cNvPr>
          <p:cNvSpPr txBox="1"/>
          <p:nvPr/>
        </p:nvSpPr>
        <p:spPr>
          <a:xfrm>
            <a:off x="8229600" y="2832847"/>
            <a:ext cx="2151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Sistematización, evaluación y devolución de emergentes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F1DA6D5-A790-4BEC-A323-3F2321657E44}"/>
              </a:ext>
            </a:extLst>
          </p:cNvPr>
          <p:cNvSpPr txBox="1"/>
          <p:nvPr/>
        </p:nvSpPr>
        <p:spPr>
          <a:xfrm>
            <a:off x="3299012" y="286871"/>
            <a:ext cx="46168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b="1" dirty="0"/>
              <a:t>Metodología</a:t>
            </a:r>
          </a:p>
        </p:txBody>
      </p:sp>
      <p:pic>
        <p:nvPicPr>
          <p:cNvPr id="3076" name="Picture 4" descr="MANUAL DEL PARTICIPANT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86" y="1056312"/>
            <a:ext cx="3312555" cy="255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615722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Got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Got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1_Gota">
  <a:themeElements>
    <a:clrScheme name="Got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Got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Override1.xml><?xml version="1.0" encoding="utf-8"?>
<a:themeOverride xmlns:a="http://schemas.openxmlformats.org/drawingml/2006/main">
  <a:clrScheme name="Gota">
    <a:dk1>
      <a:sysClr val="windowText" lastClr="000000"/>
    </a:dk1>
    <a:lt1>
      <a:sysClr val="window" lastClr="FFFFFF"/>
    </a:lt1>
    <a:dk2>
      <a:srgbClr val="1C647B"/>
    </a:dk2>
    <a:lt2>
      <a:srgbClr val="98B7D3"/>
    </a:lt2>
    <a:accent1>
      <a:srgbClr val="274FA4"/>
    </a:accent1>
    <a:accent2>
      <a:srgbClr val="48A8D0"/>
    </a:accent2>
    <a:accent3>
      <a:srgbClr val="53B18F"/>
    </a:accent3>
    <a:accent4>
      <a:srgbClr val="D78D38"/>
    </a:accent4>
    <a:accent5>
      <a:srgbClr val="BA3F51"/>
    </a:accent5>
    <a:accent6>
      <a:srgbClr val="AE52D9"/>
    </a:accent6>
    <a:hlink>
      <a:srgbClr val="2AA2DA"/>
    </a:hlink>
    <a:folHlink>
      <a:srgbClr val="76A3B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</TotalTime>
  <Words>900</Words>
  <Application>Microsoft Office PowerPoint</Application>
  <PresentationFormat>Panorámica</PresentationFormat>
  <Paragraphs>73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Tw Cen MT</vt:lpstr>
      <vt:lpstr>Wingdings</vt:lpstr>
      <vt:lpstr>Gota</vt:lpstr>
      <vt:lpstr>1_Gota</vt:lpstr>
      <vt:lpstr>  Escenarios móviles y centros de contacto:  una estrategia para la promoción de la salud mental positiva desde el enfoque de capacidades </vt:lpstr>
      <vt:lpstr>Presentación de PowerPoint</vt:lpstr>
      <vt:lpstr>Presentación de PowerPoint</vt:lpstr>
      <vt:lpstr>Presentación de PowerPoint</vt:lpstr>
      <vt:lpstr>Ejes del proyecto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Udenar</dc:creator>
  <cp:lastModifiedBy>Cuenta Microsoft</cp:lastModifiedBy>
  <cp:revision>105</cp:revision>
  <dcterms:created xsi:type="dcterms:W3CDTF">2024-11-25T14:24:47Z</dcterms:created>
  <dcterms:modified xsi:type="dcterms:W3CDTF">2024-11-27T03:25:52Z</dcterms:modified>
</cp:coreProperties>
</file>