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26"/>
  </p:notesMasterIdLst>
  <p:sldIdLst>
    <p:sldId id="256" r:id="rId2"/>
    <p:sldId id="258" r:id="rId3"/>
    <p:sldId id="315" r:id="rId4"/>
    <p:sldId id="263" r:id="rId5"/>
    <p:sldId id="268" r:id="rId6"/>
    <p:sldId id="313" r:id="rId7"/>
    <p:sldId id="314" r:id="rId8"/>
    <p:sldId id="259" r:id="rId9"/>
    <p:sldId id="316" r:id="rId10"/>
    <p:sldId id="319" r:id="rId11"/>
    <p:sldId id="262" r:id="rId12"/>
    <p:sldId id="312" r:id="rId13"/>
    <p:sldId id="260" r:id="rId14"/>
    <p:sldId id="261" r:id="rId15"/>
    <p:sldId id="320" r:id="rId16"/>
    <p:sldId id="266" r:id="rId17"/>
    <p:sldId id="321" r:id="rId18"/>
    <p:sldId id="264" r:id="rId19"/>
    <p:sldId id="265" r:id="rId20"/>
    <p:sldId id="267" r:id="rId21"/>
    <p:sldId id="269" r:id="rId22"/>
    <p:sldId id="322" r:id="rId23"/>
    <p:sldId id="276" r:id="rId24"/>
    <p:sldId id="291" r:id="rId2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Lato" panose="020F0502020204030203" pitchFamily="34" charset="0"/>
      <p:regular r:id="rId31"/>
      <p:bold r:id="rId32"/>
      <p:italic r:id="rId33"/>
      <p:boldItalic r:id="rId34"/>
    </p:embeddedFont>
    <p:embeddedFont>
      <p:font typeface="Urbanist" panose="020B0604020202020204" charset="0"/>
      <p:regular r:id="rId35"/>
      <p:bold r:id="rId36"/>
      <p:italic r:id="rId37"/>
      <p:boldItalic r:id="rId38"/>
    </p:embeddedFont>
    <p:embeddedFont>
      <p:font typeface="Urbanist SemiBold" panose="020B0604020202020204" charset="0"/>
      <p:regular r:id="rId39"/>
      <p:bold r:id="rId40"/>
      <p:italic r:id="rId41"/>
      <p:boldItalic r:id="rId4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BDD4BA4-1B12-4235-86F6-218E7A6C2FAF}">
  <a:tblStyle styleId="{2BDD4BA4-1B12-4235-86F6-218E7A6C2FA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6" name="Google Shape;16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g289bcface02_0_3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8" name="Google Shape;1768;g289bcface02_0_3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28a1d9beb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28a1d9beb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g28a84ea6ed2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2" name="Google Shape;2102;g28a84ea6ed2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46335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g28a84ea6ed2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7" name="Google Shape;1997;g28a84ea6ed2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4" name="Google Shape;2424;g28b3b12877c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5" name="Google Shape;2425;g28b3b12877c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642141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0" name="Google Shape;1820;g28a1d9bebaa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1" name="Google Shape;1821;g28a1d9bebaa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" name="Google Shape;1873;g28a84ea6ed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4" name="Google Shape;1874;g28a84ea6ed2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Google Shape;2091;g28b3b12877c_1_6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2" name="Google Shape;2092;g28b3b12877c_1_6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g28a84ea6ed2_0_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9" name="Google Shape;2119;g28a84ea6ed2_0_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Google Shape;1801;g28a84ea6ed2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2" name="Google Shape;1802;g28a84ea6ed2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02955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4" name="Google Shape;1724;g289bcface02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5" name="Google Shape;1725;g289bcface02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" name="Google Shape;2232;g28a84ea6ed2_0_184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3" name="Google Shape;2233;g28a84ea6ed2_0_184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3" name="Google Shape;2483;g290bde944b8_0_6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4" name="Google Shape;2484;g290bde944b8_0_6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1" name="Google Shape;1801;g28a84ea6ed2_0_3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2" name="Google Shape;1802;g28a84ea6ed2_0_3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g28a84ea6ed2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2" name="Google Shape;2102;g28a84ea6ed2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7" name="Google Shape;1747;g289bcface02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8" name="Google Shape;1748;g289bcface02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Google Shape;2212;g28a84ea6ed2_0_9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3" name="Google Shape;2213;g28a84ea6ed2_0_9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76007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9" name="Google Shape;2329;g28a84ea6ed2_0_188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0" name="Google Shape;2330;g28a84ea6ed2_0_188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399576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Google Shape;1795;g28a1d9beba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6" name="Google Shape;1796;g28a1d9beba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g28a84ea6ed2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2" name="Google Shape;2102;g28a84ea6ed2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3416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43238" y="1051775"/>
            <a:ext cx="49827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79400" y="3305125"/>
            <a:ext cx="2785200" cy="71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018385" y="-32499"/>
            <a:ext cx="1567166" cy="5213409"/>
            <a:chOff x="8018385" y="-32499"/>
            <a:chExt cx="1567166" cy="5213409"/>
          </a:xfrm>
        </p:grpSpPr>
        <p:grpSp>
          <p:nvGrpSpPr>
            <p:cNvPr id="12" name="Google Shape;12;p2"/>
            <p:cNvGrpSpPr/>
            <p:nvPr/>
          </p:nvGrpSpPr>
          <p:grpSpPr>
            <a:xfrm>
              <a:off x="8018385" y="4015297"/>
              <a:ext cx="1163340" cy="1165613"/>
              <a:chOff x="7925916" y="3925394"/>
              <a:chExt cx="1214976" cy="1217350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" name="Google Shape;36;p2"/>
            <p:cNvGrpSpPr/>
            <p:nvPr/>
          </p:nvGrpSpPr>
          <p:grpSpPr>
            <a:xfrm rot="10800000" flipH="1">
              <a:off x="8018573" y="-32499"/>
              <a:ext cx="1163340" cy="1165613"/>
              <a:chOff x="7925916" y="3925394"/>
              <a:chExt cx="1214976" cy="1217350"/>
            </a:xfrm>
          </p:grpSpPr>
          <p:sp>
            <p:nvSpPr>
              <p:cNvPr id="37" name="Google Shape;37;p2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" name="Google Shape;60;p2"/>
            <p:cNvGrpSpPr/>
            <p:nvPr/>
          </p:nvGrpSpPr>
          <p:grpSpPr>
            <a:xfrm rot="-5400000">
              <a:off x="7641326" y="1990037"/>
              <a:ext cx="2725023" cy="1163426"/>
              <a:chOff x="2483220" y="3882724"/>
              <a:chExt cx="4177561" cy="1783575"/>
            </a:xfrm>
          </p:grpSpPr>
          <p:sp>
            <p:nvSpPr>
              <p:cNvPr id="61" name="Google Shape;61;p2"/>
              <p:cNvSpPr/>
              <p:nvPr/>
            </p:nvSpPr>
            <p:spPr>
              <a:xfrm rot="-8032501">
                <a:off x="6342094" y="4360748"/>
                <a:ext cx="205177" cy="402287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8478" extrusionOk="0">
                    <a:moveTo>
                      <a:pt x="1406" y="1"/>
                    </a:moveTo>
                    <a:cubicBezTo>
                      <a:pt x="447" y="1258"/>
                      <a:pt x="0" y="2897"/>
                      <a:pt x="298" y="4580"/>
                    </a:cubicBezTo>
                    <a:cubicBezTo>
                      <a:pt x="597" y="6262"/>
                      <a:pt x="1619" y="7647"/>
                      <a:pt x="2939" y="8477"/>
                    </a:cubicBezTo>
                    <a:cubicBezTo>
                      <a:pt x="3898" y="7221"/>
                      <a:pt x="4324" y="5560"/>
                      <a:pt x="4025" y="3898"/>
                    </a:cubicBezTo>
                    <a:cubicBezTo>
                      <a:pt x="3749" y="2216"/>
                      <a:pt x="2726" y="832"/>
                      <a:pt x="1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 rot="-8032501">
                <a:off x="5959417" y="4486901"/>
                <a:ext cx="225391" cy="384066"/>
              </a:xfrm>
              <a:custGeom>
                <a:avLst/>
                <a:gdLst/>
                <a:ahLst/>
                <a:cxnLst/>
                <a:rect l="l" t="t" r="r" b="b"/>
                <a:pathLst>
                  <a:path w="4750" h="8094" extrusionOk="0">
                    <a:moveTo>
                      <a:pt x="916" y="1"/>
                    </a:moveTo>
                    <a:cubicBezTo>
                      <a:pt x="171" y="1406"/>
                      <a:pt x="0" y="3089"/>
                      <a:pt x="597" y="4686"/>
                    </a:cubicBezTo>
                    <a:cubicBezTo>
                      <a:pt x="1172" y="6283"/>
                      <a:pt x="2364" y="7476"/>
                      <a:pt x="3834" y="8094"/>
                    </a:cubicBezTo>
                    <a:cubicBezTo>
                      <a:pt x="4558" y="6709"/>
                      <a:pt x="4750" y="5006"/>
                      <a:pt x="4153" y="3408"/>
                    </a:cubicBezTo>
                    <a:cubicBezTo>
                      <a:pt x="3578" y="1811"/>
                      <a:pt x="2364" y="597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 rot="-8032501">
                <a:off x="4702139" y="4520191"/>
                <a:ext cx="285036" cy="368455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7765" extrusionOk="0">
                    <a:moveTo>
                      <a:pt x="1372" y="0"/>
                    </a:moveTo>
                    <a:cubicBezTo>
                      <a:pt x="1206" y="0"/>
                      <a:pt x="1053" y="37"/>
                      <a:pt x="917" y="113"/>
                    </a:cubicBezTo>
                    <a:cubicBezTo>
                      <a:pt x="1" y="624"/>
                      <a:pt x="192" y="2711"/>
                      <a:pt x="1364" y="4798"/>
                    </a:cubicBezTo>
                    <a:cubicBezTo>
                      <a:pt x="2343" y="6575"/>
                      <a:pt x="3707" y="7765"/>
                      <a:pt x="4643" y="7765"/>
                    </a:cubicBezTo>
                    <a:cubicBezTo>
                      <a:pt x="4807" y="7765"/>
                      <a:pt x="4958" y="7728"/>
                      <a:pt x="5091" y="7652"/>
                    </a:cubicBezTo>
                    <a:cubicBezTo>
                      <a:pt x="6007" y="7162"/>
                      <a:pt x="5815" y="5054"/>
                      <a:pt x="4665" y="2967"/>
                    </a:cubicBezTo>
                    <a:cubicBezTo>
                      <a:pt x="3686" y="1190"/>
                      <a:pt x="2322" y="0"/>
                      <a:pt x="1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 rot="-8032501">
                <a:off x="5322856" y="4075249"/>
                <a:ext cx="904505" cy="1203635"/>
              </a:xfrm>
              <a:custGeom>
                <a:avLst/>
                <a:gdLst/>
                <a:ahLst/>
                <a:cxnLst/>
                <a:rect l="l" t="t" r="r" b="b"/>
                <a:pathLst>
                  <a:path w="19062" h="25366" extrusionOk="0">
                    <a:moveTo>
                      <a:pt x="18623" y="0"/>
                    </a:moveTo>
                    <a:cubicBezTo>
                      <a:pt x="18524" y="0"/>
                      <a:pt x="18423" y="43"/>
                      <a:pt x="18338" y="128"/>
                    </a:cubicBezTo>
                    <a:cubicBezTo>
                      <a:pt x="16421" y="2002"/>
                      <a:pt x="14185" y="3664"/>
                      <a:pt x="12034" y="5240"/>
                    </a:cubicBezTo>
                    <a:cubicBezTo>
                      <a:pt x="11075" y="5942"/>
                      <a:pt x="10095" y="6667"/>
                      <a:pt x="9137" y="7412"/>
                    </a:cubicBezTo>
                    <a:cubicBezTo>
                      <a:pt x="6411" y="9520"/>
                      <a:pt x="3089" y="12438"/>
                      <a:pt x="1385" y="16442"/>
                    </a:cubicBezTo>
                    <a:cubicBezTo>
                      <a:pt x="192" y="19232"/>
                      <a:pt x="0" y="22491"/>
                      <a:pt x="938" y="25089"/>
                    </a:cubicBezTo>
                    <a:cubicBezTo>
                      <a:pt x="980" y="25259"/>
                      <a:pt x="1150" y="25366"/>
                      <a:pt x="1300" y="25366"/>
                    </a:cubicBezTo>
                    <a:cubicBezTo>
                      <a:pt x="1363" y="25366"/>
                      <a:pt x="1406" y="25366"/>
                      <a:pt x="1427" y="25302"/>
                    </a:cubicBezTo>
                    <a:cubicBezTo>
                      <a:pt x="1640" y="25217"/>
                      <a:pt x="1747" y="25004"/>
                      <a:pt x="1683" y="24791"/>
                    </a:cubicBezTo>
                    <a:cubicBezTo>
                      <a:pt x="831" y="22384"/>
                      <a:pt x="980" y="19339"/>
                      <a:pt x="2109" y="16740"/>
                    </a:cubicBezTo>
                    <a:cubicBezTo>
                      <a:pt x="3749" y="12907"/>
                      <a:pt x="6965" y="10074"/>
                      <a:pt x="9606" y="8030"/>
                    </a:cubicBezTo>
                    <a:cubicBezTo>
                      <a:pt x="10564" y="7305"/>
                      <a:pt x="11544" y="6560"/>
                      <a:pt x="12502" y="5879"/>
                    </a:cubicBezTo>
                    <a:cubicBezTo>
                      <a:pt x="14696" y="4281"/>
                      <a:pt x="16932" y="2620"/>
                      <a:pt x="18891" y="682"/>
                    </a:cubicBezTo>
                    <a:cubicBezTo>
                      <a:pt x="19062" y="512"/>
                      <a:pt x="19062" y="277"/>
                      <a:pt x="18891" y="128"/>
                    </a:cubicBezTo>
                    <a:cubicBezTo>
                      <a:pt x="18817" y="43"/>
                      <a:pt x="18721" y="0"/>
                      <a:pt x="18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 rot="-8032501">
                <a:off x="5219948" y="4224809"/>
                <a:ext cx="492206" cy="808892"/>
              </a:xfrm>
              <a:custGeom>
                <a:avLst/>
                <a:gdLst/>
                <a:ahLst/>
                <a:cxnLst/>
                <a:rect l="l" t="t" r="r" b="b"/>
                <a:pathLst>
                  <a:path w="10373" h="17047" extrusionOk="0">
                    <a:moveTo>
                      <a:pt x="9146" y="0"/>
                    </a:moveTo>
                    <a:cubicBezTo>
                      <a:pt x="9071" y="0"/>
                      <a:pt x="8997" y="10"/>
                      <a:pt x="8924" y="30"/>
                    </a:cubicBezTo>
                    <a:cubicBezTo>
                      <a:pt x="8519" y="137"/>
                      <a:pt x="8221" y="541"/>
                      <a:pt x="8285" y="946"/>
                    </a:cubicBezTo>
                    <a:cubicBezTo>
                      <a:pt x="6922" y="2479"/>
                      <a:pt x="5474" y="3906"/>
                      <a:pt x="4132" y="5418"/>
                    </a:cubicBezTo>
                    <a:cubicBezTo>
                      <a:pt x="3280" y="6398"/>
                      <a:pt x="2386" y="7378"/>
                      <a:pt x="1683" y="8485"/>
                    </a:cubicBezTo>
                    <a:cubicBezTo>
                      <a:pt x="959" y="9571"/>
                      <a:pt x="426" y="10785"/>
                      <a:pt x="235" y="12063"/>
                    </a:cubicBezTo>
                    <a:cubicBezTo>
                      <a:pt x="0" y="13831"/>
                      <a:pt x="511" y="15662"/>
                      <a:pt x="1598" y="17047"/>
                    </a:cubicBezTo>
                    <a:cubicBezTo>
                      <a:pt x="1811" y="16067"/>
                      <a:pt x="2684" y="14896"/>
                      <a:pt x="3387" y="14150"/>
                    </a:cubicBezTo>
                    <a:cubicBezTo>
                      <a:pt x="4558" y="12873"/>
                      <a:pt x="6262" y="12212"/>
                      <a:pt x="7476" y="10998"/>
                    </a:cubicBezTo>
                    <a:cubicBezTo>
                      <a:pt x="8498" y="10019"/>
                      <a:pt x="9158" y="8698"/>
                      <a:pt x="9307" y="7271"/>
                    </a:cubicBezTo>
                    <a:cubicBezTo>
                      <a:pt x="9478" y="5866"/>
                      <a:pt x="9180" y="4439"/>
                      <a:pt x="8434" y="3225"/>
                    </a:cubicBezTo>
                    <a:cubicBezTo>
                      <a:pt x="9286" y="3182"/>
                      <a:pt x="10351" y="2352"/>
                      <a:pt x="10372" y="1521"/>
                    </a:cubicBezTo>
                    <a:cubicBezTo>
                      <a:pt x="10372" y="1138"/>
                      <a:pt x="10266" y="712"/>
                      <a:pt x="10010" y="413"/>
                    </a:cubicBezTo>
                    <a:cubicBezTo>
                      <a:pt x="9786" y="172"/>
                      <a:pt x="9464" y="0"/>
                      <a:pt x="9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 rot="-8032501">
                <a:off x="4836319" y="4039533"/>
                <a:ext cx="623550" cy="1656172"/>
              </a:xfrm>
              <a:custGeom>
                <a:avLst/>
                <a:gdLst/>
                <a:ahLst/>
                <a:cxnLst/>
                <a:rect l="l" t="t" r="r" b="b"/>
                <a:pathLst>
                  <a:path w="13141" h="34903" extrusionOk="0">
                    <a:moveTo>
                      <a:pt x="9520" y="17353"/>
                    </a:moveTo>
                    <a:cubicBezTo>
                      <a:pt x="9563" y="17417"/>
                      <a:pt x="9606" y="17438"/>
                      <a:pt x="9648" y="17438"/>
                    </a:cubicBezTo>
                    <a:cubicBezTo>
                      <a:pt x="10244" y="17694"/>
                      <a:pt x="10564" y="18482"/>
                      <a:pt x="10351" y="19078"/>
                    </a:cubicBezTo>
                    <a:cubicBezTo>
                      <a:pt x="10110" y="19635"/>
                      <a:pt x="9595" y="20158"/>
                      <a:pt x="9114" y="20158"/>
                    </a:cubicBezTo>
                    <a:cubicBezTo>
                      <a:pt x="9042" y="20158"/>
                      <a:pt x="8972" y="20147"/>
                      <a:pt x="8903" y="20122"/>
                    </a:cubicBezTo>
                    <a:cubicBezTo>
                      <a:pt x="8865" y="20111"/>
                      <a:pt x="8825" y="20106"/>
                      <a:pt x="8785" y="20106"/>
                    </a:cubicBezTo>
                    <a:cubicBezTo>
                      <a:pt x="8663" y="20106"/>
                      <a:pt x="8535" y="20154"/>
                      <a:pt x="8455" y="20250"/>
                    </a:cubicBezTo>
                    <a:cubicBezTo>
                      <a:pt x="8349" y="20378"/>
                      <a:pt x="8349" y="20569"/>
                      <a:pt x="8434" y="20697"/>
                    </a:cubicBezTo>
                    <a:cubicBezTo>
                      <a:pt x="9755" y="22742"/>
                      <a:pt x="9563" y="25659"/>
                      <a:pt x="8008" y="27491"/>
                    </a:cubicBezTo>
                    <a:cubicBezTo>
                      <a:pt x="7369" y="28236"/>
                      <a:pt x="6560" y="28833"/>
                      <a:pt x="5687" y="29408"/>
                    </a:cubicBezTo>
                    <a:cubicBezTo>
                      <a:pt x="5282" y="29685"/>
                      <a:pt x="4877" y="29961"/>
                      <a:pt x="4515" y="30260"/>
                    </a:cubicBezTo>
                    <a:cubicBezTo>
                      <a:pt x="3749" y="30877"/>
                      <a:pt x="2513" y="32027"/>
                      <a:pt x="2066" y="33433"/>
                    </a:cubicBezTo>
                    <a:cubicBezTo>
                      <a:pt x="1129" y="31878"/>
                      <a:pt x="980" y="29706"/>
                      <a:pt x="1725" y="27661"/>
                    </a:cubicBezTo>
                    <a:cubicBezTo>
                      <a:pt x="2513" y="25361"/>
                      <a:pt x="4217" y="23444"/>
                      <a:pt x="5729" y="21804"/>
                    </a:cubicBezTo>
                    <a:cubicBezTo>
                      <a:pt x="5921" y="21613"/>
                      <a:pt x="6091" y="21421"/>
                      <a:pt x="6262" y="21208"/>
                    </a:cubicBezTo>
                    <a:cubicBezTo>
                      <a:pt x="7412" y="19994"/>
                      <a:pt x="8583" y="18759"/>
                      <a:pt x="9520" y="17353"/>
                    </a:cubicBezTo>
                    <a:close/>
                    <a:moveTo>
                      <a:pt x="6735" y="0"/>
                    </a:moveTo>
                    <a:cubicBezTo>
                      <a:pt x="6618" y="0"/>
                      <a:pt x="6507" y="54"/>
                      <a:pt x="6432" y="166"/>
                    </a:cubicBezTo>
                    <a:cubicBezTo>
                      <a:pt x="6304" y="337"/>
                      <a:pt x="6326" y="592"/>
                      <a:pt x="6517" y="720"/>
                    </a:cubicBezTo>
                    <a:cubicBezTo>
                      <a:pt x="10841" y="4127"/>
                      <a:pt x="12268" y="10858"/>
                      <a:pt x="9669" y="15735"/>
                    </a:cubicBezTo>
                    <a:cubicBezTo>
                      <a:pt x="8668" y="17588"/>
                      <a:pt x="7178" y="19227"/>
                      <a:pt x="5708" y="20761"/>
                    </a:cubicBezTo>
                    <a:cubicBezTo>
                      <a:pt x="5516" y="20953"/>
                      <a:pt x="5346" y="21144"/>
                      <a:pt x="5176" y="21357"/>
                    </a:cubicBezTo>
                    <a:cubicBezTo>
                      <a:pt x="3600" y="23040"/>
                      <a:pt x="1853" y="25042"/>
                      <a:pt x="980" y="27470"/>
                    </a:cubicBezTo>
                    <a:cubicBezTo>
                      <a:pt x="0" y="30153"/>
                      <a:pt x="448" y="33007"/>
                      <a:pt x="2002" y="34753"/>
                    </a:cubicBezTo>
                    <a:cubicBezTo>
                      <a:pt x="2087" y="34839"/>
                      <a:pt x="2194" y="34902"/>
                      <a:pt x="2300" y="34902"/>
                    </a:cubicBezTo>
                    <a:cubicBezTo>
                      <a:pt x="2364" y="34839"/>
                      <a:pt x="2407" y="34817"/>
                      <a:pt x="2428" y="34817"/>
                    </a:cubicBezTo>
                    <a:cubicBezTo>
                      <a:pt x="2599" y="34775"/>
                      <a:pt x="2705" y="34604"/>
                      <a:pt x="2705" y="34455"/>
                    </a:cubicBezTo>
                    <a:cubicBezTo>
                      <a:pt x="2726" y="32922"/>
                      <a:pt x="4132" y="31580"/>
                      <a:pt x="4984" y="30941"/>
                    </a:cubicBezTo>
                    <a:cubicBezTo>
                      <a:pt x="5367" y="30643"/>
                      <a:pt x="5772" y="30366"/>
                      <a:pt x="6134" y="30111"/>
                    </a:cubicBezTo>
                    <a:cubicBezTo>
                      <a:pt x="6986" y="29493"/>
                      <a:pt x="7902" y="28875"/>
                      <a:pt x="8583" y="28066"/>
                    </a:cubicBezTo>
                    <a:cubicBezTo>
                      <a:pt x="10202" y="26149"/>
                      <a:pt x="10521" y="23210"/>
                      <a:pt x="9435" y="20953"/>
                    </a:cubicBezTo>
                    <a:cubicBezTo>
                      <a:pt x="10159" y="20782"/>
                      <a:pt x="10777" y="20143"/>
                      <a:pt x="11054" y="19398"/>
                    </a:cubicBezTo>
                    <a:cubicBezTo>
                      <a:pt x="11437" y="18418"/>
                      <a:pt x="10926" y="17204"/>
                      <a:pt x="9968" y="16778"/>
                    </a:cubicBezTo>
                    <a:cubicBezTo>
                      <a:pt x="10095" y="16565"/>
                      <a:pt x="10244" y="16310"/>
                      <a:pt x="10372" y="16075"/>
                    </a:cubicBezTo>
                    <a:cubicBezTo>
                      <a:pt x="13141" y="10879"/>
                      <a:pt x="11629" y="3702"/>
                      <a:pt x="6986" y="81"/>
                    </a:cubicBezTo>
                    <a:cubicBezTo>
                      <a:pt x="6906" y="28"/>
                      <a:pt x="6819" y="0"/>
                      <a:pt x="6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 rot="-8032501">
                <a:off x="2488893" y="4394231"/>
                <a:ext cx="401243" cy="186576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3932" extrusionOk="0">
                    <a:moveTo>
                      <a:pt x="3498" y="0"/>
                    </a:moveTo>
                    <a:cubicBezTo>
                      <a:pt x="2206" y="0"/>
                      <a:pt x="985" y="437"/>
                      <a:pt x="0" y="1188"/>
                    </a:cubicBezTo>
                    <a:cubicBezTo>
                      <a:pt x="831" y="2530"/>
                      <a:pt x="2215" y="3531"/>
                      <a:pt x="3877" y="3829"/>
                    </a:cubicBezTo>
                    <a:cubicBezTo>
                      <a:pt x="4240" y="3898"/>
                      <a:pt x="4601" y="3932"/>
                      <a:pt x="4956" y="3932"/>
                    </a:cubicBezTo>
                    <a:cubicBezTo>
                      <a:pt x="6243" y="3932"/>
                      <a:pt x="7454" y="3494"/>
                      <a:pt x="8456" y="2743"/>
                    </a:cubicBezTo>
                    <a:cubicBezTo>
                      <a:pt x="7646" y="1401"/>
                      <a:pt x="6262" y="400"/>
                      <a:pt x="4579" y="102"/>
                    </a:cubicBezTo>
                    <a:cubicBezTo>
                      <a:pt x="4216" y="33"/>
                      <a:pt x="3854" y="0"/>
                      <a:pt x="34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 rot="-8032501">
                <a:off x="2864794" y="4518720"/>
                <a:ext cx="384066" cy="202994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4278" extrusionOk="0">
                    <a:moveTo>
                      <a:pt x="2710" y="0"/>
                    </a:moveTo>
                    <a:cubicBezTo>
                      <a:pt x="1767" y="0"/>
                      <a:pt x="843" y="240"/>
                      <a:pt x="1" y="680"/>
                    </a:cubicBezTo>
                    <a:cubicBezTo>
                      <a:pt x="618" y="2149"/>
                      <a:pt x="1811" y="3342"/>
                      <a:pt x="3408" y="3917"/>
                    </a:cubicBezTo>
                    <a:cubicBezTo>
                      <a:pt x="4063" y="4162"/>
                      <a:pt x="4732" y="4277"/>
                      <a:pt x="5391" y="4277"/>
                    </a:cubicBezTo>
                    <a:cubicBezTo>
                      <a:pt x="6339" y="4277"/>
                      <a:pt x="7264" y="4037"/>
                      <a:pt x="8094" y="3598"/>
                    </a:cubicBezTo>
                    <a:cubicBezTo>
                      <a:pt x="7498" y="2149"/>
                      <a:pt x="6284" y="935"/>
                      <a:pt x="4686" y="360"/>
                    </a:cubicBezTo>
                    <a:cubicBezTo>
                      <a:pt x="4032" y="116"/>
                      <a:pt x="3366" y="0"/>
                      <a:pt x="27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 rot="-8032501">
                <a:off x="4080829" y="4567042"/>
                <a:ext cx="405324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8542" h="5335" extrusionOk="0">
                    <a:moveTo>
                      <a:pt x="1876" y="0"/>
                    </a:moveTo>
                    <a:cubicBezTo>
                      <a:pt x="1211" y="0"/>
                      <a:pt x="707" y="189"/>
                      <a:pt x="491" y="577"/>
                    </a:cubicBezTo>
                    <a:cubicBezTo>
                      <a:pt x="1" y="1493"/>
                      <a:pt x="1279" y="3176"/>
                      <a:pt x="3345" y="4326"/>
                    </a:cubicBezTo>
                    <a:cubicBezTo>
                      <a:pt x="4550" y="4990"/>
                      <a:pt x="5763" y="5335"/>
                      <a:pt x="6671" y="5335"/>
                    </a:cubicBezTo>
                    <a:cubicBezTo>
                      <a:pt x="7335" y="5335"/>
                      <a:pt x="7835" y="5151"/>
                      <a:pt x="8051" y="4773"/>
                    </a:cubicBezTo>
                    <a:cubicBezTo>
                      <a:pt x="8541" y="3857"/>
                      <a:pt x="7263" y="2175"/>
                      <a:pt x="5176" y="1025"/>
                    </a:cubicBezTo>
                    <a:cubicBezTo>
                      <a:pt x="3986" y="350"/>
                      <a:pt x="2781" y="0"/>
                      <a:pt x="1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 rot="-8032501">
                <a:off x="2756315" y="4182026"/>
                <a:ext cx="1207715" cy="886189"/>
              </a:xfrm>
              <a:custGeom>
                <a:avLst/>
                <a:gdLst/>
                <a:ahLst/>
                <a:cxnLst/>
                <a:rect l="l" t="t" r="r" b="b"/>
                <a:pathLst>
                  <a:path w="25452" h="18676" extrusionOk="0">
                    <a:moveTo>
                      <a:pt x="21545" y="1"/>
                    </a:moveTo>
                    <a:cubicBezTo>
                      <a:pt x="19846" y="1"/>
                      <a:pt x="18088" y="355"/>
                      <a:pt x="16485" y="1041"/>
                    </a:cubicBezTo>
                    <a:cubicBezTo>
                      <a:pt x="12502" y="2787"/>
                      <a:pt x="9563" y="6088"/>
                      <a:pt x="7455" y="8793"/>
                    </a:cubicBezTo>
                    <a:cubicBezTo>
                      <a:pt x="6709" y="9751"/>
                      <a:pt x="5985" y="10731"/>
                      <a:pt x="5282" y="11689"/>
                    </a:cubicBezTo>
                    <a:cubicBezTo>
                      <a:pt x="3706" y="13862"/>
                      <a:pt x="2088" y="16098"/>
                      <a:pt x="171" y="18015"/>
                    </a:cubicBezTo>
                    <a:cubicBezTo>
                      <a:pt x="1" y="18164"/>
                      <a:pt x="1" y="18398"/>
                      <a:pt x="171" y="18569"/>
                    </a:cubicBezTo>
                    <a:cubicBezTo>
                      <a:pt x="256" y="18654"/>
                      <a:pt x="363" y="18675"/>
                      <a:pt x="469" y="18675"/>
                    </a:cubicBezTo>
                    <a:cubicBezTo>
                      <a:pt x="576" y="18675"/>
                      <a:pt x="682" y="18654"/>
                      <a:pt x="746" y="18569"/>
                    </a:cubicBezTo>
                    <a:cubicBezTo>
                      <a:pt x="2705" y="16631"/>
                      <a:pt x="4345" y="14352"/>
                      <a:pt x="5943" y="12179"/>
                    </a:cubicBezTo>
                    <a:cubicBezTo>
                      <a:pt x="6645" y="11221"/>
                      <a:pt x="7348" y="10241"/>
                      <a:pt x="8094" y="9283"/>
                    </a:cubicBezTo>
                    <a:cubicBezTo>
                      <a:pt x="10160" y="6642"/>
                      <a:pt x="12971" y="3426"/>
                      <a:pt x="16804" y="1765"/>
                    </a:cubicBezTo>
                    <a:cubicBezTo>
                      <a:pt x="18304" y="1119"/>
                      <a:pt x="19937" y="793"/>
                      <a:pt x="21514" y="793"/>
                    </a:cubicBezTo>
                    <a:cubicBezTo>
                      <a:pt x="22692" y="793"/>
                      <a:pt x="23838" y="975"/>
                      <a:pt x="24876" y="1339"/>
                    </a:cubicBezTo>
                    <a:cubicBezTo>
                      <a:pt x="24926" y="1359"/>
                      <a:pt x="24976" y="1368"/>
                      <a:pt x="25024" y="1368"/>
                    </a:cubicBezTo>
                    <a:cubicBezTo>
                      <a:pt x="25182" y="1368"/>
                      <a:pt x="25322" y="1268"/>
                      <a:pt x="25387" y="1105"/>
                    </a:cubicBezTo>
                    <a:cubicBezTo>
                      <a:pt x="25451" y="892"/>
                      <a:pt x="25345" y="679"/>
                      <a:pt x="25132" y="593"/>
                    </a:cubicBezTo>
                    <a:cubicBezTo>
                      <a:pt x="24027" y="195"/>
                      <a:pt x="22802" y="1"/>
                      <a:pt x="21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 rot="-8032501">
                <a:off x="3262013" y="4349379"/>
                <a:ext cx="812546" cy="484756"/>
              </a:xfrm>
              <a:custGeom>
                <a:avLst/>
                <a:gdLst/>
                <a:ahLst/>
                <a:cxnLst/>
                <a:rect l="l" t="t" r="r" b="b"/>
                <a:pathLst>
                  <a:path w="17124" h="10216" extrusionOk="0">
                    <a:moveTo>
                      <a:pt x="12991" y="0"/>
                    </a:moveTo>
                    <a:cubicBezTo>
                      <a:pt x="12707" y="0"/>
                      <a:pt x="12423" y="19"/>
                      <a:pt x="12140" y="56"/>
                    </a:cubicBezTo>
                    <a:cubicBezTo>
                      <a:pt x="10862" y="248"/>
                      <a:pt x="9648" y="780"/>
                      <a:pt x="8540" y="1504"/>
                    </a:cubicBezTo>
                    <a:cubicBezTo>
                      <a:pt x="7454" y="2229"/>
                      <a:pt x="6474" y="3102"/>
                      <a:pt x="5495" y="3954"/>
                    </a:cubicBezTo>
                    <a:cubicBezTo>
                      <a:pt x="3961" y="5317"/>
                      <a:pt x="2556" y="6744"/>
                      <a:pt x="1022" y="8107"/>
                    </a:cubicBezTo>
                    <a:cubicBezTo>
                      <a:pt x="985" y="8101"/>
                      <a:pt x="949" y="8098"/>
                      <a:pt x="912" y="8098"/>
                    </a:cubicBezTo>
                    <a:cubicBezTo>
                      <a:pt x="546" y="8098"/>
                      <a:pt x="203" y="8378"/>
                      <a:pt x="107" y="8746"/>
                    </a:cubicBezTo>
                    <a:cubicBezTo>
                      <a:pt x="0" y="9150"/>
                      <a:pt x="192" y="9576"/>
                      <a:pt x="490" y="9832"/>
                    </a:cubicBezTo>
                    <a:cubicBezTo>
                      <a:pt x="767" y="10109"/>
                      <a:pt x="1193" y="10215"/>
                      <a:pt x="1597" y="10215"/>
                    </a:cubicBezTo>
                    <a:cubicBezTo>
                      <a:pt x="2428" y="10215"/>
                      <a:pt x="3216" y="9150"/>
                      <a:pt x="3301" y="8256"/>
                    </a:cubicBezTo>
                    <a:cubicBezTo>
                      <a:pt x="4295" y="8877"/>
                      <a:pt x="5466" y="9188"/>
                      <a:pt x="6643" y="9188"/>
                    </a:cubicBezTo>
                    <a:cubicBezTo>
                      <a:pt x="6878" y="9188"/>
                      <a:pt x="7113" y="9175"/>
                      <a:pt x="7348" y="9150"/>
                    </a:cubicBezTo>
                    <a:cubicBezTo>
                      <a:pt x="8753" y="8980"/>
                      <a:pt x="10095" y="8320"/>
                      <a:pt x="11075" y="7297"/>
                    </a:cubicBezTo>
                    <a:cubicBezTo>
                      <a:pt x="12267" y="6083"/>
                      <a:pt x="12949" y="4380"/>
                      <a:pt x="14227" y="3208"/>
                    </a:cubicBezTo>
                    <a:cubicBezTo>
                      <a:pt x="14972" y="2505"/>
                      <a:pt x="16144" y="1632"/>
                      <a:pt x="17123" y="1419"/>
                    </a:cubicBezTo>
                    <a:cubicBezTo>
                      <a:pt x="15961" y="507"/>
                      <a:pt x="14482" y="0"/>
                      <a:pt x="12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 rot="-8032501">
                <a:off x="3130991" y="4595459"/>
                <a:ext cx="1660443" cy="535766"/>
              </a:xfrm>
              <a:custGeom>
                <a:avLst/>
                <a:gdLst/>
                <a:ahLst/>
                <a:cxnLst/>
                <a:rect l="l" t="t" r="r" b="b"/>
                <a:pathLst>
                  <a:path w="34993" h="11291" extrusionOk="0">
                    <a:moveTo>
                      <a:pt x="30471" y="785"/>
                    </a:moveTo>
                    <a:cubicBezTo>
                      <a:pt x="31626" y="785"/>
                      <a:pt x="32718" y="1064"/>
                      <a:pt x="33608" y="1600"/>
                    </a:cubicBezTo>
                    <a:cubicBezTo>
                      <a:pt x="32203" y="2026"/>
                      <a:pt x="31053" y="3261"/>
                      <a:pt x="30435" y="4049"/>
                    </a:cubicBezTo>
                    <a:cubicBezTo>
                      <a:pt x="30137" y="4433"/>
                      <a:pt x="29860" y="4859"/>
                      <a:pt x="29583" y="5221"/>
                    </a:cubicBezTo>
                    <a:cubicBezTo>
                      <a:pt x="28966" y="6073"/>
                      <a:pt x="28412" y="6903"/>
                      <a:pt x="27666" y="7542"/>
                    </a:cubicBezTo>
                    <a:cubicBezTo>
                      <a:pt x="26656" y="8411"/>
                      <a:pt x="25310" y="8853"/>
                      <a:pt x="23966" y="8853"/>
                    </a:cubicBezTo>
                    <a:cubicBezTo>
                      <a:pt x="22872" y="8853"/>
                      <a:pt x="21780" y="8560"/>
                      <a:pt x="20872" y="7968"/>
                    </a:cubicBezTo>
                    <a:cubicBezTo>
                      <a:pt x="20815" y="7920"/>
                      <a:pt x="20744" y="7898"/>
                      <a:pt x="20673" y="7898"/>
                    </a:cubicBezTo>
                    <a:cubicBezTo>
                      <a:pt x="20585" y="7898"/>
                      <a:pt x="20495" y="7931"/>
                      <a:pt x="20425" y="7989"/>
                    </a:cubicBezTo>
                    <a:cubicBezTo>
                      <a:pt x="20297" y="8096"/>
                      <a:pt x="20233" y="8288"/>
                      <a:pt x="20297" y="8437"/>
                    </a:cubicBezTo>
                    <a:cubicBezTo>
                      <a:pt x="20489" y="9012"/>
                      <a:pt x="19914" y="9651"/>
                      <a:pt x="19254" y="9885"/>
                    </a:cubicBezTo>
                    <a:cubicBezTo>
                      <a:pt x="19116" y="9937"/>
                      <a:pt x="18971" y="9962"/>
                      <a:pt x="18826" y="9962"/>
                    </a:cubicBezTo>
                    <a:cubicBezTo>
                      <a:pt x="18320" y="9962"/>
                      <a:pt x="17812" y="9662"/>
                      <a:pt x="17614" y="9182"/>
                    </a:cubicBezTo>
                    <a:cubicBezTo>
                      <a:pt x="17571" y="9161"/>
                      <a:pt x="17571" y="9139"/>
                      <a:pt x="17550" y="9118"/>
                    </a:cubicBezTo>
                    <a:cubicBezTo>
                      <a:pt x="18934" y="8138"/>
                      <a:pt x="20191" y="6967"/>
                      <a:pt x="21384" y="5817"/>
                    </a:cubicBezTo>
                    <a:cubicBezTo>
                      <a:pt x="21575" y="5625"/>
                      <a:pt x="21767" y="5476"/>
                      <a:pt x="21980" y="5285"/>
                    </a:cubicBezTo>
                    <a:cubicBezTo>
                      <a:pt x="23599" y="3772"/>
                      <a:pt x="25537" y="2047"/>
                      <a:pt x="27837" y="1259"/>
                    </a:cubicBezTo>
                    <a:cubicBezTo>
                      <a:pt x="28711" y="941"/>
                      <a:pt x="29608" y="785"/>
                      <a:pt x="30471" y="785"/>
                    </a:cubicBezTo>
                    <a:close/>
                    <a:moveTo>
                      <a:pt x="30431" y="1"/>
                    </a:moveTo>
                    <a:cubicBezTo>
                      <a:pt x="29481" y="1"/>
                      <a:pt x="28496" y="169"/>
                      <a:pt x="27539" y="514"/>
                    </a:cubicBezTo>
                    <a:cubicBezTo>
                      <a:pt x="25111" y="1366"/>
                      <a:pt x="23087" y="3134"/>
                      <a:pt x="21405" y="4731"/>
                    </a:cubicBezTo>
                    <a:cubicBezTo>
                      <a:pt x="21234" y="4901"/>
                      <a:pt x="21043" y="5093"/>
                      <a:pt x="20830" y="5263"/>
                    </a:cubicBezTo>
                    <a:cubicBezTo>
                      <a:pt x="19275" y="6712"/>
                      <a:pt x="17656" y="8202"/>
                      <a:pt x="15804" y="9225"/>
                    </a:cubicBezTo>
                    <a:cubicBezTo>
                      <a:pt x="14152" y="10097"/>
                      <a:pt x="12289" y="10513"/>
                      <a:pt x="10414" y="10513"/>
                    </a:cubicBezTo>
                    <a:cubicBezTo>
                      <a:pt x="6750" y="10513"/>
                      <a:pt x="3043" y="8925"/>
                      <a:pt x="789" y="6051"/>
                    </a:cubicBezTo>
                    <a:cubicBezTo>
                      <a:pt x="702" y="5939"/>
                      <a:pt x="578" y="5886"/>
                      <a:pt x="457" y="5886"/>
                    </a:cubicBezTo>
                    <a:cubicBezTo>
                      <a:pt x="370" y="5886"/>
                      <a:pt x="285" y="5913"/>
                      <a:pt x="214" y="5966"/>
                    </a:cubicBezTo>
                    <a:cubicBezTo>
                      <a:pt x="43" y="6115"/>
                      <a:pt x="1" y="6371"/>
                      <a:pt x="150" y="6541"/>
                    </a:cubicBezTo>
                    <a:cubicBezTo>
                      <a:pt x="2535" y="9587"/>
                      <a:pt x="6497" y="11290"/>
                      <a:pt x="10394" y="11290"/>
                    </a:cubicBezTo>
                    <a:cubicBezTo>
                      <a:pt x="12439" y="11290"/>
                      <a:pt x="14419" y="10843"/>
                      <a:pt x="16187" y="9906"/>
                    </a:cubicBezTo>
                    <a:cubicBezTo>
                      <a:pt x="16443" y="9778"/>
                      <a:pt x="16655" y="9651"/>
                      <a:pt x="16890" y="9523"/>
                    </a:cubicBezTo>
                    <a:cubicBezTo>
                      <a:pt x="17220" y="10267"/>
                      <a:pt x="18052" y="10728"/>
                      <a:pt x="18855" y="10728"/>
                    </a:cubicBezTo>
                    <a:cubicBezTo>
                      <a:pt x="19087" y="10728"/>
                      <a:pt x="19316" y="10690"/>
                      <a:pt x="19531" y="10609"/>
                    </a:cubicBezTo>
                    <a:cubicBezTo>
                      <a:pt x="20276" y="10311"/>
                      <a:pt x="20915" y="9693"/>
                      <a:pt x="21064" y="8990"/>
                    </a:cubicBezTo>
                    <a:cubicBezTo>
                      <a:pt x="21955" y="9419"/>
                      <a:pt x="22952" y="9632"/>
                      <a:pt x="23951" y="9632"/>
                    </a:cubicBezTo>
                    <a:cubicBezTo>
                      <a:pt x="25483" y="9632"/>
                      <a:pt x="27017" y="9131"/>
                      <a:pt x="28177" y="8138"/>
                    </a:cubicBezTo>
                    <a:cubicBezTo>
                      <a:pt x="29008" y="7414"/>
                      <a:pt x="29647" y="6541"/>
                      <a:pt x="30222" y="5689"/>
                    </a:cubicBezTo>
                    <a:cubicBezTo>
                      <a:pt x="30499" y="5306"/>
                      <a:pt x="30755" y="4901"/>
                      <a:pt x="31053" y="4539"/>
                    </a:cubicBezTo>
                    <a:cubicBezTo>
                      <a:pt x="31713" y="3687"/>
                      <a:pt x="33055" y="2282"/>
                      <a:pt x="34567" y="2239"/>
                    </a:cubicBezTo>
                    <a:cubicBezTo>
                      <a:pt x="34716" y="2239"/>
                      <a:pt x="34886" y="2133"/>
                      <a:pt x="34929" y="1983"/>
                    </a:cubicBezTo>
                    <a:cubicBezTo>
                      <a:pt x="34993" y="1813"/>
                      <a:pt x="34971" y="1664"/>
                      <a:pt x="34822" y="1557"/>
                    </a:cubicBezTo>
                    <a:cubicBezTo>
                      <a:pt x="33704" y="535"/>
                      <a:pt x="32123" y="1"/>
                      <a:pt x="30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3" name="Google Shape;73;p2"/>
          <p:cNvGrpSpPr/>
          <p:nvPr/>
        </p:nvGrpSpPr>
        <p:grpSpPr>
          <a:xfrm>
            <a:off x="-441550" y="-32560"/>
            <a:ext cx="1567354" cy="5213470"/>
            <a:chOff x="-441550" y="-32560"/>
            <a:chExt cx="1567354" cy="5213470"/>
          </a:xfrm>
        </p:grpSpPr>
        <p:grpSp>
          <p:nvGrpSpPr>
            <p:cNvPr id="74" name="Google Shape;74;p2"/>
            <p:cNvGrpSpPr/>
            <p:nvPr/>
          </p:nvGrpSpPr>
          <p:grpSpPr>
            <a:xfrm flipH="1">
              <a:off x="-37913" y="4015297"/>
              <a:ext cx="1163340" cy="1165613"/>
              <a:chOff x="7925916" y="3925394"/>
              <a:chExt cx="1214976" cy="1217350"/>
            </a:xfrm>
          </p:grpSpPr>
          <p:sp>
            <p:nvSpPr>
              <p:cNvPr id="75" name="Google Shape;75;p2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" name="Google Shape;98;p2"/>
            <p:cNvGrpSpPr/>
            <p:nvPr/>
          </p:nvGrpSpPr>
          <p:grpSpPr>
            <a:xfrm rot="10800000">
              <a:off x="-37536" y="-32560"/>
              <a:ext cx="1163340" cy="1165735"/>
              <a:chOff x="7925916" y="3925394"/>
              <a:chExt cx="1214976" cy="1217350"/>
            </a:xfrm>
          </p:grpSpPr>
          <p:sp>
            <p:nvSpPr>
              <p:cNvPr id="99" name="Google Shape;99;p2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2" name="Google Shape;122;p2"/>
            <p:cNvGrpSpPr/>
            <p:nvPr/>
          </p:nvGrpSpPr>
          <p:grpSpPr>
            <a:xfrm rot="5400000" flipH="1">
              <a:off x="-1222349" y="1992500"/>
              <a:ext cx="2725023" cy="1163426"/>
              <a:chOff x="2483220" y="3882724"/>
              <a:chExt cx="4177561" cy="1783575"/>
            </a:xfrm>
          </p:grpSpPr>
          <p:sp>
            <p:nvSpPr>
              <p:cNvPr id="123" name="Google Shape;123;p2"/>
              <p:cNvSpPr/>
              <p:nvPr/>
            </p:nvSpPr>
            <p:spPr>
              <a:xfrm rot="-8032501">
                <a:off x="6342094" y="4360748"/>
                <a:ext cx="205177" cy="402287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8478" extrusionOk="0">
                    <a:moveTo>
                      <a:pt x="1406" y="1"/>
                    </a:moveTo>
                    <a:cubicBezTo>
                      <a:pt x="447" y="1258"/>
                      <a:pt x="0" y="2897"/>
                      <a:pt x="298" y="4580"/>
                    </a:cubicBezTo>
                    <a:cubicBezTo>
                      <a:pt x="597" y="6262"/>
                      <a:pt x="1619" y="7647"/>
                      <a:pt x="2939" y="8477"/>
                    </a:cubicBezTo>
                    <a:cubicBezTo>
                      <a:pt x="3898" y="7221"/>
                      <a:pt x="4324" y="5560"/>
                      <a:pt x="4025" y="3898"/>
                    </a:cubicBezTo>
                    <a:cubicBezTo>
                      <a:pt x="3749" y="2216"/>
                      <a:pt x="2726" y="832"/>
                      <a:pt x="1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 rot="-8032501">
                <a:off x="5959417" y="4486901"/>
                <a:ext cx="225391" cy="384066"/>
              </a:xfrm>
              <a:custGeom>
                <a:avLst/>
                <a:gdLst/>
                <a:ahLst/>
                <a:cxnLst/>
                <a:rect l="l" t="t" r="r" b="b"/>
                <a:pathLst>
                  <a:path w="4750" h="8094" extrusionOk="0">
                    <a:moveTo>
                      <a:pt x="916" y="1"/>
                    </a:moveTo>
                    <a:cubicBezTo>
                      <a:pt x="171" y="1406"/>
                      <a:pt x="0" y="3089"/>
                      <a:pt x="597" y="4686"/>
                    </a:cubicBezTo>
                    <a:cubicBezTo>
                      <a:pt x="1172" y="6283"/>
                      <a:pt x="2364" y="7476"/>
                      <a:pt x="3834" y="8094"/>
                    </a:cubicBezTo>
                    <a:cubicBezTo>
                      <a:pt x="4558" y="6709"/>
                      <a:pt x="4750" y="5006"/>
                      <a:pt x="4153" y="3408"/>
                    </a:cubicBezTo>
                    <a:cubicBezTo>
                      <a:pt x="3578" y="1811"/>
                      <a:pt x="2364" y="597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 rot="-8032501">
                <a:off x="4702139" y="4520191"/>
                <a:ext cx="285036" cy="368455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7765" extrusionOk="0">
                    <a:moveTo>
                      <a:pt x="1372" y="0"/>
                    </a:moveTo>
                    <a:cubicBezTo>
                      <a:pt x="1206" y="0"/>
                      <a:pt x="1053" y="37"/>
                      <a:pt x="917" y="113"/>
                    </a:cubicBezTo>
                    <a:cubicBezTo>
                      <a:pt x="1" y="624"/>
                      <a:pt x="192" y="2711"/>
                      <a:pt x="1364" y="4798"/>
                    </a:cubicBezTo>
                    <a:cubicBezTo>
                      <a:pt x="2343" y="6575"/>
                      <a:pt x="3707" y="7765"/>
                      <a:pt x="4643" y="7765"/>
                    </a:cubicBezTo>
                    <a:cubicBezTo>
                      <a:pt x="4807" y="7765"/>
                      <a:pt x="4958" y="7728"/>
                      <a:pt x="5091" y="7652"/>
                    </a:cubicBezTo>
                    <a:cubicBezTo>
                      <a:pt x="6007" y="7162"/>
                      <a:pt x="5815" y="5054"/>
                      <a:pt x="4665" y="2967"/>
                    </a:cubicBezTo>
                    <a:cubicBezTo>
                      <a:pt x="3686" y="1190"/>
                      <a:pt x="2322" y="0"/>
                      <a:pt x="1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 rot="-8032501">
                <a:off x="5322856" y="4075249"/>
                <a:ext cx="904505" cy="1203635"/>
              </a:xfrm>
              <a:custGeom>
                <a:avLst/>
                <a:gdLst/>
                <a:ahLst/>
                <a:cxnLst/>
                <a:rect l="l" t="t" r="r" b="b"/>
                <a:pathLst>
                  <a:path w="19062" h="25366" extrusionOk="0">
                    <a:moveTo>
                      <a:pt x="18623" y="0"/>
                    </a:moveTo>
                    <a:cubicBezTo>
                      <a:pt x="18524" y="0"/>
                      <a:pt x="18423" y="43"/>
                      <a:pt x="18338" y="128"/>
                    </a:cubicBezTo>
                    <a:cubicBezTo>
                      <a:pt x="16421" y="2002"/>
                      <a:pt x="14185" y="3664"/>
                      <a:pt x="12034" y="5240"/>
                    </a:cubicBezTo>
                    <a:cubicBezTo>
                      <a:pt x="11075" y="5942"/>
                      <a:pt x="10095" y="6667"/>
                      <a:pt x="9137" y="7412"/>
                    </a:cubicBezTo>
                    <a:cubicBezTo>
                      <a:pt x="6411" y="9520"/>
                      <a:pt x="3089" y="12438"/>
                      <a:pt x="1385" y="16442"/>
                    </a:cubicBezTo>
                    <a:cubicBezTo>
                      <a:pt x="192" y="19232"/>
                      <a:pt x="0" y="22491"/>
                      <a:pt x="938" y="25089"/>
                    </a:cubicBezTo>
                    <a:cubicBezTo>
                      <a:pt x="980" y="25259"/>
                      <a:pt x="1150" y="25366"/>
                      <a:pt x="1300" y="25366"/>
                    </a:cubicBezTo>
                    <a:cubicBezTo>
                      <a:pt x="1363" y="25366"/>
                      <a:pt x="1406" y="25366"/>
                      <a:pt x="1427" y="25302"/>
                    </a:cubicBezTo>
                    <a:cubicBezTo>
                      <a:pt x="1640" y="25217"/>
                      <a:pt x="1747" y="25004"/>
                      <a:pt x="1683" y="24791"/>
                    </a:cubicBezTo>
                    <a:cubicBezTo>
                      <a:pt x="831" y="22384"/>
                      <a:pt x="980" y="19339"/>
                      <a:pt x="2109" y="16740"/>
                    </a:cubicBezTo>
                    <a:cubicBezTo>
                      <a:pt x="3749" y="12907"/>
                      <a:pt x="6965" y="10074"/>
                      <a:pt x="9606" y="8030"/>
                    </a:cubicBezTo>
                    <a:cubicBezTo>
                      <a:pt x="10564" y="7305"/>
                      <a:pt x="11544" y="6560"/>
                      <a:pt x="12502" y="5879"/>
                    </a:cubicBezTo>
                    <a:cubicBezTo>
                      <a:pt x="14696" y="4281"/>
                      <a:pt x="16932" y="2620"/>
                      <a:pt x="18891" y="682"/>
                    </a:cubicBezTo>
                    <a:cubicBezTo>
                      <a:pt x="19062" y="512"/>
                      <a:pt x="19062" y="277"/>
                      <a:pt x="18891" y="128"/>
                    </a:cubicBezTo>
                    <a:cubicBezTo>
                      <a:pt x="18817" y="43"/>
                      <a:pt x="18721" y="0"/>
                      <a:pt x="18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 rot="-8032501">
                <a:off x="5219948" y="4224809"/>
                <a:ext cx="492206" cy="808892"/>
              </a:xfrm>
              <a:custGeom>
                <a:avLst/>
                <a:gdLst/>
                <a:ahLst/>
                <a:cxnLst/>
                <a:rect l="l" t="t" r="r" b="b"/>
                <a:pathLst>
                  <a:path w="10373" h="17047" extrusionOk="0">
                    <a:moveTo>
                      <a:pt x="9146" y="0"/>
                    </a:moveTo>
                    <a:cubicBezTo>
                      <a:pt x="9071" y="0"/>
                      <a:pt x="8997" y="10"/>
                      <a:pt x="8924" y="30"/>
                    </a:cubicBezTo>
                    <a:cubicBezTo>
                      <a:pt x="8519" y="137"/>
                      <a:pt x="8221" y="541"/>
                      <a:pt x="8285" y="946"/>
                    </a:cubicBezTo>
                    <a:cubicBezTo>
                      <a:pt x="6922" y="2479"/>
                      <a:pt x="5474" y="3906"/>
                      <a:pt x="4132" y="5418"/>
                    </a:cubicBezTo>
                    <a:cubicBezTo>
                      <a:pt x="3280" y="6398"/>
                      <a:pt x="2386" y="7378"/>
                      <a:pt x="1683" y="8485"/>
                    </a:cubicBezTo>
                    <a:cubicBezTo>
                      <a:pt x="959" y="9571"/>
                      <a:pt x="426" y="10785"/>
                      <a:pt x="235" y="12063"/>
                    </a:cubicBezTo>
                    <a:cubicBezTo>
                      <a:pt x="0" y="13831"/>
                      <a:pt x="511" y="15662"/>
                      <a:pt x="1598" y="17047"/>
                    </a:cubicBezTo>
                    <a:cubicBezTo>
                      <a:pt x="1811" y="16067"/>
                      <a:pt x="2684" y="14896"/>
                      <a:pt x="3387" y="14150"/>
                    </a:cubicBezTo>
                    <a:cubicBezTo>
                      <a:pt x="4558" y="12873"/>
                      <a:pt x="6262" y="12212"/>
                      <a:pt x="7476" y="10998"/>
                    </a:cubicBezTo>
                    <a:cubicBezTo>
                      <a:pt x="8498" y="10019"/>
                      <a:pt x="9158" y="8698"/>
                      <a:pt x="9307" y="7271"/>
                    </a:cubicBezTo>
                    <a:cubicBezTo>
                      <a:pt x="9478" y="5866"/>
                      <a:pt x="9180" y="4439"/>
                      <a:pt x="8434" y="3225"/>
                    </a:cubicBezTo>
                    <a:cubicBezTo>
                      <a:pt x="9286" y="3182"/>
                      <a:pt x="10351" y="2352"/>
                      <a:pt x="10372" y="1521"/>
                    </a:cubicBezTo>
                    <a:cubicBezTo>
                      <a:pt x="10372" y="1138"/>
                      <a:pt x="10266" y="712"/>
                      <a:pt x="10010" y="413"/>
                    </a:cubicBezTo>
                    <a:cubicBezTo>
                      <a:pt x="9786" y="172"/>
                      <a:pt x="9464" y="0"/>
                      <a:pt x="9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 rot="-8032501">
                <a:off x="4836319" y="4039533"/>
                <a:ext cx="623550" cy="1656172"/>
              </a:xfrm>
              <a:custGeom>
                <a:avLst/>
                <a:gdLst/>
                <a:ahLst/>
                <a:cxnLst/>
                <a:rect l="l" t="t" r="r" b="b"/>
                <a:pathLst>
                  <a:path w="13141" h="34903" extrusionOk="0">
                    <a:moveTo>
                      <a:pt x="9520" y="17353"/>
                    </a:moveTo>
                    <a:cubicBezTo>
                      <a:pt x="9563" y="17417"/>
                      <a:pt x="9606" y="17438"/>
                      <a:pt x="9648" y="17438"/>
                    </a:cubicBezTo>
                    <a:cubicBezTo>
                      <a:pt x="10244" y="17694"/>
                      <a:pt x="10564" y="18482"/>
                      <a:pt x="10351" y="19078"/>
                    </a:cubicBezTo>
                    <a:cubicBezTo>
                      <a:pt x="10110" y="19635"/>
                      <a:pt x="9595" y="20158"/>
                      <a:pt x="9114" y="20158"/>
                    </a:cubicBezTo>
                    <a:cubicBezTo>
                      <a:pt x="9042" y="20158"/>
                      <a:pt x="8972" y="20147"/>
                      <a:pt x="8903" y="20122"/>
                    </a:cubicBezTo>
                    <a:cubicBezTo>
                      <a:pt x="8865" y="20111"/>
                      <a:pt x="8825" y="20106"/>
                      <a:pt x="8785" y="20106"/>
                    </a:cubicBezTo>
                    <a:cubicBezTo>
                      <a:pt x="8663" y="20106"/>
                      <a:pt x="8535" y="20154"/>
                      <a:pt x="8455" y="20250"/>
                    </a:cubicBezTo>
                    <a:cubicBezTo>
                      <a:pt x="8349" y="20378"/>
                      <a:pt x="8349" y="20569"/>
                      <a:pt x="8434" y="20697"/>
                    </a:cubicBezTo>
                    <a:cubicBezTo>
                      <a:pt x="9755" y="22742"/>
                      <a:pt x="9563" y="25659"/>
                      <a:pt x="8008" y="27491"/>
                    </a:cubicBezTo>
                    <a:cubicBezTo>
                      <a:pt x="7369" y="28236"/>
                      <a:pt x="6560" y="28833"/>
                      <a:pt x="5687" y="29408"/>
                    </a:cubicBezTo>
                    <a:cubicBezTo>
                      <a:pt x="5282" y="29685"/>
                      <a:pt x="4877" y="29961"/>
                      <a:pt x="4515" y="30260"/>
                    </a:cubicBezTo>
                    <a:cubicBezTo>
                      <a:pt x="3749" y="30877"/>
                      <a:pt x="2513" y="32027"/>
                      <a:pt x="2066" y="33433"/>
                    </a:cubicBezTo>
                    <a:cubicBezTo>
                      <a:pt x="1129" y="31878"/>
                      <a:pt x="980" y="29706"/>
                      <a:pt x="1725" y="27661"/>
                    </a:cubicBezTo>
                    <a:cubicBezTo>
                      <a:pt x="2513" y="25361"/>
                      <a:pt x="4217" y="23444"/>
                      <a:pt x="5729" y="21804"/>
                    </a:cubicBezTo>
                    <a:cubicBezTo>
                      <a:pt x="5921" y="21613"/>
                      <a:pt x="6091" y="21421"/>
                      <a:pt x="6262" y="21208"/>
                    </a:cubicBezTo>
                    <a:cubicBezTo>
                      <a:pt x="7412" y="19994"/>
                      <a:pt x="8583" y="18759"/>
                      <a:pt x="9520" y="17353"/>
                    </a:cubicBezTo>
                    <a:close/>
                    <a:moveTo>
                      <a:pt x="6735" y="0"/>
                    </a:moveTo>
                    <a:cubicBezTo>
                      <a:pt x="6618" y="0"/>
                      <a:pt x="6507" y="54"/>
                      <a:pt x="6432" y="166"/>
                    </a:cubicBezTo>
                    <a:cubicBezTo>
                      <a:pt x="6304" y="337"/>
                      <a:pt x="6326" y="592"/>
                      <a:pt x="6517" y="720"/>
                    </a:cubicBezTo>
                    <a:cubicBezTo>
                      <a:pt x="10841" y="4127"/>
                      <a:pt x="12268" y="10858"/>
                      <a:pt x="9669" y="15735"/>
                    </a:cubicBezTo>
                    <a:cubicBezTo>
                      <a:pt x="8668" y="17588"/>
                      <a:pt x="7178" y="19227"/>
                      <a:pt x="5708" y="20761"/>
                    </a:cubicBezTo>
                    <a:cubicBezTo>
                      <a:pt x="5516" y="20953"/>
                      <a:pt x="5346" y="21144"/>
                      <a:pt x="5176" y="21357"/>
                    </a:cubicBezTo>
                    <a:cubicBezTo>
                      <a:pt x="3600" y="23040"/>
                      <a:pt x="1853" y="25042"/>
                      <a:pt x="980" y="27470"/>
                    </a:cubicBezTo>
                    <a:cubicBezTo>
                      <a:pt x="0" y="30153"/>
                      <a:pt x="448" y="33007"/>
                      <a:pt x="2002" y="34753"/>
                    </a:cubicBezTo>
                    <a:cubicBezTo>
                      <a:pt x="2087" y="34839"/>
                      <a:pt x="2194" y="34902"/>
                      <a:pt x="2300" y="34902"/>
                    </a:cubicBezTo>
                    <a:cubicBezTo>
                      <a:pt x="2364" y="34839"/>
                      <a:pt x="2407" y="34817"/>
                      <a:pt x="2428" y="34817"/>
                    </a:cubicBezTo>
                    <a:cubicBezTo>
                      <a:pt x="2599" y="34775"/>
                      <a:pt x="2705" y="34604"/>
                      <a:pt x="2705" y="34455"/>
                    </a:cubicBezTo>
                    <a:cubicBezTo>
                      <a:pt x="2726" y="32922"/>
                      <a:pt x="4132" y="31580"/>
                      <a:pt x="4984" y="30941"/>
                    </a:cubicBezTo>
                    <a:cubicBezTo>
                      <a:pt x="5367" y="30643"/>
                      <a:pt x="5772" y="30366"/>
                      <a:pt x="6134" y="30111"/>
                    </a:cubicBezTo>
                    <a:cubicBezTo>
                      <a:pt x="6986" y="29493"/>
                      <a:pt x="7902" y="28875"/>
                      <a:pt x="8583" y="28066"/>
                    </a:cubicBezTo>
                    <a:cubicBezTo>
                      <a:pt x="10202" y="26149"/>
                      <a:pt x="10521" y="23210"/>
                      <a:pt x="9435" y="20953"/>
                    </a:cubicBezTo>
                    <a:cubicBezTo>
                      <a:pt x="10159" y="20782"/>
                      <a:pt x="10777" y="20143"/>
                      <a:pt x="11054" y="19398"/>
                    </a:cubicBezTo>
                    <a:cubicBezTo>
                      <a:pt x="11437" y="18418"/>
                      <a:pt x="10926" y="17204"/>
                      <a:pt x="9968" y="16778"/>
                    </a:cubicBezTo>
                    <a:cubicBezTo>
                      <a:pt x="10095" y="16565"/>
                      <a:pt x="10244" y="16310"/>
                      <a:pt x="10372" y="16075"/>
                    </a:cubicBezTo>
                    <a:cubicBezTo>
                      <a:pt x="13141" y="10879"/>
                      <a:pt x="11629" y="3702"/>
                      <a:pt x="6986" y="81"/>
                    </a:cubicBezTo>
                    <a:cubicBezTo>
                      <a:pt x="6906" y="28"/>
                      <a:pt x="6819" y="0"/>
                      <a:pt x="6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 rot="-8032501">
                <a:off x="2488893" y="4394231"/>
                <a:ext cx="401243" cy="186576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3932" extrusionOk="0">
                    <a:moveTo>
                      <a:pt x="3498" y="0"/>
                    </a:moveTo>
                    <a:cubicBezTo>
                      <a:pt x="2206" y="0"/>
                      <a:pt x="985" y="437"/>
                      <a:pt x="0" y="1188"/>
                    </a:cubicBezTo>
                    <a:cubicBezTo>
                      <a:pt x="831" y="2530"/>
                      <a:pt x="2215" y="3531"/>
                      <a:pt x="3877" y="3829"/>
                    </a:cubicBezTo>
                    <a:cubicBezTo>
                      <a:pt x="4240" y="3898"/>
                      <a:pt x="4601" y="3932"/>
                      <a:pt x="4956" y="3932"/>
                    </a:cubicBezTo>
                    <a:cubicBezTo>
                      <a:pt x="6243" y="3932"/>
                      <a:pt x="7454" y="3494"/>
                      <a:pt x="8456" y="2743"/>
                    </a:cubicBezTo>
                    <a:cubicBezTo>
                      <a:pt x="7646" y="1401"/>
                      <a:pt x="6262" y="400"/>
                      <a:pt x="4579" y="102"/>
                    </a:cubicBezTo>
                    <a:cubicBezTo>
                      <a:pt x="4216" y="33"/>
                      <a:pt x="3854" y="0"/>
                      <a:pt x="34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 rot="-8032501">
                <a:off x="2864794" y="4518720"/>
                <a:ext cx="384066" cy="202994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4278" extrusionOk="0">
                    <a:moveTo>
                      <a:pt x="2710" y="0"/>
                    </a:moveTo>
                    <a:cubicBezTo>
                      <a:pt x="1767" y="0"/>
                      <a:pt x="843" y="240"/>
                      <a:pt x="1" y="680"/>
                    </a:cubicBezTo>
                    <a:cubicBezTo>
                      <a:pt x="618" y="2149"/>
                      <a:pt x="1811" y="3342"/>
                      <a:pt x="3408" y="3917"/>
                    </a:cubicBezTo>
                    <a:cubicBezTo>
                      <a:pt x="4063" y="4162"/>
                      <a:pt x="4732" y="4277"/>
                      <a:pt x="5391" y="4277"/>
                    </a:cubicBezTo>
                    <a:cubicBezTo>
                      <a:pt x="6339" y="4277"/>
                      <a:pt x="7264" y="4037"/>
                      <a:pt x="8094" y="3598"/>
                    </a:cubicBezTo>
                    <a:cubicBezTo>
                      <a:pt x="7498" y="2149"/>
                      <a:pt x="6284" y="935"/>
                      <a:pt x="4686" y="360"/>
                    </a:cubicBezTo>
                    <a:cubicBezTo>
                      <a:pt x="4032" y="116"/>
                      <a:pt x="3366" y="0"/>
                      <a:pt x="27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 rot="-8032501">
                <a:off x="4080829" y="4567042"/>
                <a:ext cx="405324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8542" h="5335" extrusionOk="0">
                    <a:moveTo>
                      <a:pt x="1876" y="0"/>
                    </a:moveTo>
                    <a:cubicBezTo>
                      <a:pt x="1211" y="0"/>
                      <a:pt x="707" y="189"/>
                      <a:pt x="491" y="577"/>
                    </a:cubicBezTo>
                    <a:cubicBezTo>
                      <a:pt x="1" y="1493"/>
                      <a:pt x="1279" y="3176"/>
                      <a:pt x="3345" y="4326"/>
                    </a:cubicBezTo>
                    <a:cubicBezTo>
                      <a:pt x="4550" y="4990"/>
                      <a:pt x="5763" y="5335"/>
                      <a:pt x="6671" y="5335"/>
                    </a:cubicBezTo>
                    <a:cubicBezTo>
                      <a:pt x="7335" y="5335"/>
                      <a:pt x="7835" y="5151"/>
                      <a:pt x="8051" y="4773"/>
                    </a:cubicBezTo>
                    <a:cubicBezTo>
                      <a:pt x="8541" y="3857"/>
                      <a:pt x="7263" y="2175"/>
                      <a:pt x="5176" y="1025"/>
                    </a:cubicBezTo>
                    <a:cubicBezTo>
                      <a:pt x="3986" y="350"/>
                      <a:pt x="2781" y="0"/>
                      <a:pt x="1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 rot="-8032501">
                <a:off x="2756315" y="4182026"/>
                <a:ext cx="1207715" cy="886189"/>
              </a:xfrm>
              <a:custGeom>
                <a:avLst/>
                <a:gdLst/>
                <a:ahLst/>
                <a:cxnLst/>
                <a:rect l="l" t="t" r="r" b="b"/>
                <a:pathLst>
                  <a:path w="25452" h="18676" extrusionOk="0">
                    <a:moveTo>
                      <a:pt x="21545" y="1"/>
                    </a:moveTo>
                    <a:cubicBezTo>
                      <a:pt x="19846" y="1"/>
                      <a:pt x="18088" y="355"/>
                      <a:pt x="16485" y="1041"/>
                    </a:cubicBezTo>
                    <a:cubicBezTo>
                      <a:pt x="12502" y="2787"/>
                      <a:pt x="9563" y="6088"/>
                      <a:pt x="7455" y="8793"/>
                    </a:cubicBezTo>
                    <a:cubicBezTo>
                      <a:pt x="6709" y="9751"/>
                      <a:pt x="5985" y="10731"/>
                      <a:pt x="5282" y="11689"/>
                    </a:cubicBezTo>
                    <a:cubicBezTo>
                      <a:pt x="3706" y="13862"/>
                      <a:pt x="2088" y="16098"/>
                      <a:pt x="171" y="18015"/>
                    </a:cubicBezTo>
                    <a:cubicBezTo>
                      <a:pt x="1" y="18164"/>
                      <a:pt x="1" y="18398"/>
                      <a:pt x="171" y="18569"/>
                    </a:cubicBezTo>
                    <a:cubicBezTo>
                      <a:pt x="256" y="18654"/>
                      <a:pt x="363" y="18675"/>
                      <a:pt x="469" y="18675"/>
                    </a:cubicBezTo>
                    <a:cubicBezTo>
                      <a:pt x="576" y="18675"/>
                      <a:pt x="682" y="18654"/>
                      <a:pt x="746" y="18569"/>
                    </a:cubicBezTo>
                    <a:cubicBezTo>
                      <a:pt x="2705" y="16631"/>
                      <a:pt x="4345" y="14352"/>
                      <a:pt x="5943" y="12179"/>
                    </a:cubicBezTo>
                    <a:cubicBezTo>
                      <a:pt x="6645" y="11221"/>
                      <a:pt x="7348" y="10241"/>
                      <a:pt x="8094" y="9283"/>
                    </a:cubicBezTo>
                    <a:cubicBezTo>
                      <a:pt x="10160" y="6642"/>
                      <a:pt x="12971" y="3426"/>
                      <a:pt x="16804" y="1765"/>
                    </a:cubicBezTo>
                    <a:cubicBezTo>
                      <a:pt x="18304" y="1119"/>
                      <a:pt x="19937" y="793"/>
                      <a:pt x="21514" y="793"/>
                    </a:cubicBezTo>
                    <a:cubicBezTo>
                      <a:pt x="22692" y="793"/>
                      <a:pt x="23838" y="975"/>
                      <a:pt x="24876" y="1339"/>
                    </a:cubicBezTo>
                    <a:cubicBezTo>
                      <a:pt x="24926" y="1359"/>
                      <a:pt x="24976" y="1368"/>
                      <a:pt x="25024" y="1368"/>
                    </a:cubicBezTo>
                    <a:cubicBezTo>
                      <a:pt x="25182" y="1368"/>
                      <a:pt x="25322" y="1268"/>
                      <a:pt x="25387" y="1105"/>
                    </a:cubicBezTo>
                    <a:cubicBezTo>
                      <a:pt x="25451" y="892"/>
                      <a:pt x="25345" y="679"/>
                      <a:pt x="25132" y="593"/>
                    </a:cubicBezTo>
                    <a:cubicBezTo>
                      <a:pt x="24027" y="195"/>
                      <a:pt x="22802" y="1"/>
                      <a:pt x="21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 rot="-8032501">
                <a:off x="3262013" y="4349379"/>
                <a:ext cx="812546" cy="484756"/>
              </a:xfrm>
              <a:custGeom>
                <a:avLst/>
                <a:gdLst/>
                <a:ahLst/>
                <a:cxnLst/>
                <a:rect l="l" t="t" r="r" b="b"/>
                <a:pathLst>
                  <a:path w="17124" h="10216" extrusionOk="0">
                    <a:moveTo>
                      <a:pt x="12991" y="0"/>
                    </a:moveTo>
                    <a:cubicBezTo>
                      <a:pt x="12707" y="0"/>
                      <a:pt x="12423" y="19"/>
                      <a:pt x="12140" y="56"/>
                    </a:cubicBezTo>
                    <a:cubicBezTo>
                      <a:pt x="10862" y="248"/>
                      <a:pt x="9648" y="780"/>
                      <a:pt x="8540" y="1504"/>
                    </a:cubicBezTo>
                    <a:cubicBezTo>
                      <a:pt x="7454" y="2229"/>
                      <a:pt x="6474" y="3102"/>
                      <a:pt x="5495" y="3954"/>
                    </a:cubicBezTo>
                    <a:cubicBezTo>
                      <a:pt x="3961" y="5317"/>
                      <a:pt x="2556" y="6744"/>
                      <a:pt x="1022" y="8107"/>
                    </a:cubicBezTo>
                    <a:cubicBezTo>
                      <a:pt x="985" y="8101"/>
                      <a:pt x="949" y="8098"/>
                      <a:pt x="912" y="8098"/>
                    </a:cubicBezTo>
                    <a:cubicBezTo>
                      <a:pt x="546" y="8098"/>
                      <a:pt x="203" y="8378"/>
                      <a:pt x="107" y="8746"/>
                    </a:cubicBezTo>
                    <a:cubicBezTo>
                      <a:pt x="0" y="9150"/>
                      <a:pt x="192" y="9576"/>
                      <a:pt x="490" y="9832"/>
                    </a:cubicBezTo>
                    <a:cubicBezTo>
                      <a:pt x="767" y="10109"/>
                      <a:pt x="1193" y="10215"/>
                      <a:pt x="1597" y="10215"/>
                    </a:cubicBezTo>
                    <a:cubicBezTo>
                      <a:pt x="2428" y="10215"/>
                      <a:pt x="3216" y="9150"/>
                      <a:pt x="3301" y="8256"/>
                    </a:cubicBezTo>
                    <a:cubicBezTo>
                      <a:pt x="4295" y="8877"/>
                      <a:pt x="5466" y="9188"/>
                      <a:pt x="6643" y="9188"/>
                    </a:cubicBezTo>
                    <a:cubicBezTo>
                      <a:pt x="6878" y="9188"/>
                      <a:pt x="7113" y="9175"/>
                      <a:pt x="7348" y="9150"/>
                    </a:cubicBezTo>
                    <a:cubicBezTo>
                      <a:pt x="8753" y="8980"/>
                      <a:pt x="10095" y="8320"/>
                      <a:pt x="11075" y="7297"/>
                    </a:cubicBezTo>
                    <a:cubicBezTo>
                      <a:pt x="12267" y="6083"/>
                      <a:pt x="12949" y="4380"/>
                      <a:pt x="14227" y="3208"/>
                    </a:cubicBezTo>
                    <a:cubicBezTo>
                      <a:pt x="14972" y="2505"/>
                      <a:pt x="16144" y="1632"/>
                      <a:pt x="17123" y="1419"/>
                    </a:cubicBezTo>
                    <a:cubicBezTo>
                      <a:pt x="15961" y="507"/>
                      <a:pt x="14482" y="0"/>
                      <a:pt x="12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 rot="-8032501">
                <a:off x="3130991" y="4595459"/>
                <a:ext cx="1660443" cy="535766"/>
              </a:xfrm>
              <a:custGeom>
                <a:avLst/>
                <a:gdLst/>
                <a:ahLst/>
                <a:cxnLst/>
                <a:rect l="l" t="t" r="r" b="b"/>
                <a:pathLst>
                  <a:path w="34993" h="11291" extrusionOk="0">
                    <a:moveTo>
                      <a:pt x="30471" y="785"/>
                    </a:moveTo>
                    <a:cubicBezTo>
                      <a:pt x="31626" y="785"/>
                      <a:pt x="32718" y="1064"/>
                      <a:pt x="33608" y="1600"/>
                    </a:cubicBezTo>
                    <a:cubicBezTo>
                      <a:pt x="32203" y="2026"/>
                      <a:pt x="31053" y="3261"/>
                      <a:pt x="30435" y="4049"/>
                    </a:cubicBezTo>
                    <a:cubicBezTo>
                      <a:pt x="30137" y="4433"/>
                      <a:pt x="29860" y="4859"/>
                      <a:pt x="29583" y="5221"/>
                    </a:cubicBezTo>
                    <a:cubicBezTo>
                      <a:pt x="28966" y="6073"/>
                      <a:pt x="28412" y="6903"/>
                      <a:pt x="27666" y="7542"/>
                    </a:cubicBezTo>
                    <a:cubicBezTo>
                      <a:pt x="26656" y="8411"/>
                      <a:pt x="25310" y="8853"/>
                      <a:pt x="23966" y="8853"/>
                    </a:cubicBezTo>
                    <a:cubicBezTo>
                      <a:pt x="22872" y="8853"/>
                      <a:pt x="21780" y="8560"/>
                      <a:pt x="20872" y="7968"/>
                    </a:cubicBezTo>
                    <a:cubicBezTo>
                      <a:pt x="20815" y="7920"/>
                      <a:pt x="20744" y="7898"/>
                      <a:pt x="20673" y="7898"/>
                    </a:cubicBezTo>
                    <a:cubicBezTo>
                      <a:pt x="20585" y="7898"/>
                      <a:pt x="20495" y="7931"/>
                      <a:pt x="20425" y="7989"/>
                    </a:cubicBezTo>
                    <a:cubicBezTo>
                      <a:pt x="20297" y="8096"/>
                      <a:pt x="20233" y="8288"/>
                      <a:pt x="20297" y="8437"/>
                    </a:cubicBezTo>
                    <a:cubicBezTo>
                      <a:pt x="20489" y="9012"/>
                      <a:pt x="19914" y="9651"/>
                      <a:pt x="19254" y="9885"/>
                    </a:cubicBezTo>
                    <a:cubicBezTo>
                      <a:pt x="19116" y="9937"/>
                      <a:pt x="18971" y="9962"/>
                      <a:pt x="18826" y="9962"/>
                    </a:cubicBezTo>
                    <a:cubicBezTo>
                      <a:pt x="18320" y="9962"/>
                      <a:pt x="17812" y="9662"/>
                      <a:pt x="17614" y="9182"/>
                    </a:cubicBezTo>
                    <a:cubicBezTo>
                      <a:pt x="17571" y="9161"/>
                      <a:pt x="17571" y="9139"/>
                      <a:pt x="17550" y="9118"/>
                    </a:cubicBezTo>
                    <a:cubicBezTo>
                      <a:pt x="18934" y="8138"/>
                      <a:pt x="20191" y="6967"/>
                      <a:pt x="21384" y="5817"/>
                    </a:cubicBezTo>
                    <a:cubicBezTo>
                      <a:pt x="21575" y="5625"/>
                      <a:pt x="21767" y="5476"/>
                      <a:pt x="21980" y="5285"/>
                    </a:cubicBezTo>
                    <a:cubicBezTo>
                      <a:pt x="23599" y="3772"/>
                      <a:pt x="25537" y="2047"/>
                      <a:pt x="27837" y="1259"/>
                    </a:cubicBezTo>
                    <a:cubicBezTo>
                      <a:pt x="28711" y="941"/>
                      <a:pt x="29608" y="785"/>
                      <a:pt x="30471" y="785"/>
                    </a:cubicBezTo>
                    <a:close/>
                    <a:moveTo>
                      <a:pt x="30431" y="1"/>
                    </a:moveTo>
                    <a:cubicBezTo>
                      <a:pt x="29481" y="1"/>
                      <a:pt x="28496" y="169"/>
                      <a:pt x="27539" y="514"/>
                    </a:cubicBezTo>
                    <a:cubicBezTo>
                      <a:pt x="25111" y="1366"/>
                      <a:pt x="23087" y="3134"/>
                      <a:pt x="21405" y="4731"/>
                    </a:cubicBezTo>
                    <a:cubicBezTo>
                      <a:pt x="21234" y="4901"/>
                      <a:pt x="21043" y="5093"/>
                      <a:pt x="20830" y="5263"/>
                    </a:cubicBezTo>
                    <a:cubicBezTo>
                      <a:pt x="19275" y="6712"/>
                      <a:pt x="17656" y="8202"/>
                      <a:pt x="15804" y="9225"/>
                    </a:cubicBezTo>
                    <a:cubicBezTo>
                      <a:pt x="14152" y="10097"/>
                      <a:pt x="12289" y="10513"/>
                      <a:pt x="10414" y="10513"/>
                    </a:cubicBezTo>
                    <a:cubicBezTo>
                      <a:pt x="6750" y="10513"/>
                      <a:pt x="3043" y="8925"/>
                      <a:pt x="789" y="6051"/>
                    </a:cubicBezTo>
                    <a:cubicBezTo>
                      <a:pt x="702" y="5939"/>
                      <a:pt x="578" y="5886"/>
                      <a:pt x="457" y="5886"/>
                    </a:cubicBezTo>
                    <a:cubicBezTo>
                      <a:pt x="370" y="5886"/>
                      <a:pt x="285" y="5913"/>
                      <a:pt x="214" y="5966"/>
                    </a:cubicBezTo>
                    <a:cubicBezTo>
                      <a:pt x="43" y="6115"/>
                      <a:pt x="1" y="6371"/>
                      <a:pt x="150" y="6541"/>
                    </a:cubicBezTo>
                    <a:cubicBezTo>
                      <a:pt x="2535" y="9587"/>
                      <a:pt x="6497" y="11290"/>
                      <a:pt x="10394" y="11290"/>
                    </a:cubicBezTo>
                    <a:cubicBezTo>
                      <a:pt x="12439" y="11290"/>
                      <a:pt x="14419" y="10843"/>
                      <a:pt x="16187" y="9906"/>
                    </a:cubicBezTo>
                    <a:cubicBezTo>
                      <a:pt x="16443" y="9778"/>
                      <a:pt x="16655" y="9651"/>
                      <a:pt x="16890" y="9523"/>
                    </a:cubicBezTo>
                    <a:cubicBezTo>
                      <a:pt x="17220" y="10267"/>
                      <a:pt x="18052" y="10728"/>
                      <a:pt x="18855" y="10728"/>
                    </a:cubicBezTo>
                    <a:cubicBezTo>
                      <a:pt x="19087" y="10728"/>
                      <a:pt x="19316" y="10690"/>
                      <a:pt x="19531" y="10609"/>
                    </a:cubicBezTo>
                    <a:cubicBezTo>
                      <a:pt x="20276" y="10311"/>
                      <a:pt x="20915" y="9693"/>
                      <a:pt x="21064" y="8990"/>
                    </a:cubicBezTo>
                    <a:cubicBezTo>
                      <a:pt x="21955" y="9419"/>
                      <a:pt x="22952" y="9632"/>
                      <a:pt x="23951" y="9632"/>
                    </a:cubicBezTo>
                    <a:cubicBezTo>
                      <a:pt x="25483" y="9632"/>
                      <a:pt x="27017" y="9131"/>
                      <a:pt x="28177" y="8138"/>
                    </a:cubicBezTo>
                    <a:cubicBezTo>
                      <a:pt x="29008" y="7414"/>
                      <a:pt x="29647" y="6541"/>
                      <a:pt x="30222" y="5689"/>
                    </a:cubicBezTo>
                    <a:cubicBezTo>
                      <a:pt x="30499" y="5306"/>
                      <a:pt x="30755" y="4901"/>
                      <a:pt x="31053" y="4539"/>
                    </a:cubicBezTo>
                    <a:cubicBezTo>
                      <a:pt x="31713" y="3687"/>
                      <a:pt x="33055" y="2282"/>
                      <a:pt x="34567" y="2239"/>
                    </a:cubicBezTo>
                    <a:cubicBezTo>
                      <a:pt x="34716" y="2239"/>
                      <a:pt x="34886" y="2133"/>
                      <a:pt x="34929" y="1983"/>
                    </a:cubicBezTo>
                    <a:cubicBezTo>
                      <a:pt x="34993" y="1813"/>
                      <a:pt x="34971" y="1664"/>
                      <a:pt x="34822" y="1557"/>
                    </a:cubicBezTo>
                    <a:cubicBezTo>
                      <a:pt x="33704" y="535"/>
                      <a:pt x="32123" y="1"/>
                      <a:pt x="30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14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05" name="Google Shape;605;p14"/>
          <p:cNvSpPr txBox="1">
            <a:spLocks noGrp="1"/>
          </p:cNvSpPr>
          <p:nvPr>
            <p:ph type="title" idx="2" hasCustomPrompt="1"/>
          </p:nvPr>
        </p:nvSpPr>
        <p:spPr>
          <a:xfrm>
            <a:off x="1652050" y="1155175"/>
            <a:ext cx="9957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606" name="Google Shape;606;p14"/>
          <p:cNvSpPr txBox="1">
            <a:spLocks noGrp="1"/>
          </p:cNvSpPr>
          <p:nvPr>
            <p:ph type="subTitle" idx="1"/>
          </p:nvPr>
        </p:nvSpPr>
        <p:spPr>
          <a:xfrm>
            <a:off x="1072750" y="2074375"/>
            <a:ext cx="21543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7" name="Google Shape;607;p14"/>
          <p:cNvSpPr txBox="1">
            <a:spLocks noGrp="1"/>
          </p:cNvSpPr>
          <p:nvPr>
            <p:ph type="subTitle" idx="3"/>
          </p:nvPr>
        </p:nvSpPr>
        <p:spPr>
          <a:xfrm>
            <a:off x="1072750" y="1652875"/>
            <a:ext cx="2154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8" name="Google Shape;608;p14"/>
          <p:cNvSpPr txBox="1">
            <a:spLocks noGrp="1"/>
          </p:cNvSpPr>
          <p:nvPr>
            <p:ph type="title" idx="4" hasCustomPrompt="1"/>
          </p:nvPr>
        </p:nvSpPr>
        <p:spPr>
          <a:xfrm>
            <a:off x="4074150" y="1155175"/>
            <a:ext cx="9957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609" name="Google Shape;609;p14"/>
          <p:cNvSpPr txBox="1">
            <a:spLocks noGrp="1"/>
          </p:cNvSpPr>
          <p:nvPr>
            <p:ph type="subTitle" idx="5"/>
          </p:nvPr>
        </p:nvSpPr>
        <p:spPr>
          <a:xfrm>
            <a:off x="3494850" y="2074375"/>
            <a:ext cx="21543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4"/>
          <p:cNvSpPr txBox="1">
            <a:spLocks noGrp="1"/>
          </p:cNvSpPr>
          <p:nvPr>
            <p:ph type="subTitle" idx="6"/>
          </p:nvPr>
        </p:nvSpPr>
        <p:spPr>
          <a:xfrm>
            <a:off x="3494850" y="1652875"/>
            <a:ext cx="2154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1" name="Google Shape;611;p14"/>
          <p:cNvSpPr txBox="1">
            <a:spLocks noGrp="1"/>
          </p:cNvSpPr>
          <p:nvPr>
            <p:ph type="title" idx="7" hasCustomPrompt="1"/>
          </p:nvPr>
        </p:nvSpPr>
        <p:spPr>
          <a:xfrm>
            <a:off x="6496250" y="1155175"/>
            <a:ext cx="9957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612" name="Google Shape;612;p14"/>
          <p:cNvSpPr txBox="1">
            <a:spLocks noGrp="1"/>
          </p:cNvSpPr>
          <p:nvPr>
            <p:ph type="subTitle" idx="8"/>
          </p:nvPr>
        </p:nvSpPr>
        <p:spPr>
          <a:xfrm>
            <a:off x="5916950" y="2074375"/>
            <a:ext cx="21543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3" name="Google Shape;613;p14"/>
          <p:cNvSpPr txBox="1">
            <a:spLocks noGrp="1"/>
          </p:cNvSpPr>
          <p:nvPr>
            <p:ph type="subTitle" idx="9"/>
          </p:nvPr>
        </p:nvSpPr>
        <p:spPr>
          <a:xfrm>
            <a:off x="5916950" y="1652875"/>
            <a:ext cx="2154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14"/>
          <p:cNvSpPr txBox="1">
            <a:spLocks noGrp="1"/>
          </p:cNvSpPr>
          <p:nvPr>
            <p:ph type="title" idx="13" hasCustomPrompt="1"/>
          </p:nvPr>
        </p:nvSpPr>
        <p:spPr>
          <a:xfrm>
            <a:off x="1652050" y="2894400"/>
            <a:ext cx="9957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615" name="Google Shape;615;p14"/>
          <p:cNvSpPr txBox="1">
            <a:spLocks noGrp="1"/>
          </p:cNvSpPr>
          <p:nvPr>
            <p:ph type="subTitle" idx="14"/>
          </p:nvPr>
        </p:nvSpPr>
        <p:spPr>
          <a:xfrm>
            <a:off x="1072750" y="3813600"/>
            <a:ext cx="21543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6" name="Google Shape;616;p14"/>
          <p:cNvSpPr txBox="1">
            <a:spLocks noGrp="1"/>
          </p:cNvSpPr>
          <p:nvPr>
            <p:ph type="subTitle" idx="15"/>
          </p:nvPr>
        </p:nvSpPr>
        <p:spPr>
          <a:xfrm>
            <a:off x="1072750" y="3392100"/>
            <a:ext cx="2154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7" name="Google Shape;617;p14"/>
          <p:cNvSpPr txBox="1">
            <a:spLocks noGrp="1"/>
          </p:cNvSpPr>
          <p:nvPr>
            <p:ph type="title" idx="16" hasCustomPrompt="1"/>
          </p:nvPr>
        </p:nvSpPr>
        <p:spPr>
          <a:xfrm>
            <a:off x="4074150" y="2894400"/>
            <a:ext cx="9957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618" name="Google Shape;618;p14"/>
          <p:cNvSpPr txBox="1">
            <a:spLocks noGrp="1"/>
          </p:cNvSpPr>
          <p:nvPr>
            <p:ph type="subTitle" idx="17"/>
          </p:nvPr>
        </p:nvSpPr>
        <p:spPr>
          <a:xfrm>
            <a:off x="3494850" y="3813600"/>
            <a:ext cx="21543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9" name="Google Shape;619;p14"/>
          <p:cNvSpPr txBox="1">
            <a:spLocks noGrp="1"/>
          </p:cNvSpPr>
          <p:nvPr>
            <p:ph type="subTitle" idx="18"/>
          </p:nvPr>
        </p:nvSpPr>
        <p:spPr>
          <a:xfrm>
            <a:off x="3494850" y="3392100"/>
            <a:ext cx="2154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0" name="Google Shape;620;p14"/>
          <p:cNvSpPr txBox="1">
            <a:spLocks noGrp="1"/>
          </p:cNvSpPr>
          <p:nvPr>
            <p:ph type="title" idx="19" hasCustomPrompt="1"/>
          </p:nvPr>
        </p:nvSpPr>
        <p:spPr>
          <a:xfrm>
            <a:off x="6496250" y="2894400"/>
            <a:ext cx="9957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621" name="Google Shape;621;p14"/>
          <p:cNvSpPr txBox="1">
            <a:spLocks noGrp="1"/>
          </p:cNvSpPr>
          <p:nvPr>
            <p:ph type="subTitle" idx="20"/>
          </p:nvPr>
        </p:nvSpPr>
        <p:spPr>
          <a:xfrm>
            <a:off x="5916950" y="3813600"/>
            <a:ext cx="21543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2" name="Google Shape;622;p14"/>
          <p:cNvSpPr txBox="1">
            <a:spLocks noGrp="1"/>
          </p:cNvSpPr>
          <p:nvPr>
            <p:ph type="subTitle" idx="21"/>
          </p:nvPr>
        </p:nvSpPr>
        <p:spPr>
          <a:xfrm>
            <a:off x="5916950" y="3392100"/>
            <a:ext cx="2154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23" name="Google Shape;623;p14"/>
          <p:cNvGrpSpPr/>
          <p:nvPr/>
        </p:nvGrpSpPr>
        <p:grpSpPr>
          <a:xfrm>
            <a:off x="-708116" y="3330663"/>
            <a:ext cx="2078557" cy="1906362"/>
            <a:chOff x="-687421" y="3254463"/>
            <a:chExt cx="2078557" cy="1906362"/>
          </a:xfrm>
        </p:grpSpPr>
        <p:sp>
          <p:nvSpPr>
            <p:cNvPr id="624" name="Google Shape;624;p14"/>
            <p:cNvSpPr/>
            <p:nvPr/>
          </p:nvSpPr>
          <p:spPr>
            <a:xfrm rot="2072303">
              <a:off x="268368" y="4174289"/>
              <a:ext cx="640969" cy="640969"/>
            </a:xfrm>
            <a:custGeom>
              <a:avLst/>
              <a:gdLst/>
              <a:ahLst/>
              <a:cxnLst/>
              <a:rect l="l" t="t" r="r" b="b"/>
              <a:pathLst>
                <a:path w="12779" h="12779" extrusionOk="0">
                  <a:moveTo>
                    <a:pt x="6390" y="0"/>
                  </a:moveTo>
                  <a:cubicBezTo>
                    <a:pt x="5431" y="810"/>
                    <a:pt x="4814" y="2045"/>
                    <a:pt x="4814" y="3429"/>
                  </a:cubicBezTo>
                  <a:cubicBezTo>
                    <a:pt x="4814" y="4047"/>
                    <a:pt x="4920" y="4601"/>
                    <a:pt x="5133" y="5133"/>
                  </a:cubicBezTo>
                  <a:cubicBezTo>
                    <a:pt x="4601" y="4920"/>
                    <a:pt x="4047" y="4814"/>
                    <a:pt x="3429" y="4814"/>
                  </a:cubicBezTo>
                  <a:cubicBezTo>
                    <a:pt x="2066" y="4814"/>
                    <a:pt x="831" y="5431"/>
                    <a:pt x="0" y="6390"/>
                  </a:cubicBezTo>
                  <a:cubicBezTo>
                    <a:pt x="831" y="7348"/>
                    <a:pt x="2045" y="7944"/>
                    <a:pt x="3429" y="7944"/>
                  </a:cubicBezTo>
                  <a:cubicBezTo>
                    <a:pt x="4047" y="7944"/>
                    <a:pt x="4601" y="7838"/>
                    <a:pt x="5133" y="7625"/>
                  </a:cubicBezTo>
                  <a:lnTo>
                    <a:pt x="5133" y="7625"/>
                  </a:lnTo>
                  <a:cubicBezTo>
                    <a:pt x="4920" y="8157"/>
                    <a:pt x="4814" y="8732"/>
                    <a:pt x="4814" y="9329"/>
                  </a:cubicBezTo>
                  <a:cubicBezTo>
                    <a:pt x="4814" y="10692"/>
                    <a:pt x="5431" y="11948"/>
                    <a:pt x="6390" y="12779"/>
                  </a:cubicBezTo>
                  <a:cubicBezTo>
                    <a:pt x="7348" y="11948"/>
                    <a:pt x="7966" y="10713"/>
                    <a:pt x="7966" y="9329"/>
                  </a:cubicBezTo>
                  <a:cubicBezTo>
                    <a:pt x="7966" y="8732"/>
                    <a:pt x="7859" y="8157"/>
                    <a:pt x="7646" y="7625"/>
                  </a:cubicBezTo>
                  <a:lnTo>
                    <a:pt x="7646" y="7625"/>
                  </a:lnTo>
                  <a:cubicBezTo>
                    <a:pt x="8179" y="7838"/>
                    <a:pt x="8732" y="7944"/>
                    <a:pt x="9350" y="7944"/>
                  </a:cubicBezTo>
                  <a:cubicBezTo>
                    <a:pt x="10734" y="7944"/>
                    <a:pt x="11948" y="7348"/>
                    <a:pt x="12779" y="6390"/>
                  </a:cubicBezTo>
                  <a:cubicBezTo>
                    <a:pt x="11948" y="5431"/>
                    <a:pt x="10734" y="4814"/>
                    <a:pt x="9350" y="4814"/>
                  </a:cubicBezTo>
                  <a:cubicBezTo>
                    <a:pt x="8732" y="4814"/>
                    <a:pt x="8179" y="4920"/>
                    <a:pt x="7646" y="5133"/>
                  </a:cubicBezTo>
                  <a:cubicBezTo>
                    <a:pt x="7859" y="4601"/>
                    <a:pt x="7966" y="4047"/>
                    <a:pt x="7966" y="3429"/>
                  </a:cubicBezTo>
                  <a:cubicBezTo>
                    <a:pt x="7966" y="2066"/>
                    <a:pt x="7348" y="810"/>
                    <a:pt x="6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14"/>
            <p:cNvSpPr/>
            <p:nvPr/>
          </p:nvSpPr>
          <p:spPr>
            <a:xfrm rot="2072303">
              <a:off x="-533206" y="3659820"/>
              <a:ext cx="1770127" cy="1094298"/>
            </a:xfrm>
            <a:custGeom>
              <a:avLst/>
              <a:gdLst/>
              <a:ahLst/>
              <a:cxnLst/>
              <a:rect l="l" t="t" r="r" b="b"/>
              <a:pathLst>
                <a:path w="35291" h="21817" extrusionOk="0">
                  <a:moveTo>
                    <a:pt x="438" y="0"/>
                  </a:moveTo>
                  <a:cubicBezTo>
                    <a:pt x="251" y="0"/>
                    <a:pt x="80" y="139"/>
                    <a:pt x="43" y="327"/>
                  </a:cubicBezTo>
                  <a:cubicBezTo>
                    <a:pt x="0" y="540"/>
                    <a:pt x="149" y="753"/>
                    <a:pt x="362" y="774"/>
                  </a:cubicBezTo>
                  <a:cubicBezTo>
                    <a:pt x="6155" y="1711"/>
                    <a:pt x="11522" y="5460"/>
                    <a:pt x="14397" y="10571"/>
                  </a:cubicBezTo>
                  <a:cubicBezTo>
                    <a:pt x="14887" y="11466"/>
                    <a:pt x="15313" y="12360"/>
                    <a:pt x="15739" y="13276"/>
                  </a:cubicBezTo>
                  <a:cubicBezTo>
                    <a:pt x="16612" y="15150"/>
                    <a:pt x="17528" y="17110"/>
                    <a:pt x="18976" y="18643"/>
                  </a:cubicBezTo>
                  <a:cubicBezTo>
                    <a:pt x="20893" y="20688"/>
                    <a:pt x="23704" y="21816"/>
                    <a:pt x="26494" y="21816"/>
                  </a:cubicBezTo>
                  <a:cubicBezTo>
                    <a:pt x="27644" y="21816"/>
                    <a:pt x="28752" y="21646"/>
                    <a:pt x="29796" y="21220"/>
                  </a:cubicBezTo>
                  <a:cubicBezTo>
                    <a:pt x="31925" y="20453"/>
                    <a:pt x="33587" y="18984"/>
                    <a:pt x="34375" y="17216"/>
                  </a:cubicBezTo>
                  <a:cubicBezTo>
                    <a:pt x="35290" y="15129"/>
                    <a:pt x="34864" y="12680"/>
                    <a:pt x="33352" y="11274"/>
                  </a:cubicBezTo>
                  <a:cubicBezTo>
                    <a:pt x="33281" y="11213"/>
                    <a:pt x="33184" y="11181"/>
                    <a:pt x="33087" y="11181"/>
                  </a:cubicBezTo>
                  <a:cubicBezTo>
                    <a:pt x="32982" y="11181"/>
                    <a:pt x="32876" y="11218"/>
                    <a:pt x="32799" y="11295"/>
                  </a:cubicBezTo>
                  <a:cubicBezTo>
                    <a:pt x="32671" y="11466"/>
                    <a:pt x="32671" y="11700"/>
                    <a:pt x="32820" y="11849"/>
                  </a:cubicBezTo>
                  <a:cubicBezTo>
                    <a:pt x="34076" y="13020"/>
                    <a:pt x="34438" y="15150"/>
                    <a:pt x="33672" y="16918"/>
                  </a:cubicBezTo>
                  <a:cubicBezTo>
                    <a:pt x="32990" y="18515"/>
                    <a:pt x="31457" y="19814"/>
                    <a:pt x="29540" y="20517"/>
                  </a:cubicBezTo>
                  <a:cubicBezTo>
                    <a:pt x="28563" y="20865"/>
                    <a:pt x="27530" y="21033"/>
                    <a:pt x="26496" y="21033"/>
                  </a:cubicBezTo>
                  <a:cubicBezTo>
                    <a:pt x="23921" y="21033"/>
                    <a:pt x="21335" y="19994"/>
                    <a:pt x="19573" y="18111"/>
                  </a:cubicBezTo>
                  <a:cubicBezTo>
                    <a:pt x="18188" y="16641"/>
                    <a:pt x="17358" y="14873"/>
                    <a:pt x="16442" y="12957"/>
                  </a:cubicBezTo>
                  <a:cubicBezTo>
                    <a:pt x="16016" y="12041"/>
                    <a:pt x="15590" y="11082"/>
                    <a:pt x="15100" y="10209"/>
                  </a:cubicBezTo>
                  <a:cubicBezTo>
                    <a:pt x="12076" y="4821"/>
                    <a:pt x="6624" y="987"/>
                    <a:pt x="511" y="8"/>
                  </a:cubicBezTo>
                  <a:cubicBezTo>
                    <a:pt x="487" y="3"/>
                    <a:pt x="462" y="0"/>
                    <a:pt x="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14"/>
            <p:cNvSpPr/>
            <p:nvPr/>
          </p:nvSpPr>
          <p:spPr>
            <a:xfrm rot="2072303">
              <a:off x="-56275" y="4507762"/>
              <a:ext cx="760646" cy="479711"/>
            </a:xfrm>
            <a:custGeom>
              <a:avLst/>
              <a:gdLst/>
              <a:ahLst/>
              <a:cxnLst/>
              <a:rect l="l" t="t" r="r" b="b"/>
              <a:pathLst>
                <a:path w="15165" h="9564" extrusionOk="0">
                  <a:moveTo>
                    <a:pt x="150" y="1"/>
                  </a:moveTo>
                  <a:cubicBezTo>
                    <a:pt x="43" y="299"/>
                    <a:pt x="1" y="640"/>
                    <a:pt x="1" y="980"/>
                  </a:cubicBezTo>
                  <a:cubicBezTo>
                    <a:pt x="1" y="2216"/>
                    <a:pt x="661" y="3280"/>
                    <a:pt x="1641" y="3855"/>
                  </a:cubicBezTo>
                  <a:cubicBezTo>
                    <a:pt x="1343" y="4942"/>
                    <a:pt x="1619" y="6177"/>
                    <a:pt x="2493" y="7050"/>
                  </a:cubicBezTo>
                  <a:cubicBezTo>
                    <a:pt x="3130" y="7687"/>
                    <a:pt x="3981" y="8015"/>
                    <a:pt x="4833" y="8015"/>
                  </a:cubicBezTo>
                  <a:cubicBezTo>
                    <a:pt x="5120" y="8015"/>
                    <a:pt x="5408" y="7977"/>
                    <a:pt x="5687" y="7902"/>
                  </a:cubicBezTo>
                  <a:cubicBezTo>
                    <a:pt x="6284" y="8882"/>
                    <a:pt x="7349" y="9563"/>
                    <a:pt x="8562" y="9563"/>
                  </a:cubicBezTo>
                  <a:cubicBezTo>
                    <a:pt x="9798" y="9563"/>
                    <a:pt x="10863" y="8882"/>
                    <a:pt x="11438" y="7902"/>
                  </a:cubicBezTo>
                  <a:cubicBezTo>
                    <a:pt x="11718" y="7979"/>
                    <a:pt x="12008" y="8018"/>
                    <a:pt x="12299" y="8018"/>
                  </a:cubicBezTo>
                  <a:cubicBezTo>
                    <a:pt x="13137" y="8018"/>
                    <a:pt x="13984" y="7698"/>
                    <a:pt x="14632" y="7050"/>
                  </a:cubicBezTo>
                  <a:cubicBezTo>
                    <a:pt x="14845" y="6837"/>
                    <a:pt x="15037" y="6603"/>
                    <a:pt x="15165" y="6369"/>
                  </a:cubicBezTo>
                  <a:lnTo>
                    <a:pt x="15165" y="6369"/>
                  </a:lnTo>
                  <a:lnTo>
                    <a:pt x="14377" y="6688"/>
                  </a:lnTo>
                  <a:cubicBezTo>
                    <a:pt x="13227" y="7098"/>
                    <a:pt x="12013" y="7295"/>
                    <a:pt x="10797" y="7295"/>
                  </a:cubicBezTo>
                  <a:cubicBezTo>
                    <a:pt x="7778" y="7295"/>
                    <a:pt x="4749" y="6078"/>
                    <a:pt x="2684" y="3877"/>
                  </a:cubicBezTo>
                  <a:cubicBezTo>
                    <a:pt x="1598" y="2705"/>
                    <a:pt x="789" y="1364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14"/>
            <p:cNvSpPr/>
            <p:nvPr/>
          </p:nvSpPr>
          <p:spPr>
            <a:xfrm rot="2072303">
              <a:off x="-281069" y="3586163"/>
              <a:ext cx="465767" cy="838291"/>
            </a:xfrm>
            <a:custGeom>
              <a:avLst/>
              <a:gdLst/>
              <a:ahLst/>
              <a:cxnLst/>
              <a:rect l="l" t="t" r="r" b="b"/>
              <a:pathLst>
                <a:path w="9286" h="16713" extrusionOk="0">
                  <a:moveTo>
                    <a:pt x="5029" y="1"/>
                  </a:moveTo>
                  <a:cubicBezTo>
                    <a:pt x="4956" y="1"/>
                    <a:pt x="4882" y="20"/>
                    <a:pt x="4813" y="58"/>
                  </a:cubicBezTo>
                  <a:cubicBezTo>
                    <a:pt x="4643" y="186"/>
                    <a:pt x="4579" y="420"/>
                    <a:pt x="4686" y="612"/>
                  </a:cubicBezTo>
                  <a:cubicBezTo>
                    <a:pt x="5942" y="2699"/>
                    <a:pt x="7241" y="4850"/>
                    <a:pt x="7838" y="7214"/>
                  </a:cubicBezTo>
                  <a:cubicBezTo>
                    <a:pt x="8477" y="9770"/>
                    <a:pt x="8072" y="12304"/>
                    <a:pt x="6773" y="13987"/>
                  </a:cubicBezTo>
                  <a:cubicBezTo>
                    <a:pt x="5886" y="15131"/>
                    <a:pt x="4325" y="15940"/>
                    <a:pt x="2809" y="15940"/>
                  </a:cubicBezTo>
                  <a:cubicBezTo>
                    <a:pt x="2069" y="15940"/>
                    <a:pt x="1339" y="15747"/>
                    <a:pt x="703" y="15307"/>
                  </a:cubicBezTo>
                  <a:cubicBezTo>
                    <a:pt x="629" y="15258"/>
                    <a:pt x="549" y="15234"/>
                    <a:pt x="470" y="15234"/>
                  </a:cubicBezTo>
                  <a:cubicBezTo>
                    <a:pt x="344" y="15234"/>
                    <a:pt x="220" y="15295"/>
                    <a:pt x="128" y="15413"/>
                  </a:cubicBezTo>
                  <a:cubicBezTo>
                    <a:pt x="0" y="15605"/>
                    <a:pt x="64" y="15839"/>
                    <a:pt x="235" y="15967"/>
                  </a:cubicBezTo>
                  <a:cubicBezTo>
                    <a:pt x="959" y="16457"/>
                    <a:pt x="1874" y="16713"/>
                    <a:pt x="2854" y="16713"/>
                  </a:cubicBezTo>
                  <a:cubicBezTo>
                    <a:pt x="4451" y="16713"/>
                    <a:pt x="6177" y="16031"/>
                    <a:pt x="7412" y="14455"/>
                  </a:cubicBezTo>
                  <a:cubicBezTo>
                    <a:pt x="8839" y="12602"/>
                    <a:pt x="9286" y="9791"/>
                    <a:pt x="8604" y="7001"/>
                  </a:cubicBezTo>
                  <a:cubicBezTo>
                    <a:pt x="7987" y="4509"/>
                    <a:pt x="6666" y="2315"/>
                    <a:pt x="5389" y="186"/>
                  </a:cubicBezTo>
                  <a:cubicBezTo>
                    <a:pt x="5293" y="63"/>
                    <a:pt x="5162" y="1"/>
                    <a:pt x="50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14"/>
            <p:cNvSpPr/>
            <p:nvPr/>
          </p:nvSpPr>
          <p:spPr>
            <a:xfrm rot="2072303">
              <a:off x="548649" y="4453969"/>
              <a:ext cx="80153" cy="80153"/>
            </a:xfrm>
            <a:custGeom>
              <a:avLst/>
              <a:gdLst/>
              <a:ahLst/>
              <a:cxnLst/>
              <a:rect l="l" t="t" r="r" b="b"/>
              <a:pathLst>
                <a:path w="1598" h="1598" extrusionOk="0">
                  <a:moveTo>
                    <a:pt x="810" y="0"/>
                  </a:moveTo>
                  <a:cubicBezTo>
                    <a:pt x="384" y="0"/>
                    <a:pt x="0" y="341"/>
                    <a:pt x="0" y="810"/>
                  </a:cubicBezTo>
                  <a:cubicBezTo>
                    <a:pt x="0" y="1236"/>
                    <a:pt x="362" y="1598"/>
                    <a:pt x="810" y="1598"/>
                  </a:cubicBezTo>
                  <a:cubicBezTo>
                    <a:pt x="1257" y="1576"/>
                    <a:pt x="1598" y="1236"/>
                    <a:pt x="1598" y="810"/>
                  </a:cubicBezTo>
                  <a:cubicBezTo>
                    <a:pt x="1598" y="384"/>
                    <a:pt x="1257" y="0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9" name="Google Shape;629;p14"/>
          <p:cNvGrpSpPr/>
          <p:nvPr/>
        </p:nvGrpSpPr>
        <p:grpSpPr>
          <a:xfrm rot="10800000">
            <a:off x="7773559" y="-93556"/>
            <a:ext cx="2078557" cy="1906362"/>
            <a:chOff x="-687421" y="3254463"/>
            <a:chExt cx="2078557" cy="1906362"/>
          </a:xfrm>
        </p:grpSpPr>
        <p:sp>
          <p:nvSpPr>
            <p:cNvPr id="630" name="Google Shape;630;p14"/>
            <p:cNvSpPr/>
            <p:nvPr/>
          </p:nvSpPr>
          <p:spPr>
            <a:xfrm rot="2072303">
              <a:off x="268368" y="4174289"/>
              <a:ext cx="640969" cy="640969"/>
            </a:xfrm>
            <a:custGeom>
              <a:avLst/>
              <a:gdLst/>
              <a:ahLst/>
              <a:cxnLst/>
              <a:rect l="l" t="t" r="r" b="b"/>
              <a:pathLst>
                <a:path w="12779" h="12779" extrusionOk="0">
                  <a:moveTo>
                    <a:pt x="6390" y="0"/>
                  </a:moveTo>
                  <a:cubicBezTo>
                    <a:pt x="5431" y="810"/>
                    <a:pt x="4814" y="2045"/>
                    <a:pt x="4814" y="3429"/>
                  </a:cubicBezTo>
                  <a:cubicBezTo>
                    <a:pt x="4814" y="4047"/>
                    <a:pt x="4920" y="4601"/>
                    <a:pt x="5133" y="5133"/>
                  </a:cubicBezTo>
                  <a:cubicBezTo>
                    <a:pt x="4601" y="4920"/>
                    <a:pt x="4047" y="4814"/>
                    <a:pt x="3429" y="4814"/>
                  </a:cubicBezTo>
                  <a:cubicBezTo>
                    <a:pt x="2066" y="4814"/>
                    <a:pt x="831" y="5431"/>
                    <a:pt x="0" y="6390"/>
                  </a:cubicBezTo>
                  <a:cubicBezTo>
                    <a:pt x="831" y="7348"/>
                    <a:pt x="2045" y="7944"/>
                    <a:pt x="3429" y="7944"/>
                  </a:cubicBezTo>
                  <a:cubicBezTo>
                    <a:pt x="4047" y="7944"/>
                    <a:pt x="4601" y="7838"/>
                    <a:pt x="5133" y="7625"/>
                  </a:cubicBezTo>
                  <a:lnTo>
                    <a:pt x="5133" y="7625"/>
                  </a:lnTo>
                  <a:cubicBezTo>
                    <a:pt x="4920" y="8157"/>
                    <a:pt x="4814" y="8732"/>
                    <a:pt x="4814" y="9329"/>
                  </a:cubicBezTo>
                  <a:cubicBezTo>
                    <a:pt x="4814" y="10692"/>
                    <a:pt x="5431" y="11948"/>
                    <a:pt x="6390" y="12779"/>
                  </a:cubicBezTo>
                  <a:cubicBezTo>
                    <a:pt x="7348" y="11948"/>
                    <a:pt x="7966" y="10713"/>
                    <a:pt x="7966" y="9329"/>
                  </a:cubicBezTo>
                  <a:cubicBezTo>
                    <a:pt x="7966" y="8732"/>
                    <a:pt x="7859" y="8157"/>
                    <a:pt x="7646" y="7625"/>
                  </a:cubicBezTo>
                  <a:lnTo>
                    <a:pt x="7646" y="7625"/>
                  </a:lnTo>
                  <a:cubicBezTo>
                    <a:pt x="8179" y="7838"/>
                    <a:pt x="8732" y="7944"/>
                    <a:pt x="9350" y="7944"/>
                  </a:cubicBezTo>
                  <a:cubicBezTo>
                    <a:pt x="10734" y="7944"/>
                    <a:pt x="11948" y="7348"/>
                    <a:pt x="12779" y="6390"/>
                  </a:cubicBezTo>
                  <a:cubicBezTo>
                    <a:pt x="11948" y="5431"/>
                    <a:pt x="10734" y="4814"/>
                    <a:pt x="9350" y="4814"/>
                  </a:cubicBezTo>
                  <a:cubicBezTo>
                    <a:pt x="8732" y="4814"/>
                    <a:pt x="8179" y="4920"/>
                    <a:pt x="7646" y="5133"/>
                  </a:cubicBezTo>
                  <a:cubicBezTo>
                    <a:pt x="7859" y="4601"/>
                    <a:pt x="7966" y="4047"/>
                    <a:pt x="7966" y="3429"/>
                  </a:cubicBezTo>
                  <a:cubicBezTo>
                    <a:pt x="7966" y="2066"/>
                    <a:pt x="7348" y="810"/>
                    <a:pt x="6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14"/>
            <p:cNvSpPr/>
            <p:nvPr/>
          </p:nvSpPr>
          <p:spPr>
            <a:xfrm rot="2072303">
              <a:off x="-533206" y="3659820"/>
              <a:ext cx="1770127" cy="1094298"/>
            </a:xfrm>
            <a:custGeom>
              <a:avLst/>
              <a:gdLst/>
              <a:ahLst/>
              <a:cxnLst/>
              <a:rect l="l" t="t" r="r" b="b"/>
              <a:pathLst>
                <a:path w="35291" h="21817" extrusionOk="0">
                  <a:moveTo>
                    <a:pt x="438" y="0"/>
                  </a:moveTo>
                  <a:cubicBezTo>
                    <a:pt x="251" y="0"/>
                    <a:pt x="80" y="139"/>
                    <a:pt x="43" y="327"/>
                  </a:cubicBezTo>
                  <a:cubicBezTo>
                    <a:pt x="0" y="540"/>
                    <a:pt x="149" y="753"/>
                    <a:pt x="362" y="774"/>
                  </a:cubicBezTo>
                  <a:cubicBezTo>
                    <a:pt x="6155" y="1711"/>
                    <a:pt x="11522" y="5460"/>
                    <a:pt x="14397" y="10571"/>
                  </a:cubicBezTo>
                  <a:cubicBezTo>
                    <a:pt x="14887" y="11466"/>
                    <a:pt x="15313" y="12360"/>
                    <a:pt x="15739" y="13276"/>
                  </a:cubicBezTo>
                  <a:cubicBezTo>
                    <a:pt x="16612" y="15150"/>
                    <a:pt x="17528" y="17110"/>
                    <a:pt x="18976" y="18643"/>
                  </a:cubicBezTo>
                  <a:cubicBezTo>
                    <a:pt x="20893" y="20688"/>
                    <a:pt x="23704" y="21816"/>
                    <a:pt x="26494" y="21816"/>
                  </a:cubicBezTo>
                  <a:cubicBezTo>
                    <a:pt x="27644" y="21816"/>
                    <a:pt x="28752" y="21646"/>
                    <a:pt x="29796" y="21220"/>
                  </a:cubicBezTo>
                  <a:cubicBezTo>
                    <a:pt x="31925" y="20453"/>
                    <a:pt x="33587" y="18984"/>
                    <a:pt x="34375" y="17216"/>
                  </a:cubicBezTo>
                  <a:cubicBezTo>
                    <a:pt x="35290" y="15129"/>
                    <a:pt x="34864" y="12680"/>
                    <a:pt x="33352" y="11274"/>
                  </a:cubicBezTo>
                  <a:cubicBezTo>
                    <a:pt x="33281" y="11213"/>
                    <a:pt x="33184" y="11181"/>
                    <a:pt x="33087" y="11181"/>
                  </a:cubicBezTo>
                  <a:cubicBezTo>
                    <a:pt x="32982" y="11181"/>
                    <a:pt x="32876" y="11218"/>
                    <a:pt x="32799" y="11295"/>
                  </a:cubicBezTo>
                  <a:cubicBezTo>
                    <a:pt x="32671" y="11466"/>
                    <a:pt x="32671" y="11700"/>
                    <a:pt x="32820" y="11849"/>
                  </a:cubicBezTo>
                  <a:cubicBezTo>
                    <a:pt x="34076" y="13020"/>
                    <a:pt x="34438" y="15150"/>
                    <a:pt x="33672" y="16918"/>
                  </a:cubicBezTo>
                  <a:cubicBezTo>
                    <a:pt x="32990" y="18515"/>
                    <a:pt x="31457" y="19814"/>
                    <a:pt x="29540" y="20517"/>
                  </a:cubicBezTo>
                  <a:cubicBezTo>
                    <a:pt x="28563" y="20865"/>
                    <a:pt x="27530" y="21033"/>
                    <a:pt x="26496" y="21033"/>
                  </a:cubicBezTo>
                  <a:cubicBezTo>
                    <a:pt x="23921" y="21033"/>
                    <a:pt x="21335" y="19994"/>
                    <a:pt x="19573" y="18111"/>
                  </a:cubicBezTo>
                  <a:cubicBezTo>
                    <a:pt x="18188" y="16641"/>
                    <a:pt x="17358" y="14873"/>
                    <a:pt x="16442" y="12957"/>
                  </a:cubicBezTo>
                  <a:cubicBezTo>
                    <a:pt x="16016" y="12041"/>
                    <a:pt x="15590" y="11082"/>
                    <a:pt x="15100" y="10209"/>
                  </a:cubicBezTo>
                  <a:cubicBezTo>
                    <a:pt x="12076" y="4821"/>
                    <a:pt x="6624" y="987"/>
                    <a:pt x="511" y="8"/>
                  </a:cubicBezTo>
                  <a:cubicBezTo>
                    <a:pt x="487" y="3"/>
                    <a:pt x="462" y="0"/>
                    <a:pt x="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14"/>
            <p:cNvSpPr/>
            <p:nvPr/>
          </p:nvSpPr>
          <p:spPr>
            <a:xfrm rot="2072303">
              <a:off x="-56275" y="4507762"/>
              <a:ext cx="760646" cy="479711"/>
            </a:xfrm>
            <a:custGeom>
              <a:avLst/>
              <a:gdLst/>
              <a:ahLst/>
              <a:cxnLst/>
              <a:rect l="l" t="t" r="r" b="b"/>
              <a:pathLst>
                <a:path w="15165" h="9564" extrusionOk="0">
                  <a:moveTo>
                    <a:pt x="150" y="1"/>
                  </a:moveTo>
                  <a:cubicBezTo>
                    <a:pt x="43" y="299"/>
                    <a:pt x="1" y="640"/>
                    <a:pt x="1" y="980"/>
                  </a:cubicBezTo>
                  <a:cubicBezTo>
                    <a:pt x="1" y="2216"/>
                    <a:pt x="661" y="3280"/>
                    <a:pt x="1641" y="3855"/>
                  </a:cubicBezTo>
                  <a:cubicBezTo>
                    <a:pt x="1343" y="4942"/>
                    <a:pt x="1619" y="6177"/>
                    <a:pt x="2493" y="7050"/>
                  </a:cubicBezTo>
                  <a:cubicBezTo>
                    <a:pt x="3130" y="7687"/>
                    <a:pt x="3981" y="8015"/>
                    <a:pt x="4833" y="8015"/>
                  </a:cubicBezTo>
                  <a:cubicBezTo>
                    <a:pt x="5120" y="8015"/>
                    <a:pt x="5408" y="7977"/>
                    <a:pt x="5687" y="7902"/>
                  </a:cubicBezTo>
                  <a:cubicBezTo>
                    <a:pt x="6284" y="8882"/>
                    <a:pt x="7349" y="9563"/>
                    <a:pt x="8562" y="9563"/>
                  </a:cubicBezTo>
                  <a:cubicBezTo>
                    <a:pt x="9798" y="9563"/>
                    <a:pt x="10863" y="8882"/>
                    <a:pt x="11438" y="7902"/>
                  </a:cubicBezTo>
                  <a:cubicBezTo>
                    <a:pt x="11718" y="7979"/>
                    <a:pt x="12008" y="8018"/>
                    <a:pt x="12299" y="8018"/>
                  </a:cubicBezTo>
                  <a:cubicBezTo>
                    <a:pt x="13137" y="8018"/>
                    <a:pt x="13984" y="7698"/>
                    <a:pt x="14632" y="7050"/>
                  </a:cubicBezTo>
                  <a:cubicBezTo>
                    <a:pt x="14845" y="6837"/>
                    <a:pt x="15037" y="6603"/>
                    <a:pt x="15165" y="6369"/>
                  </a:cubicBezTo>
                  <a:lnTo>
                    <a:pt x="15165" y="6369"/>
                  </a:lnTo>
                  <a:lnTo>
                    <a:pt x="14377" y="6688"/>
                  </a:lnTo>
                  <a:cubicBezTo>
                    <a:pt x="13227" y="7098"/>
                    <a:pt x="12013" y="7295"/>
                    <a:pt x="10797" y="7295"/>
                  </a:cubicBezTo>
                  <a:cubicBezTo>
                    <a:pt x="7778" y="7295"/>
                    <a:pt x="4749" y="6078"/>
                    <a:pt x="2684" y="3877"/>
                  </a:cubicBezTo>
                  <a:cubicBezTo>
                    <a:pt x="1598" y="2705"/>
                    <a:pt x="789" y="1364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14"/>
            <p:cNvSpPr/>
            <p:nvPr/>
          </p:nvSpPr>
          <p:spPr>
            <a:xfrm rot="2072303">
              <a:off x="-281069" y="3586163"/>
              <a:ext cx="465767" cy="838291"/>
            </a:xfrm>
            <a:custGeom>
              <a:avLst/>
              <a:gdLst/>
              <a:ahLst/>
              <a:cxnLst/>
              <a:rect l="l" t="t" r="r" b="b"/>
              <a:pathLst>
                <a:path w="9286" h="16713" extrusionOk="0">
                  <a:moveTo>
                    <a:pt x="5029" y="1"/>
                  </a:moveTo>
                  <a:cubicBezTo>
                    <a:pt x="4956" y="1"/>
                    <a:pt x="4882" y="20"/>
                    <a:pt x="4813" y="58"/>
                  </a:cubicBezTo>
                  <a:cubicBezTo>
                    <a:pt x="4643" y="186"/>
                    <a:pt x="4579" y="420"/>
                    <a:pt x="4686" y="612"/>
                  </a:cubicBezTo>
                  <a:cubicBezTo>
                    <a:pt x="5942" y="2699"/>
                    <a:pt x="7241" y="4850"/>
                    <a:pt x="7838" y="7214"/>
                  </a:cubicBezTo>
                  <a:cubicBezTo>
                    <a:pt x="8477" y="9770"/>
                    <a:pt x="8072" y="12304"/>
                    <a:pt x="6773" y="13987"/>
                  </a:cubicBezTo>
                  <a:cubicBezTo>
                    <a:pt x="5886" y="15131"/>
                    <a:pt x="4325" y="15940"/>
                    <a:pt x="2809" y="15940"/>
                  </a:cubicBezTo>
                  <a:cubicBezTo>
                    <a:pt x="2069" y="15940"/>
                    <a:pt x="1339" y="15747"/>
                    <a:pt x="703" y="15307"/>
                  </a:cubicBezTo>
                  <a:cubicBezTo>
                    <a:pt x="629" y="15258"/>
                    <a:pt x="549" y="15234"/>
                    <a:pt x="470" y="15234"/>
                  </a:cubicBezTo>
                  <a:cubicBezTo>
                    <a:pt x="344" y="15234"/>
                    <a:pt x="220" y="15295"/>
                    <a:pt x="128" y="15413"/>
                  </a:cubicBezTo>
                  <a:cubicBezTo>
                    <a:pt x="0" y="15605"/>
                    <a:pt x="64" y="15839"/>
                    <a:pt x="235" y="15967"/>
                  </a:cubicBezTo>
                  <a:cubicBezTo>
                    <a:pt x="959" y="16457"/>
                    <a:pt x="1874" y="16713"/>
                    <a:pt x="2854" y="16713"/>
                  </a:cubicBezTo>
                  <a:cubicBezTo>
                    <a:pt x="4451" y="16713"/>
                    <a:pt x="6177" y="16031"/>
                    <a:pt x="7412" y="14455"/>
                  </a:cubicBezTo>
                  <a:cubicBezTo>
                    <a:pt x="8839" y="12602"/>
                    <a:pt x="9286" y="9791"/>
                    <a:pt x="8604" y="7001"/>
                  </a:cubicBezTo>
                  <a:cubicBezTo>
                    <a:pt x="7987" y="4509"/>
                    <a:pt x="6666" y="2315"/>
                    <a:pt x="5389" y="186"/>
                  </a:cubicBezTo>
                  <a:cubicBezTo>
                    <a:pt x="5293" y="63"/>
                    <a:pt x="5162" y="1"/>
                    <a:pt x="50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14"/>
            <p:cNvSpPr/>
            <p:nvPr/>
          </p:nvSpPr>
          <p:spPr>
            <a:xfrm rot="2072303">
              <a:off x="548649" y="4453969"/>
              <a:ext cx="80153" cy="80153"/>
            </a:xfrm>
            <a:custGeom>
              <a:avLst/>
              <a:gdLst/>
              <a:ahLst/>
              <a:cxnLst/>
              <a:rect l="l" t="t" r="r" b="b"/>
              <a:pathLst>
                <a:path w="1598" h="1598" extrusionOk="0">
                  <a:moveTo>
                    <a:pt x="810" y="0"/>
                  </a:moveTo>
                  <a:cubicBezTo>
                    <a:pt x="384" y="0"/>
                    <a:pt x="0" y="341"/>
                    <a:pt x="0" y="810"/>
                  </a:cubicBezTo>
                  <a:cubicBezTo>
                    <a:pt x="0" y="1236"/>
                    <a:pt x="362" y="1598"/>
                    <a:pt x="810" y="1598"/>
                  </a:cubicBezTo>
                  <a:cubicBezTo>
                    <a:pt x="1257" y="1576"/>
                    <a:pt x="1598" y="1236"/>
                    <a:pt x="1598" y="810"/>
                  </a:cubicBezTo>
                  <a:cubicBezTo>
                    <a:pt x="1598" y="384"/>
                    <a:pt x="1257" y="0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1">
    <p:spTree>
      <p:nvGrpSpPr>
        <p:cNvPr id="1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15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37" name="Google Shape;637;p15"/>
          <p:cNvSpPr txBox="1">
            <a:spLocks noGrp="1"/>
          </p:cNvSpPr>
          <p:nvPr>
            <p:ph type="subTitle" idx="1"/>
          </p:nvPr>
        </p:nvSpPr>
        <p:spPr>
          <a:xfrm>
            <a:off x="1376531" y="3167632"/>
            <a:ext cx="2622600" cy="12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8" name="Google Shape;638;p15"/>
          <p:cNvSpPr txBox="1">
            <a:spLocks noGrp="1"/>
          </p:cNvSpPr>
          <p:nvPr>
            <p:ph type="subTitle" idx="2"/>
          </p:nvPr>
        </p:nvSpPr>
        <p:spPr>
          <a:xfrm>
            <a:off x="1376531" y="2566907"/>
            <a:ext cx="26226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9" name="Google Shape;639;p15"/>
          <p:cNvSpPr txBox="1">
            <a:spLocks noGrp="1"/>
          </p:cNvSpPr>
          <p:nvPr>
            <p:ph type="subTitle" idx="3"/>
          </p:nvPr>
        </p:nvSpPr>
        <p:spPr>
          <a:xfrm>
            <a:off x="5144873" y="3167632"/>
            <a:ext cx="2622600" cy="12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0" name="Google Shape;640;p15"/>
          <p:cNvSpPr txBox="1">
            <a:spLocks noGrp="1"/>
          </p:cNvSpPr>
          <p:nvPr>
            <p:ph type="subTitle" idx="4"/>
          </p:nvPr>
        </p:nvSpPr>
        <p:spPr>
          <a:xfrm>
            <a:off x="5144873" y="2566907"/>
            <a:ext cx="26226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41" name="Google Shape;641;p15"/>
          <p:cNvGrpSpPr/>
          <p:nvPr/>
        </p:nvGrpSpPr>
        <p:grpSpPr>
          <a:xfrm>
            <a:off x="-76203" y="4221771"/>
            <a:ext cx="9296405" cy="1485896"/>
            <a:chOff x="-76203" y="4221771"/>
            <a:chExt cx="9296405" cy="1485896"/>
          </a:xfrm>
        </p:grpSpPr>
        <p:grpSp>
          <p:nvGrpSpPr>
            <p:cNvPr id="642" name="Google Shape;642;p15"/>
            <p:cNvGrpSpPr/>
            <p:nvPr/>
          </p:nvGrpSpPr>
          <p:grpSpPr>
            <a:xfrm flipH="1">
              <a:off x="2831837" y="4221771"/>
              <a:ext cx="3480326" cy="1485896"/>
              <a:chOff x="2483220" y="3882724"/>
              <a:chExt cx="4177561" cy="1783575"/>
            </a:xfrm>
          </p:grpSpPr>
          <p:sp>
            <p:nvSpPr>
              <p:cNvPr id="643" name="Google Shape;643;p15"/>
              <p:cNvSpPr/>
              <p:nvPr/>
            </p:nvSpPr>
            <p:spPr>
              <a:xfrm rot="-8032501">
                <a:off x="6342094" y="4360748"/>
                <a:ext cx="205177" cy="402287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8478" extrusionOk="0">
                    <a:moveTo>
                      <a:pt x="1406" y="1"/>
                    </a:moveTo>
                    <a:cubicBezTo>
                      <a:pt x="447" y="1258"/>
                      <a:pt x="0" y="2897"/>
                      <a:pt x="298" y="4580"/>
                    </a:cubicBezTo>
                    <a:cubicBezTo>
                      <a:pt x="597" y="6262"/>
                      <a:pt x="1619" y="7647"/>
                      <a:pt x="2939" y="8477"/>
                    </a:cubicBezTo>
                    <a:cubicBezTo>
                      <a:pt x="3898" y="7221"/>
                      <a:pt x="4324" y="5560"/>
                      <a:pt x="4025" y="3898"/>
                    </a:cubicBezTo>
                    <a:cubicBezTo>
                      <a:pt x="3749" y="2216"/>
                      <a:pt x="2726" y="832"/>
                      <a:pt x="1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4" name="Google Shape;644;p15"/>
              <p:cNvSpPr/>
              <p:nvPr/>
            </p:nvSpPr>
            <p:spPr>
              <a:xfrm rot="-8032501">
                <a:off x="5959417" y="4486901"/>
                <a:ext cx="225391" cy="384066"/>
              </a:xfrm>
              <a:custGeom>
                <a:avLst/>
                <a:gdLst/>
                <a:ahLst/>
                <a:cxnLst/>
                <a:rect l="l" t="t" r="r" b="b"/>
                <a:pathLst>
                  <a:path w="4750" h="8094" extrusionOk="0">
                    <a:moveTo>
                      <a:pt x="916" y="1"/>
                    </a:moveTo>
                    <a:cubicBezTo>
                      <a:pt x="171" y="1406"/>
                      <a:pt x="0" y="3089"/>
                      <a:pt x="597" y="4686"/>
                    </a:cubicBezTo>
                    <a:cubicBezTo>
                      <a:pt x="1172" y="6283"/>
                      <a:pt x="2364" y="7476"/>
                      <a:pt x="3834" y="8094"/>
                    </a:cubicBezTo>
                    <a:cubicBezTo>
                      <a:pt x="4558" y="6709"/>
                      <a:pt x="4750" y="5006"/>
                      <a:pt x="4153" y="3408"/>
                    </a:cubicBezTo>
                    <a:cubicBezTo>
                      <a:pt x="3578" y="1811"/>
                      <a:pt x="2364" y="597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5" name="Google Shape;645;p15"/>
              <p:cNvSpPr/>
              <p:nvPr/>
            </p:nvSpPr>
            <p:spPr>
              <a:xfrm rot="-8032501">
                <a:off x="4702139" y="4520191"/>
                <a:ext cx="285036" cy="368455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7765" extrusionOk="0">
                    <a:moveTo>
                      <a:pt x="1372" y="0"/>
                    </a:moveTo>
                    <a:cubicBezTo>
                      <a:pt x="1206" y="0"/>
                      <a:pt x="1053" y="37"/>
                      <a:pt x="917" y="113"/>
                    </a:cubicBezTo>
                    <a:cubicBezTo>
                      <a:pt x="1" y="624"/>
                      <a:pt x="192" y="2711"/>
                      <a:pt x="1364" y="4798"/>
                    </a:cubicBezTo>
                    <a:cubicBezTo>
                      <a:pt x="2343" y="6575"/>
                      <a:pt x="3707" y="7765"/>
                      <a:pt x="4643" y="7765"/>
                    </a:cubicBezTo>
                    <a:cubicBezTo>
                      <a:pt x="4807" y="7765"/>
                      <a:pt x="4958" y="7728"/>
                      <a:pt x="5091" y="7652"/>
                    </a:cubicBezTo>
                    <a:cubicBezTo>
                      <a:pt x="6007" y="7162"/>
                      <a:pt x="5815" y="5054"/>
                      <a:pt x="4665" y="2967"/>
                    </a:cubicBezTo>
                    <a:cubicBezTo>
                      <a:pt x="3686" y="1190"/>
                      <a:pt x="2322" y="0"/>
                      <a:pt x="1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6" name="Google Shape;646;p15"/>
              <p:cNvSpPr/>
              <p:nvPr/>
            </p:nvSpPr>
            <p:spPr>
              <a:xfrm rot="-8032501">
                <a:off x="5322856" y="4075249"/>
                <a:ext cx="904505" cy="1203635"/>
              </a:xfrm>
              <a:custGeom>
                <a:avLst/>
                <a:gdLst/>
                <a:ahLst/>
                <a:cxnLst/>
                <a:rect l="l" t="t" r="r" b="b"/>
                <a:pathLst>
                  <a:path w="19062" h="25366" extrusionOk="0">
                    <a:moveTo>
                      <a:pt x="18623" y="0"/>
                    </a:moveTo>
                    <a:cubicBezTo>
                      <a:pt x="18524" y="0"/>
                      <a:pt x="18423" y="43"/>
                      <a:pt x="18338" y="128"/>
                    </a:cubicBezTo>
                    <a:cubicBezTo>
                      <a:pt x="16421" y="2002"/>
                      <a:pt x="14185" y="3664"/>
                      <a:pt x="12034" y="5240"/>
                    </a:cubicBezTo>
                    <a:cubicBezTo>
                      <a:pt x="11075" y="5942"/>
                      <a:pt x="10095" y="6667"/>
                      <a:pt x="9137" y="7412"/>
                    </a:cubicBezTo>
                    <a:cubicBezTo>
                      <a:pt x="6411" y="9520"/>
                      <a:pt x="3089" y="12438"/>
                      <a:pt x="1385" y="16442"/>
                    </a:cubicBezTo>
                    <a:cubicBezTo>
                      <a:pt x="192" y="19232"/>
                      <a:pt x="0" y="22491"/>
                      <a:pt x="938" y="25089"/>
                    </a:cubicBezTo>
                    <a:cubicBezTo>
                      <a:pt x="980" y="25259"/>
                      <a:pt x="1150" y="25366"/>
                      <a:pt x="1300" y="25366"/>
                    </a:cubicBezTo>
                    <a:cubicBezTo>
                      <a:pt x="1363" y="25366"/>
                      <a:pt x="1406" y="25366"/>
                      <a:pt x="1427" y="25302"/>
                    </a:cubicBezTo>
                    <a:cubicBezTo>
                      <a:pt x="1640" y="25217"/>
                      <a:pt x="1747" y="25004"/>
                      <a:pt x="1683" y="24791"/>
                    </a:cubicBezTo>
                    <a:cubicBezTo>
                      <a:pt x="831" y="22384"/>
                      <a:pt x="980" y="19339"/>
                      <a:pt x="2109" y="16740"/>
                    </a:cubicBezTo>
                    <a:cubicBezTo>
                      <a:pt x="3749" y="12907"/>
                      <a:pt x="6965" y="10074"/>
                      <a:pt x="9606" y="8030"/>
                    </a:cubicBezTo>
                    <a:cubicBezTo>
                      <a:pt x="10564" y="7305"/>
                      <a:pt x="11544" y="6560"/>
                      <a:pt x="12502" y="5879"/>
                    </a:cubicBezTo>
                    <a:cubicBezTo>
                      <a:pt x="14696" y="4281"/>
                      <a:pt x="16932" y="2620"/>
                      <a:pt x="18891" y="682"/>
                    </a:cubicBezTo>
                    <a:cubicBezTo>
                      <a:pt x="19062" y="512"/>
                      <a:pt x="19062" y="277"/>
                      <a:pt x="18891" y="128"/>
                    </a:cubicBezTo>
                    <a:cubicBezTo>
                      <a:pt x="18817" y="43"/>
                      <a:pt x="18721" y="0"/>
                      <a:pt x="18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7" name="Google Shape;647;p15"/>
              <p:cNvSpPr/>
              <p:nvPr/>
            </p:nvSpPr>
            <p:spPr>
              <a:xfrm rot="-8032501">
                <a:off x="5219948" y="4224809"/>
                <a:ext cx="492206" cy="808892"/>
              </a:xfrm>
              <a:custGeom>
                <a:avLst/>
                <a:gdLst/>
                <a:ahLst/>
                <a:cxnLst/>
                <a:rect l="l" t="t" r="r" b="b"/>
                <a:pathLst>
                  <a:path w="10373" h="17047" extrusionOk="0">
                    <a:moveTo>
                      <a:pt x="9146" y="0"/>
                    </a:moveTo>
                    <a:cubicBezTo>
                      <a:pt x="9071" y="0"/>
                      <a:pt x="8997" y="10"/>
                      <a:pt x="8924" y="30"/>
                    </a:cubicBezTo>
                    <a:cubicBezTo>
                      <a:pt x="8519" y="137"/>
                      <a:pt x="8221" y="541"/>
                      <a:pt x="8285" y="946"/>
                    </a:cubicBezTo>
                    <a:cubicBezTo>
                      <a:pt x="6922" y="2479"/>
                      <a:pt x="5474" y="3906"/>
                      <a:pt x="4132" y="5418"/>
                    </a:cubicBezTo>
                    <a:cubicBezTo>
                      <a:pt x="3280" y="6398"/>
                      <a:pt x="2386" y="7378"/>
                      <a:pt x="1683" y="8485"/>
                    </a:cubicBezTo>
                    <a:cubicBezTo>
                      <a:pt x="959" y="9571"/>
                      <a:pt x="426" y="10785"/>
                      <a:pt x="235" y="12063"/>
                    </a:cubicBezTo>
                    <a:cubicBezTo>
                      <a:pt x="0" y="13831"/>
                      <a:pt x="511" y="15662"/>
                      <a:pt x="1598" y="17047"/>
                    </a:cubicBezTo>
                    <a:cubicBezTo>
                      <a:pt x="1811" y="16067"/>
                      <a:pt x="2684" y="14896"/>
                      <a:pt x="3387" y="14150"/>
                    </a:cubicBezTo>
                    <a:cubicBezTo>
                      <a:pt x="4558" y="12873"/>
                      <a:pt x="6262" y="12212"/>
                      <a:pt x="7476" y="10998"/>
                    </a:cubicBezTo>
                    <a:cubicBezTo>
                      <a:pt x="8498" y="10019"/>
                      <a:pt x="9158" y="8698"/>
                      <a:pt x="9307" y="7271"/>
                    </a:cubicBezTo>
                    <a:cubicBezTo>
                      <a:pt x="9478" y="5866"/>
                      <a:pt x="9180" y="4439"/>
                      <a:pt x="8434" y="3225"/>
                    </a:cubicBezTo>
                    <a:cubicBezTo>
                      <a:pt x="9286" y="3182"/>
                      <a:pt x="10351" y="2352"/>
                      <a:pt x="10372" y="1521"/>
                    </a:cubicBezTo>
                    <a:cubicBezTo>
                      <a:pt x="10372" y="1138"/>
                      <a:pt x="10266" y="712"/>
                      <a:pt x="10010" y="413"/>
                    </a:cubicBezTo>
                    <a:cubicBezTo>
                      <a:pt x="9786" y="172"/>
                      <a:pt x="9464" y="0"/>
                      <a:pt x="9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8" name="Google Shape;648;p15"/>
              <p:cNvSpPr/>
              <p:nvPr/>
            </p:nvSpPr>
            <p:spPr>
              <a:xfrm rot="-8032501">
                <a:off x="4836319" y="4039533"/>
                <a:ext cx="623550" cy="1656172"/>
              </a:xfrm>
              <a:custGeom>
                <a:avLst/>
                <a:gdLst/>
                <a:ahLst/>
                <a:cxnLst/>
                <a:rect l="l" t="t" r="r" b="b"/>
                <a:pathLst>
                  <a:path w="13141" h="34903" extrusionOk="0">
                    <a:moveTo>
                      <a:pt x="9520" y="17353"/>
                    </a:moveTo>
                    <a:cubicBezTo>
                      <a:pt x="9563" y="17417"/>
                      <a:pt x="9606" y="17438"/>
                      <a:pt x="9648" y="17438"/>
                    </a:cubicBezTo>
                    <a:cubicBezTo>
                      <a:pt x="10244" y="17694"/>
                      <a:pt x="10564" y="18482"/>
                      <a:pt x="10351" y="19078"/>
                    </a:cubicBezTo>
                    <a:cubicBezTo>
                      <a:pt x="10110" y="19635"/>
                      <a:pt x="9595" y="20158"/>
                      <a:pt x="9114" y="20158"/>
                    </a:cubicBezTo>
                    <a:cubicBezTo>
                      <a:pt x="9042" y="20158"/>
                      <a:pt x="8972" y="20147"/>
                      <a:pt x="8903" y="20122"/>
                    </a:cubicBezTo>
                    <a:cubicBezTo>
                      <a:pt x="8865" y="20111"/>
                      <a:pt x="8825" y="20106"/>
                      <a:pt x="8785" y="20106"/>
                    </a:cubicBezTo>
                    <a:cubicBezTo>
                      <a:pt x="8663" y="20106"/>
                      <a:pt x="8535" y="20154"/>
                      <a:pt x="8455" y="20250"/>
                    </a:cubicBezTo>
                    <a:cubicBezTo>
                      <a:pt x="8349" y="20378"/>
                      <a:pt x="8349" y="20569"/>
                      <a:pt x="8434" y="20697"/>
                    </a:cubicBezTo>
                    <a:cubicBezTo>
                      <a:pt x="9755" y="22742"/>
                      <a:pt x="9563" y="25659"/>
                      <a:pt x="8008" y="27491"/>
                    </a:cubicBezTo>
                    <a:cubicBezTo>
                      <a:pt x="7369" y="28236"/>
                      <a:pt x="6560" y="28833"/>
                      <a:pt x="5687" y="29408"/>
                    </a:cubicBezTo>
                    <a:cubicBezTo>
                      <a:pt x="5282" y="29685"/>
                      <a:pt x="4877" y="29961"/>
                      <a:pt x="4515" y="30260"/>
                    </a:cubicBezTo>
                    <a:cubicBezTo>
                      <a:pt x="3749" y="30877"/>
                      <a:pt x="2513" y="32027"/>
                      <a:pt x="2066" y="33433"/>
                    </a:cubicBezTo>
                    <a:cubicBezTo>
                      <a:pt x="1129" y="31878"/>
                      <a:pt x="980" y="29706"/>
                      <a:pt x="1725" y="27661"/>
                    </a:cubicBezTo>
                    <a:cubicBezTo>
                      <a:pt x="2513" y="25361"/>
                      <a:pt x="4217" y="23444"/>
                      <a:pt x="5729" y="21804"/>
                    </a:cubicBezTo>
                    <a:cubicBezTo>
                      <a:pt x="5921" y="21613"/>
                      <a:pt x="6091" y="21421"/>
                      <a:pt x="6262" y="21208"/>
                    </a:cubicBezTo>
                    <a:cubicBezTo>
                      <a:pt x="7412" y="19994"/>
                      <a:pt x="8583" y="18759"/>
                      <a:pt x="9520" y="17353"/>
                    </a:cubicBezTo>
                    <a:close/>
                    <a:moveTo>
                      <a:pt x="6735" y="0"/>
                    </a:moveTo>
                    <a:cubicBezTo>
                      <a:pt x="6618" y="0"/>
                      <a:pt x="6507" y="54"/>
                      <a:pt x="6432" y="166"/>
                    </a:cubicBezTo>
                    <a:cubicBezTo>
                      <a:pt x="6304" y="337"/>
                      <a:pt x="6326" y="592"/>
                      <a:pt x="6517" y="720"/>
                    </a:cubicBezTo>
                    <a:cubicBezTo>
                      <a:pt x="10841" y="4127"/>
                      <a:pt x="12268" y="10858"/>
                      <a:pt x="9669" y="15735"/>
                    </a:cubicBezTo>
                    <a:cubicBezTo>
                      <a:pt x="8668" y="17588"/>
                      <a:pt x="7178" y="19227"/>
                      <a:pt x="5708" y="20761"/>
                    </a:cubicBezTo>
                    <a:cubicBezTo>
                      <a:pt x="5516" y="20953"/>
                      <a:pt x="5346" y="21144"/>
                      <a:pt x="5176" y="21357"/>
                    </a:cubicBezTo>
                    <a:cubicBezTo>
                      <a:pt x="3600" y="23040"/>
                      <a:pt x="1853" y="25042"/>
                      <a:pt x="980" y="27470"/>
                    </a:cubicBezTo>
                    <a:cubicBezTo>
                      <a:pt x="0" y="30153"/>
                      <a:pt x="448" y="33007"/>
                      <a:pt x="2002" y="34753"/>
                    </a:cubicBezTo>
                    <a:cubicBezTo>
                      <a:pt x="2087" y="34839"/>
                      <a:pt x="2194" y="34902"/>
                      <a:pt x="2300" y="34902"/>
                    </a:cubicBezTo>
                    <a:cubicBezTo>
                      <a:pt x="2364" y="34839"/>
                      <a:pt x="2407" y="34817"/>
                      <a:pt x="2428" y="34817"/>
                    </a:cubicBezTo>
                    <a:cubicBezTo>
                      <a:pt x="2599" y="34775"/>
                      <a:pt x="2705" y="34604"/>
                      <a:pt x="2705" y="34455"/>
                    </a:cubicBezTo>
                    <a:cubicBezTo>
                      <a:pt x="2726" y="32922"/>
                      <a:pt x="4132" y="31580"/>
                      <a:pt x="4984" y="30941"/>
                    </a:cubicBezTo>
                    <a:cubicBezTo>
                      <a:pt x="5367" y="30643"/>
                      <a:pt x="5772" y="30366"/>
                      <a:pt x="6134" y="30111"/>
                    </a:cubicBezTo>
                    <a:cubicBezTo>
                      <a:pt x="6986" y="29493"/>
                      <a:pt x="7902" y="28875"/>
                      <a:pt x="8583" y="28066"/>
                    </a:cubicBezTo>
                    <a:cubicBezTo>
                      <a:pt x="10202" y="26149"/>
                      <a:pt x="10521" y="23210"/>
                      <a:pt x="9435" y="20953"/>
                    </a:cubicBezTo>
                    <a:cubicBezTo>
                      <a:pt x="10159" y="20782"/>
                      <a:pt x="10777" y="20143"/>
                      <a:pt x="11054" y="19398"/>
                    </a:cubicBezTo>
                    <a:cubicBezTo>
                      <a:pt x="11437" y="18418"/>
                      <a:pt x="10926" y="17204"/>
                      <a:pt x="9968" y="16778"/>
                    </a:cubicBezTo>
                    <a:cubicBezTo>
                      <a:pt x="10095" y="16565"/>
                      <a:pt x="10244" y="16310"/>
                      <a:pt x="10372" y="16075"/>
                    </a:cubicBezTo>
                    <a:cubicBezTo>
                      <a:pt x="13141" y="10879"/>
                      <a:pt x="11629" y="3702"/>
                      <a:pt x="6986" y="81"/>
                    </a:cubicBezTo>
                    <a:cubicBezTo>
                      <a:pt x="6906" y="28"/>
                      <a:pt x="6819" y="0"/>
                      <a:pt x="6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9" name="Google Shape;649;p15"/>
              <p:cNvSpPr/>
              <p:nvPr/>
            </p:nvSpPr>
            <p:spPr>
              <a:xfrm rot="-8032501">
                <a:off x="2488893" y="4394231"/>
                <a:ext cx="401243" cy="186576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3932" extrusionOk="0">
                    <a:moveTo>
                      <a:pt x="3498" y="0"/>
                    </a:moveTo>
                    <a:cubicBezTo>
                      <a:pt x="2206" y="0"/>
                      <a:pt x="985" y="437"/>
                      <a:pt x="0" y="1188"/>
                    </a:cubicBezTo>
                    <a:cubicBezTo>
                      <a:pt x="831" y="2530"/>
                      <a:pt x="2215" y="3531"/>
                      <a:pt x="3877" y="3829"/>
                    </a:cubicBezTo>
                    <a:cubicBezTo>
                      <a:pt x="4240" y="3898"/>
                      <a:pt x="4601" y="3932"/>
                      <a:pt x="4956" y="3932"/>
                    </a:cubicBezTo>
                    <a:cubicBezTo>
                      <a:pt x="6243" y="3932"/>
                      <a:pt x="7454" y="3494"/>
                      <a:pt x="8456" y="2743"/>
                    </a:cubicBezTo>
                    <a:cubicBezTo>
                      <a:pt x="7646" y="1401"/>
                      <a:pt x="6262" y="400"/>
                      <a:pt x="4579" y="102"/>
                    </a:cubicBezTo>
                    <a:cubicBezTo>
                      <a:pt x="4216" y="33"/>
                      <a:pt x="3854" y="0"/>
                      <a:pt x="34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0" name="Google Shape;650;p15"/>
              <p:cNvSpPr/>
              <p:nvPr/>
            </p:nvSpPr>
            <p:spPr>
              <a:xfrm rot="-8032501">
                <a:off x="2864794" y="4518720"/>
                <a:ext cx="384066" cy="202994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4278" extrusionOk="0">
                    <a:moveTo>
                      <a:pt x="2710" y="0"/>
                    </a:moveTo>
                    <a:cubicBezTo>
                      <a:pt x="1767" y="0"/>
                      <a:pt x="843" y="240"/>
                      <a:pt x="1" y="680"/>
                    </a:cubicBezTo>
                    <a:cubicBezTo>
                      <a:pt x="618" y="2149"/>
                      <a:pt x="1811" y="3342"/>
                      <a:pt x="3408" y="3917"/>
                    </a:cubicBezTo>
                    <a:cubicBezTo>
                      <a:pt x="4063" y="4162"/>
                      <a:pt x="4732" y="4277"/>
                      <a:pt x="5391" y="4277"/>
                    </a:cubicBezTo>
                    <a:cubicBezTo>
                      <a:pt x="6339" y="4277"/>
                      <a:pt x="7264" y="4037"/>
                      <a:pt x="8094" y="3598"/>
                    </a:cubicBezTo>
                    <a:cubicBezTo>
                      <a:pt x="7498" y="2149"/>
                      <a:pt x="6284" y="935"/>
                      <a:pt x="4686" y="360"/>
                    </a:cubicBezTo>
                    <a:cubicBezTo>
                      <a:pt x="4032" y="116"/>
                      <a:pt x="3366" y="0"/>
                      <a:pt x="27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1" name="Google Shape;651;p15"/>
              <p:cNvSpPr/>
              <p:nvPr/>
            </p:nvSpPr>
            <p:spPr>
              <a:xfrm rot="-8032501">
                <a:off x="4080829" y="4567042"/>
                <a:ext cx="405324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8542" h="5335" extrusionOk="0">
                    <a:moveTo>
                      <a:pt x="1876" y="0"/>
                    </a:moveTo>
                    <a:cubicBezTo>
                      <a:pt x="1211" y="0"/>
                      <a:pt x="707" y="189"/>
                      <a:pt x="491" y="577"/>
                    </a:cubicBezTo>
                    <a:cubicBezTo>
                      <a:pt x="1" y="1493"/>
                      <a:pt x="1279" y="3176"/>
                      <a:pt x="3345" y="4326"/>
                    </a:cubicBezTo>
                    <a:cubicBezTo>
                      <a:pt x="4550" y="4990"/>
                      <a:pt x="5763" y="5335"/>
                      <a:pt x="6671" y="5335"/>
                    </a:cubicBezTo>
                    <a:cubicBezTo>
                      <a:pt x="7335" y="5335"/>
                      <a:pt x="7835" y="5151"/>
                      <a:pt x="8051" y="4773"/>
                    </a:cubicBezTo>
                    <a:cubicBezTo>
                      <a:pt x="8541" y="3857"/>
                      <a:pt x="7263" y="2175"/>
                      <a:pt x="5176" y="1025"/>
                    </a:cubicBezTo>
                    <a:cubicBezTo>
                      <a:pt x="3986" y="350"/>
                      <a:pt x="2781" y="0"/>
                      <a:pt x="1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2" name="Google Shape;652;p15"/>
              <p:cNvSpPr/>
              <p:nvPr/>
            </p:nvSpPr>
            <p:spPr>
              <a:xfrm rot="-8032501">
                <a:off x="2756315" y="4182026"/>
                <a:ext cx="1207715" cy="886189"/>
              </a:xfrm>
              <a:custGeom>
                <a:avLst/>
                <a:gdLst/>
                <a:ahLst/>
                <a:cxnLst/>
                <a:rect l="l" t="t" r="r" b="b"/>
                <a:pathLst>
                  <a:path w="25452" h="18676" extrusionOk="0">
                    <a:moveTo>
                      <a:pt x="21545" y="1"/>
                    </a:moveTo>
                    <a:cubicBezTo>
                      <a:pt x="19846" y="1"/>
                      <a:pt x="18088" y="355"/>
                      <a:pt x="16485" y="1041"/>
                    </a:cubicBezTo>
                    <a:cubicBezTo>
                      <a:pt x="12502" y="2787"/>
                      <a:pt x="9563" y="6088"/>
                      <a:pt x="7455" y="8793"/>
                    </a:cubicBezTo>
                    <a:cubicBezTo>
                      <a:pt x="6709" y="9751"/>
                      <a:pt x="5985" y="10731"/>
                      <a:pt x="5282" y="11689"/>
                    </a:cubicBezTo>
                    <a:cubicBezTo>
                      <a:pt x="3706" y="13862"/>
                      <a:pt x="2088" y="16098"/>
                      <a:pt x="171" y="18015"/>
                    </a:cubicBezTo>
                    <a:cubicBezTo>
                      <a:pt x="1" y="18164"/>
                      <a:pt x="1" y="18398"/>
                      <a:pt x="171" y="18569"/>
                    </a:cubicBezTo>
                    <a:cubicBezTo>
                      <a:pt x="256" y="18654"/>
                      <a:pt x="363" y="18675"/>
                      <a:pt x="469" y="18675"/>
                    </a:cubicBezTo>
                    <a:cubicBezTo>
                      <a:pt x="576" y="18675"/>
                      <a:pt x="682" y="18654"/>
                      <a:pt x="746" y="18569"/>
                    </a:cubicBezTo>
                    <a:cubicBezTo>
                      <a:pt x="2705" y="16631"/>
                      <a:pt x="4345" y="14352"/>
                      <a:pt x="5943" y="12179"/>
                    </a:cubicBezTo>
                    <a:cubicBezTo>
                      <a:pt x="6645" y="11221"/>
                      <a:pt x="7348" y="10241"/>
                      <a:pt x="8094" y="9283"/>
                    </a:cubicBezTo>
                    <a:cubicBezTo>
                      <a:pt x="10160" y="6642"/>
                      <a:pt x="12971" y="3426"/>
                      <a:pt x="16804" y="1765"/>
                    </a:cubicBezTo>
                    <a:cubicBezTo>
                      <a:pt x="18304" y="1119"/>
                      <a:pt x="19937" y="793"/>
                      <a:pt x="21514" y="793"/>
                    </a:cubicBezTo>
                    <a:cubicBezTo>
                      <a:pt x="22692" y="793"/>
                      <a:pt x="23838" y="975"/>
                      <a:pt x="24876" y="1339"/>
                    </a:cubicBezTo>
                    <a:cubicBezTo>
                      <a:pt x="24926" y="1359"/>
                      <a:pt x="24976" y="1368"/>
                      <a:pt x="25024" y="1368"/>
                    </a:cubicBezTo>
                    <a:cubicBezTo>
                      <a:pt x="25182" y="1368"/>
                      <a:pt x="25322" y="1268"/>
                      <a:pt x="25387" y="1105"/>
                    </a:cubicBezTo>
                    <a:cubicBezTo>
                      <a:pt x="25451" y="892"/>
                      <a:pt x="25345" y="679"/>
                      <a:pt x="25132" y="593"/>
                    </a:cubicBezTo>
                    <a:cubicBezTo>
                      <a:pt x="24027" y="195"/>
                      <a:pt x="22802" y="1"/>
                      <a:pt x="21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3" name="Google Shape;653;p15"/>
              <p:cNvSpPr/>
              <p:nvPr/>
            </p:nvSpPr>
            <p:spPr>
              <a:xfrm rot="-8032501">
                <a:off x="3262013" y="4349379"/>
                <a:ext cx="812546" cy="484756"/>
              </a:xfrm>
              <a:custGeom>
                <a:avLst/>
                <a:gdLst/>
                <a:ahLst/>
                <a:cxnLst/>
                <a:rect l="l" t="t" r="r" b="b"/>
                <a:pathLst>
                  <a:path w="17124" h="10216" extrusionOk="0">
                    <a:moveTo>
                      <a:pt x="12991" y="0"/>
                    </a:moveTo>
                    <a:cubicBezTo>
                      <a:pt x="12707" y="0"/>
                      <a:pt x="12423" y="19"/>
                      <a:pt x="12140" y="56"/>
                    </a:cubicBezTo>
                    <a:cubicBezTo>
                      <a:pt x="10862" y="248"/>
                      <a:pt x="9648" y="780"/>
                      <a:pt x="8540" y="1504"/>
                    </a:cubicBezTo>
                    <a:cubicBezTo>
                      <a:pt x="7454" y="2229"/>
                      <a:pt x="6474" y="3102"/>
                      <a:pt x="5495" y="3954"/>
                    </a:cubicBezTo>
                    <a:cubicBezTo>
                      <a:pt x="3961" y="5317"/>
                      <a:pt x="2556" y="6744"/>
                      <a:pt x="1022" y="8107"/>
                    </a:cubicBezTo>
                    <a:cubicBezTo>
                      <a:pt x="985" y="8101"/>
                      <a:pt x="949" y="8098"/>
                      <a:pt x="912" y="8098"/>
                    </a:cubicBezTo>
                    <a:cubicBezTo>
                      <a:pt x="546" y="8098"/>
                      <a:pt x="203" y="8378"/>
                      <a:pt x="107" y="8746"/>
                    </a:cubicBezTo>
                    <a:cubicBezTo>
                      <a:pt x="0" y="9150"/>
                      <a:pt x="192" y="9576"/>
                      <a:pt x="490" y="9832"/>
                    </a:cubicBezTo>
                    <a:cubicBezTo>
                      <a:pt x="767" y="10109"/>
                      <a:pt x="1193" y="10215"/>
                      <a:pt x="1597" y="10215"/>
                    </a:cubicBezTo>
                    <a:cubicBezTo>
                      <a:pt x="2428" y="10215"/>
                      <a:pt x="3216" y="9150"/>
                      <a:pt x="3301" y="8256"/>
                    </a:cubicBezTo>
                    <a:cubicBezTo>
                      <a:pt x="4295" y="8877"/>
                      <a:pt x="5466" y="9188"/>
                      <a:pt x="6643" y="9188"/>
                    </a:cubicBezTo>
                    <a:cubicBezTo>
                      <a:pt x="6878" y="9188"/>
                      <a:pt x="7113" y="9175"/>
                      <a:pt x="7348" y="9150"/>
                    </a:cubicBezTo>
                    <a:cubicBezTo>
                      <a:pt x="8753" y="8980"/>
                      <a:pt x="10095" y="8320"/>
                      <a:pt x="11075" y="7297"/>
                    </a:cubicBezTo>
                    <a:cubicBezTo>
                      <a:pt x="12267" y="6083"/>
                      <a:pt x="12949" y="4380"/>
                      <a:pt x="14227" y="3208"/>
                    </a:cubicBezTo>
                    <a:cubicBezTo>
                      <a:pt x="14972" y="2505"/>
                      <a:pt x="16144" y="1632"/>
                      <a:pt x="17123" y="1419"/>
                    </a:cubicBezTo>
                    <a:cubicBezTo>
                      <a:pt x="15961" y="507"/>
                      <a:pt x="14482" y="0"/>
                      <a:pt x="12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4" name="Google Shape;654;p15"/>
              <p:cNvSpPr/>
              <p:nvPr/>
            </p:nvSpPr>
            <p:spPr>
              <a:xfrm rot="-8032501">
                <a:off x="3130991" y="4595459"/>
                <a:ext cx="1660443" cy="535766"/>
              </a:xfrm>
              <a:custGeom>
                <a:avLst/>
                <a:gdLst/>
                <a:ahLst/>
                <a:cxnLst/>
                <a:rect l="l" t="t" r="r" b="b"/>
                <a:pathLst>
                  <a:path w="34993" h="11291" extrusionOk="0">
                    <a:moveTo>
                      <a:pt x="30471" y="785"/>
                    </a:moveTo>
                    <a:cubicBezTo>
                      <a:pt x="31626" y="785"/>
                      <a:pt x="32718" y="1064"/>
                      <a:pt x="33608" y="1600"/>
                    </a:cubicBezTo>
                    <a:cubicBezTo>
                      <a:pt x="32203" y="2026"/>
                      <a:pt x="31053" y="3261"/>
                      <a:pt x="30435" y="4049"/>
                    </a:cubicBezTo>
                    <a:cubicBezTo>
                      <a:pt x="30137" y="4433"/>
                      <a:pt x="29860" y="4859"/>
                      <a:pt x="29583" y="5221"/>
                    </a:cubicBezTo>
                    <a:cubicBezTo>
                      <a:pt x="28966" y="6073"/>
                      <a:pt x="28412" y="6903"/>
                      <a:pt x="27666" y="7542"/>
                    </a:cubicBezTo>
                    <a:cubicBezTo>
                      <a:pt x="26656" y="8411"/>
                      <a:pt x="25310" y="8853"/>
                      <a:pt x="23966" y="8853"/>
                    </a:cubicBezTo>
                    <a:cubicBezTo>
                      <a:pt x="22872" y="8853"/>
                      <a:pt x="21780" y="8560"/>
                      <a:pt x="20872" y="7968"/>
                    </a:cubicBezTo>
                    <a:cubicBezTo>
                      <a:pt x="20815" y="7920"/>
                      <a:pt x="20744" y="7898"/>
                      <a:pt x="20673" y="7898"/>
                    </a:cubicBezTo>
                    <a:cubicBezTo>
                      <a:pt x="20585" y="7898"/>
                      <a:pt x="20495" y="7931"/>
                      <a:pt x="20425" y="7989"/>
                    </a:cubicBezTo>
                    <a:cubicBezTo>
                      <a:pt x="20297" y="8096"/>
                      <a:pt x="20233" y="8288"/>
                      <a:pt x="20297" y="8437"/>
                    </a:cubicBezTo>
                    <a:cubicBezTo>
                      <a:pt x="20489" y="9012"/>
                      <a:pt x="19914" y="9651"/>
                      <a:pt x="19254" y="9885"/>
                    </a:cubicBezTo>
                    <a:cubicBezTo>
                      <a:pt x="19116" y="9937"/>
                      <a:pt x="18971" y="9962"/>
                      <a:pt x="18826" y="9962"/>
                    </a:cubicBezTo>
                    <a:cubicBezTo>
                      <a:pt x="18320" y="9962"/>
                      <a:pt x="17812" y="9662"/>
                      <a:pt x="17614" y="9182"/>
                    </a:cubicBezTo>
                    <a:cubicBezTo>
                      <a:pt x="17571" y="9161"/>
                      <a:pt x="17571" y="9139"/>
                      <a:pt x="17550" y="9118"/>
                    </a:cubicBezTo>
                    <a:cubicBezTo>
                      <a:pt x="18934" y="8138"/>
                      <a:pt x="20191" y="6967"/>
                      <a:pt x="21384" y="5817"/>
                    </a:cubicBezTo>
                    <a:cubicBezTo>
                      <a:pt x="21575" y="5625"/>
                      <a:pt x="21767" y="5476"/>
                      <a:pt x="21980" y="5285"/>
                    </a:cubicBezTo>
                    <a:cubicBezTo>
                      <a:pt x="23599" y="3772"/>
                      <a:pt x="25537" y="2047"/>
                      <a:pt x="27837" y="1259"/>
                    </a:cubicBezTo>
                    <a:cubicBezTo>
                      <a:pt x="28711" y="941"/>
                      <a:pt x="29608" y="785"/>
                      <a:pt x="30471" y="785"/>
                    </a:cubicBezTo>
                    <a:close/>
                    <a:moveTo>
                      <a:pt x="30431" y="1"/>
                    </a:moveTo>
                    <a:cubicBezTo>
                      <a:pt x="29481" y="1"/>
                      <a:pt x="28496" y="169"/>
                      <a:pt x="27539" y="514"/>
                    </a:cubicBezTo>
                    <a:cubicBezTo>
                      <a:pt x="25111" y="1366"/>
                      <a:pt x="23087" y="3134"/>
                      <a:pt x="21405" y="4731"/>
                    </a:cubicBezTo>
                    <a:cubicBezTo>
                      <a:pt x="21234" y="4901"/>
                      <a:pt x="21043" y="5093"/>
                      <a:pt x="20830" y="5263"/>
                    </a:cubicBezTo>
                    <a:cubicBezTo>
                      <a:pt x="19275" y="6712"/>
                      <a:pt x="17656" y="8202"/>
                      <a:pt x="15804" y="9225"/>
                    </a:cubicBezTo>
                    <a:cubicBezTo>
                      <a:pt x="14152" y="10097"/>
                      <a:pt x="12289" y="10513"/>
                      <a:pt x="10414" y="10513"/>
                    </a:cubicBezTo>
                    <a:cubicBezTo>
                      <a:pt x="6750" y="10513"/>
                      <a:pt x="3043" y="8925"/>
                      <a:pt x="789" y="6051"/>
                    </a:cubicBezTo>
                    <a:cubicBezTo>
                      <a:pt x="702" y="5939"/>
                      <a:pt x="578" y="5886"/>
                      <a:pt x="457" y="5886"/>
                    </a:cubicBezTo>
                    <a:cubicBezTo>
                      <a:pt x="370" y="5886"/>
                      <a:pt x="285" y="5913"/>
                      <a:pt x="214" y="5966"/>
                    </a:cubicBezTo>
                    <a:cubicBezTo>
                      <a:pt x="43" y="6115"/>
                      <a:pt x="1" y="6371"/>
                      <a:pt x="150" y="6541"/>
                    </a:cubicBezTo>
                    <a:cubicBezTo>
                      <a:pt x="2535" y="9587"/>
                      <a:pt x="6497" y="11290"/>
                      <a:pt x="10394" y="11290"/>
                    </a:cubicBezTo>
                    <a:cubicBezTo>
                      <a:pt x="12439" y="11290"/>
                      <a:pt x="14419" y="10843"/>
                      <a:pt x="16187" y="9906"/>
                    </a:cubicBezTo>
                    <a:cubicBezTo>
                      <a:pt x="16443" y="9778"/>
                      <a:pt x="16655" y="9651"/>
                      <a:pt x="16890" y="9523"/>
                    </a:cubicBezTo>
                    <a:cubicBezTo>
                      <a:pt x="17220" y="10267"/>
                      <a:pt x="18052" y="10728"/>
                      <a:pt x="18855" y="10728"/>
                    </a:cubicBezTo>
                    <a:cubicBezTo>
                      <a:pt x="19087" y="10728"/>
                      <a:pt x="19316" y="10690"/>
                      <a:pt x="19531" y="10609"/>
                    </a:cubicBezTo>
                    <a:cubicBezTo>
                      <a:pt x="20276" y="10311"/>
                      <a:pt x="20915" y="9693"/>
                      <a:pt x="21064" y="8990"/>
                    </a:cubicBezTo>
                    <a:cubicBezTo>
                      <a:pt x="21955" y="9419"/>
                      <a:pt x="22952" y="9632"/>
                      <a:pt x="23951" y="9632"/>
                    </a:cubicBezTo>
                    <a:cubicBezTo>
                      <a:pt x="25483" y="9632"/>
                      <a:pt x="27017" y="9131"/>
                      <a:pt x="28177" y="8138"/>
                    </a:cubicBezTo>
                    <a:cubicBezTo>
                      <a:pt x="29008" y="7414"/>
                      <a:pt x="29647" y="6541"/>
                      <a:pt x="30222" y="5689"/>
                    </a:cubicBezTo>
                    <a:cubicBezTo>
                      <a:pt x="30499" y="5306"/>
                      <a:pt x="30755" y="4901"/>
                      <a:pt x="31053" y="4539"/>
                    </a:cubicBezTo>
                    <a:cubicBezTo>
                      <a:pt x="31713" y="3687"/>
                      <a:pt x="33055" y="2282"/>
                      <a:pt x="34567" y="2239"/>
                    </a:cubicBezTo>
                    <a:cubicBezTo>
                      <a:pt x="34716" y="2239"/>
                      <a:pt x="34886" y="2133"/>
                      <a:pt x="34929" y="1983"/>
                    </a:cubicBezTo>
                    <a:cubicBezTo>
                      <a:pt x="34993" y="1813"/>
                      <a:pt x="34971" y="1664"/>
                      <a:pt x="34822" y="1557"/>
                    </a:cubicBezTo>
                    <a:cubicBezTo>
                      <a:pt x="33704" y="535"/>
                      <a:pt x="32123" y="1"/>
                      <a:pt x="30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5" name="Google Shape;655;p15"/>
            <p:cNvGrpSpPr/>
            <p:nvPr/>
          </p:nvGrpSpPr>
          <p:grpSpPr>
            <a:xfrm rot="-5400000" flipH="1">
              <a:off x="294620" y="4300820"/>
              <a:ext cx="487558" cy="1229202"/>
              <a:chOff x="8656450" y="358285"/>
              <a:chExt cx="487558" cy="1229202"/>
            </a:xfrm>
          </p:grpSpPr>
          <p:sp>
            <p:nvSpPr>
              <p:cNvPr id="656" name="Google Shape;656;p15"/>
              <p:cNvSpPr/>
              <p:nvPr/>
            </p:nvSpPr>
            <p:spPr>
              <a:xfrm>
                <a:off x="8779859" y="358285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lnTo>
                      <a:pt x="7455" y="36"/>
                    </a:lnTo>
                    <a:lnTo>
                      <a:pt x="7455" y="36"/>
                    </a:lnTo>
                    <a:cubicBezTo>
                      <a:pt x="7462" y="24"/>
                      <a:pt x="7469" y="12"/>
                      <a:pt x="7476" y="1"/>
                    </a:cubicBezTo>
                    <a:close/>
                    <a:moveTo>
                      <a:pt x="7455" y="36"/>
                    </a:moveTo>
                    <a:cubicBezTo>
                      <a:pt x="7011" y="767"/>
                      <a:pt x="6444" y="1416"/>
                      <a:pt x="5794" y="2003"/>
                    </a:cubicBezTo>
                    <a:cubicBezTo>
                      <a:pt x="4367" y="3323"/>
                      <a:pt x="2663" y="4388"/>
                      <a:pt x="1598" y="6049"/>
                    </a:cubicBezTo>
                    <a:cubicBezTo>
                      <a:pt x="1" y="8498"/>
                      <a:pt x="150" y="11736"/>
                      <a:pt x="1172" y="14462"/>
                    </a:cubicBezTo>
                    <a:cubicBezTo>
                      <a:pt x="2173" y="17209"/>
                      <a:pt x="3962" y="19573"/>
                      <a:pt x="5560" y="22001"/>
                    </a:cubicBezTo>
                    <a:cubicBezTo>
                      <a:pt x="6262" y="23023"/>
                      <a:pt x="6901" y="24131"/>
                      <a:pt x="7455" y="25238"/>
                    </a:cubicBezTo>
                    <a:lnTo>
                      <a:pt x="7455" y="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15"/>
              <p:cNvSpPr/>
              <p:nvPr/>
            </p:nvSpPr>
            <p:spPr>
              <a:xfrm>
                <a:off x="8656450" y="366369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7359" y="0"/>
                    </a:moveTo>
                    <a:cubicBezTo>
                      <a:pt x="6081" y="0"/>
                      <a:pt x="4796" y="492"/>
                      <a:pt x="3813" y="1474"/>
                    </a:cubicBezTo>
                    <a:cubicBezTo>
                      <a:pt x="2514" y="2816"/>
                      <a:pt x="2088" y="4669"/>
                      <a:pt x="2514" y="6352"/>
                    </a:cubicBezTo>
                    <a:cubicBezTo>
                      <a:pt x="1023" y="7225"/>
                      <a:pt x="0" y="8865"/>
                      <a:pt x="0" y="10718"/>
                    </a:cubicBezTo>
                    <a:cubicBezTo>
                      <a:pt x="0" y="12592"/>
                      <a:pt x="1023" y="14210"/>
                      <a:pt x="2535" y="15084"/>
                    </a:cubicBezTo>
                    <a:cubicBezTo>
                      <a:pt x="2109" y="16766"/>
                      <a:pt x="2535" y="18640"/>
                      <a:pt x="3877" y="19939"/>
                    </a:cubicBezTo>
                    <a:cubicBezTo>
                      <a:pt x="4643" y="20706"/>
                      <a:pt x="5602" y="21153"/>
                      <a:pt x="6603" y="21345"/>
                    </a:cubicBezTo>
                    <a:lnTo>
                      <a:pt x="6603" y="21303"/>
                    </a:lnTo>
                    <a:cubicBezTo>
                      <a:pt x="5197" y="19194"/>
                      <a:pt x="3728" y="17022"/>
                      <a:pt x="2833" y="14594"/>
                    </a:cubicBezTo>
                    <a:cubicBezTo>
                      <a:pt x="2279" y="13060"/>
                      <a:pt x="1981" y="11548"/>
                      <a:pt x="1981" y="10079"/>
                    </a:cubicBezTo>
                    <a:cubicBezTo>
                      <a:pt x="1981" y="8247"/>
                      <a:pt x="2428" y="6522"/>
                      <a:pt x="3344" y="5159"/>
                    </a:cubicBezTo>
                    <a:cubicBezTo>
                      <a:pt x="4196" y="3881"/>
                      <a:pt x="5367" y="2901"/>
                      <a:pt x="6475" y="1964"/>
                    </a:cubicBezTo>
                    <a:cubicBezTo>
                      <a:pt x="6965" y="1560"/>
                      <a:pt x="7433" y="1176"/>
                      <a:pt x="7859" y="772"/>
                    </a:cubicBezTo>
                    <a:cubicBezTo>
                      <a:pt x="8094" y="559"/>
                      <a:pt x="8285" y="346"/>
                      <a:pt x="8498" y="133"/>
                    </a:cubicBezTo>
                    <a:cubicBezTo>
                      <a:pt x="8125" y="44"/>
                      <a:pt x="7742" y="0"/>
                      <a:pt x="73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8" name="Google Shape;658;p15"/>
              <p:cNvSpPr/>
              <p:nvPr/>
            </p:nvSpPr>
            <p:spPr>
              <a:xfrm>
                <a:off x="8924064" y="599941"/>
                <a:ext cx="219940" cy="746902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6" extrusionOk="0">
                    <a:moveTo>
                      <a:pt x="4494" y="1"/>
                    </a:moveTo>
                    <a:lnTo>
                      <a:pt x="4494" y="38"/>
                    </a:lnTo>
                    <a:lnTo>
                      <a:pt x="4494" y="38"/>
                    </a:lnTo>
                    <a:cubicBezTo>
                      <a:pt x="4501" y="25"/>
                      <a:pt x="4508" y="13"/>
                      <a:pt x="4515" y="1"/>
                    </a:cubicBezTo>
                    <a:close/>
                    <a:moveTo>
                      <a:pt x="4494" y="38"/>
                    </a:moveTo>
                    <a:lnTo>
                      <a:pt x="4494" y="38"/>
                    </a:lnTo>
                    <a:cubicBezTo>
                      <a:pt x="4239" y="470"/>
                      <a:pt x="3866" y="863"/>
                      <a:pt x="3514" y="1215"/>
                    </a:cubicBezTo>
                    <a:cubicBezTo>
                      <a:pt x="2641" y="2024"/>
                      <a:pt x="1619" y="2684"/>
                      <a:pt x="959" y="3664"/>
                    </a:cubicBezTo>
                    <a:cubicBezTo>
                      <a:pt x="0" y="5155"/>
                      <a:pt x="85" y="7136"/>
                      <a:pt x="682" y="8776"/>
                    </a:cubicBezTo>
                    <a:cubicBezTo>
                      <a:pt x="1299" y="10415"/>
                      <a:pt x="2386" y="11864"/>
                      <a:pt x="3344" y="13354"/>
                    </a:cubicBezTo>
                    <a:cubicBezTo>
                      <a:pt x="3770" y="13993"/>
                      <a:pt x="4175" y="14632"/>
                      <a:pt x="4494" y="15335"/>
                    </a:cubicBezTo>
                    <a:lnTo>
                      <a:pt x="4494" y="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9" name="Google Shape;659;p15"/>
            <p:cNvGrpSpPr/>
            <p:nvPr/>
          </p:nvGrpSpPr>
          <p:grpSpPr>
            <a:xfrm rot="-5400000" flipH="1">
              <a:off x="8361822" y="4300820"/>
              <a:ext cx="487558" cy="1229202"/>
              <a:chOff x="8656450" y="3556013"/>
              <a:chExt cx="487558" cy="1229202"/>
            </a:xfrm>
          </p:grpSpPr>
          <p:sp>
            <p:nvSpPr>
              <p:cNvPr id="660" name="Google Shape;660;p15"/>
              <p:cNvSpPr/>
              <p:nvPr/>
            </p:nvSpPr>
            <p:spPr>
              <a:xfrm>
                <a:off x="8779859" y="3556013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1" name="Google Shape;661;p15"/>
              <p:cNvSpPr/>
              <p:nvPr/>
            </p:nvSpPr>
            <p:spPr>
              <a:xfrm>
                <a:off x="8656450" y="3735477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2" name="Google Shape;662;p15"/>
              <p:cNvSpPr/>
              <p:nvPr/>
            </p:nvSpPr>
            <p:spPr>
              <a:xfrm>
                <a:off x="8924064" y="3795623"/>
                <a:ext cx="219940" cy="7468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3" name="Google Shape;663;p15"/>
            <p:cNvGrpSpPr/>
            <p:nvPr/>
          </p:nvGrpSpPr>
          <p:grpSpPr>
            <a:xfrm>
              <a:off x="1643640" y="4671656"/>
              <a:ext cx="431094" cy="432089"/>
              <a:chOff x="218350" y="4481731"/>
              <a:chExt cx="431094" cy="432089"/>
            </a:xfrm>
          </p:grpSpPr>
          <p:sp>
            <p:nvSpPr>
              <p:cNvPr id="664" name="Google Shape;664;p15"/>
              <p:cNvSpPr/>
              <p:nvPr/>
            </p:nvSpPr>
            <p:spPr>
              <a:xfrm>
                <a:off x="218350" y="4481731"/>
                <a:ext cx="431094" cy="432089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8690" extrusionOk="0">
                    <a:moveTo>
                      <a:pt x="3622" y="0"/>
                    </a:moveTo>
                    <a:cubicBezTo>
                      <a:pt x="2876" y="512"/>
                      <a:pt x="2471" y="1470"/>
                      <a:pt x="2621" y="2386"/>
                    </a:cubicBezTo>
                    <a:cubicBezTo>
                      <a:pt x="2621" y="2450"/>
                      <a:pt x="2642" y="2556"/>
                      <a:pt x="2642" y="2641"/>
                    </a:cubicBezTo>
                    <a:cubicBezTo>
                      <a:pt x="2557" y="2641"/>
                      <a:pt x="2450" y="2620"/>
                      <a:pt x="2365" y="2620"/>
                    </a:cubicBezTo>
                    <a:cubicBezTo>
                      <a:pt x="2261" y="2605"/>
                      <a:pt x="2156" y="2598"/>
                      <a:pt x="2051" y="2598"/>
                    </a:cubicBezTo>
                    <a:cubicBezTo>
                      <a:pt x="1270" y="2598"/>
                      <a:pt x="470" y="3002"/>
                      <a:pt x="1" y="3621"/>
                    </a:cubicBezTo>
                    <a:lnTo>
                      <a:pt x="959" y="4345"/>
                    </a:lnTo>
                    <a:cubicBezTo>
                      <a:pt x="619" y="4579"/>
                      <a:pt x="299" y="4835"/>
                      <a:pt x="1" y="5069"/>
                    </a:cubicBezTo>
                    <a:cubicBezTo>
                      <a:pt x="460" y="5712"/>
                      <a:pt x="1219" y="6101"/>
                      <a:pt x="1993" y="6101"/>
                    </a:cubicBezTo>
                    <a:cubicBezTo>
                      <a:pt x="2117" y="6101"/>
                      <a:pt x="2241" y="6091"/>
                      <a:pt x="2365" y="6070"/>
                    </a:cubicBezTo>
                    <a:cubicBezTo>
                      <a:pt x="2450" y="6070"/>
                      <a:pt x="2557" y="6049"/>
                      <a:pt x="2642" y="6049"/>
                    </a:cubicBezTo>
                    <a:cubicBezTo>
                      <a:pt x="2642" y="6134"/>
                      <a:pt x="2621" y="6241"/>
                      <a:pt x="2621" y="6305"/>
                    </a:cubicBezTo>
                    <a:cubicBezTo>
                      <a:pt x="2471" y="7199"/>
                      <a:pt x="2897" y="8157"/>
                      <a:pt x="3622" y="8690"/>
                    </a:cubicBezTo>
                    <a:lnTo>
                      <a:pt x="4346" y="7731"/>
                    </a:lnTo>
                    <a:cubicBezTo>
                      <a:pt x="4580" y="8072"/>
                      <a:pt x="4814" y="8392"/>
                      <a:pt x="5070" y="8690"/>
                    </a:cubicBezTo>
                    <a:cubicBezTo>
                      <a:pt x="5815" y="8179"/>
                      <a:pt x="6199" y="7220"/>
                      <a:pt x="6071" y="6305"/>
                    </a:cubicBezTo>
                    <a:cubicBezTo>
                      <a:pt x="6071" y="6241"/>
                      <a:pt x="6049" y="6134"/>
                      <a:pt x="6049" y="6049"/>
                    </a:cubicBezTo>
                    <a:cubicBezTo>
                      <a:pt x="6135" y="6049"/>
                      <a:pt x="6241" y="6070"/>
                      <a:pt x="6305" y="6070"/>
                    </a:cubicBezTo>
                    <a:cubicBezTo>
                      <a:pt x="6421" y="6090"/>
                      <a:pt x="6538" y="6099"/>
                      <a:pt x="6655" y="6099"/>
                    </a:cubicBezTo>
                    <a:cubicBezTo>
                      <a:pt x="7436" y="6099"/>
                      <a:pt x="8206" y="5681"/>
                      <a:pt x="8669" y="5069"/>
                    </a:cubicBezTo>
                    <a:lnTo>
                      <a:pt x="7711" y="4345"/>
                    </a:lnTo>
                    <a:cubicBezTo>
                      <a:pt x="8073" y="4111"/>
                      <a:pt x="8392" y="3877"/>
                      <a:pt x="8669" y="3621"/>
                    </a:cubicBezTo>
                    <a:cubicBezTo>
                      <a:pt x="8242" y="2971"/>
                      <a:pt x="7457" y="2596"/>
                      <a:pt x="6656" y="2596"/>
                    </a:cubicBezTo>
                    <a:cubicBezTo>
                      <a:pt x="6539" y="2596"/>
                      <a:pt x="6422" y="2604"/>
                      <a:pt x="6305" y="2620"/>
                    </a:cubicBezTo>
                    <a:cubicBezTo>
                      <a:pt x="6241" y="2620"/>
                      <a:pt x="6135" y="2641"/>
                      <a:pt x="6049" y="2641"/>
                    </a:cubicBezTo>
                    <a:cubicBezTo>
                      <a:pt x="6049" y="2556"/>
                      <a:pt x="6071" y="2450"/>
                      <a:pt x="6071" y="2386"/>
                    </a:cubicBezTo>
                    <a:cubicBezTo>
                      <a:pt x="6199" y="1491"/>
                      <a:pt x="5773" y="533"/>
                      <a:pt x="5070" y="0"/>
                    </a:cubicBezTo>
                    <a:lnTo>
                      <a:pt x="4346" y="959"/>
                    </a:lnTo>
                    <a:cubicBezTo>
                      <a:pt x="4111" y="618"/>
                      <a:pt x="3856" y="299"/>
                      <a:pt x="36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5" name="Google Shape;665;p15"/>
              <p:cNvSpPr/>
              <p:nvPr/>
            </p:nvSpPr>
            <p:spPr>
              <a:xfrm>
                <a:off x="350763" y="4614094"/>
                <a:ext cx="167366" cy="167366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3366" extrusionOk="0">
                    <a:moveTo>
                      <a:pt x="1683" y="1"/>
                    </a:moveTo>
                    <a:cubicBezTo>
                      <a:pt x="746" y="1"/>
                      <a:pt x="0" y="746"/>
                      <a:pt x="0" y="1683"/>
                    </a:cubicBezTo>
                    <a:cubicBezTo>
                      <a:pt x="0" y="2620"/>
                      <a:pt x="746" y="3366"/>
                      <a:pt x="1683" y="3366"/>
                    </a:cubicBezTo>
                    <a:cubicBezTo>
                      <a:pt x="2620" y="3366"/>
                      <a:pt x="3365" y="2620"/>
                      <a:pt x="3365" y="1683"/>
                    </a:cubicBezTo>
                    <a:cubicBezTo>
                      <a:pt x="3365" y="746"/>
                      <a:pt x="2620" y="1"/>
                      <a:pt x="16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66" name="Google Shape;666;p15"/>
            <p:cNvGrpSpPr/>
            <p:nvPr/>
          </p:nvGrpSpPr>
          <p:grpSpPr>
            <a:xfrm>
              <a:off x="7069265" y="4671656"/>
              <a:ext cx="431094" cy="432089"/>
              <a:chOff x="218350" y="4481731"/>
              <a:chExt cx="431094" cy="432089"/>
            </a:xfrm>
          </p:grpSpPr>
          <p:sp>
            <p:nvSpPr>
              <p:cNvPr id="667" name="Google Shape;667;p15"/>
              <p:cNvSpPr/>
              <p:nvPr/>
            </p:nvSpPr>
            <p:spPr>
              <a:xfrm>
                <a:off x="218350" y="4481731"/>
                <a:ext cx="431094" cy="432089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8690" extrusionOk="0">
                    <a:moveTo>
                      <a:pt x="3622" y="0"/>
                    </a:moveTo>
                    <a:cubicBezTo>
                      <a:pt x="2876" y="512"/>
                      <a:pt x="2471" y="1470"/>
                      <a:pt x="2621" y="2386"/>
                    </a:cubicBezTo>
                    <a:cubicBezTo>
                      <a:pt x="2621" y="2450"/>
                      <a:pt x="2642" y="2556"/>
                      <a:pt x="2642" y="2641"/>
                    </a:cubicBezTo>
                    <a:cubicBezTo>
                      <a:pt x="2557" y="2641"/>
                      <a:pt x="2450" y="2620"/>
                      <a:pt x="2365" y="2620"/>
                    </a:cubicBezTo>
                    <a:cubicBezTo>
                      <a:pt x="2261" y="2605"/>
                      <a:pt x="2156" y="2598"/>
                      <a:pt x="2051" y="2598"/>
                    </a:cubicBezTo>
                    <a:cubicBezTo>
                      <a:pt x="1270" y="2598"/>
                      <a:pt x="470" y="3002"/>
                      <a:pt x="1" y="3621"/>
                    </a:cubicBezTo>
                    <a:lnTo>
                      <a:pt x="959" y="4345"/>
                    </a:lnTo>
                    <a:cubicBezTo>
                      <a:pt x="619" y="4579"/>
                      <a:pt x="299" y="4835"/>
                      <a:pt x="1" y="5069"/>
                    </a:cubicBezTo>
                    <a:cubicBezTo>
                      <a:pt x="460" y="5712"/>
                      <a:pt x="1219" y="6101"/>
                      <a:pt x="1993" y="6101"/>
                    </a:cubicBezTo>
                    <a:cubicBezTo>
                      <a:pt x="2117" y="6101"/>
                      <a:pt x="2241" y="6091"/>
                      <a:pt x="2365" y="6070"/>
                    </a:cubicBezTo>
                    <a:cubicBezTo>
                      <a:pt x="2450" y="6070"/>
                      <a:pt x="2557" y="6049"/>
                      <a:pt x="2642" y="6049"/>
                    </a:cubicBezTo>
                    <a:cubicBezTo>
                      <a:pt x="2642" y="6134"/>
                      <a:pt x="2621" y="6241"/>
                      <a:pt x="2621" y="6305"/>
                    </a:cubicBezTo>
                    <a:cubicBezTo>
                      <a:pt x="2471" y="7199"/>
                      <a:pt x="2897" y="8157"/>
                      <a:pt x="3622" y="8690"/>
                    </a:cubicBezTo>
                    <a:lnTo>
                      <a:pt x="4346" y="7731"/>
                    </a:lnTo>
                    <a:cubicBezTo>
                      <a:pt x="4580" y="8072"/>
                      <a:pt x="4814" y="8392"/>
                      <a:pt x="5070" y="8690"/>
                    </a:cubicBezTo>
                    <a:cubicBezTo>
                      <a:pt x="5815" y="8179"/>
                      <a:pt x="6199" y="7220"/>
                      <a:pt x="6071" y="6305"/>
                    </a:cubicBezTo>
                    <a:cubicBezTo>
                      <a:pt x="6071" y="6241"/>
                      <a:pt x="6049" y="6134"/>
                      <a:pt x="6049" y="6049"/>
                    </a:cubicBezTo>
                    <a:cubicBezTo>
                      <a:pt x="6135" y="6049"/>
                      <a:pt x="6241" y="6070"/>
                      <a:pt x="6305" y="6070"/>
                    </a:cubicBezTo>
                    <a:cubicBezTo>
                      <a:pt x="6421" y="6090"/>
                      <a:pt x="6538" y="6099"/>
                      <a:pt x="6655" y="6099"/>
                    </a:cubicBezTo>
                    <a:cubicBezTo>
                      <a:pt x="7436" y="6099"/>
                      <a:pt x="8206" y="5681"/>
                      <a:pt x="8669" y="5069"/>
                    </a:cubicBezTo>
                    <a:lnTo>
                      <a:pt x="7711" y="4345"/>
                    </a:lnTo>
                    <a:cubicBezTo>
                      <a:pt x="8073" y="4111"/>
                      <a:pt x="8392" y="3877"/>
                      <a:pt x="8669" y="3621"/>
                    </a:cubicBezTo>
                    <a:cubicBezTo>
                      <a:pt x="8242" y="2971"/>
                      <a:pt x="7457" y="2596"/>
                      <a:pt x="6656" y="2596"/>
                    </a:cubicBezTo>
                    <a:cubicBezTo>
                      <a:pt x="6539" y="2596"/>
                      <a:pt x="6422" y="2604"/>
                      <a:pt x="6305" y="2620"/>
                    </a:cubicBezTo>
                    <a:cubicBezTo>
                      <a:pt x="6241" y="2620"/>
                      <a:pt x="6135" y="2641"/>
                      <a:pt x="6049" y="2641"/>
                    </a:cubicBezTo>
                    <a:cubicBezTo>
                      <a:pt x="6049" y="2556"/>
                      <a:pt x="6071" y="2450"/>
                      <a:pt x="6071" y="2386"/>
                    </a:cubicBezTo>
                    <a:cubicBezTo>
                      <a:pt x="6199" y="1491"/>
                      <a:pt x="5773" y="533"/>
                      <a:pt x="5070" y="0"/>
                    </a:cubicBezTo>
                    <a:lnTo>
                      <a:pt x="4346" y="959"/>
                    </a:lnTo>
                    <a:cubicBezTo>
                      <a:pt x="4111" y="618"/>
                      <a:pt x="3856" y="299"/>
                      <a:pt x="36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8" name="Google Shape;668;p15"/>
              <p:cNvSpPr/>
              <p:nvPr/>
            </p:nvSpPr>
            <p:spPr>
              <a:xfrm>
                <a:off x="350763" y="4614094"/>
                <a:ext cx="167366" cy="167366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3366" extrusionOk="0">
                    <a:moveTo>
                      <a:pt x="1683" y="1"/>
                    </a:moveTo>
                    <a:cubicBezTo>
                      <a:pt x="746" y="1"/>
                      <a:pt x="0" y="746"/>
                      <a:pt x="0" y="1683"/>
                    </a:cubicBezTo>
                    <a:cubicBezTo>
                      <a:pt x="0" y="2620"/>
                      <a:pt x="746" y="3366"/>
                      <a:pt x="1683" y="3366"/>
                    </a:cubicBezTo>
                    <a:cubicBezTo>
                      <a:pt x="2620" y="3366"/>
                      <a:pt x="3365" y="2620"/>
                      <a:pt x="3365" y="1683"/>
                    </a:cubicBezTo>
                    <a:cubicBezTo>
                      <a:pt x="3365" y="746"/>
                      <a:pt x="2620" y="1"/>
                      <a:pt x="16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17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17"/>
          <p:cNvSpPr txBox="1">
            <a:spLocks noGrp="1"/>
          </p:cNvSpPr>
          <p:nvPr>
            <p:ph type="subTitle" idx="1"/>
          </p:nvPr>
        </p:nvSpPr>
        <p:spPr>
          <a:xfrm>
            <a:off x="886436" y="3164859"/>
            <a:ext cx="21006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17"/>
          <p:cNvSpPr txBox="1">
            <a:spLocks noGrp="1"/>
          </p:cNvSpPr>
          <p:nvPr>
            <p:ph type="subTitle" idx="2"/>
          </p:nvPr>
        </p:nvSpPr>
        <p:spPr>
          <a:xfrm>
            <a:off x="886436" y="2573084"/>
            <a:ext cx="21006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7" name="Google Shape;777;p17"/>
          <p:cNvSpPr txBox="1">
            <a:spLocks noGrp="1"/>
          </p:cNvSpPr>
          <p:nvPr>
            <p:ph type="subTitle" idx="3"/>
          </p:nvPr>
        </p:nvSpPr>
        <p:spPr>
          <a:xfrm>
            <a:off x="3521705" y="3164859"/>
            <a:ext cx="21006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8" name="Google Shape;778;p17"/>
          <p:cNvSpPr txBox="1">
            <a:spLocks noGrp="1"/>
          </p:cNvSpPr>
          <p:nvPr>
            <p:ph type="subTitle" idx="4"/>
          </p:nvPr>
        </p:nvSpPr>
        <p:spPr>
          <a:xfrm>
            <a:off x="3521705" y="2573084"/>
            <a:ext cx="21006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17"/>
          <p:cNvSpPr txBox="1">
            <a:spLocks noGrp="1"/>
          </p:cNvSpPr>
          <p:nvPr>
            <p:ph type="subTitle" idx="5"/>
          </p:nvPr>
        </p:nvSpPr>
        <p:spPr>
          <a:xfrm>
            <a:off x="6156964" y="3164859"/>
            <a:ext cx="2100600" cy="97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0" name="Google Shape;780;p17"/>
          <p:cNvSpPr txBox="1">
            <a:spLocks noGrp="1"/>
          </p:cNvSpPr>
          <p:nvPr>
            <p:ph type="subTitle" idx="6"/>
          </p:nvPr>
        </p:nvSpPr>
        <p:spPr>
          <a:xfrm>
            <a:off x="6156964" y="2573084"/>
            <a:ext cx="21006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81" name="Google Shape;781;p17"/>
          <p:cNvGrpSpPr/>
          <p:nvPr/>
        </p:nvGrpSpPr>
        <p:grpSpPr>
          <a:xfrm>
            <a:off x="8661800" y="358285"/>
            <a:ext cx="487558" cy="4426930"/>
            <a:chOff x="8661800" y="358285"/>
            <a:chExt cx="487558" cy="4426930"/>
          </a:xfrm>
        </p:grpSpPr>
        <p:grpSp>
          <p:nvGrpSpPr>
            <p:cNvPr id="782" name="Google Shape;782;p17"/>
            <p:cNvGrpSpPr/>
            <p:nvPr/>
          </p:nvGrpSpPr>
          <p:grpSpPr>
            <a:xfrm>
              <a:off x="8661800" y="358285"/>
              <a:ext cx="487558" cy="1229202"/>
              <a:chOff x="8656450" y="358285"/>
              <a:chExt cx="487558" cy="1229202"/>
            </a:xfrm>
          </p:grpSpPr>
          <p:sp>
            <p:nvSpPr>
              <p:cNvPr id="783" name="Google Shape;783;p17"/>
              <p:cNvSpPr/>
              <p:nvPr/>
            </p:nvSpPr>
            <p:spPr>
              <a:xfrm>
                <a:off x="8779859" y="358285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lnTo>
                      <a:pt x="7455" y="36"/>
                    </a:lnTo>
                    <a:lnTo>
                      <a:pt x="7455" y="36"/>
                    </a:lnTo>
                    <a:cubicBezTo>
                      <a:pt x="7462" y="24"/>
                      <a:pt x="7469" y="12"/>
                      <a:pt x="7476" y="1"/>
                    </a:cubicBezTo>
                    <a:close/>
                    <a:moveTo>
                      <a:pt x="7455" y="36"/>
                    </a:moveTo>
                    <a:cubicBezTo>
                      <a:pt x="7011" y="767"/>
                      <a:pt x="6444" y="1416"/>
                      <a:pt x="5794" y="2003"/>
                    </a:cubicBezTo>
                    <a:cubicBezTo>
                      <a:pt x="4367" y="3323"/>
                      <a:pt x="2663" y="4388"/>
                      <a:pt x="1598" y="6049"/>
                    </a:cubicBezTo>
                    <a:cubicBezTo>
                      <a:pt x="1" y="8498"/>
                      <a:pt x="150" y="11736"/>
                      <a:pt x="1172" y="14462"/>
                    </a:cubicBezTo>
                    <a:cubicBezTo>
                      <a:pt x="2173" y="17209"/>
                      <a:pt x="3962" y="19573"/>
                      <a:pt x="5560" y="22001"/>
                    </a:cubicBezTo>
                    <a:cubicBezTo>
                      <a:pt x="6262" y="23023"/>
                      <a:pt x="6901" y="24131"/>
                      <a:pt x="7455" y="25238"/>
                    </a:cubicBezTo>
                    <a:lnTo>
                      <a:pt x="7455" y="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17"/>
              <p:cNvSpPr/>
              <p:nvPr/>
            </p:nvSpPr>
            <p:spPr>
              <a:xfrm>
                <a:off x="8656450" y="366369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7359" y="0"/>
                    </a:moveTo>
                    <a:cubicBezTo>
                      <a:pt x="6081" y="0"/>
                      <a:pt x="4796" y="492"/>
                      <a:pt x="3813" y="1474"/>
                    </a:cubicBezTo>
                    <a:cubicBezTo>
                      <a:pt x="2514" y="2816"/>
                      <a:pt x="2088" y="4669"/>
                      <a:pt x="2514" y="6352"/>
                    </a:cubicBezTo>
                    <a:cubicBezTo>
                      <a:pt x="1023" y="7225"/>
                      <a:pt x="0" y="8865"/>
                      <a:pt x="0" y="10718"/>
                    </a:cubicBezTo>
                    <a:cubicBezTo>
                      <a:pt x="0" y="12592"/>
                      <a:pt x="1023" y="14210"/>
                      <a:pt x="2535" y="15084"/>
                    </a:cubicBezTo>
                    <a:cubicBezTo>
                      <a:pt x="2109" y="16766"/>
                      <a:pt x="2535" y="18640"/>
                      <a:pt x="3877" y="19939"/>
                    </a:cubicBezTo>
                    <a:cubicBezTo>
                      <a:pt x="4643" y="20706"/>
                      <a:pt x="5602" y="21153"/>
                      <a:pt x="6603" y="21345"/>
                    </a:cubicBezTo>
                    <a:lnTo>
                      <a:pt x="6603" y="21303"/>
                    </a:lnTo>
                    <a:cubicBezTo>
                      <a:pt x="5197" y="19194"/>
                      <a:pt x="3728" y="17022"/>
                      <a:pt x="2833" y="14594"/>
                    </a:cubicBezTo>
                    <a:cubicBezTo>
                      <a:pt x="2279" y="13060"/>
                      <a:pt x="1981" y="11548"/>
                      <a:pt x="1981" y="10079"/>
                    </a:cubicBezTo>
                    <a:cubicBezTo>
                      <a:pt x="1981" y="8247"/>
                      <a:pt x="2428" y="6522"/>
                      <a:pt x="3344" y="5159"/>
                    </a:cubicBezTo>
                    <a:cubicBezTo>
                      <a:pt x="4196" y="3881"/>
                      <a:pt x="5367" y="2901"/>
                      <a:pt x="6475" y="1964"/>
                    </a:cubicBezTo>
                    <a:cubicBezTo>
                      <a:pt x="6965" y="1560"/>
                      <a:pt x="7433" y="1176"/>
                      <a:pt x="7859" y="772"/>
                    </a:cubicBezTo>
                    <a:cubicBezTo>
                      <a:pt x="8094" y="559"/>
                      <a:pt x="8285" y="346"/>
                      <a:pt x="8498" y="133"/>
                    </a:cubicBezTo>
                    <a:cubicBezTo>
                      <a:pt x="8125" y="44"/>
                      <a:pt x="7742" y="0"/>
                      <a:pt x="73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5" name="Google Shape;785;p17"/>
              <p:cNvSpPr/>
              <p:nvPr/>
            </p:nvSpPr>
            <p:spPr>
              <a:xfrm>
                <a:off x="8924064" y="599941"/>
                <a:ext cx="219940" cy="746902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6" extrusionOk="0">
                    <a:moveTo>
                      <a:pt x="4494" y="1"/>
                    </a:moveTo>
                    <a:lnTo>
                      <a:pt x="4494" y="38"/>
                    </a:lnTo>
                    <a:lnTo>
                      <a:pt x="4494" y="38"/>
                    </a:lnTo>
                    <a:cubicBezTo>
                      <a:pt x="4501" y="25"/>
                      <a:pt x="4508" y="13"/>
                      <a:pt x="4515" y="1"/>
                    </a:cubicBezTo>
                    <a:close/>
                    <a:moveTo>
                      <a:pt x="4494" y="38"/>
                    </a:moveTo>
                    <a:lnTo>
                      <a:pt x="4494" y="38"/>
                    </a:lnTo>
                    <a:cubicBezTo>
                      <a:pt x="4239" y="470"/>
                      <a:pt x="3866" y="863"/>
                      <a:pt x="3514" y="1215"/>
                    </a:cubicBezTo>
                    <a:cubicBezTo>
                      <a:pt x="2641" y="2024"/>
                      <a:pt x="1619" y="2684"/>
                      <a:pt x="959" y="3664"/>
                    </a:cubicBezTo>
                    <a:cubicBezTo>
                      <a:pt x="0" y="5155"/>
                      <a:pt x="85" y="7136"/>
                      <a:pt x="682" y="8776"/>
                    </a:cubicBezTo>
                    <a:cubicBezTo>
                      <a:pt x="1299" y="10415"/>
                      <a:pt x="2386" y="11864"/>
                      <a:pt x="3344" y="13354"/>
                    </a:cubicBezTo>
                    <a:cubicBezTo>
                      <a:pt x="3770" y="13993"/>
                      <a:pt x="4175" y="14632"/>
                      <a:pt x="4494" y="15335"/>
                    </a:cubicBezTo>
                    <a:lnTo>
                      <a:pt x="4494" y="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86" name="Google Shape;786;p17"/>
            <p:cNvGrpSpPr/>
            <p:nvPr/>
          </p:nvGrpSpPr>
          <p:grpSpPr>
            <a:xfrm>
              <a:off x="8661800" y="3556013"/>
              <a:ext cx="487558" cy="1229202"/>
              <a:chOff x="8656450" y="3556013"/>
              <a:chExt cx="487558" cy="1229202"/>
            </a:xfrm>
          </p:grpSpPr>
          <p:sp>
            <p:nvSpPr>
              <p:cNvPr id="787" name="Google Shape;787;p17"/>
              <p:cNvSpPr/>
              <p:nvPr/>
            </p:nvSpPr>
            <p:spPr>
              <a:xfrm>
                <a:off x="8779859" y="3556013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8" name="Google Shape;788;p17"/>
              <p:cNvSpPr/>
              <p:nvPr/>
            </p:nvSpPr>
            <p:spPr>
              <a:xfrm>
                <a:off x="8656450" y="3735477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9" name="Google Shape;789;p17"/>
              <p:cNvSpPr/>
              <p:nvPr/>
            </p:nvSpPr>
            <p:spPr>
              <a:xfrm>
                <a:off x="8924064" y="3795623"/>
                <a:ext cx="219940" cy="7468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90" name="Google Shape;790;p17"/>
          <p:cNvGrpSpPr/>
          <p:nvPr/>
        </p:nvGrpSpPr>
        <p:grpSpPr>
          <a:xfrm>
            <a:off x="-3550" y="358285"/>
            <a:ext cx="487558" cy="4426930"/>
            <a:chOff x="-3550" y="358285"/>
            <a:chExt cx="487558" cy="4426930"/>
          </a:xfrm>
        </p:grpSpPr>
        <p:grpSp>
          <p:nvGrpSpPr>
            <p:cNvPr id="791" name="Google Shape;791;p17"/>
            <p:cNvGrpSpPr/>
            <p:nvPr/>
          </p:nvGrpSpPr>
          <p:grpSpPr>
            <a:xfrm flipH="1">
              <a:off x="-3550" y="358285"/>
              <a:ext cx="487558" cy="1229202"/>
              <a:chOff x="8656450" y="358285"/>
              <a:chExt cx="487558" cy="1229202"/>
            </a:xfrm>
          </p:grpSpPr>
          <p:sp>
            <p:nvSpPr>
              <p:cNvPr id="792" name="Google Shape;792;p17"/>
              <p:cNvSpPr/>
              <p:nvPr/>
            </p:nvSpPr>
            <p:spPr>
              <a:xfrm>
                <a:off x="8779859" y="358285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lnTo>
                      <a:pt x="7455" y="36"/>
                    </a:lnTo>
                    <a:lnTo>
                      <a:pt x="7455" y="36"/>
                    </a:lnTo>
                    <a:cubicBezTo>
                      <a:pt x="7462" y="24"/>
                      <a:pt x="7469" y="12"/>
                      <a:pt x="7476" y="1"/>
                    </a:cubicBezTo>
                    <a:close/>
                    <a:moveTo>
                      <a:pt x="7455" y="36"/>
                    </a:moveTo>
                    <a:cubicBezTo>
                      <a:pt x="7011" y="767"/>
                      <a:pt x="6444" y="1416"/>
                      <a:pt x="5794" y="2003"/>
                    </a:cubicBezTo>
                    <a:cubicBezTo>
                      <a:pt x="4367" y="3323"/>
                      <a:pt x="2663" y="4388"/>
                      <a:pt x="1598" y="6049"/>
                    </a:cubicBezTo>
                    <a:cubicBezTo>
                      <a:pt x="1" y="8498"/>
                      <a:pt x="150" y="11736"/>
                      <a:pt x="1172" y="14462"/>
                    </a:cubicBezTo>
                    <a:cubicBezTo>
                      <a:pt x="2173" y="17209"/>
                      <a:pt x="3962" y="19573"/>
                      <a:pt x="5560" y="22001"/>
                    </a:cubicBezTo>
                    <a:cubicBezTo>
                      <a:pt x="6262" y="23023"/>
                      <a:pt x="6901" y="24131"/>
                      <a:pt x="7455" y="25238"/>
                    </a:cubicBezTo>
                    <a:lnTo>
                      <a:pt x="7455" y="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3" name="Google Shape;793;p17"/>
              <p:cNvSpPr/>
              <p:nvPr/>
            </p:nvSpPr>
            <p:spPr>
              <a:xfrm>
                <a:off x="8656450" y="366369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7359" y="0"/>
                    </a:moveTo>
                    <a:cubicBezTo>
                      <a:pt x="6081" y="0"/>
                      <a:pt x="4796" y="492"/>
                      <a:pt x="3813" y="1474"/>
                    </a:cubicBezTo>
                    <a:cubicBezTo>
                      <a:pt x="2514" y="2816"/>
                      <a:pt x="2088" y="4669"/>
                      <a:pt x="2514" y="6352"/>
                    </a:cubicBezTo>
                    <a:cubicBezTo>
                      <a:pt x="1023" y="7225"/>
                      <a:pt x="0" y="8865"/>
                      <a:pt x="0" y="10718"/>
                    </a:cubicBezTo>
                    <a:cubicBezTo>
                      <a:pt x="0" y="12592"/>
                      <a:pt x="1023" y="14210"/>
                      <a:pt x="2535" y="15084"/>
                    </a:cubicBezTo>
                    <a:cubicBezTo>
                      <a:pt x="2109" y="16766"/>
                      <a:pt x="2535" y="18640"/>
                      <a:pt x="3877" y="19939"/>
                    </a:cubicBezTo>
                    <a:cubicBezTo>
                      <a:pt x="4643" y="20706"/>
                      <a:pt x="5602" y="21153"/>
                      <a:pt x="6603" y="21345"/>
                    </a:cubicBezTo>
                    <a:lnTo>
                      <a:pt x="6603" y="21303"/>
                    </a:lnTo>
                    <a:cubicBezTo>
                      <a:pt x="5197" y="19194"/>
                      <a:pt x="3728" y="17022"/>
                      <a:pt x="2833" y="14594"/>
                    </a:cubicBezTo>
                    <a:cubicBezTo>
                      <a:pt x="2279" y="13060"/>
                      <a:pt x="1981" y="11548"/>
                      <a:pt x="1981" y="10079"/>
                    </a:cubicBezTo>
                    <a:cubicBezTo>
                      <a:pt x="1981" y="8247"/>
                      <a:pt x="2428" y="6522"/>
                      <a:pt x="3344" y="5159"/>
                    </a:cubicBezTo>
                    <a:cubicBezTo>
                      <a:pt x="4196" y="3881"/>
                      <a:pt x="5367" y="2901"/>
                      <a:pt x="6475" y="1964"/>
                    </a:cubicBezTo>
                    <a:cubicBezTo>
                      <a:pt x="6965" y="1560"/>
                      <a:pt x="7433" y="1176"/>
                      <a:pt x="7859" y="772"/>
                    </a:cubicBezTo>
                    <a:cubicBezTo>
                      <a:pt x="8094" y="559"/>
                      <a:pt x="8285" y="346"/>
                      <a:pt x="8498" y="133"/>
                    </a:cubicBezTo>
                    <a:cubicBezTo>
                      <a:pt x="8125" y="44"/>
                      <a:pt x="7742" y="0"/>
                      <a:pt x="73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4" name="Google Shape;794;p17"/>
              <p:cNvSpPr/>
              <p:nvPr/>
            </p:nvSpPr>
            <p:spPr>
              <a:xfrm>
                <a:off x="8924064" y="599941"/>
                <a:ext cx="219940" cy="746902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6" extrusionOk="0">
                    <a:moveTo>
                      <a:pt x="4494" y="1"/>
                    </a:moveTo>
                    <a:lnTo>
                      <a:pt x="4494" y="38"/>
                    </a:lnTo>
                    <a:lnTo>
                      <a:pt x="4494" y="38"/>
                    </a:lnTo>
                    <a:cubicBezTo>
                      <a:pt x="4501" y="25"/>
                      <a:pt x="4508" y="13"/>
                      <a:pt x="4515" y="1"/>
                    </a:cubicBezTo>
                    <a:close/>
                    <a:moveTo>
                      <a:pt x="4494" y="38"/>
                    </a:moveTo>
                    <a:lnTo>
                      <a:pt x="4494" y="38"/>
                    </a:lnTo>
                    <a:cubicBezTo>
                      <a:pt x="4239" y="470"/>
                      <a:pt x="3866" y="863"/>
                      <a:pt x="3514" y="1215"/>
                    </a:cubicBezTo>
                    <a:cubicBezTo>
                      <a:pt x="2641" y="2024"/>
                      <a:pt x="1619" y="2684"/>
                      <a:pt x="959" y="3664"/>
                    </a:cubicBezTo>
                    <a:cubicBezTo>
                      <a:pt x="0" y="5155"/>
                      <a:pt x="85" y="7136"/>
                      <a:pt x="682" y="8776"/>
                    </a:cubicBezTo>
                    <a:cubicBezTo>
                      <a:pt x="1299" y="10415"/>
                      <a:pt x="2386" y="11864"/>
                      <a:pt x="3344" y="13354"/>
                    </a:cubicBezTo>
                    <a:cubicBezTo>
                      <a:pt x="3770" y="13993"/>
                      <a:pt x="4175" y="14632"/>
                      <a:pt x="4494" y="15335"/>
                    </a:cubicBezTo>
                    <a:lnTo>
                      <a:pt x="4494" y="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95" name="Google Shape;795;p17"/>
            <p:cNvGrpSpPr/>
            <p:nvPr/>
          </p:nvGrpSpPr>
          <p:grpSpPr>
            <a:xfrm flipH="1">
              <a:off x="-3550" y="3556013"/>
              <a:ext cx="487558" cy="1229202"/>
              <a:chOff x="8656450" y="3556013"/>
              <a:chExt cx="487558" cy="1229202"/>
            </a:xfrm>
          </p:grpSpPr>
          <p:sp>
            <p:nvSpPr>
              <p:cNvPr id="796" name="Google Shape;796;p17"/>
              <p:cNvSpPr/>
              <p:nvPr/>
            </p:nvSpPr>
            <p:spPr>
              <a:xfrm>
                <a:off x="8779859" y="3556013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7" name="Google Shape;797;p17"/>
              <p:cNvSpPr/>
              <p:nvPr/>
            </p:nvSpPr>
            <p:spPr>
              <a:xfrm>
                <a:off x="8656450" y="3735477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8" name="Google Shape;798;p17"/>
              <p:cNvSpPr/>
              <p:nvPr/>
            </p:nvSpPr>
            <p:spPr>
              <a:xfrm>
                <a:off x="8924064" y="3795623"/>
                <a:ext cx="219940" cy="7468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3"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8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01" name="Google Shape;801;p18"/>
          <p:cNvSpPr txBox="1">
            <a:spLocks noGrp="1"/>
          </p:cNvSpPr>
          <p:nvPr>
            <p:ph type="subTitle" idx="1"/>
          </p:nvPr>
        </p:nvSpPr>
        <p:spPr>
          <a:xfrm>
            <a:off x="2137109" y="1998175"/>
            <a:ext cx="1986300" cy="6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2" name="Google Shape;802;p18"/>
          <p:cNvSpPr txBox="1">
            <a:spLocks noGrp="1"/>
          </p:cNvSpPr>
          <p:nvPr>
            <p:ph type="subTitle" idx="2"/>
          </p:nvPr>
        </p:nvSpPr>
        <p:spPr>
          <a:xfrm>
            <a:off x="2137119" y="1576675"/>
            <a:ext cx="1986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3" name="Google Shape;803;p18"/>
          <p:cNvSpPr txBox="1">
            <a:spLocks noGrp="1"/>
          </p:cNvSpPr>
          <p:nvPr>
            <p:ph type="subTitle" idx="3"/>
          </p:nvPr>
        </p:nvSpPr>
        <p:spPr>
          <a:xfrm>
            <a:off x="6055558" y="1998175"/>
            <a:ext cx="1986300" cy="6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18"/>
          <p:cNvSpPr txBox="1">
            <a:spLocks noGrp="1"/>
          </p:cNvSpPr>
          <p:nvPr>
            <p:ph type="subTitle" idx="4"/>
          </p:nvPr>
        </p:nvSpPr>
        <p:spPr>
          <a:xfrm>
            <a:off x="6055566" y="1576675"/>
            <a:ext cx="1986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5" name="Google Shape;805;p18"/>
          <p:cNvSpPr txBox="1">
            <a:spLocks noGrp="1"/>
          </p:cNvSpPr>
          <p:nvPr>
            <p:ph type="subTitle" idx="5"/>
          </p:nvPr>
        </p:nvSpPr>
        <p:spPr>
          <a:xfrm>
            <a:off x="2137109" y="3548775"/>
            <a:ext cx="1986300" cy="6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6" name="Google Shape;806;p18"/>
          <p:cNvSpPr txBox="1">
            <a:spLocks noGrp="1"/>
          </p:cNvSpPr>
          <p:nvPr>
            <p:ph type="subTitle" idx="6"/>
          </p:nvPr>
        </p:nvSpPr>
        <p:spPr>
          <a:xfrm>
            <a:off x="2137119" y="3127275"/>
            <a:ext cx="1986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p18"/>
          <p:cNvSpPr txBox="1">
            <a:spLocks noGrp="1"/>
          </p:cNvSpPr>
          <p:nvPr>
            <p:ph type="subTitle" idx="7"/>
          </p:nvPr>
        </p:nvSpPr>
        <p:spPr>
          <a:xfrm>
            <a:off x="6055558" y="3548775"/>
            <a:ext cx="1986300" cy="6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p18"/>
          <p:cNvSpPr txBox="1">
            <a:spLocks noGrp="1"/>
          </p:cNvSpPr>
          <p:nvPr>
            <p:ph type="subTitle" idx="8"/>
          </p:nvPr>
        </p:nvSpPr>
        <p:spPr>
          <a:xfrm>
            <a:off x="6055566" y="3127275"/>
            <a:ext cx="1986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09" name="Google Shape;809;p18"/>
          <p:cNvGrpSpPr/>
          <p:nvPr/>
        </p:nvGrpSpPr>
        <p:grpSpPr>
          <a:xfrm rot="10800000" flipH="1">
            <a:off x="-708116" y="-93541"/>
            <a:ext cx="2078557" cy="1906362"/>
            <a:chOff x="-687421" y="3254463"/>
            <a:chExt cx="2078557" cy="1906362"/>
          </a:xfrm>
        </p:grpSpPr>
        <p:sp>
          <p:nvSpPr>
            <p:cNvPr id="810" name="Google Shape;810;p18"/>
            <p:cNvSpPr/>
            <p:nvPr/>
          </p:nvSpPr>
          <p:spPr>
            <a:xfrm rot="2072303">
              <a:off x="268368" y="4174289"/>
              <a:ext cx="640969" cy="640969"/>
            </a:xfrm>
            <a:custGeom>
              <a:avLst/>
              <a:gdLst/>
              <a:ahLst/>
              <a:cxnLst/>
              <a:rect l="l" t="t" r="r" b="b"/>
              <a:pathLst>
                <a:path w="12779" h="12779" extrusionOk="0">
                  <a:moveTo>
                    <a:pt x="6390" y="0"/>
                  </a:moveTo>
                  <a:cubicBezTo>
                    <a:pt x="5431" y="810"/>
                    <a:pt x="4814" y="2045"/>
                    <a:pt x="4814" y="3429"/>
                  </a:cubicBezTo>
                  <a:cubicBezTo>
                    <a:pt x="4814" y="4047"/>
                    <a:pt x="4920" y="4601"/>
                    <a:pt x="5133" y="5133"/>
                  </a:cubicBezTo>
                  <a:cubicBezTo>
                    <a:pt x="4601" y="4920"/>
                    <a:pt x="4047" y="4814"/>
                    <a:pt x="3429" y="4814"/>
                  </a:cubicBezTo>
                  <a:cubicBezTo>
                    <a:pt x="2066" y="4814"/>
                    <a:pt x="831" y="5431"/>
                    <a:pt x="0" y="6390"/>
                  </a:cubicBezTo>
                  <a:cubicBezTo>
                    <a:pt x="831" y="7348"/>
                    <a:pt x="2045" y="7944"/>
                    <a:pt x="3429" y="7944"/>
                  </a:cubicBezTo>
                  <a:cubicBezTo>
                    <a:pt x="4047" y="7944"/>
                    <a:pt x="4601" y="7838"/>
                    <a:pt x="5133" y="7625"/>
                  </a:cubicBezTo>
                  <a:lnTo>
                    <a:pt x="5133" y="7625"/>
                  </a:lnTo>
                  <a:cubicBezTo>
                    <a:pt x="4920" y="8157"/>
                    <a:pt x="4814" y="8732"/>
                    <a:pt x="4814" y="9329"/>
                  </a:cubicBezTo>
                  <a:cubicBezTo>
                    <a:pt x="4814" y="10692"/>
                    <a:pt x="5431" y="11948"/>
                    <a:pt x="6390" y="12779"/>
                  </a:cubicBezTo>
                  <a:cubicBezTo>
                    <a:pt x="7348" y="11948"/>
                    <a:pt x="7966" y="10713"/>
                    <a:pt x="7966" y="9329"/>
                  </a:cubicBezTo>
                  <a:cubicBezTo>
                    <a:pt x="7966" y="8732"/>
                    <a:pt x="7859" y="8157"/>
                    <a:pt x="7646" y="7625"/>
                  </a:cubicBezTo>
                  <a:lnTo>
                    <a:pt x="7646" y="7625"/>
                  </a:lnTo>
                  <a:cubicBezTo>
                    <a:pt x="8179" y="7838"/>
                    <a:pt x="8732" y="7944"/>
                    <a:pt x="9350" y="7944"/>
                  </a:cubicBezTo>
                  <a:cubicBezTo>
                    <a:pt x="10734" y="7944"/>
                    <a:pt x="11948" y="7348"/>
                    <a:pt x="12779" y="6390"/>
                  </a:cubicBezTo>
                  <a:cubicBezTo>
                    <a:pt x="11948" y="5431"/>
                    <a:pt x="10734" y="4814"/>
                    <a:pt x="9350" y="4814"/>
                  </a:cubicBezTo>
                  <a:cubicBezTo>
                    <a:pt x="8732" y="4814"/>
                    <a:pt x="8179" y="4920"/>
                    <a:pt x="7646" y="5133"/>
                  </a:cubicBezTo>
                  <a:cubicBezTo>
                    <a:pt x="7859" y="4601"/>
                    <a:pt x="7966" y="4047"/>
                    <a:pt x="7966" y="3429"/>
                  </a:cubicBezTo>
                  <a:cubicBezTo>
                    <a:pt x="7966" y="2066"/>
                    <a:pt x="7348" y="810"/>
                    <a:pt x="6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18"/>
            <p:cNvSpPr/>
            <p:nvPr/>
          </p:nvSpPr>
          <p:spPr>
            <a:xfrm rot="2072303">
              <a:off x="-533206" y="3659820"/>
              <a:ext cx="1770127" cy="1094298"/>
            </a:xfrm>
            <a:custGeom>
              <a:avLst/>
              <a:gdLst/>
              <a:ahLst/>
              <a:cxnLst/>
              <a:rect l="l" t="t" r="r" b="b"/>
              <a:pathLst>
                <a:path w="35291" h="21817" extrusionOk="0">
                  <a:moveTo>
                    <a:pt x="438" y="0"/>
                  </a:moveTo>
                  <a:cubicBezTo>
                    <a:pt x="251" y="0"/>
                    <a:pt x="80" y="139"/>
                    <a:pt x="43" y="327"/>
                  </a:cubicBezTo>
                  <a:cubicBezTo>
                    <a:pt x="0" y="540"/>
                    <a:pt x="149" y="753"/>
                    <a:pt x="362" y="774"/>
                  </a:cubicBezTo>
                  <a:cubicBezTo>
                    <a:pt x="6155" y="1711"/>
                    <a:pt x="11522" y="5460"/>
                    <a:pt x="14397" y="10571"/>
                  </a:cubicBezTo>
                  <a:cubicBezTo>
                    <a:pt x="14887" y="11466"/>
                    <a:pt x="15313" y="12360"/>
                    <a:pt x="15739" y="13276"/>
                  </a:cubicBezTo>
                  <a:cubicBezTo>
                    <a:pt x="16612" y="15150"/>
                    <a:pt x="17528" y="17110"/>
                    <a:pt x="18976" y="18643"/>
                  </a:cubicBezTo>
                  <a:cubicBezTo>
                    <a:pt x="20893" y="20688"/>
                    <a:pt x="23704" y="21816"/>
                    <a:pt x="26494" y="21816"/>
                  </a:cubicBezTo>
                  <a:cubicBezTo>
                    <a:pt x="27644" y="21816"/>
                    <a:pt x="28752" y="21646"/>
                    <a:pt x="29796" y="21220"/>
                  </a:cubicBezTo>
                  <a:cubicBezTo>
                    <a:pt x="31925" y="20453"/>
                    <a:pt x="33587" y="18984"/>
                    <a:pt x="34375" y="17216"/>
                  </a:cubicBezTo>
                  <a:cubicBezTo>
                    <a:pt x="35290" y="15129"/>
                    <a:pt x="34864" y="12680"/>
                    <a:pt x="33352" y="11274"/>
                  </a:cubicBezTo>
                  <a:cubicBezTo>
                    <a:pt x="33281" y="11213"/>
                    <a:pt x="33184" y="11181"/>
                    <a:pt x="33087" y="11181"/>
                  </a:cubicBezTo>
                  <a:cubicBezTo>
                    <a:pt x="32982" y="11181"/>
                    <a:pt x="32876" y="11218"/>
                    <a:pt x="32799" y="11295"/>
                  </a:cubicBezTo>
                  <a:cubicBezTo>
                    <a:pt x="32671" y="11466"/>
                    <a:pt x="32671" y="11700"/>
                    <a:pt x="32820" y="11849"/>
                  </a:cubicBezTo>
                  <a:cubicBezTo>
                    <a:pt x="34076" y="13020"/>
                    <a:pt x="34438" y="15150"/>
                    <a:pt x="33672" y="16918"/>
                  </a:cubicBezTo>
                  <a:cubicBezTo>
                    <a:pt x="32990" y="18515"/>
                    <a:pt x="31457" y="19814"/>
                    <a:pt x="29540" y="20517"/>
                  </a:cubicBezTo>
                  <a:cubicBezTo>
                    <a:pt x="28563" y="20865"/>
                    <a:pt x="27530" y="21033"/>
                    <a:pt x="26496" y="21033"/>
                  </a:cubicBezTo>
                  <a:cubicBezTo>
                    <a:pt x="23921" y="21033"/>
                    <a:pt x="21335" y="19994"/>
                    <a:pt x="19573" y="18111"/>
                  </a:cubicBezTo>
                  <a:cubicBezTo>
                    <a:pt x="18188" y="16641"/>
                    <a:pt x="17358" y="14873"/>
                    <a:pt x="16442" y="12957"/>
                  </a:cubicBezTo>
                  <a:cubicBezTo>
                    <a:pt x="16016" y="12041"/>
                    <a:pt x="15590" y="11082"/>
                    <a:pt x="15100" y="10209"/>
                  </a:cubicBezTo>
                  <a:cubicBezTo>
                    <a:pt x="12076" y="4821"/>
                    <a:pt x="6624" y="987"/>
                    <a:pt x="511" y="8"/>
                  </a:cubicBezTo>
                  <a:cubicBezTo>
                    <a:pt x="487" y="3"/>
                    <a:pt x="462" y="0"/>
                    <a:pt x="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18"/>
            <p:cNvSpPr/>
            <p:nvPr/>
          </p:nvSpPr>
          <p:spPr>
            <a:xfrm rot="2072303">
              <a:off x="-56275" y="4507762"/>
              <a:ext cx="760646" cy="479711"/>
            </a:xfrm>
            <a:custGeom>
              <a:avLst/>
              <a:gdLst/>
              <a:ahLst/>
              <a:cxnLst/>
              <a:rect l="l" t="t" r="r" b="b"/>
              <a:pathLst>
                <a:path w="15165" h="9564" extrusionOk="0">
                  <a:moveTo>
                    <a:pt x="150" y="1"/>
                  </a:moveTo>
                  <a:cubicBezTo>
                    <a:pt x="43" y="299"/>
                    <a:pt x="1" y="640"/>
                    <a:pt x="1" y="980"/>
                  </a:cubicBezTo>
                  <a:cubicBezTo>
                    <a:pt x="1" y="2216"/>
                    <a:pt x="661" y="3280"/>
                    <a:pt x="1641" y="3855"/>
                  </a:cubicBezTo>
                  <a:cubicBezTo>
                    <a:pt x="1343" y="4942"/>
                    <a:pt x="1619" y="6177"/>
                    <a:pt x="2493" y="7050"/>
                  </a:cubicBezTo>
                  <a:cubicBezTo>
                    <a:pt x="3130" y="7687"/>
                    <a:pt x="3981" y="8015"/>
                    <a:pt x="4833" y="8015"/>
                  </a:cubicBezTo>
                  <a:cubicBezTo>
                    <a:pt x="5120" y="8015"/>
                    <a:pt x="5408" y="7977"/>
                    <a:pt x="5687" y="7902"/>
                  </a:cubicBezTo>
                  <a:cubicBezTo>
                    <a:pt x="6284" y="8882"/>
                    <a:pt x="7349" y="9563"/>
                    <a:pt x="8562" y="9563"/>
                  </a:cubicBezTo>
                  <a:cubicBezTo>
                    <a:pt x="9798" y="9563"/>
                    <a:pt x="10863" y="8882"/>
                    <a:pt x="11438" y="7902"/>
                  </a:cubicBezTo>
                  <a:cubicBezTo>
                    <a:pt x="11718" y="7979"/>
                    <a:pt x="12008" y="8018"/>
                    <a:pt x="12299" y="8018"/>
                  </a:cubicBezTo>
                  <a:cubicBezTo>
                    <a:pt x="13137" y="8018"/>
                    <a:pt x="13984" y="7698"/>
                    <a:pt x="14632" y="7050"/>
                  </a:cubicBezTo>
                  <a:cubicBezTo>
                    <a:pt x="14845" y="6837"/>
                    <a:pt x="15037" y="6603"/>
                    <a:pt x="15165" y="6369"/>
                  </a:cubicBezTo>
                  <a:lnTo>
                    <a:pt x="15165" y="6369"/>
                  </a:lnTo>
                  <a:lnTo>
                    <a:pt x="14377" y="6688"/>
                  </a:lnTo>
                  <a:cubicBezTo>
                    <a:pt x="13227" y="7098"/>
                    <a:pt x="12013" y="7295"/>
                    <a:pt x="10797" y="7295"/>
                  </a:cubicBezTo>
                  <a:cubicBezTo>
                    <a:pt x="7778" y="7295"/>
                    <a:pt x="4749" y="6078"/>
                    <a:pt x="2684" y="3877"/>
                  </a:cubicBezTo>
                  <a:cubicBezTo>
                    <a:pt x="1598" y="2705"/>
                    <a:pt x="789" y="1364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18"/>
            <p:cNvSpPr/>
            <p:nvPr/>
          </p:nvSpPr>
          <p:spPr>
            <a:xfrm rot="2072303">
              <a:off x="-281069" y="3586163"/>
              <a:ext cx="465767" cy="838291"/>
            </a:xfrm>
            <a:custGeom>
              <a:avLst/>
              <a:gdLst/>
              <a:ahLst/>
              <a:cxnLst/>
              <a:rect l="l" t="t" r="r" b="b"/>
              <a:pathLst>
                <a:path w="9286" h="16713" extrusionOk="0">
                  <a:moveTo>
                    <a:pt x="5029" y="1"/>
                  </a:moveTo>
                  <a:cubicBezTo>
                    <a:pt x="4956" y="1"/>
                    <a:pt x="4882" y="20"/>
                    <a:pt x="4813" y="58"/>
                  </a:cubicBezTo>
                  <a:cubicBezTo>
                    <a:pt x="4643" y="186"/>
                    <a:pt x="4579" y="420"/>
                    <a:pt x="4686" y="612"/>
                  </a:cubicBezTo>
                  <a:cubicBezTo>
                    <a:pt x="5942" y="2699"/>
                    <a:pt x="7241" y="4850"/>
                    <a:pt x="7838" y="7214"/>
                  </a:cubicBezTo>
                  <a:cubicBezTo>
                    <a:pt x="8477" y="9770"/>
                    <a:pt x="8072" y="12304"/>
                    <a:pt x="6773" y="13987"/>
                  </a:cubicBezTo>
                  <a:cubicBezTo>
                    <a:pt x="5886" y="15131"/>
                    <a:pt x="4325" y="15940"/>
                    <a:pt x="2809" y="15940"/>
                  </a:cubicBezTo>
                  <a:cubicBezTo>
                    <a:pt x="2069" y="15940"/>
                    <a:pt x="1339" y="15747"/>
                    <a:pt x="703" y="15307"/>
                  </a:cubicBezTo>
                  <a:cubicBezTo>
                    <a:pt x="629" y="15258"/>
                    <a:pt x="549" y="15234"/>
                    <a:pt x="470" y="15234"/>
                  </a:cubicBezTo>
                  <a:cubicBezTo>
                    <a:pt x="344" y="15234"/>
                    <a:pt x="220" y="15295"/>
                    <a:pt x="128" y="15413"/>
                  </a:cubicBezTo>
                  <a:cubicBezTo>
                    <a:pt x="0" y="15605"/>
                    <a:pt x="64" y="15839"/>
                    <a:pt x="235" y="15967"/>
                  </a:cubicBezTo>
                  <a:cubicBezTo>
                    <a:pt x="959" y="16457"/>
                    <a:pt x="1874" y="16713"/>
                    <a:pt x="2854" y="16713"/>
                  </a:cubicBezTo>
                  <a:cubicBezTo>
                    <a:pt x="4451" y="16713"/>
                    <a:pt x="6177" y="16031"/>
                    <a:pt x="7412" y="14455"/>
                  </a:cubicBezTo>
                  <a:cubicBezTo>
                    <a:pt x="8839" y="12602"/>
                    <a:pt x="9286" y="9791"/>
                    <a:pt x="8604" y="7001"/>
                  </a:cubicBezTo>
                  <a:cubicBezTo>
                    <a:pt x="7987" y="4509"/>
                    <a:pt x="6666" y="2315"/>
                    <a:pt x="5389" y="186"/>
                  </a:cubicBezTo>
                  <a:cubicBezTo>
                    <a:pt x="5293" y="63"/>
                    <a:pt x="5162" y="1"/>
                    <a:pt x="50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18"/>
            <p:cNvSpPr/>
            <p:nvPr/>
          </p:nvSpPr>
          <p:spPr>
            <a:xfrm rot="2072303">
              <a:off x="548649" y="4453969"/>
              <a:ext cx="80153" cy="80153"/>
            </a:xfrm>
            <a:custGeom>
              <a:avLst/>
              <a:gdLst/>
              <a:ahLst/>
              <a:cxnLst/>
              <a:rect l="l" t="t" r="r" b="b"/>
              <a:pathLst>
                <a:path w="1598" h="1598" extrusionOk="0">
                  <a:moveTo>
                    <a:pt x="810" y="0"/>
                  </a:moveTo>
                  <a:cubicBezTo>
                    <a:pt x="384" y="0"/>
                    <a:pt x="0" y="341"/>
                    <a:pt x="0" y="810"/>
                  </a:cubicBezTo>
                  <a:cubicBezTo>
                    <a:pt x="0" y="1236"/>
                    <a:pt x="362" y="1598"/>
                    <a:pt x="810" y="1598"/>
                  </a:cubicBezTo>
                  <a:cubicBezTo>
                    <a:pt x="1257" y="1576"/>
                    <a:pt x="1598" y="1236"/>
                    <a:pt x="1598" y="810"/>
                  </a:cubicBezTo>
                  <a:cubicBezTo>
                    <a:pt x="1598" y="384"/>
                    <a:pt x="1257" y="0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5" name="Google Shape;815;p18"/>
          <p:cNvGrpSpPr/>
          <p:nvPr/>
        </p:nvGrpSpPr>
        <p:grpSpPr>
          <a:xfrm flipH="1">
            <a:off x="7773559" y="3330679"/>
            <a:ext cx="2078557" cy="1906362"/>
            <a:chOff x="-687421" y="3254463"/>
            <a:chExt cx="2078557" cy="1906362"/>
          </a:xfrm>
        </p:grpSpPr>
        <p:sp>
          <p:nvSpPr>
            <p:cNvPr id="816" name="Google Shape;816;p18"/>
            <p:cNvSpPr/>
            <p:nvPr/>
          </p:nvSpPr>
          <p:spPr>
            <a:xfrm rot="2072303">
              <a:off x="268368" y="4174289"/>
              <a:ext cx="640969" cy="640969"/>
            </a:xfrm>
            <a:custGeom>
              <a:avLst/>
              <a:gdLst/>
              <a:ahLst/>
              <a:cxnLst/>
              <a:rect l="l" t="t" r="r" b="b"/>
              <a:pathLst>
                <a:path w="12779" h="12779" extrusionOk="0">
                  <a:moveTo>
                    <a:pt x="6390" y="0"/>
                  </a:moveTo>
                  <a:cubicBezTo>
                    <a:pt x="5431" y="810"/>
                    <a:pt x="4814" y="2045"/>
                    <a:pt x="4814" y="3429"/>
                  </a:cubicBezTo>
                  <a:cubicBezTo>
                    <a:pt x="4814" y="4047"/>
                    <a:pt x="4920" y="4601"/>
                    <a:pt x="5133" y="5133"/>
                  </a:cubicBezTo>
                  <a:cubicBezTo>
                    <a:pt x="4601" y="4920"/>
                    <a:pt x="4047" y="4814"/>
                    <a:pt x="3429" y="4814"/>
                  </a:cubicBezTo>
                  <a:cubicBezTo>
                    <a:pt x="2066" y="4814"/>
                    <a:pt x="831" y="5431"/>
                    <a:pt x="0" y="6390"/>
                  </a:cubicBezTo>
                  <a:cubicBezTo>
                    <a:pt x="831" y="7348"/>
                    <a:pt x="2045" y="7944"/>
                    <a:pt x="3429" y="7944"/>
                  </a:cubicBezTo>
                  <a:cubicBezTo>
                    <a:pt x="4047" y="7944"/>
                    <a:pt x="4601" y="7838"/>
                    <a:pt x="5133" y="7625"/>
                  </a:cubicBezTo>
                  <a:lnTo>
                    <a:pt x="5133" y="7625"/>
                  </a:lnTo>
                  <a:cubicBezTo>
                    <a:pt x="4920" y="8157"/>
                    <a:pt x="4814" y="8732"/>
                    <a:pt x="4814" y="9329"/>
                  </a:cubicBezTo>
                  <a:cubicBezTo>
                    <a:pt x="4814" y="10692"/>
                    <a:pt x="5431" y="11948"/>
                    <a:pt x="6390" y="12779"/>
                  </a:cubicBezTo>
                  <a:cubicBezTo>
                    <a:pt x="7348" y="11948"/>
                    <a:pt x="7966" y="10713"/>
                    <a:pt x="7966" y="9329"/>
                  </a:cubicBezTo>
                  <a:cubicBezTo>
                    <a:pt x="7966" y="8732"/>
                    <a:pt x="7859" y="8157"/>
                    <a:pt x="7646" y="7625"/>
                  </a:cubicBezTo>
                  <a:lnTo>
                    <a:pt x="7646" y="7625"/>
                  </a:lnTo>
                  <a:cubicBezTo>
                    <a:pt x="8179" y="7838"/>
                    <a:pt x="8732" y="7944"/>
                    <a:pt x="9350" y="7944"/>
                  </a:cubicBezTo>
                  <a:cubicBezTo>
                    <a:pt x="10734" y="7944"/>
                    <a:pt x="11948" y="7348"/>
                    <a:pt x="12779" y="6390"/>
                  </a:cubicBezTo>
                  <a:cubicBezTo>
                    <a:pt x="11948" y="5431"/>
                    <a:pt x="10734" y="4814"/>
                    <a:pt x="9350" y="4814"/>
                  </a:cubicBezTo>
                  <a:cubicBezTo>
                    <a:pt x="8732" y="4814"/>
                    <a:pt x="8179" y="4920"/>
                    <a:pt x="7646" y="5133"/>
                  </a:cubicBezTo>
                  <a:cubicBezTo>
                    <a:pt x="7859" y="4601"/>
                    <a:pt x="7966" y="4047"/>
                    <a:pt x="7966" y="3429"/>
                  </a:cubicBezTo>
                  <a:cubicBezTo>
                    <a:pt x="7966" y="2066"/>
                    <a:pt x="7348" y="810"/>
                    <a:pt x="6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18"/>
            <p:cNvSpPr/>
            <p:nvPr/>
          </p:nvSpPr>
          <p:spPr>
            <a:xfrm rot="2072303">
              <a:off x="-533206" y="3659820"/>
              <a:ext cx="1770127" cy="1094298"/>
            </a:xfrm>
            <a:custGeom>
              <a:avLst/>
              <a:gdLst/>
              <a:ahLst/>
              <a:cxnLst/>
              <a:rect l="l" t="t" r="r" b="b"/>
              <a:pathLst>
                <a:path w="35291" h="21817" extrusionOk="0">
                  <a:moveTo>
                    <a:pt x="438" y="0"/>
                  </a:moveTo>
                  <a:cubicBezTo>
                    <a:pt x="251" y="0"/>
                    <a:pt x="80" y="139"/>
                    <a:pt x="43" y="327"/>
                  </a:cubicBezTo>
                  <a:cubicBezTo>
                    <a:pt x="0" y="540"/>
                    <a:pt x="149" y="753"/>
                    <a:pt x="362" y="774"/>
                  </a:cubicBezTo>
                  <a:cubicBezTo>
                    <a:pt x="6155" y="1711"/>
                    <a:pt x="11522" y="5460"/>
                    <a:pt x="14397" y="10571"/>
                  </a:cubicBezTo>
                  <a:cubicBezTo>
                    <a:pt x="14887" y="11466"/>
                    <a:pt x="15313" y="12360"/>
                    <a:pt x="15739" y="13276"/>
                  </a:cubicBezTo>
                  <a:cubicBezTo>
                    <a:pt x="16612" y="15150"/>
                    <a:pt x="17528" y="17110"/>
                    <a:pt x="18976" y="18643"/>
                  </a:cubicBezTo>
                  <a:cubicBezTo>
                    <a:pt x="20893" y="20688"/>
                    <a:pt x="23704" y="21816"/>
                    <a:pt x="26494" y="21816"/>
                  </a:cubicBezTo>
                  <a:cubicBezTo>
                    <a:pt x="27644" y="21816"/>
                    <a:pt x="28752" y="21646"/>
                    <a:pt x="29796" y="21220"/>
                  </a:cubicBezTo>
                  <a:cubicBezTo>
                    <a:pt x="31925" y="20453"/>
                    <a:pt x="33587" y="18984"/>
                    <a:pt x="34375" y="17216"/>
                  </a:cubicBezTo>
                  <a:cubicBezTo>
                    <a:pt x="35290" y="15129"/>
                    <a:pt x="34864" y="12680"/>
                    <a:pt x="33352" y="11274"/>
                  </a:cubicBezTo>
                  <a:cubicBezTo>
                    <a:pt x="33281" y="11213"/>
                    <a:pt x="33184" y="11181"/>
                    <a:pt x="33087" y="11181"/>
                  </a:cubicBezTo>
                  <a:cubicBezTo>
                    <a:pt x="32982" y="11181"/>
                    <a:pt x="32876" y="11218"/>
                    <a:pt x="32799" y="11295"/>
                  </a:cubicBezTo>
                  <a:cubicBezTo>
                    <a:pt x="32671" y="11466"/>
                    <a:pt x="32671" y="11700"/>
                    <a:pt x="32820" y="11849"/>
                  </a:cubicBezTo>
                  <a:cubicBezTo>
                    <a:pt x="34076" y="13020"/>
                    <a:pt x="34438" y="15150"/>
                    <a:pt x="33672" y="16918"/>
                  </a:cubicBezTo>
                  <a:cubicBezTo>
                    <a:pt x="32990" y="18515"/>
                    <a:pt x="31457" y="19814"/>
                    <a:pt x="29540" y="20517"/>
                  </a:cubicBezTo>
                  <a:cubicBezTo>
                    <a:pt x="28563" y="20865"/>
                    <a:pt x="27530" y="21033"/>
                    <a:pt x="26496" y="21033"/>
                  </a:cubicBezTo>
                  <a:cubicBezTo>
                    <a:pt x="23921" y="21033"/>
                    <a:pt x="21335" y="19994"/>
                    <a:pt x="19573" y="18111"/>
                  </a:cubicBezTo>
                  <a:cubicBezTo>
                    <a:pt x="18188" y="16641"/>
                    <a:pt x="17358" y="14873"/>
                    <a:pt x="16442" y="12957"/>
                  </a:cubicBezTo>
                  <a:cubicBezTo>
                    <a:pt x="16016" y="12041"/>
                    <a:pt x="15590" y="11082"/>
                    <a:pt x="15100" y="10209"/>
                  </a:cubicBezTo>
                  <a:cubicBezTo>
                    <a:pt x="12076" y="4821"/>
                    <a:pt x="6624" y="987"/>
                    <a:pt x="511" y="8"/>
                  </a:cubicBezTo>
                  <a:cubicBezTo>
                    <a:pt x="487" y="3"/>
                    <a:pt x="462" y="0"/>
                    <a:pt x="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18"/>
            <p:cNvSpPr/>
            <p:nvPr/>
          </p:nvSpPr>
          <p:spPr>
            <a:xfrm rot="2072303">
              <a:off x="-56275" y="4507762"/>
              <a:ext cx="760646" cy="479711"/>
            </a:xfrm>
            <a:custGeom>
              <a:avLst/>
              <a:gdLst/>
              <a:ahLst/>
              <a:cxnLst/>
              <a:rect l="l" t="t" r="r" b="b"/>
              <a:pathLst>
                <a:path w="15165" h="9564" extrusionOk="0">
                  <a:moveTo>
                    <a:pt x="150" y="1"/>
                  </a:moveTo>
                  <a:cubicBezTo>
                    <a:pt x="43" y="299"/>
                    <a:pt x="1" y="640"/>
                    <a:pt x="1" y="980"/>
                  </a:cubicBezTo>
                  <a:cubicBezTo>
                    <a:pt x="1" y="2216"/>
                    <a:pt x="661" y="3280"/>
                    <a:pt x="1641" y="3855"/>
                  </a:cubicBezTo>
                  <a:cubicBezTo>
                    <a:pt x="1343" y="4942"/>
                    <a:pt x="1619" y="6177"/>
                    <a:pt x="2493" y="7050"/>
                  </a:cubicBezTo>
                  <a:cubicBezTo>
                    <a:pt x="3130" y="7687"/>
                    <a:pt x="3981" y="8015"/>
                    <a:pt x="4833" y="8015"/>
                  </a:cubicBezTo>
                  <a:cubicBezTo>
                    <a:pt x="5120" y="8015"/>
                    <a:pt x="5408" y="7977"/>
                    <a:pt x="5687" y="7902"/>
                  </a:cubicBezTo>
                  <a:cubicBezTo>
                    <a:pt x="6284" y="8882"/>
                    <a:pt x="7349" y="9563"/>
                    <a:pt x="8562" y="9563"/>
                  </a:cubicBezTo>
                  <a:cubicBezTo>
                    <a:pt x="9798" y="9563"/>
                    <a:pt x="10863" y="8882"/>
                    <a:pt x="11438" y="7902"/>
                  </a:cubicBezTo>
                  <a:cubicBezTo>
                    <a:pt x="11718" y="7979"/>
                    <a:pt x="12008" y="8018"/>
                    <a:pt x="12299" y="8018"/>
                  </a:cubicBezTo>
                  <a:cubicBezTo>
                    <a:pt x="13137" y="8018"/>
                    <a:pt x="13984" y="7698"/>
                    <a:pt x="14632" y="7050"/>
                  </a:cubicBezTo>
                  <a:cubicBezTo>
                    <a:pt x="14845" y="6837"/>
                    <a:pt x="15037" y="6603"/>
                    <a:pt x="15165" y="6369"/>
                  </a:cubicBezTo>
                  <a:lnTo>
                    <a:pt x="15165" y="6369"/>
                  </a:lnTo>
                  <a:lnTo>
                    <a:pt x="14377" y="6688"/>
                  </a:lnTo>
                  <a:cubicBezTo>
                    <a:pt x="13227" y="7098"/>
                    <a:pt x="12013" y="7295"/>
                    <a:pt x="10797" y="7295"/>
                  </a:cubicBezTo>
                  <a:cubicBezTo>
                    <a:pt x="7778" y="7295"/>
                    <a:pt x="4749" y="6078"/>
                    <a:pt x="2684" y="3877"/>
                  </a:cubicBezTo>
                  <a:cubicBezTo>
                    <a:pt x="1598" y="2705"/>
                    <a:pt x="789" y="1364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18"/>
            <p:cNvSpPr/>
            <p:nvPr/>
          </p:nvSpPr>
          <p:spPr>
            <a:xfrm rot="2072303">
              <a:off x="-281069" y="3586163"/>
              <a:ext cx="465767" cy="838291"/>
            </a:xfrm>
            <a:custGeom>
              <a:avLst/>
              <a:gdLst/>
              <a:ahLst/>
              <a:cxnLst/>
              <a:rect l="l" t="t" r="r" b="b"/>
              <a:pathLst>
                <a:path w="9286" h="16713" extrusionOk="0">
                  <a:moveTo>
                    <a:pt x="5029" y="1"/>
                  </a:moveTo>
                  <a:cubicBezTo>
                    <a:pt x="4956" y="1"/>
                    <a:pt x="4882" y="20"/>
                    <a:pt x="4813" y="58"/>
                  </a:cubicBezTo>
                  <a:cubicBezTo>
                    <a:pt x="4643" y="186"/>
                    <a:pt x="4579" y="420"/>
                    <a:pt x="4686" y="612"/>
                  </a:cubicBezTo>
                  <a:cubicBezTo>
                    <a:pt x="5942" y="2699"/>
                    <a:pt x="7241" y="4850"/>
                    <a:pt x="7838" y="7214"/>
                  </a:cubicBezTo>
                  <a:cubicBezTo>
                    <a:pt x="8477" y="9770"/>
                    <a:pt x="8072" y="12304"/>
                    <a:pt x="6773" y="13987"/>
                  </a:cubicBezTo>
                  <a:cubicBezTo>
                    <a:pt x="5886" y="15131"/>
                    <a:pt x="4325" y="15940"/>
                    <a:pt x="2809" y="15940"/>
                  </a:cubicBezTo>
                  <a:cubicBezTo>
                    <a:pt x="2069" y="15940"/>
                    <a:pt x="1339" y="15747"/>
                    <a:pt x="703" y="15307"/>
                  </a:cubicBezTo>
                  <a:cubicBezTo>
                    <a:pt x="629" y="15258"/>
                    <a:pt x="549" y="15234"/>
                    <a:pt x="470" y="15234"/>
                  </a:cubicBezTo>
                  <a:cubicBezTo>
                    <a:pt x="344" y="15234"/>
                    <a:pt x="220" y="15295"/>
                    <a:pt x="128" y="15413"/>
                  </a:cubicBezTo>
                  <a:cubicBezTo>
                    <a:pt x="0" y="15605"/>
                    <a:pt x="64" y="15839"/>
                    <a:pt x="235" y="15967"/>
                  </a:cubicBezTo>
                  <a:cubicBezTo>
                    <a:pt x="959" y="16457"/>
                    <a:pt x="1874" y="16713"/>
                    <a:pt x="2854" y="16713"/>
                  </a:cubicBezTo>
                  <a:cubicBezTo>
                    <a:pt x="4451" y="16713"/>
                    <a:pt x="6177" y="16031"/>
                    <a:pt x="7412" y="14455"/>
                  </a:cubicBezTo>
                  <a:cubicBezTo>
                    <a:pt x="8839" y="12602"/>
                    <a:pt x="9286" y="9791"/>
                    <a:pt x="8604" y="7001"/>
                  </a:cubicBezTo>
                  <a:cubicBezTo>
                    <a:pt x="7987" y="4509"/>
                    <a:pt x="6666" y="2315"/>
                    <a:pt x="5389" y="186"/>
                  </a:cubicBezTo>
                  <a:cubicBezTo>
                    <a:pt x="5293" y="63"/>
                    <a:pt x="5162" y="1"/>
                    <a:pt x="50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18"/>
            <p:cNvSpPr/>
            <p:nvPr/>
          </p:nvSpPr>
          <p:spPr>
            <a:xfrm rot="2072303">
              <a:off x="548649" y="4453969"/>
              <a:ext cx="80153" cy="80153"/>
            </a:xfrm>
            <a:custGeom>
              <a:avLst/>
              <a:gdLst/>
              <a:ahLst/>
              <a:cxnLst/>
              <a:rect l="l" t="t" r="r" b="b"/>
              <a:pathLst>
                <a:path w="1598" h="1598" extrusionOk="0">
                  <a:moveTo>
                    <a:pt x="810" y="0"/>
                  </a:moveTo>
                  <a:cubicBezTo>
                    <a:pt x="384" y="0"/>
                    <a:pt x="0" y="341"/>
                    <a:pt x="0" y="810"/>
                  </a:cubicBezTo>
                  <a:cubicBezTo>
                    <a:pt x="0" y="1236"/>
                    <a:pt x="362" y="1598"/>
                    <a:pt x="810" y="1598"/>
                  </a:cubicBezTo>
                  <a:cubicBezTo>
                    <a:pt x="1257" y="1576"/>
                    <a:pt x="1598" y="1236"/>
                    <a:pt x="1598" y="810"/>
                  </a:cubicBezTo>
                  <a:cubicBezTo>
                    <a:pt x="1598" y="384"/>
                    <a:pt x="1257" y="0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4"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p19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23" name="Google Shape;823;p19"/>
          <p:cNvSpPr txBox="1">
            <a:spLocks noGrp="1"/>
          </p:cNvSpPr>
          <p:nvPr>
            <p:ph type="subTitle" idx="1"/>
          </p:nvPr>
        </p:nvSpPr>
        <p:spPr>
          <a:xfrm>
            <a:off x="1052448" y="1998175"/>
            <a:ext cx="2016300" cy="6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4" name="Google Shape;824;p19"/>
          <p:cNvSpPr txBox="1">
            <a:spLocks noGrp="1"/>
          </p:cNvSpPr>
          <p:nvPr>
            <p:ph type="subTitle" idx="2"/>
          </p:nvPr>
        </p:nvSpPr>
        <p:spPr>
          <a:xfrm>
            <a:off x="1052470" y="1576675"/>
            <a:ext cx="2016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5" name="Google Shape;825;p19"/>
          <p:cNvSpPr txBox="1">
            <a:spLocks noGrp="1"/>
          </p:cNvSpPr>
          <p:nvPr>
            <p:ph type="subTitle" idx="3"/>
          </p:nvPr>
        </p:nvSpPr>
        <p:spPr>
          <a:xfrm>
            <a:off x="3563836" y="1998175"/>
            <a:ext cx="2016300" cy="6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9"/>
          <p:cNvSpPr txBox="1">
            <a:spLocks noGrp="1"/>
          </p:cNvSpPr>
          <p:nvPr>
            <p:ph type="subTitle" idx="4"/>
          </p:nvPr>
        </p:nvSpPr>
        <p:spPr>
          <a:xfrm>
            <a:off x="3563855" y="1576675"/>
            <a:ext cx="2016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9"/>
          <p:cNvSpPr txBox="1">
            <a:spLocks noGrp="1"/>
          </p:cNvSpPr>
          <p:nvPr>
            <p:ph type="subTitle" idx="5"/>
          </p:nvPr>
        </p:nvSpPr>
        <p:spPr>
          <a:xfrm>
            <a:off x="6075179" y="1998175"/>
            <a:ext cx="2016300" cy="6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8" name="Google Shape;828;p19"/>
          <p:cNvSpPr txBox="1">
            <a:spLocks noGrp="1"/>
          </p:cNvSpPr>
          <p:nvPr>
            <p:ph type="subTitle" idx="6"/>
          </p:nvPr>
        </p:nvSpPr>
        <p:spPr>
          <a:xfrm>
            <a:off x="6075196" y="1576675"/>
            <a:ext cx="2016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7"/>
          </p:nvPr>
        </p:nvSpPr>
        <p:spPr>
          <a:xfrm>
            <a:off x="1052454" y="3548775"/>
            <a:ext cx="2016300" cy="6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8"/>
          </p:nvPr>
        </p:nvSpPr>
        <p:spPr>
          <a:xfrm>
            <a:off x="1052475" y="3127275"/>
            <a:ext cx="2016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9"/>
          </p:nvPr>
        </p:nvSpPr>
        <p:spPr>
          <a:xfrm>
            <a:off x="3563841" y="3548775"/>
            <a:ext cx="2016300" cy="6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13"/>
          </p:nvPr>
        </p:nvSpPr>
        <p:spPr>
          <a:xfrm>
            <a:off x="3563861" y="3127275"/>
            <a:ext cx="2016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14"/>
          </p:nvPr>
        </p:nvSpPr>
        <p:spPr>
          <a:xfrm>
            <a:off x="6075184" y="3548775"/>
            <a:ext cx="2016300" cy="67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15"/>
          </p:nvPr>
        </p:nvSpPr>
        <p:spPr>
          <a:xfrm>
            <a:off x="6075202" y="3127275"/>
            <a:ext cx="2016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2200"/>
              <a:buFont typeface="Bakbak One"/>
              <a:buNone/>
              <a:defRPr sz="2200"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835" name="Google Shape;835;p19"/>
          <p:cNvGrpSpPr/>
          <p:nvPr/>
        </p:nvGrpSpPr>
        <p:grpSpPr>
          <a:xfrm>
            <a:off x="8221185" y="-32727"/>
            <a:ext cx="960761" cy="5195636"/>
            <a:chOff x="8221185" y="-32727"/>
            <a:chExt cx="960761" cy="5195636"/>
          </a:xfrm>
        </p:grpSpPr>
        <p:grpSp>
          <p:nvGrpSpPr>
            <p:cNvPr id="836" name="Google Shape;836;p19"/>
            <p:cNvGrpSpPr/>
            <p:nvPr/>
          </p:nvGrpSpPr>
          <p:grpSpPr>
            <a:xfrm rot="10800000" flipH="1">
              <a:off x="8227704" y="-32727"/>
              <a:ext cx="954242" cy="956107"/>
              <a:chOff x="7925916" y="3925394"/>
              <a:chExt cx="1214976" cy="1217350"/>
            </a:xfrm>
          </p:grpSpPr>
          <p:sp>
            <p:nvSpPr>
              <p:cNvPr id="837" name="Google Shape;837;p19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8" name="Google Shape;838;p19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9" name="Google Shape;839;p19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0" name="Google Shape;840;p19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1" name="Google Shape;841;p19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2" name="Google Shape;842;p19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3" name="Google Shape;843;p19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4" name="Google Shape;844;p19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5" name="Google Shape;845;p19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6" name="Google Shape;846;p19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7" name="Google Shape;847;p19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8" name="Google Shape;848;p19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9" name="Google Shape;849;p19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0" name="Google Shape;850;p19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1" name="Google Shape;851;p19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2" name="Google Shape;852;p19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3" name="Google Shape;853;p19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4" name="Google Shape;854;p19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5" name="Google Shape;855;p19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19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7" name="Google Shape;857;p19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8" name="Google Shape;858;p19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19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60" name="Google Shape;860;p19"/>
            <p:cNvGrpSpPr/>
            <p:nvPr/>
          </p:nvGrpSpPr>
          <p:grpSpPr>
            <a:xfrm>
              <a:off x="8221185" y="4206802"/>
              <a:ext cx="954242" cy="956107"/>
              <a:chOff x="7925916" y="3925394"/>
              <a:chExt cx="1214976" cy="1217350"/>
            </a:xfrm>
          </p:grpSpPr>
          <p:sp>
            <p:nvSpPr>
              <p:cNvPr id="861" name="Google Shape;861;p19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2" name="Google Shape;862;p19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3" name="Google Shape;863;p19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4" name="Google Shape;864;p19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5" name="Google Shape;865;p19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6" name="Google Shape;866;p19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7" name="Google Shape;867;p19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8" name="Google Shape;868;p19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9" name="Google Shape;869;p19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0" name="Google Shape;870;p19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1" name="Google Shape;871;p19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2" name="Google Shape;872;p19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3" name="Google Shape;873;p19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4" name="Google Shape;874;p19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5" name="Google Shape;875;p19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6" name="Google Shape;876;p19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7" name="Google Shape;877;p19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8" name="Google Shape;878;p19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9" name="Google Shape;879;p19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19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1" name="Google Shape;881;p19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2" name="Google Shape;882;p19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19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84" name="Google Shape;884;p19"/>
          <p:cNvGrpSpPr/>
          <p:nvPr/>
        </p:nvGrpSpPr>
        <p:grpSpPr>
          <a:xfrm>
            <a:off x="-31428" y="-20092"/>
            <a:ext cx="960761" cy="5170366"/>
            <a:chOff x="-31428" y="-20092"/>
            <a:chExt cx="960761" cy="5170366"/>
          </a:xfrm>
        </p:grpSpPr>
        <p:grpSp>
          <p:nvGrpSpPr>
            <p:cNvPr id="885" name="Google Shape;885;p19"/>
            <p:cNvGrpSpPr/>
            <p:nvPr/>
          </p:nvGrpSpPr>
          <p:grpSpPr>
            <a:xfrm rot="10800000">
              <a:off x="-24909" y="-20092"/>
              <a:ext cx="954242" cy="956229"/>
              <a:chOff x="7925916" y="3925394"/>
              <a:chExt cx="1214976" cy="1217350"/>
            </a:xfrm>
          </p:grpSpPr>
          <p:sp>
            <p:nvSpPr>
              <p:cNvPr id="886" name="Google Shape;886;p19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19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19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19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19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1" name="Google Shape;891;p19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2" name="Google Shape;892;p19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3" name="Google Shape;893;p19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4" name="Google Shape;894;p19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5" name="Google Shape;895;p19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6" name="Google Shape;896;p19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7" name="Google Shape;897;p19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8" name="Google Shape;898;p19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9" name="Google Shape;899;p19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0" name="Google Shape;900;p19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1" name="Google Shape;901;p19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2" name="Google Shape;902;p19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3" name="Google Shape;903;p19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19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5" name="Google Shape;905;p19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6" name="Google Shape;906;p19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19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8" name="Google Shape;908;p19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9" name="Google Shape;909;p19"/>
            <p:cNvGrpSpPr/>
            <p:nvPr/>
          </p:nvGrpSpPr>
          <p:grpSpPr>
            <a:xfrm flipH="1">
              <a:off x="-31428" y="4194045"/>
              <a:ext cx="954242" cy="956229"/>
              <a:chOff x="7925916" y="3925394"/>
              <a:chExt cx="1214976" cy="1217350"/>
            </a:xfrm>
          </p:grpSpPr>
          <p:sp>
            <p:nvSpPr>
              <p:cNvPr id="910" name="Google Shape;910;p19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1" name="Google Shape;911;p19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2" name="Google Shape;912;p19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3" name="Google Shape;913;p19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4" name="Google Shape;914;p19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5" name="Google Shape;915;p19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6" name="Google Shape;916;p19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7" name="Google Shape;917;p19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8" name="Google Shape;918;p19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9" name="Google Shape;919;p19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0" name="Google Shape;920;p19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1" name="Google Shape;921;p19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2" name="Google Shape;922;p19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3" name="Google Shape;923;p19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4" name="Google Shape;924;p19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5" name="Google Shape;925;p19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6" name="Google Shape;926;p19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7" name="Google Shape;927;p19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8" name="Google Shape;928;p19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9" name="Google Shape;929;p19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0" name="Google Shape;930;p19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1" name="Google Shape;931;p19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2" name="Google Shape;932;p19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8"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21"/>
          <p:cNvSpPr txBox="1">
            <a:spLocks noGrp="1"/>
          </p:cNvSpPr>
          <p:nvPr>
            <p:ph type="title"/>
          </p:nvPr>
        </p:nvSpPr>
        <p:spPr>
          <a:xfrm>
            <a:off x="984269" y="1558950"/>
            <a:ext cx="2375400" cy="1039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61" name="Google Shape;961;p21"/>
          <p:cNvSpPr txBox="1">
            <a:spLocks noGrp="1"/>
          </p:cNvSpPr>
          <p:nvPr>
            <p:ph type="subTitle" idx="1"/>
          </p:nvPr>
        </p:nvSpPr>
        <p:spPr>
          <a:xfrm>
            <a:off x="984272" y="2598300"/>
            <a:ext cx="2375400" cy="113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962" name="Google Shape;962;p21"/>
          <p:cNvGrpSpPr/>
          <p:nvPr/>
        </p:nvGrpSpPr>
        <p:grpSpPr>
          <a:xfrm rot="10800000" flipH="1">
            <a:off x="-76203" y="-553229"/>
            <a:ext cx="9296405" cy="1485896"/>
            <a:chOff x="-76203" y="4221771"/>
            <a:chExt cx="9296405" cy="1485896"/>
          </a:xfrm>
        </p:grpSpPr>
        <p:grpSp>
          <p:nvGrpSpPr>
            <p:cNvPr id="963" name="Google Shape;963;p21"/>
            <p:cNvGrpSpPr/>
            <p:nvPr/>
          </p:nvGrpSpPr>
          <p:grpSpPr>
            <a:xfrm flipH="1">
              <a:off x="2831837" y="4221771"/>
              <a:ext cx="3480326" cy="1485896"/>
              <a:chOff x="2483220" y="3882724"/>
              <a:chExt cx="4177561" cy="1783575"/>
            </a:xfrm>
          </p:grpSpPr>
          <p:sp>
            <p:nvSpPr>
              <p:cNvPr id="964" name="Google Shape;964;p21"/>
              <p:cNvSpPr/>
              <p:nvPr/>
            </p:nvSpPr>
            <p:spPr>
              <a:xfrm rot="-8032501">
                <a:off x="6342094" y="4360748"/>
                <a:ext cx="205177" cy="402287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8478" extrusionOk="0">
                    <a:moveTo>
                      <a:pt x="1406" y="1"/>
                    </a:moveTo>
                    <a:cubicBezTo>
                      <a:pt x="447" y="1258"/>
                      <a:pt x="0" y="2897"/>
                      <a:pt x="298" y="4580"/>
                    </a:cubicBezTo>
                    <a:cubicBezTo>
                      <a:pt x="597" y="6262"/>
                      <a:pt x="1619" y="7647"/>
                      <a:pt x="2939" y="8477"/>
                    </a:cubicBezTo>
                    <a:cubicBezTo>
                      <a:pt x="3898" y="7221"/>
                      <a:pt x="4324" y="5560"/>
                      <a:pt x="4025" y="3898"/>
                    </a:cubicBezTo>
                    <a:cubicBezTo>
                      <a:pt x="3749" y="2216"/>
                      <a:pt x="2726" y="832"/>
                      <a:pt x="1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5" name="Google Shape;965;p21"/>
              <p:cNvSpPr/>
              <p:nvPr/>
            </p:nvSpPr>
            <p:spPr>
              <a:xfrm rot="-8032501">
                <a:off x="5959417" y="4486901"/>
                <a:ext cx="225391" cy="384066"/>
              </a:xfrm>
              <a:custGeom>
                <a:avLst/>
                <a:gdLst/>
                <a:ahLst/>
                <a:cxnLst/>
                <a:rect l="l" t="t" r="r" b="b"/>
                <a:pathLst>
                  <a:path w="4750" h="8094" extrusionOk="0">
                    <a:moveTo>
                      <a:pt x="916" y="1"/>
                    </a:moveTo>
                    <a:cubicBezTo>
                      <a:pt x="171" y="1406"/>
                      <a:pt x="0" y="3089"/>
                      <a:pt x="597" y="4686"/>
                    </a:cubicBezTo>
                    <a:cubicBezTo>
                      <a:pt x="1172" y="6283"/>
                      <a:pt x="2364" y="7476"/>
                      <a:pt x="3834" y="8094"/>
                    </a:cubicBezTo>
                    <a:cubicBezTo>
                      <a:pt x="4558" y="6709"/>
                      <a:pt x="4750" y="5006"/>
                      <a:pt x="4153" y="3408"/>
                    </a:cubicBezTo>
                    <a:cubicBezTo>
                      <a:pt x="3578" y="1811"/>
                      <a:pt x="2364" y="597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6" name="Google Shape;966;p21"/>
              <p:cNvSpPr/>
              <p:nvPr/>
            </p:nvSpPr>
            <p:spPr>
              <a:xfrm rot="-8032501">
                <a:off x="4702139" y="4520191"/>
                <a:ext cx="285036" cy="368455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7765" extrusionOk="0">
                    <a:moveTo>
                      <a:pt x="1372" y="0"/>
                    </a:moveTo>
                    <a:cubicBezTo>
                      <a:pt x="1206" y="0"/>
                      <a:pt x="1053" y="37"/>
                      <a:pt x="917" y="113"/>
                    </a:cubicBezTo>
                    <a:cubicBezTo>
                      <a:pt x="1" y="624"/>
                      <a:pt x="192" y="2711"/>
                      <a:pt x="1364" y="4798"/>
                    </a:cubicBezTo>
                    <a:cubicBezTo>
                      <a:pt x="2343" y="6575"/>
                      <a:pt x="3707" y="7765"/>
                      <a:pt x="4643" y="7765"/>
                    </a:cubicBezTo>
                    <a:cubicBezTo>
                      <a:pt x="4807" y="7765"/>
                      <a:pt x="4958" y="7728"/>
                      <a:pt x="5091" y="7652"/>
                    </a:cubicBezTo>
                    <a:cubicBezTo>
                      <a:pt x="6007" y="7162"/>
                      <a:pt x="5815" y="5054"/>
                      <a:pt x="4665" y="2967"/>
                    </a:cubicBezTo>
                    <a:cubicBezTo>
                      <a:pt x="3686" y="1190"/>
                      <a:pt x="2322" y="0"/>
                      <a:pt x="1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7" name="Google Shape;967;p21"/>
              <p:cNvSpPr/>
              <p:nvPr/>
            </p:nvSpPr>
            <p:spPr>
              <a:xfrm rot="-8032501">
                <a:off x="5322856" y="4075249"/>
                <a:ext cx="904505" cy="1203635"/>
              </a:xfrm>
              <a:custGeom>
                <a:avLst/>
                <a:gdLst/>
                <a:ahLst/>
                <a:cxnLst/>
                <a:rect l="l" t="t" r="r" b="b"/>
                <a:pathLst>
                  <a:path w="19062" h="25366" extrusionOk="0">
                    <a:moveTo>
                      <a:pt x="18623" y="0"/>
                    </a:moveTo>
                    <a:cubicBezTo>
                      <a:pt x="18524" y="0"/>
                      <a:pt x="18423" y="43"/>
                      <a:pt x="18338" y="128"/>
                    </a:cubicBezTo>
                    <a:cubicBezTo>
                      <a:pt x="16421" y="2002"/>
                      <a:pt x="14185" y="3664"/>
                      <a:pt x="12034" y="5240"/>
                    </a:cubicBezTo>
                    <a:cubicBezTo>
                      <a:pt x="11075" y="5942"/>
                      <a:pt x="10095" y="6667"/>
                      <a:pt x="9137" y="7412"/>
                    </a:cubicBezTo>
                    <a:cubicBezTo>
                      <a:pt x="6411" y="9520"/>
                      <a:pt x="3089" y="12438"/>
                      <a:pt x="1385" y="16442"/>
                    </a:cubicBezTo>
                    <a:cubicBezTo>
                      <a:pt x="192" y="19232"/>
                      <a:pt x="0" y="22491"/>
                      <a:pt x="938" y="25089"/>
                    </a:cubicBezTo>
                    <a:cubicBezTo>
                      <a:pt x="980" y="25259"/>
                      <a:pt x="1150" y="25366"/>
                      <a:pt x="1300" y="25366"/>
                    </a:cubicBezTo>
                    <a:cubicBezTo>
                      <a:pt x="1363" y="25366"/>
                      <a:pt x="1406" y="25366"/>
                      <a:pt x="1427" y="25302"/>
                    </a:cubicBezTo>
                    <a:cubicBezTo>
                      <a:pt x="1640" y="25217"/>
                      <a:pt x="1747" y="25004"/>
                      <a:pt x="1683" y="24791"/>
                    </a:cubicBezTo>
                    <a:cubicBezTo>
                      <a:pt x="831" y="22384"/>
                      <a:pt x="980" y="19339"/>
                      <a:pt x="2109" y="16740"/>
                    </a:cubicBezTo>
                    <a:cubicBezTo>
                      <a:pt x="3749" y="12907"/>
                      <a:pt x="6965" y="10074"/>
                      <a:pt x="9606" y="8030"/>
                    </a:cubicBezTo>
                    <a:cubicBezTo>
                      <a:pt x="10564" y="7305"/>
                      <a:pt x="11544" y="6560"/>
                      <a:pt x="12502" y="5879"/>
                    </a:cubicBezTo>
                    <a:cubicBezTo>
                      <a:pt x="14696" y="4281"/>
                      <a:pt x="16932" y="2620"/>
                      <a:pt x="18891" y="682"/>
                    </a:cubicBezTo>
                    <a:cubicBezTo>
                      <a:pt x="19062" y="512"/>
                      <a:pt x="19062" y="277"/>
                      <a:pt x="18891" y="128"/>
                    </a:cubicBezTo>
                    <a:cubicBezTo>
                      <a:pt x="18817" y="43"/>
                      <a:pt x="18721" y="0"/>
                      <a:pt x="18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8" name="Google Shape;968;p21"/>
              <p:cNvSpPr/>
              <p:nvPr/>
            </p:nvSpPr>
            <p:spPr>
              <a:xfrm rot="-8032501">
                <a:off x="5219948" y="4224809"/>
                <a:ext cx="492206" cy="808892"/>
              </a:xfrm>
              <a:custGeom>
                <a:avLst/>
                <a:gdLst/>
                <a:ahLst/>
                <a:cxnLst/>
                <a:rect l="l" t="t" r="r" b="b"/>
                <a:pathLst>
                  <a:path w="10373" h="17047" extrusionOk="0">
                    <a:moveTo>
                      <a:pt x="9146" y="0"/>
                    </a:moveTo>
                    <a:cubicBezTo>
                      <a:pt x="9071" y="0"/>
                      <a:pt x="8997" y="10"/>
                      <a:pt x="8924" y="30"/>
                    </a:cubicBezTo>
                    <a:cubicBezTo>
                      <a:pt x="8519" y="137"/>
                      <a:pt x="8221" y="541"/>
                      <a:pt x="8285" y="946"/>
                    </a:cubicBezTo>
                    <a:cubicBezTo>
                      <a:pt x="6922" y="2479"/>
                      <a:pt x="5474" y="3906"/>
                      <a:pt x="4132" y="5418"/>
                    </a:cubicBezTo>
                    <a:cubicBezTo>
                      <a:pt x="3280" y="6398"/>
                      <a:pt x="2386" y="7378"/>
                      <a:pt x="1683" y="8485"/>
                    </a:cubicBezTo>
                    <a:cubicBezTo>
                      <a:pt x="959" y="9571"/>
                      <a:pt x="426" y="10785"/>
                      <a:pt x="235" y="12063"/>
                    </a:cubicBezTo>
                    <a:cubicBezTo>
                      <a:pt x="0" y="13831"/>
                      <a:pt x="511" y="15662"/>
                      <a:pt x="1598" y="17047"/>
                    </a:cubicBezTo>
                    <a:cubicBezTo>
                      <a:pt x="1811" y="16067"/>
                      <a:pt x="2684" y="14896"/>
                      <a:pt x="3387" y="14150"/>
                    </a:cubicBezTo>
                    <a:cubicBezTo>
                      <a:pt x="4558" y="12873"/>
                      <a:pt x="6262" y="12212"/>
                      <a:pt x="7476" y="10998"/>
                    </a:cubicBezTo>
                    <a:cubicBezTo>
                      <a:pt x="8498" y="10019"/>
                      <a:pt x="9158" y="8698"/>
                      <a:pt x="9307" y="7271"/>
                    </a:cubicBezTo>
                    <a:cubicBezTo>
                      <a:pt x="9478" y="5866"/>
                      <a:pt x="9180" y="4439"/>
                      <a:pt x="8434" y="3225"/>
                    </a:cubicBezTo>
                    <a:cubicBezTo>
                      <a:pt x="9286" y="3182"/>
                      <a:pt x="10351" y="2352"/>
                      <a:pt x="10372" y="1521"/>
                    </a:cubicBezTo>
                    <a:cubicBezTo>
                      <a:pt x="10372" y="1138"/>
                      <a:pt x="10266" y="712"/>
                      <a:pt x="10010" y="413"/>
                    </a:cubicBezTo>
                    <a:cubicBezTo>
                      <a:pt x="9786" y="172"/>
                      <a:pt x="9464" y="0"/>
                      <a:pt x="9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9" name="Google Shape;969;p21"/>
              <p:cNvSpPr/>
              <p:nvPr/>
            </p:nvSpPr>
            <p:spPr>
              <a:xfrm rot="-8032501">
                <a:off x="4836319" y="4039533"/>
                <a:ext cx="623550" cy="1656172"/>
              </a:xfrm>
              <a:custGeom>
                <a:avLst/>
                <a:gdLst/>
                <a:ahLst/>
                <a:cxnLst/>
                <a:rect l="l" t="t" r="r" b="b"/>
                <a:pathLst>
                  <a:path w="13141" h="34903" extrusionOk="0">
                    <a:moveTo>
                      <a:pt x="9520" y="17353"/>
                    </a:moveTo>
                    <a:cubicBezTo>
                      <a:pt x="9563" y="17417"/>
                      <a:pt x="9606" y="17438"/>
                      <a:pt x="9648" y="17438"/>
                    </a:cubicBezTo>
                    <a:cubicBezTo>
                      <a:pt x="10244" y="17694"/>
                      <a:pt x="10564" y="18482"/>
                      <a:pt x="10351" y="19078"/>
                    </a:cubicBezTo>
                    <a:cubicBezTo>
                      <a:pt x="10110" y="19635"/>
                      <a:pt x="9595" y="20158"/>
                      <a:pt x="9114" y="20158"/>
                    </a:cubicBezTo>
                    <a:cubicBezTo>
                      <a:pt x="9042" y="20158"/>
                      <a:pt x="8972" y="20147"/>
                      <a:pt x="8903" y="20122"/>
                    </a:cubicBezTo>
                    <a:cubicBezTo>
                      <a:pt x="8865" y="20111"/>
                      <a:pt x="8825" y="20106"/>
                      <a:pt x="8785" y="20106"/>
                    </a:cubicBezTo>
                    <a:cubicBezTo>
                      <a:pt x="8663" y="20106"/>
                      <a:pt x="8535" y="20154"/>
                      <a:pt x="8455" y="20250"/>
                    </a:cubicBezTo>
                    <a:cubicBezTo>
                      <a:pt x="8349" y="20378"/>
                      <a:pt x="8349" y="20569"/>
                      <a:pt x="8434" y="20697"/>
                    </a:cubicBezTo>
                    <a:cubicBezTo>
                      <a:pt x="9755" y="22742"/>
                      <a:pt x="9563" y="25659"/>
                      <a:pt x="8008" y="27491"/>
                    </a:cubicBezTo>
                    <a:cubicBezTo>
                      <a:pt x="7369" y="28236"/>
                      <a:pt x="6560" y="28833"/>
                      <a:pt x="5687" y="29408"/>
                    </a:cubicBezTo>
                    <a:cubicBezTo>
                      <a:pt x="5282" y="29685"/>
                      <a:pt x="4877" y="29961"/>
                      <a:pt x="4515" y="30260"/>
                    </a:cubicBezTo>
                    <a:cubicBezTo>
                      <a:pt x="3749" y="30877"/>
                      <a:pt x="2513" y="32027"/>
                      <a:pt x="2066" y="33433"/>
                    </a:cubicBezTo>
                    <a:cubicBezTo>
                      <a:pt x="1129" y="31878"/>
                      <a:pt x="980" y="29706"/>
                      <a:pt x="1725" y="27661"/>
                    </a:cubicBezTo>
                    <a:cubicBezTo>
                      <a:pt x="2513" y="25361"/>
                      <a:pt x="4217" y="23444"/>
                      <a:pt x="5729" y="21804"/>
                    </a:cubicBezTo>
                    <a:cubicBezTo>
                      <a:pt x="5921" y="21613"/>
                      <a:pt x="6091" y="21421"/>
                      <a:pt x="6262" y="21208"/>
                    </a:cubicBezTo>
                    <a:cubicBezTo>
                      <a:pt x="7412" y="19994"/>
                      <a:pt x="8583" y="18759"/>
                      <a:pt x="9520" y="17353"/>
                    </a:cubicBezTo>
                    <a:close/>
                    <a:moveTo>
                      <a:pt x="6735" y="0"/>
                    </a:moveTo>
                    <a:cubicBezTo>
                      <a:pt x="6618" y="0"/>
                      <a:pt x="6507" y="54"/>
                      <a:pt x="6432" y="166"/>
                    </a:cubicBezTo>
                    <a:cubicBezTo>
                      <a:pt x="6304" y="337"/>
                      <a:pt x="6326" y="592"/>
                      <a:pt x="6517" y="720"/>
                    </a:cubicBezTo>
                    <a:cubicBezTo>
                      <a:pt x="10841" y="4127"/>
                      <a:pt x="12268" y="10858"/>
                      <a:pt x="9669" y="15735"/>
                    </a:cubicBezTo>
                    <a:cubicBezTo>
                      <a:pt x="8668" y="17588"/>
                      <a:pt x="7178" y="19227"/>
                      <a:pt x="5708" y="20761"/>
                    </a:cubicBezTo>
                    <a:cubicBezTo>
                      <a:pt x="5516" y="20953"/>
                      <a:pt x="5346" y="21144"/>
                      <a:pt x="5176" y="21357"/>
                    </a:cubicBezTo>
                    <a:cubicBezTo>
                      <a:pt x="3600" y="23040"/>
                      <a:pt x="1853" y="25042"/>
                      <a:pt x="980" y="27470"/>
                    </a:cubicBezTo>
                    <a:cubicBezTo>
                      <a:pt x="0" y="30153"/>
                      <a:pt x="448" y="33007"/>
                      <a:pt x="2002" y="34753"/>
                    </a:cubicBezTo>
                    <a:cubicBezTo>
                      <a:pt x="2087" y="34839"/>
                      <a:pt x="2194" y="34902"/>
                      <a:pt x="2300" y="34902"/>
                    </a:cubicBezTo>
                    <a:cubicBezTo>
                      <a:pt x="2364" y="34839"/>
                      <a:pt x="2407" y="34817"/>
                      <a:pt x="2428" y="34817"/>
                    </a:cubicBezTo>
                    <a:cubicBezTo>
                      <a:pt x="2599" y="34775"/>
                      <a:pt x="2705" y="34604"/>
                      <a:pt x="2705" y="34455"/>
                    </a:cubicBezTo>
                    <a:cubicBezTo>
                      <a:pt x="2726" y="32922"/>
                      <a:pt x="4132" y="31580"/>
                      <a:pt x="4984" y="30941"/>
                    </a:cubicBezTo>
                    <a:cubicBezTo>
                      <a:pt x="5367" y="30643"/>
                      <a:pt x="5772" y="30366"/>
                      <a:pt x="6134" y="30111"/>
                    </a:cubicBezTo>
                    <a:cubicBezTo>
                      <a:pt x="6986" y="29493"/>
                      <a:pt x="7902" y="28875"/>
                      <a:pt x="8583" y="28066"/>
                    </a:cubicBezTo>
                    <a:cubicBezTo>
                      <a:pt x="10202" y="26149"/>
                      <a:pt x="10521" y="23210"/>
                      <a:pt x="9435" y="20953"/>
                    </a:cubicBezTo>
                    <a:cubicBezTo>
                      <a:pt x="10159" y="20782"/>
                      <a:pt x="10777" y="20143"/>
                      <a:pt x="11054" y="19398"/>
                    </a:cubicBezTo>
                    <a:cubicBezTo>
                      <a:pt x="11437" y="18418"/>
                      <a:pt x="10926" y="17204"/>
                      <a:pt x="9968" y="16778"/>
                    </a:cubicBezTo>
                    <a:cubicBezTo>
                      <a:pt x="10095" y="16565"/>
                      <a:pt x="10244" y="16310"/>
                      <a:pt x="10372" y="16075"/>
                    </a:cubicBezTo>
                    <a:cubicBezTo>
                      <a:pt x="13141" y="10879"/>
                      <a:pt x="11629" y="3702"/>
                      <a:pt x="6986" y="81"/>
                    </a:cubicBezTo>
                    <a:cubicBezTo>
                      <a:pt x="6906" y="28"/>
                      <a:pt x="6819" y="0"/>
                      <a:pt x="6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0" name="Google Shape;970;p21"/>
              <p:cNvSpPr/>
              <p:nvPr/>
            </p:nvSpPr>
            <p:spPr>
              <a:xfrm rot="-8032501">
                <a:off x="2488893" y="4394231"/>
                <a:ext cx="401243" cy="186576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3932" extrusionOk="0">
                    <a:moveTo>
                      <a:pt x="3498" y="0"/>
                    </a:moveTo>
                    <a:cubicBezTo>
                      <a:pt x="2206" y="0"/>
                      <a:pt x="985" y="437"/>
                      <a:pt x="0" y="1188"/>
                    </a:cubicBezTo>
                    <a:cubicBezTo>
                      <a:pt x="831" y="2530"/>
                      <a:pt x="2215" y="3531"/>
                      <a:pt x="3877" y="3829"/>
                    </a:cubicBezTo>
                    <a:cubicBezTo>
                      <a:pt x="4240" y="3898"/>
                      <a:pt x="4601" y="3932"/>
                      <a:pt x="4956" y="3932"/>
                    </a:cubicBezTo>
                    <a:cubicBezTo>
                      <a:pt x="6243" y="3932"/>
                      <a:pt x="7454" y="3494"/>
                      <a:pt x="8456" y="2743"/>
                    </a:cubicBezTo>
                    <a:cubicBezTo>
                      <a:pt x="7646" y="1401"/>
                      <a:pt x="6262" y="400"/>
                      <a:pt x="4579" y="102"/>
                    </a:cubicBezTo>
                    <a:cubicBezTo>
                      <a:pt x="4216" y="33"/>
                      <a:pt x="3854" y="0"/>
                      <a:pt x="34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21"/>
              <p:cNvSpPr/>
              <p:nvPr/>
            </p:nvSpPr>
            <p:spPr>
              <a:xfrm rot="-8032501">
                <a:off x="2864794" y="4518720"/>
                <a:ext cx="384066" cy="202994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4278" extrusionOk="0">
                    <a:moveTo>
                      <a:pt x="2710" y="0"/>
                    </a:moveTo>
                    <a:cubicBezTo>
                      <a:pt x="1767" y="0"/>
                      <a:pt x="843" y="240"/>
                      <a:pt x="1" y="680"/>
                    </a:cubicBezTo>
                    <a:cubicBezTo>
                      <a:pt x="618" y="2149"/>
                      <a:pt x="1811" y="3342"/>
                      <a:pt x="3408" y="3917"/>
                    </a:cubicBezTo>
                    <a:cubicBezTo>
                      <a:pt x="4063" y="4162"/>
                      <a:pt x="4732" y="4277"/>
                      <a:pt x="5391" y="4277"/>
                    </a:cubicBezTo>
                    <a:cubicBezTo>
                      <a:pt x="6339" y="4277"/>
                      <a:pt x="7264" y="4037"/>
                      <a:pt x="8094" y="3598"/>
                    </a:cubicBezTo>
                    <a:cubicBezTo>
                      <a:pt x="7498" y="2149"/>
                      <a:pt x="6284" y="935"/>
                      <a:pt x="4686" y="360"/>
                    </a:cubicBezTo>
                    <a:cubicBezTo>
                      <a:pt x="4032" y="116"/>
                      <a:pt x="3366" y="0"/>
                      <a:pt x="27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2" name="Google Shape;972;p21"/>
              <p:cNvSpPr/>
              <p:nvPr/>
            </p:nvSpPr>
            <p:spPr>
              <a:xfrm rot="-8032501">
                <a:off x="4080829" y="4567042"/>
                <a:ext cx="405324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8542" h="5335" extrusionOk="0">
                    <a:moveTo>
                      <a:pt x="1876" y="0"/>
                    </a:moveTo>
                    <a:cubicBezTo>
                      <a:pt x="1211" y="0"/>
                      <a:pt x="707" y="189"/>
                      <a:pt x="491" y="577"/>
                    </a:cubicBezTo>
                    <a:cubicBezTo>
                      <a:pt x="1" y="1493"/>
                      <a:pt x="1279" y="3176"/>
                      <a:pt x="3345" y="4326"/>
                    </a:cubicBezTo>
                    <a:cubicBezTo>
                      <a:pt x="4550" y="4990"/>
                      <a:pt x="5763" y="5335"/>
                      <a:pt x="6671" y="5335"/>
                    </a:cubicBezTo>
                    <a:cubicBezTo>
                      <a:pt x="7335" y="5335"/>
                      <a:pt x="7835" y="5151"/>
                      <a:pt x="8051" y="4773"/>
                    </a:cubicBezTo>
                    <a:cubicBezTo>
                      <a:pt x="8541" y="3857"/>
                      <a:pt x="7263" y="2175"/>
                      <a:pt x="5176" y="1025"/>
                    </a:cubicBezTo>
                    <a:cubicBezTo>
                      <a:pt x="3986" y="350"/>
                      <a:pt x="2781" y="0"/>
                      <a:pt x="1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3" name="Google Shape;973;p21"/>
              <p:cNvSpPr/>
              <p:nvPr/>
            </p:nvSpPr>
            <p:spPr>
              <a:xfrm rot="-8032501">
                <a:off x="2756315" y="4182026"/>
                <a:ext cx="1207715" cy="886189"/>
              </a:xfrm>
              <a:custGeom>
                <a:avLst/>
                <a:gdLst/>
                <a:ahLst/>
                <a:cxnLst/>
                <a:rect l="l" t="t" r="r" b="b"/>
                <a:pathLst>
                  <a:path w="25452" h="18676" extrusionOk="0">
                    <a:moveTo>
                      <a:pt x="21545" y="1"/>
                    </a:moveTo>
                    <a:cubicBezTo>
                      <a:pt x="19846" y="1"/>
                      <a:pt x="18088" y="355"/>
                      <a:pt x="16485" y="1041"/>
                    </a:cubicBezTo>
                    <a:cubicBezTo>
                      <a:pt x="12502" y="2787"/>
                      <a:pt x="9563" y="6088"/>
                      <a:pt x="7455" y="8793"/>
                    </a:cubicBezTo>
                    <a:cubicBezTo>
                      <a:pt x="6709" y="9751"/>
                      <a:pt x="5985" y="10731"/>
                      <a:pt x="5282" y="11689"/>
                    </a:cubicBezTo>
                    <a:cubicBezTo>
                      <a:pt x="3706" y="13862"/>
                      <a:pt x="2088" y="16098"/>
                      <a:pt x="171" y="18015"/>
                    </a:cubicBezTo>
                    <a:cubicBezTo>
                      <a:pt x="1" y="18164"/>
                      <a:pt x="1" y="18398"/>
                      <a:pt x="171" y="18569"/>
                    </a:cubicBezTo>
                    <a:cubicBezTo>
                      <a:pt x="256" y="18654"/>
                      <a:pt x="363" y="18675"/>
                      <a:pt x="469" y="18675"/>
                    </a:cubicBezTo>
                    <a:cubicBezTo>
                      <a:pt x="576" y="18675"/>
                      <a:pt x="682" y="18654"/>
                      <a:pt x="746" y="18569"/>
                    </a:cubicBezTo>
                    <a:cubicBezTo>
                      <a:pt x="2705" y="16631"/>
                      <a:pt x="4345" y="14352"/>
                      <a:pt x="5943" y="12179"/>
                    </a:cubicBezTo>
                    <a:cubicBezTo>
                      <a:pt x="6645" y="11221"/>
                      <a:pt x="7348" y="10241"/>
                      <a:pt x="8094" y="9283"/>
                    </a:cubicBezTo>
                    <a:cubicBezTo>
                      <a:pt x="10160" y="6642"/>
                      <a:pt x="12971" y="3426"/>
                      <a:pt x="16804" y="1765"/>
                    </a:cubicBezTo>
                    <a:cubicBezTo>
                      <a:pt x="18304" y="1119"/>
                      <a:pt x="19937" y="793"/>
                      <a:pt x="21514" y="793"/>
                    </a:cubicBezTo>
                    <a:cubicBezTo>
                      <a:pt x="22692" y="793"/>
                      <a:pt x="23838" y="975"/>
                      <a:pt x="24876" y="1339"/>
                    </a:cubicBezTo>
                    <a:cubicBezTo>
                      <a:pt x="24926" y="1359"/>
                      <a:pt x="24976" y="1368"/>
                      <a:pt x="25024" y="1368"/>
                    </a:cubicBezTo>
                    <a:cubicBezTo>
                      <a:pt x="25182" y="1368"/>
                      <a:pt x="25322" y="1268"/>
                      <a:pt x="25387" y="1105"/>
                    </a:cubicBezTo>
                    <a:cubicBezTo>
                      <a:pt x="25451" y="892"/>
                      <a:pt x="25345" y="679"/>
                      <a:pt x="25132" y="593"/>
                    </a:cubicBezTo>
                    <a:cubicBezTo>
                      <a:pt x="24027" y="195"/>
                      <a:pt x="22802" y="1"/>
                      <a:pt x="21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21"/>
              <p:cNvSpPr/>
              <p:nvPr/>
            </p:nvSpPr>
            <p:spPr>
              <a:xfrm rot="-8032501">
                <a:off x="3262013" y="4349379"/>
                <a:ext cx="812546" cy="484756"/>
              </a:xfrm>
              <a:custGeom>
                <a:avLst/>
                <a:gdLst/>
                <a:ahLst/>
                <a:cxnLst/>
                <a:rect l="l" t="t" r="r" b="b"/>
                <a:pathLst>
                  <a:path w="17124" h="10216" extrusionOk="0">
                    <a:moveTo>
                      <a:pt x="12991" y="0"/>
                    </a:moveTo>
                    <a:cubicBezTo>
                      <a:pt x="12707" y="0"/>
                      <a:pt x="12423" y="19"/>
                      <a:pt x="12140" y="56"/>
                    </a:cubicBezTo>
                    <a:cubicBezTo>
                      <a:pt x="10862" y="248"/>
                      <a:pt x="9648" y="780"/>
                      <a:pt x="8540" y="1504"/>
                    </a:cubicBezTo>
                    <a:cubicBezTo>
                      <a:pt x="7454" y="2229"/>
                      <a:pt x="6474" y="3102"/>
                      <a:pt x="5495" y="3954"/>
                    </a:cubicBezTo>
                    <a:cubicBezTo>
                      <a:pt x="3961" y="5317"/>
                      <a:pt x="2556" y="6744"/>
                      <a:pt x="1022" y="8107"/>
                    </a:cubicBezTo>
                    <a:cubicBezTo>
                      <a:pt x="985" y="8101"/>
                      <a:pt x="949" y="8098"/>
                      <a:pt x="912" y="8098"/>
                    </a:cubicBezTo>
                    <a:cubicBezTo>
                      <a:pt x="546" y="8098"/>
                      <a:pt x="203" y="8378"/>
                      <a:pt x="107" y="8746"/>
                    </a:cubicBezTo>
                    <a:cubicBezTo>
                      <a:pt x="0" y="9150"/>
                      <a:pt x="192" y="9576"/>
                      <a:pt x="490" y="9832"/>
                    </a:cubicBezTo>
                    <a:cubicBezTo>
                      <a:pt x="767" y="10109"/>
                      <a:pt x="1193" y="10215"/>
                      <a:pt x="1597" y="10215"/>
                    </a:cubicBezTo>
                    <a:cubicBezTo>
                      <a:pt x="2428" y="10215"/>
                      <a:pt x="3216" y="9150"/>
                      <a:pt x="3301" y="8256"/>
                    </a:cubicBezTo>
                    <a:cubicBezTo>
                      <a:pt x="4295" y="8877"/>
                      <a:pt x="5466" y="9188"/>
                      <a:pt x="6643" y="9188"/>
                    </a:cubicBezTo>
                    <a:cubicBezTo>
                      <a:pt x="6878" y="9188"/>
                      <a:pt x="7113" y="9175"/>
                      <a:pt x="7348" y="9150"/>
                    </a:cubicBezTo>
                    <a:cubicBezTo>
                      <a:pt x="8753" y="8980"/>
                      <a:pt x="10095" y="8320"/>
                      <a:pt x="11075" y="7297"/>
                    </a:cubicBezTo>
                    <a:cubicBezTo>
                      <a:pt x="12267" y="6083"/>
                      <a:pt x="12949" y="4380"/>
                      <a:pt x="14227" y="3208"/>
                    </a:cubicBezTo>
                    <a:cubicBezTo>
                      <a:pt x="14972" y="2505"/>
                      <a:pt x="16144" y="1632"/>
                      <a:pt x="17123" y="1419"/>
                    </a:cubicBezTo>
                    <a:cubicBezTo>
                      <a:pt x="15961" y="507"/>
                      <a:pt x="14482" y="0"/>
                      <a:pt x="12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5" name="Google Shape;975;p21"/>
              <p:cNvSpPr/>
              <p:nvPr/>
            </p:nvSpPr>
            <p:spPr>
              <a:xfrm rot="-8032501">
                <a:off x="3130991" y="4595459"/>
                <a:ext cx="1660443" cy="535766"/>
              </a:xfrm>
              <a:custGeom>
                <a:avLst/>
                <a:gdLst/>
                <a:ahLst/>
                <a:cxnLst/>
                <a:rect l="l" t="t" r="r" b="b"/>
                <a:pathLst>
                  <a:path w="34993" h="11291" extrusionOk="0">
                    <a:moveTo>
                      <a:pt x="30471" y="785"/>
                    </a:moveTo>
                    <a:cubicBezTo>
                      <a:pt x="31626" y="785"/>
                      <a:pt x="32718" y="1064"/>
                      <a:pt x="33608" y="1600"/>
                    </a:cubicBezTo>
                    <a:cubicBezTo>
                      <a:pt x="32203" y="2026"/>
                      <a:pt x="31053" y="3261"/>
                      <a:pt x="30435" y="4049"/>
                    </a:cubicBezTo>
                    <a:cubicBezTo>
                      <a:pt x="30137" y="4433"/>
                      <a:pt x="29860" y="4859"/>
                      <a:pt x="29583" y="5221"/>
                    </a:cubicBezTo>
                    <a:cubicBezTo>
                      <a:pt x="28966" y="6073"/>
                      <a:pt x="28412" y="6903"/>
                      <a:pt x="27666" y="7542"/>
                    </a:cubicBezTo>
                    <a:cubicBezTo>
                      <a:pt x="26656" y="8411"/>
                      <a:pt x="25310" y="8853"/>
                      <a:pt x="23966" y="8853"/>
                    </a:cubicBezTo>
                    <a:cubicBezTo>
                      <a:pt x="22872" y="8853"/>
                      <a:pt x="21780" y="8560"/>
                      <a:pt x="20872" y="7968"/>
                    </a:cubicBezTo>
                    <a:cubicBezTo>
                      <a:pt x="20815" y="7920"/>
                      <a:pt x="20744" y="7898"/>
                      <a:pt x="20673" y="7898"/>
                    </a:cubicBezTo>
                    <a:cubicBezTo>
                      <a:pt x="20585" y="7898"/>
                      <a:pt x="20495" y="7931"/>
                      <a:pt x="20425" y="7989"/>
                    </a:cubicBezTo>
                    <a:cubicBezTo>
                      <a:pt x="20297" y="8096"/>
                      <a:pt x="20233" y="8288"/>
                      <a:pt x="20297" y="8437"/>
                    </a:cubicBezTo>
                    <a:cubicBezTo>
                      <a:pt x="20489" y="9012"/>
                      <a:pt x="19914" y="9651"/>
                      <a:pt x="19254" y="9885"/>
                    </a:cubicBezTo>
                    <a:cubicBezTo>
                      <a:pt x="19116" y="9937"/>
                      <a:pt x="18971" y="9962"/>
                      <a:pt x="18826" y="9962"/>
                    </a:cubicBezTo>
                    <a:cubicBezTo>
                      <a:pt x="18320" y="9962"/>
                      <a:pt x="17812" y="9662"/>
                      <a:pt x="17614" y="9182"/>
                    </a:cubicBezTo>
                    <a:cubicBezTo>
                      <a:pt x="17571" y="9161"/>
                      <a:pt x="17571" y="9139"/>
                      <a:pt x="17550" y="9118"/>
                    </a:cubicBezTo>
                    <a:cubicBezTo>
                      <a:pt x="18934" y="8138"/>
                      <a:pt x="20191" y="6967"/>
                      <a:pt x="21384" y="5817"/>
                    </a:cubicBezTo>
                    <a:cubicBezTo>
                      <a:pt x="21575" y="5625"/>
                      <a:pt x="21767" y="5476"/>
                      <a:pt x="21980" y="5285"/>
                    </a:cubicBezTo>
                    <a:cubicBezTo>
                      <a:pt x="23599" y="3772"/>
                      <a:pt x="25537" y="2047"/>
                      <a:pt x="27837" y="1259"/>
                    </a:cubicBezTo>
                    <a:cubicBezTo>
                      <a:pt x="28711" y="941"/>
                      <a:pt x="29608" y="785"/>
                      <a:pt x="30471" y="785"/>
                    </a:cubicBezTo>
                    <a:close/>
                    <a:moveTo>
                      <a:pt x="30431" y="1"/>
                    </a:moveTo>
                    <a:cubicBezTo>
                      <a:pt x="29481" y="1"/>
                      <a:pt x="28496" y="169"/>
                      <a:pt x="27539" y="514"/>
                    </a:cubicBezTo>
                    <a:cubicBezTo>
                      <a:pt x="25111" y="1366"/>
                      <a:pt x="23087" y="3134"/>
                      <a:pt x="21405" y="4731"/>
                    </a:cubicBezTo>
                    <a:cubicBezTo>
                      <a:pt x="21234" y="4901"/>
                      <a:pt x="21043" y="5093"/>
                      <a:pt x="20830" y="5263"/>
                    </a:cubicBezTo>
                    <a:cubicBezTo>
                      <a:pt x="19275" y="6712"/>
                      <a:pt x="17656" y="8202"/>
                      <a:pt x="15804" y="9225"/>
                    </a:cubicBezTo>
                    <a:cubicBezTo>
                      <a:pt x="14152" y="10097"/>
                      <a:pt x="12289" y="10513"/>
                      <a:pt x="10414" y="10513"/>
                    </a:cubicBezTo>
                    <a:cubicBezTo>
                      <a:pt x="6750" y="10513"/>
                      <a:pt x="3043" y="8925"/>
                      <a:pt x="789" y="6051"/>
                    </a:cubicBezTo>
                    <a:cubicBezTo>
                      <a:pt x="702" y="5939"/>
                      <a:pt x="578" y="5886"/>
                      <a:pt x="457" y="5886"/>
                    </a:cubicBezTo>
                    <a:cubicBezTo>
                      <a:pt x="370" y="5886"/>
                      <a:pt x="285" y="5913"/>
                      <a:pt x="214" y="5966"/>
                    </a:cubicBezTo>
                    <a:cubicBezTo>
                      <a:pt x="43" y="6115"/>
                      <a:pt x="1" y="6371"/>
                      <a:pt x="150" y="6541"/>
                    </a:cubicBezTo>
                    <a:cubicBezTo>
                      <a:pt x="2535" y="9587"/>
                      <a:pt x="6497" y="11290"/>
                      <a:pt x="10394" y="11290"/>
                    </a:cubicBezTo>
                    <a:cubicBezTo>
                      <a:pt x="12439" y="11290"/>
                      <a:pt x="14419" y="10843"/>
                      <a:pt x="16187" y="9906"/>
                    </a:cubicBezTo>
                    <a:cubicBezTo>
                      <a:pt x="16443" y="9778"/>
                      <a:pt x="16655" y="9651"/>
                      <a:pt x="16890" y="9523"/>
                    </a:cubicBezTo>
                    <a:cubicBezTo>
                      <a:pt x="17220" y="10267"/>
                      <a:pt x="18052" y="10728"/>
                      <a:pt x="18855" y="10728"/>
                    </a:cubicBezTo>
                    <a:cubicBezTo>
                      <a:pt x="19087" y="10728"/>
                      <a:pt x="19316" y="10690"/>
                      <a:pt x="19531" y="10609"/>
                    </a:cubicBezTo>
                    <a:cubicBezTo>
                      <a:pt x="20276" y="10311"/>
                      <a:pt x="20915" y="9693"/>
                      <a:pt x="21064" y="8990"/>
                    </a:cubicBezTo>
                    <a:cubicBezTo>
                      <a:pt x="21955" y="9419"/>
                      <a:pt x="22952" y="9632"/>
                      <a:pt x="23951" y="9632"/>
                    </a:cubicBezTo>
                    <a:cubicBezTo>
                      <a:pt x="25483" y="9632"/>
                      <a:pt x="27017" y="9131"/>
                      <a:pt x="28177" y="8138"/>
                    </a:cubicBezTo>
                    <a:cubicBezTo>
                      <a:pt x="29008" y="7414"/>
                      <a:pt x="29647" y="6541"/>
                      <a:pt x="30222" y="5689"/>
                    </a:cubicBezTo>
                    <a:cubicBezTo>
                      <a:pt x="30499" y="5306"/>
                      <a:pt x="30755" y="4901"/>
                      <a:pt x="31053" y="4539"/>
                    </a:cubicBezTo>
                    <a:cubicBezTo>
                      <a:pt x="31713" y="3687"/>
                      <a:pt x="33055" y="2282"/>
                      <a:pt x="34567" y="2239"/>
                    </a:cubicBezTo>
                    <a:cubicBezTo>
                      <a:pt x="34716" y="2239"/>
                      <a:pt x="34886" y="2133"/>
                      <a:pt x="34929" y="1983"/>
                    </a:cubicBezTo>
                    <a:cubicBezTo>
                      <a:pt x="34993" y="1813"/>
                      <a:pt x="34971" y="1664"/>
                      <a:pt x="34822" y="1557"/>
                    </a:cubicBezTo>
                    <a:cubicBezTo>
                      <a:pt x="33704" y="535"/>
                      <a:pt x="32123" y="1"/>
                      <a:pt x="30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6" name="Google Shape;976;p21"/>
            <p:cNvGrpSpPr/>
            <p:nvPr/>
          </p:nvGrpSpPr>
          <p:grpSpPr>
            <a:xfrm rot="-5400000" flipH="1">
              <a:off x="294620" y="4300820"/>
              <a:ext cx="487558" cy="1229202"/>
              <a:chOff x="8656450" y="358285"/>
              <a:chExt cx="487558" cy="1229202"/>
            </a:xfrm>
          </p:grpSpPr>
          <p:sp>
            <p:nvSpPr>
              <p:cNvPr id="977" name="Google Shape;977;p21"/>
              <p:cNvSpPr/>
              <p:nvPr/>
            </p:nvSpPr>
            <p:spPr>
              <a:xfrm>
                <a:off x="8779859" y="358285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lnTo>
                      <a:pt x="7455" y="36"/>
                    </a:lnTo>
                    <a:lnTo>
                      <a:pt x="7455" y="36"/>
                    </a:lnTo>
                    <a:cubicBezTo>
                      <a:pt x="7462" y="24"/>
                      <a:pt x="7469" y="12"/>
                      <a:pt x="7476" y="1"/>
                    </a:cubicBezTo>
                    <a:close/>
                    <a:moveTo>
                      <a:pt x="7455" y="36"/>
                    </a:moveTo>
                    <a:cubicBezTo>
                      <a:pt x="7011" y="767"/>
                      <a:pt x="6444" y="1416"/>
                      <a:pt x="5794" y="2003"/>
                    </a:cubicBezTo>
                    <a:cubicBezTo>
                      <a:pt x="4367" y="3323"/>
                      <a:pt x="2663" y="4388"/>
                      <a:pt x="1598" y="6049"/>
                    </a:cubicBezTo>
                    <a:cubicBezTo>
                      <a:pt x="1" y="8498"/>
                      <a:pt x="150" y="11736"/>
                      <a:pt x="1172" y="14462"/>
                    </a:cubicBezTo>
                    <a:cubicBezTo>
                      <a:pt x="2173" y="17209"/>
                      <a:pt x="3962" y="19573"/>
                      <a:pt x="5560" y="22001"/>
                    </a:cubicBezTo>
                    <a:cubicBezTo>
                      <a:pt x="6262" y="23023"/>
                      <a:pt x="6901" y="24131"/>
                      <a:pt x="7455" y="25238"/>
                    </a:cubicBezTo>
                    <a:lnTo>
                      <a:pt x="7455" y="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8" name="Google Shape;978;p21"/>
              <p:cNvSpPr/>
              <p:nvPr/>
            </p:nvSpPr>
            <p:spPr>
              <a:xfrm>
                <a:off x="8656450" y="366369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7359" y="0"/>
                    </a:moveTo>
                    <a:cubicBezTo>
                      <a:pt x="6081" y="0"/>
                      <a:pt x="4796" y="492"/>
                      <a:pt x="3813" y="1474"/>
                    </a:cubicBezTo>
                    <a:cubicBezTo>
                      <a:pt x="2514" y="2816"/>
                      <a:pt x="2088" y="4669"/>
                      <a:pt x="2514" y="6352"/>
                    </a:cubicBezTo>
                    <a:cubicBezTo>
                      <a:pt x="1023" y="7225"/>
                      <a:pt x="0" y="8865"/>
                      <a:pt x="0" y="10718"/>
                    </a:cubicBezTo>
                    <a:cubicBezTo>
                      <a:pt x="0" y="12592"/>
                      <a:pt x="1023" y="14210"/>
                      <a:pt x="2535" y="15084"/>
                    </a:cubicBezTo>
                    <a:cubicBezTo>
                      <a:pt x="2109" y="16766"/>
                      <a:pt x="2535" y="18640"/>
                      <a:pt x="3877" y="19939"/>
                    </a:cubicBezTo>
                    <a:cubicBezTo>
                      <a:pt x="4643" y="20706"/>
                      <a:pt x="5602" y="21153"/>
                      <a:pt x="6603" y="21345"/>
                    </a:cubicBezTo>
                    <a:lnTo>
                      <a:pt x="6603" y="21303"/>
                    </a:lnTo>
                    <a:cubicBezTo>
                      <a:pt x="5197" y="19194"/>
                      <a:pt x="3728" y="17022"/>
                      <a:pt x="2833" y="14594"/>
                    </a:cubicBezTo>
                    <a:cubicBezTo>
                      <a:pt x="2279" y="13060"/>
                      <a:pt x="1981" y="11548"/>
                      <a:pt x="1981" y="10079"/>
                    </a:cubicBezTo>
                    <a:cubicBezTo>
                      <a:pt x="1981" y="8247"/>
                      <a:pt x="2428" y="6522"/>
                      <a:pt x="3344" y="5159"/>
                    </a:cubicBezTo>
                    <a:cubicBezTo>
                      <a:pt x="4196" y="3881"/>
                      <a:pt x="5367" y="2901"/>
                      <a:pt x="6475" y="1964"/>
                    </a:cubicBezTo>
                    <a:cubicBezTo>
                      <a:pt x="6965" y="1560"/>
                      <a:pt x="7433" y="1176"/>
                      <a:pt x="7859" y="772"/>
                    </a:cubicBezTo>
                    <a:cubicBezTo>
                      <a:pt x="8094" y="559"/>
                      <a:pt x="8285" y="346"/>
                      <a:pt x="8498" y="133"/>
                    </a:cubicBezTo>
                    <a:cubicBezTo>
                      <a:pt x="8125" y="44"/>
                      <a:pt x="7742" y="0"/>
                      <a:pt x="73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9" name="Google Shape;979;p21"/>
              <p:cNvSpPr/>
              <p:nvPr/>
            </p:nvSpPr>
            <p:spPr>
              <a:xfrm>
                <a:off x="8924064" y="599941"/>
                <a:ext cx="219940" cy="746902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6" extrusionOk="0">
                    <a:moveTo>
                      <a:pt x="4494" y="1"/>
                    </a:moveTo>
                    <a:lnTo>
                      <a:pt x="4494" y="38"/>
                    </a:lnTo>
                    <a:lnTo>
                      <a:pt x="4494" y="38"/>
                    </a:lnTo>
                    <a:cubicBezTo>
                      <a:pt x="4501" y="25"/>
                      <a:pt x="4508" y="13"/>
                      <a:pt x="4515" y="1"/>
                    </a:cubicBezTo>
                    <a:close/>
                    <a:moveTo>
                      <a:pt x="4494" y="38"/>
                    </a:moveTo>
                    <a:lnTo>
                      <a:pt x="4494" y="38"/>
                    </a:lnTo>
                    <a:cubicBezTo>
                      <a:pt x="4239" y="470"/>
                      <a:pt x="3866" y="863"/>
                      <a:pt x="3514" y="1215"/>
                    </a:cubicBezTo>
                    <a:cubicBezTo>
                      <a:pt x="2641" y="2024"/>
                      <a:pt x="1619" y="2684"/>
                      <a:pt x="959" y="3664"/>
                    </a:cubicBezTo>
                    <a:cubicBezTo>
                      <a:pt x="0" y="5155"/>
                      <a:pt x="85" y="7136"/>
                      <a:pt x="682" y="8776"/>
                    </a:cubicBezTo>
                    <a:cubicBezTo>
                      <a:pt x="1299" y="10415"/>
                      <a:pt x="2386" y="11864"/>
                      <a:pt x="3344" y="13354"/>
                    </a:cubicBezTo>
                    <a:cubicBezTo>
                      <a:pt x="3770" y="13993"/>
                      <a:pt x="4175" y="14632"/>
                      <a:pt x="4494" y="15335"/>
                    </a:cubicBezTo>
                    <a:lnTo>
                      <a:pt x="4494" y="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0" name="Google Shape;980;p21"/>
            <p:cNvGrpSpPr/>
            <p:nvPr/>
          </p:nvGrpSpPr>
          <p:grpSpPr>
            <a:xfrm rot="-5400000" flipH="1">
              <a:off x="8361822" y="4300820"/>
              <a:ext cx="487558" cy="1229202"/>
              <a:chOff x="8656450" y="3556013"/>
              <a:chExt cx="487558" cy="1229202"/>
            </a:xfrm>
          </p:grpSpPr>
          <p:sp>
            <p:nvSpPr>
              <p:cNvPr id="981" name="Google Shape;981;p21"/>
              <p:cNvSpPr/>
              <p:nvPr/>
            </p:nvSpPr>
            <p:spPr>
              <a:xfrm>
                <a:off x="8779859" y="3556013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2" name="Google Shape;982;p21"/>
              <p:cNvSpPr/>
              <p:nvPr/>
            </p:nvSpPr>
            <p:spPr>
              <a:xfrm>
                <a:off x="8656450" y="3735477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3" name="Google Shape;983;p21"/>
              <p:cNvSpPr/>
              <p:nvPr/>
            </p:nvSpPr>
            <p:spPr>
              <a:xfrm>
                <a:off x="8924064" y="3795623"/>
                <a:ext cx="219940" cy="7468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4" name="Google Shape;984;p21"/>
            <p:cNvGrpSpPr/>
            <p:nvPr/>
          </p:nvGrpSpPr>
          <p:grpSpPr>
            <a:xfrm>
              <a:off x="1643640" y="4671656"/>
              <a:ext cx="431094" cy="432089"/>
              <a:chOff x="218350" y="4481731"/>
              <a:chExt cx="431094" cy="432089"/>
            </a:xfrm>
          </p:grpSpPr>
          <p:sp>
            <p:nvSpPr>
              <p:cNvPr id="985" name="Google Shape;985;p21"/>
              <p:cNvSpPr/>
              <p:nvPr/>
            </p:nvSpPr>
            <p:spPr>
              <a:xfrm>
                <a:off x="218350" y="4481731"/>
                <a:ext cx="431094" cy="432089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8690" extrusionOk="0">
                    <a:moveTo>
                      <a:pt x="3622" y="0"/>
                    </a:moveTo>
                    <a:cubicBezTo>
                      <a:pt x="2876" y="512"/>
                      <a:pt x="2471" y="1470"/>
                      <a:pt x="2621" y="2386"/>
                    </a:cubicBezTo>
                    <a:cubicBezTo>
                      <a:pt x="2621" y="2450"/>
                      <a:pt x="2642" y="2556"/>
                      <a:pt x="2642" y="2641"/>
                    </a:cubicBezTo>
                    <a:cubicBezTo>
                      <a:pt x="2557" y="2641"/>
                      <a:pt x="2450" y="2620"/>
                      <a:pt x="2365" y="2620"/>
                    </a:cubicBezTo>
                    <a:cubicBezTo>
                      <a:pt x="2261" y="2605"/>
                      <a:pt x="2156" y="2598"/>
                      <a:pt x="2051" y="2598"/>
                    </a:cubicBezTo>
                    <a:cubicBezTo>
                      <a:pt x="1270" y="2598"/>
                      <a:pt x="470" y="3002"/>
                      <a:pt x="1" y="3621"/>
                    </a:cubicBezTo>
                    <a:lnTo>
                      <a:pt x="959" y="4345"/>
                    </a:lnTo>
                    <a:cubicBezTo>
                      <a:pt x="619" y="4579"/>
                      <a:pt x="299" y="4835"/>
                      <a:pt x="1" y="5069"/>
                    </a:cubicBezTo>
                    <a:cubicBezTo>
                      <a:pt x="460" y="5712"/>
                      <a:pt x="1219" y="6101"/>
                      <a:pt x="1993" y="6101"/>
                    </a:cubicBezTo>
                    <a:cubicBezTo>
                      <a:pt x="2117" y="6101"/>
                      <a:pt x="2241" y="6091"/>
                      <a:pt x="2365" y="6070"/>
                    </a:cubicBezTo>
                    <a:cubicBezTo>
                      <a:pt x="2450" y="6070"/>
                      <a:pt x="2557" y="6049"/>
                      <a:pt x="2642" y="6049"/>
                    </a:cubicBezTo>
                    <a:cubicBezTo>
                      <a:pt x="2642" y="6134"/>
                      <a:pt x="2621" y="6241"/>
                      <a:pt x="2621" y="6305"/>
                    </a:cubicBezTo>
                    <a:cubicBezTo>
                      <a:pt x="2471" y="7199"/>
                      <a:pt x="2897" y="8157"/>
                      <a:pt x="3622" y="8690"/>
                    </a:cubicBezTo>
                    <a:lnTo>
                      <a:pt x="4346" y="7731"/>
                    </a:lnTo>
                    <a:cubicBezTo>
                      <a:pt x="4580" y="8072"/>
                      <a:pt x="4814" y="8392"/>
                      <a:pt x="5070" y="8690"/>
                    </a:cubicBezTo>
                    <a:cubicBezTo>
                      <a:pt x="5815" y="8179"/>
                      <a:pt x="6199" y="7220"/>
                      <a:pt x="6071" y="6305"/>
                    </a:cubicBezTo>
                    <a:cubicBezTo>
                      <a:pt x="6071" y="6241"/>
                      <a:pt x="6049" y="6134"/>
                      <a:pt x="6049" y="6049"/>
                    </a:cubicBezTo>
                    <a:cubicBezTo>
                      <a:pt x="6135" y="6049"/>
                      <a:pt x="6241" y="6070"/>
                      <a:pt x="6305" y="6070"/>
                    </a:cubicBezTo>
                    <a:cubicBezTo>
                      <a:pt x="6421" y="6090"/>
                      <a:pt x="6538" y="6099"/>
                      <a:pt x="6655" y="6099"/>
                    </a:cubicBezTo>
                    <a:cubicBezTo>
                      <a:pt x="7436" y="6099"/>
                      <a:pt x="8206" y="5681"/>
                      <a:pt x="8669" y="5069"/>
                    </a:cubicBezTo>
                    <a:lnTo>
                      <a:pt x="7711" y="4345"/>
                    </a:lnTo>
                    <a:cubicBezTo>
                      <a:pt x="8073" y="4111"/>
                      <a:pt x="8392" y="3877"/>
                      <a:pt x="8669" y="3621"/>
                    </a:cubicBezTo>
                    <a:cubicBezTo>
                      <a:pt x="8242" y="2971"/>
                      <a:pt x="7457" y="2596"/>
                      <a:pt x="6656" y="2596"/>
                    </a:cubicBezTo>
                    <a:cubicBezTo>
                      <a:pt x="6539" y="2596"/>
                      <a:pt x="6422" y="2604"/>
                      <a:pt x="6305" y="2620"/>
                    </a:cubicBezTo>
                    <a:cubicBezTo>
                      <a:pt x="6241" y="2620"/>
                      <a:pt x="6135" y="2641"/>
                      <a:pt x="6049" y="2641"/>
                    </a:cubicBezTo>
                    <a:cubicBezTo>
                      <a:pt x="6049" y="2556"/>
                      <a:pt x="6071" y="2450"/>
                      <a:pt x="6071" y="2386"/>
                    </a:cubicBezTo>
                    <a:cubicBezTo>
                      <a:pt x="6199" y="1491"/>
                      <a:pt x="5773" y="533"/>
                      <a:pt x="5070" y="0"/>
                    </a:cubicBezTo>
                    <a:lnTo>
                      <a:pt x="4346" y="959"/>
                    </a:lnTo>
                    <a:cubicBezTo>
                      <a:pt x="4111" y="618"/>
                      <a:pt x="3856" y="299"/>
                      <a:pt x="36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6" name="Google Shape;986;p21"/>
              <p:cNvSpPr/>
              <p:nvPr/>
            </p:nvSpPr>
            <p:spPr>
              <a:xfrm>
                <a:off x="350763" y="4614094"/>
                <a:ext cx="167366" cy="167366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3366" extrusionOk="0">
                    <a:moveTo>
                      <a:pt x="1683" y="1"/>
                    </a:moveTo>
                    <a:cubicBezTo>
                      <a:pt x="746" y="1"/>
                      <a:pt x="0" y="746"/>
                      <a:pt x="0" y="1683"/>
                    </a:cubicBezTo>
                    <a:cubicBezTo>
                      <a:pt x="0" y="2620"/>
                      <a:pt x="746" y="3366"/>
                      <a:pt x="1683" y="3366"/>
                    </a:cubicBezTo>
                    <a:cubicBezTo>
                      <a:pt x="2620" y="3366"/>
                      <a:pt x="3365" y="2620"/>
                      <a:pt x="3365" y="1683"/>
                    </a:cubicBezTo>
                    <a:cubicBezTo>
                      <a:pt x="3365" y="746"/>
                      <a:pt x="2620" y="1"/>
                      <a:pt x="16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87" name="Google Shape;987;p21"/>
            <p:cNvGrpSpPr/>
            <p:nvPr/>
          </p:nvGrpSpPr>
          <p:grpSpPr>
            <a:xfrm>
              <a:off x="7069265" y="4671656"/>
              <a:ext cx="431094" cy="432089"/>
              <a:chOff x="218350" y="4481731"/>
              <a:chExt cx="431094" cy="432089"/>
            </a:xfrm>
          </p:grpSpPr>
          <p:sp>
            <p:nvSpPr>
              <p:cNvPr id="988" name="Google Shape;988;p21"/>
              <p:cNvSpPr/>
              <p:nvPr/>
            </p:nvSpPr>
            <p:spPr>
              <a:xfrm>
                <a:off x="218350" y="4481731"/>
                <a:ext cx="431094" cy="432089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8690" extrusionOk="0">
                    <a:moveTo>
                      <a:pt x="3622" y="0"/>
                    </a:moveTo>
                    <a:cubicBezTo>
                      <a:pt x="2876" y="512"/>
                      <a:pt x="2471" y="1470"/>
                      <a:pt x="2621" y="2386"/>
                    </a:cubicBezTo>
                    <a:cubicBezTo>
                      <a:pt x="2621" y="2450"/>
                      <a:pt x="2642" y="2556"/>
                      <a:pt x="2642" y="2641"/>
                    </a:cubicBezTo>
                    <a:cubicBezTo>
                      <a:pt x="2557" y="2641"/>
                      <a:pt x="2450" y="2620"/>
                      <a:pt x="2365" y="2620"/>
                    </a:cubicBezTo>
                    <a:cubicBezTo>
                      <a:pt x="2261" y="2605"/>
                      <a:pt x="2156" y="2598"/>
                      <a:pt x="2051" y="2598"/>
                    </a:cubicBezTo>
                    <a:cubicBezTo>
                      <a:pt x="1270" y="2598"/>
                      <a:pt x="470" y="3002"/>
                      <a:pt x="1" y="3621"/>
                    </a:cubicBezTo>
                    <a:lnTo>
                      <a:pt x="959" y="4345"/>
                    </a:lnTo>
                    <a:cubicBezTo>
                      <a:pt x="619" y="4579"/>
                      <a:pt x="299" y="4835"/>
                      <a:pt x="1" y="5069"/>
                    </a:cubicBezTo>
                    <a:cubicBezTo>
                      <a:pt x="460" y="5712"/>
                      <a:pt x="1219" y="6101"/>
                      <a:pt x="1993" y="6101"/>
                    </a:cubicBezTo>
                    <a:cubicBezTo>
                      <a:pt x="2117" y="6101"/>
                      <a:pt x="2241" y="6091"/>
                      <a:pt x="2365" y="6070"/>
                    </a:cubicBezTo>
                    <a:cubicBezTo>
                      <a:pt x="2450" y="6070"/>
                      <a:pt x="2557" y="6049"/>
                      <a:pt x="2642" y="6049"/>
                    </a:cubicBezTo>
                    <a:cubicBezTo>
                      <a:pt x="2642" y="6134"/>
                      <a:pt x="2621" y="6241"/>
                      <a:pt x="2621" y="6305"/>
                    </a:cubicBezTo>
                    <a:cubicBezTo>
                      <a:pt x="2471" y="7199"/>
                      <a:pt x="2897" y="8157"/>
                      <a:pt x="3622" y="8690"/>
                    </a:cubicBezTo>
                    <a:lnTo>
                      <a:pt x="4346" y="7731"/>
                    </a:lnTo>
                    <a:cubicBezTo>
                      <a:pt x="4580" y="8072"/>
                      <a:pt x="4814" y="8392"/>
                      <a:pt x="5070" y="8690"/>
                    </a:cubicBezTo>
                    <a:cubicBezTo>
                      <a:pt x="5815" y="8179"/>
                      <a:pt x="6199" y="7220"/>
                      <a:pt x="6071" y="6305"/>
                    </a:cubicBezTo>
                    <a:cubicBezTo>
                      <a:pt x="6071" y="6241"/>
                      <a:pt x="6049" y="6134"/>
                      <a:pt x="6049" y="6049"/>
                    </a:cubicBezTo>
                    <a:cubicBezTo>
                      <a:pt x="6135" y="6049"/>
                      <a:pt x="6241" y="6070"/>
                      <a:pt x="6305" y="6070"/>
                    </a:cubicBezTo>
                    <a:cubicBezTo>
                      <a:pt x="6421" y="6090"/>
                      <a:pt x="6538" y="6099"/>
                      <a:pt x="6655" y="6099"/>
                    </a:cubicBezTo>
                    <a:cubicBezTo>
                      <a:pt x="7436" y="6099"/>
                      <a:pt x="8206" y="5681"/>
                      <a:pt x="8669" y="5069"/>
                    </a:cubicBezTo>
                    <a:lnTo>
                      <a:pt x="7711" y="4345"/>
                    </a:lnTo>
                    <a:cubicBezTo>
                      <a:pt x="8073" y="4111"/>
                      <a:pt x="8392" y="3877"/>
                      <a:pt x="8669" y="3621"/>
                    </a:cubicBezTo>
                    <a:cubicBezTo>
                      <a:pt x="8242" y="2971"/>
                      <a:pt x="7457" y="2596"/>
                      <a:pt x="6656" y="2596"/>
                    </a:cubicBezTo>
                    <a:cubicBezTo>
                      <a:pt x="6539" y="2596"/>
                      <a:pt x="6422" y="2604"/>
                      <a:pt x="6305" y="2620"/>
                    </a:cubicBezTo>
                    <a:cubicBezTo>
                      <a:pt x="6241" y="2620"/>
                      <a:pt x="6135" y="2641"/>
                      <a:pt x="6049" y="2641"/>
                    </a:cubicBezTo>
                    <a:cubicBezTo>
                      <a:pt x="6049" y="2556"/>
                      <a:pt x="6071" y="2450"/>
                      <a:pt x="6071" y="2386"/>
                    </a:cubicBezTo>
                    <a:cubicBezTo>
                      <a:pt x="6199" y="1491"/>
                      <a:pt x="5773" y="533"/>
                      <a:pt x="5070" y="0"/>
                    </a:cubicBezTo>
                    <a:lnTo>
                      <a:pt x="4346" y="959"/>
                    </a:lnTo>
                    <a:cubicBezTo>
                      <a:pt x="4111" y="618"/>
                      <a:pt x="3856" y="299"/>
                      <a:pt x="36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9" name="Google Shape;989;p21"/>
              <p:cNvSpPr/>
              <p:nvPr/>
            </p:nvSpPr>
            <p:spPr>
              <a:xfrm>
                <a:off x="350763" y="4614094"/>
                <a:ext cx="167366" cy="167366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3366" extrusionOk="0">
                    <a:moveTo>
                      <a:pt x="1683" y="1"/>
                    </a:moveTo>
                    <a:cubicBezTo>
                      <a:pt x="746" y="1"/>
                      <a:pt x="0" y="746"/>
                      <a:pt x="0" y="1683"/>
                    </a:cubicBezTo>
                    <a:cubicBezTo>
                      <a:pt x="0" y="2620"/>
                      <a:pt x="746" y="3366"/>
                      <a:pt x="1683" y="3366"/>
                    </a:cubicBezTo>
                    <a:cubicBezTo>
                      <a:pt x="2620" y="3366"/>
                      <a:pt x="3365" y="2620"/>
                      <a:pt x="3365" y="1683"/>
                    </a:cubicBezTo>
                    <a:cubicBezTo>
                      <a:pt x="3365" y="746"/>
                      <a:pt x="2620" y="1"/>
                      <a:pt x="16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2">
    <p:spTree>
      <p:nvGrpSpPr>
        <p:cNvPr id="1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p28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282" name="Google Shape;1282;p28"/>
          <p:cNvGrpSpPr/>
          <p:nvPr/>
        </p:nvGrpSpPr>
        <p:grpSpPr>
          <a:xfrm>
            <a:off x="-76203" y="4221771"/>
            <a:ext cx="9296405" cy="1485896"/>
            <a:chOff x="-76203" y="4221771"/>
            <a:chExt cx="9296405" cy="1485896"/>
          </a:xfrm>
        </p:grpSpPr>
        <p:grpSp>
          <p:nvGrpSpPr>
            <p:cNvPr id="1283" name="Google Shape;1283;p28"/>
            <p:cNvGrpSpPr/>
            <p:nvPr/>
          </p:nvGrpSpPr>
          <p:grpSpPr>
            <a:xfrm flipH="1">
              <a:off x="2831837" y="4221771"/>
              <a:ext cx="3480326" cy="1485896"/>
              <a:chOff x="2483220" y="3882724"/>
              <a:chExt cx="4177561" cy="1783575"/>
            </a:xfrm>
          </p:grpSpPr>
          <p:sp>
            <p:nvSpPr>
              <p:cNvPr id="1284" name="Google Shape;1284;p28"/>
              <p:cNvSpPr/>
              <p:nvPr/>
            </p:nvSpPr>
            <p:spPr>
              <a:xfrm rot="-8032501">
                <a:off x="6342094" y="4360748"/>
                <a:ext cx="205177" cy="402287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8478" extrusionOk="0">
                    <a:moveTo>
                      <a:pt x="1406" y="1"/>
                    </a:moveTo>
                    <a:cubicBezTo>
                      <a:pt x="447" y="1258"/>
                      <a:pt x="0" y="2897"/>
                      <a:pt x="298" y="4580"/>
                    </a:cubicBezTo>
                    <a:cubicBezTo>
                      <a:pt x="597" y="6262"/>
                      <a:pt x="1619" y="7647"/>
                      <a:pt x="2939" y="8477"/>
                    </a:cubicBezTo>
                    <a:cubicBezTo>
                      <a:pt x="3898" y="7221"/>
                      <a:pt x="4324" y="5560"/>
                      <a:pt x="4025" y="3898"/>
                    </a:cubicBezTo>
                    <a:cubicBezTo>
                      <a:pt x="3749" y="2216"/>
                      <a:pt x="2726" y="832"/>
                      <a:pt x="1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5" name="Google Shape;1285;p28"/>
              <p:cNvSpPr/>
              <p:nvPr/>
            </p:nvSpPr>
            <p:spPr>
              <a:xfrm rot="-8032501">
                <a:off x="5959417" y="4486901"/>
                <a:ext cx="225391" cy="384066"/>
              </a:xfrm>
              <a:custGeom>
                <a:avLst/>
                <a:gdLst/>
                <a:ahLst/>
                <a:cxnLst/>
                <a:rect l="l" t="t" r="r" b="b"/>
                <a:pathLst>
                  <a:path w="4750" h="8094" extrusionOk="0">
                    <a:moveTo>
                      <a:pt x="916" y="1"/>
                    </a:moveTo>
                    <a:cubicBezTo>
                      <a:pt x="171" y="1406"/>
                      <a:pt x="0" y="3089"/>
                      <a:pt x="597" y="4686"/>
                    </a:cubicBezTo>
                    <a:cubicBezTo>
                      <a:pt x="1172" y="6283"/>
                      <a:pt x="2364" y="7476"/>
                      <a:pt x="3834" y="8094"/>
                    </a:cubicBezTo>
                    <a:cubicBezTo>
                      <a:pt x="4558" y="6709"/>
                      <a:pt x="4750" y="5006"/>
                      <a:pt x="4153" y="3408"/>
                    </a:cubicBezTo>
                    <a:cubicBezTo>
                      <a:pt x="3578" y="1811"/>
                      <a:pt x="2364" y="597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28"/>
              <p:cNvSpPr/>
              <p:nvPr/>
            </p:nvSpPr>
            <p:spPr>
              <a:xfrm rot="-8032501">
                <a:off x="4702139" y="4520191"/>
                <a:ext cx="285036" cy="368455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7765" extrusionOk="0">
                    <a:moveTo>
                      <a:pt x="1372" y="0"/>
                    </a:moveTo>
                    <a:cubicBezTo>
                      <a:pt x="1206" y="0"/>
                      <a:pt x="1053" y="37"/>
                      <a:pt x="917" y="113"/>
                    </a:cubicBezTo>
                    <a:cubicBezTo>
                      <a:pt x="1" y="624"/>
                      <a:pt x="192" y="2711"/>
                      <a:pt x="1364" y="4798"/>
                    </a:cubicBezTo>
                    <a:cubicBezTo>
                      <a:pt x="2343" y="6575"/>
                      <a:pt x="3707" y="7765"/>
                      <a:pt x="4643" y="7765"/>
                    </a:cubicBezTo>
                    <a:cubicBezTo>
                      <a:pt x="4807" y="7765"/>
                      <a:pt x="4958" y="7728"/>
                      <a:pt x="5091" y="7652"/>
                    </a:cubicBezTo>
                    <a:cubicBezTo>
                      <a:pt x="6007" y="7162"/>
                      <a:pt x="5815" y="5054"/>
                      <a:pt x="4665" y="2967"/>
                    </a:cubicBezTo>
                    <a:cubicBezTo>
                      <a:pt x="3686" y="1190"/>
                      <a:pt x="2322" y="0"/>
                      <a:pt x="1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28"/>
              <p:cNvSpPr/>
              <p:nvPr/>
            </p:nvSpPr>
            <p:spPr>
              <a:xfrm rot="-8032501">
                <a:off x="5322856" y="4075249"/>
                <a:ext cx="904505" cy="1203635"/>
              </a:xfrm>
              <a:custGeom>
                <a:avLst/>
                <a:gdLst/>
                <a:ahLst/>
                <a:cxnLst/>
                <a:rect l="l" t="t" r="r" b="b"/>
                <a:pathLst>
                  <a:path w="19062" h="25366" extrusionOk="0">
                    <a:moveTo>
                      <a:pt x="18623" y="0"/>
                    </a:moveTo>
                    <a:cubicBezTo>
                      <a:pt x="18524" y="0"/>
                      <a:pt x="18423" y="43"/>
                      <a:pt x="18338" y="128"/>
                    </a:cubicBezTo>
                    <a:cubicBezTo>
                      <a:pt x="16421" y="2002"/>
                      <a:pt x="14185" y="3664"/>
                      <a:pt x="12034" y="5240"/>
                    </a:cubicBezTo>
                    <a:cubicBezTo>
                      <a:pt x="11075" y="5942"/>
                      <a:pt x="10095" y="6667"/>
                      <a:pt x="9137" y="7412"/>
                    </a:cubicBezTo>
                    <a:cubicBezTo>
                      <a:pt x="6411" y="9520"/>
                      <a:pt x="3089" y="12438"/>
                      <a:pt x="1385" y="16442"/>
                    </a:cubicBezTo>
                    <a:cubicBezTo>
                      <a:pt x="192" y="19232"/>
                      <a:pt x="0" y="22491"/>
                      <a:pt x="938" y="25089"/>
                    </a:cubicBezTo>
                    <a:cubicBezTo>
                      <a:pt x="980" y="25259"/>
                      <a:pt x="1150" y="25366"/>
                      <a:pt x="1300" y="25366"/>
                    </a:cubicBezTo>
                    <a:cubicBezTo>
                      <a:pt x="1363" y="25366"/>
                      <a:pt x="1406" y="25366"/>
                      <a:pt x="1427" y="25302"/>
                    </a:cubicBezTo>
                    <a:cubicBezTo>
                      <a:pt x="1640" y="25217"/>
                      <a:pt x="1747" y="25004"/>
                      <a:pt x="1683" y="24791"/>
                    </a:cubicBezTo>
                    <a:cubicBezTo>
                      <a:pt x="831" y="22384"/>
                      <a:pt x="980" y="19339"/>
                      <a:pt x="2109" y="16740"/>
                    </a:cubicBezTo>
                    <a:cubicBezTo>
                      <a:pt x="3749" y="12907"/>
                      <a:pt x="6965" y="10074"/>
                      <a:pt x="9606" y="8030"/>
                    </a:cubicBezTo>
                    <a:cubicBezTo>
                      <a:pt x="10564" y="7305"/>
                      <a:pt x="11544" y="6560"/>
                      <a:pt x="12502" y="5879"/>
                    </a:cubicBezTo>
                    <a:cubicBezTo>
                      <a:pt x="14696" y="4281"/>
                      <a:pt x="16932" y="2620"/>
                      <a:pt x="18891" y="682"/>
                    </a:cubicBezTo>
                    <a:cubicBezTo>
                      <a:pt x="19062" y="512"/>
                      <a:pt x="19062" y="277"/>
                      <a:pt x="18891" y="128"/>
                    </a:cubicBezTo>
                    <a:cubicBezTo>
                      <a:pt x="18817" y="43"/>
                      <a:pt x="18721" y="0"/>
                      <a:pt x="18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28"/>
              <p:cNvSpPr/>
              <p:nvPr/>
            </p:nvSpPr>
            <p:spPr>
              <a:xfrm rot="-8032501">
                <a:off x="5219948" y="4224809"/>
                <a:ext cx="492206" cy="808892"/>
              </a:xfrm>
              <a:custGeom>
                <a:avLst/>
                <a:gdLst/>
                <a:ahLst/>
                <a:cxnLst/>
                <a:rect l="l" t="t" r="r" b="b"/>
                <a:pathLst>
                  <a:path w="10373" h="17047" extrusionOk="0">
                    <a:moveTo>
                      <a:pt x="9146" y="0"/>
                    </a:moveTo>
                    <a:cubicBezTo>
                      <a:pt x="9071" y="0"/>
                      <a:pt x="8997" y="10"/>
                      <a:pt x="8924" y="30"/>
                    </a:cubicBezTo>
                    <a:cubicBezTo>
                      <a:pt x="8519" y="137"/>
                      <a:pt x="8221" y="541"/>
                      <a:pt x="8285" y="946"/>
                    </a:cubicBezTo>
                    <a:cubicBezTo>
                      <a:pt x="6922" y="2479"/>
                      <a:pt x="5474" y="3906"/>
                      <a:pt x="4132" y="5418"/>
                    </a:cubicBezTo>
                    <a:cubicBezTo>
                      <a:pt x="3280" y="6398"/>
                      <a:pt x="2386" y="7378"/>
                      <a:pt x="1683" y="8485"/>
                    </a:cubicBezTo>
                    <a:cubicBezTo>
                      <a:pt x="959" y="9571"/>
                      <a:pt x="426" y="10785"/>
                      <a:pt x="235" y="12063"/>
                    </a:cubicBezTo>
                    <a:cubicBezTo>
                      <a:pt x="0" y="13831"/>
                      <a:pt x="511" y="15662"/>
                      <a:pt x="1598" y="17047"/>
                    </a:cubicBezTo>
                    <a:cubicBezTo>
                      <a:pt x="1811" y="16067"/>
                      <a:pt x="2684" y="14896"/>
                      <a:pt x="3387" y="14150"/>
                    </a:cubicBezTo>
                    <a:cubicBezTo>
                      <a:pt x="4558" y="12873"/>
                      <a:pt x="6262" y="12212"/>
                      <a:pt x="7476" y="10998"/>
                    </a:cubicBezTo>
                    <a:cubicBezTo>
                      <a:pt x="8498" y="10019"/>
                      <a:pt x="9158" y="8698"/>
                      <a:pt x="9307" y="7271"/>
                    </a:cubicBezTo>
                    <a:cubicBezTo>
                      <a:pt x="9478" y="5866"/>
                      <a:pt x="9180" y="4439"/>
                      <a:pt x="8434" y="3225"/>
                    </a:cubicBezTo>
                    <a:cubicBezTo>
                      <a:pt x="9286" y="3182"/>
                      <a:pt x="10351" y="2352"/>
                      <a:pt x="10372" y="1521"/>
                    </a:cubicBezTo>
                    <a:cubicBezTo>
                      <a:pt x="10372" y="1138"/>
                      <a:pt x="10266" y="712"/>
                      <a:pt x="10010" y="413"/>
                    </a:cubicBezTo>
                    <a:cubicBezTo>
                      <a:pt x="9786" y="172"/>
                      <a:pt x="9464" y="0"/>
                      <a:pt x="9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28"/>
              <p:cNvSpPr/>
              <p:nvPr/>
            </p:nvSpPr>
            <p:spPr>
              <a:xfrm rot="-8032501">
                <a:off x="4836319" y="4039533"/>
                <a:ext cx="623550" cy="1656172"/>
              </a:xfrm>
              <a:custGeom>
                <a:avLst/>
                <a:gdLst/>
                <a:ahLst/>
                <a:cxnLst/>
                <a:rect l="l" t="t" r="r" b="b"/>
                <a:pathLst>
                  <a:path w="13141" h="34903" extrusionOk="0">
                    <a:moveTo>
                      <a:pt x="9520" y="17353"/>
                    </a:moveTo>
                    <a:cubicBezTo>
                      <a:pt x="9563" y="17417"/>
                      <a:pt x="9606" y="17438"/>
                      <a:pt x="9648" y="17438"/>
                    </a:cubicBezTo>
                    <a:cubicBezTo>
                      <a:pt x="10244" y="17694"/>
                      <a:pt x="10564" y="18482"/>
                      <a:pt x="10351" y="19078"/>
                    </a:cubicBezTo>
                    <a:cubicBezTo>
                      <a:pt x="10110" y="19635"/>
                      <a:pt x="9595" y="20158"/>
                      <a:pt x="9114" y="20158"/>
                    </a:cubicBezTo>
                    <a:cubicBezTo>
                      <a:pt x="9042" y="20158"/>
                      <a:pt x="8972" y="20147"/>
                      <a:pt x="8903" y="20122"/>
                    </a:cubicBezTo>
                    <a:cubicBezTo>
                      <a:pt x="8865" y="20111"/>
                      <a:pt x="8825" y="20106"/>
                      <a:pt x="8785" y="20106"/>
                    </a:cubicBezTo>
                    <a:cubicBezTo>
                      <a:pt x="8663" y="20106"/>
                      <a:pt x="8535" y="20154"/>
                      <a:pt x="8455" y="20250"/>
                    </a:cubicBezTo>
                    <a:cubicBezTo>
                      <a:pt x="8349" y="20378"/>
                      <a:pt x="8349" y="20569"/>
                      <a:pt x="8434" y="20697"/>
                    </a:cubicBezTo>
                    <a:cubicBezTo>
                      <a:pt x="9755" y="22742"/>
                      <a:pt x="9563" y="25659"/>
                      <a:pt x="8008" y="27491"/>
                    </a:cubicBezTo>
                    <a:cubicBezTo>
                      <a:pt x="7369" y="28236"/>
                      <a:pt x="6560" y="28833"/>
                      <a:pt x="5687" y="29408"/>
                    </a:cubicBezTo>
                    <a:cubicBezTo>
                      <a:pt x="5282" y="29685"/>
                      <a:pt x="4877" y="29961"/>
                      <a:pt x="4515" y="30260"/>
                    </a:cubicBezTo>
                    <a:cubicBezTo>
                      <a:pt x="3749" y="30877"/>
                      <a:pt x="2513" y="32027"/>
                      <a:pt x="2066" y="33433"/>
                    </a:cubicBezTo>
                    <a:cubicBezTo>
                      <a:pt x="1129" y="31878"/>
                      <a:pt x="980" y="29706"/>
                      <a:pt x="1725" y="27661"/>
                    </a:cubicBezTo>
                    <a:cubicBezTo>
                      <a:pt x="2513" y="25361"/>
                      <a:pt x="4217" y="23444"/>
                      <a:pt x="5729" y="21804"/>
                    </a:cubicBezTo>
                    <a:cubicBezTo>
                      <a:pt x="5921" y="21613"/>
                      <a:pt x="6091" y="21421"/>
                      <a:pt x="6262" y="21208"/>
                    </a:cubicBezTo>
                    <a:cubicBezTo>
                      <a:pt x="7412" y="19994"/>
                      <a:pt x="8583" y="18759"/>
                      <a:pt x="9520" y="17353"/>
                    </a:cubicBezTo>
                    <a:close/>
                    <a:moveTo>
                      <a:pt x="6735" y="0"/>
                    </a:moveTo>
                    <a:cubicBezTo>
                      <a:pt x="6618" y="0"/>
                      <a:pt x="6507" y="54"/>
                      <a:pt x="6432" y="166"/>
                    </a:cubicBezTo>
                    <a:cubicBezTo>
                      <a:pt x="6304" y="337"/>
                      <a:pt x="6326" y="592"/>
                      <a:pt x="6517" y="720"/>
                    </a:cubicBezTo>
                    <a:cubicBezTo>
                      <a:pt x="10841" y="4127"/>
                      <a:pt x="12268" y="10858"/>
                      <a:pt x="9669" y="15735"/>
                    </a:cubicBezTo>
                    <a:cubicBezTo>
                      <a:pt x="8668" y="17588"/>
                      <a:pt x="7178" y="19227"/>
                      <a:pt x="5708" y="20761"/>
                    </a:cubicBezTo>
                    <a:cubicBezTo>
                      <a:pt x="5516" y="20953"/>
                      <a:pt x="5346" y="21144"/>
                      <a:pt x="5176" y="21357"/>
                    </a:cubicBezTo>
                    <a:cubicBezTo>
                      <a:pt x="3600" y="23040"/>
                      <a:pt x="1853" y="25042"/>
                      <a:pt x="980" y="27470"/>
                    </a:cubicBezTo>
                    <a:cubicBezTo>
                      <a:pt x="0" y="30153"/>
                      <a:pt x="448" y="33007"/>
                      <a:pt x="2002" y="34753"/>
                    </a:cubicBezTo>
                    <a:cubicBezTo>
                      <a:pt x="2087" y="34839"/>
                      <a:pt x="2194" y="34902"/>
                      <a:pt x="2300" y="34902"/>
                    </a:cubicBezTo>
                    <a:cubicBezTo>
                      <a:pt x="2364" y="34839"/>
                      <a:pt x="2407" y="34817"/>
                      <a:pt x="2428" y="34817"/>
                    </a:cubicBezTo>
                    <a:cubicBezTo>
                      <a:pt x="2599" y="34775"/>
                      <a:pt x="2705" y="34604"/>
                      <a:pt x="2705" y="34455"/>
                    </a:cubicBezTo>
                    <a:cubicBezTo>
                      <a:pt x="2726" y="32922"/>
                      <a:pt x="4132" y="31580"/>
                      <a:pt x="4984" y="30941"/>
                    </a:cubicBezTo>
                    <a:cubicBezTo>
                      <a:pt x="5367" y="30643"/>
                      <a:pt x="5772" y="30366"/>
                      <a:pt x="6134" y="30111"/>
                    </a:cubicBezTo>
                    <a:cubicBezTo>
                      <a:pt x="6986" y="29493"/>
                      <a:pt x="7902" y="28875"/>
                      <a:pt x="8583" y="28066"/>
                    </a:cubicBezTo>
                    <a:cubicBezTo>
                      <a:pt x="10202" y="26149"/>
                      <a:pt x="10521" y="23210"/>
                      <a:pt x="9435" y="20953"/>
                    </a:cubicBezTo>
                    <a:cubicBezTo>
                      <a:pt x="10159" y="20782"/>
                      <a:pt x="10777" y="20143"/>
                      <a:pt x="11054" y="19398"/>
                    </a:cubicBezTo>
                    <a:cubicBezTo>
                      <a:pt x="11437" y="18418"/>
                      <a:pt x="10926" y="17204"/>
                      <a:pt x="9968" y="16778"/>
                    </a:cubicBezTo>
                    <a:cubicBezTo>
                      <a:pt x="10095" y="16565"/>
                      <a:pt x="10244" y="16310"/>
                      <a:pt x="10372" y="16075"/>
                    </a:cubicBezTo>
                    <a:cubicBezTo>
                      <a:pt x="13141" y="10879"/>
                      <a:pt x="11629" y="3702"/>
                      <a:pt x="6986" y="81"/>
                    </a:cubicBezTo>
                    <a:cubicBezTo>
                      <a:pt x="6906" y="28"/>
                      <a:pt x="6819" y="0"/>
                      <a:pt x="6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28"/>
              <p:cNvSpPr/>
              <p:nvPr/>
            </p:nvSpPr>
            <p:spPr>
              <a:xfrm rot="-8032501">
                <a:off x="2488893" y="4394231"/>
                <a:ext cx="401243" cy="186576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3932" extrusionOk="0">
                    <a:moveTo>
                      <a:pt x="3498" y="0"/>
                    </a:moveTo>
                    <a:cubicBezTo>
                      <a:pt x="2206" y="0"/>
                      <a:pt x="985" y="437"/>
                      <a:pt x="0" y="1188"/>
                    </a:cubicBezTo>
                    <a:cubicBezTo>
                      <a:pt x="831" y="2530"/>
                      <a:pt x="2215" y="3531"/>
                      <a:pt x="3877" y="3829"/>
                    </a:cubicBezTo>
                    <a:cubicBezTo>
                      <a:pt x="4240" y="3898"/>
                      <a:pt x="4601" y="3932"/>
                      <a:pt x="4956" y="3932"/>
                    </a:cubicBezTo>
                    <a:cubicBezTo>
                      <a:pt x="6243" y="3932"/>
                      <a:pt x="7454" y="3494"/>
                      <a:pt x="8456" y="2743"/>
                    </a:cubicBezTo>
                    <a:cubicBezTo>
                      <a:pt x="7646" y="1401"/>
                      <a:pt x="6262" y="400"/>
                      <a:pt x="4579" y="102"/>
                    </a:cubicBezTo>
                    <a:cubicBezTo>
                      <a:pt x="4216" y="33"/>
                      <a:pt x="3854" y="0"/>
                      <a:pt x="34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28"/>
              <p:cNvSpPr/>
              <p:nvPr/>
            </p:nvSpPr>
            <p:spPr>
              <a:xfrm rot="-8032501">
                <a:off x="2864794" y="4518720"/>
                <a:ext cx="384066" cy="202994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4278" extrusionOk="0">
                    <a:moveTo>
                      <a:pt x="2710" y="0"/>
                    </a:moveTo>
                    <a:cubicBezTo>
                      <a:pt x="1767" y="0"/>
                      <a:pt x="843" y="240"/>
                      <a:pt x="1" y="680"/>
                    </a:cubicBezTo>
                    <a:cubicBezTo>
                      <a:pt x="618" y="2149"/>
                      <a:pt x="1811" y="3342"/>
                      <a:pt x="3408" y="3917"/>
                    </a:cubicBezTo>
                    <a:cubicBezTo>
                      <a:pt x="4063" y="4162"/>
                      <a:pt x="4732" y="4277"/>
                      <a:pt x="5391" y="4277"/>
                    </a:cubicBezTo>
                    <a:cubicBezTo>
                      <a:pt x="6339" y="4277"/>
                      <a:pt x="7264" y="4037"/>
                      <a:pt x="8094" y="3598"/>
                    </a:cubicBezTo>
                    <a:cubicBezTo>
                      <a:pt x="7498" y="2149"/>
                      <a:pt x="6284" y="935"/>
                      <a:pt x="4686" y="360"/>
                    </a:cubicBezTo>
                    <a:cubicBezTo>
                      <a:pt x="4032" y="116"/>
                      <a:pt x="3366" y="0"/>
                      <a:pt x="27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28"/>
              <p:cNvSpPr/>
              <p:nvPr/>
            </p:nvSpPr>
            <p:spPr>
              <a:xfrm rot="-8032501">
                <a:off x="4080829" y="4567042"/>
                <a:ext cx="405324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8542" h="5335" extrusionOk="0">
                    <a:moveTo>
                      <a:pt x="1876" y="0"/>
                    </a:moveTo>
                    <a:cubicBezTo>
                      <a:pt x="1211" y="0"/>
                      <a:pt x="707" y="189"/>
                      <a:pt x="491" y="577"/>
                    </a:cubicBezTo>
                    <a:cubicBezTo>
                      <a:pt x="1" y="1493"/>
                      <a:pt x="1279" y="3176"/>
                      <a:pt x="3345" y="4326"/>
                    </a:cubicBezTo>
                    <a:cubicBezTo>
                      <a:pt x="4550" y="4990"/>
                      <a:pt x="5763" y="5335"/>
                      <a:pt x="6671" y="5335"/>
                    </a:cubicBezTo>
                    <a:cubicBezTo>
                      <a:pt x="7335" y="5335"/>
                      <a:pt x="7835" y="5151"/>
                      <a:pt x="8051" y="4773"/>
                    </a:cubicBezTo>
                    <a:cubicBezTo>
                      <a:pt x="8541" y="3857"/>
                      <a:pt x="7263" y="2175"/>
                      <a:pt x="5176" y="1025"/>
                    </a:cubicBezTo>
                    <a:cubicBezTo>
                      <a:pt x="3986" y="350"/>
                      <a:pt x="2781" y="0"/>
                      <a:pt x="1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28"/>
              <p:cNvSpPr/>
              <p:nvPr/>
            </p:nvSpPr>
            <p:spPr>
              <a:xfrm rot="-8032501">
                <a:off x="2756315" y="4182026"/>
                <a:ext cx="1207715" cy="886189"/>
              </a:xfrm>
              <a:custGeom>
                <a:avLst/>
                <a:gdLst/>
                <a:ahLst/>
                <a:cxnLst/>
                <a:rect l="l" t="t" r="r" b="b"/>
                <a:pathLst>
                  <a:path w="25452" h="18676" extrusionOk="0">
                    <a:moveTo>
                      <a:pt x="21545" y="1"/>
                    </a:moveTo>
                    <a:cubicBezTo>
                      <a:pt x="19846" y="1"/>
                      <a:pt x="18088" y="355"/>
                      <a:pt x="16485" y="1041"/>
                    </a:cubicBezTo>
                    <a:cubicBezTo>
                      <a:pt x="12502" y="2787"/>
                      <a:pt x="9563" y="6088"/>
                      <a:pt x="7455" y="8793"/>
                    </a:cubicBezTo>
                    <a:cubicBezTo>
                      <a:pt x="6709" y="9751"/>
                      <a:pt x="5985" y="10731"/>
                      <a:pt x="5282" y="11689"/>
                    </a:cubicBezTo>
                    <a:cubicBezTo>
                      <a:pt x="3706" y="13862"/>
                      <a:pt x="2088" y="16098"/>
                      <a:pt x="171" y="18015"/>
                    </a:cubicBezTo>
                    <a:cubicBezTo>
                      <a:pt x="1" y="18164"/>
                      <a:pt x="1" y="18398"/>
                      <a:pt x="171" y="18569"/>
                    </a:cubicBezTo>
                    <a:cubicBezTo>
                      <a:pt x="256" y="18654"/>
                      <a:pt x="363" y="18675"/>
                      <a:pt x="469" y="18675"/>
                    </a:cubicBezTo>
                    <a:cubicBezTo>
                      <a:pt x="576" y="18675"/>
                      <a:pt x="682" y="18654"/>
                      <a:pt x="746" y="18569"/>
                    </a:cubicBezTo>
                    <a:cubicBezTo>
                      <a:pt x="2705" y="16631"/>
                      <a:pt x="4345" y="14352"/>
                      <a:pt x="5943" y="12179"/>
                    </a:cubicBezTo>
                    <a:cubicBezTo>
                      <a:pt x="6645" y="11221"/>
                      <a:pt x="7348" y="10241"/>
                      <a:pt x="8094" y="9283"/>
                    </a:cubicBezTo>
                    <a:cubicBezTo>
                      <a:pt x="10160" y="6642"/>
                      <a:pt x="12971" y="3426"/>
                      <a:pt x="16804" y="1765"/>
                    </a:cubicBezTo>
                    <a:cubicBezTo>
                      <a:pt x="18304" y="1119"/>
                      <a:pt x="19937" y="793"/>
                      <a:pt x="21514" y="793"/>
                    </a:cubicBezTo>
                    <a:cubicBezTo>
                      <a:pt x="22692" y="793"/>
                      <a:pt x="23838" y="975"/>
                      <a:pt x="24876" y="1339"/>
                    </a:cubicBezTo>
                    <a:cubicBezTo>
                      <a:pt x="24926" y="1359"/>
                      <a:pt x="24976" y="1368"/>
                      <a:pt x="25024" y="1368"/>
                    </a:cubicBezTo>
                    <a:cubicBezTo>
                      <a:pt x="25182" y="1368"/>
                      <a:pt x="25322" y="1268"/>
                      <a:pt x="25387" y="1105"/>
                    </a:cubicBezTo>
                    <a:cubicBezTo>
                      <a:pt x="25451" y="892"/>
                      <a:pt x="25345" y="679"/>
                      <a:pt x="25132" y="593"/>
                    </a:cubicBezTo>
                    <a:cubicBezTo>
                      <a:pt x="24027" y="195"/>
                      <a:pt x="22802" y="1"/>
                      <a:pt x="21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28"/>
              <p:cNvSpPr/>
              <p:nvPr/>
            </p:nvSpPr>
            <p:spPr>
              <a:xfrm rot="-8032501">
                <a:off x="3262013" y="4349379"/>
                <a:ext cx="812546" cy="484756"/>
              </a:xfrm>
              <a:custGeom>
                <a:avLst/>
                <a:gdLst/>
                <a:ahLst/>
                <a:cxnLst/>
                <a:rect l="l" t="t" r="r" b="b"/>
                <a:pathLst>
                  <a:path w="17124" h="10216" extrusionOk="0">
                    <a:moveTo>
                      <a:pt x="12991" y="0"/>
                    </a:moveTo>
                    <a:cubicBezTo>
                      <a:pt x="12707" y="0"/>
                      <a:pt x="12423" y="19"/>
                      <a:pt x="12140" y="56"/>
                    </a:cubicBezTo>
                    <a:cubicBezTo>
                      <a:pt x="10862" y="248"/>
                      <a:pt x="9648" y="780"/>
                      <a:pt x="8540" y="1504"/>
                    </a:cubicBezTo>
                    <a:cubicBezTo>
                      <a:pt x="7454" y="2229"/>
                      <a:pt x="6474" y="3102"/>
                      <a:pt x="5495" y="3954"/>
                    </a:cubicBezTo>
                    <a:cubicBezTo>
                      <a:pt x="3961" y="5317"/>
                      <a:pt x="2556" y="6744"/>
                      <a:pt x="1022" y="8107"/>
                    </a:cubicBezTo>
                    <a:cubicBezTo>
                      <a:pt x="985" y="8101"/>
                      <a:pt x="949" y="8098"/>
                      <a:pt x="912" y="8098"/>
                    </a:cubicBezTo>
                    <a:cubicBezTo>
                      <a:pt x="546" y="8098"/>
                      <a:pt x="203" y="8378"/>
                      <a:pt x="107" y="8746"/>
                    </a:cubicBezTo>
                    <a:cubicBezTo>
                      <a:pt x="0" y="9150"/>
                      <a:pt x="192" y="9576"/>
                      <a:pt x="490" y="9832"/>
                    </a:cubicBezTo>
                    <a:cubicBezTo>
                      <a:pt x="767" y="10109"/>
                      <a:pt x="1193" y="10215"/>
                      <a:pt x="1597" y="10215"/>
                    </a:cubicBezTo>
                    <a:cubicBezTo>
                      <a:pt x="2428" y="10215"/>
                      <a:pt x="3216" y="9150"/>
                      <a:pt x="3301" y="8256"/>
                    </a:cubicBezTo>
                    <a:cubicBezTo>
                      <a:pt x="4295" y="8877"/>
                      <a:pt x="5466" y="9188"/>
                      <a:pt x="6643" y="9188"/>
                    </a:cubicBezTo>
                    <a:cubicBezTo>
                      <a:pt x="6878" y="9188"/>
                      <a:pt x="7113" y="9175"/>
                      <a:pt x="7348" y="9150"/>
                    </a:cubicBezTo>
                    <a:cubicBezTo>
                      <a:pt x="8753" y="8980"/>
                      <a:pt x="10095" y="8320"/>
                      <a:pt x="11075" y="7297"/>
                    </a:cubicBezTo>
                    <a:cubicBezTo>
                      <a:pt x="12267" y="6083"/>
                      <a:pt x="12949" y="4380"/>
                      <a:pt x="14227" y="3208"/>
                    </a:cubicBezTo>
                    <a:cubicBezTo>
                      <a:pt x="14972" y="2505"/>
                      <a:pt x="16144" y="1632"/>
                      <a:pt x="17123" y="1419"/>
                    </a:cubicBezTo>
                    <a:cubicBezTo>
                      <a:pt x="15961" y="507"/>
                      <a:pt x="14482" y="0"/>
                      <a:pt x="12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28"/>
              <p:cNvSpPr/>
              <p:nvPr/>
            </p:nvSpPr>
            <p:spPr>
              <a:xfrm rot="-8032501">
                <a:off x="3130991" y="4595459"/>
                <a:ext cx="1660443" cy="535766"/>
              </a:xfrm>
              <a:custGeom>
                <a:avLst/>
                <a:gdLst/>
                <a:ahLst/>
                <a:cxnLst/>
                <a:rect l="l" t="t" r="r" b="b"/>
                <a:pathLst>
                  <a:path w="34993" h="11291" extrusionOk="0">
                    <a:moveTo>
                      <a:pt x="30471" y="785"/>
                    </a:moveTo>
                    <a:cubicBezTo>
                      <a:pt x="31626" y="785"/>
                      <a:pt x="32718" y="1064"/>
                      <a:pt x="33608" y="1600"/>
                    </a:cubicBezTo>
                    <a:cubicBezTo>
                      <a:pt x="32203" y="2026"/>
                      <a:pt x="31053" y="3261"/>
                      <a:pt x="30435" y="4049"/>
                    </a:cubicBezTo>
                    <a:cubicBezTo>
                      <a:pt x="30137" y="4433"/>
                      <a:pt x="29860" y="4859"/>
                      <a:pt x="29583" y="5221"/>
                    </a:cubicBezTo>
                    <a:cubicBezTo>
                      <a:pt x="28966" y="6073"/>
                      <a:pt x="28412" y="6903"/>
                      <a:pt x="27666" y="7542"/>
                    </a:cubicBezTo>
                    <a:cubicBezTo>
                      <a:pt x="26656" y="8411"/>
                      <a:pt x="25310" y="8853"/>
                      <a:pt x="23966" y="8853"/>
                    </a:cubicBezTo>
                    <a:cubicBezTo>
                      <a:pt x="22872" y="8853"/>
                      <a:pt x="21780" y="8560"/>
                      <a:pt x="20872" y="7968"/>
                    </a:cubicBezTo>
                    <a:cubicBezTo>
                      <a:pt x="20815" y="7920"/>
                      <a:pt x="20744" y="7898"/>
                      <a:pt x="20673" y="7898"/>
                    </a:cubicBezTo>
                    <a:cubicBezTo>
                      <a:pt x="20585" y="7898"/>
                      <a:pt x="20495" y="7931"/>
                      <a:pt x="20425" y="7989"/>
                    </a:cubicBezTo>
                    <a:cubicBezTo>
                      <a:pt x="20297" y="8096"/>
                      <a:pt x="20233" y="8288"/>
                      <a:pt x="20297" y="8437"/>
                    </a:cubicBezTo>
                    <a:cubicBezTo>
                      <a:pt x="20489" y="9012"/>
                      <a:pt x="19914" y="9651"/>
                      <a:pt x="19254" y="9885"/>
                    </a:cubicBezTo>
                    <a:cubicBezTo>
                      <a:pt x="19116" y="9937"/>
                      <a:pt x="18971" y="9962"/>
                      <a:pt x="18826" y="9962"/>
                    </a:cubicBezTo>
                    <a:cubicBezTo>
                      <a:pt x="18320" y="9962"/>
                      <a:pt x="17812" y="9662"/>
                      <a:pt x="17614" y="9182"/>
                    </a:cubicBezTo>
                    <a:cubicBezTo>
                      <a:pt x="17571" y="9161"/>
                      <a:pt x="17571" y="9139"/>
                      <a:pt x="17550" y="9118"/>
                    </a:cubicBezTo>
                    <a:cubicBezTo>
                      <a:pt x="18934" y="8138"/>
                      <a:pt x="20191" y="6967"/>
                      <a:pt x="21384" y="5817"/>
                    </a:cubicBezTo>
                    <a:cubicBezTo>
                      <a:pt x="21575" y="5625"/>
                      <a:pt x="21767" y="5476"/>
                      <a:pt x="21980" y="5285"/>
                    </a:cubicBezTo>
                    <a:cubicBezTo>
                      <a:pt x="23599" y="3772"/>
                      <a:pt x="25537" y="2047"/>
                      <a:pt x="27837" y="1259"/>
                    </a:cubicBezTo>
                    <a:cubicBezTo>
                      <a:pt x="28711" y="941"/>
                      <a:pt x="29608" y="785"/>
                      <a:pt x="30471" y="785"/>
                    </a:cubicBezTo>
                    <a:close/>
                    <a:moveTo>
                      <a:pt x="30431" y="1"/>
                    </a:moveTo>
                    <a:cubicBezTo>
                      <a:pt x="29481" y="1"/>
                      <a:pt x="28496" y="169"/>
                      <a:pt x="27539" y="514"/>
                    </a:cubicBezTo>
                    <a:cubicBezTo>
                      <a:pt x="25111" y="1366"/>
                      <a:pt x="23087" y="3134"/>
                      <a:pt x="21405" y="4731"/>
                    </a:cubicBezTo>
                    <a:cubicBezTo>
                      <a:pt x="21234" y="4901"/>
                      <a:pt x="21043" y="5093"/>
                      <a:pt x="20830" y="5263"/>
                    </a:cubicBezTo>
                    <a:cubicBezTo>
                      <a:pt x="19275" y="6712"/>
                      <a:pt x="17656" y="8202"/>
                      <a:pt x="15804" y="9225"/>
                    </a:cubicBezTo>
                    <a:cubicBezTo>
                      <a:pt x="14152" y="10097"/>
                      <a:pt x="12289" y="10513"/>
                      <a:pt x="10414" y="10513"/>
                    </a:cubicBezTo>
                    <a:cubicBezTo>
                      <a:pt x="6750" y="10513"/>
                      <a:pt x="3043" y="8925"/>
                      <a:pt x="789" y="6051"/>
                    </a:cubicBezTo>
                    <a:cubicBezTo>
                      <a:pt x="702" y="5939"/>
                      <a:pt x="578" y="5886"/>
                      <a:pt x="457" y="5886"/>
                    </a:cubicBezTo>
                    <a:cubicBezTo>
                      <a:pt x="370" y="5886"/>
                      <a:pt x="285" y="5913"/>
                      <a:pt x="214" y="5966"/>
                    </a:cubicBezTo>
                    <a:cubicBezTo>
                      <a:pt x="43" y="6115"/>
                      <a:pt x="1" y="6371"/>
                      <a:pt x="150" y="6541"/>
                    </a:cubicBezTo>
                    <a:cubicBezTo>
                      <a:pt x="2535" y="9587"/>
                      <a:pt x="6497" y="11290"/>
                      <a:pt x="10394" y="11290"/>
                    </a:cubicBezTo>
                    <a:cubicBezTo>
                      <a:pt x="12439" y="11290"/>
                      <a:pt x="14419" y="10843"/>
                      <a:pt x="16187" y="9906"/>
                    </a:cubicBezTo>
                    <a:cubicBezTo>
                      <a:pt x="16443" y="9778"/>
                      <a:pt x="16655" y="9651"/>
                      <a:pt x="16890" y="9523"/>
                    </a:cubicBezTo>
                    <a:cubicBezTo>
                      <a:pt x="17220" y="10267"/>
                      <a:pt x="18052" y="10728"/>
                      <a:pt x="18855" y="10728"/>
                    </a:cubicBezTo>
                    <a:cubicBezTo>
                      <a:pt x="19087" y="10728"/>
                      <a:pt x="19316" y="10690"/>
                      <a:pt x="19531" y="10609"/>
                    </a:cubicBezTo>
                    <a:cubicBezTo>
                      <a:pt x="20276" y="10311"/>
                      <a:pt x="20915" y="9693"/>
                      <a:pt x="21064" y="8990"/>
                    </a:cubicBezTo>
                    <a:cubicBezTo>
                      <a:pt x="21955" y="9419"/>
                      <a:pt x="22952" y="9632"/>
                      <a:pt x="23951" y="9632"/>
                    </a:cubicBezTo>
                    <a:cubicBezTo>
                      <a:pt x="25483" y="9632"/>
                      <a:pt x="27017" y="9131"/>
                      <a:pt x="28177" y="8138"/>
                    </a:cubicBezTo>
                    <a:cubicBezTo>
                      <a:pt x="29008" y="7414"/>
                      <a:pt x="29647" y="6541"/>
                      <a:pt x="30222" y="5689"/>
                    </a:cubicBezTo>
                    <a:cubicBezTo>
                      <a:pt x="30499" y="5306"/>
                      <a:pt x="30755" y="4901"/>
                      <a:pt x="31053" y="4539"/>
                    </a:cubicBezTo>
                    <a:cubicBezTo>
                      <a:pt x="31713" y="3687"/>
                      <a:pt x="33055" y="2282"/>
                      <a:pt x="34567" y="2239"/>
                    </a:cubicBezTo>
                    <a:cubicBezTo>
                      <a:pt x="34716" y="2239"/>
                      <a:pt x="34886" y="2133"/>
                      <a:pt x="34929" y="1983"/>
                    </a:cubicBezTo>
                    <a:cubicBezTo>
                      <a:pt x="34993" y="1813"/>
                      <a:pt x="34971" y="1664"/>
                      <a:pt x="34822" y="1557"/>
                    </a:cubicBezTo>
                    <a:cubicBezTo>
                      <a:pt x="33704" y="535"/>
                      <a:pt x="32123" y="1"/>
                      <a:pt x="30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96" name="Google Shape;1296;p28"/>
            <p:cNvGrpSpPr/>
            <p:nvPr/>
          </p:nvGrpSpPr>
          <p:grpSpPr>
            <a:xfrm rot="-5400000" flipH="1">
              <a:off x="294620" y="4300820"/>
              <a:ext cx="487558" cy="1229202"/>
              <a:chOff x="8656450" y="358285"/>
              <a:chExt cx="487558" cy="1229202"/>
            </a:xfrm>
          </p:grpSpPr>
          <p:sp>
            <p:nvSpPr>
              <p:cNvPr id="1297" name="Google Shape;1297;p28"/>
              <p:cNvSpPr/>
              <p:nvPr/>
            </p:nvSpPr>
            <p:spPr>
              <a:xfrm>
                <a:off x="8779859" y="358285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lnTo>
                      <a:pt x="7455" y="36"/>
                    </a:lnTo>
                    <a:lnTo>
                      <a:pt x="7455" y="36"/>
                    </a:lnTo>
                    <a:cubicBezTo>
                      <a:pt x="7462" y="24"/>
                      <a:pt x="7469" y="12"/>
                      <a:pt x="7476" y="1"/>
                    </a:cubicBezTo>
                    <a:close/>
                    <a:moveTo>
                      <a:pt x="7455" y="36"/>
                    </a:moveTo>
                    <a:cubicBezTo>
                      <a:pt x="7011" y="767"/>
                      <a:pt x="6444" y="1416"/>
                      <a:pt x="5794" y="2003"/>
                    </a:cubicBezTo>
                    <a:cubicBezTo>
                      <a:pt x="4367" y="3323"/>
                      <a:pt x="2663" y="4388"/>
                      <a:pt x="1598" y="6049"/>
                    </a:cubicBezTo>
                    <a:cubicBezTo>
                      <a:pt x="1" y="8498"/>
                      <a:pt x="150" y="11736"/>
                      <a:pt x="1172" y="14462"/>
                    </a:cubicBezTo>
                    <a:cubicBezTo>
                      <a:pt x="2173" y="17209"/>
                      <a:pt x="3962" y="19573"/>
                      <a:pt x="5560" y="22001"/>
                    </a:cubicBezTo>
                    <a:cubicBezTo>
                      <a:pt x="6262" y="23023"/>
                      <a:pt x="6901" y="24131"/>
                      <a:pt x="7455" y="25238"/>
                    </a:cubicBezTo>
                    <a:lnTo>
                      <a:pt x="7455" y="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28"/>
              <p:cNvSpPr/>
              <p:nvPr/>
            </p:nvSpPr>
            <p:spPr>
              <a:xfrm>
                <a:off x="8656450" y="366369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7359" y="0"/>
                    </a:moveTo>
                    <a:cubicBezTo>
                      <a:pt x="6081" y="0"/>
                      <a:pt x="4796" y="492"/>
                      <a:pt x="3813" y="1474"/>
                    </a:cubicBezTo>
                    <a:cubicBezTo>
                      <a:pt x="2514" y="2816"/>
                      <a:pt x="2088" y="4669"/>
                      <a:pt x="2514" y="6352"/>
                    </a:cubicBezTo>
                    <a:cubicBezTo>
                      <a:pt x="1023" y="7225"/>
                      <a:pt x="0" y="8865"/>
                      <a:pt x="0" y="10718"/>
                    </a:cubicBezTo>
                    <a:cubicBezTo>
                      <a:pt x="0" y="12592"/>
                      <a:pt x="1023" y="14210"/>
                      <a:pt x="2535" y="15084"/>
                    </a:cubicBezTo>
                    <a:cubicBezTo>
                      <a:pt x="2109" y="16766"/>
                      <a:pt x="2535" y="18640"/>
                      <a:pt x="3877" y="19939"/>
                    </a:cubicBezTo>
                    <a:cubicBezTo>
                      <a:pt x="4643" y="20706"/>
                      <a:pt x="5602" y="21153"/>
                      <a:pt x="6603" y="21345"/>
                    </a:cubicBezTo>
                    <a:lnTo>
                      <a:pt x="6603" y="21303"/>
                    </a:lnTo>
                    <a:cubicBezTo>
                      <a:pt x="5197" y="19194"/>
                      <a:pt x="3728" y="17022"/>
                      <a:pt x="2833" y="14594"/>
                    </a:cubicBezTo>
                    <a:cubicBezTo>
                      <a:pt x="2279" y="13060"/>
                      <a:pt x="1981" y="11548"/>
                      <a:pt x="1981" y="10079"/>
                    </a:cubicBezTo>
                    <a:cubicBezTo>
                      <a:pt x="1981" y="8247"/>
                      <a:pt x="2428" y="6522"/>
                      <a:pt x="3344" y="5159"/>
                    </a:cubicBezTo>
                    <a:cubicBezTo>
                      <a:pt x="4196" y="3881"/>
                      <a:pt x="5367" y="2901"/>
                      <a:pt x="6475" y="1964"/>
                    </a:cubicBezTo>
                    <a:cubicBezTo>
                      <a:pt x="6965" y="1560"/>
                      <a:pt x="7433" y="1176"/>
                      <a:pt x="7859" y="772"/>
                    </a:cubicBezTo>
                    <a:cubicBezTo>
                      <a:pt x="8094" y="559"/>
                      <a:pt x="8285" y="346"/>
                      <a:pt x="8498" y="133"/>
                    </a:cubicBezTo>
                    <a:cubicBezTo>
                      <a:pt x="8125" y="44"/>
                      <a:pt x="7742" y="0"/>
                      <a:pt x="73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28"/>
              <p:cNvSpPr/>
              <p:nvPr/>
            </p:nvSpPr>
            <p:spPr>
              <a:xfrm>
                <a:off x="8924064" y="599941"/>
                <a:ext cx="219940" cy="746902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6" extrusionOk="0">
                    <a:moveTo>
                      <a:pt x="4494" y="1"/>
                    </a:moveTo>
                    <a:lnTo>
                      <a:pt x="4494" y="38"/>
                    </a:lnTo>
                    <a:lnTo>
                      <a:pt x="4494" y="38"/>
                    </a:lnTo>
                    <a:cubicBezTo>
                      <a:pt x="4501" y="25"/>
                      <a:pt x="4508" y="13"/>
                      <a:pt x="4515" y="1"/>
                    </a:cubicBezTo>
                    <a:close/>
                    <a:moveTo>
                      <a:pt x="4494" y="38"/>
                    </a:moveTo>
                    <a:lnTo>
                      <a:pt x="4494" y="38"/>
                    </a:lnTo>
                    <a:cubicBezTo>
                      <a:pt x="4239" y="470"/>
                      <a:pt x="3866" y="863"/>
                      <a:pt x="3514" y="1215"/>
                    </a:cubicBezTo>
                    <a:cubicBezTo>
                      <a:pt x="2641" y="2024"/>
                      <a:pt x="1619" y="2684"/>
                      <a:pt x="959" y="3664"/>
                    </a:cubicBezTo>
                    <a:cubicBezTo>
                      <a:pt x="0" y="5155"/>
                      <a:pt x="85" y="7136"/>
                      <a:pt x="682" y="8776"/>
                    </a:cubicBezTo>
                    <a:cubicBezTo>
                      <a:pt x="1299" y="10415"/>
                      <a:pt x="2386" y="11864"/>
                      <a:pt x="3344" y="13354"/>
                    </a:cubicBezTo>
                    <a:cubicBezTo>
                      <a:pt x="3770" y="13993"/>
                      <a:pt x="4175" y="14632"/>
                      <a:pt x="4494" y="15335"/>
                    </a:cubicBezTo>
                    <a:lnTo>
                      <a:pt x="4494" y="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0" name="Google Shape;1300;p28"/>
            <p:cNvGrpSpPr/>
            <p:nvPr/>
          </p:nvGrpSpPr>
          <p:grpSpPr>
            <a:xfrm rot="-5400000" flipH="1">
              <a:off x="8361822" y="4300820"/>
              <a:ext cx="487558" cy="1229202"/>
              <a:chOff x="8656450" y="3556013"/>
              <a:chExt cx="487558" cy="1229202"/>
            </a:xfrm>
          </p:grpSpPr>
          <p:sp>
            <p:nvSpPr>
              <p:cNvPr id="1301" name="Google Shape;1301;p28"/>
              <p:cNvSpPr/>
              <p:nvPr/>
            </p:nvSpPr>
            <p:spPr>
              <a:xfrm>
                <a:off x="8779859" y="3556013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28"/>
              <p:cNvSpPr/>
              <p:nvPr/>
            </p:nvSpPr>
            <p:spPr>
              <a:xfrm>
                <a:off x="8656450" y="3735477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28"/>
              <p:cNvSpPr/>
              <p:nvPr/>
            </p:nvSpPr>
            <p:spPr>
              <a:xfrm>
                <a:off x="8924064" y="3795623"/>
                <a:ext cx="219940" cy="7468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4" name="Google Shape;1304;p28"/>
            <p:cNvGrpSpPr/>
            <p:nvPr/>
          </p:nvGrpSpPr>
          <p:grpSpPr>
            <a:xfrm>
              <a:off x="1643640" y="4671656"/>
              <a:ext cx="431094" cy="432089"/>
              <a:chOff x="218350" y="4481731"/>
              <a:chExt cx="431094" cy="432089"/>
            </a:xfrm>
          </p:grpSpPr>
          <p:sp>
            <p:nvSpPr>
              <p:cNvPr id="1305" name="Google Shape;1305;p28"/>
              <p:cNvSpPr/>
              <p:nvPr/>
            </p:nvSpPr>
            <p:spPr>
              <a:xfrm>
                <a:off x="218350" y="4481731"/>
                <a:ext cx="431094" cy="432089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8690" extrusionOk="0">
                    <a:moveTo>
                      <a:pt x="3622" y="0"/>
                    </a:moveTo>
                    <a:cubicBezTo>
                      <a:pt x="2876" y="512"/>
                      <a:pt x="2471" y="1470"/>
                      <a:pt x="2621" y="2386"/>
                    </a:cubicBezTo>
                    <a:cubicBezTo>
                      <a:pt x="2621" y="2450"/>
                      <a:pt x="2642" y="2556"/>
                      <a:pt x="2642" y="2641"/>
                    </a:cubicBezTo>
                    <a:cubicBezTo>
                      <a:pt x="2557" y="2641"/>
                      <a:pt x="2450" y="2620"/>
                      <a:pt x="2365" y="2620"/>
                    </a:cubicBezTo>
                    <a:cubicBezTo>
                      <a:pt x="2261" y="2605"/>
                      <a:pt x="2156" y="2598"/>
                      <a:pt x="2051" y="2598"/>
                    </a:cubicBezTo>
                    <a:cubicBezTo>
                      <a:pt x="1270" y="2598"/>
                      <a:pt x="470" y="3002"/>
                      <a:pt x="1" y="3621"/>
                    </a:cubicBezTo>
                    <a:lnTo>
                      <a:pt x="959" y="4345"/>
                    </a:lnTo>
                    <a:cubicBezTo>
                      <a:pt x="619" y="4579"/>
                      <a:pt x="299" y="4835"/>
                      <a:pt x="1" y="5069"/>
                    </a:cubicBezTo>
                    <a:cubicBezTo>
                      <a:pt x="460" y="5712"/>
                      <a:pt x="1219" y="6101"/>
                      <a:pt x="1993" y="6101"/>
                    </a:cubicBezTo>
                    <a:cubicBezTo>
                      <a:pt x="2117" y="6101"/>
                      <a:pt x="2241" y="6091"/>
                      <a:pt x="2365" y="6070"/>
                    </a:cubicBezTo>
                    <a:cubicBezTo>
                      <a:pt x="2450" y="6070"/>
                      <a:pt x="2557" y="6049"/>
                      <a:pt x="2642" y="6049"/>
                    </a:cubicBezTo>
                    <a:cubicBezTo>
                      <a:pt x="2642" y="6134"/>
                      <a:pt x="2621" y="6241"/>
                      <a:pt x="2621" y="6305"/>
                    </a:cubicBezTo>
                    <a:cubicBezTo>
                      <a:pt x="2471" y="7199"/>
                      <a:pt x="2897" y="8157"/>
                      <a:pt x="3622" y="8690"/>
                    </a:cubicBezTo>
                    <a:lnTo>
                      <a:pt x="4346" y="7731"/>
                    </a:lnTo>
                    <a:cubicBezTo>
                      <a:pt x="4580" y="8072"/>
                      <a:pt x="4814" y="8392"/>
                      <a:pt x="5070" y="8690"/>
                    </a:cubicBezTo>
                    <a:cubicBezTo>
                      <a:pt x="5815" y="8179"/>
                      <a:pt x="6199" y="7220"/>
                      <a:pt x="6071" y="6305"/>
                    </a:cubicBezTo>
                    <a:cubicBezTo>
                      <a:pt x="6071" y="6241"/>
                      <a:pt x="6049" y="6134"/>
                      <a:pt x="6049" y="6049"/>
                    </a:cubicBezTo>
                    <a:cubicBezTo>
                      <a:pt x="6135" y="6049"/>
                      <a:pt x="6241" y="6070"/>
                      <a:pt x="6305" y="6070"/>
                    </a:cubicBezTo>
                    <a:cubicBezTo>
                      <a:pt x="6421" y="6090"/>
                      <a:pt x="6538" y="6099"/>
                      <a:pt x="6655" y="6099"/>
                    </a:cubicBezTo>
                    <a:cubicBezTo>
                      <a:pt x="7436" y="6099"/>
                      <a:pt x="8206" y="5681"/>
                      <a:pt x="8669" y="5069"/>
                    </a:cubicBezTo>
                    <a:lnTo>
                      <a:pt x="7711" y="4345"/>
                    </a:lnTo>
                    <a:cubicBezTo>
                      <a:pt x="8073" y="4111"/>
                      <a:pt x="8392" y="3877"/>
                      <a:pt x="8669" y="3621"/>
                    </a:cubicBezTo>
                    <a:cubicBezTo>
                      <a:pt x="8242" y="2971"/>
                      <a:pt x="7457" y="2596"/>
                      <a:pt x="6656" y="2596"/>
                    </a:cubicBezTo>
                    <a:cubicBezTo>
                      <a:pt x="6539" y="2596"/>
                      <a:pt x="6422" y="2604"/>
                      <a:pt x="6305" y="2620"/>
                    </a:cubicBezTo>
                    <a:cubicBezTo>
                      <a:pt x="6241" y="2620"/>
                      <a:pt x="6135" y="2641"/>
                      <a:pt x="6049" y="2641"/>
                    </a:cubicBezTo>
                    <a:cubicBezTo>
                      <a:pt x="6049" y="2556"/>
                      <a:pt x="6071" y="2450"/>
                      <a:pt x="6071" y="2386"/>
                    </a:cubicBezTo>
                    <a:cubicBezTo>
                      <a:pt x="6199" y="1491"/>
                      <a:pt x="5773" y="533"/>
                      <a:pt x="5070" y="0"/>
                    </a:cubicBezTo>
                    <a:lnTo>
                      <a:pt x="4346" y="959"/>
                    </a:lnTo>
                    <a:cubicBezTo>
                      <a:pt x="4111" y="618"/>
                      <a:pt x="3856" y="299"/>
                      <a:pt x="36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28"/>
              <p:cNvSpPr/>
              <p:nvPr/>
            </p:nvSpPr>
            <p:spPr>
              <a:xfrm>
                <a:off x="350763" y="4614094"/>
                <a:ext cx="167366" cy="167366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3366" extrusionOk="0">
                    <a:moveTo>
                      <a:pt x="1683" y="1"/>
                    </a:moveTo>
                    <a:cubicBezTo>
                      <a:pt x="746" y="1"/>
                      <a:pt x="0" y="746"/>
                      <a:pt x="0" y="1683"/>
                    </a:cubicBezTo>
                    <a:cubicBezTo>
                      <a:pt x="0" y="2620"/>
                      <a:pt x="746" y="3366"/>
                      <a:pt x="1683" y="3366"/>
                    </a:cubicBezTo>
                    <a:cubicBezTo>
                      <a:pt x="2620" y="3366"/>
                      <a:pt x="3365" y="2620"/>
                      <a:pt x="3365" y="1683"/>
                    </a:cubicBezTo>
                    <a:cubicBezTo>
                      <a:pt x="3365" y="746"/>
                      <a:pt x="2620" y="1"/>
                      <a:pt x="16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07" name="Google Shape;1307;p28"/>
            <p:cNvGrpSpPr/>
            <p:nvPr/>
          </p:nvGrpSpPr>
          <p:grpSpPr>
            <a:xfrm>
              <a:off x="7069265" y="4671656"/>
              <a:ext cx="431094" cy="432089"/>
              <a:chOff x="218350" y="4481731"/>
              <a:chExt cx="431094" cy="432089"/>
            </a:xfrm>
          </p:grpSpPr>
          <p:sp>
            <p:nvSpPr>
              <p:cNvPr id="1308" name="Google Shape;1308;p28"/>
              <p:cNvSpPr/>
              <p:nvPr/>
            </p:nvSpPr>
            <p:spPr>
              <a:xfrm>
                <a:off x="218350" y="4481731"/>
                <a:ext cx="431094" cy="432089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8690" extrusionOk="0">
                    <a:moveTo>
                      <a:pt x="3622" y="0"/>
                    </a:moveTo>
                    <a:cubicBezTo>
                      <a:pt x="2876" y="512"/>
                      <a:pt x="2471" y="1470"/>
                      <a:pt x="2621" y="2386"/>
                    </a:cubicBezTo>
                    <a:cubicBezTo>
                      <a:pt x="2621" y="2450"/>
                      <a:pt x="2642" y="2556"/>
                      <a:pt x="2642" y="2641"/>
                    </a:cubicBezTo>
                    <a:cubicBezTo>
                      <a:pt x="2557" y="2641"/>
                      <a:pt x="2450" y="2620"/>
                      <a:pt x="2365" y="2620"/>
                    </a:cubicBezTo>
                    <a:cubicBezTo>
                      <a:pt x="2261" y="2605"/>
                      <a:pt x="2156" y="2598"/>
                      <a:pt x="2051" y="2598"/>
                    </a:cubicBezTo>
                    <a:cubicBezTo>
                      <a:pt x="1270" y="2598"/>
                      <a:pt x="470" y="3002"/>
                      <a:pt x="1" y="3621"/>
                    </a:cubicBezTo>
                    <a:lnTo>
                      <a:pt x="959" y="4345"/>
                    </a:lnTo>
                    <a:cubicBezTo>
                      <a:pt x="619" y="4579"/>
                      <a:pt x="299" y="4835"/>
                      <a:pt x="1" y="5069"/>
                    </a:cubicBezTo>
                    <a:cubicBezTo>
                      <a:pt x="460" y="5712"/>
                      <a:pt x="1219" y="6101"/>
                      <a:pt x="1993" y="6101"/>
                    </a:cubicBezTo>
                    <a:cubicBezTo>
                      <a:pt x="2117" y="6101"/>
                      <a:pt x="2241" y="6091"/>
                      <a:pt x="2365" y="6070"/>
                    </a:cubicBezTo>
                    <a:cubicBezTo>
                      <a:pt x="2450" y="6070"/>
                      <a:pt x="2557" y="6049"/>
                      <a:pt x="2642" y="6049"/>
                    </a:cubicBezTo>
                    <a:cubicBezTo>
                      <a:pt x="2642" y="6134"/>
                      <a:pt x="2621" y="6241"/>
                      <a:pt x="2621" y="6305"/>
                    </a:cubicBezTo>
                    <a:cubicBezTo>
                      <a:pt x="2471" y="7199"/>
                      <a:pt x="2897" y="8157"/>
                      <a:pt x="3622" y="8690"/>
                    </a:cubicBezTo>
                    <a:lnTo>
                      <a:pt x="4346" y="7731"/>
                    </a:lnTo>
                    <a:cubicBezTo>
                      <a:pt x="4580" y="8072"/>
                      <a:pt x="4814" y="8392"/>
                      <a:pt x="5070" y="8690"/>
                    </a:cubicBezTo>
                    <a:cubicBezTo>
                      <a:pt x="5815" y="8179"/>
                      <a:pt x="6199" y="7220"/>
                      <a:pt x="6071" y="6305"/>
                    </a:cubicBezTo>
                    <a:cubicBezTo>
                      <a:pt x="6071" y="6241"/>
                      <a:pt x="6049" y="6134"/>
                      <a:pt x="6049" y="6049"/>
                    </a:cubicBezTo>
                    <a:cubicBezTo>
                      <a:pt x="6135" y="6049"/>
                      <a:pt x="6241" y="6070"/>
                      <a:pt x="6305" y="6070"/>
                    </a:cubicBezTo>
                    <a:cubicBezTo>
                      <a:pt x="6421" y="6090"/>
                      <a:pt x="6538" y="6099"/>
                      <a:pt x="6655" y="6099"/>
                    </a:cubicBezTo>
                    <a:cubicBezTo>
                      <a:pt x="7436" y="6099"/>
                      <a:pt x="8206" y="5681"/>
                      <a:pt x="8669" y="5069"/>
                    </a:cubicBezTo>
                    <a:lnTo>
                      <a:pt x="7711" y="4345"/>
                    </a:lnTo>
                    <a:cubicBezTo>
                      <a:pt x="8073" y="4111"/>
                      <a:pt x="8392" y="3877"/>
                      <a:pt x="8669" y="3621"/>
                    </a:cubicBezTo>
                    <a:cubicBezTo>
                      <a:pt x="8242" y="2971"/>
                      <a:pt x="7457" y="2596"/>
                      <a:pt x="6656" y="2596"/>
                    </a:cubicBezTo>
                    <a:cubicBezTo>
                      <a:pt x="6539" y="2596"/>
                      <a:pt x="6422" y="2604"/>
                      <a:pt x="6305" y="2620"/>
                    </a:cubicBezTo>
                    <a:cubicBezTo>
                      <a:pt x="6241" y="2620"/>
                      <a:pt x="6135" y="2641"/>
                      <a:pt x="6049" y="2641"/>
                    </a:cubicBezTo>
                    <a:cubicBezTo>
                      <a:pt x="6049" y="2556"/>
                      <a:pt x="6071" y="2450"/>
                      <a:pt x="6071" y="2386"/>
                    </a:cubicBezTo>
                    <a:cubicBezTo>
                      <a:pt x="6199" y="1491"/>
                      <a:pt x="5773" y="533"/>
                      <a:pt x="5070" y="0"/>
                    </a:cubicBezTo>
                    <a:lnTo>
                      <a:pt x="4346" y="959"/>
                    </a:lnTo>
                    <a:cubicBezTo>
                      <a:pt x="4111" y="618"/>
                      <a:pt x="3856" y="299"/>
                      <a:pt x="36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28"/>
              <p:cNvSpPr/>
              <p:nvPr/>
            </p:nvSpPr>
            <p:spPr>
              <a:xfrm>
                <a:off x="350763" y="4614094"/>
                <a:ext cx="167366" cy="167366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3366" extrusionOk="0">
                    <a:moveTo>
                      <a:pt x="1683" y="1"/>
                    </a:moveTo>
                    <a:cubicBezTo>
                      <a:pt x="746" y="1"/>
                      <a:pt x="0" y="746"/>
                      <a:pt x="0" y="1683"/>
                    </a:cubicBezTo>
                    <a:cubicBezTo>
                      <a:pt x="0" y="2620"/>
                      <a:pt x="746" y="3366"/>
                      <a:pt x="1683" y="3366"/>
                    </a:cubicBezTo>
                    <a:cubicBezTo>
                      <a:pt x="2620" y="3366"/>
                      <a:pt x="3365" y="2620"/>
                      <a:pt x="3365" y="1683"/>
                    </a:cubicBezTo>
                    <a:cubicBezTo>
                      <a:pt x="3365" y="746"/>
                      <a:pt x="2620" y="1"/>
                      <a:pt x="16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3">
    <p:spTree>
      <p:nvGrpSpPr>
        <p:cNvPr id="1" name="Shape 1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1" name="Google Shape;1311;p29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312" name="Google Shape;1312;p29"/>
          <p:cNvGrpSpPr/>
          <p:nvPr/>
        </p:nvGrpSpPr>
        <p:grpSpPr>
          <a:xfrm rot="10800000">
            <a:off x="7304055" y="3304926"/>
            <a:ext cx="1839953" cy="1838576"/>
            <a:chOff x="-99" y="-3066"/>
            <a:chExt cx="2049174" cy="2047640"/>
          </a:xfrm>
        </p:grpSpPr>
        <p:grpSp>
          <p:nvGrpSpPr>
            <p:cNvPr id="1313" name="Google Shape;1313;p29"/>
            <p:cNvGrpSpPr/>
            <p:nvPr/>
          </p:nvGrpSpPr>
          <p:grpSpPr>
            <a:xfrm rot="10800000">
              <a:off x="-99" y="-3066"/>
              <a:ext cx="653012" cy="653708"/>
              <a:chOff x="8256150" y="4254700"/>
              <a:chExt cx="887848" cy="888793"/>
            </a:xfrm>
          </p:grpSpPr>
          <p:sp>
            <p:nvSpPr>
              <p:cNvPr id="1314" name="Google Shape;1314;p29"/>
              <p:cNvSpPr/>
              <p:nvPr/>
            </p:nvSpPr>
            <p:spPr>
              <a:xfrm>
                <a:off x="8256150" y="4254700"/>
                <a:ext cx="887844" cy="887844"/>
              </a:xfrm>
              <a:custGeom>
                <a:avLst/>
                <a:gdLst/>
                <a:ahLst/>
                <a:cxnLst/>
                <a:rect l="l" t="t" r="r" b="b"/>
                <a:pathLst>
                  <a:path w="19808" h="19808" extrusionOk="0">
                    <a:moveTo>
                      <a:pt x="9904" y="0"/>
                    </a:moveTo>
                    <a:cubicBezTo>
                      <a:pt x="4430" y="0"/>
                      <a:pt x="1" y="4430"/>
                      <a:pt x="1" y="9904"/>
                    </a:cubicBezTo>
                    <a:cubicBezTo>
                      <a:pt x="1" y="15356"/>
                      <a:pt x="4430" y="19807"/>
                      <a:pt x="9904" y="19807"/>
                    </a:cubicBezTo>
                    <a:lnTo>
                      <a:pt x="19807" y="19807"/>
                    </a:lnTo>
                    <a:lnTo>
                      <a:pt x="19807" y="9904"/>
                    </a:lnTo>
                    <a:cubicBezTo>
                      <a:pt x="19807" y="4430"/>
                      <a:pt x="15399" y="0"/>
                      <a:pt x="990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29"/>
              <p:cNvSpPr/>
              <p:nvPr/>
            </p:nvSpPr>
            <p:spPr>
              <a:xfrm>
                <a:off x="8574033" y="4572586"/>
                <a:ext cx="569963" cy="570904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12737" extrusionOk="0">
                    <a:moveTo>
                      <a:pt x="6369" y="0"/>
                    </a:moveTo>
                    <a:cubicBezTo>
                      <a:pt x="2855" y="0"/>
                      <a:pt x="1" y="2854"/>
                      <a:pt x="1" y="6368"/>
                    </a:cubicBezTo>
                    <a:cubicBezTo>
                      <a:pt x="1" y="9883"/>
                      <a:pt x="2855" y="12736"/>
                      <a:pt x="6369" y="12736"/>
                    </a:cubicBezTo>
                    <a:lnTo>
                      <a:pt x="12715" y="12736"/>
                    </a:lnTo>
                    <a:lnTo>
                      <a:pt x="12715" y="6368"/>
                    </a:lnTo>
                    <a:cubicBezTo>
                      <a:pt x="12715" y="2854"/>
                      <a:pt x="9883" y="0"/>
                      <a:pt x="63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29"/>
              <p:cNvSpPr/>
              <p:nvPr/>
            </p:nvSpPr>
            <p:spPr>
              <a:xfrm>
                <a:off x="8780218" y="4777832"/>
                <a:ext cx="363779" cy="364721"/>
              </a:xfrm>
              <a:custGeom>
                <a:avLst/>
                <a:gdLst/>
                <a:ahLst/>
                <a:cxnLst/>
                <a:rect l="l" t="t" r="r" b="b"/>
                <a:pathLst>
                  <a:path w="8116" h="8137" extrusionOk="0">
                    <a:moveTo>
                      <a:pt x="1" y="0"/>
                    </a:moveTo>
                    <a:cubicBezTo>
                      <a:pt x="1" y="4502"/>
                      <a:pt x="3601" y="8136"/>
                      <a:pt x="8076" y="8136"/>
                    </a:cubicBezTo>
                    <a:cubicBezTo>
                      <a:pt x="8089" y="8136"/>
                      <a:pt x="8102" y="8136"/>
                      <a:pt x="8115" y="8136"/>
                    </a:cubicBezTo>
                    <a:cubicBezTo>
                      <a:pt x="8115" y="3664"/>
                      <a:pt x="4495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29"/>
              <p:cNvSpPr/>
              <p:nvPr/>
            </p:nvSpPr>
            <p:spPr>
              <a:xfrm>
                <a:off x="8750635" y="4748249"/>
                <a:ext cx="393362" cy="395245"/>
              </a:xfrm>
              <a:custGeom>
                <a:avLst/>
                <a:gdLst/>
                <a:ahLst/>
                <a:cxnLst/>
                <a:rect l="l" t="t" r="r" b="b"/>
                <a:pathLst>
                  <a:path w="8776" h="8818" extrusionOk="0">
                    <a:moveTo>
                      <a:pt x="1364" y="1363"/>
                    </a:moveTo>
                    <a:cubicBezTo>
                      <a:pt x="4920" y="1704"/>
                      <a:pt x="7753" y="4558"/>
                      <a:pt x="8094" y="8093"/>
                    </a:cubicBezTo>
                    <a:cubicBezTo>
                      <a:pt x="4516" y="7774"/>
                      <a:pt x="1683" y="4920"/>
                      <a:pt x="1364" y="1363"/>
                    </a:cubicBezTo>
                    <a:close/>
                    <a:moveTo>
                      <a:pt x="1" y="0"/>
                    </a:moveTo>
                    <a:lnTo>
                      <a:pt x="1" y="660"/>
                    </a:lnTo>
                    <a:cubicBezTo>
                      <a:pt x="1" y="4345"/>
                      <a:pt x="2237" y="7476"/>
                      <a:pt x="5432" y="8817"/>
                    </a:cubicBezTo>
                    <a:lnTo>
                      <a:pt x="8775" y="8817"/>
                    </a:lnTo>
                    <a:lnTo>
                      <a:pt x="8775" y="5452"/>
                    </a:lnTo>
                    <a:cubicBezTo>
                      <a:pt x="7476" y="2258"/>
                      <a:pt x="4345" y="0"/>
                      <a:pt x="6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29"/>
              <p:cNvSpPr/>
              <p:nvPr/>
            </p:nvSpPr>
            <p:spPr>
              <a:xfrm>
                <a:off x="8350681" y="4351115"/>
                <a:ext cx="609048" cy="604969"/>
              </a:xfrm>
              <a:custGeom>
                <a:avLst/>
                <a:gdLst/>
                <a:ahLst/>
                <a:cxnLst/>
                <a:rect l="l" t="t" r="r" b="b"/>
                <a:pathLst>
                  <a:path w="13588" h="13497" extrusionOk="0">
                    <a:moveTo>
                      <a:pt x="7220" y="0"/>
                    </a:moveTo>
                    <a:cubicBezTo>
                      <a:pt x="7007" y="22"/>
                      <a:pt x="6815" y="213"/>
                      <a:pt x="6837" y="426"/>
                    </a:cubicBezTo>
                    <a:cubicBezTo>
                      <a:pt x="6879" y="639"/>
                      <a:pt x="7050" y="788"/>
                      <a:pt x="7263" y="788"/>
                    </a:cubicBezTo>
                    <a:cubicBezTo>
                      <a:pt x="7475" y="767"/>
                      <a:pt x="7667" y="575"/>
                      <a:pt x="7646" y="363"/>
                    </a:cubicBezTo>
                    <a:cubicBezTo>
                      <a:pt x="7625" y="150"/>
                      <a:pt x="7454" y="0"/>
                      <a:pt x="7241" y="0"/>
                    </a:cubicBezTo>
                    <a:close/>
                    <a:moveTo>
                      <a:pt x="8540" y="22"/>
                    </a:moveTo>
                    <a:cubicBezTo>
                      <a:pt x="8327" y="22"/>
                      <a:pt x="8178" y="192"/>
                      <a:pt x="8157" y="405"/>
                    </a:cubicBezTo>
                    <a:cubicBezTo>
                      <a:pt x="8114" y="618"/>
                      <a:pt x="8285" y="831"/>
                      <a:pt x="8498" y="831"/>
                    </a:cubicBezTo>
                    <a:cubicBezTo>
                      <a:pt x="8510" y="832"/>
                      <a:pt x="8522" y="833"/>
                      <a:pt x="8534" y="833"/>
                    </a:cubicBezTo>
                    <a:cubicBezTo>
                      <a:pt x="8734" y="833"/>
                      <a:pt x="8924" y="670"/>
                      <a:pt x="8924" y="469"/>
                    </a:cubicBezTo>
                    <a:cubicBezTo>
                      <a:pt x="8945" y="256"/>
                      <a:pt x="8796" y="43"/>
                      <a:pt x="8583" y="43"/>
                    </a:cubicBezTo>
                    <a:cubicBezTo>
                      <a:pt x="8583" y="22"/>
                      <a:pt x="8583" y="22"/>
                      <a:pt x="8540" y="22"/>
                    </a:cubicBezTo>
                    <a:close/>
                    <a:moveTo>
                      <a:pt x="5857" y="213"/>
                    </a:moveTo>
                    <a:cubicBezTo>
                      <a:pt x="5644" y="256"/>
                      <a:pt x="5516" y="469"/>
                      <a:pt x="5559" y="682"/>
                    </a:cubicBezTo>
                    <a:cubicBezTo>
                      <a:pt x="5612" y="861"/>
                      <a:pt x="5772" y="995"/>
                      <a:pt x="5948" y="995"/>
                    </a:cubicBezTo>
                    <a:cubicBezTo>
                      <a:pt x="5981" y="995"/>
                      <a:pt x="6015" y="990"/>
                      <a:pt x="6049" y="980"/>
                    </a:cubicBezTo>
                    <a:cubicBezTo>
                      <a:pt x="6262" y="938"/>
                      <a:pt x="6389" y="725"/>
                      <a:pt x="6347" y="512"/>
                    </a:cubicBezTo>
                    <a:cubicBezTo>
                      <a:pt x="6283" y="320"/>
                      <a:pt x="6134" y="213"/>
                      <a:pt x="5963" y="213"/>
                    </a:cubicBezTo>
                    <a:close/>
                    <a:moveTo>
                      <a:pt x="9818" y="256"/>
                    </a:moveTo>
                    <a:cubicBezTo>
                      <a:pt x="9648" y="256"/>
                      <a:pt x="9477" y="363"/>
                      <a:pt x="9435" y="554"/>
                    </a:cubicBezTo>
                    <a:cubicBezTo>
                      <a:pt x="9371" y="767"/>
                      <a:pt x="9477" y="980"/>
                      <a:pt x="9690" y="1065"/>
                    </a:cubicBezTo>
                    <a:cubicBezTo>
                      <a:pt x="9722" y="1072"/>
                      <a:pt x="9753" y="1075"/>
                      <a:pt x="9783" y="1075"/>
                    </a:cubicBezTo>
                    <a:cubicBezTo>
                      <a:pt x="9963" y="1075"/>
                      <a:pt x="10129" y="970"/>
                      <a:pt x="10202" y="788"/>
                    </a:cubicBezTo>
                    <a:cubicBezTo>
                      <a:pt x="10244" y="575"/>
                      <a:pt x="10138" y="363"/>
                      <a:pt x="9925" y="299"/>
                    </a:cubicBezTo>
                    <a:cubicBezTo>
                      <a:pt x="9903" y="256"/>
                      <a:pt x="9882" y="256"/>
                      <a:pt x="9818" y="256"/>
                    </a:cubicBezTo>
                    <a:close/>
                    <a:moveTo>
                      <a:pt x="4707" y="639"/>
                    </a:moveTo>
                    <a:cubicBezTo>
                      <a:pt x="4664" y="639"/>
                      <a:pt x="4600" y="639"/>
                      <a:pt x="4558" y="661"/>
                    </a:cubicBezTo>
                    <a:cubicBezTo>
                      <a:pt x="4345" y="767"/>
                      <a:pt x="4260" y="980"/>
                      <a:pt x="4366" y="1193"/>
                    </a:cubicBezTo>
                    <a:cubicBezTo>
                      <a:pt x="4441" y="1344"/>
                      <a:pt x="4570" y="1431"/>
                      <a:pt x="4715" y="1431"/>
                    </a:cubicBezTo>
                    <a:cubicBezTo>
                      <a:pt x="4774" y="1431"/>
                      <a:pt x="4836" y="1416"/>
                      <a:pt x="4898" y="1385"/>
                    </a:cubicBezTo>
                    <a:cubicBezTo>
                      <a:pt x="5111" y="1300"/>
                      <a:pt x="5197" y="1065"/>
                      <a:pt x="5090" y="852"/>
                    </a:cubicBezTo>
                    <a:cubicBezTo>
                      <a:pt x="5005" y="746"/>
                      <a:pt x="4877" y="639"/>
                      <a:pt x="4707" y="639"/>
                    </a:cubicBezTo>
                    <a:close/>
                    <a:moveTo>
                      <a:pt x="11053" y="746"/>
                    </a:moveTo>
                    <a:cubicBezTo>
                      <a:pt x="10926" y="746"/>
                      <a:pt x="10755" y="831"/>
                      <a:pt x="10713" y="959"/>
                    </a:cubicBezTo>
                    <a:cubicBezTo>
                      <a:pt x="10606" y="1151"/>
                      <a:pt x="10670" y="1385"/>
                      <a:pt x="10883" y="1491"/>
                    </a:cubicBezTo>
                    <a:cubicBezTo>
                      <a:pt x="10939" y="1522"/>
                      <a:pt x="10999" y="1537"/>
                      <a:pt x="11058" y="1537"/>
                    </a:cubicBezTo>
                    <a:cubicBezTo>
                      <a:pt x="11201" y="1537"/>
                      <a:pt x="11340" y="1450"/>
                      <a:pt x="11416" y="1300"/>
                    </a:cubicBezTo>
                    <a:cubicBezTo>
                      <a:pt x="11522" y="1108"/>
                      <a:pt x="11458" y="874"/>
                      <a:pt x="11245" y="767"/>
                    </a:cubicBezTo>
                    <a:cubicBezTo>
                      <a:pt x="11181" y="746"/>
                      <a:pt x="11096" y="746"/>
                      <a:pt x="11053" y="746"/>
                    </a:cubicBezTo>
                    <a:close/>
                    <a:moveTo>
                      <a:pt x="3599" y="1300"/>
                    </a:moveTo>
                    <a:cubicBezTo>
                      <a:pt x="3514" y="1300"/>
                      <a:pt x="3429" y="1321"/>
                      <a:pt x="3365" y="1385"/>
                    </a:cubicBezTo>
                    <a:cubicBezTo>
                      <a:pt x="3173" y="1513"/>
                      <a:pt x="3152" y="1747"/>
                      <a:pt x="3259" y="1939"/>
                    </a:cubicBezTo>
                    <a:cubicBezTo>
                      <a:pt x="3337" y="2057"/>
                      <a:pt x="3456" y="2118"/>
                      <a:pt x="3581" y="2118"/>
                    </a:cubicBezTo>
                    <a:cubicBezTo>
                      <a:pt x="3659" y="2118"/>
                      <a:pt x="3739" y="2094"/>
                      <a:pt x="3812" y="2045"/>
                    </a:cubicBezTo>
                    <a:cubicBezTo>
                      <a:pt x="4004" y="1917"/>
                      <a:pt x="4025" y="1683"/>
                      <a:pt x="3919" y="1491"/>
                    </a:cubicBezTo>
                    <a:cubicBezTo>
                      <a:pt x="3834" y="1364"/>
                      <a:pt x="3706" y="1300"/>
                      <a:pt x="3599" y="1300"/>
                    </a:cubicBezTo>
                    <a:close/>
                    <a:moveTo>
                      <a:pt x="12161" y="1406"/>
                    </a:moveTo>
                    <a:cubicBezTo>
                      <a:pt x="12033" y="1406"/>
                      <a:pt x="11927" y="1470"/>
                      <a:pt x="11841" y="1576"/>
                    </a:cubicBezTo>
                    <a:cubicBezTo>
                      <a:pt x="11714" y="1747"/>
                      <a:pt x="11735" y="2002"/>
                      <a:pt x="11927" y="2130"/>
                    </a:cubicBezTo>
                    <a:cubicBezTo>
                      <a:pt x="12006" y="2183"/>
                      <a:pt x="12094" y="2211"/>
                      <a:pt x="12177" y="2211"/>
                    </a:cubicBezTo>
                    <a:cubicBezTo>
                      <a:pt x="12295" y="2211"/>
                      <a:pt x="12406" y="2157"/>
                      <a:pt x="12480" y="2045"/>
                    </a:cubicBezTo>
                    <a:cubicBezTo>
                      <a:pt x="12630" y="1853"/>
                      <a:pt x="12566" y="1619"/>
                      <a:pt x="12417" y="1491"/>
                    </a:cubicBezTo>
                    <a:cubicBezTo>
                      <a:pt x="12331" y="1427"/>
                      <a:pt x="12246" y="1406"/>
                      <a:pt x="12161" y="1406"/>
                    </a:cubicBezTo>
                    <a:close/>
                    <a:moveTo>
                      <a:pt x="2577" y="2130"/>
                    </a:moveTo>
                    <a:cubicBezTo>
                      <a:pt x="2471" y="2130"/>
                      <a:pt x="2364" y="2152"/>
                      <a:pt x="2321" y="2237"/>
                    </a:cubicBezTo>
                    <a:cubicBezTo>
                      <a:pt x="2151" y="2386"/>
                      <a:pt x="2151" y="2620"/>
                      <a:pt x="2321" y="2790"/>
                    </a:cubicBezTo>
                    <a:cubicBezTo>
                      <a:pt x="2396" y="2876"/>
                      <a:pt x="2497" y="2918"/>
                      <a:pt x="2598" y="2918"/>
                    </a:cubicBezTo>
                    <a:cubicBezTo>
                      <a:pt x="2699" y="2918"/>
                      <a:pt x="2801" y="2876"/>
                      <a:pt x="2875" y="2790"/>
                    </a:cubicBezTo>
                    <a:cubicBezTo>
                      <a:pt x="3046" y="2620"/>
                      <a:pt x="3046" y="2386"/>
                      <a:pt x="2875" y="2237"/>
                    </a:cubicBezTo>
                    <a:cubicBezTo>
                      <a:pt x="2790" y="2173"/>
                      <a:pt x="2684" y="2130"/>
                      <a:pt x="2577" y="2130"/>
                    </a:cubicBezTo>
                    <a:close/>
                    <a:moveTo>
                      <a:pt x="13162" y="2279"/>
                    </a:moveTo>
                    <a:cubicBezTo>
                      <a:pt x="13055" y="2279"/>
                      <a:pt x="12970" y="2322"/>
                      <a:pt x="12885" y="2386"/>
                    </a:cubicBezTo>
                    <a:cubicBezTo>
                      <a:pt x="12736" y="2556"/>
                      <a:pt x="12736" y="2790"/>
                      <a:pt x="12864" y="2961"/>
                    </a:cubicBezTo>
                    <a:cubicBezTo>
                      <a:pt x="12938" y="3035"/>
                      <a:pt x="13039" y="3073"/>
                      <a:pt x="13141" y="3073"/>
                    </a:cubicBezTo>
                    <a:cubicBezTo>
                      <a:pt x="13242" y="3073"/>
                      <a:pt x="13343" y="3035"/>
                      <a:pt x="13418" y="2961"/>
                    </a:cubicBezTo>
                    <a:cubicBezTo>
                      <a:pt x="13588" y="2790"/>
                      <a:pt x="13588" y="2556"/>
                      <a:pt x="13439" y="2386"/>
                    </a:cubicBezTo>
                    <a:cubicBezTo>
                      <a:pt x="13375" y="2322"/>
                      <a:pt x="13268" y="2279"/>
                      <a:pt x="13162" y="2279"/>
                    </a:cubicBezTo>
                    <a:close/>
                    <a:moveTo>
                      <a:pt x="1768" y="3131"/>
                    </a:moveTo>
                    <a:cubicBezTo>
                      <a:pt x="1619" y="3131"/>
                      <a:pt x="1512" y="3195"/>
                      <a:pt x="1448" y="3302"/>
                    </a:cubicBezTo>
                    <a:cubicBezTo>
                      <a:pt x="1299" y="3493"/>
                      <a:pt x="1363" y="3728"/>
                      <a:pt x="1555" y="3855"/>
                    </a:cubicBezTo>
                    <a:cubicBezTo>
                      <a:pt x="1620" y="3904"/>
                      <a:pt x="1698" y="3928"/>
                      <a:pt x="1777" y="3928"/>
                    </a:cubicBezTo>
                    <a:cubicBezTo>
                      <a:pt x="1903" y="3928"/>
                      <a:pt x="2030" y="3867"/>
                      <a:pt x="2108" y="3749"/>
                    </a:cubicBezTo>
                    <a:cubicBezTo>
                      <a:pt x="2236" y="3557"/>
                      <a:pt x="2194" y="3323"/>
                      <a:pt x="2002" y="3195"/>
                    </a:cubicBezTo>
                    <a:cubicBezTo>
                      <a:pt x="1917" y="3174"/>
                      <a:pt x="1832" y="3131"/>
                      <a:pt x="1768" y="3131"/>
                    </a:cubicBezTo>
                    <a:close/>
                    <a:moveTo>
                      <a:pt x="1086" y="4260"/>
                    </a:moveTo>
                    <a:cubicBezTo>
                      <a:pt x="937" y="4260"/>
                      <a:pt x="788" y="4345"/>
                      <a:pt x="724" y="4494"/>
                    </a:cubicBezTo>
                    <a:cubicBezTo>
                      <a:pt x="618" y="4707"/>
                      <a:pt x="724" y="4920"/>
                      <a:pt x="916" y="5027"/>
                    </a:cubicBezTo>
                    <a:cubicBezTo>
                      <a:pt x="974" y="5056"/>
                      <a:pt x="1032" y="5069"/>
                      <a:pt x="1088" y="5069"/>
                    </a:cubicBezTo>
                    <a:cubicBezTo>
                      <a:pt x="1237" y="5069"/>
                      <a:pt x="1371" y="4974"/>
                      <a:pt x="1448" y="4835"/>
                    </a:cubicBezTo>
                    <a:cubicBezTo>
                      <a:pt x="1555" y="4622"/>
                      <a:pt x="1448" y="4409"/>
                      <a:pt x="1257" y="4303"/>
                    </a:cubicBezTo>
                    <a:cubicBezTo>
                      <a:pt x="1193" y="4281"/>
                      <a:pt x="1150" y="4260"/>
                      <a:pt x="1086" y="4260"/>
                    </a:cubicBezTo>
                    <a:close/>
                    <a:moveTo>
                      <a:pt x="639" y="5517"/>
                    </a:moveTo>
                    <a:cubicBezTo>
                      <a:pt x="447" y="5517"/>
                      <a:pt x="298" y="5623"/>
                      <a:pt x="277" y="5793"/>
                    </a:cubicBezTo>
                    <a:cubicBezTo>
                      <a:pt x="213" y="6006"/>
                      <a:pt x="341" y="6219"/>
                      <a:pt x="554" y="6283"/>
                    </a:cubicBezTo>
                    <a:cubicBezTo>
                      <a:pt x="581" y="6289"/>
                      <a:pt x="609" y="6291"/>
                      <a:pt x="636" y="6291"/>
                    </a:cubicBezTo>
                    <a:cubicBezTo>
                      <a:pt x="819" y="6291"/>
                      <a:pt x="988" y="6171"/>
                      <a:pt x="1044" y="5985"/>
                    </a:cubicBezTo>
                    <a:cubicBezTo>
                      <a:pt x="1086" y="5772"/>
                      <a:pt x="958" y="5559"/>
                      <a:pt x="745" y="5517"/>
                    </a:cubicBezTo>
                    <a:close/>
                    <a:moveTo>
                      <a:pt x="426" y="6794"/>
                    </a:moveTo>
                    <a:cubicBezTo>
                      <a:pt x="213" y="6794"/>
                      <a:pt x="64" y="6943"/>
                      <a:pt x="21" y="7156"/>
                    </a:cubicBezTo>
                    <a:cubicBezTo>
                      <a:pt x="0" y="7369"/>
                      <a:pt x="192" y="7582"/>
                      <a:pt x="405" y="7582"/>
                    </a:cubicBezTo>
                    <a:cubicBezTo>
                      <a:pt x="416" y="7583"/>
                      <a:pt x="427" y="7584"/>
                      <a:pt x="437" y="7584"/>
                    </a:cubicBezTo>
                    <a:cubicBezTo>
                      <a:pt x="639" y="7584"/>
                      <a:pt x="831" y="7402"/>
                      <a:pt x="831" y="7220"/>
                    </a:cubicBezTo>
                    <a:cubicBezTo>
                      <a:pt x="852" y="7007"/>
                      <a:pt x="660" y="6816"/>
                      <a:pt x="447" y="6794"/>
                    </a:cubicBezTo>
                    <a:close/>
                    <a:moveTo>
                      <a:pt x="426" y="8094"/>
                    </a:moveTo>
                    <a:cubicBezTo>
                      <a:pt x="213" y="8115"/>
                      <a:pt x="64" y="8307"/>
                      <a:pt x="85" y="8519"/>
                    </a:cubicBezTo>
                    <a:cubicBezTo>
                      <a:pt x="105" y="8719"/>
                      <a:pt x="274" y="8862"/>
                      <a:pt x="471" y="8862"/>
                    </a:cubicBezTo>
                    <a:cubicBezTo>
                      <a:pt x="484" y="8862"/>
                      <a:pt x="498" y="8862"/>
                      <a:pt x="511" y="8860"/>
                    </a:cubicBezTo>
                    <a:cubicBezTo>
                      <a:pt x="724" y="8839"/>
                      <a:pt x="873" y="8647"/>
                      <a:pt x="852" y="8434"/>
                    </a:cubicBezTo>
                    <a:cubicBezTo>
                      <a:pt x="831" y="8243"/>
                      <a:pt x="660" y="8094"/>
                      <a:pt x="447" y="8094"/>
                    </a:cubicBezTo>
                    <a:close/>
                    <a:moveTo>
                      <a:pt x="703" y="9371"/>
                    </a:moveTo>
                    <a:cubicBezTo>
                      <a:pt x="660" y="9371"/>
                      <a:pt x="618" y="9371"/>
                      <a:pt x="596" y="9393"/>
                    </a:cubicBezTo>
                    <a:cubicBezTo>
                      <a:pt x="383" y="9457"/>
                      <a:pt x="234" y="9691"/>
                      <a:pt x="319" y="9904"/>
                    </a:cubicBezTo>
                    <a:cubicBezTo>
                      <a:pt x="370" y="10071"/>
                      <a:pt x="525" y="10186"/>
                      <a:pt x="683" y="10186"/>
                    </a:cubicBezTo>
                    <a:cubicBezTo>
                      <a:pt x="725" y="10186"/>
                      <a:pt x="768" y="10178"/>
                      <a:pt x="809" y="10159"/>
                    </a:cubicBezTo>
                    <a:cubicBezTo>
                      <a:pt x="1022" y="10117"/>
                      <a:pt x="1150" y="9904"/>
                      <a:pt x="1065" y="9670"/>
                    </a:cubicBezTo>
                    <a:cubicBezTo>
                      <a:pt x="1044" y="9499"/>
                      <a:pt x="873" y="9371"/>
                      <a:pt x="703" y="9371"/>
                    </a:cubicBezTo>
                    <a:close/>
                    <a:moveTo>
                      <a:pt x="1171" y="10585"/>
                    </a:moveTo>
                    <a:cubicBezTo>
                      <a:pt x="1129" y="10585"/>
                      <a:pt x="1065" y="10585"/>
                      <a:pt x="1022" y="10628"/>
                    </a:cubicBezTo>
                    <a:cubicBezTo>
                      <a:pt x="788" y="10734"/>
                      <a:pt x="724" y="10969"/>
                      <a:pt x="831" y="11160"/>
                    </a:cubicBezTo>
                    <a:cubicBezTo>
                      <a:pt x="903" y="11306"/>
                      <a:pt x="1036" y="11372"/>
                      <a:pt x="1174" y="11372"/>
                    </a:cubicBezTo>
                    <a:cubicBezTo>
                      <a:pt x="1237" y="11372"/>
                      <a:pt x="1302" y="11358"/>
                      <a:pt x="1363" y="11331"/>
                    </a:cubicBezTo>
                    <a:cubicBezTo>
                      <a:pt x="1555" y="11224"/>
                      <a:pt x="1661" y="10990"/>
                      <a:pt x="1555" y="10798"/>
                    </a:cubicBezTo>
                    <a:cubicBezTo>
                      <a:pt x="1470" y="10671"/>
                      <a:pt x="1299" y="10585"/>
                      <a:pt x="1171" y="10585"/>
                    </a:cubicBezTo>
                    <a:close/>
                    <a:moveTo>
                      <a:pt x="1832" y="11714"/>
                    </a:moveTo>
                    <a:cubicBezTo>
                      <a:pt x="1768" y="11714"/>
                      <a:pt x="1683" y="11735"/>
                      <a:pt x="1597" y="11799"/>
                    </a:cubicBezTo>
                    <a:cubicBezTo>
                      <a:pt x="1406" y="11927"/>
                      <a:pt x="1384" y="12161"/>
                      <a:pt x="1512" y="12353"/>
                    </a:cubicBezTo>
                    <a:cubicBezTo>
                      <a:pt x="1599" y="12465"/>
                      <a:pt x="1715" y="12519"/>
                      <a:pt x="1835" y="12519"/>
                    </a:cubicBezTo>
                    <a:cubicBezTo>
                      <a:pt x="1920" y="12519"/>
                      <a:pt x="2007" y="12491"/>
                      <a:pt x="2087" y="12438"/>
                    </a:cubicBezTo>
                    <a:cubicBezTo>
                      <a:pt x="2258" y="12289"/>
                      <a:pt x="2300" y="12055"/>
                      <a:pt x="2151" y="11863"/>
                    </a:cubicBezTo>
                    <a:cubicBezTo>
                      <a:pt x="2087" y="11757"/>
                      <a:pt x="1981" y="11714"/>
                      <a:pt x="1832" y="11714"/>
                    </a:cubicBezTo>
                    <a:close/>
                    <a:moveTo>
                      <a:pt x="2726" y="12694"/>
                    </a:moveTo>
                    <a:cubicBezTo>
                      <a:pt x="2620" y="12694"/>
                      <a:pt x="2513" y="12758"/>
                      <a:pt x="2428" y="12822"/>
                    </a:cubicBezTo>
                    <a:cubicBezTo>
                      <a:pt x="2258" y="12992"/>
                      <a:pt x="2300" y="13226"/>
                      <a:pt x="2449" y="13397"/>
                    </a:cubicBezTo>
                    <a:cubicBezTo>
                      <a:pt x="2526" y="13464"/>
                      <a:pt x="2616" y="13496"/>
                      <a:pt x="2705" y="13496"/>
                    </a:cubicBezTo>
                    <a:cubicBezTo>
                      <a:pt x="2813" y="13496"/>
                      <a:pt x="2921" y="13448"/>
                      <a:pt x="3003" y="13354"/>
                    </a:cubicBezTo>
                    <a:cubicBezTo>
                      <a:pt x="3173" y="13205"/>
                      <a:pt x="3173" y="12971"/>
                      <a:pt x="3003" y="12800"/>
                    </a:cubicBezTo>
                    <a:cubicBezTo>
                      <a:pt x="2897" y="12715"/>
                      <a:pt x="2790" y="12694"/>
                      <a:pt x="2726" y="1269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19" name="Google Shape;1319;p29"/>
            <p:cNvGrpSpPr/>
            <p:nvPr/>
          </p:nvGrpSpPr>
          <p:grpSpPr>
            <a:xfrm rot="10800000">
              <a:off x="-91" y="-3054"/>
              <a:ext cx="2049166" cy="2047628"/>
              <a:chOff x="6703900" y="2705275"/>
              <a:chExt cx="2440064" cy="2438233"/>
            </a:xfrm>
          </p:grpSpPr>
          <p:sp>
            <p:nvSpPr>
              <p:cNvPr id="1320" name="Google Shape;1320;p29"/>
              <p:cNvSpPr/>
              <p:nvPr/>
            </p:nvSpPr>
            <p:spPr>
              <a:xfrm>
                <a:off x="6703900" y="4784913"/>
                <a:ext cx="211581" cy="300630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6628" extrusionOk="0">
                    <a:moveTo>
                      <a:pt x="1762" y="0"/>
                    </a:moveTo>
                    <a:cubicBezTo>
                      <a:pt x="1631" y="0"/>
                      <a:pt x="1501" y="66"/>
                      <a:pt x="1406" y="174"/>
                    </a:cubicBezTo>
                    <a:cubicBezTo>
                      <a:pt x="1278" y="366"/>
                      <a:pt x="1342" y="643"/>
                      <a:pt x="1513" y="749"/>
                    </a:cubicBezTo>
                    <a:cubicBezTo>
                      <a:pt x="2514" y="1388"/>
                      <a:pt x="3174" y="2091"/>
                      <a:pt x="3472" y="2922"/>
                    </a:cubicBezTo>
                    <a:cubicBezTo>
                      <a:pt x="3813" y="3859"/>
                      <a:pt x="3600" y="4902"/>
                      <a:pt x="2961" y="5456"/>
                    </a:cubicBezTo>
                    <a:cubicBezTo>
                      <a:pt x="2682" y="5708"/>
                      <a:pt x="2304" y="5845"/>
                      <a:pt x="1951" y="5845"/>
                    </a:cubicBezTo>
                    <a:cubicBezTo>
                      <a:pt x="1737" y="5845"/>
                      <a:pt x="1532" y="5795"/>
                      <a:pt x="1364" y="5690"/>
                    </a:cubicBezTo>
                    <a:cubicBezTo>
                      <a:pt x="1129" y="5563"/>
                      <a:pt x="938" y="5328"/>
                      <a:pt x="874" y="5030"/>
                    </a:cubicBezTo>
                    <a:cubicBezTo>
                      <a:pt x="831" y="4796"/>
                      <a:pt x="852" y="4540"/>
                      <a:pt x="980" y="4391"/>
                    </a:cubicBezTo>
                    <a:cubicBezTo>
                      <a:pt x="1129" y="4200"/>
                      <a:pt x="1087" y="3965"/>
                      <a:pt x="916" y="3838"/>
                    </a:cubicBezTo>
                    <a:cubicBezTo>
                      <a:pt x="836" y="3775"/>
                      <a:pt x="749" y="3746"/>
                      <a:pt x="663" y="3746"/>
                    </a:cubicBezTo>
                    <a:cubicBezTo>
                      <a:pt x="544" y="3746"/>
                      <a:pt x="428" y="3802"/>
                      <a:pt x="341" y="3901"/>
                    </a:cubicBezTo>
                    <a:cubicBezTo>
                      <a:pt x="86" y="4264"/>
                      <a:pt x="1" y="4711"/>
                      <a:pt x="107" y="5179"/>
                    </a:cubicBezTo>
                    <a:cubicBezTo>
                      <a:pt x="214" y="5690"/>
                      <a:pt x="533" y="6138"/>
                      <a:pt x="959" y="6393"/>
                    </a:cubicBezTo>
                    <a:cubicBezTo>
                      <a:pt x="1257" y="6542"/>
                      <a:pt x="1598" y="6628"/>
                      <a:pt x="1939" y="6628"/>
                    </a:cubicBezTo>
                    <a:cubicBezTo>
                      <a:pt x="2471" y="6628"/>
                      <a:pt x="3046" y="6436"/>
                      <a:pt x="3493" y="6074"/>
                    </a:cubicBezTo>
                    <a:cubicBezTo>
                      <a:pt x="4367" y="5286"/>
                      <a:pt x="4665" y="3901"/>
                      <a:pt x="4218" y="2666"/>
                    </a:cubicBezTo>
                    <a:cubicBezTo>
                      <a:pt x="3855" y="1665"/>
                      <a:pt x="3110" y="813"/>
                      <a:pt x="1981" y="68"/>
                    </a:cubicBezTo>
                    <a:cubicBezTo>
                      <a:pt x="1912" y="22"/>
                      <a:pt x="1837" y="0"/>
                      <a:pt x="17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29"/>
              <p:cNvSpPr/>
              <p:nvPr/>
            </p:nvSpPr>
            <p:spPr>
              <a:xfrm>
                <a:off x="7765484" y="4347959"/>
                <a:ext cx="393182" cy="378962"/>
              </a:xfrm>
              <a:custGeom>
                <a:avLst/>
                <a:gdLst/>
                <a:ahLst/>
                <a:cxnLst/>
                <a:rect l="l" t="t" r="r" b="b"/>
                <a:pathLst>
                  <a:path w="8669" h="8355" extrusionOk="0">
                    <a:moveTo>
                      <a:pt x="3089" y="0"/>
                    </a:moveTo>
                    <a:cubicBezTo>
                      <a:pt x="2306" y="0"/>
                      <a:pt x="1517" y="138"/>
                      <a:pt x="767" y="395"/>
                    </a:cubicBezTo>
                    <a:cubicBezTo>
                      <a:pt x="448" y="501"/>
                      <a:pt x="107" y="650"/>
                      <a:pt x="43" y="1013"/>
                    </a:cubicBezTo>
                    <a:cubicBezTo>
                      <a:pt x="1" y="1289"/>
                      <a:pt x="235" y="1609"/>
                      <a:pt x="533" y="1694"/>
                    </a:cubicBezTo>
                    <a:cubicBezTo>
                      <a:pt x="664" y="1741"/>
                      <a:pt x="800" y="1759"/>
                      <a:pt x="937" y="1759"/>
                    </a:cubicBezTo>
                    <a:cubicBezTo>
                      <a:pt x="1113" y="1759"/>
                      <a:pt x="1291" y="1730"/>
                      <a:pt x="1470" y="1694"/>
                    </a:cubicBezTo>
                    <a:lnTo>
                      <a:pt x="1470" y="1694"/>
                    </a:lnTo>
                    <a:cubicBezTo>
                      <a:pt x="1364" y="2567"/>
                      <a:pt x="1832" y="3419"/>
                      <a:pt x="2599" y="3888"/>
                    </a:cubicBezTo>
                    <a:cubicBezTo>
                      <a:pt x="3238" y="4271"/>
                      <a:pt x="4068" y="4314"/>
                      <a:pt x="4729" y="4633"/>
                    </a:cubicBezTo>
                    <a:cubicBezTo>
                      <a:pt x="5857" y="5166"/>
                      <a:pt x="6475" y="6550"/>
                      <a:pt x="6156" y="7721"/>
                    </a:cubicBezTo>
                    <a:cubicBezTo>
                      <a:pt x="6092" y="7870"/>
                      <a:pt x="6049" y="8083"/>
                      <a:pt x="6156" y="8211"/>
                    </a:cubicBezTo>
                    <a:cubicBezTo>
                      <a:pt x="6188" y="8307"/>
                      <a:pt x="6267" y="8355"/>
                      <a:pt x="6331" y="8355"/>
                    </a:cubicBezTo>
                    <a:cubicBezTo>
                      <a:pt x="6395" y="8355"/>
                      <a:pt x="6443" y="8307"/>
                      <a:pt x="6411" y="8211"/>
                    </a:cubicBezTo>
                    <a:cubicBezTo>
                      <a:pt x="7881" y="7508"/>
                      <a:pt x="8669" y="5741"/>
                      <a:pt x="8435" y="4143"/>
                    </a:cubicBezTo>
                    <a:cubicBezTo>
                      <a:pt x="8200" y="2546"/>
                      <a:pt x="7008" y="1162"/>
                      <a:pt x="5538" y="501"/>
                    </a:cubicBezTo>
                    <a:cubicBezTo>
                      <a:pt x="4766" y="159"/>
                      <a:pt x="3931" y="0"/>
                      <a:pt x="30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29"/>
              <p:cNvSpPr/>
              <p:nvPr/>
            </p:nvSpPr>
            <p:spPr>
              <a:xfrm>
                <a:off x="6740593" y="4335259"/>
                <a:ext cx="1434488" cy="568692"/>
              </a:xfrm>
              <a:custGeom>
                <a:avLst/>
                <a:gdLst/>
                <a:ahLst/>
                <a:cxnLst/>
                <a:rect l="l" t="t" r="r" b="b"/>
                <a:pathLst>
                  <a:path w="31628" h="12538" extrusionOk="0">
                    <a:moveTo>
                      <a:pt x="25607" y="772"/>
                    </a:moveTo>
                    <a:cubicBezTo>
                      <a:pt x="27733" y="772"/>
                      <a:pt x="29687" y="1874"/>
                      <a:pt x="30414" y="3571"/>
                    </a:cubicBezTo>
                    <a:cubicBezTo>
                      <a:pt x="30840" y="4530"/>
                      <a:pt x="30755" y="5765"/>
                      <a:pt x="30222" y="6766"/>
                    </a:cubicBezTo>
                    <a:cubicBezTo>
                      <a:pt x="29924" y="7384"/>
                      <a:pt x="29455" y="7831"/>
                      <a:pt x="28923" y="8129"/>
                    </a:cubicBezTo>
                    <a:cubicBezTo>
                      <a:pt x="29072" y="7597"/>
                      <a:pt x="29115" y="7043"/>
                      <a:pt x="29072" y="6574"/>
                    </a:cubicBezTo>
                    <a:cubicBezTo>
                      <a:pt x="28987" y="5701"/>
                      <a:pt x="28540" y="4956"/>
                      <a:pt x="27858" y="4594"/>
                    </a:cubicBezTo>
                    <a:cubicBezTo>
                      <a:pt x="27411" y="4317"/>
                      <a:pt x="26900" y="4274"/>
                      <a:pt x="26431" y="4210"/>
                    </a:cubicBezTo>
                    <a:cubicBezTo>
                      <a:pt x="26048" y="4168"/>
                      <a:pt x="25707" y="4104"/>
                      <a:pt x="25388" y="3976"/>
                    </a:cubicBezTo>
                    <a:cubicBezTo>
                      <a:pt x="24706" y="3657"/>
                      <a:pt x="24301" y="2741"/>
                      <a:pt x="24536" y="2038"/>
                    </a:cubicBezTo>
                    <a:cubicBezTo>
                      <a:pt x="24621" y="1846"/>
                      <a:pt x="24514" y="1633"/>
                      <a:pt x="24323" y="1527"/>
                    </a:cubicBezTo>
                    <a:cubicBezTo>
                      <a:pt x="24280" y="1506"/>
                      <a:pt x="24216" y="1506"/>
                      <a:pt x="24174" y="1506"/>
                    </a:cubicBezTo>
                    <a:cubicBezTo>
                      <a:pt x="24003" y="1506"/>
                      <a:pt x="23876" y="1569"/>
                      <a:pt x="23812" y="1718"/>
                    </a:cubicBezTo>
                    <a:cubicBezTo>
                      <a:pt x="23787" y="1781"/>
                      <a:pt x="23675" y="1814"/>
                      <a:pt x="23523" y="1814"/>
                    </a:cubicBezTo>
                    <a:cubicBezTo>
                      <a:pt x="23414" y="1814"/>
                      <a:pt x="23285" y="1797"/>
                      <a:pt x="23151" y="1761"/>
                    </a:cubicBezTo>
                    <a:cubicBezTo>
                      <a:pt x="22960" y="1718"/>
                      <a:pt x="22811" y="1548"/>
                      <a:pt x="22747" y="1356"/>
                    </a:cubicBezTo>
                    <a:cubicBezTo>
                      <a:pt x="23577" y="1016"/>
                      <a:pt x="24429" y="803"/>
                      <a:pt x="25260" y="781"/>
                    </a:cubicBezTo>
                    <a:cubicBezTo>
                      <a:pt x="25376" y="775"/>
                      <a:pt x="25492" y="772"/>
                      <a:pt x="25607" y="772"/>
                    </a:cubicBezTo>
                    <a:close/>
                    <a:moveTo>
                      <a:pt x="25615" y="0"/>
                    </a:moveTo>
                    <a:cubicBezTo>
                      <a:pt x="25469" y="0"/>
                      <a:pt x="25322" y="5"/>
                      <a:pt x="25175" y="15"/>
                    </a:cubicBezTo>
                    <a:cubicBezTo>
                      <a:pt x="23109" y="142"/>
                      <a:pt x="21000" y="1101"/>
                      <a:pt x="18913" y="2911"/>
                    </a:cubicBezTo>
                    <a:cubicBezTo>
                      <a:pt x="17806" y="3870"/>
                      <a:pt x="16826" y="4956"/>
                      <a:pt x="15868" y="5999"/>
                    </a:cubicBezTo>
                    <a:cubicBezTo>
                      <a:pt x="15335" y="6574"/>
                      <a:pt x="14760" y="7192"/>
                      <a:pt x="14206" y="7746"/>
                    </a:cubicBezTo>
                    <a:cubicBezTo>
                      <a:pt x="13014" y="8981"/>
                      <a:pt x="11140" y="10685"/>
                      <a:pt x="8839" y="11409"/>
                    </a:cubicBezTo>
                    <a:cubicBezTo>
                      <a:pt x="8057" y="11652"/>
                      <a:pt x="7248" y="11770"/>
                      <a:pt x="6441" y="11770"/>
                    </a:cubicBezTo>
                    <a:cubicBezTo>
                      <a:pt x="4349" y="11770"/>
                      <a:pt x="2271" y="10979"/>
                      <a:pt x="704" y="9535"/>
                    </a:cubicBezTo>
                    <a:cubicBezTo>
                      <a:pt x="634" y="9465"/>
                      <a:pt x="538" y="9433"/>
                      <a:pt x="441" y="9433"/>
                    </a:cubicBezTo>
                    <a:cubicBezTo>
                      <a:pt x="330" y="9433"/>
                      <a:pt x="218" y="9476"/>
                      <a:pt x="150" y="9556"/>
                    </a:cubicBezTo>
                    <a:cubicBezTo>
                      <a:pt x="1" y="9726"/>
                      <a:pt x="22" y="9982"/>
                      <a:pt x="171" y="10131"/>
                    </a:cubicBezTo>
                    <a:cubicBezTo>
                      <a:pt x="1854" y="11686"/>
                      <a:pt x="4154" y="12538"/>
                      <a:pt x="6433" y="12538"/>
                    </a:cubicBezTo>
                    <a:cubicBezTo>
                      <a:pt x="7349" y="12538"/>
                      <a:pt x="8243" y="12410"/>
                      <a:pt x="9095" y="12154"/>
                    </a:cubicBezTo>
                    <a:cubicBezTo>
                      <a:pt x="11565" y="11366"/>
                      <a:pt x="13546" y="9599"/>
                      <a:pt x="14781" y="8321"/>
                    </a:cubicBezTo>
                    <a:cubicBezTo>
                      <a:pt x="15378" y="7724"/>
                      <a:pt x="15931" y="7107"/>
                      <a:pt x="16464" y="6532"/>
                    </a:cubicBezTo>
                    <a:cubicBezTo>
                      <a:pt x="17422" y="5488"/>
                      <a:pt x="18423" y="4423"/>
                      <a:pt x="19488" y="3486"/>
                    </a:cubicBezTo>
                    <a:cubicBezTo>
                      <a:pt x="20340" y="2741"/>
                      <a:pt x="21171" y="2166"/>
                      <a:pt x="22044" y="1740"/>
                    </a:cubicBezTo>
                    <a:cubicBezTo>
                      <a:pt x="22193" y="2144"/>
                      <a:pt x="22534" y="2464"/>
                      <a:pt x="22960" y="2570"/>
                    </a:cubicBezTo>
                    <a:cubicBezTo>
                      <a:pt x="23162" y="2602"/>
                      <a:pt x="23342" y="2621"/>
                      <a:pt x="23499" y="2621"/>
                    </a:cubicBezTo>
                    <a:cubicBezTo>
                      <a:pt x="23557" y="2621"/>
                      <a:pt x="23611" y="2619"/>
                      <a:pt x="23663" y="2613"/>
                    </a:cubicBezTo>
                    <a:cubicBezTo>
                      <a:pt x="23705" y="3486"/>
                      <a:pt x="24238" y="4338"/>
                      <a:pt x="25047" y="4721"/>
                    </a:cubicBezTo>
                    <a:cubicBezTo>
                      <a:pt x="25452" y="4913"/>
                      <a:pt x="25899" y="4956"/>
                      <a:pt x="26303" y="5020"/>
                    </a:cubicBezTo>
                    <a:cubicBezTo>
                      <a:pt x="26729" y="5062"/>
                      <a:pt x="27113" y="5126"/>
                      <a:pt x="27432" y="5296"/>
                    </a:cubicBezTo>
                    <a:cubicBezTo>
                      <a:pt x="27858" y="5552"/>
                      <a:pt x="28178" y="6084"/>
                      <a:pt x="28242" y="6681"/>
                    </a:cubicBezTo>
                    <a:cubicBezTo>
                      <a:pt x="28284" y="7256"/>
                      <a:pt x="28156" y="8001"/>
                      <a:pt x="27922" y="8640"/>
                    </a:cubicBezTo>
                    <a:cubicBezTo>
                      <a:pt x="27858" y="8768"/>
                      <a:pt x="27901" y="8917"/>
                      <a:pt x="27965" y="9024"/>
                    </a:cubicBezTo>
                    <a:cubicBezTo>
                      <a:pt x="28039" y="9116"/>
                      <a:pt x="28178" y="9177"/>
                      <a:pt x="28297" y="9177"/>
                    </a:cubicBezTo>
                    <a:cubicBezTo>
                      <a:pt x="28314" y="9177"/>
                      <a:pt x="28331" y="9175"/>
                      <a:pt x="28348" y="9173"/>
                    </a:cubicBezTo>
                    <a:cubicBezTo>
                      <a:pt x="29413" y="8960"/>
                      <a:pt x="30350" y="8236"/>
                      <a:pt x="30904" y="7171"/>
                    </a:cubicBezTo>
                    <a:cubicBezTo>
                      <a:pt x="31543" y="5935"/>
                      <a:pt x="31628" y="4487"/>
                      <a:pt x="31117" y="3273"/>
                    </a:cubicBezTo>
                    <a:cubicBezTo>
                      <a:pt x="30253" y="1305"/>
                      <a:pt x="28027" y="0"/>
                      <a:pt x="256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29"/>
              <p:cNvSpPr/>
              <p:nvPr/>
            </p:nvSpPr>
            <p:spPr>
              <a:xfrm>
                <a:off x="8783618" y="2705275"/>
                <a:ext cx="311090" cy="198167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4369" extrusionOk="0">
                    <a:moveTo>
                      <a:pt x="4861" y="1"/>
                    </a:moveTo>
                    <a:cubicBezTo>
                      <a:pt x="4532" y="1"/>
                      <a:pt x="4208" y="101"/>
                      <a:pt x="3962" y="301"/>
                    </a:cubicBezTo>
                    <a:cubicBezTo>
                      <a:pt x="3791" y="428"/>
                      <a:pt x="3749" y="663"/>
                      <a:pt x="3876" y="854"/>
                    </a:cubicBezTo>
                    <a:cubicBezTo>
                      <a:pt x="3954" y="957"/>
                      <a:pt x="4078" y="1014"/>
                      <a:pt x="4202" y="1014"/>
                    </a:cubicBezTo>
                    <a:cubicBezTo>
                      <a:pt x="4283" y="1014"/>
                      <a:pt x="4363" y="990"/>
                      <a:pt x="4430" y="939"/>
                    </a:cubicBezTo>
                    <a:cubicBezTo>
                      <a:pt x="4542" y="842"/>
                      <a:pt x="4681" y="799"/>
                      <a:pt x="4829" y="799"/>
                    </a:cubicBezTo>
                    <a:cubicBezTo>
                      <a:pt x="4907" y="799"/>
                      <a:pt x="4988" y="811"/>
                      <a:pt x="5069" y="833"/>
                    </a:cubicBezTo>
                    <a:cubicBezTo>
                      <a:pt x="5367" y="918"/>
                      <a:pt x="5602" y="1067"/>
                      <a:pt x="5751" y="1302"/>
                    </a:cubicBezTo>
                    <a:cubicBezTo>
                      <a:pt x="6006" y="1770"/>
                      <a:pt x="5900" y="2452"/>
                      <a:pt x="5495" y="2899"/>
                    </a:cubicBezTo>
                    <a:cubicBezTo>
                      <a:pt x="5118" y="3334"/>
                      <a:pt x="4515" y="3571"/>
                      <a:pt x="3879" y="3571"/>
                    </a:cubicBezTo>
                    <a:cubicBezTo>
                      <a:pt x="3580" y="3571"/>
                      <a:pt x="3275" y="3519"/>
                      <a:pt x="2982" y="3410"/>
                    </a:cubicBezTo>
                    <a:cubicBezTo>
                      <a:pt x="2173" y="3091"/>
                      <a:pt x="1427" y="2452"/>
                      <a:pt x="788" y="1472"/>
                    </a:cubicBezTo>
                    <a:cubicBezTo>
                      <a:pt x="707" y="1363"/>
                      <a:pt x="582" y="1298"/>
                      <a:pt x="453" y="1298"/>
                    </a:cubicBezTo>
                    <a:cubicBezTo>
                      <a:pt x="379" y="1298"/>
                      <a:pt x="304" y="1319"/>
                      <a:pt x="235" y="1365"/>
                    </a:cubicBezTo>
                    <a:cubicBezTo>
                      <a:pt x="64" y="1493"/>
                      <a:pt x="0" y="1727"/>
                      <a:pt x="128" y="1919"/>
                    </a:cubicBezTo>
                    <a:cubicBezTo>
                      <a:pt x="874" y="3048"/>
                      <a:pt x="1725" y="3815"/>
                      <a:pt x="2705" y="4155"/>
                    </a:cubicBezTo>
                    <a:cubicBezTo>
                      <a:pt x="3088" y="4283"/>
                      <a:pt x="3472" y="4368"/>
                      <a:pt x="3876" y="4368"/>
                    </a:cubicBezTo>
                    <a:cubicBezTo>
                      <a:pt x="4750" y="4368"/>
                      <a:pt x="5580" y="4028"/>
                      <a:pt x="6113" y="3431"/>
                    </a:cubicBezTo>
                    <a:cubicBezTo>
                      <a:pt x="6730" y="2707"/>
                      <a:pt x="6858" y="1685"/>
                      <a:pt x="6432" y="897"/>
                    </a:cubicBezTo>
                    <a:cubicBezTo>
                      <a:pt x="6198" y="492"/>
                      <a:pt x="5751" y="151"/>
                      <a:pt x="5240" y="45"/>
                    </a:cubicBezTo>
                    <a:cubicBezTo>
                      <a:pt x="5115" y="15"/>
                      <a:pt x="4988" y="1"/>
                      <a:pt x="48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29"/>
              <p:cNvSpPr/>
              <p:nvPr/>
            </p:nvSpPr>
            <p:spPr>
              <a:xfrm>
                <a:off x="8342176" y="3766502"/>
                <a:ext cx="388284" cy="382908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8442" extrusionOk="0">
                    <a:moveTo>
                      <a:pt x="1266" y="1"/>
                    </a:moveTo>
                    <a:cubicBezTo>
                      <a:pt x="1235" y="1"/>
                      <a:pt x="1203" y="4"/>
                      <a:pt x="1172" y="10"/>
                    </a:cubicBezTo>
                    <a:cubicBezTo>
                      <a:pt x="831" y="53"/>
                      <a:pt x="682" y="415"/>
                      <a:pt x="575" y="735"/>
                    </a:cubicBezTo>
                    <a:cubicBezTo>
                      <a:pt x="43" y="2268"/>
                      <a:pt x="0" y="3993"/>
                      <a:pt x="682" y="5484"/>
                    </a:cubicBezTo>
                    <a:cubicBezTo>
                      <a:pt x="1342" y="6953"/>
                      <a:pt x="2726" y="8146"/>
                      <a:pt x="4324" y="8402"/>
                    </a:cubicBezTo>
                    <a:cubicBezTo>
                      <a:pt x="4507" y="8429"/>
                      <a:pt x="4692" y="8442"/>
                      <a:pt x="4878" y="8442"/>
                    </a:cubicBezTo>
                    <a:cubicBezTo>
                      <a:pt x="6309" y="8442"/>
                      <a:pt x="7751" y="7660"/>
                      <a:pt x="8392" y="6378"/>
                    </a:cubicBezTo>
                    <a:cubicBezTo>
                      <a:pt x="8406" y="6382"/>
                      <a:pt x="8418" y="6384"/>
                      <a:pt x="8430" y="6384"/>
                    </a:cubicBezTo>
                    <a:cubicBezTo>
                      <a:pt x="8561" y="6384"/>
                      <a:pt x="8548" y="6180"/>
                      <a:pt x="8392" y="6102"/>
                    </a:cubicBezTo>
                    <a:cubicBezTo>
                      <a:pt x="8340" y="6058"/>
                      <a:pt x="8274" y="6043"/>
                      <a:pt x="8203" y="6043"/>
                    </a:cubicBezTo>
                    <a:cubicBezTo>
                      <a:pt x="8098" y="6043"/>
                      <a:pt x="7982" y="6076"/>
                      <a:pt x="7880" y="6102"/>
                    </a:cubicBezTo>
                    <a:cubicBezTo>
                      <a:pt x="7672" y="6158"/>
                      <a:pt x="7457" y="6186"/>
                      <a:pt x="7241" y="6186"/>
                    </a:cubicBezTo>
                    <a:cubicBezTo>
                      <a:pt x="6243" y="6186"/>
                      <a:pt x="5230" y="5606"/>
                      <a:pt x="4792" y="4696"/>
                    </a:cubicBezTo>
                    <a:cubicBezTo>
                      <a:pt x="4473" y="4036"/>
                      <a:pt x="4452" y="3205"/>
                      <a:pt x="4047" y="2566"/>
                    </a:cubicBezTo>
                    <a:cubicBezTo>
                      <a:pt x="3641" y="1870"/>
                      <a:pt x="2900" y="1402"/>
                      <a:pt x="2113" y="1402"/>
                    </a:cubicBezTo>
                    <a:cubicBezTo>
                      <a:pt x="2034" y="1402"/>
                      <a:pt x="1954" y="1406"/>
                      <a:pt x="1875" y="1416"/>
                    </a:cubicBezTo>
                    <a:cubicBezTo>
                      <a:pt x="1917" y="1097"/>
                      <a:pt x="1981" y="777"/>
                      <a:pt x="1875" y="479"/>
                    </a:cubicBezTo>
                    <a:cubicBezTo>
                      <a:pt x="1798" y="231"/>
                      <a:pt x="1534" y="1"/>
                      <a:pt x="12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29"/>
              <p:cNvSpPr/>
              <p:nvPr/>
            </p:nvSpPr>
            <p:spPr>
              <a:xfrm>
                <a:off x="8328660" y="2744598"/>
                <a:ext cx="601815" cy="1424316"/>
              </a:xfrm>
              <a:custGeom>
                <a:avLst/>
                <a:gdLst/>
                <a:ahLst/>
                <a:cxnLst/>
                <a:rect l="l" t="t" r="r" b="b"/>
                <a:pathLst>
                  <a:path w="13269" h="31402" extrusionOk="0">
                    <a:moveTo>
                      <a:pt x="1555" y="22627"/>
                    </a:moveTo>
                    <a:cubicBezTo>
                      <a:pt x="1747" y="22690"/>
                      <a:pt x="1896" y="22840"/>
                      <a:pt x="1960" y="23010"/>
                    </a:cubicBezTo>
                    <a:cubicBezTo>
                      <a:pt x="2045" y="23329"/>
                      <a:pt x="2002" y="23628"/>
                      <a:pt x="1896" y="23691"/>
                    </a:cubicBezTo>
                    <a:cubicBezTo>
                      <a:pt x="1725" y="23798"/>
                      <a:pt x="1640" y="24011"/>
                      <a:pt x="1725" y="24181"/>
                    </a:cubicBezTo>
                    <a:cubicBezTo>
                      <a:pt x="1774" y="24327"/>
                      <a:pt x="1909" y="24424"/>
                      <a:pt x="2065" y="24424"/>
                    </a:cubicBezTo>
                    <a:cubicBezTo>
                      <a:pt x="2114" y="24424"/>
                      <a:pt x="2164" y="24415"/>
                      <a:pt x="2215" y="24394"/>
                    </a:cubicBezTo>
                    <a:cubicBezTo>
                      <a:pt x="2359" y="24348"/>
                      <a:pt x="2511" y="24325"/>
                      <a:pt x="2665" y="24325"/>
                    </a:cubicBezTo>
                    <a:cubicBezTo>
                      <a:pt x="3280" y="24325"/>
                      <a:pt x="3919" y="24683"/>
                      <a:pt x="4174" y="25246"/>
                    </a:cubicBezTo>
                    <a:cubicBezTo>
                      <a:pt x="4302" y="25544"/>
                      <a:pt x="4345" y="25928"/>
                      <a:pt x="4409" y="26290"/>
                    </a:cubicBezTo>
                    <a:cubicBezTo>
                      <a:pt x="4451" y="26780"/>
                      <a:pt x="4537" y="27248"/>
                      <a:pt x="4771" y="27717"/>
                    </a:cubicBezTo>
                    <a:cubicBezTo>
                      <a:pt x="5154" y="28398"/>
                      <a:pt x="5900" y="28845"/>
                      <a:pt x="6773" y="28931"/>
                    </a:cubicBezTo>
                    <a:cubicBezTo>
                      <a:pt x="6881" y="28941"/>
                      <a:pt x="6997" y="28946"/>
                      <a:pt x="7118" y="28946"/>
                    </a:cubicBezTo>
                    <a:cubicBezTo>
                      <a:pt x="7497" y="28946"/>
                      <a:pt x="7924" y="28895"/>
                      <a:pt x="8328" y="28782"/>
                    </a:cubicBezTo>
                    <a:lnTo>
                      <a:pt x="8328" y="28782"/>
                    </a:lnTo>
                    <a:cubicBezTo>
                      <a:pt x="8051" y="29314"/>
                      <a:pt x="7582" y="29783"/>
                      <a:pt x="6964" y="30102"/>
                    </a:cubicBezTo>
                    <a:cubicBezTo>
                      <a:pt x="6391" y="30401"/>
                      <a:pt x="5757" y="30552"/>
                      <a:pt x="5142" y="30552"/>
                    </a:cubicBezTo>
                    <a:cubicBezTo>
                      <a:pt x="4660" y="30552"/>
                      <a:pt x="4191" y="30459"/>
                      <a:pt x="3770" y="30272"/>
                    </a:cubicBezTo>
                    <a:cubicBezTo>
                      <a:pt x="1981" y="29506"/>
                      <a:pt x="809" y="27376"/>
                      <a:pt x="980" y="25118"/>
                    </a:cubicBezTo>
                    <a:cubicBezTo>
                      <a:pt x="1022" y="24288"/>
                      <a:pt x="1214" y="23457"/>
                      <a:pt x="1555" y="22627"/>
                    </a:cubicBezTo>
                    <a:close/>
                    <a:moveTo>
                      <a:pt x="9991" y="0"/>
                    </a:moveTo>
                    <a:cubicBezTo>
                      <a:pt x="9896" y="0"/>
                      <a:pt x="9805" y="32"/>
                      <a:pt x="9733" y="94"/>
                    </a:cubicBezTo>
                    <a:cubicBezTo>
                      <a:pt x="9563" y="243"/>
                      <a:pt x="9563" y="498"/>
                      <a:pt x="9691" y="648"/>
                    </a:cubicBezTo>
                    <a:cubicBezTo>
                      <a:pt x="11693" y="2777"/>
                      <a:pt x="12417" y="5972"/>
                      <a:pt x="11565" y="8783"/>
                    </a:cubicBezTo>
                    <a:cubicBezTo>
                      <a:pt x="10841" y="11062"/>
                      <a:pt x="9137" y="12936"/>
                      <a:pt x="7923" y="14150"/>
                    </a:cubicBezTo>
                    <a:cubicBezTo>
                      <a:pt x="7348" y="14704"/>
                      <a:pt x="6751" y="15258"/>
                      <a:pt x="6155" y="15790"/>
                    </a:cubicBezTo>
                    <a:cubicBezTo>
                      <a:pt x="5090" y="16770"/>
                      <a:pt x="4025" y="17771"/>
                      <a:pt x="3067" y="18857"/>
                    </a:cubicBezTo>
                    <a:cubicBezTo>
                      <a:pt x="1278" y="20944"/>
                      <a:pt x="298" y="23031"/>
                      <a:pt x="171" y="25118"/>
                    </a:cubicBezTo>
                    <a:cubicBezTo>
                      <a:pt x="0" y="27695"/>
                      <a:pt x="1363" y="30145"/>
                      <a:pt x="3450" y="31060"/>
                    </a:cubicBezTo>
                    <a:cubicBezTo>
                      <a:pt x="3940" y="31273"/>
                      <a:pt x="4537" y="31401"/>
                      <a:pt x="5112" y="31401"/>
                    </a:cubicBezTo>
                    <a:cubicBezTo>
                      <a:pt x="5878" y="31359"/>
                      <a:pt x="6645" y="31167"/>
                      <a:pt x="7327" y="30826"/>
                    </a:cubicBezTo>
                    <a:cubicBezTo>
                      <a:pt x="8391" y="30251"/>
                      <a:pt x="9137" y="29314"/>
                      <a:pt x="9329" y="28249"/>
                    </a:cubicBezTo>
                    <a:cubicBezTo>
                      <a:pt x="9350" y="28121"/>
                      <a:pt x="9307" y="27972"/>
                      <a:pt x="9201" y="27887"/>
                    </a:cubicBezTo>
                    <a:cubicBezTo>
                      <a:pt x="9136" y="27836"/>
                      <a:pt x="9048" y="27807"/>
                      <a:pt x="8961" y="27807"/>
                    </a:cubicBezTo>
                    <a:cubicBezTo>
                      <a:pt x="8904" y="27807"/>
                      <a:pt x="8846" y="27819"/>
                      <a:pt x="8796" y="27845"/>
                    </a:cubicBezTo>
                    <a:cubicBezTo>
                      <a:pt x="8248" y="28064"/>
                      <a:pt x="7623" y="28173"/>
                      <a:pt x="7106" y="28173"/>
                    </a:cubicBezTo>
                    <a:cubicBezTo>
                      <a:pt x="7020" y="28173"/>
                      <a:pt x="6937" y="28170"/>
                      <a:pt x="6858" y="28164"/>
                    </a:cubicBezTo>
                    <a:cubicBezTo>
                      <a:pt x="6240" y="28100"/>
                      <a:pt x="5708" y="27781"/>
                      <a:pt x="5474" y="27355"/>
                    </a:cubicBezTo>
                    <a:cubicBezTo>
                      <a:pt x="5282" y="27035"/>
                      <a:pt x="5239" y="26631"/>
                      <a:pt x="5175" y="26205"/>
                    </a:cubicBezTo>
                    <a:cubicBezTo>
                      <a:pt x="5133" y="25779"/>
                      <a:pt x="5069" y="25353"/>
                      <a:pt x="4877" y="24969"/>
                    </a:cubicBezTo>
                    <a:cubicBezTo>
                      <a:pt x="4515" y="24160"/>
                      <a:pt x="3663" y="23628"/>
                      <a:pt x="2790" y="23585"/>
                    </a:cubicBezTo>
                    <a:cubicBezTo>
                      <a:pt x="2811" y="23372"/>
                      <a:pt x="2790" y="23116"/>
                      <a:pt x="2726" y="22882"/>
                    </a:cubicBezTo>
                    <a:cubicBezTo>
                      <a:pt x="2620" y="22456"/>
                      <a:pt x="2300" y="22115"/>
                      <a:pt x="1896" y="21945"/>
                    </a:cubicBezTo>
                    <a:cubicBezTo>
                      <a:pt x="2322" y="21093"/>
                      <a:pt x="2939" y="20241"/>
                      <a:pt x="3663" y="19389"/>
                    </a:cubicBezTo>
                    <a:cubicBezTo>
                      <a:pt x="4600" y="18324"/>
                      <a:pt x="5665" y="17345"/>
                      <a:pt x="6688" y="16386"/>
                    </a:cubicBezTo>
                    <a:cubicBezTo>
                      <a:pt x="7284" y="15854"/>
                      <a:pt x="7902" y="15300"/>
                      <a:pt x="8477" y="14704"/>
                    </a:cubicBezTo>
                    <a:cubicBezTo>
                      <a:pt x="9754" y="13426"/>
                      <a:pt x="11565" y="11488"/>
                      <a:pt x="12310" y="9017"/>
                    </a:cubicBezTo>
                    <a:cubicBezTo>
                      <a:pt x="13269" y="5951"/>
                      <a:pt x="12481" y="2458"/>
                      <a:pt x="10287" y="115"/>
                    </a:cubicBezTo>
                    <a:cubicBezTo>
                      <a:pt x="10198" y="38"/>
                      <a:pt x="10093" y="0"/>
                      <a:pt x="99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29"/>
              <p:cNvSpPr/>
              <p:nvPr/>
            </p:nvSpPr>
            <p:spPr>
              <a:xfrm>
                <a:off x="7041978" y="4821923"/>
                <a:ext cx="1144715" cy="321585"/>
              </a:xfrm>
              <a:custGeom>
                <a:avLst/>
                <a:gdLst/>
                <a:ahLst/>
                <a:cxnLst/>
                <a:rect l="l" t="t" r="r" b="b"/>
                <a:pathLst>
                  <a:path w="25239" h="7090" extrusionOk="0">
                    <a:moveTo>
                      <a:pt x="14870" y="0"/>
                    </a:moveTo>
                    <a:cubicBezTo>
                      <a:pt x="13484" y="0"/>
                      <a:pt x="12073" y="288"/>
                      <a:pt x="10777" y="764"/>
                    </a:cubicBezTo>
                    <a:cubicBezTo>
                      <a:pt x="8051" y="1786"/>
                      <a:pt x="5666" y="3575"/>
                      <a:pt x="3259" y="5173"/>
                    </a:cubicBezTo>
                    <a:cubicBezTo>
                      <a:pt x="2216" y="5854"/>
                      <a:pt x="1130" y="6493"/>
                      <a:pt x="1" y="7047"/>
                    </a:cubicBezTo>
                    <a:lnTo>
                      <a:pt x="25171" y="7047"/>
                    </a:lnTo>
                    <a:cubicBezTo>
                      <a:pt x="24453" y="6586"/>
                      <a:pt x="23815" y="6027"/>
                      <a:pt x="23236" y="5407"/>
                    </a:cubicBezTo>
                    <a:cubicBezTo>
                      <a:pt x="21916" y="3980"/>
                      <a:pt x="20851" y="2255"/>
                      <a:pt x="19190" y="1190"/>
                    </a:cubicBezTo>
                    <a:cubicBezTo>
                      <a:pt x="17905" y="352"/>
                      <a:pt x="16402" y="0"/>
                      <a:pt x="14870" y="0"/>
                    </a:cubicBezTo>
                    <a:close/>
                    <a:moveTo>
                      <a:pt x="25171" y="7047"/>
                    </a:moveTo>
                    <a:cubicBezTo>
                      <a:pt x="25194" y="7061"/>
                      <a:pt x="25216" y="7075"/>
                      <a:pt x="25238" y="7089"/>
                    </a:cubicBezTo>
                    <a:lnTo>
                      <a:pt x="25238" y="704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29"/>
              <p:cNvSpPr/>
              <p:nvPr/>
            </p:nvSpPr>
            <p:spPr>
              <a:xfrm>
                <a:off x="7211017" y="4689440"/>
                <a:ext cx="979532" cy="385493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8499" extrusionOk="0">
                    <a:moveTo>
                      <a:pt x="10628" y="1"/>
                    </a:moveTo>
                    <a:cubicBezTo>
                      <a:pt x="8754" y="1"/>
                      <a:pt x="7136" y="1002"/>
                      <a:pt x="6262" y="2535"/>
                    </a:cubicBezTo>
                    <a:cubicBezTo>
                      <a:pt x="5844" y="2429"/>
                      <a:pt x="5414" y="2376"/>
                      <a:pt x="4984" y="2376"/>
                    </a:cubicBezTo>
                    <a:cubicBezTo>
                      <a:pt x="3684" y="2376"/>
                      <a:pt x="2383" y="2863"/>
                      <a:pt x="1406" y="3855"/>
                    </a:cubicBezTo>
                    <a:cubicBezTo>
                      <a:pt x="640" y="4622"/>
                      <a:pt x="192" y="5581"/>
                      <a:pt x="1" y="6603"/>
                    </a:cubicBezTo>
                    <a:lnTo>
                      <a:pt x="65" y="6603"/>
                    </a:lnTo>
                    <a:cubicBezTo>
                      <a:pt x="2152" y="5197"/>
                      <a:pt x="4324" y="3728"/>
                      <a:pt x="6773" y="2812"/>
                    </a:cubicBezTo>
                    <a:cubicBezTo>
                      <a:pt x="8286" y="2258"/>
                      <a:pt x="9798" y="1960"/>
                      <a:pt x="11267" y="1960"/>
                    </a:cubicBezTo>
                    <a:cubicBezTo>
                      <a:pt x="13099" y="1960"/>
                      <a:pt x="14824" y="2428"/>
                      <a:pt x="16187" y="3323"/>
                    </a:cubicBezTo>
                    <a:cubicBezTo>
                      <a:pt x="17465" y="4175"/>
                      <a:pt x="18445" y="5346"/>
                      <a:pt x="19382" y="6475"/>
                    </a:cubicBezTo>
                    <a:cubicBezTo>
                      <a:pt x="19786" y="6944"/>
                      <a:pt x="20170" y="7433"/>
                      <a:pt x="20574" y="7859"/>
                    </a:cubicBezTo>
                    <a:cubicBezTo>
                      <a:pt x="20787" y="8094"/>
                      <a:pt x="21000" y="8285"/>
                      <a:pt x="21213" y="8498"/>
                    </a:cubicBezTo>
                    <a:cubicBezTo>
                      <a:pt x="21597" y="6858"/>
                      <a:pt x="21128" y="5091"/>
                      <a:pt x="19850" y="3813"/>
                    </a:cubicBezTo>
                    <a:cubicBezTo>
                      <a:pt x="18858" y="2820"/>
                      <a:pt x="17553" y="2333"/>
                      <a:pt x="16260" y="2333"/>
                    </a:cubicBezTo>
                    <a:cubicBezTo>
                      <a:pt x="15833" y="2333"/>
                      <a:pt x="15407" y="2387"/>
                      <a:pt x="14994" y="2492"/>
                    </a:cubicBezTo>
                    <a:cubicBezTo>
                      <a:pt x="14100" y="1002"/>
                      <a:pt x="12481" y="1"/>
                      <a:pt x="106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29"/>
              <p:cNvSpPr/>
              <p:nvPr/>
            </p:nvSpPr>
            <p:spPr>
              <a:xfrm>
                <a:off x="7265126" y="4948465"/>
                <a:ext cx="695519" cy="195037"/>
              </a:xfrm>
              <a:custGeom>
                <a:avLst/>
                <a:gdLst/>
                <a:ahLst/>
                <a:cxnLst/>
                <a:rect l="l" t="t" r="r" b="b"/>
                <a:pathLst>
                  <a:path w="15335" h="4300" extrusionOk="0">
                    <a:moveTo>
                      <a:pt x="9027" y="1"/>
                    </a:moveTo>
                    <a:cubicBezTo>
                      <a:pt x="8187" y="1"/>
                      <a:pt x="7335" y="174"/>
                      <a:pt x="6560" y="466"/>
                    </a:cubicBezTo>
                    <a:cubicBezTo>
                      <a:pt x="4899" y="1083"/>
                      <a:pt x="3472" y="2170"/>
                      <a:pt x="1981" y="3128"/>
                    </a:cubicBezTo>
                    <a:cubicBezTo>
                      <a:pt x="1342" y="3554"/>
                      <a:pt x="703" y="3959"/>
                      <a:pt x="0" y="4257"/>
                    </a:cubicBezTo>
                    <a:lnTo>
                      <a:pt x="15267" y="4257"/>
                    </a:lnTo>
                    <a:cubicBezTo>
                      <a:pt x="14847" y="3986"/>
                      <a:pt x="14465" y="3641"/>
                      <a:pt x="14121" y="3277"/>
                    </a:cubicBezTo>
                    <a:cubicBezTo>
                      <a:pt x="13311" y="2404"/>
                      <a:pt x="12651" y="1403"/>
                      <a:pt x="11672" y="721"/>
                    </a:cubicBezTo>
                    <a:cubicBezTo>
                      <a:pt x="10886" y="216"/>
                      <a:pt x="9963" y="1"/>
                      <a:pt x="9027" y="1"/>
                    </a:cubicBezTo>
                    <a:close/>
                    <a:moveTo>
                      <a:pt x="15267" y="4257"/>
                    </a:moveTo>
                    <a:cubicBezTo>
                      <a:pt x="15290" y="4271"/>
                      <a:pt x="15312" y="4285"/>
                      <a:pt x="15335" y="4299"/>
                    </a:cubicBezTo>
                    <a:lnTo>
                      <a:pt x="15335" y="425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29"/>
              <p:cNvSpPr/>
              <p:nvPr/>
            </p:nvSpPr>
            <p:spPr>
              <a:xfrm>
                <a:off x="8804844" y="3041495"/>
                <a:ext cx="339119" cy="1144778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29"/>
              <p:cNvSpPr/>
              <p:nvPr/>
            </p:nvSpPr>
            <p:spPr>
              <a:xfrm>
                <a:off x="8689914" y="3208630"/>
                <a:ext cx="385472" cy="968201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29"/>
              <p:cNvSpPr/>
              <p:nvPr/>
            </p:nvSpPr>
            <p:spPr>
              <a:xfrm>
                <a:off x="8939141" y="3264644"/>
                <a:ext cx="204823" cy="695557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29"/>
              <p:cNvSpPr/>
              <p:nvPr/>
            </p:nvSpPr>
            <p:spPr>
              <a:xfrm>
                <a:off x="7421601" y="4240239"/>
                <a:ext cx="320433" cy="409669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9032" extrusionOk="0">
                    <a:moveTo>
                      <a:pt x="6669" y="0"/>
                    </a:moveTo>
                    <a:cubicBezTo>
                      <a:pt x="6661" y="0"/>
                      <a:pt x="6653" y="1"/>
                      <a:pt x="6646" y="1"/>
                    </a:cubicBezTo>
                    <a:cubicBezTo>
                      <a:pt x="4686" y="214"/>
                      <a:pt x="2769" y="1173"/>
                      <a:pt x="1555" y="2749"/>
                    </a:cubicBezTo>
                    <a:cubicBezTo>
                      <a:pt x="150" y="4601"/>
                      <a:pt x="1" y="6816"/>
                      <a:pt x="640" y="9031"/>
                    </a:cubicBezTo>
                    <a:cubicBezTo>
                      <a:pt x="1662" y="5581"/>
                      <a:pt x="3898" y="2557"/>
                      <a:pt x="6837" y="512"/>
                    </a:cubicBezTo>
                    <a:cubicBezTo>
                      <a:pt x="7065" y="347"/>
                      <a:pt x="6931" y="0"/>
                      <a:pt x="66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29"/>
              <p:cNvSpPr/>
              <p:nvPr/>
            </p:nvSpPr>
            <p:spPr>
              <a:xfrm>
                <a:off x="7065154" y="4686673"/>
                <a:ext cx="150261" cy="196988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343" extrusionOk="0">
                    <a:moveTo>
                      <a:pt x="2951" y="1"/>
                    </a:moveTo>
                    <a:cubicBezTo>
                      <a:pt x="2890" y="1"/>
                      <a:pt x="2827" y="20"/>
                      <a:pt x="2770" y="62"/>
                    </a:cubicBezTo>
                    <a:cubicBezTo>
                      <a:pt x="2131" y="509"/>
                      <a:pt x="1407" y="1020"/>
                      <a:pt x="959" y="1552"/>
                    </a:cubicBezTo>
                    <a:cubicBezTo>
                      <a:pt x="363" y="2298"/>
                      <a:pt x="1" y="3448"/>
                      <a:pt x="129" y="4342"/>
                    </a:cubicBezTo>
                    <a:cubicBezTo>
                      <a:pt x="1705" y="3597"/>
                      <a:pt x="2897" y="2106"/>
                      <a:pt x="3281" y="402"/>
                    </a:cubicBezTo>
                    <a:cubicBezTo>
                      <a:pt x="3313" y="177"/>
                      <a:pt x="3139" y="1"/>
                      <a:pt x="29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29"/>
              <p:cNvSpPr/>
              <p:nvPr/>
            </p:nvSpPr>
            <p:spPr>
              <a:xfrm>
                <a:off x="8241396" y="3432096"/>
                <a:ext cx="409918" cy="303941"/>
              </a:xfrm>
              <a:custGeom>
                <a:avLst/>
                <a:gdLst/>
                <a:ahLst/>
                <a:cxnLst/>
                <a:rect l="l" t="t" r="r" b="b"/>
                <a:pathLst>
                  <a:path w="9038" h="6701" extrusionOk="0">
                    <a:moveTo>
                      <a:pt x="6607" y="1"/>
                    </a:moveTo>
                    <a:cubicBezTo>
                      <a:pt x="5237" y="1"/>
                      <a:pt x="3927" y="397"/>
                      <a:pt x="2755" y="1314"/>
                    </a:cubicBezTo>
                    <a:cubicBezTo>
                      <a:pt x="1200" y="2506"/>
                      <a:pt x="242" y="4423"/>
                      <a:pt x="29" y="6404"/>
                    </a:cubicBezTo>
                    <a:cubicBezTo>
                      <a:pt x="1" y="6570"/>
                      <a:pt x="154" y="6701"/>
                      <a:pt x="305" y="6701"/>
                    </a:cubicBezTo>
                    <a:cubicBezTo>
                      <a:pt x="386" y="6701"/>
                      <a:pt x="467" y="6663"/>
                      <a:pt x="519" y="6574"/>
                    </a:cubicBezTo>
                    <a:cubicBezTo>
                      <a:pt x="2584" y="3656"/>
                      <a:pt x="5609" y="1420"/>
                      <a:pt x="9038" y="377"/>
                    </a:cubicBezTo>
                    <a:cubicBezTo>
                      <a:pt x="8217" y="134"/>
                      <a:pt x="7401" y="1"/>
                      <a:pt x="6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29"/>
              <p:cNvSpPr/>
              <p:nvPr/>
            </p:nvSpPr>
            <p:spPr>
              <a:xfrm>
                <a:off x="8684517" y="3067438"/>
                <a:ext cx="201512" cy="144328"/>
              </a:xfrm>
              <a:custGeom>
                <a:avLst/>
                <a:gdLst/>
                <a:ahLst/>
                <a:cxnLst/>
                <a:rect l="l" t="t" r="r" b="b"/>
                <a:pathLst>
                  <a:path w="4443" h="3182" extrusionOk="0">
                    <a:moveTo>
                      <a:pt x="4067" y="1"/>
                    </a:moveTo>
                    <a:cubicBezTo>
                      <a:pt x="3214" y="1"/>
                      <a:pt x="2264" y="356"/>
                      <a:pt x="1653" y="856"/>
                    </a:cubicBezTo>
                    <a:cubicBezTo>
                      <a:pt x="1120" y="1303"/>
                      <a:pt x="609" y="2027"/>
                      <a:pt x="141" y="2666"/>
                    </a:cubicBezTo>
                    <a:cubicBezTo>
                      <a:pt x="1" y="2886"/>
                      <a:pt x="180" y="3181"/>
                      <a:pt x="449" y="3181"/>
                    </a:cubicBezTo>
                    <a:cubicBezTo>
                      <a:pt x="467" y="3181"/>
                      <a:pt x="485" y="3180"/>
                      <a:pt x="503" y="3177"/>
                    </a:cubicBezTo>
                    <a:cubicBezTo>
                      <a:pt x="2207" y="2794"/>
                      <a:pt x="3697" y="1601"/>
                      <a:pt x="4443" y="25"/>
                    </a:cubicBezTo>
                    <a:cubicBezTo>
                      <a:pt x="4321" y="9"/>
                      <a:pt x="4195" y="1"/>
                      <a:pt x="40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29"/>
              <p:cNvSpPr/>
              <p:nvPr/>
            </p:nvSpPr>
            <p:spPr>
              <a:xfrm>
                <a:off x="7983779" y="3981396"/>
                <a:ext cx="393228" cy="394157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8690" extrusionOk="0">
                    <a:moveTo>
                      <a:pt x="3622" y="0"/>
                    </a:moveTo>
                    <a:cubicBezTo>
                      <a:pt x="2876" y="512"/>
                      <a:pt x="2471" y="1470"/>
                      <a:pt x="2621" y="2386"/>
                    </a:cubicBezTo>
                    <a:cubicBezTo>
                      <a:pt x="2621" y="2450"/>
                      <a:pt x="2642" y="2556"/>
                      <a:pt x="2642" y="2641"/>
                    </a:cubicBezTo>
                    <a:cubicBezTo>
                      <a:pt x="2557" y="2641"/>
                      <a:pt x="2450" y="2620"/>
                      <a:pt x="2365" y="2620"/>
                    </a:cubicBezTo>
                    <a:cubicBezTo>
                      <a:pt x="2261" y="2605"/>
                      <a:pt x="2156" y="2598"/>
                      <a:pt x="2051" y="2598"/>
                    </a:cubicBezTo>
                    <a:cubicBezTo>
                      <a:pt x="1270" y="2598"/>
                      <a:pt x="470" y="3002"/>
                      <a:pt x="1" y="3621"/>
                    </a:cubicBezTo>
                    <a:lnTo>
                      <a:pt x="959" y="4345"/>
                    </a:lnTo>
                    <a:cubicBezTo>
                      <a:pt x="619" y="4579"/>
                      <a:pt x="299" y="4835"/>
                      <a:pt x="1" y="5069"/>
                    </a:cubicBezTo>
                    <a:cubicBezTo>
                      <a:pt x="460" y="5712"/>
                      <a:pt x="1219" y="6101"/>
                      <a:pt x="1993" y="6101"/>
                    </a:cubicBezTo>
                    <a:cubicBezTo>
                      <a:pt x="2117" y="6101"/>
                      <a:pt x="2241" y="6091"/>
                      <a:pt x="2365" y="6070"/>
                    </a:cubicBezTo>
                    <a:cubicBezTo>
                      <a:pt x="2450" y="6070"/>
                      <a:pt x="2557" y="6049"/>
                      <a:pt x="2642" y="6049"/>
                    </a:cubicBezTo>
                    <a:cubicBezTo>
                      <a:pt x="2642" y="6134"/>
                      <a:pt x="2621" y="6241"/>
                      <a:pt x="2621" y="6305"/>
                    </a:cubicBezTo>
                    <a:cubicBezTo>
                      <a:pt x="2471" y="7199"/>
                      <a:pt x="2897" y="8157"/>
                      <a:pt x="3622" y="8690"/>
                    </a:cubicBezTo>
                    <a:lnTo>
                      <a:pt x="4346" y="7731"/>
                    </a:lnTo>
                    <a:cubicBezTo>
                      <a:pt x="4580" y="8072"/>
                      <a:pt x="4814" y="8392"/>
                      <a:pt x="5070" y="8690"/>
                    </a:cubicBezTo>
                    <a:cubicBezTo>
                      <a:pt x="5815" y="8179"/>
                      <a:pt x="6199" y="7220"/>
                      <a:pt x="6071" y="6305"/>
                    </a:cubicBezTo>
                    <a:cubicBezTo>
                      <a:pt x="6071" y="6241"/>
                      <a:pt x="6049" y="6134"/>
                      <a:pt x="6049" y="6049"/>
                    </a:cubicBezTo>
                    <a:cubicBezTo>
                      <a:pt x="6135" y="6049"/>
                      <a:pt x="6241" y="6070"/>
                      <a:pt x="6305" y="6070"/>
                    </a:cubicBezTo>
                    <a:cubicBezTo>
                      <a:pt x="6421" y="6090"/>
                      <a:pt x="6538" y="6099"/>
                      <a:pt x="6655" y="6099"/>
                    </a:cubicBezTo>
                    <a:cubicBezTo>
                      <a:pt x="7436" y="6099"/>
                      <a:pt x="8206" y="5681"/>
                      <a:pt x="8669" y="5069"/>
                    </a:cubicBezTo>
                    <a:lnTo>
                      <a:pt x="7711" y="4345"/>
                    </a:lnTo>
                    <a:cubicBezTo>
                      <a:pt x="8073" y="4111"/>
                      <a:pt x="8392" y="3877"/>
                      <a:pt x="8669" y="3621"/>
                    </a:cubicBezTo>
                    <a:cubicBezTo>
                      <a:pt x="8242" y="2971"/>
                      <a:pt x="7457" y="2596"/>
                      <a:pt x="6656" y="2596"/>
                    </a:cubicBezTo>
                    <a:cubicBezTo>
                      <a:pt x="6539" y="2596"/>
                      <a:pt x="6422" y="2604"/>
                      <a:pt x="6305" y="2620"/>
                    </a:cubicBezTo>
                    <a:cubicBezTo>
                      <a:pt x="6241" y="2620"/>
                      <a:pt x="6135" y="2641"/>
                      <a:pt x="6049" y="2641"/>
                    </a:cubicBezTo>
                    <a:cubicBezTo>
                      <a:pt x="6049" y="2556"/>
                      <a:pt x="6071" y="2450"/>
                      <a:pt x="6071" y="2386"/>
                    </a:cubicBezTo>
                    <a:cubicBezTo>
                      <a:pt x="6199" y="1491"/>
                      <a:pt x="5773" y="533"/>
                      <a:pt x="5070" y="0"/>
                    </a:cubicBezTo>
                    <a:lnTo>
                      <a:pt x="4346" y="959"/>
                    </a:lnTo>
                    <a:cubicBezTo>
                      <a:pt x="4111" y="618"/>
                      <a:pt x="3856" y="299"/>
                      <a:pt x="36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29"/>
              <p:cNvSpPr/>
              <p:nvPr/>
            </p:nvSpPr>
            <p:spPr>
              <a:xfrm>
                <a:off x="8104560" y="4102132"/>
                <a:ext cx="152665" cy="152673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3366" extrusionOk="0">
                    <a:moveTo>
                      <a:pt x="1683" y="1"/>
                    </a:moveTo>
                    <a:cubicBezTo>
                      <a:pt x="746" y="1"/>
                      <a:pt x="0" y="746"/>
                      <a:pt x="0" y="1683"/>
                    </a:cubicBezTo>
                    <a:cubicBezTo>
                      <a:pt x="0" y="2620"/>
                      <a:pt x="746" y="3366"/>
                      <a:pt x="1683" y="3366"/>
                    </a:cubicBezTo>
                    <a:cubicBezTo>
                      <a:pt x="2620" y="3366"/>
                      <a:pt x="3365" y="2620"/>
                      <a:pt x="3365" y="1683"/>
                    </a:cubicBezTo>
                    <a:cubicBezTo>
                      <a:pt x="3365" y="746"/>
                      <a:pt x="2620" y="1"/>
                      <a:pt x="16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38" name="Google Shape;1338;p29"/>
          <p:cNvGrpSpPr/>
          <p:nvPr/>
        </p:nvGrpSpPr>
        <p:grpSpPr>
          <a:xfrm>
            <a:off x="-8" y="-3074"/>
            <a:ext cx="1839953" cy="1838576"/>
            <a:chOff x="-99" y="-3066"/>
            <a:chExt cx="2049174" cy="2047640"/>
          </a:xfrm>
        </p:grpSpPr>
        <p:grpSp>
          <p:nvGrpSpPr>
            <p:cNvPr id="1339" name="Google Shape;1339;p29"/>
            <p:cNvGrpSpPr/>
            <p:nvPr/>
          </p:nvGrpSpPr>
          <p:grpSpPr>
            <a:xfrm rot="10800000">
              <a:off x="-99" y="-3066"/>
              <a:ext cx="653012" cy="653708"/>
              <a:chOff x="8256150" y="4254700"/>
              <a:chExt cx="887848" cy="888793"/>
            </a:xfrm>
          </p:grpSpPr>
          <p:sp>
            <p:nvSpPr>
              <p:cNvPr id="1340" name="Google Shape;1340;p29"/>
              <p:cNvSpPr/>
              <p:nvPr/>
            </p:nvSpPr>
            <p:spPr>
              <a:xfrm>
                <a:off x="8256150" y="4254700"/>
                <a:ext cx="887844" cy="887844"/>
              </a:xfrm>
              <a:custGeom>
                <a:avLst/>
                <a:gdLst/>
                <a:ahLst/>
                <a:cxnLst/>
                <a:rect l="l" t="t" r="r" b="b"/>
                <a:pathLst>
                  <a:path w="19808" h="19808" extrusionOk="0">
                    <a:moveTo>
                      <a:pt x="9904" y="0"/>
                    </a:moveTo>
                    <a:cubicBezTo>
                      <a:pt x="4430" y="0"/>
                      <a:pt x="1" y="4430"/>
                      <a:pt x="1" y="9904"/>
                    </a:cubicBezTo>
                    <a:cubicBezTo>
                      <a:pt x="1" y="15356"/>
                      <a:pt x="4430" y="19807"/>
                      <a:pt x="9904" y="19807"/>
                    </a:cubicBezTo>
                    <a:lnTo>
                      <a:pt x="19807" y="19807"/>
                    </a:lnTo>
                    <a:lnTo>
                      <a:pt x="19807" y="9904"/>
                    </a:lnTo>
                    <a:cubicBezTo>
                      <a:pt x="19807" y="4430"/>
                      <a:pt x="15399" y="0"/>
                      <a:pt x="990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1" name="Google Shape;1341;p29"/>
              <p:cNvSpPr/>
              <p:nvPr/>
            </p:nvSpPr>
            <p:spPr>
              <a:xfrm>
                <a:off x="8574033" y="4572586"/>
                <a:ext cx="569963" cy="570904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12737" extrusionOk="0">
                    <a:moveTo>
                      <a:pt x="6369" y="0"/>
                    </a:moveTo>
                    <a:cubicBezTo>
                      <a:pt x="2855" y="0"/>
                      <a:pt x="1" y="2854"/>
                      <a:pt x="1" y="6368"/>
                    </a:cubicBezTo>
                    <a:cubicBezTo>
                      <a:pt x="1" y="9883"/>
                      <a:pt x="2855" y="12736"/>
                      <a:pt x="6369" y="12736"/>
                    </a:cubicBezTo>
                    <a:lnTo>
                      <a:pt x="12715" y="12736"/>
                    </a:lnTo>
                    <a:lnTo>
                      <a:pt x="12715" y="6368"/>
                    </a:lnTo>
                    <a:cubicBezTo>
                      <a:pt x="12715" y="2854"/>
                      <a:pt x="9883" y="0"/>
                      <a:pt x="63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2" name="Google Shape;1342;p29"/>
              <p:cNvSpPr/>
              <p:nvPr/>
            </p:nvSpPr>
            <p:spPr>
              <a:xfrm>
                <a:off x="8780218" y="4777832"/>
                <a:ext cx="363779" cy="364721"/>
              </a:xfrm>
              <a:custGeom>
                <a:avLst/>
                <a:gdLst/>
                <a:ahLst/>
                <a:cxnLst/>
                <a:rect l="l" t="t" r="r" b="b"/>
                <a:pathLst>
                  <a:path w="8116" h="8137" extrusionOk="0">
                    <a:moveTo>
                      <a:pt x="1" y="0"/>
                    </a:moveTo>
                    <a:cubicBezTo>
                      <a:pt x="1" y="4502"/>
                      <a:pt x="3601" y="8136"/>
                      <a:pt x="8076" y="8136"/>
                    </a:cubicBezTo>
                    <a:cubicBezTo>
                      <a:pt x="8089" y="8136"/>
                      <a:pt x="8102" y="8136"/>
                      <a:pt x="8115" y="8136"/>
                    </a:cubicBezTo>
                    <a:cubicBezTo>
                      <a:pt x="8115" y="3664"/>
                      <a:pt x="4495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3" name="Google Shape;1343;p29"/>
              <p:cNvSpPr/>
              <p:nvPr/>
            </p:nvSpPr>
            <p:spPr>
              <a:xfrm>
                <a:off x="8750635" y="4748249"/>
                <a:ext cx="393362" cy="395245"/>
              </a:xfrm>
              <a:custGeom>
                <a:avLst/>
                <a:gdLst/>
                <a:ahLst/>
                <a:cxnLst/>
                <a:rect l="l" t="t" r="r" b="b"/>
                <a:pathLst>
                  <a:path w="8776" h="8818" extrusionOk="0">
                    <a:moveTo>
                      <a:pt x="1364" y="1363"/>
                    </a:moveTo>
                    <a:cubicBezTo>
                      <a:pt x="4920" y="1704"/>
                      <a:pt x="7753" y="4558"/>
                      <a:pt x="8094" y="8093"/>
                    </a:cubicBezTo>
                    <a:cubicBezTo>
                      <a:pt x="4516" y="7774"/>
                      <a:pt x="1683" y="4920"/>
                      <a:pt x="1364" y="1363"/>
                    </a:cubicBezTo>
                    <a:close/>
                    <a:moveTo>
                      <a:pt x="1" y="0"/>
                    </a:moveTo>
                    <a:lnTo>
                      <a:pt x="1" y="660"/>
                    </a:lnTo>
                    <a:cubicBezTo>
                      <a:pt x="1" y="4345"/>
                      <a:pt x="2237" y="7476"/>
                      <a:pt x="5432" y="8817"/>
                    </a:cubicBezTo>
                    <a:lnTo>
                      <a:pt x="8775" y="8817"/>
                    </a:lnTo>
                    <a:lnTo>
                      <a:pt x="8775" y="5452"/>
                    </a:lnTo>
                    <a:cubicBezTo>
                      <a:pt x="7476" y="2258"/>
                      <a:pt x="4345" y="0"/>
                      <a:pt x="6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4" name="Google Shape;1344;p29"/>
              <p:cNvSpPr/>
              <p:nvPr/>
            </p:nvSpPr>
            <p:spPr>
              <a:xfrm>
                <a:off x="8350681" y="4351115"/>
                <a:ext cx="609048" cy="604969"/>
              </a:xfrm>
              <a:custGeom>
                <a:avLst/>
                <a:gdLst/>
                <a:ahLst/>
                <a:cxnLst/>
                <a:rect l="l" t="t" r="r" b="b"/>
                <a:pathLst>
                  <a:path w="13588" h="13497" extrusionOk="0">
                    <a:moveTo>
                      <a:pt x="7220" y="0"/>
                    </a:moveTo>
                    <a:cubicBezTo>
                      <a:pt x="7007" y="22"/>
                      <a:pt x="6815" y="213"/>
                      <a:pt x="6837" y="426"/>
                    </a:cubicBezTo>
                    <a:cubicBezTo>
                      <a:pt x="6879" y="639"/>
                      <a:pt x="7050" y="788"/>
                      <a:pt x="7263" y="788"/>
                    </a:cubicBezTo>
                    <a:cubicBezTo>
                      <a:pt x="7475" y="767"/>
                      <a:pt x="7667" y="575"/>
                      <a:pt x="7646" y="363"/>
                    </a:cubicBezTo>
                    <a:cubicBezTo>
                      <a:pt x="7625" y="150"/>
                      <a:pt x="7454" y="0"/>
                      <a:pt x="7241" y="0"/>
                    </a:cubicBezTo>
                    <a:close/>
                    <a:moveTo>
                      <a:pt x="8540" y="22"/>
                    </a:moveTo>
                    <a:cubicBezTo>
                      <a:pt x="8327" y="22"/>
                      <a:pt x="8178" y="192"/>
                      <a:pt x="8157" y="405"/>
                    </a:cubicBezTo>
                    <a:cubicBezTo>
                      <a:pt x="8114" y="618"/>
                      <a:pt x="8285" y="831"/>
                      <a:pt x="8498" y="831"/>
                    </a:cubicBezTo>
                    <a:cubicBezTo>
                      <a:pt x="8510" y="832"/>
                      <a:pt x="8522" y="833"/>
                      <a:pt x="8534" y="833"/>
                    </a:cubicBezTo>
                    <a:cubicBezTo>
                      <a:pt x="8734" y="833"/>
                      <a:pt x="8924" y="670"/>
                      <a:pt x="8924" y="469"/>
                    </a:cubicBezTo>
                    <a:cubicBezTo>
                      <a:pt x="8945" y="256"/>
                      <a:pt x="8796" y="43"/>
                      <a:pt x="8583" y="43"/>
                    </a:cubicBezTo>
                    <a:cubicBezTo>
                      <a:pt x="8583" y="22"/>
                      <a:pt x="8583" y="22"/>
                      <a:pt x="8540" y="22"/>
                    </a:cubicBezTo>
                    <a:close/>
                    <a:moveTo>
                      <a:pt x="5857" y="213"/>
                    </a:moveTo>
                    <a:cubicBezTo>
                      <a:pt x="5644" y="256"/>
                      <a:pt x="5516" y="469"/>
                      <a:pt x="5559" y="682"/>
                    </a:cubicBezTo>
                    <a:cubicBezTo>
                      <a:pt x="5612" y="861"/>
                      <a:pt x="5772" y="995"/>
                      <a:pt x="5948" y="995"/>
                    </a:cubicBezTo>
                    <a:cubicBezTo>
                      <a:pt x="5981" y="995"/>
                      <a:pt x="6015" y="990"/>
                      <a:pt x="6049" y="980"/>
                    </a:cubicBezTo>
                    <a:cubicBezTo>
                      <a:pt x="6262" y="938"/>
                      <a:pt x="6389" y="725"/>
                      <a:pt x="6347" y="512"/>
                    </a:cubicBezTo>
                    <a:cubicBezTo>
                      <a:pt x="6283" y="320"/>
                      <a:pt x="6134" y="213"/>
                      <a:pt x="5963" y="213"/>
                    </a:cubicBezTo>
                    <a:close/>
                    <a:moveTo>
                      <a:pt x="9818" y="256"/>
                    </a:moveTo>
                    <a:cubicBezTo>
                      <a:pt x="9648" y="256"/>
                      <a:pt x="9477" y="363"/>
                      <a:pt x="9435" y="554"/>
                    </a:cubicBezTo>
                    <a:cubicBezTo>
                      <a:pt x="9371" y="767"/>
                      <a:pt x="9477" y="980"/>
                      <a:pt x="9690" y="1065"/>
                    </a:cubicBezTo>
                    <a:cubicBezTo>
                      <a:pt x="9722" y="1072"/>
                      <a:pt x="9753" y="1075"/>
                      <a:pt x="9783" y="1075"/>
                    </a:cubicBezTo>
                    <a:cubicBezTo>
                      <a:pt x="9963" y="1075"/>
                      <a:pt x="10129" y="970"/>
                      <a:pt x="10202" y="788"/>
                    </a:cubicBezTo>
                    <a:cubicBezTo>
                      <a:pt x="10244" y="575"/>
                      <a:pt x="10138" y="363"/>
                      <a:pt x="9925" y="299"/>
                    </a:cubicBezTo>
                    <a:cubicBezTo>
                      <a:pt x="9903" y="256"/>
                      <a:pt x="9882" y="256"/>
                      <a:pt x="9818" y="256"/>
                    </a:cubicBezTo>
                    <a:close/>
                    <a:moveTo>
                      <a:pt x="4707" y="639"/>
                    </a:moveTo>
                    <a:cubicBezTo>
                      <a:pt x="4664" y="639"/>
                      <a:pt x="4600" y="639"/>
                      <a:pt x="4558" y="661"/>
                    </a:cubicBezTo>
                    <a:cubicBezTo>
                      <a:pt x="4345" y="767"/>
                      <a:pt x="4260" y="980"/>
                      <a:pt x="4366" y="1193"/>
                    </a:cubicBezTo>
                    <a:cubicBezTo>
                      <a:pt x="4441" y="1344"/>
                      <a:pt x="4570" y="1431"/>
                      <a:pt x="4715" y="1431"/>
                    </a:cubicBezTo>
                    <a:cubicBezTo>
                      <a:pt x="4774" y="1431"/>
                      <a:pt x="4836" y="1416"/>
                      <a:pt x="4898" y="1385"/>
                    </a:cubicBezTo>
                    <a:cubicBezTo>
                      <a:pt x="5111" y="1300"/>
                      <a:pt x="5197" y="1065"/>
                      <a:pt x="5090" y="852"/>
                    </a:cubicBezTo>
                    <a:cubicBezTo>
                      <a:pt x="5005" y="746"/>
                      <a:pt x="4877" y="639"/>
                      <a:pt x="4707" y="639"/>
                    </a:cubicBezTo>
                    <a:close/>
                    <a:moveTo>
                      <a:pt x="11053" y="746"/>
                    </a:moveTo>
                    <a:cubicBezTo>
                      <a:pt x="10926" y="746"/>
                      <a:pt x="10755" y="831"/>
                      <a:pt x="10713" y="959"/>
                    </a:cubicBezTo>
                    <a:cubicBezTo>
                      <a:pt x="10606" y="1151"/>
                      <a:pt x="10670" y="1385"/>
                      <a:pt x="10883" y="1491"/>
                    </a:cubicBezTo>
                    <a:cubicBezTo>
                      <a:pt x="10939" y="1522"/>
                      <a:pt x="10999" y="1537"/>
                      <a:pt x="11058" y="1537"/>
                    </a:cubicBezTo>
                    <a:cubicBezTo>
                      <a:pt x="11201" y="1537"/>
                      <a:pt x="11340" y="1450"/>
                      <a:pt x="11416" y="1300"/>
                    </a:cubicBezTo>
                    <a:cubicBezTo>
                      <a:pt x="11522" y="1108"/>
                      <a:pt x="11458" y="874"/>
                      <a:pt x="11245" y="767"/>
                    </a:cubicBezTo>
                    <a:cubicBezTo>
                      <a:pt x="11181" y="746"/>
                      <a:pt x="11096" y="746"/>
                      <a:pt x="11053" y="746"/>
                    </a:cubicBezTo>
                    <a:close/>
                    <a:moveTo>
                      <a:pt x="3599" y="1300"/>
                    </a:moveTo>
                    <a:cubicBezTo>
                      <a:pt x="3514" y="1300"/>
                      <a:pt x="3429" y="1321"/>
                      <a:pt x="3365" y="1385"/>
                    </a:cubicBezTo>
                    <a:cubicBezTo>
                      <a:pt x="3173" y="1513"/>
                      <a:pt x="3152" y="1747"/>
                      <a:pt x="3259" y="1939"/>
                    </a:cubicBezTo>
                    <a:cubicBezTo>
                      <a:pt x="3337" y="2057"/>
                      <a:pt x="3456" y="2118"/>
                      <a:pt x="3581" y="2118"/>
                    </a:cubicBezTo>
                    <a:cubicBezTo>
                      <a:pt x="3659" y="2118"/>
                      <a:pt x="3739" y="2094"/>
                      <a:pt x="3812" y="2045"/>
                    </a:cubicBezTo>
                    <a:cubicBezTo>
                      <a:pt x="4004" y="1917"/>
                      <a:pt x="4025" y="1683"/>
                      <a:pt x="3919" y="1491"/>
                    </a:cubicBezTo>
                    <a:cubicBezTo>
                      <a:pt x="3834" y="1364"/>
                      <a:pt x="3706" y="1300"/>
                      <a:pt x="3599" y="1300"/>
                    </a:cubicBezTo>
                    <a:close/>
                    <a:moveTo>
                      <a:pt x="12161" y="1406"/>
                    </a:moveTo>
                    <a:cubicBezTo>
                      <a:pt x="12033" y="1406"/>
                      <a:pt x="11927" y="1470"/>
                      <a:pt x="11841" y="1576"/>
                    </a:cubicBezTo>
                    <a:cubicBezTo>
                      <a:pt x="11714" y="1747"/>
                      <a:pt x="11735" y="2002"/>
                      <a:pt x="11927" y="2130"/>
                    </a:cubicBezTo>
                    <a:cubicBezTo>
                      <a:pt x="12006" y="2183"/>
                      <a:pt x="12094" y="2211"/>
                      <a:pt x="12177" y="2211"/>
                    </a:cubicBezTo>
                    <a:cubicBezTo>
                      <a:pt x="12295" y="2211"/>
                      <a:pt x="12406" y="2157"/>
                      <a:pt x="12480" y="2045"/>
                    </a:cubicBezTo>
                    <a:cubicBezTo>
                      <a:pt x="12630" y="1853"/>
                      <a:pt x="12566" y="1619"/>
                      <a:pt x="12417" y="1491"/>
                    </a:cubicBezTo>
                    <a:cubicBezTo>
                      <a:pt x="12331" y="1427"/>
                      <a:pt x="12246" y="1406"/>
                      <a:pt x="12161" y="1406"/>
                    </a:cubicBezTo>
                    <a:close/>
                    <a:moveTo>
                      <a:pt x="2577" y="2130"/>
                    </a:moveTo>
                    <a:cubicBezTo>
                      <a:pt x="2471" y="2130"/>
                      <a:pt x="2364" y="2152"/>
                      <a:pt x="2321" y="2237"/>
                    </a:cubicBezTo>
                    <a:cubicBezTo>
                      <a:pt x="2151" y="2386"/>
                      <a:pt x="2151" y="2620"/>
                      <a:pt x="2321" y="2790"/>
                    </a:cubicBezTo>
                    <a:cubicBezTo>
                      <a:pt x="2396" y="2876"/>
                      <a:pt x="2497" y="2918"/>
                      <a:pt x="2598" y="2918"/>
                    </a:cubicBezTo>
                    <a:cubicBezTo>
                      <a:pt x="2699" y="2918"/>
                      <a:pt x="2801" y="2876"/>
                      <a:pt x="2875" y="2790"/>
                    </a:cubicBezTo>
                    <a:cubicBezTo>
                      <a:pt x="3046" y="2620"/>
                      <a:pt x="3046" y="2386"/>
                      <a:pt x="2875" y="2237"/>
                    </a:cubicBezTo>
                    <a:cubicBezTo>
                      <a:pt x="2790" y="2173"/>
                      <a:pt x="2684" y="2130"/>
                      <a:pt x="2577" y="2130"/>
                    </a:cubicBezTo>
                    <a:close/>
                    <a:moveTo>
                      <a:pt x="13162" y="2279"/>
                    </a:moveTo>
                    <a:cubicBezTo>
                      <a:pt x="13055" y="2279"/>
                      <a:pt x="12970" y="2322"/>
                      <a:pt x="12885" y="2386"/>
                    </a:cubicBezTo>
                    <a:cubicBezTo>
                      <a:pt x="12736" y="2556"/>
                      <a:pt x="12736" y="2790"/>
                      <a:pt x="12864" y="2961"/>
                    </a:cubicBezTo>
                    <a:cubicBezTo>
                      <a:pt x="12938" y="3035"/>
                      <a:pt x="13039" y="3073"/>
                      <a:pt x="13141" y="3073"/>
                    </a:cubicBezTo>
                    <a:cubicBezTo>
                      <a:pt x="13242" y="3073"/>
                      <a:pt x="13343" y="3035"/>
                      <a:pt x="13418" y="2961"/>
                    </a:cubicBezTo>
                    <a:cubicBezTo>
                      <a:pt x="13588" y="2790"/>
                      <a:pt x="13588" y="2556"/>
                      <a:pt x="13439" y="2386"/>
                    </a:cubicBezTo>
                    <a:cubicBezTo>
                      <a:pt x="13375" y="2322"/>
                      <a:pt x="13268" y="2279"/>
                      <a:pt x="13162" y="2279"/>
                    </a:cubicBezTo>
                    <a:close/>
                    <a:moveTo>
                      <a:pt x="1768" y="3131"/>
                    </a:moveTo>
                    <a:cubicBezTo>
                      <a:pt x="1619" y="3131"/>
                      <a:pt x="1512" y="3195"/>
                      <a:pt x="1448" y="3302"/>
                    </a:cubicBezTo>
                    <a:cubicBezTo>
                      <a:pt x="1299" y="3493"/>
                      <a:pt x="1363" y="3728"/>
                      <a:pt x="1555" y="3855"/>
                    </a:cubicBezTo>
                    <a:cubicBezTo>
                      <a:pt x="1620" y="3904"/>
                      <a:pt x="1698" y="3928"/>
                      <a:pt x="1777" y="3928"/>
                    </a:cubicBezTo>
                    <a:cubicBezTo>
                      <a:pt x="1903" y="3928"/>
                      <a:pt x="2030" y="3867"/>
                      <a:pt x="2108" y="3749"/>
                    </a:cubicBezTo>
                    <a:cubicBezTo>
                      <a:pt x="2236" y="3557"/>
                      <a:pt x="2194" y="3323"/>
                      <a:pt x="2002" y="3195"/>
                    </a:cubicBezTo>
                    <a:cubicBezTo>
                      <a:pt x="1917" y="3174"/>
                      <a:pt x="1832" y="3131"/>
                      <a:pt x="1768" y="3131"/>
                    </a:cubicBezTo>
                    <a:close/>
                    <a:moveTo>
                      <a:pt x="1086" y="4260"/>
                    </a:moveTo>
                    <a:cubicBezTo>
                      <a:pt x="937" y="4260"/>
                      <a:pt x="788" y="4345"/>
                      <a:pt x="724" y="4494"/>
                    </a:cubicBezTo>
                    <a:cubicBezTo>
                      <a:pt x="618" y="4707"/>
                      <a:pt x="724" y="4920"/>
                      <a:pt x="916" y="5027"/>
                    </a:cubicBezTo>
                    <a:cubicBezTo>
                      <a:pt x="974" y="5056"/>
                      <a:pt x="1032" y="5069"/>
                      <a:pt x="1088" y="5069"/>
                    </a:cubicBezTo>
                    <a:cubicBezTo>
                      <a:pt x="1237" y="5069"/>
                      <a:pt x="1371" y="4974"/>
                      <a:pt x="1448" y="4835"/>
                    </a:cubicBezTo>
                    <a:cubicBezTo>
                      <a:pt x="1555" y="4622"/>
                      <a:pt x="1448" y="4409"/>
                      <a:pt x="1257" y="4303"/>
                    </a:cubicBezTo>
                    <a:cubicBezTo>
                      <a:pt x="1193" y="4281"/>
                      <a:pt x="1150" y="4260"/>
                      <a:pt x="1086" y="4260"/>
                    </a:cubicBezTo>
                    <a:close/>
                    <a:moveTo>
                      <a:pt x="639" y="5517"/>
                    </a:moveTo>
                    <a:cubicBezTo>
                      <a:pt x="447" y="5517"/>
                      <a:pt x="298" y="5623"/>
                      <a:pt x="277" y="5793"/>
                    </a:cubicBezTo>
                    <a:cubicBezTo>
                      <a:pt x="213" y="6006"/>
                      <a:pt x="341" y="6219"/>
                      <a:pt x="554" y="6283"/>
                    </a:cubicBezTo>
                    <a:cubicBezTo>
                      <a:pt x="581" y="6289"/>
                      <a:pt x="609" y="6291"/>
                      <a:pt x="636" y="6291"/>
                    </a:cubicBezTo>
                    <a:cubicBezTo>
                      <a:pt x="819" y="6291"/>
                      <a:pt x="988" y="6171"/>
                      <a:pt x="1044" y="5985"/>
                    </a:cubicBezTo>
                    <a:cubicBezTo>
                      <a:pt x="1086" y="5772"/>
                      <a:pt x="958" y="5559"/>
                      <a:pt x="745" y="5517"/>
                    </a:cubicBezTo>
                    <a:close/>
                    <a:moveTo>
                      <a:pt x="426" y="6794"/>
                    </a:moveTo>
                    <a:cubicBezTo>
                      <a:pt x="213" y="6794"/>
                      <a:pt x="64" y="6943"/>
                      <a:pt x="21" y="7156"/>
                    </a:cubicBezTo>
                    <a:cubicBezTo>
                      <a:pt x="0" y="7369"/>
                      <a:pt x="192" y="7582"/>
                      <a:pt x="405" y="7582"/>
                    </a:cubicBezTo>
                    <a:cubicBezTo>
                      <a:pt x="416" y="7583"/>
                      <a:pt x="427" y="7584"/>
                      <a:pt x="437" y="7584"/>
                    </a:cubicBezTo>
                    <a:cubicBezTo>
                      <a:pt x="639" y="7584"/>
                      <a:pt x="831" y="7402"/>
                      <a:pt x="831" y="7220"/>
                    </a:cubicBezTo>
                    <a:cubicBezTo>
                      <a:pt x="852" y="7007"/>
                      <a:pt x="660" y="6816"/>
                      <a:pt x="447" y="6794"/>
                    </a:cubicBezTo>
                    <a:close/>
                    <a:moveTo>
                      <a:pt x="426" y="8094"/>
                    </a:moveTo>
                    <a:cubicBezTo>
                      <a:pt x="213" y="8115"/>
                      <a:pt x="64" y="8307"/>
                      <a:pt x="85" y="8519"/>
                    </a:cubicBezTo>
                    <a:cubicBezTo>
                      <a:pt x="105" y="8719"/>
                      <a:pt x="274" y="8862"/>
                      <a:pt x="471" y="8862"/>
                    </a:cubicBezTo>
                    <a:cubicBezTo>
                      <a:pt x="484" y="8862"/>
                      <a:pt x="498" y="8862"/>
                      <a:pt x="511" y="8860"/>
                    </a:cubicBezTo>
                    <a:cubicBezTo>
                      <a:pt x="724" y="8839"/>
                      <a:pt x="873" y="8647"/>
                      <a:pt x="852" y="8434"/>
                    </a:cubicBezTo>
                    <a:cubicBezTo>
                      <a:pt x="831" y="8243"/>
                      <a:pt x="660" y="8094"/>
                      <a:pt x="447" y="8094"/>
                    </a:cubicBezTo>
                    <a:close/>
                    <a:moveTo>
                      <a:pt x="703" y="9371"/>
                    </a:moveTo>
                    <a:cubicBezTo>
                      <a:pt x="660" y="9371"/>
                      <a:pt x="618" y="9371"/>
                      <a:pt x="596" y="9393"/>
                    </a:cubicBezTo>
                    <a:cubicBezTo>
                      <a:pt x="383" y="9457"/>
                      <a:pt x="234" y="9691"/>
                      <a:pt x="319" y="9904"/>
                    </a:cubicBezTo>
                    <a:cubicBezTo>
                      <a:pt x="370" y="10071"/>
                      <a:pt x="525" y="10186"/>
                      <a:pt x="683" y="10186"/>
                    </a:cubicBezTo>
                    <a:cubicBezTo>
                      <a:pt x="725" y="10186"/>
                      <a:pt x="768" y="10178"/>
                      <a:pt x="809" y="10159"/>
                    </a:cubicBezTo>
                    <a:cubicBezTo>
                      <a:pt x="1022" y="10117"/>
                      <a:pt x="1150" y="9904"/>
                      <a:pt x="1065" y="9670"/>
                    </a:cubicBezTo>
                    <a:cubicBezTo>
                      <a:pt x="1044" y="9499"/>
                      <a:pt x="873" y="9371"/>
                      <a:pt x="703" y="9371"/>
                    </a:cubicBezTo>
                    <a:close/>
                    <a:moveTo>
                      <a:pt x="1171" y="10585"/>
                    </a:moveTo>
                    <a:cubicBezTo>
                      <a:pt x="1129" y="10585"/>
                      <a:pt x="1065" y="10585"/>
                      <a:pt x="1022" y="10628"/>
                    </a:cubicBezTo>
                    <a:cubicBezTo>
                      <a:pt x="788" y="10734"/>
                      <a:pt x="724" y="10969"/>
                      <a:pt x="831" y="11160"/>
                    </a:cubicBezTo>
                    <a:cubicBezTo>
                      <a:pt x="903" y="11306"/>
                      <a:pt x="1036" y="11372"/>
                      <a:pt x="1174" y="11372"/>
                    </a:cubicBezTo>
                    <a:cubicBezTo>
                      <a:pt x="1237" y="11372"/>
                      <a:pt x="1302" y="11358"/>
                      <a:pt x="1363" y="11331"/>
                    </a:cubicBezTo>
                    <a:cubicBezTo>
                      <a:pt x="1555" y="11224"/>
                      <a:pt x="1661" y="10990"/>
                      <a:pt x="1555" y="10798"/>
                    </a:cubicBezTo>
                    <a:cubicBezTo>
                      <a:pt x="1470" y="10671"/>
                      <a:pt x="1299" y="10585"/>
                      <a:pt x="1171" y="10585"/>
                    </a:cubicBezTo>
                    <a:close/>
                    <a:moveTo>
                      <a:pt x="1832" y="11714"/>
                    </a:moveTo>
                    <a:cubicBezTo>
                      <a:pt x="1768" y="11714"/>
                      <a:pt x="1683" y="11735"/>
                      <a:pt x="1597" y="11799"/>
                    </a:cubicBezTo>
                    <a:cubicBezTo>
                      <a:pt x="1406" y="11927"/>
                      <a:pt x="1384" y="12161"/>
                      <a:pt x="1512" y="12353"/>
                    </a:cubicBezTo>
                    <a:cubicBezTo>
                      <a:pt x="1599" y="12465"/>
                      <a:pt x="1715" y="12519"/>
                      <a:pt x="1835" y="12519"/>
                    </a:cubicBezTo>
                    <a:cubicBezTo>
                      <a:pt x="1920" y="12519"/>
                      <a:pt x="2007" y="12491"/>
                      <a:pt x="2087" y="12438"/>
                    </a:cubicBezTo>
                    <a:cubicBezTo>
                      <a:pt x="2258" y="12289"/>
                      <a:pt x="2300" y="12055"/>
                      <a:pt x="2151" y="11863"/>
                    </a:cubicBezTo>
                    <a:cubicBezTo>
                      <a:pt x="2087" y="11757"/>
                      <a:pt x="1981" y="11714"/>
                      <a:pt x="1832" y="11714"/>
                    </a:cubicBezTo>
                    <a:close/>
                    <a:moveTo>
                      <a:pt x="2726" y="12694"/>
                    </a:moveTo>
                    <a:cubicBezTo>
                      <a:pt x="2620" y="12694"/>
                      <a:pt x="2513" y="12758"/>
                      <a:pt x="2428" y="12822"/>
                    </a:cubicBezTo>
                    <a:cubicBezTo>
                      <a:pt x="2258" y="12992"/>
                      <a:pt x="2300" y="13226"/>
                      <a:pt x="2449" y="13397"/>
                    </a:cubicBezTo>
                    <a:cubicBezTo>
                      <a:pt x="2526" y="13464"/>
                      <a:pt x="2616" y="13496"/>
                      <a:pt x="2705" y="13496"/>
                    </a:cubicBezTo>
                    <a:cubicBezTo>
                      <a:pt x="2813" y="13496"/>
                      <a:pt x="2921" y="13448"/>
                      <a:pt x="3003" y="13354"/>
                    </a:cubicBezTo>
                    <a:cubicBezTo>
                      <a:pt x="3173" y="13205"/>
                      <a:pt x="3173" y="12971"/>
                      <a:pt x="3003" y="12800"/>
                    </a:cubicBezTo>
                    <a:cubicBezTo>
                      <a:pt x="2897" y="12715"/>
                      <a:pt x="2790" y="12694"/>
                      <a:pt x="2726" y="1269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45" name="Google Shape;1345;p29"/>
            <p:cNvGrpSpPr/>
            <p:nvPr/>
          </p:nvGrpSpPr>
          <p:grpSpPr>
            <a:xfrm rot="10800000">
              <a:off x="-91" y="-3054"/>
              <a:ext cx="2049166" cy="2047628"/>
              <a:chOff x="6703900" y="2705275"/>
              <a:chExt cx="2440064" cy="2438233"/>
            </a:xfrm>
          </p:grpSpPr>
          <p:sp>
            <p:nvSpPr>
              <p:cNvPr id="1346" name="Google Shape;1346;p29"/>
              <p:cNvSpPr/>
              <p:nvPr/>
            </p:nvSpPr>
            <p:spPr>
              <a:xfrm>
                <a:off x="6703900" y="4784913"/>
                <a:ext cx="211581" cy="300630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6628" extrusionOk="0">
                    <a:moveTo>
                      <a:pt x="1762" y="0"/>
                    </a:moveTo>
                    <a:cubicBezTo>
                      <a:pt x="1631" y="0"/>
                      <a:pt x="1501" y="66"/>
                      <a:pt x="1406" y="174"/>
                    </a:cubicBezTo>
                    <a:cubicBezTo>
                      <a:pt x="1278" y="366"/>
                      <a:pt x="1342" y="643"/>
                      <a:pt x="1513" y="749"/>
                    </a:cubicBezTo>
                    <a:cubicBezTo>
                      <a:pt x="2514" y="1388"/>
                      <a:pt x="3174" y="2091"/>
                      <a:pt x="3472" y="2922"/>
                    </a:cubicBezTo>
                    <a:cubicBezTo>
                      <a:pt x="3813" y="3859"/>
                      <a:pt x="3600" y="4902"/>
                      <a:pt x="2961" y="5456"/>
                    </a:cubicBezTo>
                    <a:cubicBezTo>
                      <a:pt x="2682" y="5708"/>
                      <a:pt x="2304" y="5845"/>
                      <a:pt x="1951" y="5845"/>
                    </a:cubicBezTo>
                    <a:cubicBezTo>
                      <a:pt x="1737" y="5845"/>
                      <a:pt x="1532" y="5795"/>
                      <a:pt x="1364" y="5690"/>
                    </a:cubicBezTo>
                    <a:cubicBezTo>
                      <a:pt x="1129" y="5563"/>
                      <a:pt x="938" y="5328"/>
                      <a:pt x="874" y="5030"/>
                    </a:cubicBezTo>
                    <a:cubicBezTo>
                      <a:pt x="831" y="4796"/>
                      <a:pt x="852" y="4540"/>
                      <a:pt x="980" y="4391"/>
                    </a:cubicBezTo>
                    <a:cubicBezTo>
                      <a:pt x="1129" y="4200"/>
                      <a:pt x="1087" y="3965"/>
                      <a:pt x="916" y="3838"/>
                    </a:cubicBezTo>
                    <a:cubicBezTo>
                      <a:pt x="836" y="3775"/>
                      <a:pt x="749" y="3746"/>
                      <a:pt x="663" y="3746"/>
                    </a:cubicBezTo>
                    <a:cubicBezTo>
                      <a:pt x="544" y="3746"/>
                      <a:pt x="428" y="3802"/>
                      <a:pt x="341" y="3901"/>
                    </a:cubicBezTo>
                    <a:cubicBezTo>
                      <a:pt x="86" y="4264"/>
                      <a:pt x="1" y="4711"/>
                      <a:pt x="107" y="5179"/>
                    </a:cubicBezTo>
                    <a:cubicBezTo>
                      <a:pt x="214" y="5690"/>
                      <a:pt x="533" y="6138"/>
                      <a:pt x="959" y="6393"/>
                    </a:cubicBezTo>
                    <a:cubicBezTo>
                      <a:pt x="1257" y="6542"/>
                      <a:pt x="1598" y="6628"/>
                      <a:pt x="1939" y="6628"/>
                    </a:cubicBezTo>
                    <a:cubicBezTo>
                      <a:pt x="2471" y="6628"/>
                      <a:pt x="3046" y="6436"/>
                      <a:pt x="3493" y="6074"/>
                    </a:cubicBezTo>
                    <a:cubicBezTo>
                      <a:pt x="4367" y="5286"/>
                      <a:pt x="4665" y="3901"/>
                      <a:pt x="4218" y="2666"/>
                    </a:cubicBezTo>
                    <a:cubicBezTo>
                      <a:pt x="3855" y="1665"/>
                      <a:pt x="3110" y="813"/>
                      <a:pt x="1981" y="68"/>
                    </a:cubicBezTo>
                    <a:cubicBezTo>
                      <a:pt x="1912" y="22"/>
                      <a:pt x="1837" y="0"/>
                      <a:pt x="17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7" name="Google Shape;1347;p29"/>
              <p:cNvSpPr/>
              <p:nvPr/>
            </p:nvSpPr>
            <p:spPr>
              <a:xfrm>
                <a:off x="7765484" y="4347959"/>
                <a:ext cx="393182" cy="378962"/>
              </a:xfrm>
              <a:custGeom>
                <a:avLst/>
                <a:gdLst/>
                <a:ahLst/>
                <a:cxnLst/>
                <a:rect l="l" t="t" r="r" b="b"/>
                <a:pathLst>
                  <a:path w="8669" h="8355" extrusionOk="0">
                    <a:moveTo>
                      <a:pt x="3089" y="0"/>
                    </a:moveTo>
                    <a:cubicBezTo>
                      <a:pt x="2306" y="0"/>
                      <a:pt x="1517" y="138"/>
                      <a:pt x="767" y="395"/>
                    </a:cubicBezTo>
                    <a:cubicBezTo>
                      <a:pt x="448" y="501"/>
                      <a:pt x="107" y="650"/>
                      <a:pt x="43" y="1013"/>
                    </a:cubicBezTo>
                    <a:cubicBezTo>
                      <a:pt x="1" y="1289"/>
                      <a:pt x="235" y="1609"/>
                      <a:pt x="533" y="1694"/>
                    </a:cubicBezTo>
                    <a:cubicBezTo>
                      <a:pt x="664" y="1741"/>
                      <a:pt x="800" y="1759"/>
                      <a:pt x="937" y="1759"/>
                    </a:cubicBezTo>
                    <a:cubicBezTo>
                      <a:pt x="1113" y="1759"/>
                      <a:pt x="1291" y="1730"/>
                      <a:pt x="1470" y="1694"/>
                    </a:cubicBezTo>
                    <a:lnTo>
                      <a:pt x="1470" y="1694"/>
                    </a:lnTo>
                    <a:cubicBezTo>
                      <a:pt x="1364" y="2567"/>
                      <a:pt x="1832" y="3419"/>
                      <a:pt x="2599" y="3888"/>
                    </a:cubicBezTo>
                    <a:cubicBezTo>
                      <a:pt x="3238" y="4271"/>
                      <a:pt x="4068" y="4314"/>
                      <a:pt x="4729" y="4633"/>
                    </a:cubicBezTo>
                    <a:cubicBezTo>
                      <a:pt x="5857" y="5166"/>
                      <a:pt x="6475" y="6550"/>
                      <a:pt x="6156" y="7721"/>
                    </a:cubicBezTo>
                    <a:cubicBezTo>
                      <a:pt x="6092" y="7870"/>
                      <a:pt x="6049" y="8083"/>
                      <a:pt x="6156" y="8211"/>
                    </a:cubicBezTo>
                    <a:cubicBezTo>
                      <a:pt x="6188" y="8307"/>
                      <a:pt x="6267" y="8355"/>
                      <a:pt x="6331" y="8355"/>
                    </a:cubicBezTo>
                    <a:cubicBezTo>
                      <a:pt x="6395" y="8355"/>
                      <a:pt x="6443" y="8307"/>
                      <a:pt x="6411" y="8211"/>
                    </a:cubicBezTo>
                    <a:cubicBezTo>
                      <a:pt x="7881" y="7508"/>
                      <a:pt x="8669" y="5741"/>
                      <a:pt x="8435" y="4143"/>
                    </a:cubicBezTo>
                    <a:cubicBezTo>
                      <a:pt x="8200" y="2546"/>
                      <a:pt x="7008" y="1162"/>
                      <a:pt x="5538" y="501"/>
                    </a:cubicBezTo>
                    <a:cubicBezTo>
                      <a:pt x="4766" y="159"/>
                      <a:pt x="3931" y="0"/>
                      <a:pt x="30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8" name="Google Shape;1348;p29"/>
              <p:cNvSpPr/>
              <p:nvPr/>
            </p:nvSpPr>
            <p:spPr>
              <a:xfrm>
                <a:off x="6740593" y="4335259"/>
                <a:ext cx="1434488" cy="568692"/>
              </a:xfrm>
              <a:custGeom>
                <a:avLst/>
                <a:gdLst/>
                <a:ahLst/>
                <a:cxnLst/>
                <a:rect l="l" t="t" r="r" b="b"/>
                <a:pathLst>
                  <a:path w="31628" h="12538" extrusionOk="0">
                    <a:moveTo>
                      <a:pt x="25607" y="772"/>
                    </a:moveTo>
                    <a:cubicBezTo>
                      <a:pt x="27733" y="772"/>
                      <a:pt x="29687" y="1874"/>
                      <a:pt x="30414" y="3571"/>
                    </a:cubicBezTo>
                    <a:cubicBezTo>
                      <a:pt x="30840" y="4530"/>
                      <a:pt x="30755" y="5765"/>
                      <a:pt x="30222" y="6766"/>
                    </a:cubicBezTo>
                    <a:cubicBezTo>
                      <a:pt x="29924" y="7384"/>
                      <a:pt x="29455" y="7831"/>
                      <a:pt x="28923" y="8129"/>
                    </a:cubicBezTo>
                    <a:cubicBezTo>
                      <a:pt x="29072" y="7597"/>
                      <a:pt x="29115" y="7043"/>
                      <a:pt x="29072" y="6574"/>
                    </a:cubicBezTo>
                    <a:cubicBezTo>
                      <a:pt x="28987" y="5701"/>
                      <a:pt x="28540" y="4956"/>
                      <a:pt x="27858" y="4594"/>
                    </a:cubicBezTo>
                    <a:cubicBezTo>
                      <a:pt x="27411" y="4317"/>
                      <a:pt x="26900" y="4274"/>
                      <a:pt x="26431" y="4210"/>
                    </a:cubicBezTo>
                    <a:cubicBezTo>
                      <a:pt x="26048" y="4168"/>
                      <a:pt x="25707" y="4104"/>
                      <a:pt x="25388" y="3976"/>
                    </a:cubicBezTo>
                    <a:cubicBezTo>
                      <a:pt x="24706" y="3657"/>
                      <a:pt x="24301" y="2741"/>
                      <a:pt x="24536" y="2038"/>
                    </a:cubicBezTo>
                    <a:cubicBezTo>
                      <a:pt x="24621" y="1846"/>
                      <a:pt x="24514" y="1633"/>
                      <a:pt x="24323" y="1527"/>
                    </a:cubicBezTo>
                    <a:cubicBezTo>
                      <a:pt x="24280" y="1506"/>
                      <a:pt x="24216" y="1506"/>
                      <a:pt x="24174" y="1506"/>
                    </a:cubicBezTo>
                    <a:cubicBezTo>
                      <a:pt x="24003" y="1506"/>
                      <a:pt x="23876" y="1569"/>
                      <a:pt x="23812" y="1718"/>
                    </a:cubicBezTo>
                    <a:cubicBezTo>
                      <a:pt x="23787" y="1781"/>
                      <a:pt x="23675" y="1814"/>
                      <a:pt x="23523" y="1814"/>
                    </a:cubicBezTo>
                    <a:cubicBezTo>
                      <a:pt x="23414" y="1814"/>
                      <a:pt x="23285" y="1797"/>
                      <a:pt x="23151" y="1761"/>
                    </a:cubicBezTo>
                    <a:cubicBezTo>
                      <a:pt x="22960" y="1718"/>
                      <a:pt x="22811" y="1548"/>
                      <a:pt x="22747" y="1356"/>
                    </a:cubicBezTo>
                    <a:cubicBezTo>
                      <a:pt x="23577" y="1016"/>
                      <a:pt x="24429" y="803"/>
                      <a:pt x="25260" y="781"/>
                    </a:cubicBezTo>
                    <a:cubicBezTo>
                      <a:pt x="25376" y="775"/>
                      <a:pt x="25492" y="772"/>
                      <a:pt x="25607" y="772"/>
                    </a:cubicBezTo>
                    <a:close/>
                    <a:moveTo>
                      <a:pt x="25615" y="0"/>
                    </a:moveTo>
                    <a:cubicBezTo>
                      <a:pt x="25469" y="0"/>
                      <a:pt x="25322" y="5"/>
                      <a:pt x="25175" y="15"/>
                    </a:cubicBezTo>
                    <a:cubicBezTo>
                      <a:pt x="23109" y="142"/>
                      <a:pt x="21000" y="1101"/>
                      <a:pt x="18913" y="2911"/>
                    </a:cubicBezTo>
                    <a:cubicBezTo>
                      <a:pt x="17806" y="3870"/>
                      <a:pt x="16826" y="4956"/>
                      <a:pt x="15868" y="5999"/>
                    </a:cubicBezTo>
                    <a:cubicBezTo>
                      <a:pt x="15335" y="6574"/>
                      <a:pt x="14760" y="7192"/>
                      <a:pt x="14206" y="7746"/>
                    </a:cubicBezTo>
                    <a:cubicBezTo>
                      <a:pt x="13014" y="8981"/>
                      <a:pt x="11140" y="10685"/>
                      <a:pt x="8839" y="11409"/>
                    </a:cubicBezTo>
                    <a:cubicBezTo>
                      <a:pt x="8057" y="11652"/>
                      <a:pt x="7248" y="11770"/>
                      <a:pt x="6441" y="11770"/>
                    </a:cubicBezTo>
                    <a:cubicBezTo>
                      <a:pt x="4349" y="11770"/>
                      <a:pt x="2271" y="10979"/>
                      <a:pt x="704" y="9535"/>
                    </a:cubicBezTo>
                    <a:cubicBezTo>
                      <a:pt x="634" y="9465"/>
                      <a:pt x="538" y="9433"/>
                      <a:pt x="441" y="9433"/>
                    </a:cubicBezTo>
                    <a:cubicBezTo>
                      <a:pt x="330" y="9433"/>
                      <a:pt x="218" y="9476"/>
                      <a:pt x="150" y="9556"/>
                    </a:cubicBezTo>
                    <a:cubicBezTo>
                      <a:pt x="1" y="9726"/>
                      <a:pt x="22" y="9982"/>
                      <a:pt x="171" y="10131"/>
                    </a:cubicBezTo>
                    <a:cubicBezTo>
                      <a:pt x="1854" y="11686"/>
                      <a:pt x="4154" y="12538"/>
                      <a:pt x="6433" y="12538"/>
                    </a:cubicBezTo>
                    <a:cubicBezTo>
                      <a:pt x="7349" y="12538"/>
                      <a:pt x="8243" y="12410"/>
                      <a:pt x="9095" y="12154"/>
                    </a:cubicBezTo>
                    <a:cubicBezTo>
                      <a:pt x="11565" y="11366"/>
                      <a:pt x="13546" y="9599"/>
                      <a:pt x="14781" y="8321"/>
                    </a:cubicBezTo>
                    <a:cubicBezTo>
                      <a:pt x="15378" y="7724"/>
                      <a:pt x="15931" y="7107"/>
                      <a:pt x="16464" y="6532"/>
                    </a:cubicBezTo>
                    <a:cubicBezTo>
                      <a:pt x="17422" y="5488"/>
                      <a:pt x="18423" y="4423"/>
                      <a:pt x="19488" y="3486"/>
                    </a:cubicBezTo>
                    <a:cubicBezTo>
                      <a:pt x="20340" y="2741"/>
                      <a:pt x="21171" y="2166"/>
                      <a:pt x="22044" y="1740"/>
                    </a:cubicBezTo>
                    <a:cubicBezTo>
                      <a:pt x="22193" y="2144"/>
                      <a:pt x="22534" y="2464"/>
                      <a:pt x="22960" y="2570"/>
                    </a:cubicBezTo>
                    <a:cubicBezTo>
                      <a:pt x="23162" y="2602"/>
                      <a:pt x="23342" y="2621"/>
                      <a:pt x="23499" y="2621"/>
                    </a:cubicBezTo>
                    <a:cubicBezTo>
                      <a:pt x="23557" y="2621"/>
                      <a:pt x="23611" y="2619"/>
                      <a:pt x="23663" y="2613"/>
                    </a:cubicBezTo>
                    <a:cubicBezTo>
                      <a:pt x="23705" y="3486"/>
                      <a:pt x="24238" y="4338"/>
                      <a:pt x="25047" y="4721"/>
                    </a:cubicBezTo>
                    <a:cubicBezTo>
                      <a:pt x="25452" y="4913"/>
                      <a:pt x="25899" y="4956"/>
                      <a:pt x="26303" y="5020"/>
                    </a:cubicBezTo>
                    <a:cubicBezTo>
                      <a:pt x="26729" y="5062"/>
                      <a:pt x="27113" y="5126"/>
                      <a:pt x="27432" y="5296"/>
                    </a:cubicBezTo>
                    <a:cubicBezTo>
                      <a:pt x="27858" y="5552"/>
                      <a:pt x="28178" y="6084"/>
                      <a:pt x="28242" y="6681"/>
                    </a:cubicBezTo>
                    <a:cubicBezTo>
                      <a:pt x="28284" y="7256"/>
                      <a:pt x="28156" y="8001"/>
                      <a:pt x="27922" y="8640"/>
                    </a:cubicBezTo>
                    <a:cubicBezTo>
                      <a:pt x="27858" y="8768"/>
                      <a:pt x="27901" y="8917"/>
                      <a:pt x="27965" y="9024"/>
                    </a:cubicBezTo>
                    <a:cubicBezTo>
                      <a:pt x="28039" y="9116"/>
                      <a:pt x="28178" y="9177"/>
                      <a:pt x="28297" y="9177"/>
                    </a:cubicBezTo>
                    <a:cubicBezTo>
                      <a:pt x="28314" y="9177"/>
                      <a:pt x="28331" y="9175"/>
                      <a:pt x="28348" y="9173"/>
                    </a:cubicBezTo>
                    <a:cubicBezTo>
                      <a:pt x="29413" y="8960"/>
                      <a:pt x="30350" y="8236"/>
                      <a:pt x="30904" y="7171"/>
                    </a:cubicBezTo>
                    <a:cubicBezTo>
                      <a:pt x="31543" y="5935"/>
                      <a:pt x="31628" y="4487"/>
                      <a:pt x="31117" y="3273"/>
                    </a:cubicBezTo>
                    <a:cubicBezTo>
                      <a:pt x="30253" y="1305"/>
                      <a:pt x="28027" y="0"/>
                      <a:pt x="256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29"/>
              <p:cNvSpPr/>
              <p:nvPr/>
            </p:nvSpPr>
            <p:spPr>
              <a:xfrm>
                <a:off x="8783618" y="2705275"/>
                <a:ext cx="311090" cy="198167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4369" extrusionOk="0">
                    <a:moveTo>
                      <a:pt x="4861" y="1"/>
                    </a:moveTo>
                    <a:cubicBezTo>
                      <a:pt x="4532" y="1"/>
                      <a:pt x="4208" y="101"/>
                      <a:pt x="3962" y="301"/>
                    </a:cubicBezTo>
                    <a:cubicBezTo>
                      <a:pt x="3791" y="428"/>
                      <a:pt x="3749" y="663"/>
                      <a:pt x="3876" y="854"/>
                    </a:cubicBezTo>
                    <a:cubicBezTo>
                      <a:pt x="3954" y="957"/>
                      <a:pt x="4078" y="1014"/>
                      <a:pt x="4202" y="1014"/>
                    </a:cubicBezTo>
                    <a:cubicBezTo>
                      <a:pt x="4283" y="1014"/>
                      <a:pt x="4363" y="990"/>
                      <a:pt x="4430" y="939"/>
                    </a:cubicBezTo>
                    <a:cubicBezTo>
                      <a:pt x="4542" y="842"/>
                      <a:pt x="4681" y="799"/>
                      <a:pt x="4829" y="799"/>
                    </a:cubicBezTo>
                    <a:cubicBezTo>
                      <a:pt x="4907" y="799"/>
                      <a:pt x="4988" y="811"/>
                      <a:pt x="5069" y="833"/>
                    </a:cubicBezTo>
                    <a:cubicBezTo>
                      <a:pt x="5367" y="918"/>
                      <a:pt x="5602" y="1067"/>
                      <a:pt x="5751" y="1302"/>
                    </a:cubicBezTo>
                    <a:cubicBezTo>
                      <a:pt x="6006" y="1770"/>
                      <a:pt x="5900" y="2452"/>
                      <a:pt x="5495" y="2899"/>
                    </a:cubicBezTo>
                    <a:cubicBezTo>
                      <a:pt x="5118" y="3334"/>
                      <a:pt x="4515" y="3571"/>
                      <a:pt x="3879" y="3571"/>
                    </a:cubicBezTo>
                    <a:cubicBezTo>
                      <a:pt x="3580" y="3571"/>
                      <a:pt x="3275" y="3519"/>
                      <a:pt x="2982" y="3410"/>
                    </a:cubicBezTo>
                    <a:cubicBezTo>
                      <a:pt x="2173" y="3091"/>
                      <a:pt x="1427" y="2452"/>
                      <a:pt x="788" y="1472"/>
                    </a:cubicBezTo>
                    <a:cubicBezTo>
                      <a:pt x="707" y="1363"/>
                      <a:pt x="582" y="1298"/>
                      <a:pt x="453" y="1298"/>
                    </a:cubicBezTo>
                    <a:cubicBezTo>
                      <a:pt x="379" y="1298"/>
                      <a:pt x="304" y="1319"/>
                      <a:pt x="235" y="1365"/>
                    </a:cubicBezTo>
                    <a:cubicBezTo>
                      <a:pt x="64" y="1493"/>
                      <a:pt x="0" y="1727"/>
                      <a:pt x="128" y="1919"/>
                    </a:cubicBezTo>
                    <a:cubicBezTo>
                      <a:pt x="874" y="3048"/>
                      <a:pt x="1725" y="3815"/>
                      <a:pt x="2705" y="4155"/>
                    </a:cubicBezTo>
                    <a:cubicBezTo>
                      <a:pt x="3088" y="4283"/>
                      <a:pt x="3472" y="4368"/>
                      <a:pt x="3876" y="4368"/>
                    </a:cubicBezTo>
                    <a:cubicBezTo>
                      <a:pt x="4750" y="4368"/>
                      <a:pt x="5580" y="4028"/>
                      <a:pt x="6113" y="3431"/>
                    </a:cubicBezTo>
                    <a:cubicBezTo>
                      <a:pt x="6730" y="2707"/>
                      <a:pt x="6858" y="1685"/>
                      <a:pt x="6432" y="897"/>
                    </a:cubicBezTo>
                    <a:cubicBezTo>
                      <a:pt x="6198" y="492"/>
                      <a:pt x="5751" y="151"/>
                      <a:pt x="5240" y="45"/>
                    </a:cubicBezTo>
                    <a:cubicBezTo>
                      <a:pt x="5115" y="15"/>
                      <a:pt x="4988" y="1"/>
                      <a:pt x="48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29"/>
              <p:cNvSpPr/>
              <p:nvPr/>
            </p:nvSpPr>
            <p:spPr>
              <a:xfrm>
                <a:off x="8342176" y="3766502"/>
                <a:ext cx="388284" cy="382908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8442" extrusionOk="0">
                    <a:moveTo>
                      <a:pt x="1266" y="1"/>
                    </a:moveTo>
                    <a:cubicBezTo>
                      <a:pt x="1235" y="1"/>
                      <a:pt x="1203" y="4"/>
                      <a:pt x="1172" y="10"/>
                    </a:cubicBezTo>
                    <a:cubicBezTo>
                      <a:pt x="831" y="53"/>
                      <a:pt x="682" y="415"/>
                      <a:pt x="575" y="735"/>
                    </a:cubicBezTo>
                    <a:cubicBezTo>
                      <a:pt x="43" y="2268"/>
                      <a:pt x="0" y="3993"/>
                      <a:pt x="682" y="5484"/>
                    </a:cubicBezTo>
                    <a:cubicBezTo>
                      <a:pt x="1342" y="6953"/>
                      <a:pt x="2726" y="8146"/>
                      <a:pt x="4324" y="8402"/>
                    </a:cubicBezTo>
                    <a:cubicBezTo>
                      <a:pt x="4507" y="8429"/>
                      <a:pt x="4692" y="8442"/>
                      <a:pt x="4878" y="8442"/>
                    </a:cubicBezTo>
                    <a:cubicBezTo>
                      <a:pt x="6309" y="8442"/>
                      <a:pt x="7751" y="7660"/>
                      <a:pt x="8392" y="6378"/>
                    </a:cubicBezTo>
                    <a:cubicBezTo>
                      <a:pt x="8406" y="6382"/>
                      <a:pt x="8418" y="6384"/>
                      <a:pt x="8430" y="6384"/>
                    </a:cubicBezTo>
                    <a:cubicBezTo>
                      <a:pt x="8561" y="6384"/>
                      <a:pt x="8548" y="6180"/>
                      <a:pt x="8392" y="6102"/>
                    </a:cubicBezTo>
                    <a:cubicBezTo>
                      <a:pt x="8340" y="6058"/>
                      <a:pt x="8274" y="6043"/>
                      <a:pt x="8203" y="6043"/>
                    </a:cubicBezTo>
                    <a:cubicBezTo>
                      <a:pt x="8098" y="6043"/>
                      <a:pt x="7982" y="6076"/>
                      <a:pt x="7880" y="6102"/>
                    </a:cubicBezTo>
                    <a:cubicBezTo>
                      <a:pt x="7672" y="6158"/>
                      <a:pt x="7457" y="6186"/>
                      <a:pt x="7241" y="6186"/>
                    </a:cubicBezTo>
                    <a:cubicBezTo>
                      <a:pt x="6243" y="6186"/>
                      <a:pt x="5230" y="5606"/>
                      <a:pt x="4792" y="4696"/>
                    </a:cubicBezTo>
                    <a:cubicBezTo>
                      <a:pt x="4473" y="4036"/>
                      <a:pt x="4452" y="3205"/>
                      <a:pt x="4047" y="2566"/>
                    </a:cubicBezTo>
                    <a:cubicBezTo>
                      <a:pt x="3641" y="1870"/>
                      <a:pt x="2900" y="1402"/>
                      <a:pt x="2113" y="1402"/>
                    </a:cubicBezTo>
                    <a:cubicBezTo>
                      <a:pt x="2034" y="1402"/>
                      <a:pt x="1954" y="1406"/>
                      <a:pt x="1875" y="1416"/>
                    </a:cubicBezTo>
                    <a:cubicBezTo>
                      <a:pt x="1917" y="1097"/>
                      <a:pt x="1981" y="777"/>
                      <a:pt x="1875" y="479"/>
                    </a:cubicBezTo>
                    <a:cubicBezTo>
                      <a:pt x="1798" y="231"/>
                      <a:pt x="1534" y="1"/>
                      <a:pt x="12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29"/>
              <p:cNvSpPr/>
              <p:nvPr/>
            </p:nvSpPr>
            <p:spPr>
              <a:xfrm>
                <a:off x="8328660" y="2744598"/>
                <a:ext cx="601815" cy="1424316"/>
              </a:xfrm>
              <a:custGeom>
                <a:avLst/>
                <a:gdLst/>
                <a:ahLst/>
                <a:cxnLst/>
                <a:rect l="l" t="t" r="r" b="b"/>
                <a:pathLst>
                  <a:path w="13269" h="31402" extrusionOk="0">
                    <a:moveTo>
                      <a:pt x="1555" y="22627"/>
                    </a:moveTo>
                    <a:cubicBezTo>
                      <a:pt x="1747" y="22690"/>
                      <a:pt x="1896" y="22840"/>
                      <a:pt x="1960" y="23010"/>
                    </a:cubicBezTo>
                    <a:cubicBezTo>
                      <a:pt x="2045" y="23329"/>
                      <a:pt x="2002" y="23628"/>
                      <a:pt x="1896" y="23691"/>
                    </a:cubicBezTo>
                    <a:cubicBezTo>
                      <a:pt x="1725" y="23798"/>
                      <a:pt x="1640" y="24011"/>
                      <a:pt x="1725" y="24181"/>
                    </a:cubicBezTo>
                    <a:cubicBezTo>
                      <a:pt x="1774" y="24327"/>
                      <a:pt x="1909" y="24424"/>
                      <a:pt x="2065" y="24424"/>
                    </a:cubicBezTo>
                    <a:cubicBezTo>
                      <a:pt x="2114" y="24424"/>
                      <a:pt x="2164" y="24415"/>
                      <a:pt x="2215" y="24394"/>
                    </a:cubicBezTo>
                    <a:cubicBezTo>
                      <a:pt x="2359" y="24348"/>
                      <a:pt x="2511" y="24325"/>
                      <a:pt x="2665" y="24325"/>
                    </a:cubicBezTo>
                    <a:cubicBezTo>
                      <a:pt x="3280" y="24325"/>
                      <a:pt x="3919" y="24683"/>
                      <a:pt x="4174" y="25246"/>
                    </a:cubicBezTo>
                    <a:cubicBezTo>
                      <a:pt x="4302" y="25544"/>
                      <a:pt x="4345" y="25928"/>
                      <a:pt x="4409" y="26290"/>
                    </a:cubicBezTo>
                    <a:cubicBezTo>
                      <a:pt x="4451" y="26780"/>
                      <a:pt x="4537" y="27248"/>
                      <a:pt x="4771" y="27717"/>
                    </a:cubicBezTo>
                    <a:cubicBezTo>
                      <a:pt x="5154" y="28398"/>
                      <a:pt x="5900" y="28845"/>
                      <a:pt x="6773" y="28931"/>
                    </a:cubicBezTo>
                    <a:cubicBezTo>
                      <a:pt x="6881" y="28941"/>
                      <a:pt x="6997" y="28946"/>
                      <a:pt x="7118" y="28946"/>
                    </a:cubicBezTo>
                    <a:cubicBezTo>
                      <a:pt x="7497" y="28946"/>
                      <a:pt x="7924" y="28895"/>
                      <a:pt x="8328" y="28782"/>
                    </a:cubicBezTo>
                    <a:lnTo>
                      <a:pt x="8328" y="28782"/>
                    </a:lnTo>
                    <a:cubicBezTo>
                      <a:pt x="8051" y="29314"/>
                      <a:pt x="7582" y="29783"/>
                      <a:pt x="6964" y="30102"/>
                    </a:cubicBezTo>
                    <a:cubicBezTo>
                      <a:pt x="6391" y="30401"/>
                      <a:pt x="5757" y="30552"/>
                      <a:pt x="5142" y="30552"/>
                    </a:cubicBezTo>
                    <a:cubicBezTo>
                      <a:pt x="4660" y="30552"/>
                      <a:pt x="4191" y="30459"/>
                      <a:pt x="3770" y="30272"/>
                    </a:cubicBezTo>
                    <a:cubicBezTo>
                      <a:pt x="1981" y="29506"/>
                      <a:pt x="809" y="27376"/>
                      <a:pt x="980" y="25118"/>
                    </a:cubicBezTo>
                    <a:cubicBezTo>
                      <a:pt x="1022" y="24288"/>
                      <a:pt x="1214" y="23457"/>
                      <a:pt x="1555" y="22627"/>
                    </a:cubicBezTo>
                    <a:close/>
                    <a:moveTo>
                      <a:pt x="9991" y="0"/>
                    </a:moveTo>
                    <a:cubicBezTo>
                      <a:pt x="9896" y="0"/>
                      <a:pt x="9805" y="32"/>
                      <a:pt x="9733" y="94"/>
                    </a:cubicBezTo>
                    <a:cubicBezTo>
                      <a:pt x="9563" y="243"/>
                      <a:pt x="9563" y="498"/>
                      <a:pt x="9691" y="648"/>
                    </a:cubicBezTo>
                    <a:cubicBezTo>
                      <a:pt x="11693" y="2777"/>
                      <a:pt x="12417" y="5972"/>
                      <a:pt x="11565" y="8783"/>
                    </a:cubicBezTo>
                    <a:cubicBezTo>
                      <a:pt x="10841" y="11062"/>
                      <a:pt x="9137" y="12936"/>
                      <a:pt x="7923" y="14150"/>
                    </a:cubicBezTo>
                    <a:cubicBezTo>
                      <a:pt x="7348" y="14704"/>
                      <a:pt x="6751" y="15258"/>
                      <a:pt x="6155" y="15790"/>
                    </a:cubicBezTo>
                    <a:cubicBezTo>
                      <a:pt x="5090" y="16770"/>
                      <a:pt x="4025" y="17771"/>
                      <a:pt x="3067" y="18857"/>
                    </a:cubicBezTo>
                    <a:cubicBezTo>
                      <a:pt x="1278" y="20944"/>
                      <a:pt x="298" y="23031"/>
                      <a:pt x="171" y="25118"/>
                    </a:cubicBezTo>
                    <a:cubicBezTo>
                      <a:pt x="0" y="27695"/>
                      <a:pt x="1363" y="30145"/>
                      <a:pt x="3450" y="31060"/>
                    </a:cubicBezTo>
                    <a:cubicBezTo>
                      <a:pt x="3940" y="31273"/>
                      <a:pt x="4537" y="31401"/>
                      <a:pt x="5112" y="31401"/>
                    </a:cubicBezTo>
                    <a:cubicBezTo>
                      <a:pt x="5878" y="31359"/>
                      <a:pt x="6645" y="31167"/>
                      <a:pt x="7327" y="30826"/>
                    </a:cubicBezTo>
                    <a:cubicBezTo>
                      <a:pt x="8391" y="30251"/>
                      <a:pt x="9137" y="29314"/>
                      <a:pt x="9329" y="28249"/>
                    </a:cubicBezTo>
                    <a:cubicBezTo>
                      <a:pt x="9350" y="28121"/>
                      <a:pt x="9307" y="27972"/>
                      <a:pt x="9201" y="27887"/>
                    </a:cubicBezTo>
                    <a:cubicBezTo>
                      <a:pt x="9136" y="27836"/>
                      <a:pt x="9048" y="27807"/>
                      <a:pt x="8961" y="27807"/>
                    </a:cubicBezTo>
                    <a:cubicBezTo>
                      <a:pt x="8904" y="27807"/>
                      <a:pt x="8846" y="27819"/>
                      <a:pt x="8796" y="27845"/>
                    </a:cubicBezTo>
                    <a:cubicBezTo>
                      <a:pt x="8248" y="28064"/>
                      <a:pt x="7623" y="28173"/>
                      <a:pt x="7106" y="28173"/>
                    </a:cubicBezTo>
                    <a:cubicBezTo>
                      <a:pt x="7020" y="28173"/>
                      <a:pt x="6937" y="28170"/>
                      <a:pt x="6858" y="28164"/>
                    </a:cubicBezTo>
                    <a:cubicBezTo>
                      <a:pt x="6240" y="28100"/>
                      <a:pt x="5708" y="27781"/>
                      <a:pt x="5474" y="27355"/>
                    </a:cubicBezTo>
                    <a:cubicBezTo>
                      <a:pt x="5282" y="27035"/>
                      <a:pt x="5239" y="26631"/>
                      <a:pt x="5175" y="26205"/>
                    </a:cubicBezTo>
                    <a:cubicBezTo>
                      <a:pt x="5133" y="25779"/>
                      <a:pt x="5069" y="25353"/>
                      <a:pt x="4877" y="24969"/>
                    </a:cubicBezTo>
                    <a:cubicBezTo>
                      <a:pt x="4515" y="24160"/>
                      <a:pt x="3663" y="23628"/>
                      <a:pt x="2790" y="23585"/>
                    </a:cubicBezTo>
                    <a:cubicBezTo>
                      <a:pt x="2811" y="23372"/>
                      <a:pt x="2790" y="23116"/>
                      <a:pt x="2726" y="22882"/>
                    </a:cubicBezTo>
                    <a:cubicBezTo>
                      <a:pt x="2620" y="22456"/>
                      <a:pt x="2300" y="22115"/>
                      <a:pt x="1896" y="21945"/>
                    </a:cubicBezTo>
                    <a:cubicBezTo>
                      <a:pt x="2322" y="21093"/>
                      <a:pt x="2939" y="20241"/>
                      <a:pt x="3663" y="19389"/>
                    </a:cubicBezTo>
                    <a:cubicBezTo>
                      <a:pt x="4600" y="18324"/>
                      <a:pt x="5665" y="17345"/>
                      <a:pt x="6688" y="16386"/>
                    </a:cubicBezTo>
                    <a:cubicBezTo>
                      <a:pt x="7284" y="15854"/>
                      <a:pt x="7902" y="15300"/>
                      <a:pt x="8477" y="14704"/>
                    </a:cubicBezTo>
                    <a:cubicBezTo>
                      <a:pt x="9754" y="13426"/>
                      <a:pt x="11565" y="11488"/>
                      <a:pt x="12310" y="9017"/>
                    </a:cubicBezTo>
                    <a:cubicBezTo>
                      <a:pt x="13269" y="5951"/>
                      <a:pt x="12481" y="2458"/>
                      <a:pt x="10287" y="115"/>
                    </a:cubicBezTo>
                    <a:cubicBezTo>
                      <a:pt x="10198" y="38"/>
                      <a:pt x="10093" y="0"/>
                      <a:pt x="99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29"/>
              <p:cNvSpPr/>
              <p:nvPr/>
            </p:nvSpPr>
            <p:spPr>
              <a:xfrm>
                <a:off x="7041978" y="4821923"/>
                <a:ext cx="1144715" cy="321585"/>
              </a:xfrm>
              <a:custGeom>
                <a:avLst/>
                <a:gdLst/>
                <a:ahLst/>
                <a:cxnLst/>
                <a:rect l="l" t="t" r="r" b="b"/>
                <a:pathLst>
                  <a:path w="25239" h="7090" extrusionOk="0">
                    <a:moveTo>
                      <a:pt x="14870" y="0"/>
                    </a:moveTo>
                    <a:cubicBezTo>
                      <a:pt x="13484" y="0"/>
                      <a:pt x="12073" y="288"/>
                      <a:pt x="10777" y="764"/>
                    </a:cubicBezTo>
                    <a:cubicBezTo>
                      <a:pt x="8051" y="1786"/>
                      <a:pt x="5666" y="3575"/>
                      <a:pt x="3259" y="5173"/>
                    </a:cubicBezTo>
                    <a:cubicBezTo>
                      <a:pt x="2216" y="5854"/>
                      <a:pt x="1130" y="6493"/>
                      <a:pt x="1" y="7047"/>
                    </a:cubicBezTo>
                    <a:lnTo>
                      <a:pt x="25171" y="7047"/>
                    </a:lnTo>
                    <a:cubicBezTo>
                      <a:pt x="24453" y="6586"/>
                      <a:pt x="23815" y="6027"/>
                      <a:pt x="23236" y="5407"/>
                    </a:cubicBezTo>
                    <a:cubicBezTo>
                      <a:pt x="21916" y="3980"/>
                      <a:pt x="20851" y="2255"/>
                      <a:pt x="19190" y="1190"/>
                    </a:cubicBezTo>
                    <a:cubicBezTo>
                      <a:pt x="17905" y="352"/>
                      <a:pt x="16402" y="0"/>
                      <a:pt x="14870" y="0"/>
                    </a:cubicBezTo>
                    <a:close/>
                    <a:moveTo>
                      <a:pt x="25171" y="7047"/>
                    </a:moveTo>
                    <a:cubicBezTo>
                      <a:pt x="25194" y="7061"/>
                      <a:pt x="25216" y="7075"/>
                      <a:pt x="25238" y="7089"/>
                    </a:cubicBezTo>
                    <a:lnTo>
                      <a:pt x="25238" y="704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29"/>
              <p:cNvSpPr/>
              <p:nvPr/>
            </p:nvSpPr>
            <p:spPr>
              <a:xfrm>
                <a:off x="7211017" y="4689440"/>
                <a:ext cx="979532" cy="385493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8499" extrusionOk="0">
                    <a:moveTo>
                      <a:pt x="10628" y="1"/>
                    </a:moveTo>
                    <a:cubicBezTo>
                      <a:pt x="8754" y="1"/>
                      <a:pt x="7136" y="1002"/>
                      <a:pt x="6262" y="2535"/>
                    </a:cubicBezTo>
                    <a:cubicBezTo>
                      <a:pt x="5844" y="2429"/>
                      <a:pt x="5414" y="2376"/>
                      <a:pt x="4984" y="2376"/>
                    </a:cubicBezTo>
                    <a:cubicBezTo>
                      <a:pt x="3684" y="2376"/>
                      <a:pt x="2383" y="2863"/>
                      <a:pt x="1406" y="3855"/>
                    </a:cubicBezTo>
                    <a:cubicBezTo>
                      <a:pt x="640" y="4622"/>
                      <a:pt x="192" y="5581"/>
                      <a:pt x="1" y="6603"/>
                    </a:cubicBezTo>
                    <a:lnTo>
                      <a:pt x="65" y="6603"/>
                    </a:lnTo>
                    <a:cubicBezTo>
                      <a:pt x="2152" y="5197"/>
                      <a:pt x="4324" y="3728"/>
                      <a:pt x="6773" y="2812"/>
                    </a:cubicBezTo>
                    <a:cubicBezTo>
                      <a:pt x="8286" y="2258"/>
                      <a:pt x="9798" y="1960"/>
                      <a:pt x="11267" y="1960"/>
                    </a:cubicBezTo>
                    <a:cubicBezTo>
                      <a:pt x="13099" y="1960"/>
                      <a:pt x="14824" y="2428"/>
                      <a:pt x="16187" y="3323"/>
                    </a:cubicBezTo>
                    <a:cubicBezTo>
                      <a:pt x="17465" y="4175"/>
                      <a:pt x="18445" y="5346"/>
                      <a:pt x="19382" y="6475"/>
                    </a:cubicBezTo>
                    <a:cubicBezTo>
                      <a:pt x="19786" y="6944"/>
                      <a:pt x="20170" y="7433"/>
                      <a:pt x="20574" y="7859"/>
                    </a:cubicBezTo>
                    <a:cubicBezTo>
                      <a:pt x="20787" y="8094"/>
                      <a:pt x="21000" y="8285"/>
                      <a:pt x="21213" y="8498"/>
                    </a:cubicBezTo>
                    <a:cubicBezTo>
                      <a:pt x="21597" y="6858"/>
                      <a:pt x="21128" y="5091"/>
                      <a:pt x="19850" y="3813"/>
                    </a:cubicBezTo>
                    <a:cubicBezTo>
                      <a:pt x="18858" y="2820"/>
                      <a:pt x="17553" y="2333"/>
                      <a:pt x="16260" y="2333"/>
                    </a:cubicBezTo>
                    <a:cubicBezTo>
                      <a:pt x="15833" y="2333"/>
                      <a:pt x="15407" y="2387"/>
                      <a:pt x="14994" y="2492"/>
                    </a:cubicBezTo>
                    <a:cubicBezTo>
                      <a:pt x="14100" y="1002"/>
                      <a:pt x="12481" y="1"/>
                      <a:pt x="106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29"/>
              <p:cNvSpPr/>
              <p:nvPr/>
            </p:nvSpPr>
            <p:spPr>
              <a:xfrm>
                <a:off x="7265126" y="4948465"/>
                <a:ext cx="695519" cy="195037"/>
              </a:xfrm>
              <a:custGeom>
                <a:avLst/>
                <a:gdLst/>
                <a:ahLst/>
                <a:cxnLst/>
                <a:rect l="l" t="t" r="r" b="b"/>
                <a:pathLst>
                  <a:path w="15335" h="4300" extrusionOk="0">
                    <a:moveTo>
                      <a:pt x="9027" y="1"/>
                    </a:moveTo>
                    <a:cubicBezTo>
                      <a:pt x="8187" y="1"/>
                      <a:pt x="7335" y="174"/>
                      <a:pt x="6560" y="466"/>
                    </a:cubicBezTo>
                    <a:cubicBezTo>
                      <a:pt x="4899" y="1083"/>
                      <a:pt x="3472" y="2170"/>
                      <a:pt x="1981" y="3128"/>
                    </a:cubicBezTo>
                    <a:cubicBezTo>
                      <a:pt x="1342" y="3554"/>
                      <a:pt x="703" y="3959"/>
                      <a:pt x="0" y="4257"/>
                    </a:cubicBezTo>
                    <a:lnTo>
                      <a:pt x="15267" y="4257"/>
                    </a:lnTo>
                    <a:cubicBezTo>
                      <a:pt x="14847" y="3986"/>
                      <a:pt x="14465" y="3641"/>
                      <a:pt x="14121" y="3277"/>
                    </a:cubicBezTo>
                    <a:cubicBezTo>
                      <a:pt x="13311" y="2404"/>
                      <a:pt x="12651" y="1403"/>
                      <a:pt x="11672" y="721"/>
                    </a:cubicBezTo>
                    <a:cubicBezTo>
                      <a:pt x="10886" y="216"/>
                      <a:pt x="9963" y="1"/>
                      <a:pt x="9027" y="1"/>
                    </a:cubicBezTo>
                    <a:close/>
                    <a:moveTo>
                      <a:pt x="15267" y="4257"/>
                    </a:moveTo>
                    <a:cubicBezTo>
                      <a:pt x="15290" y="4271"/>
                      <a:pt x="15312" y="4285"/>
                      <a:pt x="15335" y="4299"/>
                    </a:cubicBezTo>
                    <a:lnTo>
                      <a:pt x="15335" y="425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5" name="Google Shape;1355;p29"/>
              <p:cNvSpPr/>
              <p:nvPr/>
            </p:nvSpPr>
            <p:spPr>
              <a:xfrm>
                <a:off x="8804844" y="3041495"/>
                <a:ext cx="339119" cy="1144778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29"/>
              <p:cNvSpPr/>
              <p:nvPr/>
            </p:nvSpPr>
            <p:spPr>
              <a:xfrm>
                <a:off x="8689914" y="3208630"/>
                <a:ext cx="385472" cy="968201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29"/>
              <p:cNvSpPr/>
              <p:nvPr/>
            </p:nvSpPr>
            <p:spPr>
              <a:xfrm>
                <a:off x="8939141" y="3264644"/>
                <a:ext cx="204823" cy="695557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29"/>
              <p:cNvSpPr/>
              <p:nvPr/>
            </p:nvSpPr>
            <p:spPr>
              <a:xfrm>
                <a:off x="7421601" y="4240239"/>
                <a:ext cx="320433" cy="409669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9032" extrusionOk="0">
                    <a:moveTo>
                      <a:pt x="6669" y="0"/>
                    </a:moveTo>
                    <a:cubicBezTo>
                      <a:pt x="6661" y="0"/>
                      <a:pt x="6653" y="1"/>
                      <a:pt x="6646" y="1"/>
                    </a:cubicBezTo>
                    <a:cubicBezTo>
                      <a:pt x="4686" y="214"/>
                      <a:pt x="2769" y="1173"/>
                      <a:pt x="1555" y="2749"/>
                    </a:cubicBezTo>
                    <a:cubicBezTo>
                      <a:pt x="150" y="4601"/>
                      <a:pt x="1" y="6816"/>
                      <a:pt x="640" y="9031"/>
                    </a:cubicBezTo>
                    <a:cubicBezTo>
                      <a:pt x="1662" y="5581"/>
                      <a:pt x="3898" y="2557"/>
                      <a:pt x="6837" y="512"/>
                    </a:cubicBezTo>
                    <a:cubicBezTo>
                      <a:pt x="7065" y="347"/>
                      <a:pt x="6931" y="0"/>
                      <a:pt x="66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29"/>
              <p:cNvSpPr/>
              <p:nvPr/>
            </p:nvSpPr>
            <p:spPr>
              <a:xfrm>
                <a:off x="7065154" y="4686673"/>
                <a:ext cx="150261" cy="196988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343" extrusionOk="0">
                    <a:moveTo>
                      <a:pt x="2951" y="1"/>
                    </a:moveTo>
                    <a:cubicBezTo>
                      <a:pt x="2890" y="1"/>
                      <a:pt x="2827" y="20"/>
                      <a:pt x="2770" y="62"/>
                    </a:cubicBezTo>
                    <a:cubicBezTo>
                      <a:pt x="2131" y="509"/>
                      <a:pt x="1407" y="1020"/>
                      <a:pt x="959" y="1552"/>
                    </a:cubicBezTo>
                    <a:cubicBezTo>
                      <a:pt x="363" y="2298"/>
                      <a:pt x="1" y="3448"/>
                      <a:pt x="129" y="4342"/>
                    </a:cubicBezTo>
                    <a:cubicBezTo>
                      <a:pt x="1705" y="3597"/>
                      <a:pt x="2897" y="2106"/>
                      <a:pt x="3281" y="402"/>
                    </a:cubicBezTo>
                    <a:cubicBezTo>
                      <a:pt x="3313" y="177"/>
                      <a:pt x="3139" y="1"/>
                      <a:pt x="29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29"/>
              <p:cNvSpPr/>
              <p:nvPr/>
            </p:nvSpPr>
            <p:spPr>
              <a:xfrm>
                <a:off x="8241396" y="3432096"/>
                <a:ext cx="409918" cy="303941"/>
              </a:xfrm>
              <a:custGeom>
                <a:avLst/>
                <a:gdLst/>
                <a:ahLst/>
                <a:cxnLst/>
                <a:rect l="l" t="t" r="r" b="b"/>
                <a:pathLst>
                  <a:path w="9038" h="6701" extrusionOk="0">
                    <a:moveTo>
                      <a:pt x="6607" y="1"/>
                    </a:moveTo>
                    <a:cubicBezTo>
                      <a:pt x="5237" y="1"/>
                      <a:pt x="3927" y="397"/>
                      <a:pt x="2755" y="1314"/>
                    </a:cubicBezTo>
                    <a:cubicBezTo>
                      <a:pt x="1200" y="2506"/>
                      <a:pt x="242" y="4423"/>
                      <a:pt x="29" y="6404"/>
                    </a:cubicBezTo>
                    <a:cubicBezTo>
                      <a:pt x="1" y="6570"/>
                      <a:pt x="154" y="6701"/>
                      <a:pt x="305" y="6701"/>
                    </a:cubicBezTo>
                    <a:cubicBezTo>
                      <a:pt x="386" y="6701"/>
                      <a:pt x="467" y="6663"/>
                      <a:pt x="519" y="6574"/>
                    </a:cubicBezTo>
                    <a:cubicBezTo>
                      <a:pt x="2584" y="3656"/>
                      <a:pt x="5609" y="1420"/>
                      <a:pt x="9038" y="377"/>
                    </a:cubicBezTo>
                    <a:cubicBezTo>
                      <a:pt x="8217" y="134"/>
                      <a:pt x="7401" y="1"/>
                      <a:pt x="6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29"/>
              <p:cNvSpPr/>
              <p:nvPr/>
            </p:nvSpPr>
            <p:spPr>
              <a:xfrm>
                <a:off x="8684517" y="3067438"/>
                <a:ext cx="201512" cy="144328"/>
              </a:xfrm>
              <a:custGeom>
                <a:avLst/>
                <a:gdLst/>
                <a:ahLst/>
                <a:cxnLst/>
                <a:rect l="l" t="t" r="r" b="b"/>
                <a:pathLst>
                  <a:path w="4443" h="3182" extrusionOk="0">
                    <a:moveTo>
                      <a:pt x="4067" y="1"/>
                    </a:moveTo>
                    <a:cubicBezTo>
                      <a:pt x="3214" y="1"/>
                      <a:pt x="2264" y="356"/>
                      <a:pt x="1653" y="856"/>
                    </a:cubicBezTo>
                    <a:cubicBezTo>
                      <a:pt x="1120" y="1303"/>
                      <a:pt x="609" y="2027"/>
                      <a:pt x="141" y="2666"/>
                    </a:cubicBezTo>
                    <a:cubicBezTo>
                      <a:pt x="1" y="2886"/>
                      <a:pt x="180" y="3181"/>
                      <a:pt x="449" y="3181"/>
                    </a:cubicBezTo>
                    <a:cubicBezTo>
                      <a:pt x="467" y="3181"/>
                      <a:pt x="485" y="3180"/>
                      <a:pt x="503" y="3177"/>
                    </a:cubicBezTo>
                    <a:cubicBezTo>
                      <a:pt x="2207" y="2794"/>
                      <a:pt x="3697" y="1601"/>
                      <a:pt x="4443" y="25"/>
                    </a:cubicBezTo>
                    <a:cubicBezTo>
                      <a:pt x="4321" y="9"/>
                      <a:pt x="4195" y="1"/>
                      <a:pt x="40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29"/>
              <p:cNvSpPr/>
              <p:nvPr/>
            </p:nvSpPr>
            <p:spPr>
              <a:xfrm>
                <a:off x="7983779" y="3981396"/>
                <a:ext cx="393228" cy="394157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8690" extrusionOk="0">
                    <a:moveTo>
                      <a:pt x="3622" y="0"/>
                    </a:moveTo>
                    <a:cubicBezTo>
                      <a:pt x="2876" y="512"/>
                      <a:pt x="2471" y="1470"/>
                      <a:pt x="2621" y="2386"/>
                    </a:cubicBezTo>
                    <a:cubicBezTo>
                      <a:pt x="2621" y="2450"/>
                      <a:pt x="2642" y="2556"/>
                      <a:pt x="2642" y="2641"/>
                    </a:cubicBezTo>
                    <a:cubicBezTo>
                      <a:pt x="2557" y="2641"/>
                      <a:pt x="2450" y="2620"/>
                      <a:pt x="2365" y="2620"/>
                    </a:cubicBezTo>
                    <a:cubicBezTo>
                      <a:pt x="2261" y="2605"/>
                      <a:pt x="2156" y="2598"/>
                      <a:pt x="2051" y="2598"/>
                    </a:cubicBezTo>
                    <a:cubicBezTo>
                      <a:pt x="1270" y="2598"/>
                      <a:pt x="470" y="3002"/>
                      <a:pt x="1" y="3621"/>
                    </a:cubicBezTo>
                    <a:lnTo>
                      <a:pt x="959" y="4345"/>
                    </a:lnTo>
                    <a:cubicBezTo>
                      <a:pt x="619" y="4579"/>
                      <a:pt x="299" y="4835"/>
                      <a:pt x="1" y="5069"/>
                    </a:cubicBezTo>
                    <a:cubicBezTo>
                      <a:pt x="460" y="5712"/>
                      <a:pt x="1219" y="6101"/>
                      <a:pt x="1993" y="6101"/>
                    </a:cubicBezTo>
                    <a:cubicBezTo>
                      <a:pt x="2117" y="6101"/>
                      <a:pt x="2241" y="6091"/>
                      <a:pt x="2365" y="6070"/>
                    </a:cubicBezTo>
                    <a:cubicBezTo>
                      <a:pt x="2450" y="6070"/>
                      <a:pt x="2557" y="6049"/>
                      <a:pt x="2642" y="6049"/>
                    </a:cubicBezTo>
                    <a:cubicBezTo>
                      <a:pt x="2642" y="6134"/>
                      <a:pt x="2621" y="6241"/>
                      <a:pt x="2621" y="6305"/>
                    </a:cubicBezTo>
                    <a:cubicBezTo>
                      <a:pt x="2471" y="7199"/>
                      <a:pt x="2897" y="8157"/>
                      <a:pt x="3622" y="8690"/>
                    </a:cubicBezTo>
                    <a:lnTo>
                      <a:pt x="4346" y="7731"/>
                    </a:lnTo>
                    <a:cubicBezTo>
                      <a:pt x="4580" y="8072"/>
                      <a:pt x="4814" y="8392"/>
                      <a:pt x="5070" y="8690"/>
                    </a:cubicBezTo>
                    <a:cubicBezTo>
                      <a:pt x="5815" y="8179"/>
                      <a:pt x="6199" y="7220"/>
                      <a:pt x="6071" y="6305"/>
                    </a:cubicBezTo>
                    <a:cubicBezTo>
                      <a:pt x="6071" y="6241"/>
                      <a:pt x="6049" y="6134"/>
                      <a:pt x="6049" y="6049"/>
                    </a:cubicBezTo>
                    <a:cubicBezTo>
                      <a:pt x="6135" y="6049"/>
                      <a:pt x="6241" y="6070"/>
                      <a:pt x="6305" y="6070"/>
                    </a:cubicBezTo>
                    <a:cubicBezTo>
                      <a:pt x="6421" y="6090"/>
                      <a:pt x="6538" y="6099"/>
                      <a:pt x="6655" y="6099"/>
                    </a:cubicBezTo>
                    <a:cubicBezTo>
                      <a:pt x="7436" y="6099"/>
                      <a:pt x="8206" y="5681"/>
                      <a:pt x="8669" y="5069"/>
                    </a:cubicBezTo>
                    <a:lnTo>
                      <a:pt x="7711" y="4345"/>
                    </a:lnTo>
                    <a:cubicBezTo>
                      <a:pt x="8073" y="4111"/>
                      <a:pt x="8392" y="3877"/>
                      <a:pt x="8669" y="3621"/>
                    </a:cubicBezTo>
                    <a:cubicBezTo>
                      <a:pt x="8242" y="2971"/>
                      <a:pt x="7457" y="2596"/>
                      <a:pt x="6656" y="2596"/>
                    </a:cubicBezTo>
                    <a:cubicBezTo>
                      <a:pt x="6539" y="2596"/>
                      <a:pt x="6422" y="2604"/>
                      <a:pt x="6305" y="2620"/>
                    </a:cubicBezTo>
                    <a:cubicBezTo>
                      <a:pt x="6241" y="2620"/>
                      <a:pt x="6135" y="2641"/>
                      <a:pt x="6049" y="2641"/>
                    </a:cubicBezTo>
                    <a:cubicBezTo>
                      <a:pt x="6049" y="2556"/>
                      <a:pt x="6071" y="2450"/>
                      <a:pt x="6071" y="2386"/>
                    </a:cubicBezTo>
                    <a:cubicBezTo>
                      <a:pt x="6199" y="1491"/>
                      <a:pt x="5773" y="533"/>
                      <a:pt x="5070" y="0"/>
                    </a:cubicBezTo>
                    <a:lnTo>
                      <a:pt x="4346" y="959"/>
                    </a:lnTo>
                    <a:cubicBezTo>
                      <a:pt x="4111" y="618"/>
                      <a:pt x="3856" y="299"/>
                      <a:pt x="36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29"/>
              <p:cNvSpPr/>
              <p:nvPr/>
            </p:nvSpPr>
            <p:spPr>
              <a:xfrm>
                <a:off x="8104560" y="4102132"/>
                <a:ext cx="152665" cy="152673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3366" extrusionOk="0">
                    <a:moveTo>
                      <a:pt x="1683" y="1"/>
                    </a:moveTo>
                    <a:cubicBezTo>
                      <a:pt x="746" y="1"/>
                      <a:pt x="0" y="746"/>
                      <a:pt x="0" y="1683"/>
                    </a:cubicBezTo>
                    <a:cubicBezTo>
                      <a:pt x="0" y="2620"/>
                      <a:pt x="746" y="3366"/>
                      <a:pt x="1683" y="3366"/>
                    </a:cubicBezTo>
                    <a:cubicBezTo>
                      <a:pt x="2620" y="3366"/>
                      <a:pt x="3365" y="2620"/>
                      <a:pt x="3365" y="1683"/>
                    </a:cubicBezTo>
                    <a:cubicBezTo>
                      <a:pt x="3365" y="746"/>
                      <a:pt x="2620" y="1"/>
                      <a:pt x="16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5"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4" name="Google Shape;1424;p31"/>
          <p:cNvGrpSpPr/>
          <p:nvPr/>
        </p:nvGrpSpPr>
        <p:grpSpPr>
          <a:xfrm>
            <a:off x="8422125" y="-13203"/>
            <a:ext cx="1163426" cy="5169905"/>
            <a:chOff x="8422125" y="-13203"/>
            <a:chExt cx="1163426" cy="5169905"/>
          </a:xfrm>
        </p:grpSpPr>
        <p:grpSp>
          <p:nvGrpSpPr>
            <p:cNvPr id="1425" name="Google Shape;1425;p31"/>
            <p:cNvGrpSpPr/>
            <p:nvPr/>
          </p:nvGrpSpPr>
          <p:grpSpPr>
            <a:xfrm rot="-5400000">
              <a:off x="7641326" y="1990037"/>
              <a:ext cx="2725023" cy="1163426"/>
              <a:chOff x="2483220" y="3882724"/>
              <a:chExt cx="4177561" cy="1783575"/>
            </a:xfrm>
          </p:grpSpPr>
          <p:sp>
            <p:nvSpPr>
              <p:cNvPr id="1426" name="Google Shape;1426;p31"/>
              <p:cNvSpPr/>
              <p:nvPr/>
            </p:nvSpPr>
            <p:spPr>
              <a:xfrm rot="-8032501">
                <a:off x="6342094" y="4360748"/>
                <a:ext cx="205177" cy="402287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8478" extrusionOk="0">
                    <a:moveTo>
                      <a:pt x="1406" y="1"/>
                    </a:moveTo>
                    <a:cubicBezTo>
                      <a:pt x="447" y="1258"/>
                      <a:pt x="0" y="2897"/>
                      <a:pt x="298" y="4580"/>
                    </a:cubicBezTo>
                    <a:cubicBezTo>
                      <a:pt x="597" y="6262"/>
                      <a:pt x="1619" y="7647"/>
                      <a:pt x="2939" y="8477"/>
                    </a:cubicBezTo>
                    <a:cubicBezTo>
                      <a:pt x="3898" y="7221"/>
                      <a:pt x="4324" y="5560"/>
                      <a:pt x="4025" y="3898"/>
                    </a:cubicBezTo>
                    <a:cubicBezTo>
                      <a:pt x="3749" y="2216"/>
                      <a:pt x="2726" y="832"/>
                      <a:pt x="1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31"/>
              <p:cNvSpPr/>
              <p:nvPr/>
            </p:nvSpPr>
            <p:spPr>
              <a:xfrm rot="-8032501">
                <a:off x="5959417" y="4486901"/>
                <a:ext cx="225391" cy="384066"/>
              </a:xfrm>
              <a:custGeom>
                <a:avLst/>
                <a:gdLst/>
                <a:ahLst/>
                <a:cxnLst/>
                <a:rect l="l" t="t" r="r" b="b"/>
                <a:pathLst>
                  <a:path w="4750" h="8094" extrusionOk="0">
                    <a:moveTo>
                      <a:pt x="916" y="1"/>
                    </a:moveTo>
                    <a:cubicBezTo>
                      <a:pt x="171" y="1406"/>
                      <a:pt x="0" y="3089"/>
                      <a:pt x="597" y="4686"/>
                    </a:cubicBezTo>
                    <a:cubicBezTo>
                      <a:pt x="1172" y="6283"/>
                      <a:pt x="2364" y="7476"/>
                      <a:pt x="3834" y="8094"/>
                    </a:cubicBezTo>
                    <a:cubicBezTo>
                      <a:pt x="4558" y="6709"/>
                      <a:pt x="4750" y="5006"/>
                      <a:pt x="4153" y="3408"/>
                    </a:cubicBezTo>
                    <a:cubicBezTo>
                      <a:pt x="3578" y="1811"/>
                      <a:pt x="2364" y="597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31"/>
              <p:cNvSpPr/>
              <p:nvPr/>
            </p:nvSpPr>
            <p:spPr>
              <a:xfrm rot="-8032501">
                <a:off x="4702139" y="4520191"/>
                <a:ext cx="285036" cy="368455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7765" extrusionOk="0">
                    <a:moveTo>
                      <a:pt x="1372" y="0"/>
                    </a:moveTo>
                    <a:cubicBezTo>
                      <a:pt x="1206" y="0"/>
                      <a:pt x="1053" y="37"/>
                      <a:pt x="917" y="113"/>
                    </a:cubicBezTo>
                    <a:cubicBezTo>
                      <a:pt x="1" y="624"/>
                      <a:pt x="192" y="2711"/>
                      <a:pt x="1364" y="4798"/>
                    </a:cubicBezTo>
                    <a:cubicBezTo>
                      <a:pt x="2343" y="6575"/>
                      <a:pt x="3707" y="7765"/>
                      <a:pt x="4643" y="7765"/>
                    </a:cubicBezTo>
                    <a:cubicBezTo>
                      <a:pt x="4807" y="7765"/>
                      <a:pt x="4958" y="7728"/>
                      <a:pt x="5091" y="7652"/>
                    </a:cubicBezTo>
                    <a:cubicBezTo>
                      <a:pt x="6007" y="7162"/>
                      <a:pt x="5815" y="5054"/>
                      <a:pt x="4665" y="2967"/>
                    </a:cubicBezTo>
                    <a:cubicBezTo>
                      <a:pt x="3686" y="1190"/>
                      <a:pt x="2322" y="0"/>
                      <a:pt x="1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31"/>
              <p:cNvSpPr/>
              <p:nvPr/>
            </p:nvSpPr>
            <p:spPr>
              <a:xfrm rot="-8032501">
                <a:off x="5322856" y="4075249"/>
                <a:ext cx="904505" cy="1203635"/>
              </a:xfrm>
              <a:custGeom>
                <a:avLst/>
                <a:gdLst/>
                <a:ahLst/>
                <a:cxnLst/>
                <a:rect l="l" t="t" r="r" b="b"/>
                <a:pathLst>
                  <a:path w="19062" h="25366" extrusionOk="0">
                    <a:moveTo>
                      <a:pt x="18623" y="0"/>
                    </a:moveTo>
                    <a:cubicBezTo>
                      <a:pt x="18524" y="0"/>
                      <a:pt x="18423" y="43"/>
                      <a:pt x="18338" y="128"/>
                    </a:cubicBezTo>
                    <a:cubicBezTo>
                      <a:pt x="16421" y="2002"/>
                      <a:pt x="14185" y="3664"/>
                      <a:pt x="12034" y="5240"/>
                    </a:cubicBezTo>
                    <a:cubicBezTo>
                      <a:pt x="11075" y="5942"/>
                      <a:pt x="10095" y="6667"/>
                      <a:pt x="9137" y="7412"/>
                    </a:cubicBezTo>
                    <a:cubicBezTo>
                      <a:pt x="6411" y="9520"/>
                      <a:pt x="3089" y="12438"/>
                      <a:pt x="1385" y="16442"/>
                    </a:cubicBezTo>
                    <a:cubicBezTo>
                      <a:pt x="192" y="19232"/>
                      <a:pt x="0" y="22491"/>
                      <a:pt x="938" y="25089"/>
                    </a:cubicBezTo>
                    <a:cubicBezTo>
                      <a:pt x="980" y="25259"/>
                      <a:pt x="1150" y="25366"/>
                      <a:pt x="1300" y="25366"/>
                    </a:cubicBezTo>
                    <a:cubicBezTo>
                      <a:pt x="1363" y="25366"/>
                      <a:pt x="1406" y="25366"/>
                      <a:pt x="1427" y="25302"/>
                    </a:cubicBezTo>
                    <a:cubicBezTo>
                      <a:pt x="1640" y="25217"/>
                      <a:pt x="1747" y="25004"/>
                      <a:pt x="1683" y="24791"/>
                    </a:cubicBezTo>
                    <a:cubicBezTo>
                      <a:pt x="831" y="22384"/>
                      <a:pt x="980" y="19339"/>
                      <a:pt x="2109" y="16740"/>
                    </a:cubicBezTo>
                    <a:cubicBezTo>
                      <a:pt x="3749" y="12907"/>
                      <a:pt x="6965" y="10074"/>
                      <a:pt x="9606" y="8030"/>
                    </a:cubicBezTo>
                    <a:cubicBezTo>
                      <a:pt x="10564" y="7305"/>
                      <a:pt x="11544" y="6560"/>
                      <a:pt x="12502" y="5879"/>
                    </a:cubicBezTo>
                    <a:cubicBezTo>
                      <a:pt x="14696" y="4281"/>
                      <a:pt x="16932" y="2620"/>
                      <a:pt x="18891" y="682"/>
                    </a:cubicBezTo>
                    <a:cubicBezTo>
                      <a:pt x="19062" y="512"/>
                      <a:pt x="19062" y="277"/>
                      <a:pt x="18891" y="128"/>
                    </a:cubicBezTo>
                    <a:cubicBezTo>
                      <a:pt x="18817" y="43"/>
                      <a:pt x="18721" y="0"/>
                      <a:pt x="18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31"/>
              <p:cNvSpPr/>
              <p:nvPr/>
            </p:nvSpPr>
            <p:spPr>
              <a:xfrm rot="-8032501">
                <a:off x="5219948" y="4224809"/>
                <a:ext cx="492206" cy="808892"/>
              </a:xfrm>
              <a:custGeom>
                <a:avLst/>
                <a:gdLst/>
                <a:ahLst/>
                <a:cxnLst/>
                <a:rect l="l" t="t" r="r" b="b"/>
                <a:pathLst>
                  <a:path w="10373" h="17047" extrusionOk="0">
                    <a:moveTo>
                      <a:pt x="9146" y="0"/>
                    </a:moveTo>
                    <a:cubicBezTo>
                      <a:pt x="9071" y="0"/>
                      <a:pt x="8997" y="10"/>
                      <a:pt x="8924" y="30"/>
                    </a:cubicBezTo>
                    <a:cubicBezTo>
                      <a:pt x="8519" y="137"/>
                      <a:pt x="8221" y="541"/>
                      <a:pt x="8285" y="946"/>
                    </a:cubicBezTo>
                    <a:cubicBezTo>
                      <a:pt x="6922" y="2479"/>
                      <a:pt x="5474" y="3906"/>
                      <a:pt x="4132" y="5418"/>
                    </a:cubicBezTo>
                    <a:cubicBezTo>
                      <a:pt x="3280" y="6398"/>
                      <a:pt x="2386" y="7378"/>
                      <a:pt x="1683" y="8485"/>
                    </a:cubicBezTo>
                    <a:cubicBezTo>
                      <a:pt x="959" y="9571"/>
                      <a:pt x="426" y="10785"/>
                      <a:pt x="235" y="12063"/>
                    </a:cubicBezTo>
                    <a:cubicBezTo>
                      <a:pt x="0" y="13831"/>
                      <a:pt x="511" y="15662"/>
                      <a:pt x="1598" y="17047"/>
                    </a:cubicBezTo>
                    <a:cubicBezTo>
                      <a:pt x="1811" y="16067"/>
                      <a:pt x="2684" y="14896"/>
                      <a:pt x="3387" y="14150"/>
                    </a:cubicBezTo>
                    <a:cubicBezTo>
                      <a:pt x="4558" y="12873"/>
                      <a:pt x="6262" y="12212"/>
                      <a:pt x="7476" y="10998"/>
                    </a:cubicBezTo>
                    <a:cubicBezTo>
                      <a:pt x="8498" y="10019"/>
                      <a:pt x="9158" y="8698"/>
                      <a:pt x="9307" y="7271"/>
                    </a:cubicBezTo>
                    <a:cubicBezTo>
                      <a:pt x="9478" y="5866"/>
                      <a:pt x="9180" y="4439"/>
                      <a:pt x="8434" y="3225"/>
                    </a:cubicBezTo>
                    <a:cubicBezTo>
                      <a:pt x="9286" y="3182"/>
                      <a:pt x="10351" y="2352"/>
                      <a:pt x="10372" y="1521"/>
                    </a:cubicBezTo>
                    <a:cubicBezTo>
                      <a:pt x="10372" y="1138"/>
                      <a:pt x="10266" y="712"/>
                      <a:pt x="10010" y="413"/>
                    </a:cubicBezTo>
                    <a:cubicBezTo>
                      <a:pt x="9786" y="172"/>
                      <a:pt x="9464" y="0"/>
                      <a:pt x="9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31"/>
              <p:cNvSpPr/>
              <p:nvPr/>
            </p:nvSpPr>
            <p:spPr>
              <a:xfrm rot="-8032501">
                <a:off x="4836319" y="4039533"/>
                <a:ext cx="623550" cy="1656172"/>
              </a:xfrm>
              <a:custGeom>
                <a:avLst/>
                <a:gdLst/>
                <a:ahLst/>
                <a:cxnLst/>
                <a:rect l="l" t="t" r="r" b="b"/>
                <a:pathLst>
                  <a:path w="13141" h="34903" extrusionOk="0">
                    <a:moveTo>
                      <a:pt x="9520" y="17353"/>
                    </a:moveTo>
                    <a:cubicBezTo>
                      <a:pt x="9563" y="17417"/>
                      <a:pt x="9606" y="17438"/>
                      <a:pt x="9648" y="17438"/>
                    </a:cubicBezTo>
                    <a:cubicBezTo>
                      <a:pt x="10244" y="17694"/>
                      <a:pt x="10564" y="18482"/>
                      <a:pt x="10351" y="19078"/>
                    </a:cubicBezTo>
                    <a:cubicBezTo>
                      <a:pt x="10110" y="19635"/>
                      <a:pt x="9595" y="20158"/>
                      <a:pt x="9114" y="20158"/>
                    </a:cubicBezTo>
                    <a:cubicBezTo>
                      <a:pt x="9042" y="20158"/>
                      <a:pt x="8972" y="20147"/>
                      <a:pt x="8903" y="20122"/>
                    </a:cubicBezTo>
                    <a:cubicBezTo>
                      <a:pt x="8865" y="20111"/>
                      <a:pt x="8825" y="20106"/>
                      <a:pt x="8785" y="20106"/>
                    </a:cubicBezTo>
                    <a:cubicBezTo>
                      <a:pt x="8663" y="20106"/>
                      <a:pt x="8535" y="20154"/>
                      <a:pt x="8455" y="20250"/>
                    </a:cubicBezTo>
                    <a:cubicBezTo>
                      <a:pt x="8349" y="20378"/>
                      <a:pt x="8349" y="20569"/>
                      <a:pt x="8434" y="20697"/>
                    </a:cubicBezTo>
                    <a:cubicBezTo>
                      <a:pt x="9755" y="22742"/>
                      <a:pt x="9563" y="25659"/>
                      <a:pt x="8008" y="27491"/>
                    </a:cubicBezTo>
                    <a:cubicBezTo>
                      <a:pt x="7369" y="28236"/>
                      <a:pt x="6560" y="28833"/>
                      <a:pt x="5687" y="29408"/>
                    </a:cubicBezTo>
                    <a:cubicBezTo>
                      <a:pt x="5282" y="29685"/>
                      <a:pt x="4877" y="29961"/>
                      <a:pt x="4515" y="30260"/>
                    </a:cubicBezTo>
                    <a:cubicBezTo>
                      <a:pt x="3749" y="30877"/>
                      <a:pt x="2513" y="32027"/>
                      <a:pt x="2066" y="33433"/>
                    </a:cubicBezTo>
                    <a:cubicBezTo>
                      <a:pt x="1129" y="31878"/>
                      <a:pt x="980" y="29706"/>
                      <a:pt x="1725" y="27661"/>
                    </a:cubicBezTo>
                    <a:cubicBezTo>
                      <a:pt x="2513" y="25361"/>
                      <a:pt x="4217" y="23444"/>
                      <a:pt x="5729" y="21804"/>
                    </a:cubicBezTo>
                    <a:cubicBezTo>
                      <a:pt x="5921" y="21613"/>
                      <a:pt x="6091" y="21421"/>
                      <a:pt x="6262" y="21208"/>
                    </a:cubicBezTo>
                    <a:cubicBezTo>
                      <a:pt x="7412" y="19994"/>
                      <a:pt x="8583" y="18759"/>
                      <a:pt x="9520" y="17353"/>
                    </a:cubicBezTo>
                    <a:close/>
                    <a:moveTo>
                      <a:pt x="6735" y="0"/>
                    </a:moveTo>
                    <a:cubicBezTo>
                      <a:pt x="6618" y="0"/>
                      <a:pt x="6507" y="54"/>
                      <a:pt x="6432" y="166"/>
                    </a:cubicBezTo>
                    <a:cubicBezTo>
                      <a:pt x="6304" y="337"/>
                      <a:pt x="6326" y="592"/>
                      <a:pt x="6517" y="720"/>
                    </a:cubicBezTo>
                    <a:cubicBezTo>
                      <a:pt x="10841" y="4127"/>
                      <a:pt x="12268" y="10858"/>
                      <a:pt x="9669" y="15735"/>
                    </a:cubicBezTo>
                    <a:cubicBezTo>
                      <a:pt x="8668" y="17588"/>
                      <a:pt x="7178" y="19227"/>
                      <a:pt x="5708" y="20761"/>
                    </a:cubicBezTo>
                    <a:cubicBezTo>
                      <a:pt x="5516" y="20953"/>
                      <a:pt x="5346" y="21144"/>
                      <a:pt x="5176" y="21357"/>
                    </a:cubicBezTo>
                    <a:cubicBezTo>
                      <a:pt x="3600" y="23040"/>
                      <a:pt x="1853" y="25042"/>
                      <a:pt x="980" y="27470"/>
                    </a:cubicBezTo>
                    <a:cubicBezTo>
                      <a:pt x="0" y="30153"/>
                      <a:pt x="448" y="33007"/>
                      <a:pt x="2002" y="34753"/>
                    </a:cubicBezTo>
                    <a:cubicBezTo>
                      <a:pt x="2087" y="34839"/>
                      <a:pt x="2194" y="34902"/>
                      <a:pt x="2300" y="34902"/>
                    </a:cubicBezTo>
                    <a:cubicBezTo>
                      <a:pt x="2364" y="34839"/>
                      <a:pt x="2407" y="34817"/>
                      <a:pt x="2428" y="34817"/>
                    </a:cubicBezTo>
                    <a:cubicBezTo>
                      <a:pt x="2599" y="34775"/>
                      <a:pt x="2705" y="34604"/>
                      <a:pt x="2705" y="34455"/>
                    </a:cubicBezTo>
                    <a:cubicBezTo>
                      <a:pt x="2726" y="32922"/>
                      <a:pt x="4132" y="31580"/>
                      <a:pt x="4984" y="30941"/>
                    </a:cubicBezTo>
                    <a:cubicBezTo>
                      <a:pt x="5367" y="30643"/>
                      <a:pt x="5772" y="30366"/>
                      <a:pt x="6134" y="30111"/>
                    </a:cubicBezTo>
                    <a:cubicBezTo>
                      <a:pt x="6986" y="29493"/>
                      <a:pt x="7902" y="28875"/>
                      <a:pt x="8583" y="28066"/>
                    </a:cubicBezTo>
                    <a:cubicBezTo>
                      <a:pt x="10202" y="26149"/>
                      <a:pt x="10521" y="23210"/>
                      <a:pt x="9435" y="20953"/>
                    </a:cubicBezTo>
                    <a:cubicBezTo>
                      <a:pt x="10159" y="20782"/>
                      <a:pt x="10777" y="20143"/>
                      <a:pt x="11054" y="19398"/>
                    </a:cubicBezTo>
                    <a:cubicBezTo>
                      <a:pt x="11437" y="18418"/>
                      <a:pt x="10926" y="17204"/>
                      <a:pt x="9968" y="16778"/>
                    </a:cubicBezTo>
                    <a:cubicBezTo>
                      <a:pt x="10095" y="16565"/>
                      <a:pt x="10244" y="16310"/>
                      <a:pt x="10372" y="16075"/>
                    </a:cubicBezTo>
                    <a:cubicBezTo>
                      <a:pt x="13141" y="10879"/>
                      <a:pt x="11629" y="3702"/>
                      <a:pt x="6986" y="81"/>
                    </a:cubicBezTo>
                    <a:cubicBezTo>
                      <a:pt x="6906" y="28"/>
                      <a:pt x="6819" y="0"/>
                      <a:pt x="6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31"/>
              <p:cNvSpPr/>
              <p:nvPr/>
            </p:nvSpPr>
            <p:spPr>
              <a:xfrm rot="-8032501">
                <a:off x="2488893" y="4394231"/>
                <a:ext cx="401243" cy="186576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3932" extrusionOk="0">
                    <a:moveTo>
                      <a:pt x="3498" y="0"/>
                    </a:moveTo>
                    <a:cubicBezTo>
                      <a:pt x="2206" y="0"/>
                      <a:pt x="985" y="437"/>
                      <a:pt x="0" y="1188"/>
                    </a:cubicBezTo>
                    <a:cubicBezTo>
                      <a:pt x="831" y="2530"/>
                      <a:pt x="2215" y="3531"/>
                      <a:pt x="3877" y="3829"/>
                    </a:cubicBezTo>
                    <a:cubicBezTo>
                      <a:pt x="4240" y="3898"/>
                      <a:pt x="4601" y="3932"/>
                      <a:pt x="4956" y="3932"/>
                    </a:cubicBezTo>
                    <a:cubicBezTo>
                      <a:pt x="6243" y="3932"/>
                      <a:pt x="7454" y="3494"/>
                      <a:pt x="8456" y="2743"/>
                    </a:cubicBezTo>
                    <a:cubicBezTo>
                      <a:pt x="7646" y="1401"/>
                      <a:pt x="6262" y="400"/>
                      <a:pt x="4579" y="102"/>
                    </a:cubicBezTo>
                    <a:cubicBezTo>
                      <a:pt x="4216" y="33"/>
                      <a:pt x="3854" y="0"/>
                      <a:pt x="34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31"/>
              <p:cNvSpPr/>
              <p:nvPr/>
            </p:nvSpPr>
            <p:spPr>
              <a:xfrm rot="-8032501">
                <a:off x="2864794" y="4518720"/>
                <a:ext cx="384066" cy="202994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4278" extrusionOk="0">
                    <a:moveTo>
                      <a:pt x="2710" y="0"/>
                    </a:moveTo>
                    <a:cubicBezTo>
                      <a:pt x="1767" y="0"/>
                      <a:pt x="843" y="240"/>
                      <a:pt x="1" y="680"/>
                    </a:cubicBezTo>
                    <a:cubicBezTo>
                      <a:pt x="618" y="2149"/>
                      <a:pt x="1811" y="3342"/>
                      <a:pt x="3408" y="3917"/>
                    </a:cubicBezTo>
                    <a:cubicBezTo>
                      <a:pt x="4063" y="4162"/>
                      <a:pt x="4732" y="4277"/>
                      <a:pt x="5391" y="4277"/>
                    </a:cubicBezTo>
                    <a:cubicBezTo>
                      <a:pt x="6339" y="4277"/>
                      <a:pt x="7264" y="4037"/>
                      <a:pt x="8094" y="3598"/>
                    </a:cubicBezTo>
                    <a:cubicBezTo>
                      <a:pt x="7498" y="2149"/>
                      <a:pt x="6284" y="935"/>
                      <a:pt x="4686" y="360"/>
                    </a:cubicBezTo>
                    <a:cubicBezTo>
                      <a:pt x="4032" y="116"/>
                      <a:pt x="3366" y="0"/>
                      <a:pt x="27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31"/>
              <p:cNvSpPr/>
              <p:nvPr/>
            </p:nvSpPr>
            <p:spPr>
              <a:xfrm rot="-8032501">
                <a:off x="4080829" y="4567042"/>
                <a:ext cx="405324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8542" h="5335" extrusionOk="0">
                    <a:moveTo>
                      <a:pt x="1876" y="0"/>
                    </a:moveTo>
                    <a:cubicBezTo>
                      <a:pt x="1211" y="0"/>
                      <a:pt x="707" y="189"/>
                      <a:pt x="491" y="577"/>
                    </a:cubicBezTo>
                    <a:cubicBezTo>
                      <a:pt x="1" y="1493"/>
                      <a:pt x="1279" y="3176"/>
                      <a:pt x="3345" y="4326"/>
                    </a:cubicBezTo>
                    <a:cubicBezTo>
                      <a:pt x="4550" y="4990"/>
                      <a:pt x="5763" y="5335"/>
                      <a:pt x="6671" y="5335"/>
                    </a:cubicBezTo>
                    <a:cubicBezTo>
                      <a:pt x="7335" y="5335"/>
                      <a:pt x="7835" y="5151"/>
                      <a:pt x="8051" y="4773"/>
                    </a:cubicBezTo>
                    <a:cubicBezTo>
                      <a:pt x="8541" y="3857"/>
                      <a:pt x="7263" y="2175"/>
                      <a:pt x="5176" y="1025"/>
                    </a:cubicBezTo>
                    <a:cubicBezTo>
                      <a:pt x="3986" y="350"/>
                      <a:pt x="2781" y="0"/>
                      <a:pt x="1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31"/>
              <p:cNvSpPr/>
              <p:nvPr/>
            </p:nvSpPr>
            <p:spPr>
              <a:xfrm rot="-8032501">
                <a:off x="2756315" y="4182026"/>
                <a:ext cx="1207715" cy="886189"/>
              </a:xfrm>
              <a:custGeom>
                <a:avLst/>
                <a:gdLst/>
                <a:ahLst/>
                <a:cxnLst/>
                <a:rect l="l" t="t" r="r" b="b"/>
                <a:pathLst>
                  <a:path w="25452" h="18676" extrusionOk="0">
                    <a:moveTo>
                      <a:pt x="21545" y="1"/>
                    </a:moveTo>
                    <a:cubicBezTo>
                      <a:pt x="19846" y="1"/>
                      <a:pt x="18088" y="355"/>
                      <a:pt x="16485" y="1041"/>
                    </a:cubicBezTo>
                    <a:cubicBezTo>
                      <a:pt x="12502" y="2787"/>
                      <a:pt x="9563" y="6088"/>
                      <a:pt x="7455" y="8793"/>
                    </a:cubicBezTo>
                    <a:cubicBezTo>
                      <a:pt x="6709" y="9751"/>
                      <a:pt x="5985" y="10731"/>
                      <a:pt x="5282" y="11689"/>
                    </a:cubicBezTo>
                    <a:cubicBezTo>
                      <a:pt x="3706" y="13862"/>
                      <a:pt x="2088" y="16098"/>
                      <a:pt x="171" y="18015"/>
                    </a:cubicBezTo>
                    <a:cubicBezTo>
                      <a:pt x="1" y="18164"/>
                      <a:pt x="1" y="18398"/>
                      <a:pt x="171" y="18569"/>
                    </a:cubicBezTo>
                    <a:cubicBezTo>
                      <a:pt x="256" y="18654"/>
                      <a:pt x="363" y="18675"/>
                      <a:pt x="469" y="18675"/>
                    </a:cubicBezTo>
                    <a:cubicBezTo>
                      <a:pt x="576" y="18675"/>
                      <a:pt x="682" y="18654"/>
                      <a:pt x="746" y="18569"/>
                    </a:cubicBezTo>
                    <a:cubicBezTo>
                      <a:pt x="2705" y="16631"/>
                      <a:pt x="4345" y="14352"/>
                      <a:pt x="5943" y="12179"/>
                    </a:cubicBezTo>
                    <a:cubicBezTo>
                      <a:pt x="6645" y="11221"/>
                      <a:pt x="7348" y="10241"/>
                      <a:pt x="8094" y="9283"/>
                    </a:cubicBezTo>
                    <a:cubicBezTo>
                      <a:pt x="10160" y="6642"/>
                      <a:pt x="12971" y="3426"/>
                      <a:pt x="16804" y="1765"/>
                    </a:cubicBezTo>
                    <a:cubicBezTo>
                      <a:pt x="18304" y="1119"/>
                      <a:pt x="19937" y="793"/>
                      <a:pt x="21514" y="793"/>
                    </a:cubicBezTo>
                    <a:cubicBezTo>
                      <a:pt x="22692" y="793"/>
                      <a:pt x="23838" y="975"/>
                      <a:pt x="24876" y="1339"/>
                    </a:cubicBezTo>
                    <a:cubicBezTo>
                      <a:pt x="24926" y="1359"/>
                      <a:pt x="24976" y="1368"/>
                      <a:pt x="25024" y="1368"/>
                    </a:cubicBezTo>
                    <a:cubicBezTo>
                      <a:pt x="25182" y="1368"/>
                      <a:pt x="25322" y="1268"/>
                      <a:pt x="25387" y="1105"/>
                    </a:cubicBezTo>
                    <a:cubicBezTo>
                      <a:pt x="25451" y="892"/>
                      <a:pt x="25345" y="679"/>
                      <a:pt x="25132" y="593"/>
                    </a:cubicBezTo>
                    <a:cubicBezTo>
                      <a:pt x="24027" y="195"/>
                      <a:pt x="22802" y="1"/>
                      <a:pt x="21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31"/>
              <p:cNvSpPr/>
              <p:nvPr/>
            </p:nvSpPr>
            <p:spPr>
              <a:xfrm rot="-8032501">
                <a:off x="3262013" y="4349379"/>
                <a:ext cx="812546" cy="484756"/>
              </a:xfrm>
              <a:custGeom>
                <a:avLst/>
                <a:gdLst/>
                <a:ahLst/>
                <a:cxnLst/>
                <a:rect l="l" t="t" r="r" b="b"/>
                <a:pathLst>
                  <a:path w="17124" h="10216" extrusionOk="0">
                    <a:moveTo>
                      <a:pt x="12991" y="0"/>
                    </a:moveTo>
                    <a:cubicBezTo>
                      <a:pt x="12707" y="0"/>
                      <a:pt x="12423" y="19"/>
                      <a:pt x="12140" y="56"/>
                    </a:cubicBezTo>
                    <a:cubicBezTo>
                      <a:pt x="10862" y="248"/>
                      <a:pt x="9648" y="780"/>
                      <a:pt x="8540" y="1504"/>
                    </a:cubicBezTo>
                    <a:cubicBezTo>
                      <a:pt x="7454" y="2229"/>
                      <a:pt x="6474" y="3102"/>
                      <a:pt x="5495" y="3954"/>
                    </a:cubicBezTo>
                    <a:cubicBezTo>
                      <a:pt x="3961" y="5317"/>
                      <a:pt x="2556" y="6744"/>
                      <a:pt x="1022" y="8107"/>
                    </a:cubicBezTo>
                    <a:cubicBezTo>
                      <a:pt x="985" y="8101"/>
                      <a:pt x="949" y="8098"/>
                      <a:pt x="912" y="8098"/>
                    </a:cubicBezTo>
                    <a:cubicBezTo>
                      <a:pt x="546" y="8098"/>
                      <a:pt x="203" y="8378"/>
                      <a:pt x="107" y="8746"/>
                    </a:cubicBezTo>
                    <a:cubicBezTo>
                      <a:pt x="0" y="9150"/>
                      <a:pt x="192" y="9576"/>
                      <a:pt x="490" y="9832"/>
                    </a:cubicBezTo>
                    <a:cubicBezTo>
                      <a:pt x="767" y="10109"/>
                      <a:pt x="1193" y="10215"/>
                      <a:pt x="1597" y="10215"/>
                    </a:cubicBezTo>
                    <a:cubicBezTo>
                      <a:pt x="2428" y="10215"/>
                      <a:pt x="3216" y="9150"/>
                      <a:pt x="3301" y="8256"/>
                    </a:cubicBezTo>
                    <a:cubicBezTo>
                      <a:pt x="4295" y="8877"/>
                      <a:pt x="5466" y="9188"/>
                      <a:pt x="6643" y="9188"/>
                    </a:cubicBezTo>
                    <a:cubicBezTo>
                      <a:pt x="6878" y="9188"/>
                      <a:pt x="7113" y="9175"/>
                      <a:pt x="7348" y="9150"/>
                    </a:cubicBezTo>
                    <a:cubicBezTo>
                      <a:pt x="8753" y="8980"/>
                      <a:pt x="10095" y="8320"/>
                      <a:pt x="11075" y="7297"/>
                    </a:cubicBezTo>
                    <a:cubicBezTo>
                      <a:pt x="12267" y="6083"/>
                      <a:pt x="12949" y="4380"/>
                      <a:pt x="14227" y="3208"/>
                    </a:cubicBezTo>
                    <a:cubicBezTo>
                      <a:pt x="14972" y="2505"/>
                      <a:pt x="16144" y="1632"/>
                      <a:pt x="17123" y="1419"/>
                    </a:cubicBezTo>
                    <a:cubicBezTo>
                      <a:pt x="15961" y="507"/>
                      <a:pt x="14482" y="0"/>
                      <a:pt x="12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31"/>
              <p:cNvSpPr/>
              <p:nvPr/>
            </p:nvSpPr>
            <p:spPr>
              <a:xfrm rot="-8032501">
                <a:off x="3130991" y="4595459"/>
                <a:ext cx="1660443" cy="535766"/>
              </a:xfrm>
              <a:custGeom>
                <a:avLst/>
                <a:gdLst/>
                <a:ahLst/>
                <a:cxnLst/>
                <a:rect l="l" t="t" r="r" b="b"/>
                <a:pathLst>
                  <a:path w="34993" h="11291" extrusionOk="0">
                    <a:moveTo>
                      <a:pt x="30471" y="785"/>
                    </a:moveTo>
                    <a:cubicBezTo>
                      <a:pt x="31626" y="785"/>
                      <a:pt x="32718" y="1064"/>
                      <a:pt x="33608" y="1600"/>
                    </a:cubicBezTo>
                    <a:cubicBezTo>
                      <a:pt x="32203" y="2026"/>
                      <a:pt x="31053" y="3261"/>
                      <a:pt x="30435" y="4049"/>
                    </a:cubicBezTo>
                    <a:cubicBezTo>
                      <a:pt x="30137" y="4433"/>
                      <a:pt x="29860" y="4859"/>
                      <a:pt x="29583" y="5221"/>
                    </a:cubicBezTo>
                    <a:cubicBezTo>
                      <a:pt x="28966" y="6073"/>
                      <a:pt x="28412" y="6903"/>
                      <a:pt x="27666" y="7542"/>
                    </a:cubicBezTo>
                    <a:cubicBezTo>
                      <a:pt x="26656" y="8411"/>
                      <a:pt x="25310" y="8853"/>
                      <a:pt x="23966" y="8853"/>
                    </a:cubicBezTo>
                    <a:cubicBezTo>
                      <a:pt x="22872" y="8853"/>
                      <a:pt x="21780" y="8560"/>
                      <a:pt x="20872" y="7968"/>
                    </a:cubicBezTo>
                    <a:cubicBezTo>
                      <a:pt x="20815" y="7920"/>
                      <a:pt x="20744" y="7898"/>
                      <a:pt x="20673" y="7898"/>
                    </a:cubicBezTo>
                    <a:cubicBezTo>
                      <a:pt x="20585" y="7898"/>
                      <a:pt x="20495" y="7931"/>
                      <a:pt x="20425" y="7989"/>
                    </a:cubicBezTo>
                    <a:cubicBezTo>
                      <a:pt x="20297" y="8096"/>
                      <a:pt x="20233" y="8288"/>
                      <a:pt x="20297" y="8437"/>
                    </a:cubicBezTo>
                    <a:cubicBezTo>
                      <a:pt x="20489" y="9012"/>
                      <a:pt x="19914" y="9651"/>
                      <a:pt x="19254" y="9885"/>
                    </a:cubicBezTo>
                    <a:cubicBezTo>
                      <a:pt x="19116" y="9937"/>
                      <a:pt x="18971" y="9962"/>
                      <a:pt x="18826" y="9962"/>
                    </a:cubicBezTo>
                    <a:cubicBezTo>
                      <a:pt x="18320" y="9962"/>
                      <a:pt x="17812" y="9662"/>
                      <a:pt x="17614" y="9182"/>
                    </a:cubicBezTo>
                    <a:cubicBezTo>
                      <a:pt x="17571" y="9161"/>
                      <a:pt x="17571" y="9139"/>
                      <a:pt x="17550" y="9118"/>
                    </a:cubicBezTo>
                    <a:cubicBezTo>
                      <a:pt x="18934" y="8138"/>
                      <a:pt x="20191" y="6967"/>
                      <a:pt x="21384" y="5817"/>
                    </a:cubicBezTo>
                    <a:cubicBezTo>
                      <a:pt x="21575" y="5625"/>
                      <a:pt x="21767" y="5476"/>
                      <a:pt x="21980" y="5285"/>
                    </a:cubicBezTo>
                    <a:cubicBezTo>
                      <a:pt x="23599" y="3772"/>
                      <a:pt x="25537" y="2047"/>
                      <a:pt x="27837" y="1259"/>
                    </a:cubicBezTo>
                    <a:cubicBezTo>
                      <a:pt x="28711" y="941"/>
                      <a:pt x="29608" y="785"/>
                      <a:pt x="30471" y="785"/>
                    </a:cubicBezTo>
                    <a:close/>
                    <a:moveTo>
                      <a:pt x="30431" y="1"/>
                    </a:moveTo>
                    <a:cubicBezTo>
                      <a:pt x="29481" y="1"/>
                      <a:pt x="28496" y="169"/>
                      <a:pt x="27539" y="514"/>
                    </a:cubicBezTo>
                    <a:cubicBezTo>
                      <a:pt x="25111" y="1366"/>
                      <a:pt x="23087" y="3134"/>
                      <a:pt x="21405" y="4731"/>
                    </a:cubicBezTo>
                    <a:cubicBezTo>
                      <a:pt x="21234" y="4901"/>
                      <a:pt x="21043" y="5093"/>
                      <a:pt x="20830" y="5263"/>
                    </a:cubicBezTo>
                    <a:cubicBezTo>
                      <a:pt x="19275" y="6712"/>
                      <a:pt x="17656" y="8202"/>
                      <a:pt x="15804" y="9225"/>
                    </a:cubicBezTo>
                    <a:cubicBezTo>
                      <a:pt x="14152" y="10097"/>
                      <a:pt x="12289" y="10513"/>
                      <a:pt x="10414" y="10513"/>
                    </a:cubicBezTo>
                    <a:cubicBezTo>
                      <a:pt x="6750" y="10513"/>
                      <a:pt x="3043" y="8925"/>
                      <a:pt x="789" y="6051"/>
                    </a:cubicBezTo>
                    <a:cubicBezTo>
                      <a:pt x="702" y="5939"/>
                      <a:pt x="578" y="5886"/>
                      <a:pt x="457" y="5886"/>
                    </a:cubicBezTo>
                    <a:cubicBezTo>
                      <a:pt x="370" y="5886"/>
                      <a:pt x="285" y="5913"/>
                      <a:pt x="214" y="5966"/>
                    </a:cubicBezTo>
                    <a:cubicBezTo>
                      <a:pt x="43" y="6115"/>
                      <a:pt x="1" y="6371"/>
                      <a:pt x="150" y="6541"/>
                    </a:cubicBezTo>
                    <a:cubicBezTo>
                      <a:pt x="2535" y="9587"/>
                      <a:pt x="6497" y="11290"/>
                      <a:pt x="10394" y="11290"/>
                    </a:cubicBezTo>
                    <a:cubicBezTo>
                      <a:pt x="12439" y="11290"/>
                      <a:pt x="14419" y="10843"/>
                      <a:pt x="16187" y="9906"/>
                    </a:cubicBezTo>
                    <a:cubicBezTo>
                      <a:pt x="16443" y="9778"/>
                      <a:pt x="16655" y="9651"/>
                      <a:pt x="16890" y="9523"/>
                    </a:cubicBezTo>
                    <a:cubicBezTo>
                      <a:pt x="17220" y="10267"/>
                      <a:pt x="18052" y="10728"/>
                      <a:pt x="18855" y="10728"/>
                    </a:cubicBezTo>
                    <a:cubicBezTo>
                      <a:pt x="19087" y="10728"/>
                      <a:pt x="19316" y="10690"/>
                      <a:pt x="19531" y="10609"/>
                    </a:cubicBezTo>
                    <a:cubicBezTo>
                      <a:pt x="20276" y="10311"/>
                      <a:pt x="20915" y="9693"/>
                      <a:pt x="21064" y="8990"/>
                    </a:cubicBezTo>
                    <a:cubicBezTo>
                      <a:pt x="21955" y="9419"/>
                      <a:pt x="22952" y="9632"/>
                      <a:pt x="23951" y="9632"/>
                    </a:cubicBezTo>
                    <a:cubicBezTo>
                      <a:pt x="25483" y="9632"/>
                      <a:pt x="27017" y="9131"/>
                      <a:pt x="28177" y="8138"/>
                    </a:cubicBezTo>
                    <a:cubicBezTo>
                      <a:pt x="29008" y="7414"/>
                      <a:pt x="29647" y="6541"/>
                      <a:pt x="30222" y="5689"/>
                    </a:cubicBezTo>
                    <a:cubicBezTo>
                      <a:pt x="30499" y="5306"/>
                      <a:pt x="30755" y="4901"/>
                      <a:pt x="31053" y="4539"/>
                    </a:cubicBezTo>
                    <a:cubicBezTo>
                      <a:pt x="31713" y="3687"/>
                      <a:pt x="33055" y="2282"/>
                      <a:pt x="34567" y="2239"/>
                    </a:cubicBezTo>
                    <a:cubicBezTo>
                      <a:pt x="34716" y="2239"/>
                      <a:pt x="34886" y="2133"/>
                      <a:pt x="34929" y="1983"/>
                    </a:cubicBezTo>
                    <a:cubicBezTo>
                      <a:pt x="34993" y="1813"/>
                      <a:pt x="34971" y="1664"/>
                      <a:pt x="34822" y="1557"/>
                    </a:cubicBezTo>
                    <a:cubicBezTo>
                      <a:pt x="33704" y="535"/>
                      <a:pt x="32123" y="1"/>
                      <a:pt x="30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38" name="Google Shape;1438;p31"/>
            <p:cNvGrpSpPr/>
            <p:nvPr/>
          </p:nvGrpSpPr>
          <p:grpSpPr>
            <a:xfrm>
              <a:off x="8661800" y="-13203"/>
              <a:ext cx="487558" cy="1229202"/>
              <a:chOff x="8656450" y="358285"/>
              <a:chExt cx="487558" cy="1229202"/>
            </a:xfrm>
          </p:grpSpPr>
          <p:sp>
            <p:nvSpPr>
              <p:cNvPr id="1439" name="Google Shape;1439;p31"/>
              <p:cNvSpPr/>
              <p:nvPr/>
            </p:nvSpPr>
            <p:spPr>
              <a:xfrm>
                <a:off x="8779859" y="358285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lnTo>
                      <a:pt x="7455" y="36"/>
                    </a:lnTo>
                    <a:lnTo>
                      <a:pt x="7455" y="36"/>
                    </a:lnTo>
                    <a:cubicBezTo>
                      <a:pt x="7462" y="24"/>
                      <a:pt x="7469" y="12"/>
                      <a:pt x="7476" y="1"/>
                    </a:cubicBezTo>
                    <a:close/>
                    <a:moveTo>
                      <a:pt x="7455" y="36"/>
                    </a:moveTo>
                    <a:cubicBezTo>
                      <a:pt x="7011" y="767"/>
                      <a:pt x="6444" y="1416"/>
                      <a:pt x="5794" y="2003"/>
                    </a:cubicBezTo>
                    <a:cubicBezTo>
                      <a:pt x="4367" y="3323"/>
                      <a:pt x="2663" y="4388"/>
                      <a:pt x="1598" y="6049"/>
                    </a:cubicBezTo>
                    <a:cubicBezTo>
                      <a:pt x="1" y="8498"/>
                      <a:pt x="150" y="11736"/>
                      <a:pt x="1172" y="14462"/>
                    </a:cubicBezTo>
                    <a:cubicBezTo>
                      <a:pt x="2173" y="17209"/>
                      <a:pt x="3962" y="19573"/>
                      <a:pt x="5560" y="22001"/>
                    </a:cubicBezTo>
                    <a:cubicBezTo>
                      <a:pt x="6262" y="23023"/>
                      <a:pt x="6901" y="24131"/>
                      <a:pt x="7455" y="25238"/>
                    </a:cubicBezTo>
                    <a:lnTo>
                      <a:pt x="7455" y="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31"/>
              <p:cNvSpPr/>
              <p:nvPr/>
            </p:nvSpPr>
            <p:spPr>
              <a:xfrm>
                <a:off x="8656450" y="366369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7359" y="0"/>
                    </a:moveTo>
                    <a:cubicBezTo>
                      <a:pt x="6081" y="0"/>
                      <a:pt x="4796" y="492"/>
                      <a:pt x="3813" y="1474"/>
                    </a:cubicBezTo>
                    <a:cubicBezTo>
                      <a:pt x="2514" y="2816"/>
                      <a:pt x="2088" y="4669"/>
                      <a:pt x="2514" y="6352"/>
                    </a:cubicBezTo>
                    <a:cubicBezTo>
                      <a:pt x="1023" y="7225"/>
                      <a:pt x="0" y="8865"/>
                      <a:pt x="0" y="10718"/>
                    </a:cubicBezTo>
                    <a:cubicBezTo>
                      <a:pt x="0" y="12592"/>
                      <a:pt x="1023" y="14210"/>
                      <a:pt x="2535" y="15084"/>
                    </a:cubicBezTo>
                    <a:cubicBezTo>
                      <a:pt x="2109" y="16766"/>
                      <a:pt x="2535" y="18640"/>
                      <a:pt x="3877" y="19939"/>
                    </a:cubicBezTo>
                    <a:cubicBezTo>
                      <a:pt x="4643" y="20706"/>
                      <a:pt x="5602" y="21153"/>
                      <a:pt x="6603" y="21345"/>
                    </a:cubicBezTo>
                    <a:lnTo>
                      <a:pt x="6603" y="21303"/>
                    </a:lnTo>
                    <a:cubicBezTo>
                      <a:pt x="5197" y="19194"/>
                      <a:pt x="3728" y="17022"/>
                      <a:pt x="2833" y="14594"/>
                    </a:cubicBezTo>
                    <a:cubicBezTo>
                      <a:pt x="2279" y="13060"/>
                      <a:pt x="1981" y="11548"/>
                      <a:pt x="1981" y="10079"/>
                    </a:cubicBezTo>
                    <a:cubicBezTo>
                      <a:pt x="1981" y="8247"/>
                      <a:pt x="2428" y="6522"/>
                      <a:pt x="3344" y="5159"/>
                    </a:cubicBezTo>
                    <a:cubicBezTo>
                      <a:pt x="4196" y="3881"/>
                      <a:pt x="5367" y="2901"/>
                      <a:pt x="6475" y="1964"/>
                    </a:cubicBezTo>
                    <a:cubicBezTo>
                      <a:pt x="6965" y="1560"/>
                      <a:pt x="7433" y="1176"/>
                      <a:pt x="7859" y="772"/>
                    </a:cubicBezTo>
                    <a:cubicBezTo>
                      <a:pt x="8094" y="559"/>
                      <a:pt x="8285" y="346"/>
                      <a:pt x="8498" y="133"/>
                    </a:cubicBezTo>
                    <a:cubicBezTo>
                      <a:pt x="8125" y="44"/>
                      <a:pt x="7742" y="0"/>
                      <a:pt x="73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31"/>
              <p:cNvSpPr/>
              <p:nvPr/>
            </p:nvSpPr>
            <p:spPr>
              <a:xfrm>
                <a:off x="8924064" y="599941"/>
                <a:ext cx="219940" cy="746902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6" extrusionOk="0">
                    <a:moveTo>
                      <a:pt x="4494" y="1"/>
                    </a:moveTo>
                    <a:lnTo>
                      <a:pt x="4494" y="38"/>
                    </a:lnTo>
                    <a:lnTo>
                      <a:pt x="4494" y="38"/>
                    </a:lnTo>
                    <a:cubicBezTo>
                      <a:pt x="4501" y="25"/>
                      <a:pt x="4508" y="13"/>
                      <a:pt x="4515" y="1"/>
                    </a:cubicBezTo>
                    <a:close/>
                    <a:moveTo>
                      <a:pt x="4494" y="38"/>
                    </a:moveTo>
                    <a:lnTo>
                      <a:pt x="4494" y="38"/>
                    </a:lnTo>
                    <a:cubicBezTo>
                      <a:pt x="4239" y="470"/>
                      <a:pt x="3866" y="863"/>
                      <a:pt x="3514" y="1215"/>
                    </a:cubicBezTo>
                    <a:cubicBezTo>
                      <a:pt x="2641" y="2024"/>
                      <a:pt x="1619" y="2684"/>
                      <a:pt x="959" y="3664"/>
                    </a:cubicBezTo>
                    <a:cubicBezTo>
                      <a:pt x="0" y="5155"/>
                      <a:pt x="85" y="7136"/>
                      <a:pt x="682" y="8776"/>
                    </a:cubicBezTo>
                    <a:cubicBezTo>
                      <a:pt x="1299" y="10415"/>
                      <a:pt x="2386" y="11864"/>
                      <a:pt x="3344" y="13354"/>
                    </a:cubicBezTo>
                    <a:cubicBezTo>
                      <a:pt x="3770" y="13993"/>
                      <a:pt x="4175" y="14632"/>
                      <a:pt x="4494" y="15335"/>
                    </a:cubicBezTo>
                    <a:lnTo>
                      <a:pt x="4494" y="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42" name="Google Shape;1442;p31"/>
            <p:cNvGrpSpPr/>
            <p:nvPr/>
          </p:nvGrpSpPr>
          <p:grpSpPr>
            <a:xfrm>
              <a:off x="8661800" y="3927500"/>
              <a:ext cx="487558" cy="1229202"/>
              <a:chOff x="8656450" y="3556013"/>
              <a:chExt cx="487558" cy="1229202"/>
            </a:xfrm>
          </p:grpSpPr>
          <p:sp>
            <p:nvSpPr>
              <p:cNvPr id="1443" name="Google Shape;1443;p31"/>
              <p:cNvSpPr/>
              <p:nvPr/>
            </p:nvSpPr>
            <p:spPr>
              <a:xfrm>
                <a:off x="8779859" y="3556013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31"/>
              <p:cNvSpPr/>
              <p:nvPr/>
            </p:nvSpPr>
            <p:spPr>
              <a:xfrm>
                <a:off x="8656450" y="3735477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31"/>
              <p:cNvSpPr/>
              <p:nvPr/>
            </p:nvSpPr>
            <p:spPr>
              <a:xfrm>
                <a:off x="8924064" y="3795623"/>
                <a:ext cx="219940" cy="7468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46" name="Google Shape;1446;p31"/>
          <p:cNvGrpSpPr/>
          <p:nvPr/>
        </p:nvGrpSpPr>
        <p:grpSpPr>
          <a:xfrm>
            <a:off x="-441550" y="-10740"/>
            <a:ext cx="1163426" cy="5169905"/>
            <a:chOff x="-441550" y="-10740"/>
            <a:chExt cx="1163426" cy="5169905"/>
          </a:xfrm>
        </p:grpSpPr>
        <p:grpSp>
          <p:nvGrpSpPr>
            <p:cNvPr id="1447" name="Google Shape;1447;p31"/>
            <p:cNvGrpSpPr/>
            <p:nvPr/>
          </p:nvGrpSpPr>
          <p:grpSpPr>
            <a:xfrm rot="5400000" flipH="1">
              <a:off x="-1222349" y="1992500"/>
              <a:ext cx="2725023" cy="1163426"/>
              <a:chOff x="2483220" y="3882724"/>
              <a:chExt cx="4177561" cy="1783575"/>
            </a:xfrm>
          </p:grpSpPr>
          <p:sp>
            <p:nvSpPr>
              <p:cNvPr id="1448" name="Google Shape;1448;p31"/>
              <p:cNvSpPr/>
              <p:nvPr/>
            </p:nvSpPr>
            <p:spPr>
              <a:xfrm rot="-8032501">
                <a:off x="6342094" y="4360748"/>
                <a:ext cx="205177" cy="402287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8478" extrusionOk="0">
                    <a:moveTo>
                      <a:pt x="1406" y="1"/>
                    </a:moveTo>
                    <a:cubicBezTo>
                      <a:pt x="447" y="1258"/>
                      <a:pt x="0" y="2897"/>
                      <a:pt x="298" y="4580"/>
                    </a:cubicBezTo>
                    <a:cubicBezTo>
                      <a:pt x="597" y="6262"/>
                      <a:pt x="1619" y="7647"/>
                      <a:pt x="2939" y="8477"/>
                    </a:cubicBezTo>
                    <a:cubicBezTo>
                      <a:pt x="3898" y="7221"/>
                      <a:pt x="4324" y="5560"/>
                      <a:pt x="4025" y="3898"/>
                    </a:cubicBezTo>
                    <a:cubicBezTo>
                      <a:pt x="3749" y="2216"/>
                      <a:pt x="2726" y="832"/>
                      <a:pt x="1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31"/>
              <p:cNvSpPr/>
              <p:nvPr/>
            </p:nvSpPr>
            <p:spPr>
              <a:xfrm rot="-8032501">
                <a:off x="5959417" y="4486901"/>
                <a:ext cx="225391" cy="384066"/>
              </a:xfrm>
              <a:custGeom>
                <a:avLst/>
                <a:gdLst/>
                <a:ahLst/>
                <a:cxnLst/>
                <a:rect l="l" t="t" r="r" b="b"/>
                <a:pathLst>
                  <a:path w="4750" h="8094" extrusionOk="0">
                    <a:moveTo>
                      <a:pt x="916" y="1"/>
                    </a:moveTo>
                    <a:cubicBezTo>
                      <a:pt x="171" y="1406"/>
                      <a:pt x="0" y="3089"/>
                      <a:pt x="597" y="4686"/>
                    </a:cubicBezTo>
                    <a:cubicBezTo>
                      <a:pt x="1172" y="6283"/>
                      <a:pt x="2364" y="7476"/>
                      <a:pt x="3834" y="8094"/>
                    </a:cubicBezTo>
                    <a:cubicBezTo>
                      <a:pt x="4558" y="6709"/>
                      <a:pt x="4750" y="5006"/>
                      <a:pt x="4153" y="3408"/>
                    </a:cubicBezTo>
                    <a:cubicBezTo>
                      <a:pt x="3578" y="1811"/>
                      <a:pt x="2364" y="597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31"/>
              <p:cNvSpPr/>
              <p:nvPr/>
            </p:nvSpPr>
            <p:spPr>
              <a:xfrm rot="-8032501">
                <a:off x="4702139" y="4520191"/>
                <a:ext cx="285036" cy="368455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7765" extrusionOk="0">
                    <a:moveTo>
                      <a:pt x="1372" y="0"/>
                    </a:moveTo>
                    <a:cubicBezTo>
                      <a:pt x="1206" y="0"/>
                      <a:pt x="1053" y="37"/>
                      <a:pt x="917" y="113"/>
                    </a:cubicBezTo>
                    <a:cubicBezTo>
                      <a:pt x="1" y="624"/>
                      <a:pt x="192" y="2711"/>
                      <a:pt x="1364" y="4798"/>
                    </a:cubicBezTo>
                    <a:cubicBezTo>
                      <a:pt x="2343" y="6575"/>
                      <a:pt x="3707" y="7765"/>
                      <a:pt x="4643" y="7765"/>
                    </a:cubicBezTo>
                    <a:cubicBezTo>
                      <a:pt x="4807" y="7765"/>
                      <a:pt x="4958" y="7728"/>
                      <a:pt x="5091" y="7652"/>
                    </a:cubicBezTo>
                    <a:cubicBezTo>
                      <a:pt x="6007" y="7162"/>
                      <a:pt x="5815" y="5054"/>
                      <a:pt x="4665" y="2967"/>
                    </a:cubicBezTo>
                    <a:cubicBezTo>
                      <a:pt x="3686" y="1190"/>
                      <a:pt x="2322" y="0"/>
                      <a:pt x="1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1" name="Google Shape;1451;p31"/>
              <p:cNvSpPr/>
              <p:nvPr/>
            </p:nvSpPr>
            <p:spPr>
              <a:xfrm rot="-8032501">
                <a:off x="5322856" y="4075249"/>
                <a:ext cx="904505" cy="1203635"/>
              </a:xfrm>
              <a:custGeom>
                <a:avLst/>
                <a:gdLst/>
                <a:ahLst/>
                <a:cxnLst/>
                <a:rect l="l" t="t" r="r" b="b"/>
                <a:pathLst>
                  <a:path w="19062" h="25366" extrusionOk="0">
                    <a:moveTo>
                      <a:pt x="18623" y="0"/>
                    </a:moveTo>
                    <a:cubicBezTo>
                      <a:pt x="18524" y="0"/>
                      <a:pt x="18423" y="43"/>
                      <a:pt x="18338" y="128"/>
                    </a:cubicBezTo>
                    <a:cubicBezTo>
                      <a:pt x="16421" y="2002"/>
                      <a:pt x="14185" y="3664"/>
                      <a:pt x="12034" y="5240"/>
                    </a:cubicBezTo>
                    <a:cubicBezTo>
                      <a:pt x="11075" y="5942"/>
                      <a:pt x="10095" y="6667"/>
                      <a:pt x="9137" y="7412"/>
                    </a:cubicBezTo>
                    <a:cubicBezTo>
                      <a:pt x="6411" y="9520"/>
                      <a:pt x="3089" y="12438"/>
                      <a:pt x="1385" y="16442"/>
                    </a:cubicBezTo>
                    <a:cubicBezTo>
                      <a:pt x="192" y="19232"/>
                      <a:pt x="0" y="22491"/>
                      <a:pt x="938" y="25089"/>
                    </a:cubicBezTo>
                    <a:cubicBezTo>
                      <a:pt x="980" y="25259"/>
                      <a:pt x="1150" y="25366"/>
                      <a:pt x="1300" y="25366"/>
                    </a:cubicBezTo>
                    <a:cubicBezTo>
                      <a:pt x="1363" y="25366"/>
                      <a:pt x="1406" y="25366"/>
                      <a:pt x="1427" y="25302"/>
                    </a:cubicBezTo>
                    <a:cubicBezTo>
                      <a:pt x="1640" y="25217"/>
                      <a:pt x="1747" y="25004"/>
                      <a:pt x="1683" y="24791"/>
                    </a:cubicBezTo>
                    <a:cubicBezTo>
                      <a:pt x="831" y="22384"/>
                      <a:pt x="980" y="19339"/>
                      <a:pt x="2109" y="16740"/>
                    </a:cubicBezTo>
                    <a:cubicBezTo>
                      <a:pt x="3749" y="12907"/>
                      <a:pt x="6965" y="10074"/>
                      <a:pt x="9606" y="8030"/>
                    </a:cubicBezTo>
                    <a:cubicBezTo>
                      <a:pt x="10564" y="7305"/>
                      <a:pt x="11544" y="6560"/>
                      <a:pt x="12502" y="5879"/>
                    </a:cubicBezTo>
                    <a:cubicBezTo>
                      <a:pt x="14696" y="4281"/>
                      <a:pt x="16932" y="2620"/>
                      <a:pt x="18891" y="682"/>
                    </a:cubicBezTo>
                    <a:cubicBezTo>
                      <a:pt x="19062" y="512"/>
                      <a:pt x="19062" y="277"/>
                      <a:pt x="18891" y="128"/>
                    </a:cubicBezTo>
                    <a:cubicBezTo>
                      <a:pt x="18817" y="43"/>
                      <a:pt x="18721" y="0"/>
                      <a:pt x="18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2" name="Google Shape;1452;p31"/>
              <p:cNvSpPr/>
              <p:nvPr/>
            </p:nvSpPr>
            <p:spPr>
              <a:xfrm rot="-8032501">
                <a:off x="5219948" y="4224809"/>
                <a:ext cx="492206" cy="808892"/>
              </a:xfrm>
              <a:custGeom>
                <a:avLst/>
                <a:gdLst/>
                <a:ahLst/>
                <a:cxnLst/>
                <a:rect l="l" t="t" r="r" b="b"/>
                <a:pathLst>
                  <a:path w="10373" h="17047" extrusionOk="0">
                    <a:moveTo>
                      <a:pt x="9146" y="0"/>
                    </a:moveTo>
                    <a:cubicBezTo>
                      <a:pt x="9071" y="0"/>
                      <a:pt x="8997" y="10"/>
                      <a:pt x="8924" y="30"/>
                    </a:cubicBezTo>
                    <a:cubicBezTo>
                      <a:pt x="8519" y="137"/>
                      <a:pt x="8221" y="541"/>
                      <a:pt x="8285" y="946"/>
                    </a:cubicBezTo>
                    <a:cubicBezTo>
                      <a:pt x="6922" y="2479"/>
                      <a:pt x="5474" y="3906"/>
                      <a:pt x="4132" y="5418"/>
                    </a:cubicBezTo>
                    <a:cubicBezTo>
                      <a:pt x="3280" y="6398"/>
                      <a:pt x="2386" y="7378"/>
                      <a:pt x="1683" y="8485"/>
                    </a:cubicBezTo>
                    <a:cubicBezTo>
                      <a:pt x="959" y="9571"/>
                      <a:pt x="426" y="10785"/>
                      <a:pt x="235" y="12063"/>
                    </a:cubicBezTo>
                    <a:cubicBezTo>
                      <a:pt x="0" y="13831"/>
                      <a:pt x="511" y="15662"/>
                      <a:pt x="1598" y="17047"/>
                    </a:cubicBezTo>
                    <a:cubicBezTo>
                      <a:pt x="1811" y="16067"/>
                      <a:pt x="2684" y="14896"/>
                      <a:pt x="3387" y="14150"/>
                    </a:cubicBezTo>
                    <a:cubicBezTo>
                      <a:pt x="4558" y="12873"/>
                      <a:pt x="6262" y="12212"/>
                      <a:pt x="7476" y="10998"/>
                    </a:cubicBezTo>
                    <a:cubicBezTo>
                      <a:pt x="8498" y="10019"/>
                      <a:pt x="9158" y="8698"/>
                      <a:pt x="9307" y="7271"/>
                    </a:cubicBezTo>
                    <a:cubicBezTo>
                      <a:pt x="9478" y="5866"/>
                      <a:pt x="9180" y="4439"/>
                      <a:pt x="8434" y="3225"/>
                    </a:cubicBezTo>
                    <a:cubicBezTo>
                      <a:pt x="9286" y="3182"/>
                      <a:pt x="10351" y="2352"/>
                      <a:pt x="10372" y="1521"/>
                    </a:cubicBezTo>
                    <a:cubicBezTo>
                      <a:pt x="10372" y="1138"/>
                      <a:pt x="10266" y="712"/>
                      <a:pt x="10010" y="413"/>
                    </a:cubicBezTo>
                    <a:cubicBezTo>
                      <a:pt x="9786" y="172"/>
                      <a:pt x="9464" y="0"/>
                      <a:pt x="9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31"/>
              <p:cNvSpPr/>
              <p:nvPr/>
            </p:nvSpPr>
            <p:spPr>
              <a:xfrm rot="-8032501">
                <a:off x="4836319" y="4039533"/>
                <a:ext cx="623550" cy="1656172"/>
              </a:xfrm>
              <a:custGeom>
                <a:avLst/>
                <a:gdLst/>
                <a:ahLst/>
                <a:cxnLst/>
                <a:rect l="l" t="t" r="r" b="b"/>
                <a:pathLst>
                  <a:path w="13141" h="34903" extrusionOk="0">
                    <a:moveTo>
                      <a:pt x="9520" y="17353"/>
                    </a:moveTo>
                    <a:cubicBezTo>
                      <a:pt x="9563" y="17417"/>
                      <a:pt x="9606" y="17438"/>
                      <a:pt x="9648" y="17438"/>
                    </a:cubicBezTo>
                    <a:cubicBezTo>
                      <a:pt x="10244" y="17694"/>
                      <a:pt x="10564" y="18482"/>
                      <a:pt x="10351" y="19078"/>
                    </a:cubicBezTo>
                    <a:cubicBezTo>
                      <a:pt x="10110" y="19635"/>
                      <a:pt x="9595" y="20158"/>
                      <a:pt x="9114" y="20158"/>
                    </a:cubicBezTo>
                    <a:cubicBezTo>
                      <a:pt x="9042" y="20158"/>
                      <a:pt x="8972" y="20147"/>
                      <a:pt x="8903" y="20122"/>
                    </a:cubicBezTo>
                    <a:cubicBezTo>
                      <a:pt x="8865" y="20111"/>
                      <a:pt x="8825" y="20106"/>
                      <a:pt x="8785" y="20106"/>
                    </a:cubicBezTo>
                    <a:cubicBezTo>
                      <a:pt x="8663" y="20106"/>
                      <a:pt x="8535" y="20154"/>
                      <a:pt x="8455" y="20250"/>
                    </a:cubicBezTo>
                    <a:cubicBezTo>
                      <a:pt x="8349" y="20378"/>
                      <a:pt x="8349" y="20569"/>
                      <a:pt x="8434" y="20697"/>
                    </a:cubicBezTo>
                    <a:cubicBezTo>
                      <a:pt x="9755" y="22742"/>
                      <a:pt x="9563" y="25659"/>
                      <a:pt x="8008" y="27491"/>
                    </a:cubicBezTo>
                    <a:cubicBezTo>
                      <a:pt x="7369" y="28236"/>
                      <a:pt x="6560" y="28833"/>
                      <a:pt x="5687" y="29408"/>
                    </a:cubicBezTo>
                    <a:cubicBezTo>
                      <a:pt x="5282" y="29685"/>
                      <a:pt x="4877" y="29961"/>
                      <a:pt x="4515" y="30260"/>
                    </a:cubicBezTo>
                    <a:cubicBezTo>
                      <a:pt x="3749" y="30877"/>
                      <a:pt x="2513" y="32027"/>
                      <a:pt x="2066" y="33433"/>
                    </a:cubicBezTo>
                    <a:cubicBezTo>
                      <a:pt x="1129" y="31878"/>
                      <a:pt x="980" y="29706"/>
                      <a:pt x="1725" y="27661"/>
                    </a:cubicBezTo>
                    <a:cubicBezTo>
                      <a:pt x="2513" y="25361"/>
                      <a:pt x="4217" y="23444"/>
                      <a:pt x="5729" y="21804"/>
                    </a:cubicBezTo>
                    <a:cubicBezTo>
                      <a:pt x="5921" y="21613"/>
                      <a:pt x="6091" y="21421"/>
                      <a:pt x="6262" y="21208"/>
                    </a:cubicBezTo>
                    <a:cubicBezTo>
                      <a:pt x="7412" y="19994"/>
                      <a:pt x="8583" y="18759"/>
                      <a:pt x="9520" y="17353"/>
                    </a:cubicBezTo>
                    <a:close/>
                    <a:moveTo>
                      <a:pt x="6735" y="0"/>
                    </a:moveTo>
                    <a:cubicBezTo>
                      <a:pt x="6618" y="0"/>
                      <a:pt x="6507" y="54"/>
                      <a:pt x="6432" y="166"/>
                    </a:cubicBezTo>
                    <a:cubicBezTo>
                      <a:pt x="6304" y="337"/>
                      <a:pt x="6326" y="592"/>
                      <a:pt x="6517" y="720"/>
                    </a:cubicBezTo>
                    <a:cubicBezTo>
                      <a:pt x="10841" y="4127"/>
                      <a:pt x="12268" y="10858"/>
                      <a:pt x="9669" y="15735"/>
                    </a:cubicBezTo>
                    <a:cubicBezTo>
                      <a:pt x="8668" y="17588"/>
                      <a:pt x="7178" y="19227"/>
                      <a:pt x="5708" y="20761"/>
                    </a:cubicBezTo>
                    <a:cubicBezTo>
                      <a:pt x="5516" y="20953"/>
                      <a:pt x="5346" y="21144"/>
                      <a:pt x="5176" y="21357"/>
                    </a:cubicBezTo>
                    <a:cubicBezTo>
                      <a:pt x="3600" y="23040"/>
                      <a:pt x="1853" y="25042"/>
                      <a:pt x="980" y="27470"/>
                    </a:cubicBezTo>
                    <a:cubicBezTo>
                      <a:pt x="0" y="30153"/>
                      <a:pt x="448" y="33007"/>
                      <a:pt x="2002" y="34753"/>
                    </a:cubicBezTo>
                    <a:cubicBezTo>
                      <a:pt x="2087" y="34839"/>
                      <a:pt x="2194" y="34902"/>
                      <a:pt x="2300" y="34902"/>
                    </a:cubicBezTo>
                    <a:cubicBezTo>
                      <a:pt x="2364" y="34839"/>
                      <a:pt x="2407" y="34817"/>
                      <a:pt x="2428" y="34817"/>
                    </a:cubicBezTo>
                    <a:cubicBezTo>
                      <a:pt x="2599" y="34775"/>
                      <a:pt x="2705" y="34604"/>
                      <a:pt x="2705" y="34455"/>
                    </a:cubicBezTo>
                    <a:cubicBezTo>
                      <a:pt x="2726" y="32922"/>
                      <a:pt x="4132" y="31580"/>
                      <a:pt x="4984" y="30941"/>
                    </a:cubicBezTo>
                    <a:cubicBezTo>
                      <a:pt x="5367" y="30643"/>
                      <a:pt x="5772" y="30366"/>
                      <a:pt x="6134" y="30111"/>
                    </a:cubicBezTo>
                    <a:cubicBezTo>
                      <a:pt x="6986" y="29493"/>
                      <a:pt x="7902" y="28875"/>
                      <a:pt x="8583" y="28066"/>
                    </a:cubicBezTo>
                    <a:cubicBezTo>
                      <a:pt x="10202" y="26149"/>
                      <a:pt x="10521" y="23210"/>
                      <a:pt x="9435" y="20953"/>
                    </a:cubicBezTo>
                    <a:cubicBezTo>
                      <a:pt x="10159" y="20782"/>
                      <a:pt x="10777" y="20143"/>
                      <a:pt x="11054" y="19398"/>
                    </a:cubicBezTo>
                    <a:cubicBezTo>
                      <a:pt x="11437" y="18418"/>
                      <a:pt x="10926" y="17204"/>
                      <a:pt x="9968" y="16778"/>
                    </a:cubicBezTo>
                    <a:cubicBezTo>
                      <a:pt x="10095" y="16565"/>
                      <a:pt x="10244" y="16310"/>
                      <a:pt x="10372" y="16075"/>
                    </a:cubicBezTo>
                    <a:cubicBezTo>
                      <a:pt x="13141" y="10879"/>
                      <a:pt x="11629" y="3702"/>
                      <a:pt x="6986" y="81"/>
                    </a:cubicBezTo>
                    <a:cubicBezTo>
                      <a:pt x="6906" y="28"/>
                      <a:pt x="6819" y="0"/>
                      <a:pt x="6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31"/>
              <p:cNvSpPr/>
              <p:nvPr/>
            </p:nvSpPr>
            <p:spPr>
              <a:xfrm rot="-8032501">
                <a:off x="2488893" y="4394231"/>
                <a:ext cx="401243" cy="186576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3932" extrusionOk="0">
                    <a:moveTo>
                      <a:pt x="3498" y="0"/>
                    </a:moveTo>
                    <a:cubicBezTo>
                      <a:pt x="2206" y="0"/>
                      <a:pt x="985" y="437"/>
                      <a:pt x="0" y="1188"/>
                    </a:cubicBezTo>
                    <a:cubicBezTo>
                      <a:pt x="831" y="2530"/>
                      <a:pt x="2215" y="3531"/>
                      <a:pt x="3877" y="3829"/>
                    </a:cubicBezTo>
                    <a:cubicBezTo>
                      <a:pt x="4240" y="3898"/>
                      <a:pt x="4601" y="3932"/>
                      <a:pt x="4956" y="3932"/>
                    </a:cubicBezTo>
                    <a:cubicBezTo>
                      <a:pt x="6243" y="3932"/>
                      <a:pt x="7454" y="3494"/>
                      <a:pt x="8456" y="2743"/>
                    </a:cubicBezTo>
                    <a:cubicBezTo>
                      <a:pt x="7646" y="1401"/>
                      <a:pt x="6262" y="400"/>
                      <a:pt x="4579" y="102"/>
                    </a:cubicBezTo>
                    <a:cubicBezTo>
                      <a:pt x="4216" y="33"/>
                      <a:pt x="3854" y="0"/>
                      <a:pt x="34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5" name="Google Shape;1455;p31"/>
              <p:cNvSpPr/>
              <p:nvPr/>
            </p:nvSpPr>
            <p:spPr>
              <a:xfrm rot="-8032501">
                <a:off x="2864794" y="4518720"/>
                <a:ext cx="384066" cy="202994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4278" extrusionOk="0">
                    <a:moveTo>
                      <a:pt x="2710" y="0"/>
                    </a:moveTo>
                    <a:cubicBezTo>
                      <a:pt x="1767" y="0"/>
                      <a:pt x="843" y="240"/>
                      <a:pt x="1" y="680"/>
                    </a:cubicBezTo>
                    <a:cubicBezTo>
                      <a:pt x="618" y="2149"/>
                      <a:pt x="1811" y="3342"/>
                      <a:pt x="3408" y="3917"/>
                    </a:cubicBezTo>
                    <a:cubicBezTo>
                      <a:pt x="4063" y="4162"/>
                      <a:pt x="4732" y="4277"/>
                      <a:pt x="5391" y="4277"/>
                    </a:cubicBezTo>
                    <a:cubicBezTo>
                      <a:pt x="6339" y="4277"/>
                      <a:pt x="7264" y="4037"/>
                      <a:pt x="8094" y="3598"/>
                    </a:cubicBezTo>
                    <a:cubicBezTo>
                      <a:pt x="7498" y="2149"/>
                      <a:pt x="6284" y="935"/>
                      <a:pt x="4686" y="360"/>
                    </a:cubicBezTo>
                    <a:cubicBezTo>
                      <a:pt x="4032" y="116"/>
                      <a:pt x="3366" y="0"/>
                      <a:pt x="27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6" name="Google Shape;1456;p31"/>
              <p:cNvSpPr/>
              <p:nvPr/>
            </p:nvSpPr>
            <p:spPr>
              <a:xfrm rot="-8032501">
                <a:off x="4080829" y="4567042"/>
                <a:ext cx="405324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8542" h="5335" extrusionOk="0">
                    <a:moveTo>
                      <a:pt x="1876" y="0"/>
                    </a:moveTo>
                    <a:cubicBezTo>
                      <a:pt x="1211" y="0"/>
                      <a:pt x="707" y="189"/>
                      <a:pt x="491" y="577"/>
                    </a:cubicBezTo>
                    <a:cubicBezTo>
                      <a:pt x="1" y="1493"/>
                      <a:pt x="1279" y="3176"/>
                      <a:pt x="3345" y="4326"/>
                    </a:cubicBezTo>
                    <a:cubicBezTo>
                      <a:pt x="4550" y="4990"/>
                      <a:pt x="5763" y="5335"/>
                      <a:pt x="6671" y="5335"/>
                    </a:cubicBezTo>
                    <a:cubicBezTo>
                      <a:pt x="7335" y="5335"/>
                      <a:pt x="7835" y="5151"/>
                      <a:pt x="8051" y="4773"/>
                    </a:cubicBezTo>
                    <a:cubicBezTo>
                      <a:pt x="8541" y="3857"/>
                      <a:pt x="7263" y="2175"/>
                      <a:pt x="5176" y="1025"/>
                    </a:cubicBezTo>
                    <a:cubicBezTo>
                      <a:pt x="3986" y="350"/>
                      <a:pt x="2781" y="0"/>
                      <a:pt x="1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7" name="Google Shape;1457;p31"/>
              <p:cNvSpPr/>
              <p:nvPr/>
            </p:nvSpPr>
            <p:spPr>
              <a:xfrm rot="-8032501">
                <a:off x="2756315" y="4182026"/>
                <a:ext cx="1207715" cy="886189"/>
              </a:xfrm>
              <a:custGeom>
                <a:avLst/>
                <a:gdLst/>
                <a:ahLst/>
                <a:cxnLst/>
                <a:rect l="l" t="t" r="r" b="b"/>
                <a:pathLst>
                  <a:path w="25452" h="18676" extrusionOk="0">
                    <a:moveTo>
                      <a:pt x="21545" y="1"/>
                    </a:moveTo>
                    <a:cubicBezTo>
                      <a:pt x="19846" y="1"/>
                      <a:pt x="18088" y="355"/>
                      <a:pt x="16485" y="1041"/>
                    </a:cubicBezTo>
                    <a:cubicBezTo>
                      <a:pt x="12502" y="2787"/>
                      <a:pt x="9563" y="6088"/>
                      <a:pt x="7455" y="8793"/>
                    </a:cubicBezTo>
                    <a:cubicBezTo>
                      <a:pt x="6709" y="9751"/>
                      <a:pt x="5985" y="10731"/>
                      <a:pt x="5282" y="11689"/>
                    </a:cubicBezTo>
                    <a:cubicBezTo>
                      <a:pt x="3706" y="13862"/>
                      <a:pt x="2088" y="16098"/>
                      <a:pt x="171" y="18015"/>
                    </a:cubicBezTo>
                    <a:cubicBezTo>
                      <a:pt x="1" y="18164"/>
                      <a:pt x="1" y="18398"/>
                      <a:pt x="171" y="18569"/>
                    </a:cubicBezTo>
                    <a:cubicBezTo>
                      <a:pt x="256" y="18654"/>
                      <a:pt x="363" y="18675"/>
                      <a:pt x="469" y="18675"/>
                    </a:cubicBezTo>
                    <a:cubicBezTo>
                      <a:pt x="576" y="18675"/>
                      <a:pt x="682" y="18654"/>
                      <a:pt x="746" y="18569"/>
                    </a:cubicBezTo>
                    <a:cubicBezTo>
                      <a:pt x="2705" y="16631"/>
                      <a:pt x="4345" y="14352"/>
                      <a:pt x="5943" y="12179"/>
                    </a:cubicBezTo>
                    <a:cubicBezTo>
                      <a:pt x="6645" y="11221"/>
                      <a:pt x="7348" y="10241"/>
                      <a:pt x="8094" y="9283"/>
                    </a:cubicBezTo>
                    <a:cubicBezTo>
                      <a:pt x="10160" y="6642"/>
                      <a:pt x="12971" y="3426"/>
                      <a:pt x="16804" y="1765"/>
                    </a:cubicBezTo>
                    <a:cubicBezTo>
                      <a:pt x="18304" y="1119"/>
                      <a:pt x="19937" y="793"/>
                      <a:pt x="21514" y="793"/>
                    </a:cubicBezTo>
                    <a:cubicBezTo>
                      <a:pt x="22692" y="793"/>
                      <a:pt x="23838" y="975"/>
                      <a:pt x="24876" y="1339"/>
                    </a:cubicBezTo>
                    <a:cubicBezTo>
                      <a:pt x="24926" y="1359"/>
                      <a:pt x="24976" y="1368"/>
                      <a:pt x="25024" y="1368"/>
                    </a:cubicBezTo>
                    <a:cubicBezTo>
                      <a:pt x="25182" y="1368"/>
                      <a:pt x="25322" y="1268"/>
                      <a:pt x="25387" y="1105"/>
                    </a:cubicBezTo>
                    <a:cubicBezTo>
                      <a:pt x="25451" y="892"/>
                      <a:pt x="25345" y="679"/>
                      <a:pt x="25132" y="593"/>
                    </a:cubicBezTo>
                    <a:cubicBezTo>
                      <a:pt x="24027" y="195"/>
                      <a:pt x="22802" y="1"/>
                      <a:pt x="21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8" name="Google Shape;1458;p31"/>
              <p:cNvSpPr/>
              <p:nvPr/>
            </p:nvSpPr>
            <p:spPr>
              <a:xfrm rot="-8032501">
                <a:off x="3262013" y="4349379"/>
                <a:ext cx="812546" cy="484756"/>
              </a:xfrm>
              <a:custGeom>
                <a:avLst/>
                <a:gdLst/>
                <a:ahLst/>
                <a:cxnLst/>
                <a:rect l="l" t="t" r="r" b="b"/>
                <a:pathLst>
                  <a:path w="17124" h="10216" extrusionOk="0">
                    <a:moveTo>
                      <a:pt x="12991" y="0"/>
                    </a:moveTo>
                    <a:cubicBezTo>
                      <a:pt x="12707" y="0"/>
                      <a:pt x="12423" y="19"/>
                      <a:pt x="12140" y="56"/>
                    </a:cubicBezTo>
                    <a:cubicBezTo>
                      <a:pt x="10862" y="248"/>
                      <a:pt x="9648" y="780"/>
                      <a:pt x="8540" y="1504"/>
                    </a:cubicBezTo>
                    <a:cubicBezTo>
                      <a:pt x="7454" y="2229"/>
                      <a:pt x="6474" y="3102"/>
                      <a:pt x="5495" y="3954"/>
                    </a:cubicBezTo>
                    <a:cubicBezTo>
                      <a:pt x="3961" y="5317"/>
                      <a:pt x="2556" y="6744"/>
                      <a:pt x="1022" y="8107"/>
                    </a:cubicBezTo>
                    <a:cubicBezTo>
                      <a:pt x="985" y="8101"/>
                      <a:pt x="949" y="8098"/>
                      <a:pt x="912" y="8098"/>
                    </a:cubicBezTo>
                    <a:cubicBezTo>
                      <a:pt x="546" y="8098"/>
                      <a:pt x="203" y="8378"/>
                      <a:pt x="107" y="8746"/>
                    </a:cubicBezTo>
                    <a:cubicBezTo>
                      <a:pt x="0" y="9150"/>
                      <a:pt x="192" y="9576"/>
                      <a:pt x="490" y="9832"/>
                    </a:cubicBezTo>
                    <a:cubicBezTo>
                      <a:pt x="767" y="10109"/>
                      <a:pt x="1193" y="10215"/>
                      <a:pt x="1597" y="10215"/>
                    </a:cubicBezTo>
                    <a:cubicBezTo>
                      <a:pt x="2428" y="10215"/>
                      <a:pt x="3216" y="9150"/>
                      <a:pt x="3301" y="8256"/>
                    </a:cubicBezTo>
                    <a:cubicBezTo>
                      <a:pt x="4295" y="8877"/>
                      <a:pt x="5466" y="9188"/>
                      <a:pt x="6643" y="9188"/>
                    </a:cubicBezTo>
                    <a:cubicBezTo>
                      <a:pt x="6878" y="9188"/>
                      <a:pt x="7113" y="9175"/>
                      <a:pt x="7348" y="9150"/>
                    </a:cubicBezTo>
                    <a:cubicBezTo>
                      <a:pt x="8753" y="8980"/>
                      <a:pt x="10095" y="8320"/>
                      <a:pt x="11075" y="7297"/>
                    </a:cubicBezTo>
                    <a:cubicBezTo>
                      <a:pt x="12267" y="6083"/>
                      <a:pt x="12949" y="4380"/>
                      <a:pt x="14227" y="3208"/>
                    </a:cubicBezTo>
                    <a:cubicBezTo>
                      <a:pt x="14972" y="2505"/>
                      <a:pt x="16144" y="1632"/>
                      <a:pt x="17123" y="1419"/>
                    </a:cubicBezTo>
                    <a:cubicBezTo>
                      <a:pt x="15961" y="507"/>
                      <a:pt x="14482" y="0"/>
                      <a:pt x="12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9" name="Google Shape;1459;p31"/>
              <p:cNvSpPr/>
              <p:nvPr/>
            </p:nvSpPr>
            <p:spPr>
              <a:xfrm rot="-8032501">
                <a:off x="3130991" y="4595459"/>
                <a:ext cx="1660443" cy="535766"/>
              </a:xfrm>
              <a:custGeom>
                <a:avLst/>
                <a:gdLst/>
                <a:ahLst/>
                <a:cxnLst/>
                <a:rect l="l" t="t" r="r" b="b"/>
                <a:pathLst>
                  <a:path w="34993" h="11291" extrusionOk="0">
                    <a:moveTo>
                      <a:pt x="30471" y="785"/>
                    </a:moveTo>
                    <a:cubicBezTo>
                      <a:pt x="31626" y="785"/>
                      <a:pt x="32718" y="1064"/>
                      <a:pt x="33608" y="1600"/>
                    </a:cubicBezTo>
                    <a:cubicBezTo>
                      <a:pt x="32203" y="2026"/>
                      <a:pt x="31053" y="3261"/>
                      <a:pt x="30435" y="4049"/>
                    </a:cubicBezTo>
                    <a:cubicBezTo>
                      <a:pt x="30137" y="4433"/>
                      <a:pt x="29860" y="4859"/>
                      <a:pt x="29583" y="5221"/>
                    </a:cubicBezTo>
                    <a:cubicBezTo>
                      <a:pt x="28966" y="6073"/>
                      <a:pt x="28412" y="6903"/>
                      <a:pt x="27666" y="7542"/>
                    </a:cubicBezTo>
                    <a:cubicBezTo>
                      <a:pt x="26656" y="8411"/>
                      <a:pt x="25310" y="8853"/>
                      <a:pt x="23966" y="8853"/>
                    </a:cubicBezTo>
                    <a:cubicBezTo>
                      <a:pt x="22872" y="8853"/>
                      <a:pt x="21780" y="8560"/>
                      <a:pt x="20872" y="7968"/>
                    </a:cubicBezTo>
                    <a:cubicBezTo>
                      <a:pt x="20815" y="7920"/>
                      <a:pt x="20744" y="7898"/>
                      <a:pt x="20673" y="7898"/>
                    </a:cubicBezTo>
                    <a:cubicBezTo>
                      <a:pt x="20585" y="7898"/>
                      <a:pt x="20495" y="7931"/>
                      <a:pt x="20425" y="7989"/>
                    </a:cubicBezTo>
                    <a:cubicBezTo>
                      <a:pt x="20297" y="8096"/>
                      <a:pt x="20233" y="8288"/>
                      <a:pt x="20297" y="8437"/>
                    </a:cubicBezTo>
                    <a:cubicBezTo>
                      <a:pt x="20489" y="9012"/>
                      <a:pt x="19914" y="9651"/>
                      <a:pt x="19254" y="9885"/>
                    </a:cubicBezTo>
                    <a:cubicBezTo>
                      <a:pt x="19116" y="9937"/>
                      <a:pt x="18971" y="9962"/>
                      <a:pt x="18826" y="9962"/>
                    </a:cubicBezTo>
                    <a:cubicBezTo>
                      <a:pt x="18320" y="9962"/>
                      <a:pt x="17812" y="9662"/>
                      <a:pt x="17614" y="9182"/>
                    </a:cubicBezTo>
                    <a:cubicBezTo>
                      <a:pt x="17571" y="9161"/>
                      <a:pt x="17571" y="9139"/>
                      <a:pt x="17550" y="9118"/>
                    </a:cubicBezTo>
                    <a:cubicBezTo>
                      <a:pt x="18934" y="8138"/>
                      <a:pt x="20191" y="6967"/>
                      <a:pt x="21384" y="5817"/>
                    </a:cubicBezTo>
                    <a:cubicBezTo>
                      <a:pt x="21575" y="5625"/>
                      <a:pt x="21767" y="5476"/>
                      <a:pt x="21980" y="5285"/>
                    </a:cubicBezTo>
                    <a:cubicBezTo>
                      <a:pt x="23599" y="3772"/>
                      <a:pt x="25537" y="2047"/>
                      <a:pt x="27837" y="1259"/>
                    </a:cubicBezTo>
                    <a:cubicBezTo>
                      <a:pt x="28711" y="941"/>
                      <a:pt x="29608" y="785"/>
                      <a:pt x="30471" y="785"/>
                    </a:cubicBezTo>
                    <a:close/>
                    <a:moveTo>
                      <a:pt x="30431" y="1"/>
                    </a:moveTo>
                    <a:cubicBezTo>
                      <a:pt x="29481" y="1"/>
                      <a:pt x="28496" y="169"/>
                      <a:pt x="27539" y="514"/>
                    </a:cubicBezTo>
                    <a:cubicBezTo>
                      <a:pt x="25111" y="1366"/>
                      <a:pt x="23087" y="3134"/>
                      <a:pt x="21405" y="4731"/>
                    </a:cubicBezTo>
                    <a:cubicBezTo>
                      <a:pt x="21234" y="4901"/>
                      <a:pt x="21043" y="5093"/>
                      <a:pt x="20830" y="5263"/>
                    </a:cubicBezTo>
                    <a:cubicBezTo>
                      <a:pt x="19275" y="6712"/>
                      <a:pt x="17656" y="8202"/>
                      <a:pt x="15804" y="9225"/>
                    </a:cubicBezTo>
                    <a:cubicBezTo>
                      <a:pt x="14152" y="10097"/>
                      <a:pt x="12289" y="10513"/>
                      <a:pt x="10414" y="10513"/>
                    </a:cubicBezTo>
                    <a:cubicBezTo>
                      <a:pt x="6750" y="10513"/>
                      <a:pt x="3043" y="8925"/>
                      <a:pt x="789" y="6051"/>
                    </a:cubicBezTo>
                    <a:cubicBezTo>
                      <a:pt x="702" y="5939"/>
                      <a:pt x="578" y="5886"/>
                      <a:pt x="457" y="5886"/>
                    </a:cubicBezTo>
                    <a:cubicBezTo>
                      <a:pt x="370" y="5886"/>
                      <a:pt x="285" y="5913"/>
                      <a:pt x="214" y="5966"/>
                    </a:cubicBezTo>
                    <a:cubicBezTo>
                      <a:pt x="43" y="6115"/>
                      <a:pt x="1" y="6371"/>
                      <a:pt x="150" y="6541"/>
                    </a:cubicBezTo>
                    <a:cubicBezTo>
                      <a:pt x="2535" y="9587"/>
                      <a:pt x="6497" y="11290"/>
                      <a:pt x="10394" y="11290"/>
                    </a:cubicBezTo>
                    <a:cubicBezTo>
                      <a:pt x="12439" y="11290"/>
                      <a:pt x="14419" y="10843"/>
                      <a:pt x="16187" y="9906"/>
                    </a:cubicBezTo>
                    <a:cubicBezTo>
                      <a:pt x="16443" y="9778"/>
                      <a:pt x="16655" y="9651"/>
                      <a:pt x="16890" y="9523"/>
                    </a:cubicBezTo>
                    <a:cubicBezTo>
                      <a:pt x="17220" y="10267"/>
                      <a:pt x="18052" y="10728"/>
                      <a:pt x="18855" y="10728"/>
                    </a:cubicBezTo>
                    <a:cubicBezTo>
                      <a:pt x="19087" y="10728"/>
                      <a:pt x="19316" y="10690"/>
                      <a:pt x="19531" y="10609"/>
                    </a:cubicBezTo>
                    <a:cubicBezTo>
                      <a:pt x="20276" y="10311"/>
                      <a:pt x="20915" y="9693"/>
                      <a:pt x="21064" y="8990"/>
                    </a:cubicBezTo>
                    <a:cubicBezTo>
                      <a:pt x="21955" y="9419"/>
                      <a:pt x="22952" y="9632"/>
                      <a:pt x="23951" y="9632"/>
                    </a:cubicBezTo>
                    <a:cubicBezTo>
                      <a:pt x="25483" y="9632"/>
                      <a:pt x="27017" y="9131"/>
                      <a:pt x="28177" y="8138"/>
                    </a:cubicBezTo>
                    <a:cubicBezTo>
                      <a:pt x="29008" y="7414"/>
                      <a:pt x="29647" y="6541"/>
                      <a:pt x="30222" y="5689"/>
                    </a:cubicBezTo>
                    <a:cubicBezTo>
                      <a:pt x="30499" y="5306"/>
                      <a:pt x="30755" y="4901"/>
                      <a:pt x="31053" y="4539"/>
                    </a:cubicBezTo>
                    <a:cubicBezTo>
                      <a:pt x="31713" y="3687"/>
                      <a:pt x="33055" y="2282"/>
                      <a:pt x="34567" y="2239"/>
                    </a:cubicBezTo>
                    <a:cubicBezTo>
                      <a:pt x="34716" y="2239"/>
                      <a:pt x="34886" y="2133"/>
                      <a:pt x="34929" y="1983"/>
                    </a:cubicBezTo>
                    <a:cubicBezTo>
                      <a:pt x="34993" y="1813"/>
                      <a:pt x="34971" y="1664"/>
                      <a:pt x="34822" y="1557"/>
                    </a:cubicBezTo>
                    <a:cubicBezTo>
                      <a:pt x="33704" y="535"/>
                      <a:pt x="32123" y="1"/>
                      <a:pt x="30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0" name="Google Shape;1460;p31"/>
            <p:cNvGrpSpPr/>
            <p:nvPr/>
          </p:nvGrpSpPr>
          <p:grpSpPr>
            <a:xfrm flipH="1">
              <a:off x="0" y="-10740"/>
              <a:ext cx="487558" cy="1229202"/>
              <a:chOff x="8656450" y="358285"/>
              <a:chExt cx="487558" cy="1229202"/>
            </a:xfrm>
          </p:grpSpPr>
          <p:sp>
            <p:nvSpPr>
              <p:cNvPr id="1461" name="Google Shape;1461;p31"/>
              <p:cNvSpPr/>
              <p:nvPr/>
            </p:nvSpPr>
            <p:spPr>
              <a:xfrm>
                <a:off x="8779859" y="358285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lnTo>
                      <a:pt x="7455" y="36"/>
                    </a:lnTo>
                    <a:lnTo>
                      <a:pt x="7455" y="36"/>
                    </a:lnTo>
                    <a:cubicBezTo>
                      <a:pt x="7462" y="24"/>
                      <a:pt x="7469" y="12"/>
                      <a:pt x="7476" y="1"/>
                    </a:cubicBezTo>
                    <a:close/>
                    <a:moveTo>
                      <a:pt x="7455" y="36"/>
                    </a:moveTo>
                    <a:cubicBezTo>
                      <a:pt x="7011" y="767"/>
                      <a:pt x="6444" y="1416"/>
                      <a:pt x="5794" y="2003"/>
                    </a:cubicBezTo>
                    <a:cubicBezTo>
                      <a:pt x="4367" y="3323"/>
                      <a:pt x="2663" y="4388"/>
                      <a:pt x="1598" y="6049"/>
                    </a:cubicBezTo>
                    <a:cubicBezTo>
                      <a:pt x="1" y="8498"/>
                      <a:pt x="150" y="11736"/>
                      <a:pt x="1172" y="14462"/>
                    </a:cubicBezTo>
                    <a:cubicBezTo>
                      <a:pt x="2173" y="17209"/>
                      <a:pt x="3962" y="19573"/>
                      <a:pt x="5560" y="22001"/>
                    </a:cubicBezTo>
                    <a:cubicBezTo>
                      <a:pt x="6262" y="23023"/>
                      <a:pt x="6901" y="24131"/>
                      <a:pt x="7455" y="25238"/>
                    </a:cubicBezTo>
                    <a:lnTo>
                      <a:pt x="7455" y="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2" name="Google Shape;1462;p31"/>
              <p:cNvSpPr/>
              <p:nvPr/>
            </p:nvSpPr>
            <p:spPr>
              <a:xfrm>
                <a:off x="8656450" y="366369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7359" y="0"/>
                    </a:moveTo>
                    <a:cubicBezTo>
                      <a:pt x="6081" y="0"/>
                      <a:pt x="4796" y="492"/>
                      <a:pt x="3813" y="1474"/>
                    </a:cubicBezTo>
                    <a:cubicBezTo>
                      <a:pt x="2514" y="2816"/>
                      <a:pt x="2088" y="4669"/>
                      <a:pt x="2514" y="6352"/>
                    </a:cubicBezTo>
                    <a:cubicBezTo>
                      <a:pt x="1023" y="7225"/>
                      <a:pt x="0" y="8865"/>
                      <a:pt x="0" y="10718"/>
                    </a:cubicBezTo>
                    <a:cubicBezTo>
                      <a:pt x="0" y="12592"/>
                      <a:pt x="1023" y="14210"/>
                      <a:pt x="2535" y="15084"/>
                    </a:cubicBezTo>
                    <a:cubicBezTo>
                      <a:pt x="2109" y="16766"/>
                      <a:pt x="2535" y="18640"/>
                      <a:pt x="3877" y="19939"/>
                    </a:cubicBezTo>
                    <a:cubicBezTo>
                      <a:pt x="4643" y="20706"/>
                      <a:pt x="5602" y="21153"/>
                      <a:pt x="6603" y="21345"/>
                    </a:cubicBezTo>
                    <a:lnTo>
                      <a:pt x="6603" y="21303"/>
                    </a:lnTo>
                    <a:cubicBezTo>
                      <a:pt x="5197" y="19194"/>
                      <a:pt x="3728" y="17022"/>
                      <a:pt x="2833" y="14594"/>
                    </a:cubicBezTo>
                    <a:cubicBezTo>
                      <a:pt x="2279" y="13060"/>
                      <a:pt x="1981" y="11548"/>
                      <a:pt x="1981" y="10079"/>
                    </a:cubicBezTo>
                    <a:cubicBezTo>
                      <a:pt x="1981" y="8247"/>
                      <a:pt x="2428" y="6522"/>
                      <a:pt x="3344" y="5159"/>
                    </a:cubicBezTo>
                    <a:cubicBezTo>
                      <a:pt x="4196" y="3881"/>
                      <a:pt x="5367" y="2901"/>
                      <a:pt x="6475" y="1964"/>
                    </a:cubicBezTo>
                    <a:cubicBezTo>
                      <a:pt x="6965" y="1560"/>
                      <a:pt x="7433" y="1176"/>
                      <a:pt x="7859" y="772"/>
                    </a:cubicBezTo>
                    <a:cubicBezTo>
                      <a:pt x="8094" y="559"/>
                      <a:pt x="8285" y="346"/>
                      <a:pt x="8498" y="133"/>
                    </a:cubicBezTo>
                    <a:cubicBezTo>
                      <a:pt x="8125" y="44"/>
                      <a:pt x="7742" y="0"/>
                      <a:pt x="73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3" name="Google Shape;1463;p31"/>
              <p:cNvSpPr/>
              <p:nvPr/>
            </p:nvSpPr>
            <p:spPr>
              <a:xfrm>
                <a:off x="8924064" y="599941"/>
                <a:ext cx="219940" cy="746902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6" extrusionOk="0">
                    <a:moveTo>
                      <a:pt x="4494" y="1"/>
                    </a:moveTo>
                    <a:lnTo>
                      <a:pt x="4494" y="38"/>
                    </a:lnTo>
                    <a:lnTo>
                      <a:pt x="4494" y="38"/>
                    </a:lnTo>
                    <a:cubicBezTo>
                      <a:pt x="4501" y="25"/>
                      <a:pt x="4508" y="13"/>
                      <a:pt x="4515" y="1"/>
                    </a:cubicBezTo>
                    <a:close/>
                    <a:moveTo>
                      <a:pt x="4494" y="38"/>
                    </a:moveTo>
                    <a:lnTo>
                      <a:pt x="4494" y="38"/>
                    </a:lnTo>
                    <a:cubicBezTo>
                      <a:pt x="4239" y="470"/>
                      <a:pt x="3866" y="863"/>
                      <a:pt x="3514" y="1215"/>
                    </a:cubicBezTo>
                    <a:cubicBezTo>
                      <a:pt x="2641" y="2024"/>
                      <a:pt x="1619" y="2684"/>
                      <a:pt x="959" y="3664"/>
                    </a:cubicBezTo>
                    <a:cubicBezTo>
                      <a:pt x="0" y="5155"/>
                      <a:pt x="85" y="7136"/>
                      <a:pt x="682" y="8776"/>
                    </a:cubicBezTo>
                    <a:cubicBezTo>
                      <a:pt x="1299" y="10415"/>
                      <a:pt x="2386" y="11864"/>
                      <a:pt x="3344" y="13354"/>
                    </a:cubicBezTo>
                    <a:cubicBezTo>
                      <a:pt x="3770" y="13993"/>
                      <a:pt x="4175" y="14632"/>
                      <a:pt x="4494" y="15335"/>
                    </a:cubicBezTo>
                    <a:lnTo>
                      <a:pt x="4494" y="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64" name="Google Shape;1464;p31"/>
            <p:cNvGrpSpPr/>
            <p:nvPr/>
          </p:nvGrpSpPr>
          <p:grpSpPr>
            <a:xfrm flipH="1">
              <a:off x="0" y="3929963"/>
              <a:ext cx="487558" cy="1229202"/>
              <a:chOff x="8656450" y="3556013"/>
              <a:chExt cx="487558" cy="1229202"/>
            </a:xfrm>
          </p:grpSpPr>
          <p:sp>
            <p:nvSpPr>
              <p:cNvPr id="1465" name="Google Shape;1465;p31"/>
              <p:cNvSpPr/>
              <p:nvPr/>
            </p:nvSpPr>
            <p:spPr>
              <a:xfrm>
                <a:off x="8779859" y="3556013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6" name="Google Shape;1466;p31"/>
              <p:cNvSpPr/>
              <p:nvPr/>
            </p:nvSpPr>
            <p:spPr>
              <a:xfrm>
                <a:off x="8656450" y="3735477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7" name="Google Shape;1467;p31"/>
              <p:cNvSpPr/>
              <p:nvPr/>
            </p:nvSpPr>
            <p:spPr>
              <a:xfrm>
                <a:off x="8924064" y="3795623"/>
                <a:ext cx="219940" cy="7468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468" name="Google Shape;1468;p31"/>
          <p:cNvSpPr txBox="1">
            <a:spLocks noGrp="1"/>
          </p:cNvSpPr>
          <p:nvPr>
            <p:ph type="title"/>
          </p:nvPr>
        </p:nvSpPr>
        <p:spPr>
          <a:xfrm>
            <a:off x="1874698" y="2992288"/>
            <a:ext cx="5394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69" name="Google Shape;1469;p31"/>
          <p:cNvSpPr txBox="1">
            <a:spLocks noGrp="1"/>
          </p:cNvSpPr>
          <p:nvPr>
            <p:ph type="subTitle" idx="1"/>
          </p:nvPr>
        </p:nvSpPr>
        <p:spPr>
          <a:xfrm>
            <a:off x="1874702" y="1465376"/>
            <a:ext cx="5394600" cy="1384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0">
    <p:spTree>
      <p:nvGrpSpPr>
        <p:cNvPr id="1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9" name="Google Shape;1599;p33"/>
          <p:cNvGrpSpPr/>
          <p:nvPr/>
        </p:nvGrpSpPr>
        <p:grpSpPr>
          <a:xfrm>
            <a:off x="-5" y="-1"/>
            <a:ext cx="1802908" cy="1794960"/>
            <a:chOff x="36745" y="40424"/>
            <a:chExt cx="1802908" cy="1794960"/>
          </a:xfrm>
        </p:grpSpPr>
        <p:sp>
          <p:nvSpPr>
            <p:cNvPr id="1600" name="Google Shape;1600;p33"/>
            <p:cNvSpPr/>
            <p:nvPr/>
          </p:nvSpPr>
          <p:spPr>
            <a:xfrm rot="10800000">
              <a:off x="1680100" y="40424"/>
              <a:ext cx="159553" cy="226705"/>
            </a:xfrm>
            <a:custGeom>
              <a:avLst/>
              <a:gdLst/>
              <a:ahLst/>
              <a:cxnLst/>
              <a:rect l="l" t="t" r="r" b="b"/>
              <a:pathLst>
                <a:path w="4665" h="6628" extrusionOk="0">
                  <a:moveTo>
                    <a:pt x="1762" y="0"/>
                  </a:moveTo>
                  <a:cubicBezTo>
                    <a:pt x="1631" y="0"/>
                    <a:pt x="1501" y="66"/>
                    <a:pt x="1406" y="174"/>
                  </a:cubicBezTo>
                  <a:cubicBezTo>
                    <a:pt x="1278" y="366"/>
                    <a:pt x="1342" y="643"/>
                    <a:pt x="1513" y="749"/>
                  </a:cubicBezTo>
                  <a:cubicBezTo>
                    <a:pt x="2514" y="1388"/>
                    <a:pt x="3174" y="2091"/>
                    <a:pt x="3472" y="2922"/>
                  </a:cubicBezTo>
                  <a:cubicBezTo>
                    <a:pt x="3813" y="3859"/>
                    <a:pt x="3600" y="4902"/>
                    <a:pt x="2961" y="5456"/>
                  </a:cubicBezTo>
                  <a:cubicBezTo>
                    <a:pt x="2682" y="5708"/>
                    <a:pt x="2304" y="5845"/>
                    <a:pt x="1951" y="5845"/>
                  </a:cubicBezTo>
                  <a:cubicBezTo>
                    <a:pt x="1737" y="5845"/>
                    <a:pt x="1532" y="5795"/>
                    <a:pt x="1364" y="5690"/>
                  </a:cubicBezTo>
                  <a:cubicBezTo>
                    <a:pt x="1129" y="5563"/>
                    <a:pt x="938" y="5328"/>
                    <a:pt x="874" y="5030"/>
                  </a:cubicBezTo>
                  <a:cubicBezTo>
                    <a:pt x="831" y="4796"/>
                    <a:pt x="852" y="4540"/>
                    <a:pt x="980" y="4391"/>
                  </a:cubicBezTo>
                  <a:cubicBezTo>
                    <a:pt x="1129" y="4200"/>
                    <a:pt x="1087" y="3965"/>
                    <a:pt x="916" y="3838"/>
                  </a:cubicBezTo>
                  <a:cubicBezTo>
                    <a:pt x="836" y="3775"/>
                    <a:pt x="749" y="3746"/>
                    <a:pt x="663" y="3746"/>
                  </a:cubicBezTo>
                  <a:cubicBezTo>
                    <a:pt x="544" y="3746"/>
                    <a:pt x="428" y="3802"/>
                    <a:pt x="341" y="3901"/>
                  </a:cubicBezTo>
                  <a:cubicBezTo>
                    <a:pt x="86" y="4264"/>
                    <a:pt x="1" y="4711"/>
                    <a:pt x="107" y="5179"/>
                  </a:cubicBezTo>
                  <a:cubicBezTo>
                    <a:pt x="214" y="5690"/>
                    <a:pt x="533" y="6138"/>
                    <a:pt x="959" y="6393"/>
                  </a:cubicBezTo>
                  <a:cubicBezTo>
                    <a:pt x="1257" y="6542"/>
                    <a:pt x="1598" y="6628"/>
                    <a:pt x="1939" y="6628"/>
                  </a:cubicBezTo>
                  <a:cubicBezTo>
                    <a:pt x="2471" y="6628"/>
                    <a:pt x="3046" y="6436"/>
                    <a:pt x="3493" y="6074"/>
                  </a:cubicBezTo>
                  <a:cubicBezTo>
                    <a:pt x="4367" y="5286"/>
                    <a:pt x="4665" y="3901"/>
                    <a:pt x="4218" y="2666"/>
                  </a:cubicBezTo>
                  <a:cubicBezTo>
                    <a:pt x="3855" y="1665"/>
                    <a:pt x="3110" y="813"/>
                    <a:pt x="1981" y="68"/>
                  </a:cubicBezTo>
                  <a:cubicBezTo>
                    <a:pt x="1912" y="22"/>
                    <a:pt x="1837" y="0"/>
                    <a:pt x="1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33"/>
            <p:cNvSpPr/>
            <p:nvPr/>
          </p:nvSpPr>
          <p:spPr>
            <a:xfrm rot="10800000">
              <a:off x="742614" y="310861"/>
              <a:ext cx="296499" cy="285775"/>
            </a:xfrm>
            <a:custGeom>
              <a:avLst/>
              <a:gdLst/>
              <a:ahLst/>
              <a:cxnLst/>
              <a:rect l="l" t="t" r="r" b="b"/>
              <a:pathLst>
                <a:path w="8669" h="8355" extrusionOk="0">
                  <a:moveTo>
                    <a:pt x="3089" y="0"/>
                  </a:moveTo>
                  <a:cubicBezTo>
                    <a:pt x="2306" y="0"/>
                    <a:pt x="1517" y="138"/>
                    <a:pt x="767" y="395"/>
                  </a:cubicBezTo>
                  <a:cubicBezTo>
                    <a:pt x="448" y="501"/>
                    <a:pt x="107" y="650"/>
                    <a:pt x="43" y="1013"/>
                  </a:cubicBezTo>
                  <a:cubicBezTo>
                    <a:pt x="1" y="1289"/>
                    <a:pt x="235" y="1609"/>
                    <a:pt x="533" y="1694"/>
                  </a:cubicBezTo>
                  <a:cubicBezTo>
                    <a:pt x="664" y="1741"/>
                    <a:pt x="800" y="1759"/>
                    <a:pt x="937" y="1759"/>
                  </a:cubicBezTo>
                  <a:cubicBezTo>
                    <a:pt x="1113" y="1759"/>
                    <a:pt x="1291" y="1730"/>
                    <a:pt x="1470" y="1694"/>
                  </a:cubicBezTo>
                  <a:lnTo>
                    <a:pt x="1470" y="1694"/>
                  </a:lnTo>
                  <a:cubicBezTo>
                    <a:pt x="1364" y="2567"/>
                    <a:pt x="1832" y="3419"/>
                    <a:pt x="2599" y="3888"/>
                  </a:cubicBezTo>
                  <a:cubicBezTo>
                    <a:pt x="3238" y="4271"/>
                    <a:pt x="4068" y="4314"/>
                    <a:pt x="4729" y="4633"/>
                  </a:cubicBezTo>
                  <a:cubicBezTo>
                    <a:pt x="5857" y="5166"/>
                    <a:pt x="6475" y="6550"/>
                    <a:pt x="6156" y="7721"/>
                  </a:cubicBezTo>
                  <a:cubicBezTo>
                    <a:pt x="6092" y="7870"/>
                    <a:pt x="6049" y="8083"/>
                    <a:pt x="6156" y="8211"/>
                  </a:cubicBezTo>
                  <a:cubicBezTo>
                    <a:pt x="6188" y="8307"/>
                    <a:pt x="6267" y="8355"/>
                    <a:pt x="6331" y="8355"/>
                  </a:cubicBezTo>
                  <a:cubicBezTo>
                    <a:pt x="6395" y="8355"/>
                    <a:pt x="6443" y="8307"/>
                    <a:pt x="6411" y="8211"/>
                  </a:cubicBezTo>
                  <a:cubicBezTo>
                    <a:pt x="7881" y="7508"/>
                    <a:pt x="8669" y="5741"/>
                    <a:pt x="8435" y="4143"/>
                  </a:cubicBezTo>
                  <a:cubicBezTo>
                    <a:pt x="8200" y="2546"/>
                    <a:pt x="7008" y="1162"/>
                    <a:pt x="5538" y="501"/>
                  </a:cubicBezTo>
                  <a:cubicBezTo>
                    <a:pt x="4766" y="159"/>
                    <a:pt x="3931" y="0"/>
                    <a:pt x="30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33"/>
            <p:cNvSpPr/>
            <p:nvPr/>
          </p:nvSpPr>
          <p:spPr>
            <a:xfrm rot="10800000">
              <a:off x="730236" y="177362"/>
              <a:ext cx="1081747" cy="428851"/>
            </a:xfrm>
            <a:custGeom>
              <a:avLst/>
              <a:gdLst/>
              <a:ahLst/>
              <a:cxnLst/>
              <a:rect l="l" t="t" r="r" b="b"/>
              <a:pathLst>
                <a:path w="31628" h="12538" extrusionOk="0">
                  <a:moveTo>
                    <a:pt x="25607" y="772"/>
                  </a:moveTo>
                  <a:cubicBezTo>
                    <a:pt x="27733" y="772"/>
                    <a:pt x="29687" y="1874"/>
                    <a:pt x="30414" y="3571"/>
                  </a:cubicBezTo>
                  <a:cubicBezTo>
                    <a:pt x="30840" y="4530"/>
                    <a:pt x="30755" y="5765"/>
                    <a:pt x="30222" y="6766"/>
                  </a:cubicBezTo>
                  <a:cubicBezTo>
                    <a:pt x="29924" y="7384"/>
                    <a:pt x="29455" y="7831"/>
                    <a:pt x="28923" y="8129"/>
                  </a:cubicBezTo>
                  <a:cubicBezTo>
                    <a:pt x="29072" y="7597"/>
                    <a:pt x="29115" y="7043"/>
                    <a:pt x="29072" y="6574"/>
                  </a:cubicBezTo>
                  <a:cubicBezTo>
                    <a:pt x="28987" y="5701"/>
                    <a:pt x="28540" y="4956"/>
                    <a:pt x="27858" y="4594"/>
                  </a:cubicBezTo>
                  <a:cubicBezTo>
                    <a:pt x="27411" y="4317"/>
                    <a:pt x="26900" y="4274"/>
                    <a:pt x="26431" y="4210"/>
                  </a:cubicBezTo>
                  <a:cubicBezTo>
                    <a:pt x="26048" y="4168"/>
                    <a:pt x="25707" y="4104"/>
                    <a:pt x="25388" y="3976"/>
                  </a:cubicBezTo>
                  <a:cubicBezTo>
                    <a:pt x="24706" y="3657"/>
                    <a:pt x="24301" y="2741"/>
                    <a:pt x="24536" y="2038"/>
                  </a:cubicBezTo>
                  <a:cubicBezTo>
                    <a:pt x="24621" y="1846"/>
                    <a:pt x="24514" y="1633"/>
                    <a:pt x="24323" y="1527"/>
                  </a:cubicBezTo>
                  <a:cubicBezTo>
                    <a:pt x="24280" y="1506"/>
                    <a:pt x="24216" y="1506"/>
                    <a:pt x="24174" y="1506"/>
                  </a:cubicBezTo>
                  <a:cubicBezTo>
                    <a:pt x="24003" y="1506"/>
                    <a:pt x="23876" y="1569"/>
                    <a:pt x="23812" y="1718"/>
                  </a:cubicBezTo>
                  <a:cubicBezTo>
                    <a:pt x="23787" y="1781"/>
                    <a:pt x="23675" y="1814"/>
                    <a:pt x="23523" y="1814"/>
                  </a:cubicBezTo>
                  <a:cubicBezTo>
                    <a:pt x="23414" y="1814"/>
                    <a:pt x="23285" y="1797"/>
                    <a:pt x="23151" y="1761"/>
                  </a:cubicBezTo>
                  <a:cubicBezTo>
                    <a:pt x="22960" y="1718"/>
                    <a:pt x="22811" y="1548"/>
                    <a:pt x="22747" y="1356"/>
                  </a:cubicBezTo>
                  <a:cubicBezTo>
                    <a:pt x="23577" y="1016"/>
                    <a:pt x="24429" y="803"/>
                    <a:pt x="25260" y="781"/>
                  </a:cubicBezTo>
                  <a:cubicBezTo>
                    <a:pt x="25376" y="775"/>
                    <a:pt x="25492" y="772"/>
                    <a:pt x="25607" y="772"/>
                  </a:cubicBezTo>
                  <a:close/>
                  <a:moveTo>
                    <a:pt x="25615" y="0"/>
                  </a:moveTo>
                  <a:cubicBezTo>
                    <a:pt x="25469" y="0"/>
                    <a:pt x="25322" y="5"/>
                    <a:pt x="25175" y="15"/>
                  </a:cubicBezTo>
                  <a:cubicBezTo>
                    <a:pt x="23109" y="142"/>
                    <a:pt x="21000" y="1101"/>
                    <a:pt x="18913" y="2911"/>
                  </a:cubicBezTo>
                  <a:cubicBezTo>
                    <a:pt x="17806" y="3870"/>
                    <a:pt x="16826" y="4956"/>
                    <a:pt x="15868" y="5999"/>
                  </a:cubicBezTo>
                  <a:cubicBezTo>
                    <a:pt x="15335" y="6574"/>
                    <a:pt x="14760" y="7192"/>
                    <a:pt x="14206" y="7746"/>
                  </a:cubicBezTo>
                  <a:cubicBezTo>
                    <a:pt x="13014" y="8981"/>
                    <a:pt x="11140" y="10685"/>
                    <a:pt x="8839" y="11409"/>
                  </a:cubicBezTo>
                  <a:cubicBezTo>
                    <a:pt x="8057" y="11652"/>
                    <a:pt x="7248" y="11770"/>
                    <a:pt x="6441" y="11770"/>
                  </a:cubicBezTo>
                  <a:cubicBezTo>
                    <a:pt x="4349" y="11770"/>
                    <a:pt x="2271" y="10979"/>
                    <a:pt x="704" y="9535"/>
                  </a:cubicBezTo>
                  <a:cubicBezTo>
                    <a:pt x="634" y="9465"/>
                    <a:pt x="538" y="9433"/>
                    <a:pt x="441" y="9433"/>
                  </a:cubicBezTo>
                  <a:cubicBezTo>
                    <a:pt x="330" y="9433"/>
                    <a:pt x="218" y="9476"/>
                    <a:pt x="150" y="9556"/>
                  </a:cubicBezTo>
                  <a:cubicBezTo>
                    <a:pt x="1" y="9726"/>
                    <a:pt x="22" y="9982"/>
                    <a:pt x="171" y="10131"/>
                  </a:cubicBezTo>
                  <a:cubicBezTo>
                    <a:pt x="1854" y="11686"/>
                    <a:pt x="4154" y="12538"/>
                    <a:pt x="6433" y="12538"/>
                  </a:cubicBezTo>
                  <a:cubicBezTo>
                    <a:pt x="7349" y="12538"/>
                    <a:pt x="8243" y="12410"/>
                    <a:pt x="9095" y="12154"/>
                  </a:cubicBezTo>
                  <a:cubicBezTo>
                    <a:pt x="11565" y="11366"/>
                    <a:pt x="13546" y="9599"/>
                    <a:pt x="14781" y="8321"/>
                  </a:cubicBezTo>
                  <a:cubicBezTo>
                    <a:pt x="15378" y="7724"/>
                    <a:pt x="15931" y="7107"/>
                    <a:pt x="16464" y="6532"/>
                  </a:cubicBezTo>
                  <a:cubicBezTo>
                    <a:pt x="17422" y="5488"/>
                    <a:pt x="18423" y="4423"/>
                    <a:pt x="19488" y="3486"/>
                  </a:cubicBezTo>
                  <a:cubicBezTo>
                    <a:pt x="20340" y="2741"/>
                    <a:pt x="21171" y="2166"/>
                    <a:pt x="22044" y="1740"/>
                  </a:cubicBezTo>
                  <a:cubicBezTo>
                    <a:pt x="22193" y="2144"/>
                    <a:pt x="22534" y="2464"/>
                    <a:pt x="22960" y="2570"/>
                  </a:cubicBezTo>
                  <a:cubicBezTo>
                    <a:pt x="23162" y="2602"/>
                    <a:pt x="23342" y="2621"/>
                    <a:pt x="23499" y="2621"/>
                  </a:cubicBezTo>
                  <a:cubicBezTo>
                    <a:pt x="23557" y="2621"/>
                    <a:pt x="23611" y="2619"/>
                    <a:pt x="23663" y="2613"/>
                  </a:cubicBezTo>
                  <a:cubicBezTo>
                    <a:pt x="23705" y="3486"/>
                    <a:pt x="24238" y="4338"/>
                    <a:pt x="25047" y="4721"/>
                  </a:cubicBezTo>
                  <a:cubicBezTo>
                    <a:pt x="25452" y="4913"/>
                    <a:pt x="25899" y="4956"/>
                    <a:pt x="26303" y="5020"/>
                  </a:cubicBezTo>
                  <a:cubicBezTo>
                    <a:pt x="26729" y="5062"/>
                    <a:pt x="27113" y="5126"/>
                    <a:pt x="27432" y="5296"/>
                  </a:cubicBezTo>
                  <a:cubicBezTo>
                    <a:pt x="27858" y="5552"/>
                    <a:pt x="28178" y="6084"/>
                    <a:pt x="28242" y="6681"/>
                  </a:cubicBezTo>
                  <a:cubicBezTo>
                    <a:pt x="28284" y="7256"/>
                    <a:pt x="28156" y="8001"/>
                    <a:pt x="27922" y="8640"/>
                  </a:cubicBezTo>
                  <a:cubicBezTo>
                    <a:pt x="27858" y="8768"/>
                    <a:pt x="27901" y="8917"/>
                    <a:pt x="27965" y="9024"/>
                  </a:cubicBezTo>
                  <a:cubicBezTo>
                    <a:pt x="28039" y="9116"/>
                    <a:pt x="28178" y="9177"/>
                    <a:pt x="28297" y="9177"/>
                  </a:cubicBezTo>
                  <a:cubicBezTo>
                    <a:pt x="28314" y="9177"/>
                    <a:pt x="28331" y="9175"/>
                    <a:pt x="28348" y="9173"/>
                  </a:cubicBezTo>
                  <a:cubicBezTo>
                    <a:pt x="29413" y="8960"/>
                    <a:pt x="30350" y="8236"/>
                    <a:pt x="30904" y="7171"/>
                  </a:cubicBezTo>
                  <a:cubicBezTo>
                    <a:pt x="31543" y="5935"/>
                    <a:pt x="31628" y="4487"/>
                    <a:pt x="31117" y="3273"/>
                  </a:cubicBezTo>
                  <a:cubicBezTo>
                    <a:pt x="30253" y="1305"/>
                    <a:pt x="28027" y="0"/>
                    <a:pt x="25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33"/>
            <p:cNvSpPr/>
            <p:nvPr/>
          </p:nvSpPr>
          <p:spPr>
            <a:xfrm rot="10800000">
              <a:off x="36745" y="1685946"/>
              <a:ext cx="234593" cy="149438"/>
            </a:xfrm>
            <a:custGeom>
              <a:avLst/>
              <a:gdLst/>
              <a:ahLst/>
              <a:cxnLst/>
              <a:rect l="l" t="t" r="r" b="b"/>
              <a:pathLst>
                <a:path w="6859" h="4369" extrusionOk="0">
                  <a:moveTo>
                    <a:pt x="4861" y="1"/>
                  </a:moveTo>
                  <a:cubicBezTo>
                    <a:pt x="4532" y="1"/>
                    <a:pt x="4208" y="101"/>
                    <a:pt x="3962" y="301"/>
                  </a:cubicBezTo>
                  <a:cubicBezTo>
                    <a:pt x="3791" y="428"/>
                    <a:pt x="3749" y="663"/>
                    <a:pt x="3876" y="854"/>
                  </a:cubicBezTo>
                  <a:cubicBezTo>
                    <a:pt x="3954" y="957"/>
                    <a:pt x="4078" y="1014"/>
                    <a:pt x="4202" y="1014"/>
                  </a:cubicBezTo>
                  <a:cubicBezTo>
                    <a:pt x="4283" y="1014"/>
                    <a:pt x="4363" y="990"/>
                    <a:pt x="4430" y="939"/>
                  </a:cubicBezTo>
                  <a:cubicBezTo>
                    <a:pt x="4542" y="842"/>
                    <a:pt x="4681" y="799"/>
                    <a:pt x="4829" y="799"/>
                  </a:cubicBezTo>
                  <a:cubicBezTo>
                    <a:pt x="4907" y="799"/>
                    <a:pt x="4988" y="811"/>
                    <a:pt x="5069" y="833"/>
                  </a:cubicBezTo>
                  <a:cubicBezTo>
                    <a:pt x="5367" y="918"/>
                    <a:pt x="5602" y="1067"/>
                    <a:pt x="5751" y="1302"/>
                  </a:cubicBezTo>
                  <a:cubicBezTo>
                    <a:pt x="6006" y="1770"/>
                    <a:pt x="5900" y="2452"/>
                    <a:pt x="5495" y="2899"/>
                  </a:cubicBezTo>
                  <a:cubicBezTo>
                    <a:pt x="5118" y="3334"/>
                    <a:pt x="4515" y="3571"/>
                    <a:pt x="3879" y="3571"/>
                  </a:cubicBezTo>
                  <a:cubicBezTo>
                    <a:pt x="3580" y="3571"/>
                    <a:pt x="3275" y="3519"/>
                    <a:pt x="2982" y="3410"/>
                  </a:cubicBezTo>
                  <a:cubicBezTo>
                    <a:pt x="2173" y="3091"/>
                    <a:pt x="1427" y="2452"/>
                    <a:pt x="788" y="1472"/>
                  </a:cubicBezTo>
                  <a:cubicBezTo>
                    <a:pt x="707" y="1363"/>
                    <a:pt x="582" y="1298"/>
                    <a:pt x="453" y="1298"/>
                  </a:cubicBezTo>
                  <a:cubicBezTo>
                    <a:pt x="379" y="1298"/>
                    <a:pt x="304" y="1319"/>
                    <a:pt x="235" y="1365"/>
                  </a:cubicBezTo>
                  <a:cubicBezTo>
                    <a:pt x="64" y="1493"/>
                    <a:pt x="0" y="1727"/>
                    <a:pt x="128" y="1919"/>
                  </a:cubicBezTo>
                  <a:cubicBezTo>
                    <a:pt x="874" y="3048"/>
                    <a:pt x="1725" y="3815"/>
                    <a:pt x="2705" y="4155"/>
                  </a:cubicBezTo>
                  <a:cubicBezTo>
                    <a:pt x="3088" y="4283"/>
                    <a:pt x="3472" y="4368"/>
                    <a:pt x="3876" y="4368"/>
                  </a:cubicBezTo>
                  <a:cubicBezTo>
                    <a:pt x="4750" y="4368"/>
                    <a:pt x="5580" y="4028"/>
                    <a:pt x="6113" y="3431"/>
                  </a:cubicBezTo>
                  <a:cubicBezTo>
                    <a:pt x="6730" y="2707"/>
                    <a:pt x="6858" y="1685"/>
                    <a:pt x="6432" y="897"/>
                  </a:cubicBezTo>
                  <a:cubicBezTo>
                    <a:pt x="6198" y="492"/>
                    <a:pt x="5751" y="151"/>
                    <a:pt x="5240" y="45"/>
                  </a:cubicBezTo>
                  <a:cubicBezTo>
                    <a:pt x="5115" y="15"/>
                    <a:pt x="4988" y="1"/>
                    <a:pt x="48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33"/>
            <p:cNvSpPr/>
            <p:nvPr/>
          </p:nvSpPr>
          <p:spPr>
            <a:xfrm rot="10800000">
              <a:off x="311425" y="746362"/>
              <a:ext cx="292805" cy="288751"/>
            </a:xfrm>
            <a:custGeom>
              <a:avLst/>
              <a:gdLst/>
              <a:ahLst/>
              <a:cxnLst/>
              <a:rect l="l" t="t" r="r" b="b"/>
              <a:pathLst>
                <a:path w="8561" h="8442" extrusionOk="0">
                  <a:moveTo>
                    <a:pt x="1266" y="1"/>
                  </a:moveTo>
                  <a:cubicBezTo>
                    <a:pt x="1235" y="1"/>
                    <a:pt x="1203" y="4"/>
                    <a:pt x="1172" y="10"/>
                  </a:cubicBezTo>
                  <a:cubicBezTo>
                    <a:pt x="831" y="53"/>
                    <a:pt x="682" y="415"/>
                    <a:pt x="575" y="735"/>
                  </a:cubicBezTo>
                  <a:cubicBezTo>
                    <a:pt x="43" y="2268"/>
                    <a:pt x="0" y="3993"/>
                    <a:pt x="682" y="5484"/>
                  </a:cubicBezTo>
                  <a:cubicBezTo>
                    <a:pt x="1342" y="6953"/>
                    <a:pt x="2726" y="8146"/>
                    <a:pt x="4324" y="8402"/>
                  </a:cubicBezTo>
                  <a:cubicBezTo>
                    <a:pt x="4507" y="8429"/>
                    <a:pt x="4692" y="8442"/>
                    <a:pt x="4878" y="8442"/>
                  </a:cubicBezTo>
                  <a:cubicBezTo>
                    <a:pt x="6309" y="8442"/>
                    <a:pt x="7751" y="7660"/>
                    <a:pt x="8392" y="6378"/>
                  </a:cubicBezTo>
                  <a:cubicBezTo>
                    <a:pt x="8406" y="6382"/>
                    <a:pt x="8418" y="6384"/>
                    <a:pt x="8430" y="6384"/>
                  </a:cubicBezTo>
                  <a:cubicBezTo>
                    <a:pt x="8561" y="6384"/>
                    <a:pt x="8548" y="6180"/>
                    <a:pt x="8392" y="6102"/>
                  </a:cubicBezTo>
                  <a:cubicBezTo>
                    <a:pt x="8340" y="6058"/>
                    <a:pt x="8274" y="6043"/>
                    <a:pt x="8203" y="6043"/>
                  </a:cubicBezTo>
                  <a:cubicBezTo>
                    <a:pt x="8098" y="6043"/>
                    <a:pt x="7982" y="6076"/>
                    <a:pt x="7880" y="6102"/>
                  </a:cubicBezTo>
                  <a:cubicBezTo>
                    <a:pt x="7672" y="6158"/>
                    <a:pt x="7457" y="6186"/>
                    <a:pt x="7241" y="6186"/>
                  </a:cubicBezTo>
                  <a:cubicBezTo>
                    <a:pt x="6243" y="6186"/>
                    <a:pt x="5230" y="5606"/>
                    <a:pt x="4792" y="4696"/>
                  </a:cubicBezTo>
                  <a:cubicBezTo>
                    <a:pt x="4473" y="4036"/>
                    <a:pt x="4452" y="3205"/>
                    <a:pt x="4047" y="2566"/>
                  </a:cubicBezTo>
                  <a:cubicBezTo>
                    <a:pt x="3641" y="1870"/>
                    <a:pt x="2900" y="1402"/>
                    <a:pt x="2113" y="1402"/>
                  </a:cubicBezTo>
                  <a:cubicBezTo>
                    <a:pt x="2034" y="1402"/>
                    <a:pt x="1954" y="1406"/>
                    <a:pt x="1875" y="1416"/>
                  </a:cubicBezTo>
                  <a:cubicBezTo>
                    <a:pt x="1917" y="1097"/>
                    <a:pt x="1981" y="777"/>
                    <a:pt x="1875" y="479"/>
                  </a:cubicBezTo>
                  <a:cubicBezTo>
                    <a:pt x="1798" y="231"/>
                    <a:pt x="1534" y="1"/>
                    <a:pt x="1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33"/>
            <p:cNvSpPr/>
            <p:nvPr/>
          </p:nvSpPr>
          <p:spPr>
            <a:xfrm rot="10800000">
              <a:off x="160589" y="731625"/>
              <a:ext cx="453833" cy="1074105"/>
            </a:xfrm>
            <a:custGeom>
              <a:avLst/>
              <a:gdLst/>
              <a:ahLst/>
              <a:cxnLst/>
              <a:rect l="l" t="t" r="r" b="b"/>
              <a:pathLst>
                <a:path w="13269" h="31402" extrusionOk="0">
                  <a:moveTo>
                    <a:pt x="1555" y="22627"/>
                  </a:moveTo>
                  <a:cubicBezTo>
                    <a:pt x="1747" y="22690"/>
                    <a:pt x="1896" y="22840"/>
                    <a:pt x="1960" y="23010"/>
                  </a:cubicBezTo>
                  <a:cubicBezTo>
                    <a:pt x="2045" y="23329"/>
                    <a:pt x="2002" y="23628"/>
                    <a:pt x="1896" y="23691"/>
                  </a:cubicBezTo>
                  <a:cubicBezTo>
                    <a:pt x="1725" y="23798"/>
                    <a:pt x="1640" y="24011"/>
                    <a:pt x="1725" y="24181"/>
                  </a:cubicBezTo>
                  <a:cubicBezTo>
                    <a:pt x="1774" y="24327"/>
                    <a:pt x="1909" y="24424"/>
                    <a:pt x="2065" y="24424"/>
                  </a:cubicBezTo>
                  <a:cubicBezTo>
                    <a:pt x="2114" y="24424"/>
                    <a:pt x="2164" y="24415"/>
                    <a:pt x="2215" y="24394"/>
                  </a:cubicBezTo>
                  <a:cubicBezTo>
                    <a:pt x="2359" y="24348"/>
                    <a:pt x="2511" y="24325"/>
                    <a:pt x="2665" y="24325"/>
                  </a:cubicBezTo>
                  <a:cubicBezTo>
                    <a:pt x="3280" y="24325"/>
                    <a:pt x="3919" y="24683"/>
                    <a:pt x="4174" y="25246"/>
                  </a:cubicBezTo>
                  <a:cubicBezTo>
                    <a:pt x="4302" y="25544"/>
                    <a:pt x="4345" y="25928"/>
                    <a:pt x="4409" y="26290"/>
                  </a:cubicBezTo>
                  <a:cubicBezTo>
                    <a:pt x="4451" y="26780"/>
                    <a:pt x="4537" y="27248"/>
                    <a:pt x="4771" y="27717"/>
                  </a:cubicBezTo>
                  <a:cubicBezTo>
                    <a:pt x="5154" y="28398"/>
                    <a:pt x="5900" y="28845"/>
                    <a:pt x="6773" y="28931"/>
                  </a:cubicBezTo>
                  <a:cubicBezTo>
                    <a:pt x="6881" y="28941"/>
                    <a:pt x="6997" y="28946"/>
                    <a:pt x="7118" y="28946"/>
                  </a:cubicBezTo>
                  <a:cubicBezTo>
                    <a:pt x="7497" y="28946"/>
                    <a:pt x="7924" y="28895"/>
                    <a:pt x="8328" y="28782"/>
                  </a:cubicBezTo>
                  <a:lnTo>
                    <a:pt x="8328" y="28782"/>
                  </a:lnTo>
                  <a:cubicBezTo>
                    <a:pt x="8051" y="29314"/>
                    <a:pt x="7582" y="29783"/>
                    <a:pt x="6964" y="30102"/>
                  </a:cubicBezTo>
                  <a:cubicBezTo>
                    <a:pt x="6391" y="30401"/>
                    <a:pt x="5757" y="30552"/>
                    <a:pt x="5142" y="30552"/>
                  </a:cubicBezTo>
                  <a:cubicBezTo>
                    <a:pt x="4660" y="30552"/>
                    <a:pt x="4191" y="30459"/>
                    <a:pt x="3770" y="30272"/>
                  </a:cubicBezTo>
                  <a:cubicBezTo>
                    <a:pt x="1981" y="29506"/>
                    <a:pt x="809" y="27376"/>
                    <a:pt x="980" y="25118"/>
                  </a:cubicBezTo>
                  <a:cubicBezTo>
                    <a:pt x="1022" y="24288"/>
                    <a:pt x="1214" y="23457"/>
                    <a:pt x="1555" y="22627"/>
                  </a:cubicBezTo>
                  <a:close/>
                  <a:moveTo>
                    <a:pt x="9991" y="0"/>
                  </a:moveTo>
                  <a:cubicBezTo>
                    <a:pt x="9896" y="0"/>
                    <a:pt x="9805" y="32"/>
                    <a:pt x="9733" y="94"/>
                  </a:cubicBezTo>
                  <a:cubicBezTo>
                    <a:pt x="9563" y="243"/>
                    <a:pt x="9563" y="498"/>
                    <a:pt x="9691" y="648"/>
                  </a:cubicBezTo>
                  <a:cubicBezTo>
                    <a:pt x="11693" y="2777"/>
                    <a:pt x="12417" y="5972"/>
                    <a:pt x="11565" y="8783"/>
                  </a:cubicBezTo>
                  <a:cubicBezTo>
                    <a:pt x="10841" y="11062"/>
                    <a:pt x="9137" y="12936"/>
                    <a:pt x="7923" y="14150"/>
                  </a:cubicBezTo>
                  <a:cubicBezTo>
                    <a:pt x="7348" y="14704"/>
                    <a:pt x="6751" y="15258"/>
                    <a:pt x="6155" y="15790"/>
                  </a:cubicBezTo>
                  <a:cubicBezTo>
                    <a:pt x="5090" y="16770"/>
                    <a:pt x="4025" y="17771"/>
                    <a:pt x="3067" y="18857"/>
                  </a:cubicBezTo>
                  <a:cubicBezTo>
                    <a:pt x="1278" y="20944"/>
                    <a:pt x="298" y="23031"/>
                    <a:pt x="171" y="25118"/>
                  </a:cubicBezTo>
                  <a:cubicBezTo>
                    <a:pt x="0" y="27695"/>
                    <a:pt x="1363" y="30145"/>
                    <a:pt x="3450" y="31060"/>
                  </a:cubicBezTo>
                  <a:cubicBezTo>
                    <a:pt x="3940" y="31273"/>
                    <a:pt x="4537" y="31401"/>
                    <a:pt x="5112" y="31401"/>
                  </a:cubicBezTo>
                  <a:cubicBezTo>
                    <a:pt x="5878" y="31359"/>
                    <a:pt x="6645" y="31167"/>
                    <a:pt x="7327" y="30826"/>
                  </a:cubicBezTo>
                  <a:cubicBezTo>
                    <a:pt x="8391" y="30251"/>
                    <a:pt x="9137" y="29314"/>
                    <a:pt x="9329" y="28249"/>
                  </a:cubicBezTo>
                  <a:cubicBezTo>
                    <a:pt x="9350" y="28121"/>
                    <a:pt x="9307" y="27972"/>
                    <a:pt x="9201" y="27887"/>
                  </a:cubicBezTo>
                  <a:cubicBezTo>
                    <a:pt x="9136" y="27836"/>
                    <a:pt x="9048" y="27807"/>
                    <a:pt x="8961" y="27807"/>
                  </a:cubicBezTo>
                  <a:cubicBezTo>
                    <a:pt x="8904" y="27807"/>
                    <a:pt x="8846" y="27819"/>
                    <a:pt x="8796" y="27845"/>
                  </a:cubicBezTo>
                  <a:cubicBezTo>
                    <a:pt x="8248" y="28064"/>
                    <a:pt x="7623" y="28173"/>
                    <a:pt x="7106" y="28173"/>
                  </a:cubicBezTo>
                  <a:cubicBezTo>
                    <a:pt x="7020" y="28173"/>
                    <a:pt x="6937" y="28170"/>
                    <a:pt x="6858" y="28164"/>
                  </a:cubicBezTo>
                  <a:cubicBezTo>
                    <a:pt x="6240" y="28100"/>
                    <a:pt x="5708" y="27781"/>
                    <a:pt x="5474" y="27355"/>
                  </a:cubicBezTo>
                  <a:cubicBezTo>
                    <a:pt x="5282" y="27035"/>
                    <a:pt x="5239" y="26631"/>
                    <a:pt x="5175" y="26205"/>
                  </a:cubicBezTo>
                  <a:cubicBezTo>
                    <a:pt x="5133" y="25779"/>
                    <a:pt x="5069" y="25353"/>
                    <a:pt x="4877" y="24969"/>
                  </a:cubicBezTo>
                  <a:cubicBezTo>
                    <a:pt x="4515" y="24160"/>
                    <a:pt x="3663" y="23628"/>
                    <a:pt x="2790" y="23585"/>
                  </a:cubicBezTo>
                  <a:cubicBezTo>
                    <a:pt x="2811" y="23372"/>
                    <a:pt x="2790" y="23116"/>
                    <a:pt x="2726" y="22882"/>
                  </a:cubicBezTo>
                  <a:cubicBezTo>
                    <a:pt x="2620" y="22456"/>
                    <a:pt x="2300" y="22115"/>
                    <a:pt x="1896" y="21945"/>
                  </a:cubicBezTo>
                  <a:cubicBezTo>
                    <a:pt x="2322" y="21093"/>
                    <a:pt x="2939" y="20241"/>
                    <a:pt x="3663" y="19389"/>
                  </a:cubicBezTo>
                  <a:cubicBezTo>
                    <a:pt x="4600" y="18324"/>
                    <a:pt x="5665" y="17345"/>
                    <a:pt x="6688" y="16386"/>
                  </a:cubicBezTo>
                  <a:cubicBezTo>
                    <a:pt x="7284" y="15854"/>
                    <a:pt x="7902" y="15300"/>
                    <a:pt x="8477" y="14704"/>
                  </a:cubicBezTo>
                  <a:cubicBezTo>
                    <a:pt x="9754" y="13426"/>
                    <a:pt x="11565" y="11488"/>
                    <a:pt x="12310" y="9017"/>
                  </a:cubicBezTo>
                  <a:cubicBezTo>
                    <a:pt x="13269" y="5951"/>
                    <a:pt x="12481" y="2458"/>
                    <a:pt x="10287" y="115"/>
                  </a:cubicBezTo>
                  <a:cubicBezTo>
                    <a:pt x="10198" y="38"/>
                    <a:pt x="10093" y="0"/>
                    <a:pt x="99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33"/>
            <p:cNvSpPr/>
            <p:nvPr/>
          </p:nvSpPr>
          <p:spPr>
            <a:xfrm rot="10800000">
              <a:off x="1056796" y="368936"/>
              <a:ext cx="241639" cy="308931"/>
            </a:xfrm>
            <a:custGeom>
              <a:avLst/>
              <a:gdLst/>
              <a:ahLst/>
              <a:cxnLst/>
              <a:rect l="l" t="t" r="r" b="b"/>
              <a:pathLst>
                <a:path w="7065" h="9032" extrusionOk="0">
                  <a:moveTo>
                    <a:pt x="6669" y="0"/>
                  </a:moveTo>
                  <a:cubicBezTo>
                    <a:pt x="6661" y="0"/>
                    <a:pt x="6653" y="1"/>
                    <a:pt x="6646" y="1"/>
                  </a:cubicBezTo>
                  <a:cubicBezTo>
                    <a:pt x="4686" y="214"/>
                    <a:pt x="2769" y="1173"/>
                    <a:pt x="1555" y="2749"/>
                  </a:cubicBezTo>
                  <a:cubicBezTo>
                    <a:pt x="150" y="4601"/>
                    <a:pt x="1" y="6816"/>
                    <a:pt x="640" y="9031"/>
                  </a:cubicBezTo>
                  <a:cubicBezTo>
                    <a:pt x="1662" y="5581"/>
                    <a:pt x="3898" y="2557"/>
                    <a:pt x="6837" y="512"/>
                  </a:cubicBezTo>
                  <a:cubicBezTo>
                    <a:pt x="7065" y="347"/>
                    <a:pt x="6931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33"/>
            <p:cNvSpPr/>
            <p:nvPr/>
          </p:nvSpPr>
          <p:spPr>
            <a:xfrm rot="10800000">
              <a:off x="1453920" y="192663"/>
              <a:ext cx="113312" cy="148548"/>
            </a:xfrm>
            <a:custGeom>
              <a:avLst/>
              <a:gdLst/>
              <a:ahLst/>
              <a:cxnLst/>
              <a:rect l="l" t="t" r="r" b="b"/>
              <a:pathLst>
                <a:path w="3313" h="4343" extrusionOk="0">
                  <a:moveTo>
                    <a:pt x="2951" y="1"/>
                  </a:moveTo>
                  <a:cubicBezTo>
                    <a:pt x="2890" y="1"/>
                    <a:pt x="2827" y="20"/>
                    <a:pt x="2770" y="62"/>
                  </a:cubicBezTo>
                  <a:cubicBezTo>
                    <a:pt x="2131" y="509"/>
                    <a:pt x="1407" y="1020"/>
                    <a:pt x="959" y="1552"/>
                  </a:cubicBezTo>
                  <a:cubicBezTo>
                    <a:pt x="363" y="2298"/>
                    <a:pt x="1" y="3448"/>
                    <a:pt x="129" y="4342"/>
                  </a:cubicBezTo>
                  <a:cubicBezTo>
                    <a:pt x="1705" y="3597"/>
                    <a:pt x="2897" y="2106"/>
                    <a:pt x="3281" y="402"/>
                  </a:cubicBezTo>
                  <a:cubicBezTo>
                    <a:pt x="3313" y="177"/>
                    <a:pt x="3139" y="1"/>
                    <a:pt x="2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33"/>
            <p:cNvSpPr/>
            <p:nvPr/>
          </p:nvSpPr>
          <p:spPr>
            <a:xfrm rot="10800000">
              <a:off x="371108" y="1058086"/>
              <a:ext cx="309120" cy="229202"/>
            </a:xfrm>
            <a:custGeom>
              <a:avLst/>
              <a:gdLst/>
              <a:ahLst/>
              <a:cxnLst/>
              <a:rect l="l" t="t" r="r" b="b"/>
              <a:pathLst>
                <a:path w="9038" h="6701" extrusionOk="0">
                  <a:moveTo>
                    <a:pt x="6607" y="1"/>
                  </a:moveTo>
                  <a:cubicBezTo>
                    <a:pt x="5237" y="1"/>
                    <a:pt x="3927" y="397"/>
                    <a:pt x="2755" y="1314"/>
                  </a:cubicBezTo>
                  <a:cubicBezTo>
                    <a:pt x="1200" y="2506"/>
                    <a:pt x="242" y="4423"/>
                    <a:pt x="29" y="6404"/>
                  </a:cubicBezTo>
                  <a:cubicBezTo>
                    <a:pt x="1" y="6570"/>
                    <a:pt x="154" y="6701"/>
                    <a:pt x="305" y="6701"/>
                  </a:cubicBezTo>
                  <a:cubicBezTo>
                    <a:pt x="386" y="6701"/>
                    <a:pt x="467" y="6663"/>
                    <a:pt x="519" y="6574"/>
                  </a:cubicBezTo>
                  <a:cubicBezTo>
                    <a:pt x="2584" y="3656"/>
                    <a:pt x="5609" y="1420"/>
                    <a:pt x="9038" y="377"/>
                  </a:cubicBezTo>
                  <a:cubicBezTo>
                    <a:pt x="8217" y="134"/>
                    <a:pt x="7401" y="1"/>
                    <a:pt x="6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33"/>
            <p:cNvSpPr/>
            <p:nvPr/>
          </p:nvSpPr>
          <p:spPr>
            <a:xfrm rot="10800000">
              <a:off x="194110" y="1453439"/>
              <a:ext cx="151960" cy="108837"/>
            </a:xfrm>
            <a:custGeom>
              <a:avLst/>
              <a:gdLst/>
              <a:ahLst/>
              <a:cxnLst/>
              <a:rect l="l" t="t" r="r" b="b"/>
              <a:pathLst>
                <a:path w="4443" h="3182" extrusionOk="0">
                  <a:moveTo>
                    <a:pt x="4067" y="1"/>
                  </a:moveTo>
                  <a:cubicBezTo>
                    <a:pt x="3214" y="1"/>
                    <a:pt x="2264" y="356"/>
                    <a:pt x="1653" y="856"/>
                  </a:cubicBezTo>
                  <a:cubicBezTo>
                    <a:pt x="1120" y="1303"/>
                    <a:pt x="609" y="2027"/>
                    <a:pt x="141" y="2666"/>
                  </a:cubicBezTo>
                  <a:cubicBezTo>
                    <a:pt x="1" y="2886"/>
                    <a:pt x="180" y="3181"/>
                    <a:pt x="449" y="3181"/>
                  </a:cubicBezTo>
                  <a:cubicBezTo>
                    <a:pt x="467" y="3181"/>
                    <a:pt x="485" y="3180"/>
                    <a:pt x="503" y="3177"/>
                  </a:cubicBezTo>
                  <a:cubicBezTo>
                    <a:pt x="2207" y="2794"/>
                    <a:pt x="3697" y="1601"/>
                    <a:pt x="4443" y="25"/>
                  </a:cubicBezTo>
                  <a:cubicBezTo>
                    <a:pt x="4321" y="9"/>
                    <a:pt x="4195" y="1"/>
                    <a:pt x="40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33"/>
            <p:cNvSpPr/>
            <p:nvPr/>
          </p:nvSpPr>
          <p:spPr>
            <a:xfrm rot="10800000">
              <a:off x="577964" y="575828"/>
              <a:ext cx="296533" cy="297234"/>
            </a:xfrm>
            <a:custGeom>
              <a:avLst/>
              <a:gdLst/>
              <a:ahLst/>
              <a:cxnLst/>
              <a:rect l="l" t="t" r="r" b="b"/>
              <a:pathLst>
                <a:path w="8670" h="8690" extrusionOk="0">
                  <a:moveTo>
                    <a:pt x="3622" y="0"/>
                  </a:moveTo>
                  <a:cubicBezTo>
                    <a:pt x="2876" y="512"/>
                    <a:pt x="2471" y="1470"/>
                    <a:pt x="2621" y="2386"/>
                  </a:cubicBezTo>
                  <a:cubicBezTo>
                    <a:pt x="2621" y="2450"/>
                    <a:pt x="2642" y="2556"/>
                    <a:pt x="2642" y="2641"/>
                  </a:cubicBezTo>
                  <a:cubicBezTo>
                    <a:pt x="2557" y="2641"/>
                    <a:pt x="2450" y="2620"/>
                    <a:pt x="2365" y="2620"/>
                  </a:cubicBezTo>
                  <a:cubicBezTo>
                    <a:pt x="2261" y="2605"/>
                    <a:pt x="2156" y="2598"/>
                    <a:pt x="2051" y="2598"/>
                  </a:cubicBezTo>
                  <a:cubicBezTo>
                    <a:pt x="1270" y="2598"/>
                    <a:pt x="470" y="3002"/>
                    <a:pt x="1" y="3621"/>
                  </a:cubicBezTo>
                  <a:lnTo>
                    <a:pt x="959" y="4345"/>
                  </a:lnTo>
                  <a:cubicBezTo>
                    <a:pt x="619" y="4579"/>
                    <a:pt x="299" y="4835"/>
                    <a:pt x="1" y="5069"/>
                  </a:cubicBezTo>
                  <a:cubicBezTo>
                    <a:pt x="460" y="5712"/>
                    <a:pt x="1219" y="6101"/>
                    <a:pt x="1993" y="6101"/>
                  </a:cubicBezTo>
                  <a:cubicBezTo>
                    <a:pt x="2117" y="6101"/>
                    <a:pt x="2241" y="6091"/>
                    <a:pt x="2365" y="6070"/>
                  </a:cubicBezTo>
                  <a:cubicBezTo>
                    <a:pt x="2450" y="6070"/>
                    <a:pt x="2557" y="6049"/>
                    <a:pt x="2642" y="6049"/>
                  </a:cubicBezTo>
                  <a:cubicBezTo>
                    <a:pt x="2642" y="6134"/>
                    <a:pt x="2621" y="6241"/>
                    <a:pt x="2621" y="6305"/>
                  </a:cubicBezTo>
                  <a:cubicBezTo>
                    <a:pt x="2471" y="7199"/>
                    <a:pt x="2897" y="8157"/>
                    <a:pt x="3622" y="8690"/>
                  </a:cubicBezTo>
                  <a:lnTo>
                    <a:pt x="4346" y="7731"/>
                  </a:lnTo>
                  <a:cubicBezTo>
                    <a:pt x="4580" y="8072"/>
                    <a:pt x="4814" y="8392"/>
                    <a:pt x="5070" y="8690"/>
                  </a:cubicBezTo>
                  <a:cubicBezTo>
                    <a:pt x="5815" y="8179"/>
                    <a:pt x="6199" y="7220"/>
                    <a:pt x="6071" y="6305"/>
                  </a:cubicBezTo>
                  <a:cubicBezTo>
                    <a:pt x="6071" y="6241"/>
                    <a:pt x="6049" y="6134"/>
                    <a:pt x="6049" y="6049"/>
                  </a:cubicBezTo>
                  <a:cubicBezTo>
                    <a:pt x="6135" y="6049"/>
                    <a:pt x="6241" y="6070"/>
                    <a:pt x="6305" y="6070"/>
                  </a:cubicBezTo>
                  <a:cubicBezTo>
                    <a:pt x="6421" y="6090"/>
                    <a:pt x="6538" y="6099"/>
                    <a:pt x="6655" y="6099"/>
                  </a:cubicBezTo>
                  <a:cubicBezTo>
                    <a:pt x="7436" y="6099"/>
                    <a:pt x="8206" y="5681"/>
                    <a:pt x="8669" y="5069"/>
                  </a:cubicBezTo>
                  <a:lnTo>
                    <a:pt x="7711" y="4345"/>
                  </a:lnTo>
                  <a:cubicBezTo>
                    <a:pt x="8073" y="4111"/>
                    <a:pt x="8392" y="3877"/>
                    <a:pt x="8669" y="3621"/>
                  </a:cubicBezTo>
                  <a:cubicBezTo>
                    <a:pt x="8242" y="2971"/>
                    <a:pt x="7457" y="2596"/>
                    <a:pt x="6656" y="2596"/>
                  </a:cubicBezTo>
                  <a:cubicBezTo>
                    <a:pt x="6539" y="2596"/>
                    <a:pt x="6422" y="2604"/>
                    <a:pt x="6305" y="2620"/>
                  </a:cubicBezTo>
                  <a:cubicBezTo>
                    <a:pt x="6241" y="2620"/>
                    <a:pt x="6135" y="2641"/>
                    <a:pt x="6049" y="2641"/>
                  </a:cubicBezTo>
                  <a:cubicBezTo>
                    <a:pt x="6049" y="2556"/>
                    <a:pt x="6071" y="2450"/>
                    <a:pt x="6071" y="2386"/>
                  </a:cubicBezTo>
                  <a:cubicBezTo>
                    <a:pt x="6199" y="1491"/>
                    <a:pt x="5773" y="533"/>
                    <a:pt x="5070" y="0"/>
                  </a:cubicBezTo>
                  <a:lnTo>
                    <a:pt x="4346" y="959"/>
                  </a:lnTo>
                  <a:cubicBezTo>
                    <a:pt x="4111" y="618"/>
                    <a:pt x="3856" y="299"/>
                    <a:pt x="36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33"/>
            <p:cNvSpPr/>
            <p:nvPr/>
          </p:nvSpPr>
          <p:spPr>
            <a:xfrm rot="10800000">
              <a:off x="668291" y="666883"/>
              <a:ext cx="115125" cy="115131"/>
            </a:xfrm>
            <a:custGeom>
              <a:avLst/>
              <a:gdLst/>
              <a:ahLst/>
              <a:cxnLst/>
              <a:rect l="l" t="t" r="r" b="b"/>
              <a:pathLst>
                <a:path w="3366" h="3366" extrusionOk="0">
                  <a:moveTo>
                    <a:pt x="1683" y="1"/>
                  </a:moveTo>
                  <a:cubicBezTo>
                    <a:pt x="746" y="1"/>
                    <a:pt x="0" y="746"/>
                    <a:pt x="0" y="1683"/>
                  </a:cubicBezTo>
                  <a:cubicBezTo>
                    <a:pt x="0" y="2620"/>
                    <a:pt x="746" y="3366"/>
                    <a:pt x="1683" y="3366"/>
                  </a:cubicBezTo>
                  <a:cubicBezTo>
                    <a:pt x="2620" y="3366"/>
                    <a:pt x="3365" y="2620"/>
                    <a:pt x="3365" y="1683"/>
                  </a:cubicBezTo>
                  <a:cubicBezTo>
                    <a:pt x="3365" y="746"/>
                    <a:pt x="2620" y="1"/>
                    <a:pt x="16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2" name="Google Shape;1612;p33"/>
          <p:cNvGrpSpPr/>
          <p:nvPr/>
        </p:nvGrpSpPr>
        <p:grpSpPr>
          <a:xfrm rot="10800000">
            <a:off x="7341093" y="3348543"/>
            <a:ext cx="1802910" cy="1794966"/>
            <a:chOff x="36743" y="40418"/>
            <a:chExt cx="1802910" cy="1794966"/>
          </a:xfrm>
        </p:grpSpPr>
        <p:sp>
          <p:nvSpPr>
            <p:cNvPr id="1613" name="Google Shape;1613;p33"/>
            <p:cNvSpPr/>
            <p:nvPr/>
          </p:nvSpPr>
          <p:spPr>
            <a:xfrm rot="10800000">
              <a:off x="1680099" y="40418"/>
              <a:ext cx="159555" cy="226711"/>
            </a:xfrm>
            <a:custGeom>
              <a:avLst/>
              <a:gdLst/>
              <a:ahLst/>
              <a:cxnLst/>
              <a:rect l="l" t="t" r="r" b="b"/>
              <a:pathLst>
                <a:path w="4665" h="6628" extrusionOk="0">
                  <a:moveTo>
                    <a:pt x="1762" y="0"/>
                  </a:moveTo>
                  <a:cubicBezTo>
                    <a:pt x="1631" y="0"/>
                    <a:pt x="1501" y="66"/>
                    <a:pt x="1406" y="174"/>
                  </a:cubicBezTo>
                  <a:cubicBezTo>
                    <a:pt x="1278" y="366"/>
                    <a:pt x="1342" y="643"/>
                    <a:pt x="1513" y="749"/>
                  </a:cubicBezTo>
                  <a:cubicBezTo>
                    <a:pt x="2514" y="1388"/>
                    <a:pt x="3174" y="2091"/>
                    <a:pt x="3472" y="2922"/>
                  </a:cubicBezTo>
                  <a:cubicBezTo>
                    <a:pt x="3813" y="3859"/>
                    <a:pt x="3600" y="4902"/>
                    <a:pt x="2961" y="5456"/>
                  </a:cubicBezTo>
                  <a:cubicBezTo>
                    <a:pt x="2682" y="5708"/>
                    <a:pt x="2304" y="5845"/>
                    <a:pt x="1951" y="5845"/>
                  </a:cubicBezTo>
                  <a:cubicBezTo>
                    <a:pt x="1737" y="5845"/>
                    <a:pt x="1532" y="5795"/>
                    <a:pt x="1364" y="5690"/>
                  </a:cubicBezTo>
                  <a:cubicBezTo>
                    <a:pt x="1129" y="5563"/>
                    <a:pt x="938" y="5328"/>
                    <a:pt x="874" y="5030"/>
                  </a:cubicBezTo>
                  <a:cubicBezTo>
                    <a:pt x="831" y="4796"/>
                    <a:pt x="852" y="4540"/>
                    <a:pt x="980" y="4391"/>
                  </a:cubicBezTo>
                  <a:cubicBezTo>
                    <a:pt x="1129" y="4200"/>
                    <a:pt x="1087" y="3965"/>
                    <a:pt x="916" y="3838"/>
                  </a:cubicBezTo>
                  <a:cubicBezTo>
                    <a:pt x="836" y="3775"/>
                    <a:pt x="749" y="3746"/>
                    <a:pt x="663" y="3746"/>
                  </a:cubicBezTo>
                  <a:cubicBezTo>
                    <a:pt x="544" y="3746"/>
                    <a:pt x="428" y="3802"/>
                    <a:pt x="341" y="3901"/>
                  </a:cubicBezTo>
                  <a:cubicBezTo>
                    <a:pt x="86" y="4264"/>
                    <a:pt x="1" y="4711"/>
                    <a:pt x="107" y="5179"/>
                  </a:cubicBezTo>
                  <a:cubicBezTo>
                    <a:pt x="214" y="5690"/>
                    <a:pt x="533" y="6138"/>
                    <a:pt x="959" y="6393"/>
                  </a:cubicBezTo>
                  <a:cubicBezTo>
                    <a:pt x="1257" y="6542"/>
                    <a:pt x="1598" y="6628"/>
                    <a:pt x="1939" y="6628"/>
                  </a:cubicBezTo>
                  <a:cubicBezTo>
                    <a:pt x="2471" y="6628"/>
                    <a:pt x="3046" y="6436"/>
                    <a:pt x="3493" y="6074"/>
                  </a:cubicBezTo>
                  <a:cubicBezTo>
                    <a:pt x="4367" y="5286"/>
                    <a:pt x="4665" y="3901"/>
                    <a:pt x="4218" y="2666"/>
                  </a:cubicBezTo>
                  <a:cubicBezTo>
                    <a:pt x="3855" y="1665"/>
                    <a:pt x="3110" y="813"/>
                    <a:pt x="1981" y="68"/>
                  </a:cubicBezTo>
                  <a:cubicBezTo>
                    <a:pt x="1912" y="22"/>
                    <a:pt x="1837" y="0"/>
                    <a:pt x="176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33"/>
            <p:cNvSpPr/>
            <p:nvPr/>
          </p:nvSpPr>
          <p:spPr>
            <a:xfrm rot="10800000">
              <a:off x="742611" y="310853"/>
              <a:ext cx="296501" cy="285783"/>
            </a:xfrm>
            <a:custGeom>
              <a:avLst/>
              <a:gdLst/>
              <a:ahLst/>
              <a:cxnLst/>
              <a:rect l="l" t="t" r="r" b="b"/>
              <a:pathLst>
                <a:path w="8669" h="8355" extrusionOk="0">
                  <a:moveTo>
                    <a:pt x="3089" y="0"/>
                  </a:moveTo>
                  <a:cubicBezTo>
                    <a:pt x="2306" y="0"/>
                    <a:pt x="1517" y="138"/>
                    <a:pt x="767" y="395"/>
                  </a:cubicBezTo>
                  <a:cubicBezTo>
                    <a:pt x="448" y="501"/>
                    <a:pt x="107" y="650"/>
                    <a:pt x="43" y="1013"/>
                  </a:cubicBezTo>
                  <a:cubicBezTo>
                    <a:pt x="1" y="1289"/>
                    <a:pt x="235" y="1609"/>
                    <a:pt x="533" y="1694"/>
                  </a:cubicBezTo>
                  <a:cubicBezTo>
                    <a:pt x="664" y="1741"/>
                    <a:pt x="800" y="1759"/>
                    <a:pt x="937" y="1759"/>
                  </a:cubicBezTo>
                  <a:cubicBezTo>
                    <a:pt x="1113" y="1759"/>
                    <a:pt x="1291" y="1730"/>
                    <a:pt x="1470" y="1694"/>
                  </a:cubicBezTo>
                  <a:lnTo>
                    <a:pt x="1470" y="1694"/>
                  </a:lnTo>
                  <a:cubicBezTo>
                    <a:pt x="1364" y="2567"/>
                    <a:pt x="1832" y="3419"/>
                    <a:pt x="2599" y="3888"/>
                  </a:cubicBezTo>
                  <a:cubicBezTo>
                    <a:pt x="3238" y="4271"/>
                    <a:pt x="4068" y="4314"/>
                    <a:pt x="4729" y="4633"/>
                  </a:cubicBezTo>
                  <a:cubicBezTo>
                    <a:pt x="5857" y="5166"/>
                    <a:pt x="6475" y="6550"/>
                    <a:pt x="6156" y="7721"/>
                  </a:cubicBezTo>
                  <a:cubicBezTo>
                    <a:pt x="6092" y="7870"/>
                    <a:pt x="6049" y="8083"/>
                    <a:pt x="6156" y="8211"/>
                  </a:cubicBezTo>
                  <a:cubicBezTo>
                    <a:pt x="6188" y="8307"/>
                    <a:pt x="6267" y="8355"/>
                    <a:pt x="6331" y="8355"/>
                  </a:cubicBezTo>
                  <a:cubicBezTo>
                    <a:pt x="6395" y="8355"/>
                    <a:pt x="6443" y="8307"/>
                    <a:pt x="6411" y="8211"/>
                  </a:cubicBezTo>
                  <a:cubicBezTo>
                    <a:pt x="7881" y="7508"/>
                    <a:pt x="8669" y="5741"/>
                    <a:pt x="8435" y="4143"/>
                  </a:cubicBezTo>
                  <a:cubicBezTo>
                    <a:pt x="8200" y="2546"/>
                    <a:pt x="7008" y="1162"/>
                    <a:pt x="5538" y="501"/>
                  </a:cubicBezTo>
                  <a:cubicBezTo>
                    <a:pt x="4766" y="159"/>
                    <a:pt x="3931" y="0"/>
                    <a:pt x="30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33"/>
            <p:cNvSpPr/>
            <p:nvPr/>
          </p:nvSpPr>
          <p:spPr>
            <a:xfrm rot="10800000">
              <a:off x="730227" y="177351"/>
              <a:ext cx="1081757" cy="428862"/>
            </a:xfrm>
            <a:custGeom>
              <a:avLst/>
              <a:gdLst/>
              <a:ahLst/>
              <a:cxnLst/>
              <a:rect l="l" t="t" r="r" b="b"/>
              <a:pathLst>
                <a:path w="31628" h="12538" extrusionOk="0">
                  <a:moveTo>
                    <a:pt x="25607" y="772"/>
                  </a:moveTo>
                  <a:cubicBezTo>
                    <a:pt x="27733" y="772"/>
                    <a:pt x="29687" y="1874"/>
                    <a:pt x="30414" y="3571"/>
                  </a:cubicBezTo>
                  <a:cubicBezTo>
                    <a:pt x="30840" y="4530"/>
                    <a:pt x="30755" y="5765"/>
                    <a:pt x="30222" y="6766"/>
                  </a:cubicBezTo>
                  <a:cubicBezTo>
                    <a:pt x="29924" y="7384"/>
                    <a:pt x="29455" y="7831"/>
                    <a:pt x="28923" y="8129"/>
                  </a:cubicBezTo>
                  <a:cubicBezTo>
                    <a:pt x="29072" y="7597"/>
                    <a:pt x="29115" y="7043"/>
                    <a:pt x="29072" y="6574"/>
                  </a:cubicBezTo>
                  <a:cubicBezTo>
                    <a:pt x="28987" y="5701"/>
                    <a:pt x="28540" y="4956"/>
                    <a:pt x="27858" y="4594"/>
                  </a:cubicBezTo>
                  <a:cubicBezTo>
                    <a:pt x="27411" y="4317"/>
                    <a:pt x="26900" y="4274"/>
                    <a:pt x="26431" y="4210"/>
                  </a:cubicBezTo>
                  <a:cubicBezTo>
                    <a:pt x="26048" y="4168"/>
                    <a:pt x="25707" y="4104"/>
                    <a:pt x="25388" y="3976"/>
                  </a:cubicBezTo>
                  <a:cubicBezTo>
                    <a:pt x="24706" y="3657"/>
                    <a:pt x="24301" y="2741"/>
                    <a:pt x="24536" y="2038"/>
                  </a:cubicBezTo>
                  <a:cubicBezTo>
                    <a:pt x="24621" y="1846"/>
                    <a:pt x="24514" y="1633"/>
                    <a:pt x="24323" y="1527"/>
                  </a:cubicBezTo>
                  <a:cubicBezTo>
                    <a:pt x="24280" y="1506"/>
                    <a:pt x="24216" y="1506"/>
                    <a:pt x="24174" y="1506"/>
                  </a:cubicBezTo>
                  <a:cubicBezTo>
                    <a:pt x="24003" y="1506"/>
                    <a:pt x="23876" y="1569"/>
                    <a:pt x="23812" y="1718"/>
                  </a:cubicBezTo>
                  <a:cubicBezTo>
                    <a:pt x="23787" y="1781"/>
                    <a:pt x="23675" y="1814"/>
                    <a:pt x="23523" y="1814"/>
                  </a:cubicBezTo>
                  <a:cubicBezTo>
                    <a:pt x="23414" y="1814"/>
                    <a:pt x="23285" y="1797"/>
                    <a:pt x="23151" y="1761"/>
                  </a:cubicBezTo>
                  <a:cubicBezTo>
                    <a:pt x="22960" y="1718"/>
                    <a:pt x="22811" y="1548"/>
                    <a:pt x="22747" y="1356"/>
                  </a:cubicBezTo>
                  <a:cubicBezTo>
                    <a:pt x="23577" y="1016"/>
                    <a:pt x="24429" y="803"/>
                    <a:pt x="25260" y="781"/>
                  </a:cubicBezTo>
                  <a:cubicBezTo>
                    <a:pt x="25376" y="775"/>
                    <a:pt x="25492" y="772"/>
                    <a:pt x="25607" y="772"/>
                  </a:cubicBezTo>
                  <a:close/>
                  <a:moveTo>
                    <a:pt x="25615" y="0"/>
                  </a:moveTo>
                  <a:cubicBezTo>
                    <a:pt x="25469" y="0"/>
                    <a:pt x="25322" y="5"/>
                    <a:pt x="25175" y="15"/>
                  </a:cubicBezTo>
                  <a:cubicBezTo>
                    <a:pt x="23109" y="142"/>
                    <a:pt x="21000" y="1101"/>
                    <a:pt x="18913" y="2911"/>
                  </a:cubicBezTo>
                  <a:cubicBezTo>
                    <a:pt x="17806" y="3870"/>
                    <a:pt x="16826" y="4956"/>
                    <a:pt x="15868" y="5999"/>
                  </a:cubicBezTo>
                  <a:cubicBezTo>
                    <a:pt x="15335" y="6574"/>
                    <a:pt x="14760" y="7192"/>
                    <a:pt x="14206" y="7746"/>
                  </a:cubicBezTo>
                  <a:cubicBezTo>
                    <a:pt x="13014" y="8981"/>
                    <a:pt x="11140" y="10685"/>
                    <a:pt x="8839" y="11409"/>
                  </a:cubicBezTo>
                  <a:cubicBezTo>
                    <a:pt x="8057" y="11652"/>
                    <a:pt x="7248" y="11770"/>
                    <a:pt x="6441" y="11770"/>
                  </a:cubicBezTo>
                  <a:cubicBezTo>
                    <a:pt x="4349" y="11770"/>
                    <a:pt x="2271" y="10979"/>
                    <a:pt x="704" y="9535"/>
                  </a:cubicBezTo>
                  <a:cubicBezTo>
                    <a:pt x="634" y="9465"/>
                    <a:pt x="538" y="9433"/>
                    <a:pt x="441" y="9433"/>
                  </a:cubicBezTo>
                  <a:cubicBezTo>
                    <a:pt x="330" y="9433"/>
                    <a:pt x="218" y="9476"/>
                    <a:pt x="150" y="9556"/>
                  </a:cubicBezTo>
                  <a:cubicBezTo>
                    <a:pt x="1" y="9726"/>
                    <a:pt x="22" y="9982"/>
                    <a:pt x="171" y="10131"/>
                  </a:cubicBezTo>
                  <a:cubicBezTo>
                    <a:pt x="1854" y="11686"/>
                    <a:pt x="4154" y="12538"/>
                    <a:pt x="6433" y="12538"/>
                  </a:cubicBezTo>
                  <a:cubicBezTo>
                    <a:pt x="7349" y="12538"/>
                    <a:pt x="8243" y="12410"/>
                    <a:pt x="9095" y="12154"/>
                  </a:cubicBezTo>
                  <a:cubicBezTo>
                    <a:pt x="11565" y="11366"/>
                    <a:pt x="13546" y="9599"/>
                    <a:pt x="14781" y="8321"/>
                  </a:cubicBezTo>
                  <a:cubicBezTo>
                    <a:pt x="15378" y="7724"/>
                    <a:pt x="15931" y="7107"/>
                    <a:pt x="16464" y="6532"/>
                  </a:cubicBezTo>
                  <a:cubicBezTo>
                    <a:pt x="17422" y="5488"/>
                    <a:pt x="18423" y="4423"/>
                    <a:pt x="19488" y="3486"/>
                  </a:cubicBezTo>
                  <a:cubicBezTo>
                    <a:pt x="20340" y="2741"/>
                    <a:pt x="21171" y="2166"/>
                    <a:pt x="22044" y="1740"/>
                  </a:cubicBezTo>
                  <a:cubicBezTo>
                    <a:pt x="22193" y="2144"/>
                    <a:pt x="22534" y="2464"/>
                    <a:pt x="22960" y="2570"/>
                  </a:cubicBezTo>
                  <a:cubicBezTo>
                    <a:pt x="23162" y="2602"/>
                    <a:pt x="23342" y="2621"/>
                    <a:pt x="23499" y="2621"/>
                  </a:cubicBezTo>
                  <a:cubicBezTo>
                    <a:pt x="23557" y="2621"/>
                    <a:pt x="23611" y="2619"/>
                    <a:pt x="23663" y="2613"/>
                  </a:cubicBezTo>
                  <a:cubicBezTo>
                    <a:pt x="23705" y="3486"/>
                    <a:pt x="24238" y="4338"/>
                    <a:pt x="25047" y="4721"/>
                  </a:cubicBezTo>
                  <a:cubicBezTo>
                    <a:pt x="25452" y="4913"/>
                    <a:pt x="25899" y="4956"/>
                    <a:pt x="26303" y="5020"/>
                  </a:cubicBezTo>
                  <a:cubicBezTo>
                    <a:pt x="26729" y="5062"/>
                    <a:pt x="27113" y="5126"/>
                    <a:pt x="27432" y="5296"/>
                  </a:cubicBezTo>
                  <a:cubicBezTo>
                    <a:pt x="27858" y="5552"/>
                    <a:pt x="28178" y="6084"/>
                    <a:pt x="28242" y="6681"/>
                  </a:cubicBezTo>
                  <a:cubicBezTo>
                    <a:pt x="28284" y="7256"/>
                    <a:pt x="28156" y="8001"/>
                    <a:pt x="27922" y="8640"/>
                  </a:cubicBezTo>
                  <a:cubicBezTo>
                    <a:pt x="27858" y="8768"/>
                    <a:pt x="27901" y="8917"/>
                    <a:pt x="27965" y="9024"/>
                  </a:cubicBezTo>
                  <a:cubicBezTo>
                    <a:pt x="28039" y="9116"/>
                    <a:pt x="28178" y="9177"/>
                    <a:pt x="28297" y="9177"/>
                  </a:cubicBezTo>
                  <a:cubicBezTo>
                    <a:pt x="28314" y="9177"/>
                    <a:pt x="28331" y="9175"/>
                    <a:pt x="28348" y="9173"/>
                  </a:cubicBezTo>
                  <a:cubicBezTo>
                    <a:pt x="29413" y="8960"/>
                    <a:pt x="30350" y="8236"/>
                    <a:pt x="30904" y="7171"/>
                  </a:cubicBezTo>
                  <a:cubicBezTo>
                    <a:pt x="31543" y="5935"/>
                    <a:pt x="31628" y="4487"/>
                    <a:pt x="31117" y="3273"/>
                  </a:cubicBezTo>
                  <a:cubicBezTo>
                    <a:pt x="30253" y="1305"/>
                    <a:pt x="28027" y="0"/>
                    <a:pt x="2561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33"/>
            <p:cNvSpPr/>
            <p:nvPr/>
          </p:nvSpPr>
          <p:spPr>
            <a:xfrm rot="10800000">
              <a:off x="36743" y="1685942"/>
              <a:ext cx="234595" cy="149442"/>
            </a:xfrm>
            <a:custGeom>
              <a:avLst/>
              <a:gdLst/>
              <a:ahLst/>
              <a:cxnLst/>
              <a:rect l="l" t="t" r="r" b="b"/>
              <a:pathLst>
                <a:path w="6859" h="4369" extrusionOk="0">
                  <a:moveTo>
                    <a:pt x="4861" y="1"/>
                  </a:moveTo>
                  <a:cubicBezTo>
                    <a:pt x="4532" y="1"/>
                    <a:pt x="4208" y="101"/>
                    <a:pt x="3962" y="301"/>
                  </a:cubicBezTo>
                  <a:cubicBezTo>
                    <a:pt x="3791" y="428"/>
                    <a:pt x="3749" y="663"/>
                    <a:pt x="3876" y="854"/>
                  </a:cubicBezTo>
                  <a:cubicBezTo>
                    <a:pt x="3954" y="957"/>
                    <a:pt x="4078" y="1014"/>
                    <a:pt x="4202" y="1014"/>
                  </a:cubicBezTo>
                  <a:cubicBezTo>
                    <a:pt x="4283" y="1014"/>
                    <a:pt x="4363" y="990"/>
                    <a:pt x="4430" y="939"/>
                  </a:cubicBezTo>
                  <a:cubicBezTo>
                    <a:pt x="4542" y="842"/>
                    <a:pt x="4681" y="799"/>
                    <a:pt x="4829" y="799"/>
                  </a:cubicBezTo>
                  <a:cubicBezTo>
                    <a:pt x="4907" y="799"/>
                    <a:pt x="4988" y="811"/>
                    <a:pt x="5069" y="833"/>
                  </a:cubicBezTo>
                  <a:cubicBezTo>
                    <a:pt x="5367" y="918"/>
                    <a:pt x="5602" y="1067"/>
                    <a:pt x="5751" y="1302"/>
                  </a:cubicBezTo>
                  <a:cubicBezTo>
                    <a:pt x="6006" y="1770"/>
                    <a:pt x="5900" y="2452"/>
                    <a:pt x="5495" y="2899"/>
                  </a:cubicBezTo>
                  <a:cubicBezTo>
                    <a:pt x="5118" y="3334"/>
                    <a:pt x="4515" y="3571"/>
                    <a:pt x="3879" y="3571"/>
                  </a:cubicBezTo>
                  <a:cubicBezTo>
                    <a:pt x="3580" y="3571"/>
                    <a:pt x="3275" y="3519"/>
                    <a:pt x="2982" y="3410"/>
                  </a:cubicBezTo>
                  <a:cubicBezTo>
                    <a:pt x="2173" y="3091"/>
                    <a:pt x="1427" y="2452"/>
                    <a:pt x="788" y="1472"/>
                  </a:cubicBezTo>
                  <a:cubicBezTo>
                    <a:pt x="707" y="1363"/>
                    <a:pt x="582" y="1298"/>
                    <a:pt x="453" y="1298"/>
                  </a:cubicBezTo>
                  <a:cubicBezTo>
                    <a:pt x="379" y="1298"/>
                    <a:pt x="304" y="1319"/>
                    <a:pt x="235" y="1365"/>
                  </a:cubicBezTo>
                  <a:cubicBezTo>
                    <a:pt x="64" y="1493"/>
                    <a:pt x="0" y="1727"/>
                    <a:pt x="128" y="1919"/>
                  </a:cubicBezTo>
                  <a:cubicBezTo>
                    <a:pt x="874" y="3048"/>
                    <a:pt x="1725" y="3815"/>
                    <a:pt x="2705" y="4155"/>
                  </a:cubicBezTo>
                  <a:cubicBezTo>
                    <a:pt x="3088" y="4283"/>
                    <a:pt x="3472" y="4368"/>
                    <a:pt x="3876" y="4368"/>
                  </a:cubicBezTo>
                  <a:cubicBezTo>
                    <a:pt x="4750" y="4368"/>
                    <a:pt x="5580" y="4028"/>
                    <a:pt x="6113" y="3431"/>
                  </a:cubicBezTo>
                  <a:cubicBezTo>
                    <a:pt x="6730" y="2707"/>
                    <a:pt x="6858" y="1685"/>
                    <a:pt x="6432" y="897"/>
                  </a:cubicBezTo>
                  <a:cubicBezTo>
                    <a:pt x="6198" y="492"/>
                    <a:pt x="5751" y="151"/>
                    <a:pt x="5240" y="45"/>
                  </a:cubicBezTo>
                  <a:cubicBezTo>
                    <a:pt x="5115" y="15"/>
                    <a:pt x="4988" y="1"/>
                    <a:pt x="48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33"/>
            <p:cNvSpPr/>
            <p:nvPr/>
          </p:nvSpPr>
          <p:spPr>
            <a:xfrm rot="10800000">
              <a:off x="311422" y="746354"/>
              <a:ext cx="292808" cy="288759"/>
            </a:xfrm>
            <a:custGeom>
              <a:avLst/>
              <a:gdLst/>
              <a:ahLst/>
              <a:cxnLst/>
              <a:rect l="l" t="t" r="r" b="b"/>
              <a:pathLst>
                <a:path w="8561" h="8442" extrusionOk="0">
                  <a:moveTo>
                    <a:pt x="1266" y="1"/>
                  </a:moveTo>
                  <a:cubicBezTo>
                    <a:pt x="1235" y="1"/>
                    <a:pt x="1203" y="4"/>
                    <a:pt x="1172" y="10"/>
                  </a:cubicBezTo>
                  <a:cubicBezTo>
                    <a:pt x="831" y="53"/>
                    <a:pt x="682" y="415"/>
                    <a:pt x="575" y="735"/>
                  </a:cubicBezTo>
                  <a:cubicBezTo>
                    <a:pt x="43" y="2268"/>
                    <a:pt x="0" y="3993"/>
                    <a:pt x="682" y="5484"/>
                  </a:cubicBezTo>
                  <a:cubicBezTo>
                    <a:pt x="1342" y="6953"/>
                    <a:pt x="2726" y="8146"/>
                    <a:pt x="4324" y="8402"/>
                  </a:cubicBezTo>
                  <a:cubicBezTo>
                    <a:pt x="4507" y="8429"/>
                    <a:pt x="4692" y="8442"/>
                    <a:pt x="4878" y="8442"/>
                  </a:cubicBezTo>
                  <a:cubicBezTo>
                    <a:pt x="6309" y="8442"/>
                    <a:pt x="7751" y="7660"/>
                    <a:pt x="8392" y="6378"/>
                  </a:cubicBezTo>
                  <a:cubicBezTo>
                    <a:pt x="8406" y="6382"/>
                    <a:pt x="8418" y="6384"/>
                    <a:pt x="8430" y="6384"/>
                  </a:cubicBezTo>
                  <a:cubicBezTo>
                    <a:pt x="8561" y="6384"/>
                    <a:pt x="8548" y="6180"/>
                    <a:pt x="8392" y="6102"/>
                  </a:cubicBezTo>
                  <a:cubicBezTo>
                    <a:pt x="8340" y="6058"/>
                    <a:pt x="8274" y="6043"/>
                    <a:pt x="8203" y="6043"/>
                  </a:cubicBezTo>
                  <a:cubicBezTo>
                    <a:pt x="8098" y="6043"/>
                    <a:pt x="7982" y="6076"/>
                    <a:pt x="7880" y="6102"/>
                  </a:cubicBezTo>
                  <a:cubicBezTo>
                    <a:pt x="7672" y="6158"/>
                    <a:pt x="7457" y="6186"/>
                    <a:pt x="7241" y="6186"/>
                  </a:cubicBezTo>
                  <a:cubicBezTo>
                    <a:pt x="6243" y="6186"/>
                    <a:pt x="5230" y="5606"/>
                    <a:pt x="4792" y="4696"/>
                  </a:cubicBezTo>
                  <a:cubicBezTo>
                    <a:pt x="4473" y="4036"/>
                    <a:pt x="4452" y="3205"/>
                    <a:pt x="4047" y="2566"/>
                  </a:cubicBezTo>
                  <a:cubicBezTo>
                    <a:pt x="3641" y="1870"/>
                    <a:pt x="2900" y="1402"/>
                    <a:pt x="2113" y="1402"/>
                  </a:cubicBezTo>
                  <a:cubicBezTo>
                    <a:pt x="2034" y="1402"/>
                    <a:pt x="1954" y="1406"/>
                    <a:pt x="1875" y="1416"/>
                  </a:cubicBezTo>
                  <a:cubicBezTo>
                    <a:pt x="1917" y="1097"/>
                    <a:pt x="1981" y="777"/>
                    <a:pt x="1875" y="479"/>
                  </a:cubicBezTo>
                  <a:cubicBezTo>
                    <a:pt x="1798" y="231"/>
                    <a:pt x="1534" y="1"/>
                    <a:pt x="126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33"/>
            <p:cNvSpPr/>
            <p:nvPr/>
          </p:nvSpPr>
          <p:spPr>
            <a:xfrm rot="10800000">
              <a:off x="160589" y="731625"/>
              <a:ext cx="453833" cy="1074105"/>
            </a:xfrm>
            <a:custGeom>
              <a:avLst/>
              <a:gdLst/>
              <a:ahLst/>
              <a:cxnLst/>
              <a:rect l="l" t="t" r="r" b="b"/>
              <a:pathLst>
                <a:path w="13269" h="31402" extrusionOk="0">
                  <a:moveTo>
                    <a:pt x="1555" y="22627"/>
                  </a:moveTo>
                  <a:cubicBezTo>
                    <a:pt x="1747" y="22690"/>
                    <a:pt x="1896" y="22840"/>
                    <a:pt x="1960" y="23010"/>
                  </a:cubicBezTo>
                  <a:cubicBezTo>
                    <a:pt x="2045" y="23329"/>
                    <a:pt x="2002" y="23628"/>
                    <a:pt x="1896" y="23691"/>
                  </a:cubicBezTo>
                  <a:cubicBezTo>
                    <a:pt x="1725" y="23798"/>
                    <a:pt x="1640" y="24011"/>
                    <a:pt x="1725" y="24181"/>
                  </a:cubicBezTo>
                  <a:cubicBezTo>
                    <a:pt x="1774" y="24327"/>
                    <a:pt x="1909" y="24424"/>
                    <a:pt x="2065" y="24424"/>
                  </a:cubicBezTo>
                  <a:cubicBezTo>
                    <a:pt x="2114" y="24424"/>
                    <a:pt x="2164" y="24415"/>
                    <a:pt x="2215" y="24394"/>
                  </a:cubicBezTo>
                  <a:cubicBezTo>
                    <a:pt x="2359" y="24348"/>
                    <a:pt x="2511" y="24325"/>
                    <a:pt x="2665" y="24325"/>
                  </a:cubicBezTo>
                  <a:cubicBezTo>
                    <a:pt x="3280" y="24325"/>
                    <a:pt x="3919" y="24683"/>
                    <a:pt x="4174" y="25246"/>
                  </a:cubicBezTo>
                  <a:cubicBezTo>
                    <a:pt x="4302" y="25544"/>
                    <a:pt x="4345" y="25928"/>
                    <a:pt x="4409" y="26290"/>
                  </a:cubicBezTo>
                  <a:cubicBezTo>
                    <a:pt x="4451" y="26780"/>
                    <a:pt x="4537" y="27248"/>
                    <a:pt x="4771" y="27717"/>
                  </a:cubicBezTo>
                  <a:cubicBezTo>
                    <a:pt x="5154" y="28398"/>
                    <a:pt x="5900" y="28845"/>
                    <a:pt x="6773" y="28931"/>
                  </a:cubicBezTo>
                  <a:cubicBezTo>
                    <a:pt x="6881" y="28941"/>
                    <a:pt x="6997" y="28946"/>
                    <a:pt x="7118" y="28946"/>
                  </a:cubicBezTo>
                  <a:cubicBezTo>
                    <a:pt x="7497" y="28946"/>
                    <a:pt x="7924" y="28895"/>
                    <a:pt x="8328" y="28782"/>
                  </a:cubicBezTo>
                  <a:lnTo>
                    <a:pt x="8328" y="28782"/>
                  </a:lnTo>
                  <a:cubicBezTo>
                    <a:pt x="8051" y="29314"/>
                    <a:pt x="7582" y="29783"/>
                    <a:pt x="6964" y="30102"/>
                  </a:cubicBezTo>
                  <a:cubicBezTo>
                    <a:pt x="6391" y="30401"/>
                    <a:pt x="5757" y="30552"/>
                    <a:pt x="5142" y="30552"/>
                  </a:cubicBezTo>
                  <a:cubicBezTo>
                    <a:pt x="4660" y="30552"/>
                    <a:pt x="4191" y="30459"/>
                    <a:pt x="3770" y="30272"/>
                  </a:cubicBezTo>
                  <a:cubicBezTo>
                    <a:pt x="1981" y="29506"/>
                    <a:pt x="809" y="27376"/>
                    <a:pt x="980" y="25118"/>
                  </a:cubicBezTo>
                  <a:cubicBezTo>
                    <a:pt x="1022" y="24288"/>
                    <a:pt x="1214" y="23457"/>
                    <a:pt x="1555" y="22627"/>
                  </a:cubicBezTo>
                  <a:close/>
                  <a:moveTo>
                    <a:pt x="9991" y="0"/>
                  </a:moveTo>
                  <a:cubicBezTo>
                    <a:pt x="9896" y="0"/>
                    <a:pt x="9805" y="32"/>
                    <a:pt x="9733" y="94"/>
                  </a:cubicBezTo>
                  <a:cubicBezTo>
                    <a:pt x="9563" y="243"/>
                    <a:pt x="9563" y="498"/>
                    <a:pt x="9691" y="648"/>
                  </a:cubicBezTo>
                  <a:cubicBezTo>
                    <a:pt x="11693" y="2777"/>
                    <a:pt x="12417" y="5972"/>
                    <a:pt x="11565" y="8783"/>
                  </a:cubicBezTo>
                  <a:cubicBezTo>
                    <a:pt x="10841" y="11062"/>
                    <a:pt x="9137" y="12936"/>
                    <a:pt x="7923" y="14150"/>
                  </a:cubicBezTo>
                  <a:cubicBezTo>
                    <a:pt x="7348" y="14704"/>
                    <a:pt x="6751" y="15258"/>
                    <a:pt x="6155" y="15790"/>
                  </a:cubicBezTo>
                  <a:cubicBezTo>
                    <a:pt x="5090" y="16770"/>
                    <a:pt x="4025" y="17771"/>
                    <a:pt x="3067" y="18857"/>
                  </a:cubicBezTo>
                  <a:cubicBezTo>
                    <a:pt x="1278" y="20944"/>
                    <a:pt x="298" y="23031"/>
                    <a:pt x="171" y="25118"/>
                  </a:cubicBezTo>
                  <a:cubicBezTo>
                    <a:pt x="0" y="27695"/>
                    <a:pt x="1363" y="30145"/>
                    <a:pt x="3450" y="31060"/>
                  </a:cubicBezTo>
                  <a:cubicBezTo>
                    <a:pt x="3940" y="31273"/>
                    <a:pt x="4537" y="31401"/>
                    <a:pt x="5112" y="31401"/>
                  </a:cubicBezTo>
                  <a:cubicBezTo>
                    <a:pt x="5878" y="31359"/>
                    <a:pt x="6645" y="31167"/>
                    <a:pt x="7327" y="30826"/>
                  </a:cubicBezTo>
                  <a:cubicBezTo>
                    <a:pt x="8391" y="30251"/>
                    <a:pt x="9137" y="29314"/>
                    <a:pt x="9329" y="28249"/>
                  </a:cubicBezTo>
                  <a:cubicBezTo>
                    <a:pt x="9350" y="28121"/>
                    <a:pt x="9307" y="27972"/>
                    <a:pt x="9201" y="27887"/>
                  </a:cubicBezTo>
                  <a:cubicBezTo>
                    <a:pt x="9136" y="27836"/>
                    <a:pt x="9048" y="27807"/>
                    <a:pt x="8961" y="27807"/>
                  </a:cubicBezTo>
                  <a:cubicBezTo>
                    <a:pt x="8904" y="27807"/>
                    <a:pt x="8846" y="27819"/>
                    <a:pt x="8796" y="27845"/>
                  </a:cubicBezTo>
                  <a:cubicBezTo>
                    <a:pt x="8248" y="28064"/>
                    <a:pt x="7623" y="28173"/>
                    <a:pt x="7106" y="28173"/>
                  </a:cubicBezTo>
                  <a:cubicBezTo>
                    <a:pt x="7020" y="28173"/>
                    <a:pt x="6937" y="28170"/>
                    <a:pt x="6858" y="28164"/>
                  </a:cubicBezTo>
                  <a:cubicBezTo>
                    <a:pt x="6240" y="28100"/>
                    <a:pt x="5708" y="27781"/>
                    <a:pt x="5474" y="27355"/>
                  </a:cubicBezTo>
                  <a:cubicBezTo>
                    <a:pt x="5282" y="27035"/>
                    <a:pt x="5239" y="26631"/>
                    <a:pt x="5175" y="26205"/>
                  </a:cubicBezTo>
                  <a:cubicBezTo>
                    <a:pt x="5133" y="25779"/>
                    <a:pt x="5069" y="25353"/>
                    <a:pt x="4877" y="24969"/>
                  </a:cubicBezTo>
                  <a:cubicBezTo>
                    <a:pt x="4515" y="24160"/>
                    <a:pt x="3663" y="23628"/>
                    <a:pt x="2790" y="23585"/>
                  </a:cubicBezTo>
                  <a:cubicBezTo>
                    <a:pt x="2811" y="23372"/>
                    <a:pt x="2790" y="23116"/>
                    <a:pt x="2726" y="22882"/>
                  </a:cubicBezTo>
                  <a:cubicBezTo>
                    <a:pt x="2620" y="22456"/>
                    <a:pt x="2300" y="22115"/>
                    <a:pt x="1896" y="21945"/>
                  </a:cubicBezTo>
                  <a:cubicBezTo>
                    <a:pt x="2322" y="21093"/>
                    <a:pt x="2939" y="20241"/>
                    <a:pt x="3663" y="19389"/>
                  </a:cubicBezTo>
                  <a:cubicBezTo>
                    <a:pt x="4600" y="18324"/>
                    <a:pt x="5665" y="17345"/>
                    <a:pt x="6688" y="16386"/>
                  </a:cubicBezTo>
                  <a:cubicBezTo>
                    <a:pt x="7284" y="15854"/>
                    <a:pt x="7902" y="15300"/>
                    <a:pt x="8477" y="14704"/>
                  </a:cubicBezTo>
                  <a:cubicBezTo>
                    <a:pt x="9754" y="13426"/>
                    <a:pt x="11565" y="11488"/>
                    <a:pt x="12310" y="9017"/>
                  </a:cubicBezTo>
                  <a:cubicBezTo>
                    <a:pt x="13269" y="5951"/>
                    <a:pt x="12481" y="2458"/>
                    <a:pt x="10287" y="115"/>
                  </a:cubicBezTo>
                  <a:cubicBezTo>
                    <a:pt x="10198" y="38"/>
                    <a:pt x="10093" y="0"/>
                    <a:pt x="999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33"/>
            <p:cNvSpPr/>
            <p:nvPr/>
          </p:nvSpPr>
          <p:spPr>
            <a:xfrm rot="10800000">
              <a:off x="1056794" y="368928"/>
              <a:ext cx="241641" cy="308940"/>
            </a:xfrm>
            <a:custGeom>
              <a:avLst/>
              <a:gdLst/>
              <a:ahLst/>
              <a:cxnLst/>
              <a:rect l="l" t="t" r="r" b="b"/>
              <a:pathLst>
                <a:path w="7065" h="9032" extrusionOk="0">
                  <a:moveTo>
                    <a:pt x="6669" y="0"/>
                  </a:moveTo>
                  <a:cubicBezTo>
                    <a:pt x="6661" y="0"/>
                    <a:pt x="6653" y="1"/>
                    <a:pt x="6646" y="1"/>
                  </a:cubicBezTo>
                  <a:cubicBezTo>
                    <a:pt x="4686" y="214"/>
                    <a:pt x="2769" y="1173"/>
                    <a:pt x="1555" y="2749"/>
                  </a:cubicBezTo>
                  <a:cubicBezTo>
                    <a:pt x="150" y="4601"/>
                    <a:pt x="1" y="6816"/>
                    <a:pt x="640" y="9031"/>
                  </a:cubicBezTo>
                  <a:cubicBezTo>
                    <a:pt x="1662" y="5581"/>
                    <a:pt x="3898" y="2557"/>
                    <a:pt x="6837" y="512"/>
                  </a:cubicBezTo>
                  <a:cubicBezTo>
                    <a:pt x="7065" y="347"/>
                    <a:pt x="6931" y="0"/>
                    <a:pt x="66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33"/>
            <p:cNvSpPr/>
            <p:nvPr/>
          </p:nvSpPr>
          <p:spPr>
            <a:xfrm rot="10800000">
              <a:off x="1453919" y="192659"/>
              <a:ext cx="113313" cy="148552"/>
            </a:xfrm>
            <a:custGeom>
              <a:avLst/>
              <a:gdLst/>
              <a:ahLst/>
              <a:cxnLst/>
              <a:rect l="l" t="t" r="r" b="b"/>
              <a:pathLst>
                <a:path w="3313" h="4343" extrusionOk="0">
                  <a:moveTo>
                    <a:pt x="2951" y="1"/>
                  </a:moveTo>
                  <a:cubicBezTo>
                    <a:pt x="2890" y="1"/>
                    <a:pt x="2827" y="20"/>
                    <a:pt x="2770" y="62"/>
                  </a:cubicBezTo>
                  <a:cubicBezTo>
                    <a:pt x="2131" y="509"/>
                    <a:pt x="1407" y="1020"/>
                    <a:pt x="959" y="1552"/>
                  </a:cubicBezTo>
                  <a:cubicBezTo>
                    <a:pt x="363" y="2298"/>
                    <a:pt x="1" y="3448"/>
                    <a:pt x="129" y="4342"/>
                  </a:cubicBezTo>
                  <a:cubicBezTo>
                    <a:pt x="1705" y="3597"/>
                    <a:pt x="2897" y="2106"/>
                    <a:pt x="3281" y="402"/>
                  </a:cubicBezTo>
                  <a:cubicBezTo>
                    <a:pt x="3313" y="177"/>
                    <a:pt x="3139" y="1"/>
                    <a:pt x="29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33"/>
            <p:cNvSpPr/>
            <p:nvPr/>
          </p:nvSpPr>
          <p:spPr>
            <a:xfrm rot="10800000">
              <a:off x="371105" y="1058080"/>
              <a:ext cx="309122" cy="229208"/>
            </a:xfrm>
            <a:custGeom>
              <a:avLst/>
              <a:gdLst/>
              <a:ahLst/>
              <a:cxnLst/>
              <a:rect l="l" t="t" r="r" b="b"/>
              <a:pathLst>
                <a:path w="9038" h="6701" extrusionOk="0">
                  <a:moveTo>
                    <a:pt x="6607" y="1"/>
                  </a:moveTo>
                  <a:cubicBezTo>
                    <a:pt x="5237" y="1"/>
                    <a:pt x="3927" y="397"/>
                    <a:pt x="2755" y="1314"/>
                  </a:cubicBezTo>
                  <a:cubicBezTo>
                    <a:pt x="1200" y="2506"/>
                    <a:pt x="242" y="4423"/>
                    <a:pt x="29" y="6404"/>
                  </a:cubicBezTo>
                  <a:cubicBezTo>
                    <a:pt x="1" y="6570"/>
                    <a:pt x="154" y="6701"/>
                    <a:pt x="305" y="6701"/>
                  </a:cubicBezTo>
                  <a:cubicBezTo>
                    <a:pt x="386" y="6701"/>
                    <a:pt x="467" y="6663"/>
                    <a:pt x="519" y="6574"/>
                  </a:cubicBezTo>
                  <a:cubicBezTo>
                    <a:pt x="2584" y="3656"/>
                    <a:pt x="5609" y="1420"/>
                    <a:pt x="9038" y="377"/>
                  </a:cubicBezTo>
                  <a:cubicBezTo>
                    <a:pt x="8217" y="134"/>
                    <a:pt x="7401" y="1"/>
                    <a:pt x="66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33"/>
            <p:cNvSpPr/>
            <p:nvPr/>
          </p:nvSpPr>
          <p:spPr>
            <a:xfrm rot="10800000">
              <a:off x="194109" y="1453436"/>
              <a:ext cx="151962" cy="108840"/>
            </a:xfrm>
            <a:custGeom>
              <a:avLst/>
              <a:gdLst/>
              <a:ahLst/>
              <a:cxnLst/>
              <a:rect l="l" t="t" r="r" b="b"/>
              <a:pathLst>
                <a:path w="4443" h="3182" extrusionOk="0">
                  <a:moveTo>
                    <a:pt x="4067" y="1"/>
                  </a:moveTo>
                  <a:cubicBezTo>
                    <a:pt x="3214" y="1"/>
                    <a:pt x="2264" y="356"/>
                    <a:pt x="1653" y="856"/>
                  </a:cubicBezTo>
                  <a:cubicBezTo>
                    <a:pt x="1120" y="1303"/>
                    <a:pt x="609" y="2027"/>
                    <a:pt x="141" y="2666"/>
                  </a:cubicBezTo>
                  <a:cubicBezTo>
                    <a:pt x="1" y="2886"/>
                    <a:pt x="180" y="3181"/>
                    <a:pt x="449" y="3181"/>
                  </a:cubicBezTo>
                  <a:cubicBezTo>
                    <a:pt x="467" y="3181"/>
                    <a:pt x="485" y="3180"/>
                    <a:pt x="503" y="3177"/>
                  </a:cubicBezTo>
                  <a:cubicBezTo>
                    <a:pt x="2207" y="2794"/>
                    <a:pt x="3697" y="1601"/>
                    <a:pt x="4443" y="25"/>
                  </a:cubicBezTo>
                  <a:cubicBezTo>
                    <a:pt x="4321" y="9"/>
                    <a:pt x="4195" y="1"/>
                    <a:pt x="40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33"/>
            <p:cNvSpPr/>
            <p:nvPr/>
          </p:nvSpPr>
          <p:spPr>
            <a:xfrm rot="10800000">
              <a:off x="577961" y="575820"/>
              <a:ext cx="296536" cy="297241"/>
            </a:xfrm>
            <a:custGeom>
              <a:avLst/>
              <a:gdLst/>
              <a:ahLst/>
              <a:cxnLst/>
              <a:rect l="l" t="t" r="r" b="b"/>
              <a:pathLst>
                <a:path w="8670" h="8690" extrusionOk="0">
                  <a:moveTo>
                    <a:pt x="3622" y="0"/>
                  </a:moveTo>
                  <a:cubicBezTo>
                    <a:pt x="2876" y="512"/>
                    <a:pt x="2471" y="1470"/>
                    <a:pt x="2621" y="2386"/>
                  </a:cubicBezTo>
                  <a:cubicBezTo>
                    <a:pt x="2621" y="2450"/>
                    <a:pt x="2642" y="2556"/>
                    <a:pt x="2642" y="2641"/>
                  </a:cubicBezTo>
                  <a:cubicBezTo>
                    <a:pt x="2557" y="2641"/>
                    <a:pt x="2450" y="2620"/>
                    <a:pt x="2365" y="2620"/>
                  </a:cubicBezTo>
                  <a:cubicBezTo>
                    <a:pt x="2261" y="2605"/>
                    <a:pt x="2156" y="2598"/>
                    <a:pt x="2051" y="2598"/>
                  </a:cubicBezTo>
                  <a:cubicBezTo>
                    <a:pt x="1270" y="2598"/>
                    <a:pt x="470" y="3002"/>
                    <a:pt x="1" y="3621"/>
                  </a:cubicBezTo>
                  <a:lnTo>
                    <a:pt x="959" y="4345"/>
                  </a:lnTo>
                  <a:cubicBezTo>
                    <a:pt x="619" y="4579"/>
                    <a:pt x="299" y="4835"/>
                    <a:pt x="1" y="5069"/>
                  </a:cubicBezTo>
                  <a:cubicBezTo>
                    <a:pt x="460" y="5712"/>
                    <a:pt x="1219" y="6101"/>
                    <a:pt x="1993" y="6101"/>
                  </a:cubicBezTo>
                  <a:cubicBezTo>
                    <a:pt x="2117" y="6101"/>
                    <a:pt x="2241" y="6091"/>
                    <a:pt x="2365" y="6070"/>
                  </a:cubicBezTo>
                  <a:cubicBezTo>
                    <a:pt x="2450" y="6070"/>
                    <a:pt x="2557" y="6049"/>
                    <a:pt x="2642" y="6049"/>
                  </a:cubicBezTo>
                  <a:cubicBezTo>
                    <a:pt x="2642" y="6134"/>
                    <a:pt x="2621" y="6241"/>
                    <a:pt x="2621" y="6305"/>
                  </a:cubicBezTo>
                  <a:cubicBezTo>
                    <a:pt x="2471" y="7199"/>
                    <a:pt x="2897" y="8157"/>
                    <a:pt x="3622" y="8690"/>
                  </a:cubicBezTo>
                  <a:lnTo>
                    <a:pt x="4346" y="7731"/>
                  </a:lnTo>
                  <a:cubicBezTo>
                    <a:pt x="4580" y="8072"/>
                    <a:pt x="4814" y="8392"/>
                    <a:pt x="5070" y="8690"/>
                  </a:cubicBezTo>
                  <a:cubicBezTo>
                    <a:pt x="5815" y="8179"/>
                    <a:pt x="6199" y="7220"/>
                    <a:pt x="6071" y="6305"/>
                  </a:cubicBezTo>
                  <a:cubicBezTo>
                    <a:pt x="6071" y="6241"/>
                    <a:pt x="6049" y="6134"/>
                    <a:pt x="6049" y="6049"/>
                  </a:cubicBezTo>
                  <a:cubicBezTo>
                    <a:pt x="6135" y="6049"/>
                    <a:pt x="6241" y="6070"/>
                    <a:pt x="6305" y="6070"/>
                  </a:cubicBezTo>
                  <a:cubicBezTo>
                    <a:pt x="6421" y="6090"/>
                    <a:pt x="6538" y="6099"/>
                    <a:pt x="6655" y="6099"/>
                  </a:cubicBezTo>
                  <a:cubicBezTo>
                    <a:pt x="7436" y="6099"/>
                    <a:pt x="8206" y="5681"/>
                    <a:pt x="8669" y="5069"/>
                  </a:cubicBezTo>
                  <a:lnTo>
                    <a:pt x="7711" y="4345"/>
                  </a:lnTo>
                  <a:cubicBezTo>
                    <a:pt x="8073" y="4111"/>
                    <a:pt x="8392" y="3877"/>
                    <a:pt x="8669" y="3621"/>
                  </a:cubicBezTo>
                  <a:cubicBezTo>
                    <a:pt x="8242" y="2971"/>
                    <a:pt x="7457" y="2596"/>
                    <a:pt x="6656" y="2596"/>
                  </a:cubicBezTo>
                  <a:cubicBezTo>
                    <a:pt x="6539" y="2596"/>
                    <a:pt x="6422" y="2604"/>
                    <a:pt x="6305" y="2620"/>
                  </a:cubicBezTo>
                  <a:cubicBezTo>
                    <a:pt x="6241" y="2620"/>
                    <a:pt x="6135" y="2641"/>
                    <a:pt x="6049" y="2641"/>
                  </a:cubicBezTo>
                  <a:cubicBezTo>
                    <a:pt x="6049" y="2556"/>
                    <a:pt x="6071" y="2450"/>
                    <a:pt x="6071" y="2386"/>
                  </a:cubicBezTo>
                  <a:cubicBezTo>
                    <a:pt x="6199" y="1491"/>
                    <a:pt x="5773" y="533"/>
                    <a:pt x="5070" y="0"/>
                  </a:cubicBezTo>
                  <a:lnTo>
                    <a:pt x="4346" y="959"/>
                  </a:lnTo>
                  <a:cubicBezTo>
                    <a:pt x="4111" y="618"/>
                    <a:pt x="3856" y="299"/>
                    <a:pt x="36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33"/>
            <p:cNvSpPr/>
            <p:nvPr/>
          </p:nvSpPr>
          <p:spPr>
            <a:xfrm rot="10800000">
              <a:off x="668290" y="666880"/>
              <a:ext cx="115126" cy="115134"/>
            </a:xfrm>
            <a:custGeom>
              <a:avLst/>
              <a:gdLst/>
              <a:ahLst/>
              <a:cxnLst/>
              <a:rect l="l" t="t" r="r" b="b"/>
              <a:pathLst>
                <a:path w="3366" h="3366" extrusionOk="0">
                  <a:moveTo>
                    <a:pt x="1683" y="1"/>
                  </a:moveTo>
                  <a:cubicBezTo>
                    <a:pt x="746" y="1"/>
                    <a:pt x="0" y="746"/>
                    <a:pt x="0" y="1683"/>
                  </a:cubicBezTo>
                  <a:cubicBezTo>
                    <a:pt x="0" y="2620"/>
                    <a:pt x="746" y="3366"/>
                    <a:pt x="1683" y="3366"/>
                  </a:cubicBezTo>
                  <a:cubicBezTo>
                    <a:pt x="2620" y="3366"/>
                    <a:pt x="3365" y="2620"/>
                    <a:pt x="3365" y="1683"/>
                  </a:cubicBezTo>
                  <a:cubicBezTo>
                    <a:pt x="3365" y="746"/>
                    <a:pt x="2620" y="1"/>
                    <a:pt x="16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"/>
          <p:cNvSpPr txBox="1">
            <a:spLocks noGrp="1"/>
          </p:cNvSpPr>
          <p:nvPr>
            <p:ph type="title"/>
          </p:nvPr>
        </p:nvSpPr>
        <p:spPr>
          <a:xfrm>
            <a:off x="2258400" y="2349561"/>
            <a:ext cx="4627200" cy="7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7" name="Google Shape;137;p3"/>
          <p:cNvSpPr txBox="1">
            <a:spLocks noGrp="1"/>
          </p:cNvSpPr>
          <p:nvPr>
            <p:ph type="title" idx="2" hasCustomPrompt="1"/>
          </p:nvPr>
        </p:nvSpPr>
        <p:spPr>
          <a:xfrm>
            <a:off x="4074150" y="1433814"/>
            <a:ext cx="995700" cy="49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38" name="Google Shape;138;p3"/>
          <p:cNvSpPr txBox="1">
            <a:spLocks noGrp="1"/>
          </p:cNvSpPr>
          <p:nvPr>
            <p:ph type="subTitle" idx="1"/>
          </p:nvPr>
        </p:nvSpPr>
        <p:spPr>
          <a:xfrm>
            <a:off x="2258400" y="3088536"/>
            <a:ext cx="4627200" cy="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139" name="Google Shape;139;p3"/>
          <p:cNvGrpSpPr/>
          <p:nvPr/>
        </p:nvGrpSpPr>
        <p:grpSpPr>
          <a:xfrm>
            <a:off x="8422125" y="-13203"/>
            <a:ext cx="1163426" cy="5169905"/>
            <a:chOff x="8422125" y="-13203"/>
            <a:chExt cx="1163426" cy="5169905"/>
          </a:xfrm>
        </p:grpSpPr>
        <p:grpSp>
          <p:nvGrpSpPr>
            <p:cNvPr id="140" name="Google Shape;140;p3"/>
            <p:cNvGrpSpPr/>
            <p:nvPr/>
          </p:nvGrpSpPr>
          <p:grpSpPr>
            <a:xfrm rot="-5400000">
              <a:off x="7641326" y="1990037"/>
              <a:ext cx="2725023" cy="1163426"/>
              <a:chOff x="2483220" y="3882724"/>
              <a:chExt cx="4177561" cy="1783575"/>
            </a:xfrm>
          </p:grpSpPr>
          <p:sp>
            <p:nvSpPr>
              <p:cNvPr id="141" name="Google Shape;141;p3"/>
              <p:cNvSpPr/>
              <p:nvPr/>
            </p:nvSpPr>
            <p:spPr>
              <a:xfrm rot="-8032501">
                <a:off x="6342094" y="4360748"/>
                <a:ext cx="205177" cy="402287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8478" extrusionOk="0">
                    <a:moveTo>
                      <a:pt x="1406" y="1"/>
                    </a:moveTo>
                    <a:cubicBezTo>
                      <a:pt x="447" y="1258"/>
                      <a:pt x="0" y="2897"/>
                      <a:pt x="298" y="4580"/>
                    </a:cubicBezTo>
                    <a:cubicBezTo>
                      <a:pt x="597" y="6262"/>
                      <a:pt x="1619" y="7647"/>
                      <a:pt x="2939" y="8477"/>
                    </a:cubicBezTo>
                    <a:cubicBezTo>
                      <a:pt x="3898" y="7221"/>
                      <a:pt x="4324" y="5560"/>
                      <a:pt x="4025" y="3898"/>
                    </a:cubicBezTo>
                    <a:cubicBezTo>
                      <a:pt x="3749" y="2216"/>
                      <a:pt x="2726" y="832"/>
                      <a:pt x="1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3"/>
              <p:cNvSpPr/>
              <p:nvPr/>
            </p:nvSpPr>
            <p:spPr>
              <a:xfrm rot="-8032501">
                <a:off x="5959417" y="4486901"/>
                <a:ext cx="225391" cy="384066"/>
              </a:xfrm>
              <a:custGeom>
                <a:avLst/>
                <a:gdLst/>
                <a:ahLst/>
                <a:cxnLst/>
                <a:rect l="l" t="t" r="r" b="b"/>
                <a:pathLst>
                  <a:path w="4750" h="8094" extrusionOk="0">
                    <a:moveTo>
                      <a:pt x="916" y="1"/>
                    </a:moveTo>
                    <a:cubicBezTo>
                      <a:pt x="171" y="1406"/>
                      <a:pt x="0" y="3089"/>
                      <a:pt x="597" y="4686"/>
                    </a:cubicBezTo>
                    <a:cubicBezTo>
                      <a:pt x="1172" y="6283"/>
                      <a:pt x="2364" y="7476"/>
                      <a:pt x="3834" y="8094"/>
                    </a:cubicBezTo>
                    <a:cubicBezTo>
                      <a:pt x="4558" y="6709"/>
                      <a:pt x="4750" y="5006"/>
                      <a:pt x="4153" y="3408"/>
                    </a:cubicBezTo>
                    <a:cubicBezTo>
                      <a:pt x="3578" y="1811"/>
                      <a:pt x="2364" y="597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 rot="-8032501">
                <a:off x="4702139" y="4520191"/>
                <a:ext cx="285036" cy="368455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7765" extrusionOk="0">
                    <a:moveTo>
                      <a:pt x="1372" y="0"/>
                    </a:moveTo>
                    <a:cubicBezTo>
                      <a:pt x="1206" y="0"/>
                      <a:pt x="1053" y="37"/>
                      <a:pt x="917" y="113"/>
                    </a:cubicBezTo>
                    <a:cubicBezTo>
                      <a:pt x="1" y="624"/>
                      <a:pt x="192" y="2711"/>
                      <a:pt x="1364" y="4798"/>
                    </a:cubicBezTo>
                    <a:cubicBezTo>
                      <a:pt x="2343" y="6575"/>
                      <a:pt x="3707" y="7765"/>
                      <a:pt x="4643" y="7765"/>
                    </a:cubicBezTo>
                    <a:cubicBezTo>
                      <a:pt x="4807" y="7765"/>
                      <a:pt x="4958" y="7728"/>
                      <a:pt x="5091" y="7652"/>
                    </a:cubicBezTo>
                    <a:cubicBezTo>
                      <a:pt x="6007" y="7162"/>
                      <a:pt x="5815" y="5054"/>
                      <a:pt x="4665" y="2967"/>
                    </a:cubicBezTo>
                    <a:cubicBezTo>
                      <a:pt x="3686" y="1190"/>
                      <a:pt x="2322" y="0"/>
                      <a:pt x="1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3"/>
              <p:cNvSpPr/>
              <p:nvPr/>
            </p:nvSpPr>
            <p:spPr>
              <a:xfrm rot="-8032501">
                <a:off x="5322856" y="4075249"/>
                <a:ext cx="904505" cy="1203635"/>
              </a:xfrm>
              <a:custGeom>
                <a:avLst/>
                <a:gdLst/>
                <a:ahLst/>
                <a:cxnLst/>
                <a:rect l="l" t="t" r="r" b="b"/>
                <a:pathLst>
                  <a:path w="19062" h="25366" extrusionOk="0">
                    <a:moveTo>
                      <a:pt x="18623" y="0"/>
                    </a:moveTo>
                    <a:cubicBezTo>
                      <a:pt x="18524" y="0"/>
                      <a:pt x="18423" y="43"/>
                      <a:pt x="18338" y="128"/>
                    </a:cubicBezTo>
                    <a:cubicBezTo>
                      <a:pt x="16421" y="2002"/>
                      <a:pt x="14185" y="3664"/>
                      <a:pt x="12034" y="5240"/>
                    </a:cubicBezTo>
                    <a:cubicBezTo>
                      <a:pt x="11075" y="5942"/>
                      <a:pt x="10095" y="6667"/>
                      <a:pt x="9137" y="7412"/>
                    </a:cubicBezTo>
                    <a:cubicBezTo>
                      <a:pt x="6411" y="9520"/>
                      <a:pt x="3089" y="12438"/>
                      <a:pt x="1385" y="16442"/>
                    </a:cubicBezTo>
                    <a:cubicBezTo>
                      <a:pt x="192" y="19232"/>
                      <a:pt x="0" y="22491"/>
                      <a:pt x="938" y="25089"/>
                    </a:cubicBezTo>
                    <a:cubicBezTo>
                      <a:pt x="980" y="25259"/>
                      <a:pt x="1150" y="25366"/>
                      <a:pt x="1300" y="25366"/>
                    </a:cubicBezTo>
                    <a:cubicBezTo>
                      <a:pt x="1363" y="25366"/>
                      <a:pt x="1406" y="25366"/>
                      <a:pt x="1427" y="25302"/>
                    </a:cubicBezTo>
                    <a:cubicBezTo>
                      <a:pt x="1640" y="25217"/>
                      <a:pt x="1747" y="25004"/>
                      <a:pt x="1683" y="24791"/>
                    </a:cubicBezTo>
                    <a:cubicBezTo>
                      <a:pt x="831" y="22384"/>
                      <a:pt x="980" y="19339"/>
                      <a:pt x="2109" y="16740"/>
                    </a:cubicBezTo>
                    <a:cubicBezTo>
                      <a:pt x="3749" y="12907"/>
                      <a:pt x="6965" y="10074"/>
                      <a:pt x="9606" y="8030"/>
                    </a:cubicBezTo>
                    <a:cubicBezTo>
                      <a:pt x="10564" y="7305"/>
                      <a:pt x="11544" y="6560"/>
                      <a:pt x="12502" y="5879"/>
                    </a:cubicBezTo>
                    <a:cubicBezTo>
                      <a:pt x="14696" y="4281"/>
                      <a:pt x="16932" y="2620"/>
                      <a:pt x="18891" y="682"/>
                    </a:cubicBezTo>
                    <a:cubicBezTo>
                      <a:pt x="19062" y="512"/>
                      <a:pt x="19062" y="277"/>
                      <a:pt x="18891" y="128"/>
                    </a:cubicBezTo>
                    <a:cubicBezTo>
                      <a:pt x="18817" y="43"/>
                      <a:pt x="18721" y="0"/>
                      <a:pt x="18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3"/>
              <p:cNvSpPr/>
              <p:nvPr/>
            </p:nvSpPr>
            <p:spPr>
              <a:xfrm rot="-8032501">
                <a:off x="5219948" y="4224809"/>
                <a:ext cx="492206" cy="808892"/>
              </a:xfrm>
              <a:custGeom>
                <a:avLst/>
                <a:gdLst/>
                <a:ahLst/>
                <a:cxnLst/>
                <a:rect l="l" t="t" r="r" b="b"/>
                <a:pathLst>
                  <a:path w="10373" h="17047" extrusionOk="0">
                    <a:moveTo>
                      <a:pt x="9146" y="0"/>
                    </a:moveTo>
                    <a:cubicBezTo>
                      <a:pt x="9071" y="0"/>
                      <a:pt x="8997" y="10"/>
                      <a:pt x="8924" y="30"/>
                    </a:cubicBezTo>
                    <a:cubicBezTo>
                      <a:pt x="8519" y="137"/>
                      <a:pt x="8221" y="541"/>
                      <a:pt x="8285" y="946"/>
                    </a:cubicBezTo>
                    <a:cubicBezTo>
                      <a:pt x="6922" y="2479"/>
                      <a:pt x="5474" y="3906"/>
                      <a:pt x="4132" y="5418"/>
                    </a:cubicBezTo>
                    <a:cubicBezTo>
                      <a:pt x="3280" y="6398"/>
                      <a:pt x="2386" y="7378"/>
                      <a:pt x="1683" y="8485"/>
                    </a:cubicBezTo>
                    <a:cubicBezTo>
                      <a:pt x="959" y="9571"/>
                      <a:pt x="426" y="10785"/>
                      <a:pt x="235" y="12063"/>
                    </a:cubicBezTo>
                    <a:cubicBezTo>
                      <a:pt x="0" y="13831"/>
                      <a:pt x="511" y="15662"/>
                      <a:pt x="1598" y="17047"/>
                    </a:cubicBezTo>
                    <a:cubicBezTo>
                      <a:pt x="1811" y="16067"/>
                      <a:pt x="2684" y="14896"/>
                      <a:pt x="3387" y="14150"/>
                    </a:cubicBezTo>
                    <a:cubicBezTo>
                      <a:pt x="4558" y="12873"/>
                      <a:pt x="6262" y="12212"/>
                      <a:pt x="7476" y="10998"/>
                    </a:cubicBezTo>
                    <a:cubicBezTo>
                      <a:pt x="8498" y="10019"/>
                      <a:pt x="9158" y="8698"/>
                      <a:pt x="9307" y="7271"/>
                    </a:cubicBezTo>
                    <a:cubicBezTo>
                      <a:pt x="9478" y="5866"/>
                      <a:pt x="9180" y="4439"/>
                      <a:pt x="8434" y="3225"/>
                    </a:cubicBezTo>
                    <a:cubicBezTo>
                      <a:pt x="9286" y="3182"/>
                      <a:pt x="10351" y="2352"/>
                      <a:pt x="10372" y="1521"/>
                    </a:cubicBezTo>
                    <a:cubicBezTo>
                      <a:pt x="10372" y="1138"/>
                      <a:pt x="10266" y="712"/>
                      <a:pt x="10010" y="413"/>
                    </a:cubicBezTo>
                    <a:cubicBezTo>
                      <a:pt x="9786" y="172"/>
                      <a:pt x="9464" y="0"/>
                      <a:pt x="9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3"/>
              <p:cNvSpPr/>
              <p:nvPr/>
            </p:nvSpPr>
            <p:spPr>
              <a:xfrm rot="-8032501">
                <a:off x="4836319" y="4039533"/>
                <a:ext cx="623550" cy="1656172"/>
              </a:xfrm>
              <a:custGeom>
                <a:avLst/>
                <a:gdLst/>
                <a:ahLst/>
                <a:cxnLst/>
                <a:rect l="l" t="t" r="r" b="b"/>
                <a:pathLst>
                  <a:path w="13141" h="34903" extrusionOk="0">
                    <a:moveTo>
                      <a:pt x="9520" y="17353"/>
                    </a:moveTo>
                    <a:cubicBezTo>
                      <a:pt x="9563" y="17417"/>
                      <a:pt x="9606" y="17438"/>
                      <a:pt x="9648" y="17438"/>
                    </a:cubicBezTo>
                    <a:cubicBezTo>
                      <a:pt x="10244" y="17694"/>
                      <a:pt x="10564" y="18482"/>
                      <a:pt x="10351" y="19078"/>
                    </a:cubicBezTo>
                    <a:cubicBezTo>
                      <a:pt x="10110" y="19635"/>
                      <a:pt x="9595" y="20158"/>
                      <a:pt x="9114" y="20158"/>
                    </a:cubicBezTo>
                    <a:cubicBezTo>
                      <a:pt x="9042" y="20158"/>
                      <a:pt x="8972" y="20147"/>
                      <a:pt x="8903" y="20122"/>
                    </a:cubicBezTo>
                    <a:cubicBezTo>
                      <a:pt x="8865" y="20111"/>
                      <a:pt x="8825" y="20106"/>
                      <a:pt x="8785" y="20106"/>
                    </a:cubicBezTo>
                    <a:cubicBezTo>
                      <a:pt x="8663" y="20106"/>
                      <a:pt x="8535" y="20154"/>
                      <a:pt x="8455" y="20250"/>
                    </a:cubicBezTo>
                    <a:cubicBezTo>
                      <a:pt x="8349" y="20378"/>
                      <a:pt x="8349" y="20569"/>
                      <a:pt x="8434" y="20697"/>
                    </a:cubicBezTo>
                    <a:cubicBezTo>
                      <a:pt x="9755" y="22742"/>
                      <a:pt x="9563" y="25659"/>
                      <a:pt x="8008" y="27491"/>
                    </a:cubicBezTo>
                    <a:cubicBezTo>
                      <a:pt x="7369" y="28236"/>
                      <a:pt x="6560" y="28833"/>
                      <a:pt x="5687" y="29408"/>
                    </a:cubicBezTo>
                    <a:cubicBezTo>
                      <a:pt x="5282" y="29685"/>
                      <a:pt x="4877" y="29961"/>
                      <a:pt x="4515" y="30260"/>
                    </a:cubicBezTo>
                    <a:cubicBezTo>
                      <a:pt x="3749" y="30877"/>
                      <a:pt x="2513" y="32027"/>
                      <a:pt x="2066" y="33433"/>
                    </a:cubicBezTo>
                    <a:cubicBezTo>
                      <a:pt x="1129" y="31878"/>
                      <a:pt x="980" y="29706"/>
                      <a:pt x="1725" y="27661"/>
                    </a:cubicBezTo>
                    <a:cubicBezTo>
                      <a:pt x="2513" y="25361"/>
                      <a:pt x="4217" y="23444"/>
                      <a:pt x="5729" y="21804"/>
                    </a:cubicBezTo>
                    <a:cubicBezTo>
                      <a:pt x="5921" y="21613"/>
                      <a:pt x="6091" y="21421"/>
                      <a:pt x="6262" y="21208"/>
                    </a:cubicBezTo>
                    <a:cubicBezTo>
                      <a:pt x="7412" y="19994"/>
                      <a:pt x="8583" y="18759"/>
                      <a:pt x="9520" y="17353"/>
                    </a:cubicBezTo>
                    <a:close/>
                    <a:moveTo>
                      <a:pt x="6735" y="0"/>
                    </a:moveTo>
                    <a:cubicBezTo>
                      <a:pt x="6618" y="0"/>
                      <a:pt x="6507" y="54"/>
                      <a:pt x="6432" y="166"/>
                    </a:cubicBezTo>
                    <a:cubicBezTo>
                      <a:pt x="6304" y="337"/>
                      <a:pt x="6326" y="592"/>
                      <a:pt x="6517" y="720"/>
                    </a:cubicBezTo>
                    <a:cubicBezTo>
                      <a:pt x="10841" y="4127"/>
                      <a:pt x="12268" y="10858"/>
                      <a:pt x="9669" y="15735"/>
                    </a:cubicBezTo>
                    <a:cubicBezTo>
                      <a:pt x="8668" y="17588"/>
                      <a:pt x="7178" y="19227"/>
                      <a:pt x="5708" y="20761"/>
                    </a:cubicBezTo>
                    <a:cubicBezTo>
                      <a:pt x="5516" y="20953"/>
                      <a:pt x="5346" y="21144"/>
                      <a:pt x="5176" y="21357"/>
                    </a:cubicBezTo>
                    <a:cubicBezTo>
                      <a:pt x="3600" y="23040"/>
                      <a:pt x="1853" y="25042"/>
                      <a:pt x="980" y="27470"/>
                    </a:cubicBezTo>
                    <a:cubicBezTo>
                      <a:pt x="0" y="30153"/>
                      <a:pt x="448" y="33007"/>
                      <a:pt x="2002" y="34753"/>
                    </a:cubicBezTo>
                    <a:cubicBezTo>
                      <a:pt x="2087" y="34839"/>
                      <a:pt x="2194" y="34902"/>
                      <a:pt x="2300" y="34902"/>
                    </a:cubicBezTo>
                    <a:cubicBezTo>
                      <a:pt x="2364" y="34839"/>
                      <a:pt x="2407" y="34817"/>
                      <a:pt x="2428" y="34817"/>
                    </a:cubicBezTo>
                    <a:cubicBezTo>
                      <a:pt x="2599" y="34775"/>
                      <a:pt x="2705" y="34604"/>
                      <a:pt x="2705" y="34455"/>
                    </a:cubicBezTo>
                    <a:cubicBezTo>
                      <a:pt x="2726" y="32922"/>
                      <a:pt x="4132" y="31580"/>
                      <a:pt x="4984" y="30941"/>
                    </a:cubicBezTo>
                    <a:cubicBezTo>
                      <a:pt x="5367" y="30643"/>
                      <a:pt x="5772" y="30366"/>
                      <a:pt x="6134" y="30111"/>
                    </a:cubicBezTo>
                    <a:cubicBezTo>
                      <a:pt x="6986" y="29493"/>
                      <a:pt x="7902" y="28875"/>
                      <a:pt x="8583" y="28066"/>
                    </a:cubicBezTo>
                    <a:cubicBezTo>
                      <a:pt x="10202" y="26149"/>
                      <a:pt x="10521" y="23210"/>
                      <a:pt x="9435" y="20953"/>
                    </a:cubicBezTo>
                    <a:cubicBezTo>
                      <a:pt x="10159" y="20782"/>
                      <a:pt x="10777" y="20143"/>
                      <a:pt x="11054" y="19398"/>
                    </a:cubicBezTo>
                    <a:cubicBezTo>
                      <a:pt x="11437" y="18418"/>
                      <a:pt x="10926" y="17204"/>
                      <a:pt x="9968" y="16778"/>
                    </a:cubicBezTo>
                    <a:cubicBezTo>
                      <a:pt x="10095" y="16565"/>
                      <a:pt x="10244" y="16310"/>
                      <a:pt x="10372" y="16075"/>
                    </a:cubicBezTo>
                    <a:cubicBezTo>
                      <a:pt x="13141" y="10879"/>
                      <a:pt x="11629" y="3702"/>
                      <a:pt x="6986" y="81"/>
                    </a:cubicBezTo>
                    <a:cubicBezTo>
                      <a:pt x="6906" y="28"/>
                      <a:pt x="6819" y="0"/>
                      <a:pt x="6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3"/>
              <p:cNvSpPr/>
              <p:nvPr/>
            </p:nvSpPr>
            <p:spPr>
              <a:xfrm rot="-8032501">
                <a:off x="2488893" y="4394231"/>
                <a:ext cx="401243" cy="186576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3932" extrusionOk="0">
                    <a:moveTo>
                      <a:pt x="3498" y="0"/>
                    </a:moveTo>
                    <a:cubicBezTo>
                      <a:pt x="2206" y="0"/>
                      <a:pt x="985" y="437"/>
                      <a:pt x="0" y="1188"/>
                    </a:cubicBezTo>
                    <a:cubicBezTo>
                      <a:pt x="831" y="2530"/>
                      <a:pt x="2215" y="3531"/>
                      <a:pt x="3877" y="3829"/>
                    </a:cubicBezTo>
                    <a:cubicBezTo>
                      <a:pt x="4240" y="3898"/>
                      <a:pt x="4601" y="3932"/>
                      <a:pt x="4956" y="3932"/>
                    </a:cubicBezTo>
                    <a:cubicBezTo>
                      <a:pt x="6243" y="3932"/>
                      <a:pt x="7454" y="3494"/>
                      <a:pt x="8456" y="2743"/>
                    </a:cubicBezTo>
                    <a:cubicBezTo>
                      <a:pt x="7646" y="1401"/>
                      <a:pt x="6262" y="400"/>
                      <a:pt x="4579" y="102"/>
                    </a:cubicBezTo>
                    <a:cubicBezTo>
                      <a:pt x="4216" y="33"/>
                      <a:pt x="3854" y="0"/>
                      <a:pt x="34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3"/>
              <p:cNvSpPr/>
              <p:nvPr/>
            </p:nvSpPr>
            <p:spPr>
              <a:xfrm rot="-8032501">
                <a:off x="2864794" y="4518720"/>
                <a:ext cx="384066" cy="202994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4278" extrusionOk="0">
                    <a:moveTo>
                      <a:pt x="2710" y="0"/>
                    </a:moveTo>
                    <a:cubicBezTo>
                      <a:pt x="1767" y="0"/>
                      <a:pt x="843" y="240"/>
                      <a:pt x="1" y="680"/>
                    </a:cubicBezTo>
                    <a:cubicBezTo>
                      <a:pt x="618" y="2149"/>
                      <a:pt x="1811" y="3342"/>
                      <a:pt x="3408" y="3917"/>
                    </a:cubicBezTo>
                    <a:cubicBezTo>
                      <a:pt x="4063" y="4162"/>
                      <a:pt x="4732" y="4277"/>
                      <a:pt x="5391" y="4277"/>
                    </a:cubicBezTo>
                    <a:cubicBezTo>
                      <a:pt x="6339" y="4277"/>
                      <a:pt x="7264" y="4037"/>
                      <a:pt x="8094" y="3598"/>
                    </a:cubicBezTo>
                    <a:cubicBezTo>
                      <a:pt x="7498" y="2149"/>
                      <a:pt x="6284" y="935"/>
                      <a:pt x="4686" y="360"/>
                    </a:cubicBezTo>
                    <a:cubicBezTo>
                      <a:pt x="4032" y="116"/>
                      <a:pt x="3366" y="0"/>
                      <a:pt x="27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3"/>
              <p:cNvSpPr/>
              <p:nvPr/>
            </p:nvSpPr>
            <p:spPr>
              <a:xfrm rot="-8032501">
                <a:off x="4080829" y="4567042"/>
                <a:ext cx="405324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8542" h="5335" extrusionOk="0">
                    <a:moveTo>
                      <a:pt x="1876" y="0"/>
                    </a:moveTo>
                    <a:cubicBezTo>
                      <a:pt x="1211" y="0"/>
                      <a:pt x="707" y="189"/>
                      <a:pt x="491" y="577"/>
                    </a:cubicBezTo>
                    <a:cubicBezTo>
                      <a:pt x="1" y="1493"/>
                      <a:pt x="1279" y="3176"/>
                      <a:pt x="3345" y="4326"/>
                    </a:cubicBezTo>
                    <a:cubicBezTo>
                      <a:pt x="4550" y="4990"/>
                      <a:pt x="5763" y="5335"/>
                      <a:pt x="6671" y="5335"/>
                    </a:cubicBezTo>
                    <a:cubicBezTo>
                      <a:pt x="7335" y="5335"/>
                      <a:pt x="7835" y="5151"/>
                      <a:pt x="8051" y="4773"/>
                    </a:cubicBezTo>
                    <a:cubicBezTo>
                      <a:pt x="8541" y="3857"/>
                      <a:pt x="7263" y="2175"/>
                      <a:pt x="5176" y="1025"/>
                    </a:cubicBezTo>
                    <a:cubicBezTo>
                      <a:pt x="3986" y="350"/>
                      <a:pt x="2781" y="0"/>
                      <a:pt x="1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3"/>
              <p:cNvSpPr/>
              <p:nvPr/>
            </p:nvSpPr>
            <p:spPr>
              <a:xfrm rot="-8032501">
                <a:off x="2756315" y="4182026"/>
                <a:ext cx="1207715" cy="886189"/>
              </a:xfrm>
              <a:custGeom>
                <a:avLst/>
                <a:gdLst/>
                <a:ahLst/>
                <a:cxnLst/>
                <a:rect l="l" t="t" r="r" b="b"/>
                <a:pathLst>
                  <a:path w="25452" h="18676" extrusionOk="0">
                    <a:moveTo>
                      <a:pt x="21545" y="1"/>
                    </a:moveTo>
                    <a:cubicBezTo>
                      <a:pt x="19846" y="1"/>
                      <a:pt x="18088" y="355"/>
                      <a:pt x="16485" y="1041"/>
                    </a:cubicBezTo>
                    <a:cubicBezTo>
                      <a:pt x="12502" y="2787"/>
                      <a:pt x="9563" y="6088"/>
                      <a:pt x="7455" y="8793"/>
                    </a:cubicBezTo>
                    <a:cubicBezTo>
                      <a:pt x="6709" y="9751"/>
                      <a:pt x="5985" y="10731"/>
                      <a:pt x="5282" y="11689"/>
                    </a:cubicBezTo>
                    <a:cubicBezTo>
                      <a:pt x="3706" y="13862"/>
                      <a:pt x="2088" y="16098"/>
                      <a:pt x="171" y="18015"/>
                    </a:cubicBezTo>
                    <a:cubicBezTo>
                      <a:pt x="1" y="18164"/>
                      <a:pt x="1" y="18398"/>
                      <a:pt x="171" y="18569"/>
                    </a:cubicBezTo>
                    <a:cubicBezTo>
                      <a:pt x="256" y="18654"/>
                      <a:pt x="363" y="18675"/>
                      <a:pt x="469" y="18675"/>
                    </a:cubicBezTo>
                    <a:cubicBezTo>
                      <a:pt x="576" y="18675"/>
                      <a:pt x="682" y="18654"/>
                      <a:pt x="746" y="18569"/>
                    </a:cubicBezTo>
                    <a:cubicBezTo>
                      <a:pt x="2705" y="16631"/>
                      <a:pt x="4345" y="14352"/>
                      <a:pt x="5943" y="12179"/>
                    </a:cubicBezTo>
                    <a:cubicBezTo>
                      <a:pt x="6645" y="11221"/>
                      <a:pt x="7348" y="10241"/>
                      <a:pt x="8094" y="9283"/>
                    </a:cubicBezTo>
                    <a:cubicBezTo>
                      <a:pt x="10160" y="6642"/>
                      <a:pt x="12971" y="3426"/>
                      <a:pt x="16804" y="1765"/>
                    </a:cubicBezTo>
                    <a:cubicBezTo>
                      <a:pt x="18304" y="1119"/>
                      <a:pt x="19937" y="793"/>
                      <a:pt x="21514" y="793"/>
                    </a:cubicBezTo>
                    <a:cubicBezTo>
                      <a:pt x="22692" y="793"/>
                      <a:pt x="23838" y="975"/>
                      <a:pt x="24876" y="1339"/>
                    </a:cubicBezTo>
                    <a:cubicBezTo>
                      <a:pt x="24926" y="1359"/>
                      <a:pt x="24976" y="1368"/>
                      <a:pt x="25024" y="1368"/>
                    </a:cubicBezTo>
                    <a:cubicBezTo>
                      <a:pt x="25182" y="1368"/>
                      <a:pt x="25322" y="1268"/>
                      <a:pt x="25387" y="1105"/>
                    </a:cubicBezTo>
                    <a:cubicBezTo>
                      <a:pt x="25451" y="892"/>
                      <a:pt x="25345" y="679"/>
                      <a:pt x="25132" y="593"/>
                    </a:cubicBezTo>
                    <a:cubicBezTo>
                      <a:pt x="24027" y="195"/>
                      <a:pt x="22802" y="1"/>
                      <a:pt x="21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3"/>
              <p:cNvSpPr/>
              <p:nvPr/>
            </p:nvSpPr>
            <p:spPr>
              <a:xfrm rot="-8032501">
                <a:off x="3262013" y="4349379"/>
                <a:ext cx="812546" cy="484756"/>
              </a:xfrm>
              <a:custGeom>
                <a:avLst/>
                <a:gdLst/>
                <a:ahLst/>
                <a:cxnLst/>
                <a:rect l="l" t="t" r="r" b="b"/>
                <a:pathLst>
                  <a:path w="17124" h="10216" extrusionOk="0">
                    <a:moveTo>
                      <a:pt x="12991" y="0"/>
                    </a:moveTo>
                    <a:cubicBezTo>
                      <a:pt x="12707" y="0"/>
                      <a:pt x="12423" y="19"/>
                      <a:pt x="12140" y="56"/>
                    </a:cubicBezTo>
                    <a:cubicBezTo>
                      <a:pt x="10862" y="248"/>
                      <a:pt x="9648" y="780"/>
                      <a:pt x="8540" y="1504"/>
                    </a:cubicBezTo>
                    <a:cubicBezTo>
                      <a:pt x="7454" y="2229"/>
                      <a:pt x="6474" y="3102"/>
                      <a:pt x="5495" y="3954"/>
                    </a:cubicBezTo>
                    <a:cubicBezTo>
                      <a:pt x="3961" y="5317"/>
                      <a:pt x="2556" y="6744"/>
                      <a:pt x="1022" y="8107"/>
                    </a:cubicBezTo>
                    <a:cubicBezTo>
                      <a:pt x="985" y="8101"/>
                      <a:pt x="949" y="8098"/>
                      <a:pt x="912" y="8098"/>
                    </a:cubicBezTo>
                    <a:cubicBezTo>
                      <a:pt x="546" y="8098"/>
                      <a:pt x="203" y="8378"/>
                      <a:pt x="107" y="8746"/>
                    </a:cubicBezTo>
                    <a:cubicBezTo>
                      <a:pt x="0" y="9150"/>
                      <a:pt x="192" y="9576"/>
                      <a:pt x="490" y="9832"/>
                    </a:cubicBezTo>
                    <a:cubicBezTo>
                      <a:pt x="767" y="10109"/>
                      <a:pt x="1193" y="10215"/>
                      <a:pt x="1597" y="10215"/>
                    </a:cubicBezTo>
                    <a:cubicBezTo>
                      <a:pt x="2428" y="10215"/>
                      <a:pt x="3216" y="9150"/>
                      <a:pt x="3301" y="8256"/>
                    </a:cubicBezTo>
                    <a:cubicBezTo>
                      <a:pt x="4295" y="8877"/>
                      <a:pt x="5466" y="9188"/>
                      <a:pt x="6643" y="9188"/>
                    </a:cubicBezTo>
                    <a:cubicBezTo>
                      <a:pt x="6878" y="9188"/>
                      <a:pt x="7113" y="9175"/>
                      <a:pt x="7348" y="9150"/>
                    </a:cubicBezTo>
                    <a:cubicBezTo>
                      <a:pt x="8753" y="8980"/>
                      <a:pt x="10095" y="8320"/>
                      <a:pt x="11075" y="7297"/>
                    </a:cubicBezTo>
                    <a:cubicBezTo>
                      <a:pt x="12267" y="6083"/>
                      <a:pt x="12949" y="4380"/>
                      <a:pt x="14227" y="3208"/>
                    </a:cubicBezTo>
                    <a:cubicBezTo>
                      <a:pt x="14972" y="2505"/>
                      <a:pt x="16144" y="1632"/>
                      <a:pt x="17123" y="1419"/>
                    </a:cubicBezTo>
                    <a:cubicBezTo>
                      <a:pt x="15961" y="507"/>
                      <a:pt x="14482" y="0"/>
                      <a:pt x="12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3"/>
              <p:cNvSpPr/>
              <p:nvPr/>
            </p:nvSpPr>
            <p:spPr>
              <a:xfrm rot="-8032501">
                <a:off x="3130991" y="4595459"/>
                <a:ext cx="1660443" cy="535766"/>
              </a:xfrm>
              <a:custGeom>
                <a:avLst/>
                <a:gdLst/>
                <a:ahLst/>
                <a:cxnLst/>
                <a:rect l="l" t="t" r="r" b="b"/>
                <a:pathLst>
                  <a:path w="34993" h="11291" extrusionOk="0">
                    <a:moveTo>
                      <a:pt x="30471" y="785"/>
                    </a:moveTo>
                    <a:cubicBezTo>
                      <a:pt x="31626" y="785"/>
                      <a:pt x="32718" y="1064"/>
                      <a:pt x="33608" y="1600"/>
                    </a:cubicBezTo>
                    <a:cubicBezTo>
                      <a:pt x="32203" y="2026"/>
                      <a:pt x="31053" y="3261"/>
                      <a:pt x="30435" y="4049"/>
                    </a:cubicBezTo>
                    <a:cubicBezTo>
                      <a:pt x="30137" y="4433"/>
                      <a:pt x="29860" y="4859"/>
                      <a:pt x="29583" y="5221"/>
                    </a:cubicBezTo>
                    <a:cubicBezTo>
                      <a:pt x="28966" y="6073"/>
                      <a:pt x="28412" y="6903"/>
                      <a:pt x="27666" y="7542"/>
                    </a:cubicBezTo>
                    <a:cubicBezTo>
                      <a:pt x="26656" y="8411"/>
                      <a:pt x="25310" y="8853"/>
                      <a:pt x="23966" y="8853"/>
                    </a:cubicBezTo>
                    <a:cubicBezTo>
                      <a:pt x="22872" y="8853"/>
                      <a:pt x="21780" y="8560"/>
                      <a:pt x="20872" y="7968"/>
                    </a:cubicBezTo>
                    <a:cubicBezTo>
                      <a:pt x="20815" y="7920"/>
                      <a:pt x="20744" y="7898"/>
                      <a:pt x="20673" y="7898"/>
                    </a:cubicBezTo>
                    <a:cubicBezTo>
                      <a:pt x="20585" y="7898"/>
                      <a:pt x="20495" y="7931"/>
                      <a:pt x="20425" y="7989"/>
                    </a:cubicBezTo>
                    <a:cubicBezTo>
                      <a:pt x="20297" y="8096"/>
                      <a:pt x="20233" y="8288"/>
                      <a:pt x="20297" y="8437"/>
                    </a:cubicBezTo>
                    <a:cubicBezTo>
                      <a:pt x="20489" y="9012"/>
                      <a:pt x="19914" y="9651"/>
                      <a:pt x="19254" y="9885"/>
                    </a:cubicBezTo>
                    <a:cubicBezTo>
                      <a:pt x="19116" y="9937"/>
                      <a:pt x="18971" y="9962"/>
                      <a:pt x="18826" y="9962"/>
                    </a:cubicBezTo>
                    <a:cubicBezTo>
                      <a:pt x="18320" y="9962"/>
                      <a:pt x="17812" y="9662"/>
                      <a:pt x="17614" y="9182"/>
                    </a:cubicBezTo>
                    <a:cubicBezTo>
                      <a:pt x="17571" y="9161"/>
                      <a:pt x="17571" y="9139"/>
                      <a:pt x="17550" y="9118"/>
                    </a:cubicBezTo>
                    <a:cubicBezTo>
                      <a:pt x="18934" y="8138"/>
                      <a:pt x="20191" y="6967"/>
                      <a:pt x="21384" y="5817"/>
                    </a:cubicBezTo>
                    <a:cubicBezTo>
                      <a:pt x="21575" y="5625"/>
                      <a:pt x="21767" y="5476"/>
                      <a:pt x="21980" y="5285"/>
                    </a:cubicBezTo>
                    <a:cubicBezTo>
                      <a:pt x="23599" y="3772"/>
                      <a:pt x="25537" y="2047"/>
                      <a:pt x="27837" y="1259"/>
                    </a:cubicBezTo>
                    <a:cubicBezTo>
                      <a:pt x="28711" y="941"/>
                      <a:pt x="29608" y="785"/>
                      <a:pt x="30471" y="785"/>
                    </a:cubicBezTo>
                    <a:close/>
                    <a:moveTo>
                      <a:pt x="30431" y="1"/>
                    </a:moveTo>
                    <a:cubicBezTo>
                      <a:pt x="29481" y="1"/>
                      <a:pt x="28496" y="169"/>
                      <a:pt x="27539" y="514"/>
                    </a:cubicBezTo>
                    <a:cubicBezTo>
                      <a:pt x="25111" y="1366"/>
                      <a:pt x="23087" y="3134"/>
                      <a:pt x="21405" y="4731"/>
                    </a:cubicBezTo>
                    <a:cubicBezTo>
                      <a:pt x="21234" y="4901"/>
                      <a:pt x="21043" y="5093"/>
                      <a:pt x="20830" y="5263"/>
                    </a:cubicBezTo>
                    <a:cubicBezTo>
                      <a:pt x="19275" y="6712"/>
                      <a:pt x="17656" y="8202"/>
                      <a:pt x="15804" y="9225"/>
                    </a:cubicBezTo>
                    <a:cubicBezTo>
                      <a:pt x="14152" y="10097"/>
                      <a:pt x="12289" y="10513"/>
                      <a:pt x="10414" y="10513"/>
                    </a:cubicBezTo>
                    <a:cubicBezTo>
                      <a:pt x="6750" y="10513"/>
                      <a:pt x="3043" y="8925"/>
                      <a:pt x="789" y="6051"/>
                    </a:cubicBezTo>
                    <a:cubicBezTo>
                      <a:pt x="702" y="5939"/>
                      <a:pt x="578" y="5886"/>
                      <a:pt x="457" y="5886"/>
                    </a:cubicBezTo>
                    <a:cubicBezTo>
                      <a:pt x="370" y="5886"/>
                      <a:pt x="285" y="5913"/>
                      <a:pt x="214" y="5966"/>
                    </a:cubicBezTo>
                    <a:cubicBezTo>
                      <a:pt x="43" y="6115"/>
                      <a:pt x="1" y="6371"/>
                      <a:pt x="150" y="6541"/>
                    </a:cubicBezTo>
                    <a:cubicBezTo>
                      <a:pt x="2535" y="9587"/>
                      <a:pt x="6497" y="11290"/>
                      <a:pt x="10394" y="11290"/>
                    </a:cubicBezTo>
                    <a:cubicBezTo>
                      <a:pt x="12439" y="11290"/>
                      <a:pt x="14419" y="10843"/>
                      <a:pt x="16187" y="9906"/>
                    </a:cubicBezTo>
                    <a:cubicBezTo>
                      <a:pt x="16443" y="9778"/>
                      <a:pt x="16655" y="9651"/>
                      <a:pt x="16890" y="9523"/>
                    </a:cubicBezTo>
                    <a:cubicBezTo>
                      <a:pt x="17220" y="10267"/>
                      <a:pt x="18052" y="10728"/>
                      <a:pt x="18855" y="10728"/>
                    </a:cubicBezTo>
                    <a:cubicBezTo>
                      <a:pt x="19087" y="10728"/>
                      <a:pt x="19316" y="10690"/>
                      <a:pt x="19531" y="10609"/>
                    </a:cubicBezTo>
                    <a:cubicBezTo>
                      <a:pt x="20276" y="10311"/>
                      <a:pt x="20915" y="9693"/>
                      <a:pt x="21064" y="8990"/>
                    </a:cubicBezTo>
                    <a:cubicBezTo>
                      <a:pt x="21955" y="9419"/>
                      <a:pt x="22952" y="9632"/>
                      <a:pt x="23951" y="9632"/>
                    </a:cubicBezTo>
                    <a:cubicBezTo>
                      <a:pt x="25483" y="9632"/>
                      <a:pt x="27017" y="9131"/>
                      <a:pt x="28177" y="8138"/>
                    </a:cubicBezTo>
                    <a:cubicBezTo>
                      <a:pt x="29008" y="7414"/>
                      <a:pt x="29647" y="6541"/>
                      <a:pt x="30222" y="5689"/>
                    </a:cubicBezTo>
                    <a:cubicBezTo>
                      <a:pt x="30499" y="5306"/>
                      <a:pt x="30755" y="4901"/>
                      <a:pt x="31053" y="4539"/>
                    </a:cubicBezTo>
                    <a:cubicBezTo>
                      <a:pt x="31713" y="3687"/>
                      <a:pt x="33055" y="2282"/>
                      <a:pt x="34567" y="2239"/>
                    </a:cubicBezTo>
                    <a:cubicBezTo>
                      <a:pt x="34716" y="2239"/>
                      <a:pt x="34886" y="2133"/>
                      <a:pt x="34929" y="1983"/>
                    </a:cubicBezTo>
                    <a:cubicBezTo>
                      <a:pt x="34993" y="1813"/>
                      <a:pt x="34971" y="1664"/>
                      <a:pt x="34822" y="1557"/>
                    </a:cubicBezTo>
                    <a:cubicBezTo>
                      <a:pt x="33704" y="535"/>
                      <a:pt x="32123" y="1"/>
                      <a:pt x="30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3" name="Google Shape;153;p3"/>
            <p:cNvGrpSpPr/>
            <p:nvPr/>
          </p:nvGrpSpPr>
          <p:grpSpPr>
            <a:xfrm>
              <a:off x="8661800" y="-13203"/>
              <a:ext cx="487558" cy="1229202"/>
              <a:chOff x="8656450" y="358285"/>
              <a:chExt cx="487558" cy="1229202"/>
            </a:xfrm>
          </p:grpSpPr>
          <p:sp>
            <p:nvSpPr>
              <p:cNvPr id="154" name="Google Shape;154;p3"/>
              <p:cNvSpPr/>
              <p:nvPr/>
            </p:nvSpPr>
            <p:spPr>
              <a:xfrm>
                <a:off x="8779859" y="358285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lnTo>
                      <a:pt x="7455" y="36"/>
                    </a:lnTo>
                    <a:lnTo>
                      <a:pt x="7455" y="36"/>
                    </a:lnTo>
                    <a:cubicBezTo>
                      <a:pt x="7462" y="24"/>
                      <a:pt x="7469" y="12"/>
                      <a:pt x="7476" y="1"/>
                    </a:cubicBezTo>
                    <a:close/>
                    <a:moveTo>
                      <a:pt x="7455" y="36"/>
                    </a:moveTo>
                    <a:cubicBezTo>
                      <a:pt x="7011" y="767"/>
                      <a:pt x="6444" y="1416"/>
                      <a:pt x="5794" y="2003"/>
                    </a:cubicBezTo>
                    <a:cubicBezTo>
                      <a:pt x="4367" y="3323"/>
                      <a:pt x="2663" y="4388"/>
                      <a:pt x="1598" y="6049"/>
                    </a:cubicBezTo>
                    <a:cubicBezTo>
                      <a:pt x="1" y="8498"/>
                      <a:pt x="150" y="11736"/>
                      <a:pt x="1172" y="14462"/>
                    </a:cubicBezTo>
                    <a:cubicBezTo>
                      <a:pt x="2173" y="17209"/>
                      <a:pt x="3962" y="19573"/>
                      <a:pt x="5560" y="22001"/>
                    </a:cubicBezTo>
                    <a:cubicBezTo>
                      <a:pt x="6262" y="23023"/>
                      <a:pt x="6901" y="24131"/>
                      <a:pt x="7455" y="25238"/>
                    </a:cubicBezTo>
                    <a:lnTo>
                      <a:pt x="7455" y="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55;p3"/>
              <p:cNvSpPr/>
              <p:nvPr/>
            </p:nvSpPr>
            <p:spPr>
              <a:xfrm>
                <a:off x="8656450" y="366369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7359" y="0"/>
                    </a:moveTo>
                    <a:cubicBezTo>
                      <a:pt x="6081" y="0"/>
                      <a:pt x="4796" y="492"/>
                      <a:pt x="3813" y="1474"/>
                    </a:cubicBezTo>
                    <a:cubicBezTo>
                      <a:pt x="2514" y="2816"/>
                      <a:pt x="2088" y="4669"/>
                      <a:pt x="2514" y="6352"/>
                    </a:cubicBezTo>
                    <a:cubicBezTo>
                      <a:pt x="1023" y="7225"/>
                      <a:pt x="0" y="8865"/>
                      <a:pt x="0" y="10718"/>
                    </a:cubicBezTo>
                    <a:cubicBezTo>
                      <a:pt x="0" y="12592"/>
                      <a:pt x="1023" y="14210"/>
                      <a:pt x="2535" y="15084"/>
                    </a:cubicBezTo>
                    <a:cubicBezTo>
                      <a:pt x="2109" y="16766"/>
                      <a:pt x="2535" y="18640"/>
                      <a:pt x="3877" y="19939"/>
                    </a:cubicBezTo>
                    <a:cubicBezTo>
                      <a:pt x="4643" y="20706"/>
                      <a:pt x="5602" y="21153"/>
                      <a:pt x="6603" y="21345"/>
                    </a:cubicBezTo>
                    <a:lnTo>
                      <a:pt x="6603" y="21303"/>
                    </a:lnTo>
                    <a:cubicBezTo>
                      <a:pt x="5197" y="19194"/>
                      <a:pt x="3728" y="17022"/>
                      <a:pt x="2833" y="14594"/>
                    </a:cubicBezTo>
                    <a:cubicBezTo>
                      <a:pt x="2279" y="13060"/>
                      <a:pt x="1981" y="11548"/>
                      <a:pt x="1981" y="10079"/>
                    </a:cubicBezTo>
                    <a:cubicBezTo>
                      <a:pt x="1981" y="8247"/>
                      <a:pt x="2428" y="6522"/>
                      <a:pt x="3344" y="5159"/>
                    </a:cubicBezTo>
                    <a:cubicBezTo>
                      <a:pt x="4196" y="3881"/>
                      <a:pt x="5367" y="2901"/>
                      <a:pt x="6475" y="1964"/>
                    </a:cubicBezTo>
                    <a:cubicBezTo>
                      <a:pt x="6965" y="1560"/>
                      <a:pt x="7433" y="1176"/>
                      <a:pt x="7859" y="772"/>
                    </a:cubicBezTo>
                    <a:cubicBezTo>
                      <a:pt x="8094" y="559"/>
                      <a:pt x="8285" y="346"/>
                      <a:pt x="8498" y="133"/>
                    </a:cubicBezTo>
                    <a:cubicBezTo>
                      <a:pt x="8125" y="44"/>
                      <a:pt x="7742" y="0"/>
                      <a:pt x="73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8924064" y="599941"/>
                <a:ext cx="219940" cy="746902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6" extrusionOk="0">
                    <a:moveTo>
                      <a:pt x="4494" y="1"/>
                    </a:moveTo>
                    <a:lnTo>
                      <a:pt x="4494" y="38"/>
                    </a:lnTo>
                    <a:lnTo>
                      <a:pt x="4494" y="38"/>
                    </a:lnTo>
                    <a:cubicBezTo>
                      <a:pt x="4501" y="25"/>
                      <a:pt x="4508" y="13"/>
                      <a:pt x="4515" y="1"/>
                    </a:cubicBezTo>
                    <a:close/>
                    <a:moveTo>
                      <a:pt x="4494" y="38"/>
                    </a:moveTo>
                    <a:lnTo>
                      <a:pt x="4494" y="38"/>
                    </a:lnTo>
                    <a:cubicBezTo>
                      <a:pt x="4239" y="470"/>
                      <a:pt x="3866" y="863"/>
                      <a:pt x="3514" y="1215"/>
                    </a:cubicBezTo>
                    <a:cubicBezTo>
                      <a:pt x="2641" y="2024"/>
                      <a:pt x="1619" y="2684"/>
                      <a:pt x="959" y="3664"/>
                    </a:cubicBezTo>
                    <a:cubicBezTo>
                      <a:pt x="0" y="5155"/>
                      <a:pt x="85" y="7136"/>
                      <a:pt x="682" y="8776"/>
                    </a:cubicBezTo>
                    <a:cubicBezTo>
                      <a:pt x="1299" y="10415"/>
                      <a:pt x="2386" y="11864"/>
                      <a:pt x="3344" y="13354"/>
                    </a:cubicBezTo>
                    <a:cubicBezTo>
                      <a:pt x="3770" y="13993"/>
                      <a:pt x="4175" y="14632"/>
                      <a:pt x="4494" y="15335"/>
                    </a:cubicBezTo>
                    <a:lnTo>
                      <a:pt x="4494" y="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7" name="Google Shape;157;p3"/>
            <p:cNvGrpSpPr/>
            <p:nvPr/>
          </p:nvGrpSpPr>
          <p:grpSpPr>
            <a:xfrm>
              <a:off x="8661800" y="3927500"/>
              <a:ext cx="487558" cy="1229202"/>
              <a:chOff x="8656450" y="3556013"/>
              <a:chExt cx="487558" cy="1229202"/>
            </a:xfrm>
          </p:grpSpPr>
          <p:sp>
            <p:nvSpPr>
              <p:cNvPr id="158" name="Google Shape;158;p3"/>
              <p:cNvSpPr/>
              <p:nvPr/>
            </p:nvSpPr>
            <p:spPr>
              <a:xfrm>
                <a:off x="8779859" y="3556013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8656450" y="3735477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3"/>
              <p:cNvSpPr/>
              <p:nvPr/>
            </p:nvSpPr>
            <p:spPr>
              <a:xfrm>
                <a:off x="8924064" y="3795623"/>
                <a:ext cx="219940" cy="7468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1" name="Google Shape;161;p3"/>
          <p:cNvGrpSpPr/>
          <p:nvPr/>
        </p:nvGrpSpPr>
        <p:grpSpPr>
          <a:xfrm>
            <a:off x="-441550" y="-10740"/>
            <a:ext cx="1163426" cy="5169905"/>
            <a:chOff x="-441550" y="-10740"/>
            <a:chExt cx="1163426" cy="5169905"/>
          </a:xfrm>
        </p:grpSpPr>
        <p:grpSp>
          <p:nvGrpSpPr>
            <p:cNvPr id="162" name="Google Shape;162;p3"/>
            <p:cNvGrpSpPr/>
            <p:nvPr/>
          </p:nvGrpSpPr>
          <p:grpSpPr>
            <a:xfrm rot="5400000" flipH="1">
              <a:off x="-1222349" y="1992500"/>
              <a:ext cx="2725023" cy="1163426"/>
              <a:chOff x="2483220" y="3882724"/>
              <a:chExt cx="4177561" cy="1783575"/>
            </a:xfrm>
          </p:grpSpPr>
          <p:sp>
            <p:nvSpPr>
              <p:cNvPr id="163" name="Google Shape;163;p3"/>
              <p:cNvSpPr/>
              <p:nvPr/>
            </p:nvSpPr>
            <p:spPr>
              <a:xfrm rot="-8032501">
                <a:off x="6342094" y="4360748"/>
                <a:ext cx="205177" cy="402287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8478" extrusionOk="0">
                    <a:moveTo>
                      <a:pt x="1406" y="1"/>
                    </a:moveTo>
                    <a:cubicBezTo>
                      <a:pt x="447" y="1258"/>
                      <a:pt x="0" y="2897"/>
                      <a:pt x="298" y="4580"/>
                    </a:cubicBezTo>
                    <a:cubicBezTo>
                      <a:pt x="597" y="6262"/>
                      <a:pt x="1619" y="7647"/>
                      <a:pt x="2939" y="8477"/>
                    </a:cubicBezTo>
                    <a:cubicBezTo>
                      <a:pt x="3898" y="7221"/>
                      <a:pt x="4324" y="5560"/>
                      <a:pt x="4025" y="3898"/>
                    </a:cubicBezTo>
                    <a:cubicBezTo>
                      <a:pt x="3749" y="2216"/>
                      <a:pt x="2726" y="832"/>
                      <a:pt x="1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64;p3"/>
              <p:cNvSpPr/>
              <p:nvPr/>
            </p:nvSpPr>
            <p:spPr>
              <a:xfrm rot="-8032501">
                <a:off x="5959417" y="4486901"/>
                <a:ext cx="225391" cy="384066"/>
              </a:xfrm>
              <a:custGeom>
                <a:avLst/>
                <a:gdLst/>
                <a:ahLst/>
                <a:cxnLst/>
                <a:rect l="l" t="t" r="r" b="b"/>
                <a:pathLst>
                  <a:path w="4750" h="8094" extrusionOk="0">
                    <a:moveTo>
                      <a:pt x="916" y="1"/>
                    </a:moveTo>
                    <a:cubicBezTo>
                      <a:pt x="171" y="1406"/>
                      <a:pt x="0" y="3089"/>
                      <a:pt x="597" y="4686"/>
                    </a:cubicBezTo>
                    <a:cubicBezTo>
                      <a:pt x="1172" y="6283"/>
                      <a:pt x="2364" y="7476"/>
                      <a:pt x="3834" y="8094"/>
                    </a:cubicBezTo>
                    <a:cubicBezTo>
                      <a:pt x="4558" y="6709"/>
                      <a:pt x="4750" y="5006"/>
                      <a:pt x="4153" y="3408"/>
                    </a:cubicBezTo>
                    <a:cubicBezTo>
                      <a:pt x="3578" y="1811"/>
                      <a:pt x="2364" y="597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 rot="-8032501">
                <a:off x="4702139" y="4520191"/>
                <a:ext cx="285036" cy="368455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7765" extrusionOk="0">
                    <a:moveTo>
                      <a:pt x="1372" y="0"/>
                    </a:moveTo>
                    <a:cubicBezTo>
                      <a:pt x="1206" y="0"/>
                      <a:pt x="1053" y="37"/>
                      <a:pt x="917" y="113"/>
                    </a:cubicBezTo>
                    <a:cubicBezTo>
                      <a:pt x="1" y="624"/>
                      <a:pt x="192" y="2711"/>
                      <a:pt x="1364" y="4798"/>
                    </a:cubicBezTo>
                    <a:cubicBezTo>
                      <a:pt x="2343" y="6575"/>
                      <a:pt x="3707" y="7765"/>
                      <a:pt x="4643" y="7765"/>
                    </a:cubicBezTo>
                    <a:cubicBezTo>
                      <a:pt x="4807" y="7765"/>
                      <a:pt x="4958" y="7728"/>
                      <a:pt x="5091" y="7652"/>
                    </a:cubicBezTo>
                    <a:cubicBezTo>
                      <a:pt x="6007" y="7162"/>
                      <a:pt x="5815" y="5054"/>
                      <a:pt x="4665" y="2967"/>
                    </a:cubicBezTo>
                    <a:cubicBezTo>
                      <a:pt x="3686" y="1190"/>
                      <a:pt x="2322" y="0"/>
                      <a:pt x="1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3"/>
              <p:cNvSpPr/>
              <p:nvPr/>
            </p:nvSpPr>
            <p:spPr>
              <a:xfrm rot="-8032501">
                <a:off x="5322856" y="4075249"/>
                <a:ext cx="904505" cy="1203635"/>
              </a:xfrm>
              <a:custGeom>
                <a:avLst/>
                <a:gdLst/>
                <a:ahLst/>
                <a:cxnLst/>
                <a:rect l="l" t="t" r="r" b="b"/>
                <a:pathLst>
                  <a:path w="19062" h="25366" extrusionOk="0">
                    <a:moveTo>
                      <a:pt x="18623" y="0"/>
                    </a:moveTo>
                    <a:cubicBezTo>
                      <a:pt x="18524" y="0"/>
                      <a:pt x="18423" y="43"/>
                      <a:pt x="18338" y="128"/>
                    </a:cubicBezTo>
                    <a:cubicBezTo>
                      <a:pt x="16421" y="2002"/>
                      <a:pt x="14185" y="3664"/>
                      <a:pt x="12034" y="5240"/>
                    </a:cubicBezTo>
                    <a:cubicBezTo>
                      <a:pt x="11075" y="5942"/>
                      <a:pt x="10095" y="6667"/>
                      <a:pt x="9137" y="7412"/>
                    </a:cubicBezTo>
                    <a:cubicBezTo>
                      <a:pt x="6411" y="9520"/>
                      <a:pt x="3089" y="12438"/>
                      <a:pt x="1385" y="16442"/>
                    </a:cubicBezTo>
                    <a:cubicBezTo>
                      <a:pt x="192" y="19232"/>
                      <a:pt x="0" y="22491"/>
                      <a:pt x="938" y="25089"/>
                    </a:cubicBezTo>
                    <a:cubicBezTo>
                      <a:pt x="980" y="25259"/>
                      <a:pt x="1150" y="25366"/>
                      <a:pt x="1300" y="25366"/>
                    </a:cubicBezTo>
                    <a:cubicBezTo>
                      <a:pt x="1363" y="25366"/>
                      <a:pt x="1406" y="25366"/>
                      <a:pt x="1427" y="25302"/>
                    </a:cubicBezTo>
                    <a:cubicBezTo>
                      <a:pt x="1640" y="25217"/>
                      <a:pt x="1747" y="25004"/>
                      <a:pt x="1683" y="24791"/>
                    </a:cubicBezTo>
                    <a:cubicBezTo>
                      <a:pt x="831" y="22384"/>
                      <a:pt x="980" y="19339"/>
                      <a:pt x="2109" y="16740"/>
                    </a:cubicBezTo>
                    <a:cubicBezTo>
                      <a:pt x="3749" y="12907"/>
                      <a:pt x="6965" y="10074"/>
                      <a:pt x="9606" y="8030"/>
                    </a:cubicBezTo>
                    <a:cubicBezTo>
                      <a:pt x="10564" y="7305"/>
                      <a:pt x="11544" y="6560"/>
                      <a:pt x="12502" y="5879"/>
                    </a:cubicBezTo>
                    <a:cubicBezTo>
                      <a:pt x="14696" y="4281"/>
                      <a:pt x="16932" y="2620"/>
                      <a:pt x="18891" y="682"/>
                    </a:cubicBezTo>
                    <a:cubicBezTo>
                      <a:pt x="19062" y="512"/>
                      <a:pt x="19062" y="277"/>
                      <a:pt x="18891" y="128"/>
                    </a:cubicBezTo>
                    <a:cubicBezTo>
                      <a:pt x="18817" y="43"/>
                      <a:pt x="18721" y="0"/>
                      <a:pt x="18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"/>
              <p:cNvSpPr/>
              <p:nvPr/>
            </p:nvSpPr>
            <p:spPr>
              <a:xfrm rot="-8032501">
                <a:off x="5219948" y="4224809"/>
                <a:ext cx="492206" cy="808892"/>
              </a:xfrm>
              <a:custGeom>
                <a:avLst/>
                <a:gdLst/>
                <a:ahLst/>
                <a:cxnLst/>
                <a:rect l="l" t="t" r="r" b="b"/>
                <a:pathLst>
                  <a:path w="10373" h="17047" extrusionOk="0">
                    <a:moveTo>
                      <a:pt x="9146" y="0"/>
                    </a:moveTo>
                    <a:cubicBezTo>
                      <a:pt x="9071" y="0"/>
                      <a:pt x="8997" y="10"/>
                      <a:pt x="8924" y="30"/>
                    </a:cubicBezTo>
                    <a:cubicBezTo>
                      <a:pt x="8519" y="137"/>
                      <a:pt x="8221" y="541"/>
                      <a:pt x="8285" y="946"/>
                    </a:cubicBezTo>
                    <a:cubicBezTo>
                      <a:pt x="6922" y="2479"/>
                      <a:pt x="5474" y="3906"/>
                      <a:pt x="4132" y="5418"/>
                    </a:cubicBezTo>
                    <a:cubicBezTo>
                      <a:pt x="3280" y="6398"/>
                      <a:pt x="2386" y="7378"/>
                      <a:pt x="1683" y="8485"/>
                    </a:cubicBezTo>
                    <a:cubicBezTo>
                      <a:pt x="959" y="9571"/>
                      <a:pt x="426" y="10785"/>
                      <a:pt x="235" y="12063"/>
                    </a:cubicBezTo>
                    <a:cubicBezTo>
                      <a:pt x="0" y="13831"/>
                      <a:pt x="511" y="15662"/>
                      <a:pt x="1598" y="17047"/>
                    </a:cubicBezTo>
                    <a:cubicBezTo>
                      <a:pt x="1811" y="16067"/>
                      <a:pt x="2684" y="14896"/>
                      <a:pt x="3387" y="14150"/>
                    </a:cubicBezTo>
                    <a:cubicBezTo>
                      <a:pt x="4558" y="12873"/>
                      <a:pt x="6262" y="12212"/>
                      <a:pt x="7476" y="10998"/>
                    </a:cubicBezTo>
                    <a:cubicBezTo>
                      <a:pt x="8498" y="10019"/>
                      <a:pt x="9158" y="8698"/>
                      <a:pt x="9307" y="7271"/>
                    </a:cubicBezTo>
                    <a:cubicBezTo>
                      <a:pt x="9478" y="5866"/>
                      <a:pt x="9180" y="4439"/>
                      <a:pt x="8434" y="3225"/>
                    </a:cubicBezTo>
                    <a:cubicBezTo>
                      <a:pt x="9286" y="3182"/>
                      <a:pt x="10351" y="2352"/>
                      <a:pt x="10372" y="1521"/>
                    </a:cubicBezTo>
                    <a:cubicBezTo>
                      <a:pt x="10372" y="1138"/>
                      <a:pt x="10266" y="712"/>
                      <a:pt x="10010" y="413"/>
                    </a:cubicBezTo>
                    <a:cubicBezTo>
                      <a:pt x="9786" y="172"/>
                      <a:pt x="9464" y="0"/>
                      <a:pt x="9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3"/>
              <p:cNvSpPr/>
              <p:nvPr/>
            </p:nvSpPr>
            <p:spPr>
              <a:xfrm rot="-8032501">
                <a:off x="4836319" y="4039533"/>
                <a:ext cx="623550" cy="1656172"/>
              </a:xfrm>
              <a:custGeom>
                <a:avLst/>
                <a:gdLst/>
                <a:ahLst/>
                <a:cxnLst/>
                <a:rect l="l" t="t" r="r" b="b"/>
                <a:pathLst>
                  <a:path w="13141" h="34903" extrusionOk="0">
                    <a:moveTo>
                      <a:pt x="9520" y="17353"/>
                    </a:moveTo>
                    <a:cubicBezTo>
                      <a:pt x="9563" y="17417"/>
                      <a:pt x="9606" y="17438"/>
                      <a:pt x="9648" y="17438"/>
                    </a:cubicBezTo>
                    <a:cubicBezTo>
                      <a:pt x="10244" y="17694"/>
                      <a:pt x="10564" y="18482"/>
                      <a:pt x="10351" y="19078"/>
                    </a:cubicBezTo>
                    <a:cubicBezTo>
                      <a:pt x="10110" y="19635"/>
                      <a:pt x="9595" y="20158"/>
                      <a:pt x="9114" y="20158"/>
                    </a:cubicBezTo>
                    <a:cubicBezTo>
                      <a:pt x="9042" y="20158"/>
                      <a:pt x="8972" y="20147"/>
                      <a:pt x="8903" y="20122"/>
                    </a:cubicBezTo>
                    <a:cubicBezTo>
                      <a:pt x="8865" y="20111"/>
                      <a:pt x="8825" y="20106"/>
                      <a:pt x="8785" y="20106"/>
                    </a:cubicBezTo>
                    <a:cubicBezTo>
                      <a:pt x="8663" y="20106"/>
                      <a:pt x="8535" y="20154"/>
                      <a:pt x="8455" y="20250"/>
                    </a:cubicBezTo>
                    <a:cubicBezTo>
                      <a:pt x="8349" y="20378"/>
                      <a:pt x="8349" y="20569"/>
                      <a:pt x="8434" y="20697"/>
                    </a:cubicBezTo>
                    <a:cubicBezTo>
                      <a:pt x="9755" y="22742"/>
                      <a:pt x="9563" y="25659"/>
                      <a:pt x="8008" y="27491"/>
                    </a:cubicBezTo>
                    <a:cubicBezTo>
                      <a:pt x="7369" y="28236"/>
                      <a:pt x="6560" y="28833"/>
                      <a:pt x="5687" y="29408"/>
                    </a:cubicBezTo>
                    <a:cubicBezTo>
                      <a:pt x="5282" y="29685"/>
                      <a:pt x="4877" y="29961"/>
                      <a:pt x="4515" y="30260"/>
                    </a:cubicBezTo>
                    <a:cubicBezTo>
                      <a:pt x="3749" y="30877"/>
                      <a:pt x="2513" y="32027"/>
                      <a:pt x="2066" y="33433"/>
                    </a:cubicBezTo>
                    <a:cubicBezTo>
                      <a:pt x="1129" y="31878"/>
                      <a:pt x="980" y="29706"/>
                      <a:pt x="1725" y="27661"/>
                    </a:cubicBezTo>
                    <a:cubicBezTo>
                      <a:pt x="2513" y="25361"/>
                      <a:pt x="4217" y="23444"/>
                      <a:pt x="5729" y="21804"/>
                    </a:cubicBezTo>
                    <a:cubicBezTo>
                      <a:pt x="5921" y="21613"/>
                      <a:pt x="6091" y="21421"/>
                      <a:pt x="6262" y="21208"/>
                    </a:cubicBezTo>
                    <a:cubicBezTo>
                      <a:pt x="7412" y="19994"/>
                      <a:pt x="8583" y="18759"/>
                      <a:pt x="9520" y="17353"/>
                    </a:cubicBezTo>
                    <a:close/>
                    <a:moveTo>
                      <a:pt x="6735" y="0"/>
                    </a:moveTo>
                    <a:cubicBezTo>
                      <a:pt x="6618" y="0"/>
                      <a:pt x="6507" y="54"/>
                      <a:pt x="6432" y="166"/>
                    </a:cubicBezTo>
                    <a:cubicBezTo>
                      <a:pt x="6304" y="337"/>
                      <a:pt x="6326" y="592"/>
                      <a:pt x="6517" y="720"/>
                    </a:cubicBezTo>
                    <a:cubicBezTo>
                      <a:pt x="10841" y="4127"/>
                      <a:pt x="12268" y="10858"/>
                      <a:pt x="9669" y="15735"/>
                    </a:cubicBezTo>
                    <a:cubicBezTo>
                      <a:pt x="8668" y="17588"/>
                      <a:pt x="7178" y="19227"/>
                      <a:pt x="5708" y="20761"/>
                    </a:cubicBezTo>
                    <a:cubicBezTo>
                      <a:pt x="5516" y="20953"/>
                      <a:pt x="5346" y="21144"/>
                      <a:pt x="5176" y="21357"/>
                    </a:cubicBezTo>
                    <a:cubicBezTo>
                      <a:pt x="3600" y="23040"/>
                      <a:pt x="1853" y="25042"/>
                      <a:pt x="980" y="27470"/>
                    </a:cubicBezTo>
                    <a:cubicBezTo>
                      <a:pt x="0" y="30153"/>
                      <a:pt x="448" y="33007"/>
                      <a:pt x="2002" y="34753"/>
                    </a:cubicBezTo>
                    <a:cubicBezTo>
                      <a:pt x="2087" y="34839"/>
                      <a:pt x="2194" y="34902"/>
                      <a:pt x="2300" y="34902"/>
                    </a:cubicBezTo>
                    <a:cubicBezTo>
                      <a:pt x="2364" y="34839"/>
                      <a:pt x="2407" y="34817"/>
                      <a:pt x="2428" y="34817"/>
                    </a:cubicBezTo>
                    <a:cubicBezTo>
                      <a:pt x="2599" y="34775"/>
                      <a:pt x="2705" y="34604"/>
                      <a:pt x="2705" y="34455"/>
                    </a:cubicBezTo>
                    <a:cubicBezTo>
                      <a:pt x="2726" y="32922"/>
                      <a:pt x="4132" y="31580"/>
                      <a:pt x="4984" y="30941"/>
                    </a:cubicBezTo>
                    <a:cubicBezTo>
                      <a:pt x="5367" y="30643"/>
                      <a:pt x="5772" y="30366"/>
                      <a:pt x="6134" y="30111"/>
                    </a:cubicBezTo>
                    <a:cubicBezTo>
                      <a:pt x="6986" y="29493"/>
                      <a:pt x="7902" y="28875"/>
                      <a:pt x="8583" y="28066"/>
                    </a:cubicBezTo>
                    <a:cubicBezTo>
                      <a:pt x="10202" y="26149"/>
                      <a:pt x="10521" y="23210"/>
                      <a:pt x="9435" y="20953"/>
                    </a:cubicBezTo>
                    <a:cubicBezTo>
                      <a:pt x="10159" y="20782"/>
                      <a:pt x="10777" y="20143"/>
                      <a:pt x="11054" y="19398"/>
                    </a:cubicBezTo>
                    <a:cubicBezTo>
                      <a:pt x="11437" y="18418"/>
                      <a:pt x="10926" y="17204"/>
                      <a:pt x="9968" y="16778"/>
                    </a:cubicBezTo>
                    <a:cubicBezTo>
                      <a:pt x="10095" y="16565"/>
                      <a:pt x="10244" y="16310"/>
                      <a:pt x="10372" y="16075"/>
                    </a:cubicBezTo>
                    <a:cubicBezTo>
                      <a:pt x="13141" y="10879"/>
                      <a:pt x="11629" y="3702"/>
                      <a:pt x="6986" y="81"/>
                    </a:cubicBezTo>
                    <a:cubicBezTo>
                      <a:pt x="6906" y="28"/>
                      <a:pt x="6819" y="0"/>
                      <a:pt x="6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69;p3"/>
              <p:cNvSpPr/>
              <p:nvPr/>
            </p:nvSpPr>
            <p:spPr>
              <a:xfrm rot="-8032501">
                <a:off x="2488893" y="4394231"/>
                <a:ext cx="401243" cy="186576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3932" extrusionOk="0">
                    <a:moveTo>
                      <a:pt x="3498" y="0"/>
                    </a:moveTo>
                    <a:cubicBezTo>
                      <a:pt x="2206" y="0"/>
                      <a:pt x="985" y="437"/>
                      <a:pt x="0" y="1188"/>
                    </a:cubicBezTo>
                    <a:cubicBezTo>
                      <a:pt x="831" y="2530"/>
                      <a:pt x="2215" y="3531"/>
                      <a:pt x="3877" y="3829"/>
                    </a:cubicBezTo>
                    <a:cubicBezTo>
                      <a:pt x="4240" y="3898"/>
                      <a:pt x="4601" y="3932"/>
                      <a:pt x="4956" y="3932"/>
                    </a:cubicBezTo>
                    <a:cubicBezTo>
                      <a:pt x="6243" y="3932"/>
                      <a:pt x="7454" y="3494"/>
                      <a:pt x="8456" y="2743"/>
                    </a:cubicBezTo>
                    <a:cubicBezTo>
                      <a:pt x="7646" y="1401"/>
                      <a:pt x="6262" y="400"/>
                      <a:pt x="4579" y="102"/>
                    </a:cubicBezTo>
                    <a:cubicBezTo>
                      <a:pt x="4216" y="33"/>
                      <a:pt x="3854" y="0"/>
                      <a:pt x="34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3"/>
              <p:cNvSpPr/>
              <p:nvPr/>
            </p:nvSpPr>
            <p:spPr>
              <a:xfrm rot="-8032501">
                <a:off x="2864794" y="4518720"/>
                <a:ext cx="384066" cy="202994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4278" extrusionOk="0">
                    <a:moveTo>
                      <a:pt x="2710" y="0"/>
                    </a:moveTo>
                    <a:cubicBezTo>
                      <a:pt x="1767" y="0"/>
                      <a:pt x="843" y="240"/>
                      <a:pt x="1" y="680"/>
                    </a:cubicBezTo>
                    <a:cubicBezTo>
                      <a:pt x="618" y="2149"/>
                      <a:pt x="1811" y="3342"/>
                      <a:pt x="3408" y="3917"/>
                    </a:cubicBezTo>
                    <a:cubicBezTo>
                      <a:pt x="4063" y="4162"/>
                      <a:pt x="4732" y="4277"/>
                      <a:pt x="5391" y="4277"/>
                    </a:cubicBezTo>
                    <a:cubicBezTo>
                      <a:pt x="6339" y="4277"/>
                      <a:pt x="7264" y="4037"/>
                      <a:pt x="8094" y="3598"/>
                    </a:cubicBezTo>
                    <a:cubicBezTo>
                      <a:pt x="7498" y="2149"/>
                      <a:pt x="6284" y="935"/>
                      <a:pt x="4686" y="360"/>
                    </a:cubicBezTo>
                    <a:cubicBezTo>
                      <a:pt x="4032" y="116"/>
                      <a:pt x="3366" y="0"/>
                      <a:pt x="27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3"/>
              <p:cNvSpPr/>
              <p:nvPr/>
            </p:nvSpPr>
            <p:spPr>
              <a:xfrm rot="-8032501">
                <a:off x="4080829" y="4567042"/>
                <a:ext cx="405324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8542" h="5335" extrusionOk="0">
                    <a:moveTo>
                      <a:pt x="1876" y="0"/>
                    </a:moveTo>
                    <a:cubicBezTo>
                      <a:pt x="1211" y="0"/>
                      <a:pt x="707" y="189"/>
                      <a:pt x="491" y="577"/>
                    </a:cubicBezTo>
                    <a:cubicBezTo>
                      <a:pt x="1" y="1493"/>
                      <a:pt x="1279" y="3176"/>
                      <a:pt x="3345" y="4326"/>
                    </a:cubicBezTo>
                    <a:cubicBezTo>
                      <a:pt x="4550" y="4990"/>
                      <a:pt x="5763" y="5335"/>
                      <a:pt x="6671" y="5335"/>
                    </a:cubicBezTo>
                    <a:cubicBezTo>
                      <a:pt x="7335" y="5335"/>
                      <a:pt x="7835" y="5151"/>
                      <a:pt x="8051" y="4773"/>
                    </a:cubicBezTo>
                    <a:cubicBezTo>
                      <a:pt x="8541" y="3857"/>
                      <a:pt x="7263" y="2175"/>
                      <a:pt x="5176" y="1025"/>
                    </a:cubicBezTo>
                    <a:cubicBezTo>
                      <a:pt x="3986" y="350"/>
                      <a:pt x="2781" y="0"/>
                      <a:pt x="1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72;p3"/>
              <p:cNvSpPr/>
              <p:nvPr/>
            </p:nvSpPr>
            <p:spPr>
              <a:xfrm rot="-8032501">
                <a:off x="2756315" y="4182026"/>
                <a:ext cx="1207715" cy="886189"/>
              </a:xfrm>
              <a:custGeom>
                <a:avLst/>
                <a:gdLst/>
                <a:ahLst/>
                <a:cxnLst/>
                <a:rect l="l" t="t" r="r" b="b"/>
                <a:pathLst>
                  <a:path w="25452" h="18676" extrusionOk="0">
                    <a:moveTo>
                      <a:pt x="21545" y="1"/>
                    </a:moveTo>
                    <a:cubicBezTo>
                      <a:pt x="19846" y="1"/>
                      <a:pt x="18088" y="355"/>
                      <a:pt x="16485" y="1041"/>
                    </a:cubicBezTo>
                    <a:cubicBezTo>
                      <a:pt x="12502" y="2787"/>
                      <a:pt x="9563" y="6088"/>
                      <a:pt x="7455" y="8793"/>
                    </a:cubicBezTo>
                    <a:cubicBezTo>
                      <a:pt x="6709" y="9751"/>
                      <a:pt x="5985" y="10731"/>
                      <a:pt x="5282" y="11689"/>
                    </a:cubicBezTo>
                    <a:cubicBezTo>
                      <a:pt x="3706" y="13862"/>
                      <a:pt x="2088" y="16098"/>
                      <a:pt x="171" y="18015"/>
                    </a:cubicBezTo>
                    <a:cubicBezTo>
                      <a:pt x="1" y="18164"/>
                      <a:pt x="1" y="18398"/>
                      <a:pt x="171" y="18569"/>
                    </a:cubicBezTo>
                    <a:cubicBezTo>
                      <a:pt x="256" y="18654"/>
                      <a:pt x="363" y="18675"/>
                      <a:pt x="469" y="18675"/>
                    </a:cubicBezTo>
                    <a:cubicBezTo>
                      <a:pt x="576" y="18675"/>
                      <a:pt x="682" y="18654"/>
                      <a:pt x="746" y="18569"/>
                    </a:cubicBezTo>
                    <a:cubicBezTo>
                      <a:pt x="2705" y="16631"/>
                      <a:pt x="4345" y="14352"/>
                      <a:pt x="5943" y="12179"/>
                    </a:cubicBezTo>
                    <a:cubicBezTo>
                      <a:pt x="6645" y="11221"/>
                      <a:pt x="7348" y="10241"/>
                      <a:pt x="8094" y="9283"/>
                    </a:cubicBezTo>
                    <a:cubicBezTo>
                      <a:pt x="10160" y="6642"/>
                      <a:pt x="12971" y="3426"/>
                      <a:pt x="16804" y="1765"/>
                    </a:cubicBezTo>
                    <a:cubicBezTo>
                      <a:pt x="18304" y="1119"/>
                      <a:pt x="19937" y="793"/>
                      <a:pt x="21514" y="793"/>
                    </a:cubicBezTo>
                    <a:cubicBezTo>
                      <a:pt x="22692" y="793"/>
                      <a:pt x="23838" y="975"/>
                      <a:pt x="24876" y="1339"/>
                    </a:cubicBezTo>
                    <a:cubicBezTo>
                      <a:pt x="24926" y="1359"/>
                      <a:pt x="24976" y="1368"/>
                      <a:pt x="25024" y="1368"/>
                    </a:cubicBezTo>
                    <a:cubicBezTo>
                      <a:pt x="25182" y="1368"/>
                      <a:pt x="25322" y="1268"/>
                      <a:pt x="25387" y="1105"/>
                    </a:cubicBezTo>
                    <a:cubicBezTo>
                      <a:pt x="25451" y="892"/>
                      <a:pt x="25345" y="679"/>
                      <a:pt x="25132" y="593"/>
                    </a:cubicBezTo>
                    <a:cubicBezTo>
                      <a:pt x="24027" y="195"/>
                      <a:pt x="22802" y="1"/>
                      <a:pt x="21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73;p3"/>
              <p:cNvSpPr/>
              <p:nvPr/>
            </p:nvSpPr>
            <p:spPr>
              <a:xfrm rot="-8032501">
                <a:off x="3262013" y="4349379"/>
                <a:ext cx="812546" cy="484756"/>
              </a:xfrm>
              <a:custGeom>
                <a:avLst/>
                <a:gdLst/>
                <a:ahLst/>
                <a:cxnLst/>
                <a:rect l="l" t="t" r="r" b="b"/>
                <a:pathLst>
                  <a:path w="17124" h="10216" extrusionOk="0">
                    <a:moveTo>
                      <a:pt x="12991" y="0"/>
                    </a:moveTo>
                    <a:cubicBezTo>
                      <a:pt x="12707" y="0"/>
                      <a:pt x="12423" y="19"/>
                      <a:pt x="12140" y="56"/>
                    </a:cubicBezTo>
                    <a:cubicBezTo>
                      <a:pt x="10862" y="248"/>
                      <a:pt x="9648" y="780"/>
                      <a:pt x="8540" y="1504"/>
                    </a:cubicBezTo>
                    <a:cubicBezTo>
                      <a:pt x="7454" y="2229"/>
                      <a:pt x="6474" y="3102"/>
                      <a:pt x="5495" y="3954"/>
                    </a:cubicBezTo>
                    <a:cubicBezTo>
                      <a:pt x="3961" y="5317"/>
                      <a:pt x="2556" y="6744"/>
                      <a:pt x="1022" y="8107"/>
                    </a:cubicBezTo>
                    <a:cubicBezTo>
                      <a:pt x="985" y="8101"/>
                      <a:pt x="949" y="8098"/>
                      <a:pt x="912" y="8098"/>
                    </a:cubicBezTo>
                    <a:cubicBezTo>
                      <a:pt x="546" y="8098"/>
                      <a:pt x="203" y="8378"/>
                      <a:pt x="107" y="8746"/>
                    </a:cubicBezTo>
                    <a:cubicBezTo>
                      <a:pt x="0" y="9150"/>
                      <a:pt x="192" y="9576"/>
                      <a:pt x="490" y="9832"/>
                    </a:cubicBezTo>
                    <a:cubicBezTo>
                      <a:pt x="767" y="10109"/>
                      <a:pt x="1193" y="10215"/>
                      <a:pt x="1597" y="10215"/>
                    </a:cubicBezTo>
                    <a:cubicBezTo>
                      <a:pt x="2428" y="10215"/>
                      <a:pt x="3216" y="9150"/>
                      <a:pt x="3301" y="8256"/>
                    </a:cubicBezTo>
                    <a:cubicBezTo>
                      <a:pt x="4295" y="8877"/>
                      <a:pt x="5466" y="9188"/>
                      <a:pt x="6643" y="9188"/>
                    </a:cubicBezTo>
                    <a:cubicBezTo>
                      <a:pt x="6878" y="9188"/>
                      <a:pt x="7113" y="9175"/>
                      <a:pt x="7348" y="9150"/>
                    </a:cubicBezTo>
                    <a:cubicBezTo>
                      <a:pt x="8753" y="8980"/>
                      <a:pt x="10095" y="8320"/>
                      <a:pt x="11075" y="7297"/>
                    </a:cubicBezTo>
                    <a:cubicBezTo>
                      <a:pt x="12267" y="6083"/>
                      <a:pt x="12949" y="4380"/>
                      <a:pt x="14227" y="3208"/>
                    </a:cubicBezTo>
                    <a:cubicBezTo>
                      <a:pt x="14972" y="2505"/>
                      <a:pt x="16144" y="1632"/>
                      <a:pt x="17123" y="1419"/>
                    </a:cubicBezTo>
                    <a:cubicBezTo>
                      <a:pt x="15961" y="507"/>
                      <a:pt x="14482" y="0"/>
                      <a:pt x="12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74;p3"/>
              <p:cNvSpPr/>
              <p:nvPr/>
            </p:nvSpPr>
            <p:spPr>
              <a:xfrm rot="-8032501">
                <a:off x="3130991" y="4595459"/>
                <a:ext cx="1660443" cy="535766"/>
              </a:xfrm>
              <a:custGeom>
                <a:avLst/>
                <a:gdLst/>
                <a:ahLst/>
                <a:cxnLst/>
                <a:rect l="l" t="t" r="r" b="b"/>
                <a:pathLst>
                  <a:path w="34993" h="11291" extrusionOk="0">
                    <a:moveTo>
                      <a:pt x="30471" y="785"/>
                    </a:moveTo>
                    <a:cubicBezTo>
                      <a:pt x="31626" y="785"/>
                      <a:pt x="32718" y="1064"/>
                      <a:pt x="33608" y="1600"/>
                    </a:cubicBezTo>
                    <a:cubicBezTo>
                      <a:pt x="32203" y="2026"/>
                      <a:pt x="31053" y="3261"/>
                      <a:pt x="30435" y="4049"/>
                    </a:cubicBezTo>
                    <a:cubicBezTo>
                      <a:pt x="30137" y="4433"/>
                      <a:pt x="29860" y="4859"/>
                      <a:pt x="29583" y="5221"/>
                    </a:cubicBezTo>
                    <a:cubicBezTo>
                      <a:pt x="28966" y="6073"/>
                      <a:pt x="28412" y="6903"/>
                      <a:pt x="27666" y="7542"/>
                    </a:cubicBezTo>
                    <a:cubicBezTo>
                      <a:pt x="26656" y="8411"/>
                      <a:pt x="25310" y="8853"/>
                      <a:pt x="23966" y="8853"/>
                    </a:cubicBezTo>
                    <a:cubicBezTo>
                      <a:pt x="22872" y="8853"/>
                      <a:pt x="21780" y="8560"/>
                      <a:pt x="20872" y="7968"/>
                    </a:cubicBezTo>
                    <a:cubicBezTo>
                      <a:pt x="20815" y="7920"/>
                      <a:pt x="20744" y="7898"/>
                      <a:pt x="20673" y="7898"/>
                    </a:cubicBezTo>
                    <a:cubicBezTo>
                      <a:pt x="20585" y="7898"/>
                      <a:pt x="20495" y="7931"/>
                      <a:pt x="20425" y="7989"/>
                    </a:cubicBezTo>
                    <a:cubicBezTo>
                      <a:pt x="20297" y="8096"/>
                      <a:pt x="20233" y="8288"/>
                      <a:pt x="20297" y="8437"/>
                    </a:cubicBezTo>
                    <a:cubicBezTo>
                      <a:pt x="20489" y="9012"/>
                      <a:pt x="19914" y="9651"/>
                      <a:pt x="19254" y="9885"/>
                    </a:cubicBezTo>
                    <a:cubicBezTo>
                      <a:pt x="19116" y="9937"/>
                      <a:pt x="18971" y="9962"/>
                      <a:pt x="18826" y="9962"/>
                    </a:cubicBezTo>
                    <a:cubicBezTo>
                      <a:pt x="18320" y="9962"/>
                      <a:pt x="17812" y="9662"/>
                      <a:pt x="17614" y="9182"/>
                    </a:cubicBezTo>
                    <a:cubicBezTo>
                      <a:pt x="17571" y="9161"/>
                      <a:pt x="17571" y="9139"/>
                      <a:pt x="17550" y="9118"/>
                    </a:cubicBezTo>
                    <a:cubicBezTo>
                      <a:pt x="18934" y="8138"/>
                      <a:pt x="20191" y="6967"/>
                      <a:pt x="21384" y="5817"/>
                    </a:cubicBezTo>
                    <a:cubicBezTo>
                      <a:pt x="21575" y="5625"/>
                      <a:pt x="21767" y="5476"/>
                      <a:pt x="21980" y="5285"/>
                    </a:cubicBezTo>
                    <a:cubicBezTo>
                      <a:pt x="23599" y="3772"/>
                      <a:pt x="25537" y="2047"/>
                      <a:pt x="27837" y="1259"/>
                    </a:cubicBezTo>
                    <a:cubicBezTo>
                      <a:pt x="28711" y="941"/>
                      <a:pt x="29608" y="785"/>
                      <a:pt x="30471" y="785"/>
                    </a:cubicBezTo>
                    <a:close/>
                    <a:moveTo>
                      <a:pt x="30431" y="1"/>
                    </a:moveTo>
                    <a:cubicBezTo>
                      <a:pt x="29481" y="1"/>
                      <a:pt x="28496" y="169"/>
                      <a:pt x="27539" y="514"/>
                    </a:cubicBezTo>
                    <a:cubicBezTo>
                      <a:pt x="25111" y="1366"/>
                      <a:pt x="23087" y="3134"/>
                      <a:pt x="21405" y="4731"/>
                    </a:cubicBezTo>
                    <a:cubicBezTo>
                      <a:pt x="21234" y="4901"/>
                      <a:pt x="21043" y="5093"/>
                      <a:pt x="20830" y="5263"/>
                    </a:cubicBezTo>
                    <a:cubicBezTo>
                      <a:pt x="19275" y="6712"/>
                      <a:pt x="17656" y="8202"/>
                      <a:pt x="15804" y="9225"/>
                    </a:cubicBezTo>
                    <a:cubicBezTo>
                      <a:pt x="14152" y="10097"/>
                      <a:pt x="12289" y="10513"/>
                      <a:pt x="10414" y="10513"/>
                    </a:cubicBezTo>
                    <a:cubicBezTo>
                      <a:pt x="6750" y="10513"/>
                      <a:pt x="3043" y="8925"/>
                      <a:pt x="789" y="6051"/>
                    </a:cubicBezTo>
                    <a:cubicBezTo>
                      <a:pt x="702" y="5939"/>
                      <a:pt x="578" y="5886"/>
                      <a:pt x="457" y="5886"/>
                    </a:cubicBezTo>
                    <a:cubicBezTo>
                      <a:pt x="370" y="5886"/>
                      <a:pt x="285" y="5913"/>
                      <a:pt x="214" y="5966"/>
                    </a:cubicBezTo>
                    <a:cubicBezTo>
                      <a:pt x="43" y="6115"/>
                      <a:pt x="1" y="6371"/>
                      <a:pt x="150" y="6541"/>
                    </a:cubicBezTo>
                    <a:cubicBezTo>
                      <a:pt x="2535" y="9587"/>
                      <a:pt x="6497" y="11290"/>
                      <a:pt x="10394" y="11290"/>
                    </a:cubicBezTo>
                    <a:cubicBezTo>
                      <a:pt x="12439" y="11290"/>
                      <a:pt x="14419" y="10843"/>
                      <a:pt x="16187" y="9906"/>
                    </a:cubicBezTo>
                    <a:cubicBezTo>
                      <a:pt x="16443" y="9778"/>
                      <a:pt x="16655" y="9651"/>
                      <a:pt x="16890" y="9523"/>
                    </a:cubicBezTo>
                    <a:cubicBezTo>
                      <a:pt x="17220" y="10267"/>
                      <a:pt x="18052" y="10728"/>
                      <a:pt x="18855" y="10728"/>
                    </a:cubicBezTo>
                    <a:cubicBezTo>
                      <a:pt x="19087" y="10728"/>
                      <a:pt x="19316" y="10690"/>
                      <a:pt x="19531" y="10609"/>
                    </a:cubicBezTo>
                    <a:cubicBezTo>
                      <a:pt x="20276" y="10311"/>
                      <a:pt x="20915" y="9693"/>
                      <a:pt x="21064" y="8990"/>
                    </a:cubicBezTo>
                    <a:cubicBezTo>
                      <a:pt x="21955" y="9419"/>
                      <a:pt x="22952" y="9632"/>
                      <a:pt x="23951" y="9632"/>
                    </a:cubicBezTo>
                    <a:cubicBezTo>
                      <a:pt x="25483" y="9632"/>
                      <a:pt x="27017" y="9131"/>
                      <a:pt x="28177" y="8138"/>
                    </a:cubicBezTo>
                    <a:cubicBezTo>
                      <a:pt x="29008" y="7414"/>
                      <a:pt x="29647" y="6541"/>
                      <a:pt x="30222" y="5689"/>
                    </a:cubicBezTo>
                    <a:cubicBezTo>
                      <a:pt x="30499" y="5306"/>
                      <a:pt x="30755" y="4901"/>
                      <a:pt x="31053" y="4539"/>
                    </a:cubicBezTo>
                    <a:cubicBezTo>
                      <a:pt x="31713" y="3687"/>
                      <a:pt x="33055" y="2282"/>
                      <a:pt x="34567" y="2239"/>
                    </a:cubicBezTo>
                    <a:cubicBezTo>
                      <a:pt x="34716" y="2239"/>
                      <a:pt x="34886" y="2133"/>
                      <a:pt x="34929" y="1983"/>
                    </a:cubicBezTo>
                    <a:cubicBezTo>
                      <a:pt x="34993" y="1813"/>
                      <a:pt x="34971" y="1664"/>
                      <a:pt x="34822" y="1557"/>
                    </a:cubicBezTo>
                    <a:cubicBezTo>
                      <a:pt x="33704" y="535"/>
                      <a:pt x="32123" y="1"/>
                      <a:pt x="30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5" name="Google Shape;175;p3"/>
            <p:cNvGrpSpPr/>
            <p:nvPr/>
          </p:nvGrpSpPr>
          <p:grpSpPr>
            <a:xfrm flipH="1">
              <a:off x="0" y="-10740"/>
              <a:ext cx="487558" cy="1229202"/>
              <a:chOff x="8656450" y="358285"/>
              <a:chExt cx="487558" cy="1229202"/>
            </a:xfrm>
          </p:grpSpPr>
          <p:sp>
            <p:nvSpPr>
              <p:cNvPr id="176" name="Google Shape;176;p3"/>
              <p:cNvSpPr/>
              <p:nvPr/>
            </p:nvSpPr>
            <p:spPr>
              <a:xfrm>
                <a:off x="8779859" y="358285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lnTo>
                      <a:pt x="7455" y="36"/>
                    </a:lnTo>
                    <a:lnTo>
                      <a:pt x="7455" y="36"/>
                    </a:lnTo>
                    <a:cubicBezTo>
                      <a:pt x="7462" y="24"/>
                      <a:pt x="7469" y="12"/>
                      <a:pt x="7476" y="1"/>
                    </a:cubicBezTo>
                    <a:close/>
                    <a:moveTo>
                      <a:pt x="7455" y="36"/>
                    </a:moveTo>
                    <a:cubicBezTo>
                      <a:pt x="7011" y="767"/>
                      <a:pt x="6444" y="1416"/>
                      <a:pt x="5794" y="2003"/>
                    </a:cubicBezTo>
                    <a:cubicBezTo>
                      <a:pt x="4367" y="3323"/>
                      <a:pt x="2663" y="4388"/>
                      <a:pt x="1598" y="6049"/>
                    </a:cubicBezTo>
                    <a:cubicBezTo>
                      <a:pt x="1" y="8498"/>
                      <a:pt x="150" y="11736"/>
                      <a:pt x="1172" y="14462"/>
                    </a:cubicBezTo>
                    <a:cubicBezTo>
                      <a:pt x="2173" y="17209"/>
                      <a:pt x="3962" y="19573"/>
                      <a:pt x="5560" y="22001"/>
                    </a:cubicBezTo>
                    <a:cubicBezTo>
                      <a:pt x="6262" y="23023"/>
                      <a:pt x="6901" y="24131"/>
                      <a:pt x="7455" y="25238"/>
                    </a:cubicBezTo>
                    <a:lnTo>
                      <a:pt x="7455" y="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3"/>
              <p:cNvSpPr/>
              <p:nvPr/>
            </p:nvSpPr>
            <p:spPr>
              <a:xfrm>
                <a:off x="8656450" y="366369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7359" y="0"/>
                    </a:moveTo>
                    <a:cubicBezTo>
                      <a:pt x="6081" y="0"/>
                      <a:pt x="4796" y="492"/>
                      <a:pt x="3813" y="1474"/>
                    </a:cubicBezTo>
                    <a:cubicBezTo>
                      <a:pt x="2514" y="2816"/>
                      <a:pt x="2088" y="4669"/>
                      <a:pt x="2514" y="6352"/>
                    </a:cubicBezTo>
                    <a:cubicBezTo>
                      <a:pt x="1023" y="7225"/>
                      <a:pt x="0" y="8865"/>
                      <a:pt x="0" y="10718"/>
                    </a:cubicBezTo>
                    <a:cubicBezTo>
                      <a:pt x="0" y="12592"/>
                      <a:pt x="1023" y="14210"/>
                      <a:pt x="2535" y="15084"/>
                    </a:cubicBezTo>
                    <a:cubicBezTo>
                      <a:pt x="2109" y="16766"/>
                      <a:pt x="2535" y="18640"/>
                      <a:pt x="3877" y="19939"/>
                    </a:cubicBezTo>
                    <a:cubicBezTo>
                      <a:pt x="4643" y="20706"/>
                      <a:pt x="5602" y="21153"/>
                      <a:pt x="6603" y="21345"/>
                    </a:cubicBezTo>
                    <a:lnTo>
                      <a:pt x="6603" y="21303"/>
                    </a:lnTo>
                    <a:cubicBezTo>
                      <a:pt x="5197" y="19194"/>
                      <a:pt x="3728" y="17022"/>
                      <a:pt x="2833" y="14594"/>
                    </a:cubicBezTo>
                    <a:cubicBezTo>
                      <a:pt x="2279" y="13060"/>
                      <a:pt x="1981" y="11548"/>
                      <a:pt x="1981" y="10079"/>
                    </a:cubicBezTo>
                    <a:cubicBezTo>
                      <a:pt x="1981" y="8247"/>
                      <a:pt x="2428" y="6522"/>
                      <a:pt x="3344" y="5159"/>
                    </a:cubicBezTo>
                    <a:cubicBezTo>
                      <a:pt x="4196" y="3881"/>
                      <a:pt x="5367" y="2901"/>
                      <a:pt x="6475" y="1964"/>
                    </a:cubicBezTo>
                    <a:cubicBezTo>
                      <a:pt x="6965" y="1560"/>
                      <a:pt x="7433" y="1176"/>
                      <a:pt x="7859" y="772"/>
                    </a:cubicBezTo>
                    <a:cubicBezTo>
                      <a:pt x="8094" y="559"/>
                      <a:pt x="8285" y="346"/>
                      <a:pt x="8498" y="133"/>
                    </a:cubicBezTo>
                    <a:cubicBezTo>
                      <a:pt x="8125" y="44"/>
                      <a:pt x="7742" y="0"/>
                      <a:pt x="73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78;p3"/>
              <p:cNvSpPr/>
              <p:nvPr/>
            </p:nvSpPr>
            <p:spPr>
              <a:xfrm>
                <a:off x="8924064" y="599941"/>
                <a:ext cx="219940" cy="746902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6" extrusionOk="0">
                    <a:moveTo>
                      <a:pt x="4494" y="1"/>
                    </a:moveTo>
                    <a:lnTo>
                      <a:pt x="4494" y="38"/>
                    </a:lnTo>
                    <a:lnTo>
                      <a:pt x="4494" y="38"/>
                    </a:lnTo>
                    <a:cubicBezTo>
                      <a:pt x="4501" y="25"/>
                      <a:pt x="4508" y="13"/>
                      <a:pt x="4515" y="1"/>
                    </a:cubicBezTo>
                    <a:close/>
                    <a:moveTo>
                      <a:pt x="4494" y="38"/>
                    </a:moveTo>
                    <a:lnTo>
                      <a:pt x="4494" y="38"/>
                    </a:lnTo>
                    <a:cubicBezTo>
                      <a:pt x="4239" y="470"/>
                      <a:pt x="3866" y="863"/>
                      <a:pt x="3514" y="1215"/>
                    </a:cubicBezTo>
                    <a:cubicBezTo>
                      <a:pt x="2641" y="2024"/>
                      <a:pt x="1619" y="2684"/>
                      <a:pt x="959" y="3664"/>
                    </a:cubicBezTo>
                    <a:cubicBezTo>
                      <a:pt x="0" y="5155"/>
                      <a:pt x="85" y="7136"/>
                      <a:pt x="682" y="8776"/>
                    </a:cubicBezTo>
                    <a:cubicBezTo>
                      <a:pt x="1299" y="10415"/>
                      <a:pt x="2386" y="11864"/>
                      <a:pt x="3344" y="13354"/>
                    </a:cubicBezTo>
                    <a:cubicBezTo>
                      <a:pt x="3770" y="13993"/>
                      <a:pt x="4175" y="14632"/>
                      <a:pt x="4494" y="15335"/>
                    </a:cubicBezTo>
                    <a:lnTo>
                      <a:pt x="4494" y="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9" name="Google Shape;179;p3"/>
            <p:cNvGrpSpPr/>
            <p:nvPr/>
          </p:nvGrpSpPr>
          <p:grpSpPr>
            <a:xfrm flipH="1">
              <a:off x="0" y="3929963"/>
              <a:ext cx="487558" cy="1229202"/>
              <a:chOff x="8656450" y="3556013"/>
              <a:chExt cx="487558" cy="1229202"/>
            </a:xfrm>
          </p:grpSpPr>
          <p:sp>
            <p:nvSpPr>
              <p:cNvPr id="180" name="Google Shape;180;p3"/>
              <p:cNvSpPr/>
              <p:nvPr/>
            </p:nvSpPr>
            <p:spPr>
              <a:xfrm>
                <a:off x="8779859" y="3556013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81;p3"/>
              <p:cNvSpPr/>
              <p:nvPr/>
            </p:nvSpPr>
            <p:spPr>
              <a:xfrm>
                <a:off x="8656450" y="3735477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82;p3"/>
              <p:cNvSpPr/>
              <p:nvPr/>
            </p:nvSpPr>
            <p:spPr>
              <a:xfrm>
                <a:off x="8924064" y="3795623"/>
                <a:ext cx="219940" cy="7468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0_1"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6" name="Google Shape;1626;p34"/>
          <p:cNvGrpSpPr/>
          <p:nvPr/>
        </p:nvGrpSpPr>
        <p:grpSpPr>
          <a:xfrm>
            <a:off x="7767984" y="-4083"/>
            <a:ext cx="2078557" cy="5184215"/>
            <a:chOff x="7767984" y="-12"/>
            <a:chExt cx="2078557" cy="5184215"/>
          </a:xfrm>
        </p:grpSpPr>
        <p:grpSp>
          <p:nvGrpSpPr>
            <p:cNvPr id="1627" name="Google Shape;1627;p34"/>
            <p:cNvGrpSpPr/>
            <p:nvPr/>
          </p:nvGrpSpPr>
          <p:grpSpPr>
            <a:xfrm rot="10800000">
              <a:off x="7767984" y="-12"/>
              <a:ext cx="2078557" cy="1906362"/>
              <a:chOff x="-687421" y="3254463"/>
              <a:chExt cx="2078557" cy="1906362"/>
            </a:xfrm>
          </p:grpSpPr>
          <p:sp>
            <p:nvSpPr>
              <p:cNvPr id="1628" name="Google Shape;1628;p34"/>
              <p:cNvSpPr/>
              <p:nvPr/>
            </p:nvSpPr>
            <p:spPr>
              <a:xfrm rot="2072303">
                <a:off x="268368" y="4174289"/>
                <a:ext cx="640969" cy="640969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2779" extrusionOk="0">
                    <a:moveTo>
                      <a:pt x="6390" y="0"/>
                    </a:moveTo>
                    <a:cubicBezTo>
                      <a:pt x="5431" y="810"/>
                      <a:pt x="4814" y="2045"/>
                      <a:pt x="4814" y="3429"/>
                    </a:cubicBezTo>
                    <a:cubicBezTo>
                      <a:pt x="4814" y="4047"/>
                      <a:pt x="4920" y="4601"/>
                      <a:pt x="5133" y="5133"/>
                    </a:cubicBezTo>
                    <a:cubicBezTo>
                      <a:pt x="4601" y="4920"/>
                      <a:pt x="4047" y="4814"/>
                      <a:pt x="3429" y="4814"/>
                    </a:cubicBezTo>
                    <a:cubicBezTo>
                      <a:pt x="2066" y="4814"/>
                      <a:pt x="831" y="5431"/>
                      <a:pt x="0" y="6390"/>
                    </a:cubicBezTo>
                    <a:cubicBezTo>
                      <a:pt x="831" y="7348"/>
                      <a:pt x="2045" y="7944"/>
                      <a:pt x="3429" y="7944"/>
                    </a:cubicBezTo>
                    <a:cubicBezTo>
                      <a:pt x="4047" y="7944"/>
                      <a:pt x="4601" y="7838"/>
                      <a:pt x="5133" y="7625"/>
                    </a:cubicBezTo>
                    <a:lnTo>
                      <a:pt x="5133" y="7625"/>
                    </a:lnTo>
                    <a:cubicBezTo>
                      <a:pt x="4920" y="8157"/>
                      <a:pt x="4814" y="8732"/>
                      <a:pt x="4814" y="9329"/>
                    </a:cubicBezTo>
                    <a:cubicBezTo>
                      <a:pt x="4814" y="10692"/>
                      <a:pt x="5431" y="11948"/>
                      <a:pt x="6390" y="12779"/>
                    </a:cubicBezTo>
                    <a:cubicBezTo>
                      <a:pt x="7348" y="11948"/>
                      <a:pt x="7966" y="10713"/>
                      <a:pt x="7966" y="9329"/>
                    </a:cubicBezTo>
                    <a:cubicBezTo>
                      <a:pt x="7966" y="8732"/>
                      <a:pt x="7859" y="8157"/>
                      <a:pt x="7646" y="7625"/>
                    </a:cubicBezTo>
                    <a:lnTo>
                      <a:pt x="7646" y="7625"/>
                    </a:lnTo>
                    <a:cubicBezTo>
                      <a:pt x="8179" y="7838"/>
                      <a:pt x="8732" y="7944"/>
                      <a:pt x="9350" y="7944"/>
                    </a:cubicBezTo>
                    <a:cubicBezTo>
                      <a:pt x="10734" y="7944"/>
                      <a:pt x="11948" y="7348"/>
                      <a:pt x="12779" y="6390"/>
                    </a:cubicBezTo>
                    <a:cubicBezTo>
                      <a:pt x="11948" y="5431"/>
                      <a:pt x="10734" y="4814"/>
                      <a:pt x="9350" y="4814"/>
                    </a:cubicBezTo>
                    <a:cubicBezTo>
                      <a:pt x="8732" y="4814"/>
                      <a:pt x="8179" y="4920"/>
                      <a:pt x="7646" y="5133"/>
                    </a:cubicBezTo>
                    <a:cubicBezTo>
                      <a:pt x="7859" y="4601"/>
                      <a:pt x="7966" y="4047"/>
                      <a:pt x="7966" y="3429"/>
                    </a:cubicBezTo>
                    <a:cubicBezTo>
                      <a:pt x="7966" y="2066"/>
                      <a:pt x="7348" y="810"/>
                      <a:pt x="639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34"/>
              <p:cNvSpPr/>
              <p:nvPr/>
            </p:nvSpPr>
            <p:spPr>
              <a:xfrm rot="2072303">
                <a:off x="-533206" y="3659820"/>
                <a:ext cx="1770127" cy="1094298"/>
              </a:xfrm>
              <a:custGeom>
                <a:avLst/>
                <a:gdLst/>
                <a:ahLst/>
                <a:cxnLst/>
                <a:rect l="l" t="t" r="r" b="b"/>
                <a:pathLst>
                  <a:path w="35291" h="21817" extrusionOk="0">
                    <a:moveTo>
                      <a:pt x="438" y="0"/>
                    </a:moveTo>
                    <a:cubicBezTo>
                      <a:pt x="251" y="0"/>
                      <a:pt x="80" y="139"/>
                      <a:pt x="43" y="327"/>
                    </a:cubicBezTo>
                    <a:cubicBezTo>
                      <a:pt x="0" y="540"/>
                      <a:pt x="149" y="753"/>
                      <a:pt x="362" y="774"/>
                    </a:cubicBezTo>
                    <a:cubicBezTo>
                      <a:pt x="6155" y="1711"/>
                      <a:pt x="11522" y="5460"/>
                      <a:pt x="14397" y="10571"/>
                    </a:cubicBezTo>
                    <a:cubicBezTo>
                      <a:pt x="14887" y="11466"/>
                      <a:pt x="15313" y="12360"/>
                      <a:pt x="15739" y="13276"/>
                    </a:cubicBezTo>
                    <a:cubicBezTo>
                      <a:pt x="16612" y="15150"/>
                      <a:pt x="17528" y="17110"/>
                      <a:pt x="18976" y="18643"/>
                    </a:cubicBezTo>
                    <a:cubicBezTo>
                      <a:pt x="20893" y="20688"/>
                      <a:pt x="23704" y="21816"/>
                      <a:pt x="26494" y="21816"/>
                    </a:cubicBezTo>
                    <a:cubicBezTo>
                      <a:pt x="27644" y="21816"/>
                      <a:pt x="28752" y="21646"/>
                      <a:pt x="29796" y="21220"/>
                    </a:cubicBezTo>
                    <a:cubicBezTo>
                      <a:pt x="31925" y="20453"/>
                      <a:pt x="33587" y="18984"/>
                      <a:pt x="34375" y="17216"/>
                    </a:cubicBezTo>
                    <a:cubicBezTo>
                      <a:pt x="35290" y="15129"/>
                      <a:pt x="34864" y="12680"/>
                      <a:pt x="33352" y="11274"/>
                    </a:cubicBezTo>
                    <a:cubicBezTo>
                      <a:pt x="33281" y="11213"/>
                      <a:pt x="33184" y="11181"/>
                      <a:pt x="33087" y="11181"/>
                    </a:cubicBezTo>
                    <a:cubicBezTo>
                      <a:pt x="32982" y="11181"/>
                      <a:pt x="32876" y="11218"/>
                      <a:pt x="32799" y="11295"/>
                    </a:cubicBezTo>
                    <a:cubicBezTo>
                      <a:pt x="32671" y="11466"/>
                      <a:pt x="32671" y="11700"/>
                      <a:pt x="32820" y="11849"/>
                    </a:cubicBezTo>
                    <a:cubicBezTo>
                      <a:pt x="34076" y="13020"/>
                      <a:pt x="34438" y="15150"/>
                      <a:pt x="33672" y="16918"/>
                    </a:cubicBezTo>
                    <a:cubicBezTo>
                      <a:pt x="32990" y="18515"/>
                      <a:pt x="31457" y="19814"/>
                      <a:pt x="29540" y="20517"/>
                    </a:cubicBezTo>
                    <a:cubicBezTo>
                      <a:pt x="28563" y="20865"/>
                      <a:pt x="27530" y="21033"/>
                      <a:pt x="26496" y="21033"/>
                    </a:cubicBezTo>
                    <a:cubicBezTo>
                      <a:pt x="23921" y="21033"/>
                      <a:pt x="21335" y="19994"/>
                      <a:pt x="19573" y="18111"/>
                    </a:cubicBezTo>
                    <a:cubicBezTo>
                      <a:pt x="18188" y="16641"/>
                      <a:pt x="17358" y="14873"/>
                      <a:pt x="16442" y="12957"/>
                    </a:cubicBezTo>
                    <a:cubicBezTo>
                      <a:pt x="16016" y="12041"/>
                      <a:pt x="15590" y="11082"/>
                      <a:pt x="15100" y="10209"/>
                    </a:cubicBezTo>
                    <a:cubicBezTo>
                      <a:pt x="12076" y="4821"/>
                      <a:pt x="6624" y="987"/>
                      <a:pt x="511" y="8"/>
                    </a:cubicBezTo>
                    <a:cubicBezTo>
                      <a:pt x="487" y="3"/>
                      <a:pt x="462" y="0"/>
                      <a:pt x="4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34"/>
              <p:cNvSpPr/>
              <p:nvPr/>
            </p:nvSpPr>
            <p:spPr>
              <a:xfrm rot="2072303">
                <a:off x="-56275" y="4507762"/>
                <a:ext cx="760646" cy="479711"/>
              </a:xfrm>
              <a:custGeom>
                <a:avLst/>
                <a:gdLst/>
                <a:ahLst/>
                <a:cxnLst/>
                <a:rect l="l" t="t" r="r" b="b"/>
                <a:pathLst>
                  <a:path w="15165" h="9564" extrusionOk="0">
                    <a:moveTo>
                      <a:pt x="150" y="1"/>
                    </a:moveTo>
                    <a:cubicBezTo>
                      <a:pt x="43" y="299"/>
                      <a:pt x="1" y="640"/>
                      <a:pt x="1" y="980"/>
                    </a:cubicBezTo>
                    <a:cubicBezTo>
                      <a:pt x="1" y="2216"/>
                      <a:pt x="661" y="3280"/>
                      <a:pt x="1641" y="3855"/>
                    </a:cubicBezTo>
                    <a:cubicBezTo>
                      <a:pt x="1343" y="4942"/>
                      <a:pt x="1619" y="6177"/>
                      <a:pt x="2493" y="7050"/>
                    </a:cubicBezTo>
                    <a:cubicBezTo>
                      <a:pt x="3130" y="7687"/>
                      <a:pt x="3981" y="8015"/>
                      <a:pt x="4833" y="8015"/>
                    </a:cubicBezTo>
                    <a:cubicBezTo>
                      <a:pt x="5120" y="8015"/>
                      <a:pt x="5408" y="7977"/>
                      <a:pt x="5687" y="7902"/>
                    </a:cubicBezTo>
                    <a:cubicBezTo>
                      <a:pt x="6284" y="8882"/>
                      <a:pt x="7349" y="9563"/>
                      <a:pt x="8562" y="9563"/>
                    </a:cubicBezTo>
                    <a:cubicBezTo>
                      <a:pt x="9798" y="9563"/>
                      <a:pt x="10863" y="8882"/>
                      <a:pt x="11438" y="7902"/>
                    </a:cubicBezTo>
                    <a:cubicBezTo>
                      <a:pt x="11718" y="7979"/>
                      <a:pt x="12008" y="8018"/>
                      <a:pt x="12299" y="8018"/>
                    </a:cubicBezTo>
                    <a:cubicBezTo>
                      <a:pt x="13137" y="8018"/>
                      <a:pt x="13984" y="7698"/>
                      <a:pt x="14632" y="7050"/>
                    </a:cubicBezTo>
                    <a:cubicBezTo>
                      <a:pt x="14845" y="6837"/>
                      <a:pt x="15037" y="6603"/>
                      <a:pt x="15165" y="6369"/>
                    </a:cubicBezTo>
                    <a:lnTo>
                      <a:pt x="15165" y="6369"/>
                    </a:lnTo>
                    <a:lnTo>
                      <a:pt x="14377" y="6688"/>
                    </a:lnTo>
                    <a:cubicBezTo>
                      <a:pt x="13227" y="7098"/>
                      <a:pt x="12013" y="7295"/>
                      <a:pt x="10797" y="7295"/>
                    </a:cubicBezTo>
                    <a:cubicBezTo>
                      <a:pt x="7778" y="7295"/>
                      <a:pt x="4749" y="6078"/>
                      <a:pt x="2684" y="3877"/>
                    </a:cubicBezTo>
                    <a:cubicBezTo>
                      <a:pt x="1598" y="2705"/>
                      <a:pt x="789" y="1364"/>
                      <a:pt x="1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34"/>
              <p:cNvSpPr/>
              <p:nvPr/>
            </p:nvSpPr>
            <p:spPr>
              <a:xfrm rot="2072303">
                <a:off x="-281069" y="3586163"/>
                <a:ext cx="465767" cy="838291"/>
              </a:xfrm>
              <a:custGeom>
                <a:avLst/>
                <a:gdLst/>
                <a:ahLst/>
                <a:cxnLst/>
                <a:rect l="l" t="t" r="r" b="b"/>
                <a:pathLst>
                  <a:path w="9286" h="16713" extrusionOk="0">
                    <a:moveTo>
                      <a:pt x="5029" y="1"/>
                    </a:moveTo>
                    <a:cubicBezTo>
                      <a:pt x="4956" y="1"/>
                      <a:pt x="4882" y="20"/>
                      <a:pt x="4813" y="58"/>
                    </a:cubicBezTo>
                    <a:cubicBezTo>
                      <a:pt x="4643" y="186"/>
                      <a:pt x="4579" y="420"/>
                      <a:pt x="4686" y="612"/>
                    </a:cubicBezTo>
                    <a:cubicBezTo>
                      <a:pt x="5942" y="2699"/>
                      <a:pt x="7241" y="4850"/>
                      <a:pt x="7838" y="7214"/>
                    </a:cubicBezTo>
                    <a:cubicBezTo>
                      <a:pt x="8477" y="9770"/>
                      <a:pt x="8072" y="12304"/>
                      <a:pt x="6773" y="13987"/>
                    </a:cubicBezTo>
                    <a:cubicBezTo>
                      <a:pt x="5886" y="15131"/>
                      <a:pt x="4325" y="15940"/>
                      <a:pt x="2809" y="15940"/>
                    </a:cubicBezTo>
                    <a:cubicBezTo>
                      <a:pt x="2069" y="15940"/>
                      <a:pt x="1339" y="15747"/>
                      <a:pt x="703" y="15307"/>
                    </a:cubicBezTo>
                    <a:cubicBezTo>
                      <a:pt x="629" y="15258"/>
                      <a:pt x="549" y="15234"/>
                      <a:pt x="470" y="15234"/>
                    </a:cubicBezTo>
                    <a:cubicBezTo>
                      <a:pt x="344" y="15234"/>
                      <a:pt x="220" y="15295"/>
                      <a:pt x="128" y="15413"/>
                    </a:cubicBezTo>
                    <a:cubicBezTo>
                      <a:pt x="0" y="15605"/>
                      <a:pt x="64" y="15839"/>
                      <a:pt x="235" y="15967"/>
                    </a:cubicBezTo>
                    <a:cubicBezTo>
                      <a:pt x="959" y="16457"/>
                      <a:pt x="1874" y="16713"/>
                      <a:pt x="2854" y="16713"/>
                    </a:cubicBezTo>
                    <a:cubicBezTo>
                      <a:pt x="4451" y="16713"/>
                      <a:pt x="6177" y="16031"/>
                      <a:pt x="7412" y="14455"/>
                    </a:cubicBezTo>
                    <a:cubicBezTo>
                      <a:pt x="8839" y="12602"/>
                      <a:pt x="9286" y="9791"/>
                      <a:pt x="8604" y="7001"/>
                    </a:cubicBezTo>
                    <a:cubicBezTo>
                      <a:pt x="7987" y="4509"/>
                      <a:pt x="6666" y="2315"/>
                      <a:pt x="5389" y="186"/>
                    </a:cubicBezTo>
                    <a:cubicBezTo>
                      <a:pt x="5293" y="63"/>
                      <a:pt x="5162" y="1"/>
                      <a:pt x="5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34"/>
              <p:cNvSpPr/>
              <p:nvPr/>
            </p:nvSpPr>
            <p:spPr>
              <a:xfrm rot="2072303">
                <a:off x="548649" y="4453969"/>
                <a:ext cx="80153" cy="80153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1598" extrusionOk="0">
                    <a:moveTo>
                      <a:pt x="810" y="0"/>
                    </a:moveTo>
                    <a:cubicBezTo>
                      <a:pt x="384" y="0"/>
                      <a:pt x="0" y="341"/>
                      <a:pt x="0" y="810"/>
                    </a:cubicBezTo>
                    <a:cubicBezTo>
                      <a:pt x="0" y="1236"/>
                      <a:pt x="362" y="1598"/>
                      <a:pt x="810" y="1598"/>
                    </a:cubicBezTo>
                    <a:cubicBezTo>
                      <a:pt x="1257" y="1576"/>
                      <a:pt x="1598" y="1236"/>
                      <a:pt x="1598" y="810"/>
                    </a:cubicBezTo>
                    <a:cubicBezTo>
                      <a:pt x="1598" y="384"/>
                      <a:pt x="1257" y="0"/>
                      <a:pt x="8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33" name="Google Shape;1633;p34"/>
            <p:cNvGrpSpPr/>
            <p:nvPr/>
          </p:nvGrpSpPr>
          <p:grpSpPr>
            <a:xfrm>
              <a:off x="8037039" y="4018468"/>
              <a:ext cx="1163340" cy="1165735"/>
              <a:chOff x="7925916" y="3925394"/>
              <a:chExt cx="1214976" cy="1217350"/>
            </a:xfrm>
          </p:grpSpPr>
          <p:sp>
            <p:nvSpPr>
              <p:cNvPr id="1634" name="Google Shape;1634;p34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34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34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34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34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34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34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34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34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34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34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34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34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34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34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34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34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34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34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34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34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5" name="Google Shape;1655;p34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6" name="Google Shape;1656;p34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657" name="Google Shape;1657;p34"/>
          <p:cNvGrpSpPr/>
          <p:nvPr/>
        </p:nvGrpSpPr>
        <p:grpSpPr>
          <a:xfrm>
            <a:off x="-702541" y="-36631"/>
            <a:ext cx="2078557" cy="5176060"/>
            <a:chOff x="-702541" y="-32560"/>
            <a:chExt cx="2078557" cy="5176060"/>
          </a:xfrm>
        </p:grpSpPr>
        <p:grpSp>
          <p:nvGrpSpPr>
            <p:cNvPr id="1658" name="Google Shape;1658;p34"/>
            <p:cNvGrpSpPr/>
            <p:nvPr/>
          </p:nvGrpSpPr>
          <p:grpSpPr>
            <a:xfrm>
              <a:off x="-702541" y="3237138"/>
              <a:ext cx="2078557" cy="1906362"/>
              <a:chOff x="-687421" y="3254463"/>
              <a:chExt cx="2078557" cy="1906362"/>
            </a:xfrm>
          </p:grpSpPr>
          <p:sp>
            <p:nvSpPr>
              <p:cNvPr id="1659" name="Google Shape;1659;p34"/>
              <p:cNvSpPr/>
              <p:nvPr/>
            </p:nvSpPr>
            <p:spPr>
              <a:xfrm rot="2072303">
                <a:off x="268368" y="4174289"/>
                <a:ext cx="640969" cy="640969"/>
              </a:xfrm>
              <a:custGeom>
                <a:avLst/>
                <a:gdLst/>
                <a:ahLst/>
                <a:cxnLst/>
                <a:rect l="l" t="t" r="r" b="b"/>
                <a:pathLst>
                  <a:path w="12779" h="12779" extrusionOk="0">
                    <a:moveTo>
                      <a:pt x="6390" y="0"/>
                    </a:moveTo>
                    <a:cubicBezTo>
                      <a:pt x="5431" y="810"/>
                      <a:pt x="4814" y="2045"/>
                      <a:pt x="4814" y="3429"/>
                    </a:cubicBezTo>
                    <a:cubicBezTo>
                      <a:pt x="4814" y="4047"/>
                      <a:pt x="4920" y="4601"/>
                      <a:pt x="5133" y="5133"/>
                    </a:cubicBezTo>
                    <a:cubicBezTo>
                      <a:pt x="4601" y="4920"/>
                      <a:pt x="4047" y="4814"/>
                      <a:pt x="3429" y="4814"/>
                    </a:cubicBezTo>
                    <a:cubicBezTo>
                      <a:pt x="2066" y="4814"/>
                      <a:pt x="831" y="5431"/>
                      <a:pt x="0" y="6390"/>
                    </a:cubicBezTo>
                    <a:cubicBezTo>
                      <a:pt x="831" y="7348"/>
                      <a:pt x="2045" y="7944"/>
                      <a:pt x="3429" y="7944"/>
                    </a:cubicBezTo>
                    <a:cubicBezTo>
                      <a:pt x="4047" y="7944"/>
                      <a:pt x="4601" y="7838"/>
                      <a:pt x="5133" y="7625"/>
                    </a:cubicBezTo>
                    <a:lnTo>
                      <a:pt x="5133" y="7625"/>
                    </a:lnTo>
                    <a:cubicBezTo>
                      <a:pt x="4920" y="8157"/>
                      <a:pt x="4814" y="8732"/>
                      <a:pt x="4814" y="9329"/>
                    </a:cubicBezTo>
                    <a:cubicBezTo>
                      <a:pt x="4814" y="10692"/>
                      <a:pt x="5431" y="11948"/>
                      <a:pt x="6390" y="12779"/>
                    </a:cubicBezTo>
                    <a:cubicBezTo>
                      <a:pt x="7348" y="11948"/>
                      <a:pt x="7966" y="10713"/>
                      <a:pt x="7966" y="9329"/>
                    </a:cubicBezTo>
                    <a:cubicBezTo>
                      <a:pt x="7966" y="8732"/>
                      <a:pt x="7859" y="8157"/>
                      <a:pt x="7646" y="7625"/>
                    </a:cubicBezTo>
                    <a:lnTo>
                      <a:pt x="7646" y="7625"/>
                    </a:lnTo>
                    <a:cubicBezTo>
                      <a:pt x="8179" y="7838"/>
                      <a:pt x="8732" y="7944"/>
                      <a:pt x="9350" y="7944"/>
                    </a:cubicBezTo>
                    <a:cubicBezTo>
                      <a:pt x="10734" y="7944"/>
                      <a:pt x="11948" y="7348"/>
                      <a:pt x="12779" y="6390"/>
                    </a:cubicBezTo>
                    <a:cubicBezTo>
                      <a:pt x="11948" y="5431"/>
                      <a:pt x="10734" y="4814"/>
                      <a:pt x="9350" y="4814"/>
                    </a:cubicBezTo>
                    <a:cubicBezTo>
                      <a:pt x="8732" y="4814"/>
                      <a:pt x="8179" y="4920"/>
                      <a:pt x="7646" y="5133"/>
                    </a:cubicBezTo>
                    <a:cubicBezTo>
                      <a:pt x="7859" y="4601"/>
                      <a:pt x="7966" y="4047"/>
                      <a:pt x="7966" y="3429"/>
                    </a:cubicBezTo>
                    <a:cubicBezTo>
                      <a:pt x="7966" y="2066"/>
                      <a:pt x="7348" y="810"/>
                      <a:pt x="639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0" name="Google Shape;1660;p34"/>
              <p:cNvSpPr/>
              <p:nvPr/>
            </p:nvSpPr>
            <p:spPr>
              <a:xfrm rot="2072303">
                <a:off x="-533206" y="3659820"/>
                <a:ext cx="1770127" cy="1094298"/>
              </a:xfrm>
              <a:custGeom>
                <a:avLst/>
                <a:gdLst/>
                <a:ahLst/>
                <a:cxnLst/>
                <a:rect l="l" t="t" r="r" b="b"/>
                <a:pathLst>
                  <a:path w="35291" h="21817" extrusionOk="0">
                    <a:moveTo>
                      <a:pt x="438" y="0"/>
                    </a:moveTo>
                    <a:cubicBezTo>
                      <a:pt x="251" y="0"/>
                      <a:pt x="80" y="139"/>
                      <a:pt x="43" y="327"/>
                    </a:cubicBezTo>
                    <a:cubicBezTo>
                      <a:pt x="0" y="540"/>
                      <a:pt x="149" y="753"/>
                      <a:pt x="362" y="774"/>
                    </a:cubicBezTo>
                    <a:cubicBezTo>
                      <a:pt x="6155" y="1711"/>
                      <a:pt x="11522" y="5460"/>
                      <a:pt x="14397" y="10571"/>
                    </a:cubicBezTo>
                    <a:cubicBezTo>
                      <a:pt x="14887" y="11466"/>
                      <a:pt x="15313" y="12360"/>
                      <a:pt x="15739" y="13276"/>
                    </a:cubicBezTo>
                    <a:cubicBezTo>
                      <a:pt x="16612" y="15150"/>
                      <a:pt x="17528" y="17110"/>
                      <a:pt x="18976" y="18643"/>
                    </a:cubicBezTo>
                    <a:cubicBezTo>
                      <a:pt x="20893" y="20688"/>
                      <a:pt x="23704" y="21816"/>
                      <a:pt x="26494" y="21816"/>
                    </a:cubicBezTo>
                    <a:cubicBezTo>
                      <a:pt x="27644" y="21816"/>
                      <a:pt x="28752" y="21646"/>
                      <a:pt x="29796" y="21220"/>
                    </a:cubicBezTo>
                    <a:cubicBezTo>
                      <a:pt x="31925" y="20453"/>
                      <a:pt x="33587" y="18984"/>
                      <a:pt x="34375" y="17216"/>
                    </a:cubicBezTo>
                    <a:cubicBezTo>
                      <a:pt x="35290" y="15129"/>
                      <a:pt x="34864" y="12680"/>
                      <a:pt x="33352" y="11274"/>
                    </a:cubicBezTo>
                    <a:cubicBezTo>
                      <a:pt x="33281" y="11213"/>
                      <a:pt x="33184" y="11181"/>
                      <a:pt x="33087" y="11181"/>
                    </a:cubicBezTo>
                    <a:cubicBezTo>
                      <a:pt x="32982" y="11181"/>
                      <a:pt x="32876" y="11218"/>
                      <a:pt x="32799" y="11295"/>
                    </a:cubicBezTo>
                    <a:cubicBezTo>
                      <a:pt x="32671" y="11466"/>
                      <a:pt x="32671" y="11700"/>
                      <a:pt x="32820" y="11849"/>
                    </a:cubicBezTo>
                    <a:cubicBezTo>
                      <a:pt x="34076" y="13020"/>
                      <a:pt x="34438" y="15150"/>
                      <a:pt x="33672" y="16918"/>
                    </a:cubicBezTo>
                    <a:cubicBezTo>
                      <a:pt x="32990" y="18515"/>
                      <a:pt x="31457" y="19814"/>
                      <a:pt x="29540" y="20517"/>
                    </a:cubicBezTo>
                    <a:cubicBezTo>
                      <a:pt x="28563" y="20865"/>
                      <a:pt x="27530" y="21033"/>
                      <a:pt x="26496" y="21033"/>
                    </a:cubicBezTo>
                    <a:cubicBezTo>
                      <a:pt x="23921" y="21033"/>
                      <a:pt x="21335" y="19994"/>
                      <a:pt x="19573" y="18111"/>
                    </a:cubicBezTo>
                    <a:cubicBezTo>
                      <a:pt x="18188" y="16641"/>
                      <a:pt x="17358" y="14873"/>
                      <a:pt x="16442" y="12957"/>
                    </a:cubicBezTo>
                    <a:cubicBezTo>
                      <a:pt x="16016" y="12041"/>
                      <a:pt x="15590" y="11082"/>
                      <a:pt x="15100" y="10209"/>
                    </a:cubicBezTo>
                    <a:cubicBezTo>
                      <a:pt x="12076" y="4821"/>
                      <a:pt x="6624" y="987"/>
                      <a:pt x="511" y="8"/>
                    </a:cubicBezTo>
                    <a:cubicBezTo>
                      <a:pt x="487" y="3"/>
                      <a:pt x="462" y="0"/>
                      <a:pt x="4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1" name="Google Shape;1661;p34"/>
              <p:cNvSpPr/>
              <p:nvPr/>
            </p:nvSpPr>
            <p:spPr>
              <a:xfrm rot="2072303">
                <a:off x="-56275" y="4507762"/>
                <a:ext cx="760646" cy="479711"/>
              </a:xfrm>
              <a:custGeom>
                <a:avLst/>
                <a:gdLst/>
                <a:ahLst/>
                <a:cxnLst/>
                <a:rect l="l" t="t" r="r" b="b"/>
                <a:pathLst>
                  <a:path w="15165" h="9564" extrusionOk="0">
                    <a:moveTo>
                      <a:pt x="150" y="1"/>
                    </a:moveTo>
                    <a:cubicBezTo>
                      <a:pt x="43" y="299"/>
                      <a:pt x="1" y="640"/>
                      <a:pt x="1" y="980"/>
                    </a:cubicBezTo>
                    <a:cubicBezTo>
                      <a:pt x="1" y="2216"/>
                      <a:pt x="661" y="3280"/>
                      <a:pt x="1641" y="3855"/>
                    </a:cubicBezTo>
                    <a:cubicBezTo>
                      <a:pt x="1343" y="4942"/>
                      <a:pt x="1619" y="6177"/>
                      <a:pt x="2493" y="7050"/>
                    </a:cubicBezTo>
                    <a:cubicBezTo>
                      <a:pt x="3130" y="7687"/>
                      <a:pt x="3981" y="8015"/>
                      <a:pt x="4833" y="8015"/>
                    </a:cubicBezTo>
                    <a:cubicBezTo>
                      <a:pt x="5120" y="8015"/>
                      <a:pt x="5408" y="7977"/>
                      <a:pt x="5687" y="7902"/>
                    </a:cubicBezTo>
                    <a:cubicBezTo>
                      <a:pt x="6284" y="8882"/>
                      <a:pt x="7349" y="9563"/>
                      <a:pt x="8562" y="9563"/>
                    </a:cubicBezTo>
                    <a:cubicBezTo>
                      <a:pt x="9798" y="9563"/>
                      <a:pt x="10863" y="8882"/>
                      <a:pt x="11438" y="7902"/>
                    </a:cubicBezTo>
                    <a:cubicBezTo>
                      <a:pt x="11718" y="7979"/>
                      <a:pt x="12008" y="8018"/>
                      <a:pt x="12299" y="8018"/>
                    </a:cubicBezTo>
                    <a:cubicBezTo>
                      <a:pt x="13137" y="8018"/>
                      <a:pt x="13984" y="7698"/>
                      <a:pt x="14632" y="7050"/>
                    </a:cubicBezTo>
                    <a:cubicBezTo>
                      <a:pt x="14845" y="6837"/>
                      <a:pt x="15037" y="6603"/>
                      <a:pt x="15165" y="6369"/>
                    </a:cubicBezTo>
                    <a:lnTo>
                      <a:pt x="15165" y="6369"/>
                    </a:lnTo>
                    <a:lnTo>
                      <a:pt x="14377" y="6688"/>
                    </a:lnTo>
                    <a:cubicBezTo>
                      <a:pt x="13227" y="7098"/>
                      <a:pt x="12013" y="7295"/>
                      <a:pt x="10797" y="7295"/>
                    </a:cubicBezTo>
                    <a:cubicBezTo>
                      <a:pt x="7778" y="7295"/>
                      <a:pt x="4749" y="6078"/>
                      <a:pt x="2684" y="3877"/>
                    </a:cubicBezTo>
                    <a:cubicBezTo>
                      <a:pt x="1598" y="2705"/>
                      <a:pt x="789" y="1364"/>
                      <a:pt x="15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2" name="Google Shape;1662;p34"/>
              <p:cNvSpPr/>
              <p:nvPr/>
            </p:nvSpPr>
            <p:spPr>
              <a:xfrm rot="2072303">
                <a:off x="-281069" y="3586163"/>
                <a:ext cx="465767" cy="838291"/>
              </a:xfrm>
              <a:custGeom>
                <a:avLst/>
                <a:gdLst/>
                <a:ahLst/>
                <a:cxnLst/>
                <a:rect l="l" t="t" r="r" b="b"/>
                <a:pathLst>
                  <a:path w="9286" h="16713" extrusionOk="0">
                    <a:moveTo>
                      <a:pt x="5029" y="1"/>
                    </a:moveTo>
                    <a:cubicBezTo>
                      <a:pt x="4956" y="1"/>
                      <a:pt x="4882" y="20"/>
                      <a:pt x="4813" y="58"/>
                    </a:cubicBezTo>
                    <a:cubicBezTo>
                      <a:pt x="4643" y="186"/>
                      <a:pt x="4579" y="420"/>
                      <a:pt x="4686" y="612"/>
                    </a:cubicBezTo>
                    <a:cubicBezTo>
                      <a:pt x="5942" y="2699"/>
                      <a:pt x="7241" y="4850"/>
                      <a:pt x="7838" y="7214"/>
                    </a:cubicBezTo>
                    <a:cubicBezTo>
                      <a:pt x="8477" y="9770"/>
                      <a:pt x="8072" y="12304"/>
                      <a:pt x="6773" y="13987"/>
                    </a:cubicBezTo>
                    <a:cubicBezTo>
                      <a:pt x="5886" y="15131"/>
                      <a:pt x="4325" y="15940"/>
                      <a:pt x="2809" y="15940"/>
                    </a:cubicBezTo>
                    <a:cubicBezTo>
                      <a:pt x="2069" y="15940"/>
                      <a:pt x="1339" y="15747"/>
                      <a:pt x="703" y="15307"/>
                    </a:cubicBezTo>
                    <a:cubicBezTo>
                      <a:pt x="629" y="15258"/>
                      <a:pt x="549" y="15234"/>
                      <a:pt x="470" y="15234"/>
                    </a:cubicBezTo>
                    <a:cubicBezTo>
                      <a:pt x="344" y="15234"/>
                      <a:pt x="220" y="15295"/>
                      <a:pt x="128" y="15413"/>
                    </a:cubicBezTo>
                    <a:cubicBezTo>
                      <a:pt x="0" y="15605"/>
                      <a:pt x="64" y="15839"/>
                      <a:pt x="235" y="15967"/>
                    </a:cubicBezTo>
                    <a:cubicBezTo>
                      <a:pt x="959" y="16457"/>
                      <a:pt x="1874" y="16713"/>
                      <a:pt x="2854" y="16713"/>
                    </a:cubicBezTo>
                    <a:cubicBezTo>
                      <a:pt x="4451" y="16713"/>
                      <a:pt x="6177" y="16031"/>
                      <a:pt x="7412" y="14455"/>
                    </a:cubicBezTo>
                    <a:cubicBezTo>
                      <a:pt x="8839" y="12602"/>
                      <a:pt x="9286" y="9791"/>
                      <a:pt x="8604" y="7001"/>
                    </a:cubicBezTo>
                    <a:cubicBezTo>
                      <a:pt x="7987" y="4509"/>
                      <a:pt x="6666" y="2315"/>
                      <a:pt x="5389" y="186"/>
                    </a:cubicBezTo>
                    <a:cubicBezTo>
                      <a:pt x="5293" y="63"/>
                      <a:pt x="5162" y="1"/>
                      <a:pt x="502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3" name="Google Shape;1663;p34"/>
              <p:cNvSpPr/>
              <p:nvPr/>
            </p:nvSpPr>
            <p:spPr>
              <a:xfrm rot="2072303">
                <a:off x="548649" y="4453969"/>
                <a:ext cx="80153" cy="80153"/>
              </a:xfrm>
              <a:custGeom>
                <a:avLst/>
                <a:gdLst/>
                <a:ahLst/>
                <a:cxnLst/>
                <a:rect l="l" t="t" r="r" b="b"/>
                <a:pathLst>
                  <a:path w="1598" h="1598" extrusionOk="0">
                    <a:moveTo>
                      <a:pt x="810" y="0"/>
                    </a:moveTo>
                    <a:cubicBezTo>
                      <a:pt x="384" y="0"/>
                      <a:pt x="0" y="341"/>
                      <a:pt x="0" y="810"/>
                    </a:cubicBezTo>
                    <a:cubicBezTo>
                      <a:pt x="0" y="1236"/>
                      <a:pt x="362" y="1598"/>
                      <a:pt x="810" y="1598"/>
                    </a:cubicBezTo>
                    <a:cubicBezTo>
                      <a:pt x="1257" y="1576"/>
                      <a:pt x="1598" y="1236"/>
                      <a:pt x="1598" y="810"/>
                    </a:cubicBezTo>
                    <a:cubicBezTo>
                      <a:pt x="1598" y="384"/>
                      <a:pt x="1257" y="0"/>
                      <a:pt x="8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64" name="Google Shape;1664;p34"/>
            <p:cNvGrpSpPr/>
            <p:nvPr/>
          </p:nvGrpSpPr>
          <p:grpSpPr>
            <a:xfrm rot="10800000">
              <a:off x="-37536" y="-32560"/>
              <a:ext cx="1163340" cy="1165735"/>
              <a:chOff x="7925916" y="3925394"/>
              <a:chExt cx="1214976" cy="1217350"/>
            </a:xfrm>
          </p:grpSpPr>
          <p:sp>
            <p:nvSpPr>
              <p:cNvPr id="1665" name="Google Shape;1665;p34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6" name="Google Shape;1666;p34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7" name="Google Shape;1667;p34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8" name="Google Shape;1668;p34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9" name="Google Shape;1669;p34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0" name="Google Shape;1670;p34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1" name="Google Shape;1671;p34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2" name="Google Shape;1672;p34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3" name="Google Shape;1673;p34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4" name="Google Shape;1674;p34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5" name="Google Shape;1675;p34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6" name="Google Shape;1676;p34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7" name="Google Shape;1677;p34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8" name="Google Shape;1678;p34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9" name="Google Shape;1679;p34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0" name="Google Shape;1680;p34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1" name="Google Shape;1681;p34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2" name="Google Shape;1682;p34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3" name="Google Shape;1683;p34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4" name="Google Shape;1684;p34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5" name="Google Shape;1685;p34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6" name="Google Shape;1686;p34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7" name="Google Shape;1687;p34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5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5"/>
          <p:cNvSpPr txBox="1">
            <a:spLocks noGrp="1"/>
          </p:cNvSpPr>
          <p:nvPr>
            <p:ph type="subTitle" idx="1"/>
          </p:nvPr>
        </p:nvSpPr>
        <p:spPr>
          <a:xfrm>
            <a:off x="1307013" y="1765000"/>
            <a:ext cx="2846100" cy="21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5"/>
          <p:cNvSpPr txBox="1">
            <a:spLocks noGrp="1"/>
          </p:cNvSpPr>
          <p:nvPr>
            <p:ph type="subTitle" idx="2"/>
          </p:nvPr>
        </p:nvSpPr>
        <p:spPr>
          <a:xfrm>
            <a:off x="4990887" y="1765000"/>
            <a:ext cx="2846100" cy="21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90" name="Google Shape;190;p5"/>
          <p:cNvGrpSpPr/>
          <p:nvPr/>
        </p:nvGrpSpPr>
        <p:grpSpPr>
          <a:xfrm rot="10800000" flipH="1">
            <a:off x="-702541" y="-12"/>
            <a:ext cx="2078557" cy="1906362"/>
            <a:chOff x="-687421" y="3254463"/>
            <a:chExt cx="2078557" cy="1906362"/>
          </a:xfrm>
        </p:grpSpPr>
        <p:sp>
          <p:nvSpPr>
            <p:cNvPr id="191" name="Google Shape;191;p5"/>
            <p:cNvSpPr/>
            <p:nvPr/>
          </p:nvSpPr>
          <p:spPr>
            <a:xfrm rot="2072303">
              <a:off x="268368" y="4174289"/>
              <a:ext cx="640969" cy="640969"/>
            </a:xfrm>
            <a:custGeom>
              <a:avLst/>
              <a:gdLst/>
              <a:ahLst/>
              <a:cxnLst/>
              <a:rect l="l" t="t" r="r" b="b"/>
              <a:pathLst>
                <a:path w="12779" h="12779" extrusionOk="0">
                  <a:moveTo>
                    <a:pt x="6390" y="0"/>
                  </a:moveTo>
                  <a:cubicBezTo>
                    <a:pt x="5431" y="810"/>
                    <a:pt x="4814" y="2045"/>
                    <a:pt x="4814" y="3429"/>
                  </a:cubicBezTo>
                  <a:cubicBezTo>
                    <a:pt x="4814" y="4047"/>
                    <a:pt x="4920" y="4601"/>
                    <a:pt x="5133" y="5133"/>
                  </a:cubicBezTo>
                  <a:cubicBezTo>
                    <a:pt x="4601" y="4920"/>
                    <a:pt x="4047" y="4814"/>
                    <a:pt x="3429" y="4814"/>
                  </a:cubicBezTo>
                  <a:cubicBezTo>
                    <a:pt x="2066" y="4814"/>
                    <a:pt x="831" y="5431"/>
                    <a:pt x="0" y="6390"/>
                  </a:cubicBezTo>
                  <a:cubicBezTo>
                    <a:pt x="831" y="7348"/>
                    <a:pt x="2045" y="7944"/>
                    <a:pt x="3429" y="7944"/>
                  </a:cubicBezTo>
                  <a:cubicBezTo>
                    <a:pt x="4047" y="7944"/>
                    <a:pt x="4601" y="7838"/>
                    <a:pt x="5133" y="7625"/>
                  </a:cubicBezTo>
                  <a:lnTo>
                    <a:pt x="5133" y="7625"/>
                  </a:lnTo>
                  <a:cubicBezTo>
                    <a:pt x="4920" y="8157"/>
                    <a:pt x="4814" y="8732"/>
                    <a:pt x="4814" y="9329"/>
                  </a:cubicBezTo>
                  <a:cubicBezTo>
                    <a:pt x="4814" y="10692"/>
                    <a:pt x="5431" y="11948"/>
                    <a:pt x="6390" y="12779"/>
                  </a:cubicBezTo>
                  <a:cubicBezTo>
                    <a:pt x="7348" y="11948"/>
                    <a:pt x="7966" y="10713"/>
                    <a:pt x="7966" y="9329"/>
                  </a:cubicBezTo>
                  <a:cubicBezTo>
                    <a:pt x="7966" y="8732"/>
                    <a:pt x="7859" y="8157"/>
                    <a:pt x="7646" y="7625"/>
                  </a:cubicBezTo>
                  <a:lnTo>
                    <a:pt x="7646" y="7625"/>
                  </a:lnTo>
                  <a:cubicBezTo>
                    <a:pt x="8179" y="7838"/>
                    <a:pt x="8732" y="7944"/>
                    <a:pt x="9350" y="7944"/>
                  </a:cubicBezTo>
                  <a:cubicBezTo>
                    <a:pt x="10734" y="7944"/>
                    <a:pt x="11948" y="7348"/>
                    <a:pt x="12779" y="6390"/>
                  </a:cubicBezTo>
                  <a:cubicBezTo>
                    <a:pt x="11948" y="5431"/>
                    <a:pt x="10734" y="4814"/>
                    <a:pt x="9350" y="4814"/>
                  </a:cubicBezTo>
                  <a:cubicBezTo>
                    <a:pt x="8732" y="4814"/>
                    <a:pt x="8179" y="4920"/>
                    <a:pt x="7646" y="5133"/>
                  </a:cubicBezTo>
                  <a:cubicBezTo>
                    <a:pt x="7859" y="4601"/>
                    <a:pt x="7966" y="4047"/>
                    <a:pt x="7966" y="3429"/>
                  </a:cubicBezTo>
                  <a:cubicBezTo>
                    <a:pt x="7966" y="2066"/>
                    <a:pt x="7348" y="810"/>
                    <a:pt x="6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5"/>
            <p:cNvSpPr/>
            <p:nvPr/>
          </p:nvSpPr>
          <p:spPr>
            <a:xfrm rot="2072303">
              <a:off x="-533206" y="3659820"/>
              <a:ext cx="1770127" cy="1094298"/>
            </a:xfrm>
            <a:custGeom>
              <a:avLst/>
              <a:gdLst/>
              <a:ahLst/>
              <a:cxnLst/>
              <a:rect l="l" t="t" r="r" b="b"/>
              <a:pathLst>
                <a:path w="35291" h="21817" extrusionOk="0">
                  <a:moveTo>
                    <a:pt x="438" y="0"/>
                  </a:moveTo>
                  <a:cubicBezTo>
                    <a:pt x="251" y="0"/>
                    <a:pt x="80" y="139"/>
                    <a:pt x="43" y="327"/>
                  </a:cubicBezTo>
                  <a:cubicBezTo>
                    <a:pt x="0" y="540"/>
                    <a:pt x="149" y="753"/>
                    <a:pt x="362" y="774"/>
                  </a:cubicBezTo>
                  <a:cubicBezTo>
                    <a:pt x="6155" y="1711"/>
                    <a:pt x="11522" y="5460"/>
                    <a:pt x="14397" y="10571"/>
                  </a:cubicBezTo>
                  <a:cubicBezTo>
                    <a:pt x="14887" y="11466"/>
                    <a:pt x="15313" y="12360"/>
                    <a:pt x="15739" y="13276"/>
                  </a:cubicBezTo>
                  <a:cubicBezTo>
                    <a:pt x="16612" y="15150"/>
                    <a:pt x="17528" y="17110"/>
                    <a:pt x="18976" y="18643"/>
                  </a:cubicBezTo>
                  <a:cubicBezTo>
                    <a:pt x="20893" y="20688"/>
                    <a:pt x="23704" y="21816"/>
                    <a:pt x="26494" y="21816"/>
                  </a:cubicBezTo>
                  <a:cubicBezTo>
                    <a:pt x="27644" y="21816"/>
                    <a:pt x="28752" y="21646"/>
                    <a:pt x="29796" y="21220"/>
                  </a:cubicBezTo>
                  <a:cubicBezTo>
                    <a:pt x="31925" y="20453"/>
                    <a:pt x="33587" y="18984"/>
                    <a:pt x="34375" y="17216"/>
                  </a:cubicBezTo>
                  <a:cubicBezTo>
                    <a:pt x="35290" y="15129"/>
                    <a:pt x="34864" y="12680"/>
                    <a:pt x="33352" y="11274"/>
                  </a:cubicBezTo>
                  <a:cubicBezTo>
                    <a:pt x="33281" y="11213"/>
                    <a:pt x="33184" y="11181"/>
                    <a:pt x="33087" y="11181"/>
                  </a:cubicBezTo>
                  <a:cubicBezTo>
                    <a:pt x="32982" y="11181"/>
                    <a:pt x="32876" y="11218"/>
                    <a:pt x="32799" y="11295"/>
                  </a:cubicBezTo>
                  <a:cubicBezTo>
                    <a:pt x="32671" y="11466"/>
                    <a:pt x="32671" y="11700"/>
                    <a:pt x="32820" y="11849"/>
                  </a:cubicBezTo>
                  <a:cubicBezTo>
                    <a:pt x="34076" y="13020"/>
                    <a:pt x="34438" y="15150"/>
                    <a:pt x="33672" y="16918"/>
                  </a:cubicBezTo>
                  <a:cubicBezTo>
                    <a:pt x="32990" y="18515"/>
                    <a:pt x="31457" y="19814"/>
                    <a:pt x="29540" y="20517"/>
                  </a:cubicBezTo>
                  <a:cubicBezTo>
                    <a:pt x="28563" y="20865"/>
                    <a:pt x="27530" y="21033"/>
                    <a:pt x="26496" y="21033"/>
                  </a:cubicBezTo>
                  <a:cubicBezTo>
                    <a:pt x="23921" y="21033"/>
                    <a:pt x="21335" y="19994"/>
                    <a:pt x="19573" y="18111"/>
                  </a:cubicBezTo>
                  <a:cubicBezTo>
                    <a:pt x="18188" y="16641"/>
                    <a:pt x="17358" y="14873"/>
                    <a:pt x="16442" y="12957"/>
                  </a:cubicBezTo>
                  <a:cubicBezTo>
                    <a:pt x="16016" y="12041"/>
                    <a:pt x="15590" y="11082"/>
                    <a:pt x="15100" y="10209"/>
                  </a:cubicBezTo>
                  <a:cubicBezTo>
                    <a:pt x="12076" y="4821"/>
                    <a:pt x="6624" y="987"/>
                    <a:pt x="511" y="8"/>
                  </a:cubicBezTo>
                  <a:cubicBezTo>
                    <a:pt x="487" y="3"/>
                    <a:pt x="462" y="0"/>
                    <a:pt x="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5"/>
            <p:cNvSpPr/>
            <p:nvPr/>
          </p:nvSpPr>
          <p:spPr>
            <a:xfrm rot="2072303">
              <a:off x="-56275" y="4507762"/>
              <a:ext cx="760646" cy="479711"/>
            </a:xfrm>
            <a:custGeom>
              <a:avLst/>
              <a:gdLst/>
              <a:ahLst/>
              <a:cxnLst/>
              <a:rect l="l" t="t" r="r" b="b"/>
              <a:pathLst>
                <a:path w="15165" h="9564" extrusionOk="0">
                  <a:moveTo>
                    <a:pt x="150" y="1"/>
                  </a:moveTo>
                  <a:cubicBezTo>
                    <a:pt x="43" y="299"/>
                    <a:pt x="1" y="640"/>
                    <a:pt x="1" y="980"/>
                  </a:cubicBezTo>
                  <a:cubicBezTo>
                    <a:pt x="1" y="2216"/>
                    <a:pt x="661" y="3280"/>
                    <a:pt x="1641" y="3855"/>
                  </a:cubicBezTo>
                  <a:cubicBezTo>
                    <a:pt x="1343" y="4942"/>
                    <a:pt x="1619" y="6177"/>
                    <a:pt x="2493" y="7050"/>
                  </a:cubicBezTo>
                  <a:cubicBezTo>
                    <a:pt x="3130" y="7687"/>
                    <a:pt x="3981" y="8015"/>
                    <a:pt x="4833" y="8015"/>
                  </a:cubicBezTo>
                  <a:cubicBezTo>
                    <a:pt x="5120" y="8015"/>
                    <a:pt x="5408" y="7977"/>
                    <a:pt x="5687" y="7902"/>
                  </a:cubicBezTo>
                  <a:cubicBezTo>
                    <a:pt x="6284" y="8882"/>
                    <a:pt x="7349" y="9563"/>
                    <a:pt x="8562" y="9563"/>
                  </a:cubicBezTo>
                  <a:cubicBezTo>
                    <a:pt x="9798" y="9563"/>
                    <a:pt x="10863" y="8882"/>
                    <a:pt x="11438" y="7902"/>
                  </a:cubicBezTo>
                  <a:cubicBezTo>
                    <a:pt x="11718" y="7979"/>
                    <a:pt x="12008" y="8018"/>
                    <a:pt x="12299" y="8018"/>
                  </a:cubicBezTo>
                  <a:cubicBezTo>
                    <a:pt x="13137" y="8018"/>
                    <a:pt x="13984" y="7698"/>
                    <a:pt x="14632" y="7050"/>
                  </a:cubicBezTo>
                  <a:cubicBezTo>
                    <a:pt x="14845" y="6837"/>
                    <a:pt x="15037" y="6603"/>
                    <a:pt x="15165" y="6369"/>
                  </a:cubicBezTo>
                  <a:lnTo>
                    <a:pt x="15165" y="6369"/>
                  </a:lnTo>
                  <a:lnTo>
                    <a:pt x="14377" y="6688"/>
                  </a:lnTo>
                  <a:cubicBezTo>
                    <a:pt x="13227" y="7098"/>
                    <a:pt x="12013" y="7295"/>
                    <a:pt x="10797" y="7295"/>
                  </a:cubicBezTo>
                  <a:cubicBezTo>
                    <a:pt x="7778" y="7295"/>
                    <a:pt x="4749" y="6078"/>
                    <a:pt x="2684" y="3877"/>
                  </a:cubicBezTo>
                  <a:cubicBezTo>
                    <a:pt x="1598" y="2705"/>
                    <a:pt x="789" y="1364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5"/>
            <p:cNvSpPr/>
            <p:nvPr/>
          </p:nvSpPr>
          <p:spPr>
            <a:xfrm rot="2072303">
              <a:off x="-281069" y="3586163"/>
              <a:ext cx="465767" cy="838291"/>
            </a:xfrm>
            <a:custGeom>
              <a:avLst/>
              <a:gdLst/>
              <a:ahLst/>
              <a:cxnLst/>
              <a:rect l="l" t="t" r="r" b="b"/>
              <a:pathLst>
                <a:path w="9286" h="16713" extrusionOk="0">
                  <a:moveTo>
                    <a:pt x="5029" y="1"/>
                  </a:moveTo>
                  <a:cubicBezTo>
                    <a:pt x="4956" y="1"/>
                    <a:pt x="4882" y="20"/>
                    <a:pt x="4813" y="58"/>
                  </a:cubicBezTo>
                  <a:cubicBezTo>
                    <a:pt x="4643" y="186"/>
                    <a:pt x="4579" y="420"/>
                    <a:pt x="4686" y="612"/>
                  </a:cubicBezTo>
                  <a:cubicBezTo>
                    <a:pt x="5942" y="2699"/>
                    <a:pt x="7241" y="4850"/>
                    <a:pt x="7838" y="7214"/>
                  </a:cubicBezTo>
                  <a:cubicBezTo>
                    <a:pt x="8477" y="9770"/>
                    <a:pt x="8072" y="12304"/>
                    <a:pt x="6773" y="13987"/>
                  </a:cubicBezTo>
                  <a:cubicBezTo>
                    <a:pt x="5886" y="15131"/>
                    <a:pt x="4325" y="15940"/>
                    <a:pt x="2809" y="15940"/>
                  </a:cubicBezTo>
                  <a:cubicBezTo>
                    <a:pt x="2069" y="15940"/>
                    <a:pt x="1339" y="15747"/>
                    <a:pt x="703" y="15307"/>
                  </a:cubicBezTo>
                  <a:cubicBezTo>
                    <a:pt x="629" y="15258"/>
                    <a:pt x="549" y="15234"/>
                    <a:pt x="470" y="15234"/>
                  </a:cubicBezTo>
                  <a:cubicBezTo>
                    <a:pt x="344" y="15234"/>
                    <a:pt x="220" y="15295"/>
                    <a:pt x="128" y="15413"/>
                  </a:cubicBezTo>
                  <a:cubicBezTo>
                    <a:pt x="0" y="15605"/>
                    <a:pt x="64" y="15839"/>
                    <a:pt x="235" y="15967"/>
                  </a:cubicBezTo>
                  <a:cubicBezTo>
                    <a:pt x="959" y="16457"/>
                    <a:pt x="1874" y="16713"/>
                    <a:pt x="2854" y="16713"/>
                  </a:cubicBezTo>
                  <a:cubicBezTo>
                    <a:pt x="4451" y="16713"/>
                    <a:pt x="6177" y="16031"/>
                    <a:pt x="7412" y="14455"/>
                  </a:cubicBezTo>
                  <a:cubicBezTo>
                    <a:pt x="8839" y="12602"/>
                    <a:pt x="9286" y="9791"/>
                    <a:pt x="8604" y="7001"/>
                  </a:cubicBezTo>
                  <a:cubicBezTo>
                    <a:pt x="7987" y="4509"/>
                    <a:pt x="6666" y="2315"/>
                    <a:pt x="5389" y="186"/>
                  </a:cubicBezTo>
                  <a:cubicBezTo>
                    <a:pt x="5293" y="63"/>
                    <a:pt x="5162" y="1"/>
                    <a:pt x="50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5"/>
            <p:cNvSpPr/>
            <p:nvPr/>
          </p:nvSpPr>
          <p:spPr>
            <a:xfrm rot="2072303">
              <a:off x="548649" y="4453969"/>
              <a:ext cx="80153" cy="80153"/>
            </a:xfrm>
            <a:custGeom>
              <a:avLst/>
              <a:gdLst/>
              <a:ahLst/>
              <a:cxnLst/>
              <a:rect l="l" t="t" r="r" b="b"/>
              <a:pathLst>
                <a:path w="1598" h="1598" extrusionOk="0">
                  <a:moveTo>
                    <a:pt x="810" y="0"/>
                  </a:moveTo>
                  <a:cubicBezTo>
                    <a:pt x="384" y="0"/>
                    <a:pt x="0" y="341"/>
                    <a:pt x="0" y="810"/>
                  </a:cubicBezTo>
                  <a:cubicBezTo>
                    <a:pt x="0" y="1236"/>
                    <a:pt x="362" y="1598"/>
                    <a:pt x="810" y="1598"/>
                  </a:cubicBezTo>
                  <a:cubicBezTo>
                    <a:pt x="1257" y="1576"/>
                    <a:pt x="1598" y="1236"/>
                    <a:pt x="1598" y="810"/>
                  </a:cubicBezTo>
                  <a:cubicBezTo>
                    <a:pt x="1598" y="384"/>
                    <a:pt x="1257" y="0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6" name="Google Shape;196;p5"/>
          <p:cNvGrpSpPr/>
          <p:nvPr/>
        </p:nvGrpSpPr>
        <p:grpSpPr>
          <a:xfrm rot="10800000">
            <a:off x="7767984" y="-12"/>
            <a:ext cx="2078557" cy="1906362"/>
            <a:chOff x="-687421" y="3254463"/>
            <a:chExt cx="2078557" cy="1906362"/>
          </a:xfrm>
        </p:grpSpPr>
        <p:sp>
          <p:nvSpPr>
            <p:cNvPr id="197" name="Google Shape;197;p5"/>
            <p:cNvSpPr/>
            <p:nvPr/>
          </p:nvSpPr>
          <p:spPr>
            <a:xfrm rot="2072303">
              <a:off x="268368" y="4174289"/>
              <a:ext cx="640969" cy="640969"/>
            </a:xfrm>
            <a:custGeom>
              <a:avLst/>
              <a:gdLst/>
              <a:ahLst/>
              <a:cxnLst/>
              <a:rect l="l" t="t" r="r" b="b"/>
              <a:pathLst>
                <a:path w="12779" h="12779" extrusionOk="0">
                  <a:moveTo>
                    <a:pt x="6390" y="0"/>
                  </a:moveTo>
                  <a:cubicBezTo>
                    <a:pt x="5431" y="810"/>
                    <a:pt x="4814" y="2045"/>
                    <a:pt x="4814" y="3429"/>
                  </a:cubicBezTo>
                  <a:cubicBezTo>
                    <a:pt x="4814" y="4047"/>
                    <a:pt x="4920" y="4601"/>
                    <a:pt x="5133" y="5133"/>
                  </a:cubicBezTo>
                  <a:cubicBezTo>
                    <a:pt x="4601" y="4920"/>
                    <a:pt x="4047" y="4814"/>
                    <a:pt x="3429" y="4814"/>
                  </a:cubicBezTo>
                  <a:cubicBezTo>
                    <a:pt x="2066" y="4814"/>
                    <a:pt x="831" y="5431"/>
                    <a:pt x="0" y="6390"/>
                  </a:cubicBezTo>
                  <a:cubicBezTo>
                    <a:pt x="831" y="7348"/>
                    <a:pt x="2045" y="7944"/>
                    <a:pt x="3429" y="7944"/>
                  </a:cubicBezTo>
                  <a:cubicBezTo>
                    <a:pt x="4047" y="7944"/>
                    <a:pt x="4601" y="7838"/>
                    <a:pt x="5133" y="7625"/>
                  </a:cubicBezTo>
                  <a:lnTo>
                    <a:pt x="5133" y="7625"/>
                  </a:lnTo>
                  <a:cubicBezTo>
                    <a:pt x="4920" y="8157"/>
                    <a:pt x="4814" y="8732"/>
                    <a:pt x="4814" y="9329"/>
                  </a:cubicBezTo>
                  <a:cubicBezTo>
                    <a:pt x="4814" y="10692"/>
                    <a:pt x="5431" y="11948"/>
                    <a:pt x="6390" y="12779"/>
                  </a:cubicBezTo>
                  <a:cubicBezTo>
                    <a:pt x="7348" y="11948"/>
                    <a:pt x="7966" y="10713"/>
                    <a:pt x="7966" y="9329"/>
                  </a:cubicBezTo>
                  <a:cubicBezTo>
                    <a:pt x="7966" y="8732"/>
                    <a:pt x="7859" y="8157"/>
                    <a:pt x="7646" y="7625"/>
                  </a:cubicBezTo>
                  <a:lnTo>
                    <a:pt x="7646" y="7625"/>
                  </a:lnTo>
                  <a:cubicBezTo>
                    <a:pt x="8179" y="7838"/>
                    <a:pt x="8732" y="7944"/>
                    <a:pt x="9350" y="7944"/>
                  </a:cubicBezTo>
                  <a:cubicBezTo>
                    <a:pt x="10734" y="7944"/>
                    <a:pt x="11948" y="7348"/>
                    <a:pt x="12779" y="6390"/>
                  </a:cubicBezTo>
                  <a:cubicBezTo>
                    <a:pt x="11948" y="5431"/>
                    <a:pt x="10734" y="4814"/>
                    <a:pt x="9350" y="4814"/>
                  </a:cubicBezTo>
                  <a:cubicBezTo>
                    <a:pt x="8732" y="4814"/>
                    <a:pt x="8179" y="4920"/>
                    <a:pt x="7646" y="5133"/>
                  </a:cubicBezTo>
                  <a:cubicBezTo>
                    <a:pt x="7859" y="4601"/>
                    <a:pt x="7966" y="4047"/>
                    <a:pt x="7966" y="3429"/>
                  </a:cubicBezTo>
                  <a:cubicBezTo>
                    <a:pt x="7966" y="2066"/>
                    <a:pt x="7348" y="810"/>
                    <a:pt x="63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5"/>
            <p:cNvSpPr/>
            <p:nvPr/>
          </p:nvSpPr>
          <p:spPr>
            <a:xfrm rot="2072303">
              <a:off x="-533206" y="3659820"/>
              <a:ext cx="1770127" cy="1094298"/>
            </a:xfrm>
            <a:custGeom>
              <a:avLst/>
              <a:gdLst/>
              <a:ahLst/>
              <a:cxnLst/>
              <a:rect l="l" t="t" r="r" b="b"/>
              <a:pathLst>
                <a:path w="35291" h="21817" extrusionOk="0">
                  <a:moveTo>
                    <a:pt x="438" y="0"/>
                  </a:moveTo>
                  <a:cubicBezTo>
                    <a:pt x="251" y="0"/>
                    <a:pt x="80" y="139"/>
                    <a:pt x="43" y="327"/>
                  </a:cubicBezTo>
                  <a:cubicBezTo>
                    <a:pt x="0" y="540"/>
                    <a:pt x="149" y="753"/>
                    <a:pt x="362" y="774"/>
                  </a:cubicBezTo>
                  <a:cubicBezTo>
                    <a:pt x="6155" y="1711"/>
                    <a:pt x="11522" y="5460"/>
                    <a:pt x="14397" y="10571"/>
                  </a:cubicBezTo>
                  <a:cubicBezTo>
                    <a:pt x="14887" y="11466"/>
                    <a:pt x="15313" y="12360"/>
                    <a:pt x="15739" y="13276"/>
                  </a:cubicBezTo>
                  <a:cubicBezTo>
                    <a:pt x="16612" y="15150"/>
                    <a:pt x="17528" y="17110"/>
                    <a:pt x="18976" y="18643"/>
                  </a:cubicBezTo>
                  <a:cubicBezTo>
                    <a:pt x="20893" y="20688"/>
                    <a:pt x="23704" y="21816"/>
                    <a:pt x="26494" y="21816"/>
                  </a:cubicBezTo>
                  <a:cubicBezTo>
                    <a:pt x="27644" y="21816"/>
                    <a:pt x="28752" y="21646"/>
                    <a:pt x="29796" y="21220"/>
                  </a:cubicBezTo>
                  <a:cubicBezTo>
                    <a:pt x="31925" y="20453"/>
                    <a:pt x="33587" y="18984"/>
                    <a:pt x="34375" y="17216"/>
                  </a:cubicBezTo>
                  <a:cubicBezTo>
                    <a:pt x="35290" y="15129"/>
                    <a:pt x="34864" y="12680"/>
                    <a:pt x="33352" y="11274"/>
                  </a:cubicBezTo>
                  <a:cubicBezTo>
                    <a:pt x="33281" y="11213"/>
                    <a:pt x="33184" y="11181"/>
                    <a:pt x="33087" y="11181"/>
                  </a:cubicBezTo>
                  <a:cubicBezTo>
                    <a:pt x="32982" y="11181"/>
                    <a:pt x="32876" y="11218"/>
                    <a:pt x="32799" y="11295"/>
                  </a:cubicBezTo>
                  <a:cubicBezTo>
                    <a:pt x="32671" y="11466"/>
                    <a:pt x="32671" y="11700"/>
                    <a:pt x="32820" y="11849"/>
                  </a:cubicBezTo>
                  <a:cubicBezTo>
                    <a:pt x="34076" y="13020"/>
                    <a:pt x="34438" y="15150"/>
                    <a:pt x="33672" y="16918"/>
                  </a:cubicBezTo>
                  <a:cubicBezTo>
                    <a:pt x="32990" y="18515"/>
                    <a:pt x="31457" y="19814"/>
                    <a:pt x="29540" y="20517"/>
                  </a:cubicBezTo>
                  <a:cubicBezTo>
                    <a:pt x="28563" y="20865"/>
                    <a:pt x="27530" y="21033"/>
                    <a:pt x="26496" y="21033"/>
                  </a:cubicBezTo>
                  <a:cubicBezTo>
                    <a:pt x="23921" y="21033"/>
                    <a:pt x="21335" y="19994"/>
                    <a:pt x="19573" y="18111"/>
                  </a:cubicBezTo>
                  <a:cubicBezTo>
                    <a:pt x="18188" y="16641"/>
                    <a:pt x="17358" y="14873"/>
                    <a:pt x="16442" y="12957"/>
                  </a:cubicBezTo>
                  <a:cubicBezTo>
                    <a:pt x="16016" y="12041"/>
                    <a:pt x="15590" y="11082"/>
                    <a:pt x="15100" y="10209"/>
                  </a:cubicBezTo>
                  <a:cubicBezTo>
                    <a:pt x="12076" y="4821"/>
                    <a:pt x="6624" y="987"/>
                    <a:pt x="511" y="8"/>
                  </a:cubicBezTo>
                  <a:cubicBezTo>
                    <a:pt x="487" y="3"/>
                    <a:pt x="462" y="0"/>
                    <a:pt x="43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5"/>
            <p:cNvSpPr/>
            <p:nvPr/>
          </p:nvSpPr>
          <p:spPr>
            <a:xfrm rot="2072303">
              <a:off x="-56275" y="4507762"/>
              <a:ext cx="760646" cy="479711"/>
            </a:xfrm>
            <a:custGeom>
              <a:avLst/>
              <a:gdLst/>
              <a:ahLst/>
              <a:cxnLst/>
              <a:rect l="l" t="t" r="r" b="b"/>
              <a:pathLst>
                <a:path w="15165" h="9564" extrusionOk="0">
                  <a:moveTo>
                    <a:pt x="150" y="1"/>
                  </a:moveTo>
                  <a:cubicBezTo>
                    <a:pt x="43" y="299"/>
                    <a:pt x="1" y="640"/>
                    <a:pt x="1" y="980"/>
                  </a:cubicBezTo>
                  <a:cubicBezTo>
                    <a:pt x="1" y="2216"/>
                    <a:pt x="661" y="3280"/>
                    <a:pt x="1641" y="3855"/>
                  </a:cubicBezTo>
                  <a:cubicBezTo>
                    <a:pt x="1343" y="4942"/>
                    <a:pt x="1619" y="6177"/>
                    <a:pt x="2493" y="7050"/>
                  </a:cubicBezTo>
                  <a:cubicBezTo>
                    <a:pt x="3130" y="7687"/>
                    <a:pt x="3981" y="8015"/>
                    <a:pt x="4833" y="8015"/>
                  </a:cubicBezTo>
                  <a:cubicBezTo>
                    <a:pt x="5120" y="8015"/>
                    <a:pt x="5408" y="7977"/>
                    <a:pt x="5687" y="7902"/>
                  </a:cubicBezTo>
                  <a:cubicBezTo>
                    <a:pt x="6284" y="8882"/>
                    <a:pt x="7349" y="9563"/>
                    <a:pt x="8562" y="9563"/>
                  </a:cubicBezTo>
                  <a:cubicBezTo>
                    <a:pt x="9798" y="9563"/>
                    <a:pt x="10863" y="8882"/>
                    <a:pt x="11438" y="7902"/>
                  </a:cubicBezTo>
                  <a:cubicBezTo>
                    <a:pt x="11718" y="7979"/>
                    <a:pt x="12008" y="8018"/>
                    <a:pt x="12299" y="8018"/>
                  </a:cubicBezTo>
                  <a:cubicBezTo>
                    <a:pt x="13137" y="8018"/>
                    <a:pt x="13984" y="7698"/>
                    <a:pt x="14632" y="7050"/>
                  </a:cubicBezTo>
                  <a:cubicBezTo>
                    <a:pt x="14845" y="6837"/>
                    <a:pt x="15037" y="6603"/>
                    <a:pt x="15165" y="6369"/>
                  </a:cubicBezTo>
                  <a:lnTo>
                    <a:pt x="15165" y="6369"/>
                  </a:lnTo>
                  <a:lnTo>
                    <a:pt x="14377" y="6688"/>
                  </a:lnTo>
                  <a:cubicBezTo>
                    <a:pt x="13227" y="7098"/>
                    <a:pt x="12013" y="7295"/>
                    <a:pt x="10797" y="7295"/>
                  </a:cubicBezTo>
                  <a:cubicBezTo>
                    <a:pt x="7778" y="7295"/>
                    <a:pt x="4749" y="6078"/>
                    <a:pt x="2684" y="3877"/>
                  </a:cubicBezTo>
                  <a:cubicBezTo>
                    <a:pt x="1598" y="2705"/>
                    <a:pt x="789" y="1364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5"/>
            <p:cNvSpPr/>
            <p:nvPr/>
          </p:nvSpPr>
          <p:spPr>
            <a:xfrm rot="2072303">
              <a:off x="-281069" y="3586163"/>
              <a:ext cx="465767" cy="838291"/>
            </a:xfrm>
            <a:custGeom>
              <a:avLst/>
              <a:gdLst/>
              <a:ahLst/>
              <a:cxnLst/>
              <a:rect l="l" t="t" r="r" b="b"/>
              <a:pathLst>
                <a:path w="9286" h="16713" extrusionOk="0">
                  <a:moveTo>
                    <a:pt x="5029" y="1"/>
                  </a:moveTo>
                  <a:cubicBezTo>
                    <a:pt x="4956" y="1"/>
                    <a:pt x="4882" y="20"/>
                    <a:pt x="4813" y="58"/>
                  </a:cubicBezTo>
                  <a:cubicBezTo>
                    <a:pt x="4643" y="186"/>
                    <a:pt x="4579" y="420"/>
                    <a:pt x="4686" y="612"/>
                  </a:cubicBezTo>
                  <a:cubicBezTo>
                    <a:pt x="5942" y="2699"/>
                    <a:pt x="7241" y="4850"/>
                    <a:pt x="7838" y="7214"/>
                  </a:cubicBezTo>
                  <a:cubicBezTo>
                    <a:pt x="8477" y="9770"/>
                    <a:pt x="8072" y="12304"/>
                    <a:pt x="6773" y="13987"/>
                  </a:cubicBezTo>
                  <a:cubicBezTo>
                    <a:pt x="5886" y="15131"/>
                    <a:pt x="4325" y="15940"/>
                    <a:pt x="2809" y="15940"/>
                  </a:cubicBezTo>
                  <a:cubicBezTo>
                    <a:pt x="2069" y="15940"/>
                    <a:pt x="1339" y="15747"/>
                    <a:pt x="703" y="15307"/>
                  </a:cubicBezTo>
                  <a:cubicBezTo>
                    <a:pt x="629" y="15258"/>
                    <a:pt x="549" y="15234"/>
                    <a:pt x="470" y="15234"/>
                  </a:cubicBezTo>
                  <a:cubicBezTo>
                    <a:pt x="344" y="15234"/>
                    <a:pt x="220" y="15295"/>
                    <a:pt x="128" y="15413"/>
                  </a:cubicBezTo>
                  <a:cubicBezTo>
                    <a:pt x="0" y="15605"/>
                    <a:pt x="64" y="15839"/>
                    <a:pt x="235" y="15967"/>
                  </a:cubicBezTo>
                  <a:cubicBezTo>
                    <a:pt x="959" y="16457"/>
                    <a:pt x="1874" y="16713"/>
                    <a:pt x="2854" y="16713"/>
                  </a:cubicBezTo>
                  <a:cubicBezTo>
                    <a:pt x="4451" y="16713"/>
                    <a:pt x="6177" y="16031"/>
                    <a:pt x="7412" y="14455"/>
                  </a:cubicBezTo>
                  <a:cubicBezTo>
                    <a:pt x="8839" y="12602"/>
                    <a:pt x="9286" y="9791"/>
                    <a:pt x="8604" y="7001"/>
                  </a:cubicBezTo>
                  <a:cubicBezTo>
                    <a:pt x="7987" y="4509"/>
                    <a:pt x="6666" y="2315"/>
                    <a:pt x="5389" y="186"/>
                  </a:cubicBezTo>
                  <a:cubicBezTo>
                    <a:pt x="5293" y="63"/>
                    <a:pt x="5162" y="1"/>
                    <a:pt x="50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5"/>
            <p:cNvSpPr/>
            <p:nvPr/>
          </p:nvSpPr>
          <p:spPr>
            <a:xfrm rot="2072303">
              <a:off x="548649" y="4453969"/>
              <a:ext cx="80153" cy="80153"/>
            </a:xfrm>
            <a:custGeom>
              <a:avLst/>
              <a:gdLst/>
              <a:ahLst/>
              <a:cxnLst/>
              <a:rect l="l" t="t" r="r" b="b"/>
              <a:pathLst>
                <a:path w="1598" h="1598" extrusionOk="0">
                  <a:moveTo>
                    <a:pt x="810" y="0"/>
                  </a:moveTo>
                  <a:cubicBezTo>
                    <a:pt x="384" y="0"/>
                    <a:pt x="0" y="341"/>
                    <a:pt x="0" y="810"/>
                  </a:cubicBezTo>
                  <a:cubicBezTo>
                    <a:pt x="0" y="1236"/>
                    <a:pt x="362" y="1598"/>
                    <a:pt x="810" y="1598"/>
                  </a:cubicBezTo>
                  <a:cubicBezTo>
                    <a:pt x="1257" y="1576"/>
                    <a:pt x="1598" y="1236"/>
                    <a:pt x="1598" y="810"/>
                  </a:cubicBezTo>
                  <a:cubicBezTo>
                    <a:pt x="1598" y="384"/>
                    <a:pt x="1257" y="0"/>
                    <a:pt x="8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204" name="Google Shape;204;p6"/>
          <p:cNvGrpSpPr/>
          <p:nvPr/>
        </p:nvGrpSpPr>
        <p:grpSpPr>
          <a:xfrm>
            <a:off x="8661800" y="358285"/>
            <a:ext cx="487558" cy="4426930"/>
            <a:chOff x="8661800" y="358285"/>
            <a:chExt cx="487558" cy="4426930"/>
          </a:xfrm>
        </p:grpSpPr>
        <p:grpSp>
          <p:nvGrpSpPr>
            <p:cNvPr id="205" name="Google Shape;205;p6"/>
            <p:cNvGrpSpPr/>
            <p:nvPr/>
          </p:nvGrpSpPr>
          <p:grpSpPr>
            <a:xfrm>
              <a:off x="8661800" y="358285"/>
              <a:ext cx="487558" cy="1229202"/>
              <a:chOff x="8656450" y="358285"/>
              <a:chExt cx="487558" cy="1229202"/>
            </a:xfrm>
          </p:grpSpPr>
          <p:sp>
            <p:nvSpPr>
              <p:cNvPr id="206" name="Google Shape;206;p6"/>
              <p:cNvSpPr/>
              <p:nvPr/>
            </p:nvSpPr>
            <p:spPr>
              <a:xfrm>
                <a:off x="8779859" y="358285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lnTo>
                      <a:pt x="7455" y="36"/>
                    </a:lnTo>
                    <a:lnTo>
                      <a:pt x="7455" y="36"/>
                    </a:lnTo>
                    <a:cubicBezTo>
                      <a:pt x="7462" y="24"/>
                      <a:pt x="7469" y="12"/>
                      <a:pt x="7476" y="1"/>
                    </a:cubicBezTo>
                    <a:close/>
                    <a:moveTo>
                      <a:pt x="7455" y="36"/>
                    </a:moveTo>
                    <a:cubicBezTo>
                      <a:pt x="7011" y="767"/>
                      <a:pt x="6444" y="1416"/>
                      <a:pt x="5794" y="2003"/>
                    </a:cubicBezTo>
                    <a:cubicBezTo>
                      <a:pt x="4367" y="3323"/>
                      <a:pt x="2663" y="4388"/>
                      <a:pt x="1598" y="6049"/>
                    </a:cubicBezTo>
                    <a:cubicBezTo>
                      <a:pt x="1" y="8498"/>
                      <a:pt x="150" y="11736"/>
                      <a:pt x="1172" y="14462"/>
                    </a:cubicBezTo>
                    <a:cubicBezTo>
                      <a:pt x="2173" y="17209"/>
                      <a:pt x="3962" y="19573"/>
                      <a:pt x="5560" y="22001"/>
                    </a:cubicBezTo>
                    <a:cubicBezTo>
                      <a:pt x="6262" y="23023"/>
                      <a:pt x="6901" y="24131"/>
                      <a:pt x="7455" y="25238"/>
                    </a:cubicBezTo>
                    <a:lnTo>
                      <a:pt x="7455" y="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6"/>
              <p:cNvSpPr/>
              <p:nvPr/>
            </p:nvSpPr>
            <p:spPr>
              <a:xfrm>
                <a:off x="8656450" y="366369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7359" y="0"/>
                    </a:moveTo>
                    <a:cubicBezTo>
                      <a:pt x="6081" y="0"/>
                      <a:pt x="4796" y="492"/>
                      <a:pt x="3813" y="1474"/>
                    </a:cubicBezTo>
                    <a:cubicBezTo>
                      <a:pt x="2514" y="2816"/>
                      <a:pt x="2088" y="4669"/>
                      <a:pt x="2514" y="6352"/>
                    </a:cubicBezTo>
                    <a:cubicBezTo>
                      <a:pt x="1023" y="7225"/>
                      <a:pt x="0" y="8865"/>
                      <a:pt x="0" y="10718"/>
                    </a:cubicBezTo>
                    <a:cubicBezTo>
                      <a:pt x="0" y="12592"/>
                      <a:pt x="1023" y="14210"/>
                      <a:pt x="2535" y="15084"/>
                    </a:cubicBezTo>
                    <a:cubicBezTo>
                      <a:pt x="2109" y="16766"/>
                      <a:pt x="2535" y="18640"/>
                      <a:pt x="3877" y="19939"/>
                    </a:cubicBezTo>
                    <a:cubicBezTo>
                      <a:pt x="4643" y="20706"/>
                      <a:pt x="5602" y="21153"/>
                      <a:pt x="6603" y="21345"/>
                    </a:cubicBezTo>
                    <a:lnTo>
                      <a:pt x="6603" y="21303"/>
                    </a:lnTo>
                    <a:cubicBezTo>
                      <a:pt x="5197" y="19194"/>
                      <a:pt x="3728" y="17022"/>
                      <a:pt x="2833" y="14594"/>
                    </a:cubicBezTo>
                    <a:cubicBezTo>
                      <a:pt x="2279" y="13060"/>
                      <a:pt x="1981" y="11548"/>
                      <a:pt x="1981" y="10079"/>
                    </a:cubicBezTo>
                    <a:cubicBezTo>
                      <a:pt x="1981" y="8247"/>
                      <a:pt x="2428" y="6522"/>
                      <a:pt x="3344" y="5159"/>
                    </a:cubicBezTo>
                    <a:cubicBezTo>
                      <a:pt x="4196" y="3881"/>
                      <a:pt x="5367" y="2901"/>
                      <a:pt x="6475" y="1964"/>
                    </a:cubicBezTo>
                    <a:cubicBezTo>
                      <a:pt x="6965" y="1560"/>
                      <a:pt x="7433" y="1176"/>
                      <a:pt x="7859" y="772"/>
                    </a:cubicBezTo>
                    <a:cubicBezTo>
                      <a:pt x="8094" y="559"/>
                      <a:pt x="8285" y="346"/>
                      <a:pt x="8498" y="133"/>
                    </a:cubicBezTo>
                    <a:cubicBezTo>
                      <a:pt x="8125" y="44"/>
                      <a:pt x="7742" y="0"/>
                      <a:pt x="73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6"/>
              <p:cNvSpPr/>
              <p:nvPr/>
            </p:nvSpPr>
            <p:spPr>
              <a:xfrm>
                <a:off x="8924064" y="599941"/>
                <a:ext cx="219940" cy="746902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6" extrusionOk="0">
                    <a:moveTo>
                      <a:pt x="4494" y="1"/>
                    </a:moveTo>
                    <a:lnTo>
                      <a:pt x="4494" y="38"/>
                    </a:lnTo>
                    <a:lnTo>
                      <a:pt x="4494" y="38"/>
                    </a:lnTo>
                    <a:cubicBezTo>
                      <a:pt x="4501" y="25"/>
                      <a:pt x="4508" y="13"/>
                      <a:pt x="4515" y="1"/>
                    </a:cubicBezTo>
                    <a:close/>
                    <a:moveTo>
                      <a:pt x="4494" y="38"/>
                    </a:moveTo>
                    <a:lnTo>
                      <a:pt x="4494" y="38"/>
                    </a:lnTo>
                    <a:cubicBezTo>
                      <a:pt x="4239" y="470"/>
                      <a:pt x="3866" y="863"/>
                      <a:pt x="3514" y="1215"/>
                    </a:cubicBezTo>
                    <a:cubicBezTo>
                      <a:pt x="2641" y="2024"/>
                      <a:pt x="1619" y="2684"/>
                      <a:pt x="959" y="3664"/>
                    </a:cubicBezTo>
                    <a:cubicBezTo>
                      <a:pt x="0" y="5155"/>
                      <a:pt x="85" y="7136"/>
                      <a:pt x="682" y="8776"/>
                    </a:cubicBezTo>
                    <a:cubicBezTo>
                      <a:pt x="1299" y="10415"/>
                      <a:pt x="2386" y="11864"/>
                      <a:pt x="3344" y="13354"/>
                    </a:cubicBezTo>
                    <a:cubicBezTo>
                      <a:pt x="3770" y="13993"/>
                      <a:pt x="4175" y="14632"/>
                      <a:pt x="4494" y="15335"/>
                    </a:cubicBezTo>
                    <a:lnTo>
                      <a:pt x="4494" y="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9" name="Google Shape;209;p6"/>
            <p:cNvGrpSpPr/>
            <p:nvPr/>
          </p:nvGrpSpPr>
          <p:grpSpPr>
            <a:xfrm>
              <a:off x="8661800" y="3556013"/>
              <a:ext cx="487558" cy="1229202"/>
              <a:chOff x="8656450" y="3556013"/>
              <a:chExt cx="487558" cy="1229202"/>
            </a:xfrm>
          </p:grpSpPr>
          <p:sp>
            <p:nvSpPr>
              <p:cNvPr id="210" name="Google Shape;210;p6"/>
              <p:cNvSpPr/>
              <p:nvPr/>
            </p:nvSpPr>
            <p:spPr>
              <a:xfrm>
                <a:off x="8779859" y="3556013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6"/>
              <p:cNvSpPr/>
              <p:nvPr/>
            </p:nvSpPr>
            <p:spPr>
              <a:xfrm>
                <a:off x="8656450" y="3735477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6"/>
              <p:cNvSpPr/>
              <p:nvPr/>
            </p:nvSpPr>
            <p:spPr>
              <a:xfrm>
                <a:off x="8924064" y="3795623"/>
                <a:ext cx="219940" cy="7468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3" name="Google Shape;213;p6"/>
          <p:cNvGrpSpPr/>
          <p:nvPr/>
        </p:nvGrpSpPr>
        <p:grpSpPr>
          <a:xfrm>
            <a:off x="-3550" y="358285"/>
            <a:ext cx="487558" cy="4426930"/>
            <a:chOff x="-3550" y="358285"/>
            <a:chExt cx="487558" cy="4426930"/>
          </a:xfrm>
        </p:grpSpPr>
        <p:grpSp>
          <p:nvGrpSpPr>
            <p:cNvPr id="214" name="Google Shape;214;p6"/>
            <p:cNvGrpSpPr/>
            <p:nvPr/>
          </p:nvGrpSpPr>
          <p:grpSpPr>
            <a:xfrm flipH="1">
              <a:off x="-3550" y="358285"/>
              <a:ext cx="487558" cy="1229202"/>
              <a:chOff x="8656450" y="358285"/>
              <a:chExt cx="487558" cy="1229202"/>
            </a:xfrm>
          </p:grpSpPr>
          <p:sp>
            <p:nvSpPr>
              <p:cNvPr id="215" name="Google Shape;215;p6"/>
              <p:cNvSpPr/>
              <p:nvPr/>
            </p:nvSpPr>
            <p:spPr>
              <a:xfrm>
                <a:off x="8779859" y="358285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lnTo>
                      <a:pt x="7455" y="36"/>
                    </a:lnTo>
                    <a:lnTo>
                      <a:pt x="7455" y="36"/>
                    </a:lnTo>
                    <a:cubicBezTo>
                      <a:pt x="7462" y="24"/>
                      <a:pt x="7469" y="12"/>
                      <a:pt x="7476" y="1"/>
                    </a:cubicBezTo>
                    <a:close/>
                    <a:moveTo>
                      <a:pt x="7455" y="36"/>
                    </a:moveTo>
                    <a:cubicBezTo>
                      <a:pt x="7011" y="767"/>
                      <a:pt x="6444" y="1416"/>
                      <a:pt x="5794" y="2003"/>
                    </a:cubicBezTo>
                    <a:cubicBezTo>
                      <a:pt x="4367" y="3323"/>
                      <a:pt x="2663" y="4388"/>
                      <a:pt x="1598" y="6049"/>
                    </a:cubicBezTo>
                    <a:cubicBezTo>
                      <a:pt x="1" y="8498"/>
                      <a:pt x="150" y="11736"/>
                      <a:pt x="1172" y="14462"/>
                    </a:cubicBezTo>
                    <a:cubicBezTo>
                      <a:pt x="2173" y="17209"/>
                      <a:pt x="3962" y="19573"/>
                      <a:pt x="5560" y="22001"/>
                    </a:cubicBezTo>
                    <a:cubicBezTo>
                      <a:pt x="6262" y="23023"/>
                      <a:pt x="6901" y="24131"/>
                      <a:pt x="7455" y="25238"/>
                    </a:cubicBezTo>
                    <a:lnTo>
                      <a:pt x="7455" y="3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6"/>
              <p:cNvSpPr/>
              <p:nvPr/>
            </p:nvSpPr>
            <p:spPr>
              <a:xfrm>
                <a:off x="8656450" y="366369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7359" y="0"/>
                    </a:moveTo>
                    <a:cubicBezTo>
                      <a:pt x="6081" y="0"/>
                      <a:pt x="4796" y="492"/>
                      <a:pt x="3813" y="1474"/>
                    </a:cubicBezTo>
                    <a:cubicBezTo>
                      <a:pt x="2514" y="2816"/>
                      <a:pt x="2088" y="4669"/>
                      <a:pt x="2514" y="6352"/>
                    </a:cubicBezTo>
                    <a:cubicBezTo>
                      <a:pt x="1023" y="7225"/>
                      <a:pt x="0" y="8865"/>
                      <a:pt x="0" y="10718"/>
                    </a:cubicBezTo>
                    <a:cubicBezTo>
                      <a:pt x="0" y="12592"/>
                      <a:pt x="1023" y="14210"/>
                      <a:pt x="2535" y="15084"/>
                    </a:cubicBezTo>
                    <a:cubicBezTo>
                      <a:pt x="2109" y="16766"/>
                      <a:pt x="2535" y="18640"/>
                      <a:pt x="3877" y="19939"/>
                    </a:cubicBezTo>
                    <a:cubicBezTo>
                      <a:pt x="4643" y="20706"/>
                      <a:pt x="5602" y="21153"/>
                      <a:pt x="6603" y="21345"/>
                    </a:cubicBezTo>
                    <a:lnTo>
                      <a:pt x="6603" y="21303"/>
                    </a:lnTo>
                    <a:cubicBezTo>
                      <a:pt x="5197" y="19194"/>
                      <a:pt x="3728" y="17022"/>
                      <a:pt x="2833" y="14594"/>
                    </a:cubicBezTo>
                    <a:cubicBezTo>
                      <a:pt x="2279" y="13060"/>
                      <a:pt x="1981" y="11548"/>
                      <a:pt x="1981" y="10079"/>
                    </a:cubicBezTo>
                    <a:cubicBezTo>
                      <a:pt x="1981" y="8247"/>
                      <a:pt x="2428" y="6522"/>
                      <a:pt x="3344" y="5159"/>
                    </a:cubicBezTo>
                    <a:cubicBezTo>
                      <a:pt x="4196" y="3881"/>
                      <a:pt x="5367" y="2901"/>
                      <a:pt x="6475" y="1964"/>
                    </a:cubicBezTo>
                    <a:cubicBezTo>
                      <a:pt x="6965" y="1560"/>
                      <a:pt x="7433" y="1176"/>
                      <a:pt x="7859" y="772"/>
                    </a:cubicBezTo>
                    <a:cubicBezTo>
                      <a:pt x="8094" y="559"/>
                      <a:pt x="8285" y="346"/>
                      <a:pt x="8498" y="133"/>
                    </a:cubicBezTo>
                    <a:cubicBezTo>
                      <a:pt x="8125" y="44"/>
                      <a:pt x="7742" y="0"/>
                      <a:pt x="735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6"/>
              <p:cNvSpPr/>
              <p:nvPr/>
            </p:nvSpPr>
            <p:spPr>
              <a:xfrm>
                <a:off x="8924064" y="599941"/>
                <a:ext cx="219940" cy="746902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6" extrusionOk="0">
                    <a:moveTo>
                      <a:pt x="4494" y="1"/>
                    </a:moveTo>
                    <a:lnTo>
                      <a:pt x="4494" y="38"/>
                    </a:lnTo>
                    <a:lnTo>
                      <a:pt x="4494" y="38"/>
                    </a:lnTo>
                    <a:cubicBezTo>
                      <a:pt x="4501" y="25"/>
                      <a:pt x="4508" y="13"/>
                      <a:pt x="4515" y="1"/>
                    </a:cubicBezTo>
                    <a:close/>
                    <a:moveTo>
                      <a:pt x="4494" y="38"/>
                    </a:moveTo>
                    <a:lnTo>
                      <a:pt x="4494" y="38"/>
                    </a:lnTo>
                    <a:cubicBezTo>
                      <a:pt x="4239" y="470"/>
                      <a:pt x="3866" y="863"/>
                      <a:pt x="3514" y="1215"/>
                    </a:cubicBezTo>
                    <a:cubicBezTo>
                      <a:pt x="2641" y="2024"/>
                      <a:pt x="1619" y="2684"/>
                      <a:pt x="959" y="3664"/>
                    </a:cubicBezTo>
                    <a:cubicBezTo>
                      <a:pt x="0" y="5155"/>
                      <a:pt x="85" y="7136"/>
                      <a:pt x="682" y="8776"/>
                    </a:cubicBezTo>
                    <a:cubicBezTo>
                      <a:pt x="1299" y="10415"/>
                      <a:pt x="2386" y="11864"/>
                      <a:pt x="3344" y="13354"/>
                    </a:cubicBezTo>
                    <a:cubicBezTo>
                      <a:pt x="3770" y="13993"/>
                      <a:pt x="4175" y="14632"/>
                      <a:pt x="4494" y="15335"/>
                    </a:cubicBezTo>
                    <a:lnTo>
                      <a:pt x="4494" y="38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18" name="Google Shape;218;p6"/>
            <p:cNvGrpSpPr/>
            <p:nvPr/>
          </p:nvGrpSpPr>
          <p:grpSpPr>
            <a:xfrm flipH="1">
              <a:off x="-3550" y="3556013"/>
              <a:ext cx="487558" cy="1229202"/>
              <a:chOff x="8656450" y="3556013"/>
              <a:chExt cx="487558" cy="1229202"/>
            </a:xfrm>
          </p:grpSpPr>
          <p:sp>
            <p:nvSpPr>
              <p:cNvPr id="219" name="Google Shape;219;p6"/>
              <p:cNvSpPr/>
              <p:nvPr/>
            </p:nvSpPr>
            <p:spPr>
              <a:xfrm>
                <a:off x="8779859" y="3556013"/>
                <a:ext cx="364149" cy="1229202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6"/>
              <p:cNvSpPr/>
              <p:nvPr/>
            </p:nvSpPr>
            <p:spPr>
              <a:xfrm>
                <a:off x="8656450" y="3735477"/>
                <a:ext cx="413923" cy="1039604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6"/>
              <p:cNvSpPr/>
              <p:nvPr/>
            </p:nvSpPr>
            <p:spPr>
              <a:xfrm>
                <a:off x="8924064" y="3795623"/>
                <a:ext cx="219940" cy="746853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 txBox="1">
            <a:spLocks noGrp="1"/>
          </p:cNvSpPr>
          <p:nvPr>
            <p:ph type="title"/>
          </p:nvPr>
        </p:nvSpPr>
        <p:spPr>
          <a:xfrm>
            <a:off x="2310900" y="1157181"/>
            <a:ext cx="4522200" cy="68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7"/>
          <p:cNvSpPr txBox="1">
            <a:spLocks noGrp="1"/>
          </p:cNvSpPr>
          <p:nvPr>
            <p:ph type="subTitle" idx="1"/>
          </p:nvPr>
        </p:nvSpPr>
        <p:spPr>
          <a:xfrm>
            <a:off x="2310900" y="1840719"/>
            <a:ext cx="4522200" cy="21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225" name="Google Shape;225;p7"/>
          <p:cNvGrpSpPr/>
          <p:nvPr/>
        </p:nvGrpSpPr>
        <p:grpSpPr>
          <a:xfrm flipH="1">
            <a:off x="-45186" y="4015297"/>
            <a:ext cx="1163340" cy="1165613"/>
            <a:chOff x="7925916" y="3925394"/>
            <a:chExt cx="1214976" cy="1217350"/>
          </a:xfrm>
        </p:grpSpPr>
        <p:sp>
          <p:nvSpPr>
            <p:cNvPr id="226" name="Google Shape;226;p7"/>
            <p:cNvSpPr/>
            <p:nvPr/>
          </p:nvSpPr>
          <p:spPr>
            <a:xfrm>
              <a:off x="8078456" y="5034498"/>
              <a:ext cx="464706" cy="105907"/>
            </a:xfrm>
            <a:custGeom>
              <a:avLst/>
              <a:gdLst/>
              <a:ahLst/>
              <a:cxnLst/>
              <a:rect l="l" t="t" r="r" b="b"/>
              <a:pathLst>
                <a:path w="12716" h="2898" extrusionOk="0">
                  <a:moveTo>
                    <a:pt x="6347" y="1"/>
                  </a:moveTo>
                  <a:cubicBezTo>
                    <a:pt x="3813" y="1"/>
                    <a:pt x="1534" y="1130"/>
                    <a:pt x="1" y="2897"/>
                  </a:cubicBezTo>
                  <a:lnTo>
                    <a:pt x="12715" y="2897"/>
                  </a:lnTo>
                  <a:cubicBezTo>
                    <a:pt x="11161" y="1151"/>
                    <a:pt x="8882" y="1"/>
                    <a:pt x="63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7925916" y="3925394"/>
              <a:ext cx="1214208" cy="1216583"/>
            </a:xfrm>
            <a:custGeom>
              <a:avLst/>
              <a:gdLst/>
              <a:ahLst/>
              <a:cxnLst/>
              <a:rect l="l" t="t" r="r" b="b"/>
              <a:pathLst>
                <a:path w="33225" h="33290" extrusionOk="0">
                  <a:moveTo>
                    <a:pt x="33225" y="1"/>
                  </a:moveTo>
                  <a:cubicBezTo>
                    <a:pt x="32586" y="1"/>
                    <a:pt x="31947" y="257"/>
                    <a:pt x="31500" y="725"/>
                  </a:cubicBezTo>
                  <a:cubicBezTo>
                    <a:pt x="30526" y="1699"/>
                    <a:pt x="28996" y="1908"/>
                    <a:pt x="27875" y="1908"/>
                  </a:cubicBezTo>
                  <a:cubicBezTo>
                    <a:pt x="27477" y="1908"/>
                    <a:pt x="27130" y="1882"/>
                    <a:pt x="26878" y="1854"/>
                  </a:cubicBezTo>
                  <a:cubicBezTo>
                    <a:pt x="26325" y="1811"/>
                    <a:pt x="25750" y="1705"/>
                    <a:pt x="25153" y="1620"/>
                  </a:cubicBezTo>
                  <a:cubicBezTo>
                    <a:pt x="24144" y="1461"/>
                    <a:pt x="23115" y="1302"/>
                    <a:pt x="22067" y="1302"/>
                  </a:cubicBezTo>
                  <a:cubicBezTo>
                    <a:pt x="21567" y="1302"/>
                    <a:pt x="21062" y="1338"/>
                    <a:pt x="20553" y="1428"/>
                  </a:cubicBezTo>
                  <a:cubicBezTo>
                    <a:pt x="18956" y="1747"/>
                    <a:pt x="17550" y="2599"/>
                    <a:pt x="16187" y="3409"/>
                  </a:cubicBezTo>
                  <a:cubicBezTo>
                    <a:pt x="14626" y="4326"/>
                    <a:pt x="13155" y="5243"/>
                    <a:pt x="11543" y="5243"/>
                  </a:cubicBezTo>
                  <a:cubicBezTo>
                    <a:pt x="11396" y="5243"/>
                    <a:pt x="11247" y="5235"/>
                    <a:pt x="11097" y="5219"/>
                  </a:cubicBezTo>
                  <a:cubicBezTo>
                    <a:pt x="11072" y="5216"/>
                    <a:pt x="11048" y="5215"/>
                    <a:pt x="11024" y="5215"/>
                  </a:cubicBezTo>
                  <a:cubicBezTo>
                    <a:pt x="10862" y="5215"/>
                    <a:pt x="10718" y="5275"/>
                    <a:pt x="10607" y="5368"/>
                  </a:cubicBezTo>
                  <a:cubicBezTo>
                    <a:pt x="10458" y="5517"/>
                    <a:pt x="10394" y="5666"/>
                    <a:pt x="10394" y="5879"/>
                  </a:cubicBezTo>
                  <a:lnTo>
                    <a:pt x="10394" y="6625"/>
                  </a:lnTo>
                  <a:lnTo>
                    <a:pt x="7306" y="6625"/>
                  </a:lnTo>
                  <a:cubicBezTo>
                    <a:pt x="6922" y="6625"/>
                    <a:pt x="6624" y="6923"/>
                    <a:pt x="6624" y="7285"/>
                  </a:cubicBezTo>
                  <a:lnTo>
                    <a:pt x="6624" y="10394"/>
                  </a:lnTo>
                  <a:lnTo>
                    <a:pt x="5879" y="10394"/>
                  </a:lnTo>
                  <a:cubicBezTo>
                    <a:pt x="5709" y="10394"/>
                    <a:pt x="5517" y="10458"/>
                    <a:pt x="5389" y="10607"/>
                  </a:cubicBezTo>
                  <a:cubicBezTo>
                    <a:pt x="5240" y="10735"/>
                    <a:pt x="5197" y="10927"/>
                    <a:pt x="5219" y="11097"/>
                  </a:cubicBezTo>
                  <a:cubicBezTo>
                    <a:pt x="5389" y="12865"/>
                    <a:pt x="4431" y="14483"/>
                    <a:pt x="3408" y="16187"/>
                  </a:cubicBezTo>
                  <a:cubicBezTo>
                    <a:pt x="2578" y="17550"/>
                    <a:pt x="1726" y="18956"/>
                    <a:pt x="1449" y="20553"/>
                  </a:cubicBezTo>
                  <a:cubicBezTo>
                    <a:pt x="1151" y="22129"/>
                    <a:pt x="1385" y="23663"/>
                    <a:pt x="1619" y="25153"/>
                  </a:cubicBezTo>
                  <a:cubicBezTo>
                    <a:pt x="1705" y="25728"/>
                    <a:pt x="1811" y="26325"/>
                    <a:pt x="1875" y="26900"/>
                  </a:cubicBezTo>
                  <a:cubicBezTo>
                    <a:pt x="1981" y="27858"/>
                    <a:pt x="2045" y="30180"/>
                    <a:pt x="725" y="31500"/>
                  </a:cubicBezTo>
                  <a:cubicBezTo>
                    <a:pt x="235" y="31947"/>
                    <a:pt x="1" y="32586"/>
                    <a:pt x="1" y="33225"/>
                  </a:cubicBezTo>
                  <a:lnTo>
                    <a:pt x="1257" y="33289"/>
                  </a:lnTo>
                  <a:cubicBezTo>
                    <a:pt x="1257" y="32991"/>
                    <a:pt x="1364" y="32693"/>
                    <a:pt x="1598" y="32480"/>
                  </a:cubicBezTo>
                  <a:cubicBezTo>
                    <a:pt x="3281" y="30840"/>
                    <a:pt x="3281" y="28220"/>
                    <a:pt x="3153" y="26815"/>
                  </a:cubicBezTo>
                  <a:cubicBezTo>
                    <a:pt x="3089" y="26197"/>
                    <a:pt x="2982" y="25579"/>
                    <a:pt x="2897" y="25004"/>
                  </a:cubicBezTo>
                  <a:cubicBezTo>
                    <a:pt x="2663" y="23556"/>
                    <a:pt x="2450" y="22172"/>
                    <a:pt x="2706" y="20851"/>
                  </a:cubicBezTo>
                  <a:cubicBezTo>
                    <a:pt x="2982" y="19488"/>
                    <a:pt x="3770" y="18189"/>
                    <a:pt x="4516" y="16911"/>
                  </a:cubicBezTo>
                  <a:cubicBezTo>
                    <a:pt x="5474" y="15314"/>
                    <a:pt x="6497" y="13631"/>
                    <a:pt x="6539" y="11736"/>
                  </a:cubicBezTo>
                  <a:lnTo>
                    <a:pt x="7263" y="11736"/>
                  </a:lnTo>
                  <a:cubicBezTo>
                    <a:pt x="7647" y="11736"/>
                    <a:pt x="7945" y="11459"/>
                    <a:pt x="7945" y="11076"/>
                  </a:cubicBezTo>
                  <a:lnTo>
                    <a:pt x="7945" y="7988"/>
                  </a:lnTo>
                  <a:lnTo>
                    <a:pt x="11033" y="7988"/>
                  </a:lnTo>
                  <a:cubicBezTo>
                    <a:pt x="11395" y="7988"/>
                    <a:pt x="11693" y="7689"/>
                    <a:pt x="11693" y="7327"/>
                  </a:cubicBezTo>
                  <a:lnTo>
                    <a:pt x="11693" y="6603"/>
                  </a:lnTo>
                  <a:cubicBezTo>
                    <a:pt x="13589" y="6561"/>
                    <a:pt x="15229" y="5538"/>
                    <a:pt x="16847" y="4580"/>
                  </a:cubicBezTo>
                  <a:cubicBezTo>
                    <a:pt x="18125" y="3813"/>
                    <a:pt x="19445" y="3025"/>
                    <a:pt x="20787" y="2770"/>
                  </a:cubicBezTo>
                  <a:cubicBezTo>
                    <a:pt x="21234" y="2677"/>
                    <a:pt x="21682" y="2640"/>
                    <a:pt x="22134" y="2640"/>
                  </a:cubicBezTo>
                  <a:cubicBezTo>
                    <a:pt x="23038" y="2640"/>
                    <a:pt x="23961" y="2791"/>
                    <a:pt x="24940" y="2961"/>
                  </a:cubicBezTo>
                  <a:cubicBezTo>
                    <a:pt x="25537" y="3025"/>
                    <a:pt x="26133" y="3132"/>
                    <a:pt x="26751" y="3196"/>
                  </a:cubicBezTo>
                  <a:cubicBezTo>
                    <a:pt x="27054" y="3223"/>
                    <a:pt x="27415" y="3245"/>
                    <a:pt x="27809" y="3245"/>
                  </a:cubicBezTo>
                  <a:cubicBezTo>
                    <a:pt x="29242" y="3245"/>
                    <a:pt x="31130" y="2960"/>
                    <a:pt x="32416" y="1641"/>
                  </a:cubicBezTo>
                  <a:cubicBezTo>
                    <a:pt x="32629" y="1428"/>
                    <a:pt x="32927" y="1321"/>
                    <a:pt x="33225" y="1321"/>
                  </a:cubicBezTo>
                  <a:lnTo>
                    <a:pt x="3322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8512757" y="4519287"/>
              <a:ext cx="628135" cy="622690"/>
            </a:xfrm>
            <a:custGeom>
              <a:avLst/>
              <a:gdLst/>
              <a:ahLst/>
              <a:cxnLst/>
              <a:rect l="l" t="t" r="r" b="b"/>
              <a:pathLst>
                <a:path w="17188" h="17039" extrusionOk="0">
                  <a:moveTo>
                    <a:pt x="8749" y="1"/>
                  </a:moveTo>
                  <a:cubicBezTo>
                    <a:pt x="7723" y="1"/>
                    <a:pt x="6691" y="61"/>
                    <a:pt x="5666" y="128"/>
                  </a:cubicBezTo>
                  <a:cubicBezTo>
                    <a:pt x="3962" y="234"/>
                    <a:pt x="2280" y="319"/>
                    <a:pt x="576" y="426"/>
                  </a:cubicBezTo>
                  <a:cubicBezTo>
                    <a:pt x="469" y="2130"/>
                    <a:pt x="405" y="3791"/>
                    <a:pt x="299" y="5495"/>
                  </a:cubicBezTo>
                  <a:cubicBezTo>
                    <a:pt x="128" y="8114"/>
                    <a:pt x="1" y="10798"/>
                    <a:pt x="789" y="13268"/>
                  </a:cubicBezTo>
                  <a:cubicBezTo>
                    <a:pt x="1257" y="14653"/>
                    <a:pt x="1939" y="15909"/>
                    <a:pt x="2812" y="17038"/>
                  </a:cubicBezTo>
                  <a:lnTo>
                    <a:pt x="17188" y="17038"/>
                  </a:lnTo>
                  <a:lnTo>
                    <a:pt x="17188" y="2662"/>
                  </a:lnTo>
                  <a:cubicBezTo>
                    <a:pt x="16080" y="1768"/>
                    <a:pt x="14824" y="1065"/>
                    <a:pt x="13439" y="639"/>
                  </a:cubicBezTo>
                  <a:cubicBezTo>
                    <a:pt x="11923" y="146"/>
                    <a:pt x="10343" y="1"/>
                    <a:pt x="87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8716678" y="4723390"/>
              <a:ext cx="424214" cy="419354"/>
            </a:xfrm>
            <a:custGeom>
              <a:avLst/>
              <a:gdLst/>
              <a:ahLst/>
              <a:cxnLst/>
              <a:rect l="l" t="t" r="r" b="b"/>
              <a:pathLst>
                <a:path w="11608" h="11475" extrusionOk="0">
                  <a:moveTo>
                    <a:pt x="5903" y="1"/>
                  </a:moveTo>
                  <a:cubicBezTo>
                    <a:pt x="5214" y="1"/>
                    <a:pt x="4521" y="39"/>
                    <a:pt x="3834" y="80"/>
                  </a:cubicBezTo>
                  <a:cubicBezTo>
                    <a:pt x="2705" y="165"/>
                    <a:pt x="1577" y="208"/>
                    <a:pt x="427" y="293"/>
                  </a:cubicBezTo>
                  <a:cubicBezTo>
                    <a:pt x="363" y="1443"/>
                    <a:pt x="299" y="2551"/>
                    <a:pt x="214" y="3701"/>
                  </a:cubicBezTo>
                  <a:cubicBezTo>
                    <a:pt x="107" y="5447"/>
                    <a:pt x="1" y="7257"/>
                    <a:pt x="576" y="8940"/>
                  </a:cubicBezTo>
                  <a:cubicBezTo>
                    <a:pt x="853" y="9877"/>
                    <a:pt x="1342" y="10686"/>
                    <a:pt x="1917" y="11474"/>
                  </a:cubicBezTo>
                  <a:lnTo>
                    <a:pt x="11608" y="11474"/>
                  </a:lnTo>
                  <a:lnTo>
                    <a:pt x="11608" y="11453"/>
                  </a:lnTo>
                  <a:lnTo>
                    <a:pt x="11608" y="1784"/>
                  </a:lnTo>
                  <a:cubicBezTo>
                    <a:pt x="10862" y="1188"/>
                    <a:pt x="10011" y="719"/>
                    <a:pt x="9095" y="421"/>
                  </a:cubicBezTo>
                  <a:cubicBezTo>
                    <a:pt x="8066" y="95"/>
                    <a:pt x="6989" y="1"/>
                    <a:pt x="59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8174971" y="5078093"/>
              <a:ext cx="269337" cy="62309"/>
            </a:xfrm>
            <a:custGeom>
              <a:avLst/>
              <a:gdLst/>
              <a:ahLst/>
              <a:cxnLst/>
              <a:rect l="l" t="t" r="r" b="b"/>
              <a:pathLst>
                <a:path w="7370" h="1705" extrusionOk="0">
                  <a:moveTo>
                    <a:pt x="3706" y="0"/>
                  </a:moveTo>
                  <a:cubicBezTo>
                    <a:pt x="2237" y="0"/>
                    <a:pt x="916" y="660"/>
                    <a:pt x="0" y="1704"/>
                  </a:cubicBezTo>
                  <a:lnTo>
                    <a:pt x="7369" y="1704"/>
                  </a:lnTo>
                  <a:cubicBezTo>
                    <a:pt x="6496" y="660"/>
                    <a:pt x="5176" y="0"/>
                    <a:pt x="37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7"/>
            <p:cNvSpPr/>
            <p:nvPr/>
          </p:nvSpPr>
          <p:spPr>
            <a:xfrm>
              <a:off x="9034254" y="4079504"/>
              <a:ext cx="105871" cy="463939"/>
            </a:xfrm>
            <a:custGeom>
              <a:avLst/>
              <a:gdLst/>
              <a:ahLst/>
              <a:cxnLst/>
              <a:rect l="l" t="t" r="r" b="b"/>
              <a:pathLst>
                <a:path w="2897" h="12695" extrusionOk="0">
                  <a:moveTo>
                    <a:pt x="2897" y="1"/>
                  </a:moveTo>
                  <a:cubicBezTo>
                    <a:pt x="1108" y="1513"/>
                    <a:pt x="0" y="3792"/>
                    <a:pt x="0" y="6326"/>
                  </a:cubicBezTo>
                  <a:cubicBezTo>
                    <a:pt x="0" y="8882"/>
                    <a:pt x="1108" y="11140"/>
                    <a:pt x="2897" y="12694"/>
                  </a:cubicBezTo>
                  <a:lnTo>
                    <a:pt x="28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9078619" y="4175252"/>
              <a:ext cx="62273" cy="270104"/>
            </a:xfrm>
            <a:custGeom>
              <a:avLst/>
              <a:gdLst/>
              <a:ahLst/>
              <a:cxnLst/>
              <a:rect l="l" t="t" r="r" b="b"/>
              <a:pathLst>
                <a:path w="1704" h="7391" extrusionOk="0">
                  <a:moveTo>
                    <a:pt x="1704" y="0"/>
                  </a:moveTo>
                  <a:cubicBezTo>
                    <a:pt x="682" y="916"/>
                    <a:pt x="0" y="2237"/>
                    <a:pt x="0" y="3706"/>
                  </a:cubicBezTo>
                  <a:cubicBezTo>
                    <a:pt x="0" y="5197"/>
                    <a:pt x="639" y="6496"/>
                    <a:pt x="1704" y="7391"/>
                  </a:cubicBezTo>
                  <a:lnTo>
                    <a:pt x="17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7"/>
            <p:cNvSpPr/>
            <p:nvPr/>
          </p:nvSpPr>
          <p:spPr>
            <a:xfrm>
              <a:off x="9017882" y="5019551"/>
              <a:ext cx="31940" cy="29199"/>
            </a:xfrm>
            <a:custGeom>
              <a:avLst/>
              <a:gdLst/>
              <a:ahLst/>
              <a:cxnLst/>
              <a:rect l="l" t="t" r="r" b="b"/>
              <a:pathLst>
                <a:path w="874" h="799" extrusionOk="0">
                  <a:moveTo>
                    <a:pt x="427" y="0"/>
                  </a:moveTo>
                  <a:cubicBezTo>
                    <a:pt x="326" y="0"/>
                    <a:pt x="224" y="37"/>
                    <a:pt x="150" y="112"/>
                  </a:cubicBezTo>
                  <a:cubicBezTo>
                    <a:pt x="1" y="282"/>
                    <a:pt x="1" y="516"/>
                    <a:pt x="150" y="687"/>
                  </a:cubicBezTo>
                  <a:cubicBezTo>
                    <a:pt x="235" y="761"/>
                    <a:pt x="336" y="799"/>
                    <a:pt x="435" y="799"/>
                  </a:cubicBezTo>
                  <a:cubicBezTo>
                    <a:pt x="533" y="799"/>
                    <a:pt x="629" y="761"/>
                    <a:pt x="704" y="687"/>
                  </a:cubicBezTo>
                  <a:cubicBezTo>
                    <a:pt x="874" y="516"/>
                    <a:pt x="874" y="282"/>
                    <a:pt x="704" y="112"/>
                  </a:cubicBezTo>
                  <a:cubicBezTo>
                    <a:pt x="629" y="37"/>
                    <a:pt x="528" y="0"/>
                    <a:pt x="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7"/>
            <p:cNvSpPr/>
            <p:nvPr/>
          </p:nvSpPr>
          <p:spPr>
            <a:xfrm>
              <a:off x="8976659" y="4978474"/>
              <a:ext cx="31940" cy="29601"/>
            </a:xfrm>
            <a:custGeom>
              <a:avLst/>
              <a:gdLst/>
              <a:ahLst/>
              <a:cxnLst/>
              <a:rect l="l" t="t" r="r" b="b"/>
              <a:pathLst>
                <a:path w="874" h="810" extrusionOk="0">
                  <a:moveTo>
                    <a:pt x="437" y="1"/>
                  </a:moveTo>
                  <a:cubicBezTo>
                    <a:pt x="335" y="1"/>
                    <a:pt x="234" y="43"/>
                    <a:pt x="149" y="128"/>
                  </a:cubicBezTo>
                  <a:cubicBezTo>
                    <a:pt x="0" y="277"/>
                    <a:pt x="0" y="512"/>
                    <a:pt x="149" y="682"/>
                  </a:cubicBezTo>
                  <a:cubicBezTo>
                    <a:pt x="234" y="767"/>
                    <a:pt x="335" y="810"/>
                    <a:pt x="437" y="810"/>
                  </a:cubicBezTo>
                  <a:cubicBezTo>
                    <a:pt x="538" y="810"/>
                    <a:pt x="639" y="767"/>
                    <a:pt x="724" y="682"/>
                  </a:cubicBezTo>
                  <a:cubicBezTo>
                    <a:pt x="873" y="512"/>
                    <a:pt x="873" y="277"/>
                    <a:pt x="724" y="128"/>
                  </a:cubicBezTo>
                  <a:cubicBezTo>
                    <a:pt x="639" y="43"/>
                    <a:pt x="538" y="1"/>
                    <a:pt x="4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8936167" y="4937800"/>
              <a:ext cx="31940" cy="29236"/>
            </a:xfrm>
            <a:custGeom>
              <a:avLst/>
              <a:gdLst/>
              <a:ahLst/>
              <a:cxnLst/>
              <a:rect l="l" t="t" r="r" b="b"/>
              <a:pathLst>
                <a:path w="874" h="800" extrusionOk="0">
                  <a:moveTo>
                    <a:pt x="434" y="1"/>
                  </a:moveTo>
                  <a:cubicBezTo>
                    <a:pt x="336" y="1"/>
                    <a:pt x="235" y="38"/>
                    <a:pt x="150" y="113"/>
                  </a:cubicBezTo>
                  <a:cubicBezTo>
                    <a:pt x="1" y="283"/>
                    <a:pt x="1" y="517"/>
                    <a:pt x="150" y="688"/>
                  </a:cubicBezTo>
                  <a:cubicBezTo>
                    <a:pt x="235" y="762"/>
                    <a:pt x="336" y="799"/>
                    <a:pt x="434" y="799"/>
                  </a:cubicBezTo>
                  <a:cubicBezTo>
                    <a:pt x="533" y="799"/>
                    <a:pt x="629" y="762"/>
                    <a:pt x="703" y="688"/>
                  </a:cubicBezTo>
                  <a:cubicBezTo>
                    <a:pt x="874" y="517"/>
                    <a:pt x="874" y="283"/>
                    <a:pt x="703" y="113"/>
                  </a:cubicBezTo>
                  <a:cubicBezTo>
                    <a:pt x="629" y="38"/>
                    <a:pt x="533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7"/>
            <p:cNvSpPr/>
            <p:nvPr/>
          </p:nvSpPr>
          <p:spPr>
            <a:xfrm>
              <a:off x="8897247" y="4897527"/>
              <a:ext cx="28834" cy="28834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84" y="1"/>
                  </a:moveTo>
                  <a:cubicBezTo>
                    <a:pt x="171" y="1"/>
                    <a:pt x="1" y="171"/>
                    <a:pt x="1" y="405"/>
                  </a:cubicBezTo>
                  <a:cubicBezTo>
                    <a:pt x="1" y="618"/>
                    <a:pt x="171" y="789"/>
                    <a:pt x="384" y="789"/>
                  </a:cubicBezTo>
                  <a:cubicBezTo>
                    <a:pt x="618" y="789"/>
                    <a:pt x="789" y="618"/>
                    <a:pt x="789" y="405"/>
                  </a:cubicBezTo>
                  <a:cubicBezTo>
                    <a:pt x="789" y="171"/>
                    <a:pt x="618" y="1"/>
                    <a:pt x="3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7"/>
            <p:cNvSpPr/>
            <p:nvPr/>
          </p:nvSpPr>
          <p:spPr>
            <a:xfrm>
              <a:off x="8855987" y="4856268"/>
              <a:ext cx="28834" cy="29638"/>
            </a:xfrm>
            <a:custGeom>
              <a:avLst/>
              <a:gdLst/>
              <a:ahLst/>
              <a:cxnLst/>
              <a:rect l="l" t="t" r="r" b="b"/>
              <a:pathLst>
                <a:path w="789" h="811" extrusionOk="0">
                  <a:moveTo>
                    <a:pt x="406" y="1"/>
                  </a:moveTo>
                  <a:cubicBezTo>
                    <a:pt x="171" y="1"/>
                    <a:pt x="1" y="193"/>
                    <a:pt x="1" y="406"/>
                  </a:cubicBezTo>
                  <a:cubicBezTo>
                    <a:pt x="1" y="618"/>
                    <a:pt x="171" y="810"/>
                    <a:pt x="406" y="810"/>
                  </a:cubicBezTo>
                  <a:cubicBezTo>
                    <a:pt x="619" y="810"/>
                    <a:pt x="789" y="618"/>
                    <a:pt x="789" y="406"/>
                  </a:cubicBezTo>
                  <a:cubicBezTo>
                    <a:pt x="789" y="193"/>
                    <a:pt x="619" y="1"/>
                    <a:pt x="4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8815532" y="4816580"/>
              <a:ext cx="28834" cy="29601"/>
            </a:xfrm>
            <a:custGeom>
              <a:avLst/>
              <a:gdLst/>
              <a:ahLst/>
              <a:cxnLst/>
              <a:rect l="l" t="t" r="r" b="b"/>
              <a:pathLst>
                <a:path w="789" h="810" extrusionOk="0">
                  <a:moveTo>
                    <a:pt x="384" y="1"/>
                  </a:moveTo>
                  <a:cubicBezTo>
                    <a:pt x="171" y="1"/>
                    <a:pt x="0" y="171"/>
                    <a:pt x="0" y="405"/>
                  </a:cubicBezTo>
                  <a:cubicBezTo>
                    <a:pt x="0" y="618"/>
                    <a:pt x="171" y="810"/>
                    <a:pt x="384" y="810"/>
                  </a:cubicBezTo>
                  <a:cubicBezTo>
                    <a:pt x="618" y="810"/>
                    <a:pt x="788" y="618"/>
                    <a:pt x="788" y="405"/>
                  </a:cubicBezTo>
                  <a:cubicBezTo>
                    <a:pt x="788" y="171"/>
                    <a:pt x="618" y="1"/>
                    <a:pt x="3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8177310" y="4492353"/>
              <a:ext cx="144791" cy="141027"/>
            </a:xfrm>
            <a:custGeom>
              <a:avLst/>
              <a:gdLst/>
              <a:ahLst/>
              <a:cxnLst/>
              <a:rect l="l" t="t" r="r" b="b"/>
              <a:pathLst>
                <a:path w="3962" h="3859" extrusionOk="0">
                  <a:moveTo>
                    <a:pt x="364" y="0"/>
                  </a:moveTo>
                  <a:cubicBezTo>
                    <a:pt x="264" y="0"/>
                    <a:pt x="164" y="4"/>
                    <a:pt x="64" y="13"/>
                  </a:cubicBezTo>
                  <a:cubicBezTo>
                    <a:pt x="0" y="1014"/>
                    <a:pt x="341" y="2057"/>
                    <a:pt x="1108" y="2803"/>
                  </a:cubicBezTo>
                  <a:cubicBezTo>
                    <a:pt x="1801" y="3496"/>
                    <a:pt x="2721" y="3859"/>
                    <a:pt x="3615" y="3859"/>
                  </a:cubicBezTo>
                  <a:cubicBezTo>
                    <a:pt x="3710" y="3859"/>
                    <a:pt x="3804" y="3855"/>
                    <a:pt x="3898" y="3846"/>
                  </a:cubicBezTo>
                  <a:cubicBezTo>
                    <a:pt x="3962" y="2867"/>
                    <a:pt x="3621" y="1823"/>
                    <a:pt x="2876" y="1056"/>
                  </a:cubicBezTo>
                  <a:cubicBezTo>
                    <a:pt x="2166" y="347"/>
                    <a:pt x="1267" y="0"/>
                    <a:pt x="3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8092453" y="4663895"/>
              <a:ext cx="291921" cy="177353"/>
            </a:xfrm>
            <a:custGeom>
              <a:avLst/>
              <a:gdLst/>
              <a:ahLst/>
              <a:cxnLst/>
              <a:rect l="l" t="t" r="r" b="b"/>
              <a:pathLst>
                <a:path w="7988" h="4853" extrusionOk="0">
                  <a:moveTo>
                    <a:pt x="256" y="0"/>
                  </a:moveTo>
                  <a:cubicBezTo>
                    <a:pt x="171" y="0"/>
                    <a:pt x="86" y="2"/>
                    <a:pt x="1" y="4"/>
                  </a:cubicBezTo>
                  <a:cubicBezTo>
                    <a:pt x="555" y="26"/>
                    <a:pt x="981" y="558"/>
                    <a:pt x="1279" y="1048"/>
                  </a:cubicBezTo>
                  <a:cubicBezTo>
                    <a:pt x="1577" y="1516"/>
                    <a:pt x="1705" y="2049"/>
                    <a:pt x="1896" y="2581"/>
                  </a:cubicBezTo>
                  <a:cubicBezTo>
                    <a:pt x="2067" y="3114"/>
                    <a:pt x="2344" y="3625"/>
                    <a:pt x="2770" y="3966"/>
                  </a:cubicBezTo>
                  <a:cubicBezTo>
                    <a:pt x="3129" y="4243"/>
                    <a:pt x="3589" y="4358"/>
                    <a:pt x="4052" y="4358"/>
                  </a:cubicBezTo>
                  <a:cubicBezTo>
                    <a:pt x="4193" y="4358"/>
                    <a:pt x="4334" y="4348"/>
                    <a:pt x="4473" y="4328"/>
                  </a:cubicBezTo>
                  <a:cubicBezTo>
                    <a:pt x="5048" y="4264"/>
                    <a:pt x="5602" y="4051"/>
                    <a:pt x="6177" y="3838"/>
                  </a:cubicBezTo>
                  <a:cubicBezTo>
                    <a:pt x="6220" y="4200"/>
                    <a:pt x="6497" y="4562"/>
                    <a:pt x="6816" y="4732"/>
                  </a:cubicBezTo>
                  <a:cubicBezTo>
                    <a:pt x="6981" y="4815"/>
                    <a:pt x="7180" y="4852"/>
                    <a:pt x="7381" y="4852"/>
                  </a:cubicBezTo>
                  <a:cubicBezTo>
                    <a:pt x="7596" y="4852"/>
                    <a:pt x="7812" y="4809"/>
                    <a:pt x="7988" y="4732"/>
                  </a:cubicBezTo>
                  <a:cubicBezTo>
                    <a:pt x="6536" y="1912"/>
                    <a:pt x="3408" y="0"/>
                    <a:pt x="2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8076884" y="4648327"/>
              <a:ext cx="322290" cy="206625"/>
            </a:xfrm>
            <a:custGeom>
              <a:avLst/>
              <a:gdLst/>
              <a:ahLst/>
              <a:cxnLst/>
              <a:rect l="l" t="t" r="r" b="b"/>
              <a:pathLst>
                <a:path w="8819" h="5654" extrusionOk="0">
                  <a:moveTo>
                    <a:pt x="1811" y="878"/>
                  </a:moveTo>
                  <a:lnTo>
                    <a:pt x="1811" y="878"/>
                  </a:lnTo>
                  <a:cubicBezTo>
                    <a:pt x="4239" y="1261"/>
                    <a:pt x="6518" y="2752"/>
                    <a:pt x="7796" y="4839"/>
                  </a:cubicBezTo>
                  <a:cubicBezTo>
                    <a:pt x="7668" y="4839"/>
                    <a:pt x="7562" y="4818"/>
                    <a:pt x="7455" y="4754"/>
                  </a:cubicBezTo>
                  <a:cubicBezTo>
                    <a:pt x="7221" y="4626"/>
                    <a:pt x="7029" y="4392"/>
                    <a:pt x="7008" y="4157"/>
                  </a:cubicBezTo>
                  <a:cubicBezTo>
                    <a:pt x="6965" y="4008"/>
                    <a:pt x="6923" y="3923"/>
                    <a:pt x="6816" y="3859"/>
                  </a:cubicBezTo>
                  <a:cubicBezTo>
                    <a:pt x="6752" y="3838"/>
                    <a:pt x="6688" y="3795"/>
                    <a:pt x="6603" y="3795"/>
                  </a:cubicBezTo>
                  <a:cubicBezTo>
                    <a:pt x="6539" y="3838"/>
                    <a:pt x="6518" y="3859"/>
                    <a:pt x="6475" y="3859"/>
                  </a:cubicBezTo>
                  <a:cubicBezTo>
                    <a:pt x="5943" y="4072"/>
                    <a:pt x="5411" y="4285"/>
                    <a:pt x="4878" y="4349"/>
                  </a:cubicBezTo>
                  <a:cubicBezTo>
                    <a:pt x="4789" y="4360"/>
                    <a:pt x="4683" y="4368"/>
                    <a:pt x="4565" y="4368"/>
                  </a:cubicBezTo>
                  <a:cubicBezTo>
                    <a:pt x="4233" y="4368"/>
                    <a:pt x="3813" y="4303"/>
                    <a:pt x="3451" y="4051"/>
                  </a:cubicBezTo>
                  <a:cubicBezTo>
                    <a:pt x="3089" y="3753"/>
                    <a:pt x="2855" y="3242"/>
                    <a:pt x="2706" y="2858"/>
                  </a:cubicBezTo>
                  <a:cubicBezTo>
                    <a:pt x="2663" y="2709"/>
                    <a:pt x="2642" y="2603"/>
                    <a:pt x="2578" y="2475"/>
                  </a:cubicBezTo>
                  <a:cubicBezTo>
                    <a:pt x="2450" y="2049"/>
                    <a:pt x="2280" y="1623"/>
                    <a:pt x="2046" y="1218"/>
                  </a:cubicBezTo>
                  <a:cubicBezTo>
                    <a:pt x="1960" y="1091"/>
                    <a:pt x="1896" y="984"/>
                    <a:pt x="1811" y="878"/>
                  </a:cubicBezTo>
                  <a:close/>
                  <a:moveTo>
                    <a:pt x="667" y="0"/>
                  </a:moveTo>
                  <a:cubicBezTo>
                    <a:pt x="580" y="0"/>
                    <a:pt x="493" y="2"/>
                    <a:pt x="406" y="4"/>
                  </a:cubicBezTo>
                  <a:cubicBezTo>
                    <a:pt x="193" y="4"/>
                    <a:pt x="22" y="196"/>
                    <a:pt x="1" y="409"/>
                  </a:cubicBezTo>
                  <a:cubicBezTo>
                    <a:pt x="1" y="622"/>
                    <a:pt x="150" y="792"/>
                    <a:pt x="363" y="792"/>
                  </a:cubicBezTo>
                  <a:cubicBezTo>
                    <a:pt x="661" y="792"/>
                    <a:pt x="1002" y="1112"/>
                    <a:pt x="1321" y="1644"/>
                  </a:cubicBezTo>
                  <a:cubicBezTo>
                    <a:pt x="1513" y="1964"/>
                    <a:pt x="1641" y="2347"/>
                    <a:pt x="1790" y="2752"/>
                  </a:cubicBezTo>
                  <a:cubicBezTo>
                    <a:pt x="1833" y="2880"/>
                    <a:pt x="1854" y="3007"/>
                    <a:pt x="1918" y="3114"/>
                  </a:cubicBezTo>
                  <a:cubicBezTo>
                    <a:pt x="2109" y="3625"/>
                    <a:pt x="2386" y="4264"/>
                    <a:pt x="2919" y="4690"/>
                  </a:cubicBezTo>
                  <a:cubicBezTo>
                    <a:pt x="3323" y="5010"/>
                    <a:pt x="3862" y="5170"/>
                    <a:pt x="4449" y="5170"/>
                  </a:cubicBezTo>
                  <a:cubicBezTo>
                    <a:pt x="4603" y="5170"/>
                    <a:pt x="4761" y="5159"/>
                    <a:pt x="4921" y="5137"/>
                  </a:cubicBezTo>
                  <a:cubicBezTo>
                    <a:pt x="5432" y="5095"/>
                    <a:pt x="5879" y="4924"/>
                    <a:pt x="6326" y="4732"/>
                  </a:cubicBezTo>
                  <a:cubicBezTo>
                    <a:pt x="6497" y="5031"/>
                    <a:pt x="6731" y="5265"/>
                    <a:pt x="7029" y="5457"/>
                  </a:cubicBezTo>
                  <a:cubicBezTo>
                    <a:pt x="7242" y="5584"/>
                    <a:pt x="7540" y="5648"/>
                    <a:pt x="7796" y="5648"/>
                  </a:cubicBezTo>
                  <a:cubicBezTo>
                    <a:pt x="7846" y="5652"/>
                    <a:pt x="7894" y="5654"/>
                    <a:pt x="7940" y="5654"/>
                  </a:cubicBezTo>
                  <a:cubicBezTo>
                    <a:pt x="8172" y="5654"/>
                    <a:pt x="8367" y="5609"/>
                    <a:pt x="8563" y="5520"/>
                  </a:cubicBezTo>
                  <a:cubicBezTo>
                    <a:pt x="8669" y="5457"/>
                    <a:pt x="8754" y="5371"/>
                    <a:pt x="8776" y="5265"/>
                  </a:cubicBezTo>
                  <a:cubicBezTo>
                    <a:pt x="8818" y="5158"/>
                    <a:pt x="8818" y="5052"/>
                    <a:pt x="8754" y="4945"/>
                  </a:cubicBezTo>
                  <a:cubicBezTo>
                    <a:pt x="7218" y="1977"/>
                    <a:pt x="4003" y="0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8255151" y="4344821"/>
              <a:ext cx="238200" cy="658614"/>
            </a:xfrm>
            <a:custGeom>
              <a:avLst/>
              <a:gdLst/>
              <a:ahLst/>
              <a:cxnLst/>
              <a:rect l="l" t="t" r="r" b="b"/>
              <a:pathLst>
                <a:path w="6518" h="18022" extrusionOk="0">
                  <a:moveTo>
                    <a:pt x="451" y="0"/>
                  </a:moveTo>
                  <a:cubicBezTo>
                    <a:pt x="302" y="0"/>
                    <a:pt x="167" y="87"/>
                    <a:pt x="107" y="238"/>
                  </a:cubicBezTo>
                  <a:cubicBezTo>
                    <a:pt x="0" y="451"/>
                    <a:pt x="64" y="664"/>
                    <a:pt x="277" y="770"/>
                  </a:cubicBezTo>
                  <a:cubicBezTo>
                    <a:pt x="1832" y="1494"/>
                    <a:pt x="2897" y="3347"/>
                    <a:pt x="3131" y="5690"/>
                  </a:cubicBezTo>
                  <a:cubicBezTo>
                    <a:pt x="3259" y="6840"/>
                    <a:pt x="3195" y="8011"/>
                    <a:pt x="3131" y="9161"/>
                  </a:cubicBezTo>
                  <a:cubicBezTo>
                    <a:pt x="3088" y="10098"/>
                    <a:pt x="3024" y="11078"/>
                    <a:pt x="3088" y="12036"/>
                  </a:cubicBezTo>
                  <a:cubicBezTo>
                    <a:pt x="3152" y="13591"/>
                    <a:pt x="3578" y="16445"/>
                    <a:pt x="5793" y="17936"/>
                  </a:cubicBezTo>
                  <a:cubicBezTo>
                    <a:pt x="5857" y="18000"/>
                    <a:pt x="5921" y="18021"/>
                    <a:pt x="6006" y="18021"/>
                  </a:cubicBezTo>
                  <a:cubicBezTo>
                    <a:pt x="6134" y="18021"/>
                    <a:pt x="6283" y="17978"/>
                    <a:pt x="6368" y="17829"/>
                  </a:cubicBezTo>
                  <a:cubicBezTo>
                    <a:pt x="6517" y="17638"/>
                    <a:pt x="6453" y="17403"/>
                    <a:pt x="6262" y="17276"/>
                  </a:cubicBezTo>
                  <a:cubicBezTo>
                    <a:pt x="4366" y="15998"/>
                    <a:pt x="3962" y="13421"/>
                    <a:pt x="3898" y="11994"/>
                  </a:cubicBezTo>
                  <a:cubicBezTo>
                    <a:pt x="3855" y="11099"/>
                    <a:pt x="3898" y="10141"/>
                    <a:pt x="3962" y="9204"/>
                  </a:cubicBezTo>
                  <a:cubicBezTo>
                    <a:pt x="4004" y="8033"/>
                    <a:pt x="4068" y="6819"/>
                    <a:pt x="3962" y="5605"/>
                  </a:cubicBezTo>
                  <a:cubicBezTo>
                    <a:pt x="3685" y="2985"/>
                    <a:pt x="2428" y="898"/>
                    <a:pt x="639" y="46"/>
                  </a:cubicBezTo>
                  <a:cubicBezTo>
                    <a:pt x="577" y="15"/>
                    <a:pt x="513" y="0"/>
                    <a:pt x="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8076117" y="4899464"/>
              <a:ext cx="366619" cy="149871"/>
            </a:xfrm>
            <a:custGeom>
              <a:avLst/>
              <a:gdLst/>
              <a:ahLst/>
              <a:cxnLst/>
              <a:rect l="l" t="t" r="r" b="b"/>
              <a:pathLst>
                <a:path w="10032" h="4101" extrusionOk="0">
                  <a:moveTo>
                    <a:pt x="6372" y="1"/>
                  </a:moveTo>
                  <a:cubicBezTo>
                    <a:pt x="4449" y="1"/>
                    <a:pt x="2042" y="693"/>
                    <a:pt x="107" y="3462"/>
                  </a:cubicBezTo>
                  <a:cubicBezTo>
                    <a:pt x="1" y="3653"/>
                    <a:pt x="22" y="3888"/>
                    <a:pt x="214" y="4015"/>
                  </a:cubicBezTo>
                  <a:cubicBezTo>
                    <a:pt x="278" y="4079"/>
                    <a:pt x="363" y="4101"/>
                    <a:pt x="448" y="4101"/>
                  </a:cubicBezTo>
                  <a:cubicBezTo>
                    <a:pt x="554" y="4101"/>
                    <a:pt x="682" y="4037"/>
                    <a:pt x="767" y="3909"/>
                  </a:cubicBezTo>
                  <a:cubicBezTo>
                    <a:pt x="2511" y="1407"/>
                    <a:pt x="4658" y="778"/>
                    <a:pt x="6374" y="778"/>
                  </a:cubicBezTo>
                  <a:cubicBezTo>
                    <a:pt x="8032" y="778"/>
                    <a:pt x="9288" y="1365"/>
                    <a:pt x="9393" y="1417"/>
                  </a:cubicBezTo>
                  <a:cubicBezTo>
                    <a:pt x="9445" y="1446"/>
                    <a:pt x="9500" y="1459"/>
                    <a:pt x="9556" y="1459"/>
                  </a:cubicBezTo>
                  <a:cubicBezTo>
                    <a:pt x="9703" y="1459"/>
                    <a:pt x="9848" y="1365"/>
                    <a:pt x="9925" y="1225"/>
                  </a:cubicBezTo>
                  <a:cubicBezTo>
                    <a:pt x="10032" y="1034"/>
                    <a:pt x="9925" y="800"/>
                    <a:pt x="9734" y="693"/>
                  </a:cubicBezTo>
                  <a:cubicBezTo>
                    <a:pt x="9712" y="682"/>
                    <a:pt x="8281" y="1"/>
                    <a:pt x="6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7"/>
            <p:cNvSpPr/>
            <p:nvPr/>
          </p:nvSpPr>
          <p:spPr>
            <a:xfrm>
              <a:off x="8489404" y="4180222"/>
              <a:ext cx="145595" cy="140881"/>
            </a:xfrm>
            <a:custGeom>
              <a:avLst/>
              <a:gdLst/>
              <a:ahLst/>
              <a:cxnLst/>
              <a:rect l="l" t="t" r="r" b="b"/>
              <a:pathLst>
                <a:path w="3984" h="3855" extrusionOk="0">
                  <a:moveTo>
                    <a:pt x="387" y="1"/>
                  </a:moveTo>
                  <a:cubicBezTo>
                    <a:pt x="287" y="1"/>
                    <a:pt x="186" y="5"/>
                    <a:pt x="86" y="14"/>
                  </a:cubicBezTo>
                  <a:cubicBezTo>
                    <a:pt x="1" y="993"/>
                    <a:pt x="341" y="2037"/>
                    <a:pt x="1108" y="2804"/>
                  </a:cubicBezTo>
                  <a:cubicBezTo>
                    <a:pt x="1834" y="3510"/>
                    <a:pt x="2759" y="3855"/>
                    <a:pt x="3683" y="3855"/>
                  </a:cubicBezTo>
                  <a:cubicBezTo>
                    <a:pt x="3762" y="3855"/>
                    <a:pt x="3841" y="3852"/>
                    <a:pt x="3919" y="3847"/>
                  </a:cubicBezTo>
                  <a:cubicBezTo>
                    <a:pt x="3983" y="2846"/>
                    <a:pt x="3643" y="1824"/>
                    <a:pt x="2876" y="1036"/>
                  </a:cubicBezTo>
                  <a:cubicBezTo>
                    <a:pt x="2205" y="346"/>
                    <a:pt x="1293" y="1"/>
                    <a:pt x="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7"/>
            <p:cNvSpPr/>
            <p:nvPr/>
          </p:nvSpPr>
          <p:spPr>
            <a:xfrm>
              <a:off x="8658315" y="4092733"/>
              <a:ext cx="184479" cy="291921"/>
            </a:xfrm>
            <a:custGeom>
              <a:avLst/>
              <a:gdLst/>
              <a:ahLst/>
              <a:cxnLst/>
              <a:rect l="l" t="t" r="r" b="b"/>
              <a:pathLst>
                <a:path w="5048" h="7988" extrusionOk="0">
                  <a:moveTo>
                    <a:pt x="107" y="1"/>
                  </a:moveTo>
                  <a:cubicBezTo>
                    <a:pt x="0" y="3259"/>
                    <a:pt x="1960" y="6497"/>
                    <a:pt x="4856" y="7988"/>
                  </a:cubicBezTo>
                  <a:cubicBezTo>
                    <a:pt x="5005" y="7647"/>
                    <a:pt x="5048" y="7136"/>
                    <a:pt x="4856" y="6816"/>
                  </a:cubicBezTo>
                  <a:cubicBezTo>
                    <a:pt x="4664" y="6497"/>
                    <a:pt x="4324" y="6241"/>
                    <a:pt x="3940" y="6177"/>
                  </a:cubicBezTo>
                  <a:cubicBezTo>
                    <a:pt x="4153" y="5624"/>
                    <a:pt x="4366" y="5070"/>
                    <a:pt x="4452" y="4473"/>
                  </a:cubicBezTo>
                  <a:cubicBezTo>
                    <a:pt x="4537" y="3898"/>
                    <a:pt x="4452" y="3259"/>
                    <a:pt x="4089" y="2770"/>
                  </a:cubicBezTo>
                  <a:cubicBezTo>
                    <a:pt x="3727" y="2344"/>
                    <a:pt x="3238" y="2088"/>
                    <a:pt x="2705" y="1896"/>
                  </a:cubicBezTo>
                  <a:cubicBezTo>
                    <a:pt x="2173" y="1705"/>
                    <a:pt x="1640" y="1577"/>
                    <a:pt x="1150" y="1279"/>
                  </a:cubicBezTo>
                  <a:cubicBezTo>
                    <a:pt x="682" y="981"/>
                    <a:pt x="149" y="555"/>
                    <a:pt x="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8643515" y="4078737"/>
              <a:ext cx="213313" cy="322254"/>
            </a:xfrm>
            <a:custGeom>
              <a:avLst/>
              <a:gdLst/>
              <a:ahLst/>
              <a:cxnLst/>
              <a:rect l="l" t="t" r="r" b="b"/>
              <a:pathLst>
                <a:path w="5837" h="8818" extrusionOk="0">
                  <a:moveTo>
                    <a:pt x="1044" y="1768"/>
                  </a:moveTo>
                  <a:lnTo>
                    <a:pt x="1044" y="1768"/>
                  </a:lnTo>
                  <a:cubicBezTo>
                    <a:pt x="1129" y="1875"/>
                    <a:pt x="1236" y="1939"/>
                    <a:pt x="1364" y="2003"/>
                  </a:cubicBezTo>
                  <a:cubicBezTo>
                    <a:pt x="1768" y="2237"/>
                    <a:pt x="2194" y="2407"/>
                    <a:pt x="2620" y="2535"/>
                  </a:cubicBezTo>
                  <a:cubicBezTo>
                    <a:pt x="2748" y="2599"/>
                    <a:pt x="2855" y="2620"/>
                    <a:pt x="3004" y="2684"/>
                  </a:cubicBezTo>
                  <a:cubicBezTo>
                    <a:pt x="3387" y="2833"/>
                    <a:pt x="3898" y="3046"/>
                    <a:pt x="4196" y="3430"/>
                  </a:cubicBezTo>
                  <a:cubicBezTo>
                    <a:pt x="4537" y="3898"/>
                    <a:pt x="4537" y="4516"/>
                    <a:pt x="4494" y="4835"/>
                  </a:cubicBezTo>
                  <a:cubicBezTo>
                    <a:pt x="4431" y="5368"/>
                    <a:pt x="4196" y="5921"/>
                    <a:pt x="4005" y="6432"/>
                  </a:cubicBezTo>
                  <a:cubicBezTo>
                    <a:pt x="3962" y="6539"/>
                    <a:pt x="3983" y="6667"/>
                    <a:pt x="4026" y="6773"/>
                  </a:cubicBezTo>
                  <a:cubicBezTo>
                    <a:pt x="4090" y="6880"/>
                    <a:pt x="4196" y="6965"/>
                    <a:pt x="4324" y="6965"/>
                  </a:cubicBezTo>
                  <a:cubicBezTo>
                    <a:pt x="4537" y="6986"/>
                    <a:pt x="4771" y="7178"/>
                    <a:pt x="4942" y="7412"/>
                  </a:cubicBezTo>
                  <a:cubicBezTo>
                    <a:pt x="4984" y="7497"/>
                    <a:pt x="5027" y="7625"/>
                    <a:pt x="5027" y="7753"/>
                  </a:cubicBezTo>
                  <a:cubicBezTo>
                    <a:pt x="2918" y="6518"/>
                    <a:pt x="1428" y="4218"/>
                    <a:pt x="1044" y="1768"/>
                  </a:cubicBezTo>
                  <a:close/>
                  <a:moveTo>
                    <a:pt x="512" y="1"/>
                  </a:moveTo>
                  <a:cubicBezTo>
                    <a:pt x="299" y="1"/>
                    <a:pt x="107" y="171"/>
                    <a:pt x="107" y="405"/>
                  </a:cubicBezTo>
                  <a:cubicBezTo>
                    <a:pt x="1" y="3834"/>
                    <a:pt x="2003" y="7199"/>
                    <a:pt x="5069" y="8775"/>
                  </a:cubicBezTo>
                  <a:cubicBezTo>
                    <a:pt x="5112" y="8796"/>
                    <a:pt x="5176" y="8818"/>
                    <a:pt x="5261" y="8818"/>
                  </a:cubicBezTo>
                  <a:cubicBezTo>
                    <a:pt x="5304" y="8775"/>
                    <a:pt x="5368" y="8775"/>
                    <a:pt x="5389" y="8754"/>
                  </a:cubicBezTo>
                  <a:cubicBezTo>
                    <a:pt x="5495" y="8711"/>
                    <a:pt x="5581" y="8647"/>
                    <a:pt x="5623" y="8541"/>
                  </a:cubicBezTo>
                  <a:cubicBezTo>
                    <a:pt x="5836" y="8051"/>
                    <a:pt x="5815" y="7433"/>
                    <a:pt x="5581" y="7029"/>
                  </a:cubicBezTo>
                  <a:cubicBezTo>
                    <a:pt x="5389" y="6752"/>
                    <a:pt x="5155" y="6475"/>
                    <a:pt x="4857" y="6347"/>
                  </a:cubicBezTo>
                  <a:cubicBezTo>
                    <a:pt x="5006" y="5900"/>
                    <a:pt x="5176" y="5431"/>
                    <a:pt x="5261" y="4942"/>
                  </a:cubicBezTo>
                  <a:cubicBezTo>
                    <a:pt x="5368" y="4154"/>
                    <a:pt x="5176" y="3472"/>
                    <a:pt x="4793" y="2940"/>
                  </a:cubicBezTo>
                  <a:cubicBezTo>
                    <a:pt x="4367" y="2386"/>
                    <a:pt x="3728" y="2109"/>
                    <a:pt x="3238" y="1917"/>
                  </a:cubicBezTo>
                  <a:cubicBezTo>
                    <a:pt x="3089" y="1875"/>
                    <a:pt x="2961" y="1853"/>
                    <a:pt x="2855" y="1790"/>
                  </a:cubicBezTo>
                  <a:cubicBezTo>
                    <a:pt x="2450" y="1662"/>
                    <a:pt x="2088" y="1534"/>
                    <a:pt x="1768" y="1342"/>
                  </a:cubicBezTo>
                  <a:cubicBezTo>
                    <a:pt x="1236" y="1023"/>
                    <a:pt x="938" y="682"/>
                    <a:pt x="916" y="384"/>
                  </a:cubicBezTo>
                  <a:cubicBezTo>
                    <a:pt x="916" y="171"/>
                    <a:pt x="725" y="1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8343078" y="4255432"/>
              <a:ext cx="663182" cy="234290"/>
            </a:xfrm>
            <a:custGeom>
              <a:avLst/>
              <a:gdLst/>
              <a:ahLst/>
              <a:cxnLst/>
              <a:rect l="l" t="t" r="r" b="b"/>
              <a:pathLst>
                <a:path w="18147" h="6411" extrusionOk="0">
                  <a:moveTo>
                    <a:pt x="471" y="1"/>
                  </a:moveTo>
                  <a:cubicBezTo>
                    <a:pt x="415" y="1"/>
                    <a:pt x="357" y="14"/>
                    <a:pt x="299" y="43"/>
                  </a:cubicBezTo>
                  <a:cubicBezTo>
                    <a:pt x="107" y="149"/>
                    <a:pt x="1" y="362"/>
                    <a:pt x="107" y="575"/>
                  </a:cubicBezTo>
                  <a:cubicBezTo>
                    <a:pt x="959" y="2428"/>
                    <a:pt x="3046" y="3642"/>
                    <a:pt x="5687" y="3919"/>
                  </a:cubicBezTo>
                  <a:cubicBezTo>
                    <a:pt x="6155" y="3969"/>
                    <a:pt x="6626" y="3986"/>
                    <a:pt x="7097" y="3986"/>
                  </a:cubicBezTo>
                  <a:cubicBezTo>
                    <a:pt x="7826" y="3986"/>
                    <a:pt x="8553" y="3945"/>
                    <a:pt x="9265" y="3919"/>
                  </a:cubicBezTo>
                  <a:cubicBezTo>
                    <a:pt x="9925" y="3873"/>
                    <a:pt x="10608" y="3838"/>
                    <a:pt x="11288" y="3838"/>
                  </a:cubicBezTo>
                  <a:cubicBezTo>
                    <a:pt x="11552" y="3838"/>
                    <a:pt x="11815" y="3843"/>
                    <a:pt x="12077" y="3855"/>
                  </a:cubicBezTo>
                  <a:cubicBezTo>
                    <a:pt x="13482" y="3919"/>
                    <a:pt x="16038" y="4302"/>
                    <a:pt x="17337" y="6219"/>
                  </a:cubicBezTo>
                  <a:cubicBezTo>
                    <a:pt x="17401" y="6368"/>
                    <a:pt x="17529" y="6411"/>
                    <a:pt x="17656" y="6411"/>
                  </a:cubicBezTo>
                  <a:cubicBezTo>
                    <a:pt x="17742" y="6411"/>
                    <a:pt x="17784" y="6389"/>
                    <a:pt x="17891" y="6304"/>
                  </a:cubicBezTo>
                  <a:cubicBezTo>
                    <a:pt x="18082" y="6176"/>
                    <a:pt x="18146" y="5942"/>
                    <a:pt x="17997" y="5750"/>
                  </a:cubicBezTo>
                  <a:cubicBezTo>
                    <a:pt x="16506" y="3536"/>
                    <a:pt x="13674" y="3110"/>
                    <a:pt x="12098" y="3024"/>
                  </a:cubicBezTo>
                  <a:cubicBezTo>
                    <a:pt x="11830" y="3013"/>
                    <a:pt x="11561" y="3007"/>
                    <a:pt x="11291" y="3007"/>
                  </a:cubicBezTo>
                  <a:cubicBezTo>
                    <a:pt x="10596" y="3007"/>
                    <a:pt x="9898" y="3042"/>
                    <a:pt x="9223" y="3088"/>
                  </a:cubicBezTo>
                  <a:cubicBezTo>
                    <a:pt x="8538" y="3114"/>
                    <a:pt x="7846" y="3147"/>
                    <a:pt x="7155" y="3147"/>
                  </a:cubicBezTo>
                  <a:cubicBezTo>
                    <a:pt x="6685" y="3147"/>
                    <a:pt x="6216" y="3131"/>
                    <a:pt x="5751" y="3088"/>
                  </a:cubicBezTo>
                  <a:cubicBezTo>
                    <a:pt x="3408" y="2875"/>
                    <a:pt x="1556" y="1810"/>
                    <a:pt x="831" y="234"/>
                  </a:cubicBezTo>
                  <a:cubicBezTo>
                    <a:pt x="754" y="95"/>
                    <a:pt x="620" y="1"/>
                    <a:pt x="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8824851" y="4078408"/>
              <a:ext cx="226542" cy="363075"/>
            </a:xfrm>
            <a:custGeom>
              <a:avLst/>
              <a:gdLst/>
              <a:ahLst/>
              <a:cxnLst/>
              <a:rect l="l" t="t" r="r" b="b"/>
              <a:pathLst>
                <a:path w="6199" h="9935" extrusionOk="0">
                  <a:moveTo>
                    <a:pt x="5748" y="0"/>
                  </a:moveTo>
                  <a:cubicBezTo>
                    <a:pt x="5671" y="0"/>
                    <a:pt x="5591" y="24"/>
                    <a:pt x="5517" y="73"/>
                  </a:cubicBezTo>
                  <a:cubicBezTo>
                    <a:pt x="1" y="3907"/>
                    <a:pt x="2727" y="9657"/>
                    <a:pt x="2748" y="9721"/>
                  </a:cubicBezTo>
                  <a:cubicBezTo>
                    <a:pt x="2791" y="9849"/>
                    <a:pt x="2940" y="9934"/>
                    <a:pt x="3089" y="9934"/>
                  </a:cubicBezTo>
                  <a:cubicBezTo>
                    <a:pt x="3153" y="9934"/>
                    <a:pt x="3217" y="9934"/>
                    <a:pt x="3281" y="9892"/>
                  </a:cubicBezTo>
                  <a:cubicBezTo>
                    <a:pt x="3494" y="9785"/>
                    <a:pt x="3579" y="9551"/>
                    <a:pt x="3451" y="9359"/>
                  </a:cubicBezTo>
                  <a:cubicBezTo>
                    <a:pt x="3366" y="9189"/>
                    <a:pt x="1045" y="4205"/>
                    <a:pt x="5964" y="734"/>
                  </a:cubicBezTo>
                  <a:cubicBezTo>
                    <a:pt x="6156" y="606"/>
                    <a:pt x="6199" y="372"/>
                    <a:pt x="6071" y="180"/>
                  </a:cubicBezTo>
                  <a:cubicBezTo>
                    <a:pt x="5992" y="62"/>
                    <a:pt x="5873" y="0"/>
                    <a:pt x="57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" name="Google Shape;249;p7"/>
          <p:cNvGrpSpPr/>
          <p:nvPr/>
        </p:nvGrpSpPr>
        <p:grpSpPr>
          <a:xfrm rot="10800000" flipH="1">
            <a:off x="8013112" y="-32560"/>
            <a:ext cx="1163340" cy="1165735"/>
            <a:chOff x="7925916" y="3925394"/>
            <a:chExt cx="1214976" cy="1217350"/>
          </a:xfrm>
        </p:grpSpPr>
        <p:sp>
          <p:nvSpPr>
            <p:cNvPr id="250" name="Google Shape;250;p7"/>
            <p:cNvSpPr/>
            <p:nvPr/>
          </p:nvSpPr>
          <p:spPr>
            <a:xfrm>
              <a:off x="8078456" y="5034498"/>
              <a:ext cx="464706" cy="105907"/>
            </a:xfrm>
            <a:custGeom>
              <a:avLst/>
              <a:gdLst/>
              <a:ahLst/>
              <a:cxnLst/>
              <a:rect l="l" t="t" r="r" b="b"/>
              <a:pathLst>
                <a:path w="12716" h="2898" extrusionOk="0">
                  <a:moveTo>
                    <a:pt x="6347" y="1"/>
                  </a:moveTo>
                  <a:cubicBezTo>
                    <a:pt x="3813" y="1"/>
                    <a:pt x="1534" y="1130"/>
                    <a:pt x="1" y="2897"/>
                  </a:cubicBezTo>
                  <a:lnTo>
                    <a:pt x="12715" y="2897"/>
                  </a:lnTo>
                  <a:cubicBezTo>
                    <a:pt x="11161" y="1151"/>
                    <a:pt x="8882" y="1"/>
                    <a:pt x="63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7"/>
            <p:cNvSpPr/>
            <p:nvPr/>
          </p:nvSpPr>
          <p:spPr>
            <a:xfrm>
              <a:off x="7925916" y="3925394"/>
              <a:ext cx="1214208" cy="1216583"/>
            </a:xfrm>
            <a:custGeom>
              <a:avLst/>
              <a:gdLst/>
              <a:ahLst/>
              <a:cxnLst/>
              <a:rect l="l" t="t" r="r" b="b"/>
              <a:pathLst>
                <a:path w="33225" h="33290" extrusionOk="0">
                  <a:moveTo>
                    <a:pt x="33225" y="1"/>
                  </a:moveTo>
                  <a:cubicBezTo>
                    <a:pt x="32586" y="1"/>
                    <a:pt x="31947" y="257"/>
                    <a:pt x="31500" y="725"/>
                  </a:cubicBezTo>
                  <a:cubicBezTo>
                    <a:pt x="30526" y="1699"/>
                    <a:pt x="28996" y="1908"/>
                    <a:pt x="27875" y="1908"/>
                  </a:cubicBezTo>
                  <a:cubicBezTo>
                    <a:pt x="27477" y="1908"/>
                    <a:pt x="27130" y="1882"/>
                    <a:pt x="26878" y="1854"/>
                  </a:cubicBezTo>
                  <a:cubicBezTo>
                    <a:pt x="26325" y="1811"/>
                    <a:pt x="25750" y="1705"/>
                    <a:pt x="25153" y="1620"/>
                  </a:cubicBezTo>
                  <a:cubicBezTo>
                    <a:pt x="24144" y="1461"/>
                    <a:pt x="23115" y="1302"/>
                    <a:pt x="22067" y="1302"/>
                  </a:cubicBezTo>
                  <a:cubicBezTo>
                    <a:pt x="21567" y="1302"/>
                    <a:pt x="21062" y="1338"/>
                    <a:pt x="20553" y="1428"/>
                  </a:cubicBezTo>
                  <a:cubicBezTo>
                    <a:pt x="18956" y="1747"/>
                    <a:pt x="17550" y="2599"/>
                    <a:pt x="16187" y="3409"/>
                  </a:cubicBezTo>
                  <a:cubicBezTo>
                    <a:pt x="14626" y="4326"/>
                    <a:pt x="13155" y="5243"/>
                    <a:pt x="11543" y="5243"/>
                  </a:cubicBezTo>
                  <a:cubicBezTo>
                    <a:pt x="11396" y="5243"/>
                    <a:pt x="11247" y="5235"/>
                    <a:pt x="11097" y="5219"/>
                  </a:cubicBezTo>
                  <a:cubicBezTo>
                    <a:pt x="11072" y="5216"/>
                    <a:pt x="11048" y="5215"/>
                    <a:pt x="11024" y="5215"/>
                  </a:cubicBezTo>
                  <a:cubicBezTo>
                    <a:pt x="10862" y="5215"/>
                    <a:pt x="10718" y="5275"/>
                    <a:pt x="10607" y="5368"/>
                  </a:cubicBezTo>
                  <a:cubicBezTo>
                    <a:pt x="10458" y="5517"/>
                    <a:pt x="10394" y="5666"/>
                    <a:pt x="10394" y="5879"/>
                  </a:cubicBezTo>
                  <a:lnTo>
                    <a:pt x="10394" y="6625"/>
                  </a:lnTo>
                  <a:lnTo>
                    <a:pt x="7306" y="6625"/>
                  </a:lnTo>
                  <a:cubicBezTo>
                    <a:pt x="6922" y="6625"/>
                    <a:pt x="6624" y="6923"/>
                    <a:pt x="6624" y="7285"/>
                  </a:cubicBezTo>
                  <a:lnTo>
                    <a:pt x="6624" y="10394"/>
                  </a:lnTo>
                  <a:lnTo>
                    <a:pt x="5879" y="10394"/>
                  </a:lnTo>
                  <a:cubicBezTo>
                    <a:pt x="5709" y="10394"/>
                    <a:pt x="5517" y="10458"/>
                    <a:pt x="5389" y="10607"/>
                  </a:cubicBezTo>
                  <a:cubicBezTo>
                    <a:pt x="5240" y="10735"/>
                    <a:pt x="5197" y="10927"/>
                    <a:pt x="5219" y="11097"/>
                  </a:cubicBezTo>
                  <a:cubicBezTo>
                    <a:pt x="5389" y="12865"/>
                    <a:pt x="4431" y="14483"/>
                    <a:pt x="3408" y="16187"/>
                  </a:cubicBezTo>
                  <a:cubicBezTo>
                    <a:pt x="2578" y="17550"/>
                    <a:pt x="1726" y="18956"/>
                    <a:pt x="1449" y="20553"/>
                  </a:cubicBezTo>
                  <a:cubicBezTo>
                    <a:pt x="1151" y="22129"/>
                    <a:pt x="1385" y="23663"/>
                    <a:pt x="1619" y="25153"/>
                  </a:cubicBezTo>
                  <a:cubicBezTo>
                    <a:pt x="1705" y="25728"/>
                    <a:pt x="1811" y="26325"/>
                    <a:pt x="1875" y="26900"/>
                  </a:cubicBezTo>
                  <a:cubicBezTo>
                    <a:pt x="1981" y="27858"/>
                    <a:pt x="2045" y="30180"/>
                    <a:pt x="725" y="31500"/>
                  </a:cubicBezTo>
                  <a:cubicBezTo>
                    <a:pt x="235" y="31947"/>
                    <a:pt x="1" y="32586"/>
                    <a:pt x="1" y="33225"/>
                  </a:cubicBezTo>
                  <a:lnTo>
                    <a:pt x="1257" y="33289"/>
                  </a:lnTo>
                  <a:cubicBezTo>
                    <a:pt x="1257" y="32991"/>
                    <a:pt x="1364" y="32693"/>
                    <a:pt x="1598" y="32480"/>
                  </a:cubicBezTo>
                  <a:cubicBezTo>
                    <a:pt x="3281" y="30840"/>
                    <a:pt x="3281" y="28220"/>
                    <a:pt x="3153" y="26815"/>
                  </a:cubicBezTo>
                  <a:cubicBezTo>
                    <a:pt x="3089" y="26197"/>
                    <a:pt x="2982" y="25579"/>
                    <a:pt x="2897" y="25004"/>
                  </a:cubicBezTo>
                  <a:cubicBezTo>
                    <a:pt x="2663" y="23556"/>
                    <a:pt x="2450" y="22172"/>
                    <a:pt x="2706" y="20851"/>
                  </a:cubicBezTo>
                  <a:cubicBezTo>
                    <a:pt x="2982" y="19488"/>
                    <a:pt x="3770" y="18189"/>
                    <a:pt x="4516" y="16911"/>
                  </a:cubicBezTo>
                  <a:cubicBezTo>
                    <a:pt x="5474" y="15314"/>
                    <a:pt x="6497" y="13631"/>
                    <a:pt x="6539" y="11736"/>
                  </a:cubicBezTo>
                  <a:lnTo>
                    <a:pt x="7263" y="11736"/>
                  </a:lnTo>
                  <a:cubicBezTo>
                    <a:pt x="7647" y="11736"/>
                    <a:pt x="7945" y="11459"/>
                    <a:pt x="7945" y="11076"/>
                  </a:cubicBezTo>
                  <a:lnTo>
                    <a:pt x="7945" y="7988"/>
                  </a:lnTo>
                  <a:lnTo>
                    <a:pt x="11033" y="7988"/>
                  </a:lnTo>
                  <a:cubicBezTo>
                    <a:pt x="11395" y="7988"/>
                    <a:pt x="11693" y="7689"/>
                    <a:pt x="11693" y="7327"/>
                  </a:cubicBezTo>
                  <a:lnTo>
                    <a:pt x="11693" y="6603"/>
                  </a:lnTo>
                  <a:cubicBezTo>
                    <a:pt x="13589" y="6561"/>
                    <a:pt x="15229" y="5538"/>
                    <a:pt x="16847" y="4580"/>
                  </a:cubicBezTo>
                  <a:cubicBezTo>
                    <a:pt x="18125" y="3813"/>
                    <a:pt x="19445" y="3025"/>
                    <a:pt x="20787" y="2770"/>
                  </a:cubicBezTo>
                  <a:cubicBezTo>
                    <a:pt x="21234" y="2677"/>
                    <a:pt x="21682" y="2640"/>
                    <a:pt x="22134" y="2640"/>
                  </a:cubicBezTo>
                  <a:cubicBezTo>
                    <a:pt x="23038" y="2640"/>
                    <a:pt x="23961" y="2791"/>
                    <a:pt x="24940" y="2961"/>
                  </a:cubicBezTo>
                  <a:cubicBezTo>
                    <a:pt x="25537" y="3025"/>
                    <a:pt x="26133" y="3132"/>
                    <a:pt x="26751" y="3196"/>
                  </a:cubicBezTo>
                  <a:cubicBezTo>
                    <a:pt x="27054" y="3223"/>
                    <a:pt x="27415" y="3245"/>
                    <a:pt x="27809" y="3245"/>
                  </a:cubicBezTo>
                  <a:cubicBezTo>
                    <a:pt x="29242" y="3245"/>
                    <a:pt x="31130" y="2960"/>
                    <a:pt x="32416" y="1641"/>
                  </a:cubicBezTo>
                  <a:cubicBezTo>
                    <a:pt x="32629" y="1428"/>
                    <a:pt x="32927" y="1321"/>
                    <a:pt x="33225" y="1321"/>
                  </a:cubicBezTo>
                  <a:lnTo>
                    <a:pt x="3322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7"/>
            <p:cNvSpPr/>
            <p:nvPr/>
          </p:nvSpPr>
          <p:spPr>
            <a:xfrm>
              <a:off x="8512757" y="4519287"/>
              <a:ext cx="628135" cy="622690"/>
            </a:xfrm>
            <a:custGeom>
              <a:avLst/>
              <a:gdLst/>
              <a:ahLst/>
              <a:cxnLst/>
              <a:rect l="l" t="t" r="r" b="b"/>
              <a:pathLst>
                <a:path w="17188" h="17039" extrusionOk="0">
                  <a:moveTo>
                    <a:pt x="8749" y="1"/>
                  </a:moveTo>
                  <a:cubicBezTo>
                    <a:pt x="7723" y="1"/>
                    <a:pt x="6691" y="61"/>
                    <a:pt x="5666" y="128"/>
                  </a:cubicBezTo>
                  <a:cubicBezTo>
                    <a:pt x="3962" y="234"/>
                    <a:pt x="2280" y="319"/>
                    <a:pt x="576" y="426"/>
                  </a:cubicBezTo>
                  <a:cubicBezTo>
                    <a:pt x="469" y="2130"/>
                    <a:pt x="405" y="3791"/>
                    <a:pt x="299" y="5495"/>
                  </a:cubicBezTo>
                  <a:cubicBezTo>
                    <a:pt x="128" y="8114"/>
                    <a:pt x="1" y="10798"/>
                    <a:pt x="789" y="13268"/>
                  </a:cubicBezTo>
                  <a:cubicBezTo>
                    <a:pt x="1257" y="14653"/>
                    <a:pt x="1939" y="15909"/>
                    <a:pt x="2812" y="17038"/>
                  </a:cubicBezTo>
                  <a:lnTo>
                    <a:pt x="17188" y="17038"/>
                  </a:lnTo>
                  <a:lnTo>
                    <a:pt x="17188" y="2662"/>
                  </a:lnTo>
                  <a:cubicBezTo>
                    <a:pt x="16080" y="1768"/>
                    <a:pt x="14824" y="1065"/>
                    <a:pt x="13439" y="639"/>
                  </a:cubicBezTo>
                  <a:cubicBezTo>
                    <a:pt x="11923" y="146"/>
                    <a:pt x="10343" y="1"/>
                    <a:pt x="87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7"/>
            <p:cNvSpPr/>
            <p:nvPr/>
          </p:nvSpPr>
          <p:spPr>
            <a:xfrm>
              <a:off x="8716678" y="4723390"/>
              <a:ext cx="424214" cy="419354"/>
            </a:xfrm>
            <a:custGeom>
              <a:avLst/>
              <a:gdLst/>
              <a:ahLst/>
              <a:cxnLst/>
              <a:rect l="l" t="t" r="r" b="b"/>
              <a:pathLst>
                <a:path w="11608" h="11475" extrusionOk="0">
                  <a:moveTo>
                    <a:pt x="5903" y="1"/>
                  </a:moveTo>
                  <a:cubicBezTo>
                    <a:pt x="5214" y="1"/>
                    <a:pt x="4521" y="39"/>
                    <a:pt x="3834" y="80"/>
                  </a:cubicBezTo>
                  <a:cubicBezTo>
                    <a:pt x="2705" y="165"/>
                    <a:pt x="1577" y="208"/>
                    <a:pt x="427" y="293"/>
                  </a:cubicBezTo>
                  <a:cubicBezTo>
                    <a:pt x="363" y="1443"/>
                    <a:pt x="299" y="2551"/>
                    <a:pt x="214" y="3701"/>
                  </a:cubicBezTo>
                  <a:cubicBezTo>
                    <a:pt x="107" y="5447"/>
                    <a:pt x="1" y="7257"/>
                    <a:pt x="576" y="8940"/>
                  </a:cubicBezTo>
                  <a:cubicBezTo>
                    <a:pt x="853" y="9877"/>
                    <a:pt x="1342" y="10686"/>
                    <a:pt x="1917" y="11474"/>
                  </a:cubicBezTo>
                  <a:lnTo>
                    <a:pt x="11608" y="11474"/>
                  </a:lnTo>
                  <a:lnTo>
                    <a:pt x="11608" y="11453"/>
                  </a:lnTo>
                  <a:lnTo>
                    <a:pt x="11608" y="1784"/>
                  </a:lnTo>
                  <a:cubicBezTo>
                    <a:pt x="10862" y="1188"/>
                    <a:pt x="10011" y="719"/>
                    <a:pt x="9095" y="421"/>
                  </a:cubicBezTo>
                  <a:cubicBezTo>
                    <a:pt x="8066" y="95"/>
                    <a:pt x="6989" y="1"/>
                    <a:pt x="590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7"/>
            <p:cNvSpPr/>
            <p:nvPr/>
          </p:nvSpPr>
          <p:spPr>
            <a:xfrm>
              <a:off x="8174971" y="5078093"/>
              <a:ext cx="269337" cy="62309"/>
            </a:xfrm>
            <a:custGeom>
              <a:avLst/>
              <a:gdLst/>
              <a:ahLst/>
              <a:cxnLst/>
              <a:rect l="l" t="t" r="r" b="b"/>
              <a:pathLst>
                <a:path w="7370" h="1705" extrusionOk="0">
                  <a:moveTo>
                    <a:pt x="3706" y="0"/>
                  </a:moveTo>
                  <a:cubicBezTo>
                    <a:pt x="2237" y="0"/>
                    <a:pt x="916" y="660"/>
                    <a:pt x="0" y="1704"/>
                  </a:cubicBezTo>
                  <a:lnTo>
                    <a:pt x="7369" y="1704"/>
                  </a:lnTo>
                  <a:cubicBezTo>
                    <a:pt x="6496" y="660"/>
                    <a:pt x="5176" y="0"/>
                    <a:pt x="37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7"/>
            <p:cNvSpPr/>
            <p:nvPr/>
          </p:nvSpPr>
          <p:spPr>
            <a:xfrm>
              <a:off x="9034254" y="4079504"/>
              <a:ext cx="105871" cy="463939"/>
            </a:xfrm>
            <a:custGeom>
              <a:avLst/>
              <a:gdLst/>
              <a:ahLst/>
              <a:cxnLst/>
              <a:rect l="l" t="t" r="r" b="b"/>
              <a:pathLst>
                <a:path w="2897" h="12695" extrusionOk="0">
                  <a:moveTo>
                    <a:pt x="2897" y="1"/>
                  </a:moveTo>
                  <a:cubicBezTo>
                    <a:pt x="1108" y="1513"/>
                    <a:pt x="0" y="3792"/>
                    <a:pt x="0" y="6326"/>
                  </a:cubicBezTo>
                  <a:cubicBezTo>
                    <a:pt x="0" y="8882"/>
                    <a:pt x="1108" y="11140"/>
                    <a:pt x="2897" y="12694"/>
                  </a:cubicBezTo>
                  <a:lnTo>
                    <a:pt x="28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9078619" y="4175252"/>
              <a:ext cx="62273" cy="270104"/>
            </a:xfrm>
            <a:custGeom>
              <a:avLst/>
              <a:gdLst/>
              <a:ahLst/>
              <a:cxnLst/>
              <a:rect l="l" t="t" r="r" b="b"/>
              <a:pathLst>
                <a:path w="1704" h="7391" extrusionOk="0">
                  <a:moveTo>
                    <a:pt x="1704" y="0"/>
                  </a:moveTo>
                  <a:cubicBezTo>
                    <a:pt x="682" y="916"/>
                    <a:pt x="0" y="2237"/>
                    <a:pt x="0" y="3706"/>
                  </a:cubicBezTo>
                  <a:cubicBezTo>
                    <a:pt x="0" y="5197"/>
                    <a:pt x="639" y="6496"/>
                    <a:pt x="1704" y="7391"/>
                  </a:cubicBezTo>
                  <a:lnTo>
                    <a:pt x="17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7"/>
            <p:cNvSpPr/>
            <p:nvPr/>
          </p:nvSpPr>
          <p:spPr>
            <a:xfrm>
              <a:off x="9017882" y="5019551"/>
              <a:ext cx="31940" cy="29199"/>
            </a:xfrm>
            <a:custGeom>
              <a:avLst/>
              <a:gdLst/>
              <a:ahLst/>
              <a:cxnLst/>
              <a:rect l="l" t="t" r="r" b="b"/>
              <a:pathLst>
                <a:path w="874" h="799" extrusionOk="0">
                  <a:moveTo>
                    <a:pt x="427" y="0"/>
                  </a:moveTo>
                  <a:cubicBezTo>
                    <a:pt x="326" y="0"/>
                    <a:pt x="224" y="37"/>
                    <a:pt x="150" y="112"/>
                  </a:cubicBezTo>
                  <a:cubicBezTo>
                    <a:pt x="1" y="282"/>
                    <a:pt x="1" y="516"/>
                    <a:pt x="150" y="687"/>
                  </a:cubicBezTo>
                  <a:cubicBezTo>
                    <a:pt x="235" y="761"/>
                    <a:pt x="336" y="799"/>
                    <a:pt x="435" y="799"/>
                  </a:cubicBezTo>
                  <a:cubicBezTo>
                    <a:pt x="533" y="799"/>
                    <a:pt x="629" y="761"/>
                    <a:pt x="704" y="687"/>
                  </a:cubicBezTo>
                  <a:cubicBezTo>
                    <a:pt x="874" y="516"/>
                    <a:pt x="874" y="282"/>
                    <a:pt x="704" y="112"/>
                  </a:cubicBezTo>
                  <a:cubicBezTo>
                    <a:pt x="629" y="37"/>
                    <a:pt x="528" y="0"/>
                    <a:pt x="42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7"/>
            <p:cNvSpPr/>
            <p:nvPr/>
          </p:nvSpPr>
          <p:spPr>
            <a:xfrm>
              <a:off x="8976659" y="4978474"/>
              <a:ext cx="31940" cy="29601"/>
            </a:xfrm>
            <a:custGeom>
              <a:avLst/>
              <a:gdLst/>
              <a:ahLst/>
              <a:cxnLst/>
              <a:rect l="l" t="t" r="r" b="b"/>
              <a:pathLst>
                <a:path w="874" h="810" extrusionOk="0">
                  <a:moveTo>
                    <a:pt x="437" y="1"/>
                  </a:moveTo>
                  <a:cubicBezTo>
                    <a:pt x="335" y="1"/>
                    <a:pt x="234" y="43"/>
                    <a:pt x="149" y="128"/>
                  </a:cubicBezTo>
                  <a:cubicBezTo>
                    <a:pt x="0" y="277"/>
                    <a:pt x="0" y="512"/>
                    <a:pt x="149" y="682"/>
                  </a:cubicBezTo>
                  <a:cubicBezTo>
                    <a:pt x="234" y="767"/>
                    <a:pt x="335" y="810"/>
                    <a:pt x="437" y="810"/>
                  </a:cubicBezTo>
                  <a:cubicBezTo>
                    <a:pt x="538" y="810"/>
                    <a:pt x="639" y="767"/>
                    <a:pt x="724" y="682"/>
                  </a:cubicBezTo>
                  <a:cubicBezTo>
                    <a:pt x="873" y="512"/>
                    <a:pt x="873" y="277"/>
                    <a:pt x="724" y="128"/>
                  </a:cubicBezTo>
                  <a:cubicBezTo>
                    <a:pt x="639" y="43"/>
                    <a:pt x="538" y="1"/>
                    <a:pt x="4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7"/>
            <p:cNvSpPr/>
            <p:nvPr/>
          </p:nvSpPr>
          <p:spPr>
            <a:xfrm>
              <a:off x="8936167" y="4937800"/>
              <a:ext cx="31940" cy="29236"/>
            </a:xfrm>
            <a:custGeom>
              <a:avLst/>
              <a:gdLst/>
              <a:ahLst/>
              <a:cxnLst/>
              <a:rect l="l" t="t" r="r" b="b"/>
              <a:pathLst>
                <a:path w="874" h="800" extrusionOk="0">
                  <a:moveTo>
                    <a:pt x="434" y="1"/>
                  </a:moveTo>
                  <a:cubicBezTo>
                    <a:pt x="336" y="1"/>
                    <a:pt x="235" y="38"/>
                    <a:pt x="150" y="113"/>
                  </a:cubicBezTo>
                  <a:cubicBezTo>
                    <a:pt x="1" y="283"/>
                    <a:pt x="1" y="517"/>
                    <a:pt x="150" y="688"/>
                  </a:cubicBezTo>
                  <a:cubicBezTo>
                    <a:pt x="235" y="762"/>
                    <a:pt x="336" y="799"/>
                    <a:pt x="434" y="799"/>
                  </a:cubicBezTo>
                  <a:cubicBezTo>
                    <a:pt x="533" y="799"/>
                    <a:pt x="629" y="762"/>
                    <a:pt x="703" y="688"/>
                  </a:cubicBezTo>
                  <a:cubicBezTo>
                    <a:pt x="874" y="517"/>
                    <a:pt x="874" y="283"/>
                    <a:pt x="703" y="113"/>
                  </a:cubicBezTo>
                  <a:cubicBezTo>
                    <a:pt x="629" y="38"/>
                    <a:pt x="533" y="1"/>
                    <a:pt x="43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7"/>
            <p:cNvSpPr/>
            <p:nvPr/>
          </p:nvSpPr>
          <p:spPr>
            <a:xfrm>
              <a:off x="8897247" y="4897527"/>
              <a:ext cx="28834" cy="28834"/>
            </a:xfrm>
            <a:custGeom>
              <a:avLst/>
              <a:gdLst/>
              <a:ahLst/>
              <a:cxnLst/>
              <a:rect l="l" t="t" r="r" b="b"/>
              <a:pathLst>
                <a:path w="789" h="789" extrusionOk="0">
                  <a:moveTo>
                    <a:pt x="384" y="1"/>
                  </a:moveTo>
                  <a:cubicBezTo>
                    <a:pt x="171" y="1"/>
                    <a:pt x="1" y="171"/>
                    <a:pt x="1" y="405"/>
                  </a:cubicBezTo>
                  <a:cubicBezTo>
                    <a:pt x="1" y="618"/>
                    <a:pt x="171" y="789"/>
                    <a:pt x="384" y="789"/>
                  </a:cubicBezTo>
                  <a:cubicBezTo>
                    <a:pt x="618" y="789"/>
                    <a:pt x="789" y="618"/>
                    <a:pt x="789" y="405"/>
                  </a:cubicBezTo>
                  <a:cubicBezTo>
                    <a:pt x="789" y="171"/>
                    <a:pt x="618" y="1"/>
                    <a:pt x="3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7"/>
            <p:cNvSpPr/>
            <p:nvPr/>
          </p:nvSpPr>
          <p:spPr>
            <a:xfrm>
              <a:off x="8855987" y="4856268"/>
              <a:ext cx="28834" cy="29638"/>
            </a:xfrm>
            <a:custGeom>
              <a:avLst/>
              <a:gdLst/>
              <a:ahLst/>
              <a:cxnLst/>
              <a:rect l="l" t="t" r="r" b="b"/>
              <a:pathLst>
                <a:path w="789" h="811" extrusionOk="0">
                  <a:moveTo>
                    <a:pt x="406" y="1"/>
                  </a:moveTo>
                  <a:cubicBezTo>
                    <a:pt x="171" y="1"/>
                    <a:pt x="1" y="193"/>
                    <a:pt x="1" y="406"/>
                  </a:cubicBezTo>
                  <a:cubicBezTo>
                    <a:pt x="1" y="618"/>
                    <a:pt x="171" y="810"/>
                    <a:pt x="406" y="810"/>
                  </a:cubicBezTo>
                  <a:cubicBezTo>
                    <a:pt x="619" y="810"/>
                    <a:pt x="789" y="618"/>
                    <a:pt x="789" y="406"/>
                  </a:cubicBezTo>
                  <a:cubicBezTo>
                    <a:pt x="789" y="193"/>
                    <a:pt x="619" y="1"/>
                    <a:pt x="4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7"/>
            <p:cNvSpPr/>
            <p:nvPr/>
          </p:nvSpPr>
          <p:spPr>
            <a:xfrm>
              <a:off x="8815532" y="4816580"/>
              <a:ext cx="28834" cy="29601"/>
            </a:xfrm>
            <a:custGeom>
              <a:avLst/>
              <a:gdLst/>
              <a:ahLst/>
              <a:cxnLst/>
              <a:rect l="l" t="t" r="r" b="b"/>
              <a:pathLst>
                <a:path w="789" h="810" extrusionOk="0">
                  <a:moveTo>
                    <a:pt x="384" y="1"/>
                  </a:moveTo>
                  <a:cubicBezTo>
                    <a:pt x="171" y="1"/>
                    <a:pt x="0" y="171"/>
                    <a:pt x="0" y="405"/>
                  </a:cubicBezTo>
                  <a:cubicBezTo>
                    <a:pt x="0" y="618"/>
                    <a:pt x="171" y="810"/>
                    <a:pt x="384" y="810"/>
                  </a:cubicBezTo>
                  <a:cubicBezTo>
                    <a:pt x="618" y="810"/>
                    <a:pt x="788" y="618"/>
                    <a:pt x="788" y="405"/>
                  </a:cubicBezTo>
                  <a:cubicBezTo>
                    <a:pt x="788" y="171"/>
                    <a:pt x="618" y="1"/>
                    <a:pt x="3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7"/>
            <p:cNvSpPr/>
            <p:nvPr/>
          </p:nvSpPr>
          <p:spPr>
            <a:xfrm>
              <a:off x="8177310" y="4492353"/>
              <a:ext cx="144791" cy="141027"/>
            </a:xfrm>
            <a:custGeom>
              <a:avLst/>
              <a:gdLst/>
              <a:ahLst/>
              <a:cxnLst/>
              <a:rect l="l" t="t" r="r" b="b"/>
              <a:pathLst>
                <a:path w="3962" h="3859" extrusionOk="0">
                  <a:moveTo>
                    <a:pt x="364" y="0"/>
                  </a:moveTo>
                  <a:cubicBezTo>
                    <a:pt x="264" y="0"/>
                    <a:pt x="164" y="4"/>
                    <a:pt x="64" y="13"/>
                  </a:cubicBezTo>
                  <a:cubicBezTo>
                    <a:pt x="0" y="1014"/>
                    <a:pt x="341" y="2057"/>
                    <a:pt x="1108" y="2803"/>
                  </a:cubicBezTo>
                  <a:cubicBezTo>
                    <a:pt x="1801" y="3496"/>
                    <a:pt x="2721" y="3859"/>
                    <a:pt x="3615" y="3859"/>
                  </a:cubicBezTo>
                  <a:cubicBezTo>
                    <a:pt x="3710" y="3859"/>
                    <a:pt x="3804" y="3855"/>
                    <a:pt x="3898" y="3846"/>
                  </a:cubicBezTo>
                  <a:cubicBezTo>
                    <a:pt x="3962" y="2867"/>
                    <a:pt x="3621" y="1823"/>
                    <a:pt x="2876" y="1056"/>
                  </a:cubicBezTo>
                  <a:cubicBezTo>
                    <a:pt x="2166" y="347"/>
                    <a:pt x="1267" y="0"/>
                    <a:pt x="36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7"/>
            <p:cNvSpPr/>
            <p:nvPr/>
          </p:nvSpPr>
          <p:spPr>
            <a:xfrm>
              <a:off x="8092453" y="4663895"/>
              <a:ext cx="291921" cy="177353"/>
            </a:xfrm>
            <a:custGeom>
              <a:avLst/>
              <a:gdLst/>
              <a:ahLst/>
              <a:cxnLst/>
              <a:rect l="l" t="t" r="r" b="b"/>
              <a:pathLst>
                <a:path w="7988" h="4853" extrusionOk="0">
                  <a:moveTo>
                    <a:pt x="256" y="0"/>
                  </a:moveTo>
                  <a:cubicBezTo>
                    <a:pt x="171" y="0"/>
                    <a:pt x="86" y="2"/>
                    <a:pt x="1" y="4"/>
                  </a:cubicBezTo>
                  <a:cubicBezTo>
                    <a:pt x="555" y="26"/>
                    <a:pt x="981" y="558"/>
                    <a:pt x="1279" y="1048"/>
                  </a:cubicBezTo>
                  <a:cubicBezTo>
                    <a:pt x="1577" y="1516"/>
                    <a:pt x="1705" y="2049"/>
                    <a:pt x="1896" y="2581"/>
                  </a:cubicBezTo>
                  <a:cubicBezTo>
                    <a:pt x="2067" y="3114"/>
                    <a:pt x="2344" y="3625"/>
                    <a:pt x="2770" y="3966"/>
                  </a:cubicBezTo>
                  <a:cubicBezTo>
                    <a:pt x="3129" y="4243"/>
                    <a:pt x="3589" y="4358"/>
                    <a:pt x="4052" y="4358"/>
                  </a:cubicBezTo>
                  <a:cubicBezTo>
                    <a:pt x="4193" y="4358"/>
                    <a:pt x="4334" y="4348"/>
                    <a:pt x="4473" y="4328"/>
                  </a:cubicBezTo>
                  <a:cubicBezTo>
                    <a:pt x="5048" y="4264"/>
                    <a:pt x="5602" y="4051"/>
                    <a:pt x="6177" y="3838"/>
                  </a:cubicBezTo>
                  <a:cubicBezTo>
                    <a:pt x="6220" y="4200"/>
                    <a:pt x="6497" y="4562"/>
                    <a:pt x="6816" y="4732"/>
                  </a:cubicBezTo>
                  <a:cubicBezTo>
                    <a:pt x="6981" y="4815"/>
                    <a:pt x="7180" y="4852"/>
                    <a:pt x="7381" y="4852"/>
                  </a:cubicBezTo>
                  <a:cubicBezTo>
                    <a:pt x="7596" y="4852"/>
                    <a:pt x="7812" y="4809"/>
                    <a:pt x="7988" y="4732"/>
                  </a:cubicBezTo>
                  <a:cubicBezTo>
                    <a:pt x="6536" y="1912"/>
                    <a:pt x="3408" y="0"/>
                    <a:pt x="2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7"/>
            <p:cNvSpPr/>
            <p:nvPr/>
          </p:nvSpPr>
          <p:spPr>
            <a:xfrm>
              <a:off x="8076884" y="4648327"/>
              <a:ext cx="322290" cy="206625"/>
            </a:xfrm>
            <a:custGeom>
              <a:avLst/>
              <a:gdLst/>
              <a:ahLst/>
              <a:cxnLst/>
              <a:rect l="l" t="t" r="r" b="b"/>
              <a:pathLst>
                <a:path w="8819" h="5654" extrusionOk="0">
                  <a:moveTo>
                    <a:pt x="1811" y="878"/>
                  </a:moveTo>
                  <a:lnTo>
                    <a:pt x="1811" y="878"/>
                  </a:lnTo>
                  <a:cubicBezTo>
                    <a:pt x="4239" y="1261"/>
                    <a:pt x="6518" y="2752"/>
                    <a:pt x="7796" y="4839"/>
                  </a:cubicBezTo>
                  <a:cubicBezTo>
                    <a:pt x="7668" y="4839"/>
                    <a:pt x="7562" y="4818"/>
                    <a:pt x="7455" y="4754"/>
                  </a:cubicBezTo>
                  <a:cubicBezTo>
                    <a:pt x="7221" y="4626"/>
                    <a:pt x="7029" y="4392"/>
                    <a:pt x="7008" y="4157"/>
                  </a:cubicBezTo>
                  <a:cubicBezTo>
                    <a:pt x="6965" y="4008"/>
                    <a:pt x="6923" y="3923"/>
                    <a:pt x="6816" y="3859"/>
                  </a:cubicBezTo>
                  <a:cubicBezTo>
                    <a:pt x="6752" y="3838"/>
                    <a:pt x="6688" y="3795"/>
                    <a:pt x="6603" y="3795"/>
                  </a:cubicBezTo>
                  <a:cubicBezTo>
                    <a:pt x="6539" y="3838"/>
                    <a:pt x="6518" y="3859"/>
                    <a:pt x="6475" y="3859"/>
                  </a:cubicBezTo>
                  <a:cubicBezTo>
                    <a:pt x="5943" y="4072"/>
                    <a:pt x="5411" y="4285"/>
                    <a:pt x="4878" y="4349"/>
                  </a:cubicBezTo>
                  <a:cubicBezTo>
                    <a:pt x="4789" y="4360"/>
                    <a:pt x="4683" y="4368"/>
                    <a:pt x="4565" y="4368"/>
                  </a:cubicBezTo>
                  <a:cubicBezTo>
                    <a:pt x="4233" y="4368"/>
                    <a:pt x="3813" y="4303"/>
                    <a:pt x="3451" y="4051"/>
                  </a:cubicBezTo>
                  <a:cubicBezTo>
                    <a:pt x="3089" y="3753"/>
                    <a:pt x="2855" y="3242"/>
                    <a:pt x="2706" y="2858"/>
                  </a:cubicBezTo>
                  <a:cubicBezTo>
                    <a:pt x="2663" y="2709"/>
                    <a:pt x="2642" y="2603"/>
                    <a:pt x="2578" y="2475"/>
                  </a:cubicBezTo>
                  <a:cubicBezTo>
                    <a:pt x="2450" y="2049"/>
                    <a:pt x="2280" y="1623"/>
                    <a:pt x="2046" y="1218"/>
                  </a:cubicBezTo>
                  <a:cubicBezTo>
                    <a:pt x="1960" y="1091"/>
                    <a:pt x="1896" y="984"/>
                    <a:pt x="1811" y="878"/>
                  </a:cubicBezTo>
                  <a:close/>
                  <a:moveTo>
                    <a:pt x="667" y="0"/>
                  </a:moveTo>
                  <a:cubicBezTo>
                    <a:pt x="580" y="0"/>
                    <a:pt x="493" y="2"/>
                    <a:pt x="406" y="4"/>
                  </a:cubicBezTo>
                  <a:cubicBezTo>
                    <a:pt x="193" y="4"/>
                    <a:pt x="22" y="196"/>
                    <a:pt x="1" y="409"/>
                  </a:cubicBezTo>
                  <a:cubicBezTo>
                    <a:pt x="1" y="622"/>
                    <a:pt x="150" y="792"/>
                    <a:pt x="363" y="792"/>
                  </a:cubicBezTo>
                  <a:cubicBezTo>
                    <a:pt x="661" y="792"/>
                    <a:pt x="1002" y="1112"/>
                    <a:pt x="1321" y="1644"/>
                  </a:cubicBezTo>
                  <a:cubicBezTo>
                    <a:pt x="1513" y="1964"/>
                    <a:pt x="1641" y="2347"/>
                    <a:pt x="1790" y="2752"/>
                  </a:cubicBezTo>
                  <a:cubicBezTo>
                    <a:pt x="1833" y="2880"/>
                    <a:pt x="1854" y="3007"/>
                    <a:pt x="1918" y="3114"/>
                  </a:cubicBezTo>
                  <a:cubicBezTo>
                    <a:pt x="2109" y="3625"/>
                    <a:pt x="2386" y="4264"/>
                    <a:pt x="2919" y="4690"/>
                  </a:cubicBezTo>
                  <a:cubicBezTo>
                    <a:pt x="3323" y="5010"/>
                    <a:pt x="3862" y="5170"/>
                    <a:pt x="4449" y="5170"/>
                  </a:cubicBezTo>
                  <a:cubicBezTo>
                    <a:pt x="4603" y="5170"/>
                    <a:pt x="4761" y="5159"/>
                    <a:pt x="4921" y="5137"/>
                  </a:cubicBezTo>
                  <a:cubicBezTo>
                    <a:pt x="5432" y="5095"/>
                    <a:pt x="5879" y="4924"/>
                    <a:pt x="6326" y="4732"/>
                  </a:cubicBezTo>
                  <a:cubicBezTo>
                    <a:pt x="6497" y="5031"/>
                    <a:pt x="6731" y="5265"/>
                    <a:pt x="7029" y="5457"/>
                  </a:cubicBezTo>
                  <a:cubicBezTo>
                    <a:pt x="7242" y="5584"/>
                    <a:pt x="7540" y="5648"/>
                    <a:pt x="7796" y="5648"/>
                  </a:cubicBezTo>
                  <a:cubicBezTo>
                    <a:pt x="7846" y="5652"/>
                    <a:pt x="7894" y="5654"/>
                    <a:pt x="7940" y="5654"/>
                  </a:cubicBezTo>
                  <a:cubicBezTo>
                    <a:pt x="8172" y="5654"/>
                    <a:pt x="8367" y="5609"/>
                    <a:pt x="8563" y="5520"/>
                  </a:cubicBezTo>
                  <a:cubicBezTo>
                    <a:pt x="8669" y="5457"/>
                    <a:pt x="8754" y="5371"/>
                    <a:pt x="8776" y="5265"/>
                  </a:cubicBezTo>
                  <a:cubicBezTo>
                    <a:pt x="8818" y="5158"/>
                    <a:pt x="8818" y="5052"/>
                    <a:pt x="8754" y="4945"/>
                  </a:cubicBezTo>
                  <a:cubicBezTo>
                    <a:pt x="7218" y="1977"/>
                    <a:pt x="4003" y="0"/>
                    <a:pt x="6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7"/>
            <p:cNvSpPr/>
            <p:nvPr/>
          </p:nvSpPr>
          <p:spPr>
            <a:xfrm>
              <a:off x="8255151" y="4344821"/>
              <a:ext cx="238200" cy="658614"/>
            </a:xfrm>
            <a:custGeom>
              <a:avLst/>
              <a:gdLst/>
              <a:ahLst/>
              <a:cxnLst/>
              <a:rect l="l" t="t" r="r" b="b"/>
              <a:pathLst>
                <a:path w="6518" h="18022" extrusionOk="0">
                  <a:moveTo>
                    <a:pt x="451" y="0"/>
                  </a:moveTo>
                  <a:cubicBezTo>
                    <a:pt x="302" y="0"/>
                    <a:pt x="167" y="87"/>
                    <a:pt x="107" y="238"/>
                  </a:cubicBezTo>
                  <a:cubicBezTo>
                    <a:pt x="0" y="451"/>
                    <a:pt x="64" y="664"/>
                    <a:pt x="277" y="770"/>
                  </a:cubicBezTo>
                  <a:cubicBezTo>
                    <a:pt x="1832" y="1494"/>
                    <a:pt x="2897" y="3347"/>
                    <a:pt x="3131" y="5690"/>
                  </a:cubicBezTo>
                  <a:cubicBezTo>
                    <a:pt x="3259" y="6840"/>
                    <a:pt x="3195" y="8011"/>
                    <a:pt x="3131" y="9161"/>
                  </a:cubicBezTo>
                  <a:cubicBezTo>
                    <a:pt x="3088" y="10098"/>
                    <a:pt x="3024" y="11078"/>
                    <a:pt x="3088" y="12036"/>
                  </a:cubicBezTo>
                  <a:cubicBezTo>
                    <a:pt x="3152" y="13591"/>
                    <a:pt x="3578" y="16445"/>
                    <a:pt x="5793" y="17936"/>
                  </a:cubicBezTo>
                  <a:cubicBezTo>
                    <a:pt x="5857" y="18000"/>
                    <a:pt x="5921" y="18021"/>
                    <a:pt x="6006" y="18021"/>
                  </a:cubicBezTo>
                  <a:cubicBezTo>
                    <a:pt x="6134" y="18021"/>
                    <a:pt x="6283" y="17978"/>
                    <a:pt x="6368" y="17829"/>
                  </a:cubicBezTo>
                  <a:cubicBezTo>
                    <a:pt x="6517" y="17638"/>
                    <a:pt x="6453" y="17403"/>
                    <a:pt x="6262" y="17276"/>
                  </a:cubicBezTo>
                  <a:cubicBezTo>
                    <a:pt x="4366" y="15998"/>
                    <a:pt x="3962" y="13421"/>
                    <a:pt x="3898" y="11994"/>
                  </a:cubicBezTo>
                  <a:cubicBezTo>
                    <a:pt x="3855" y="11099"/>
                    <a:pt x="3898" y="10141"/>
                    <a:pt x="3962" y="9204"/>
                  </a:cubicBezTo>
                  <a:cubicBezTo>
                    <a:pt x="4004" y="8033"/>
                    <a:pt x="4068" y="6819"/>
                    <a:pt x="3962" y="5605"/>
                  </a:cubicBezTo>
                  <a:cubicBezTo>
                    <a:pt x="3685" y="2985"/>
                    <a:pt x="2428" y="898"/>
                    <a:pt x="639" y="46"/>
                  </a:cubicBezTo>
                  <a:cubicBezTo>
                    <a:pt x="577" y="15"/>
                    <a:pt x="513" y="0"/>
                    <a:pt x="4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7"/>
            <p:cNvSpPr/>
            <p:nvPr/>
          </p:nvSpPr>
          <p:spPr>
            <a:xfrm>
              <a:off x="8076117" y="4899464"/>
              <a:ext cx="366619" cy="149871"/>
            </a:xfrm>
            <a:custGeom>
              <a:avLst/>
              <a:gdLst/>
              <a:ahLst/>
              <a:cxnLst/>
              <a:rect l="l" t="t" r="r" b="b"/>
              <a:pathLst>
                <a:path w="10032" h="4101" extrusionOk="0">
                  <a:moveTo>
                    <a:pt x="6372" y="1"/>
                  </a:moveTo>
                  <a:cubicBezTo>
                    <a:pt x="4449" y="1"/>
                    <a:pt x="2042" y="693"/>
                    <a:pt x="107" y="3462"/>
                  </a:cubicBezTo>
                  <a:cubicBezTo>
                    <a:pt x="1" y="3653"/>
                    <a:pt x="22" y="3888"/>
                    <a:pt x="214" y="4015"/>
                  </a:cubicBezTo>
                  <a:cubicBezTo>
                    <a:pt x="278" y="4079"/>
                    <a:pt x="363" y="4101"/>
                    <a:pt x="448" y="4101"/>
                  </a:cubicBezTo>
                  <a:cubicBezTo>
                    <a:pt x="554" y="4101"/>
                    <a:pt x="682" y="4037"/>
                    <a:pt x="767" y="3909"/>
                  </a:cubicBezTo>
                  <a:cubicBezTo>
                    <a:pt x="2511" y="1407"/>
                    <a:pt x="4658" y="778"/>
                    <a:pt x="6374" y="778"/>
                  </a:cubicBezTo>
                  <a:cubicBezTo>
                    <a:pt x="8032" y="778"/>
                    <a:pt x="9288" y="1365"/>
                    <a:pt x="9393" y="1417"/>
                  </a:cubicBezTo>
                  <a:cubicBezTo>
                    <a:pt x="9445" y="1446"/>
                    <a:pt x="9500" y="1459"/>
                    <a:pt x="9556" y="1459"/>
                  </a:cubicBezTo>
                  <a:cubicBezTo>
                    <a:pt x="9703" y="1459"/>
                    <a:pt x="9848" y="1365"/>
                    <a:pt x="9925" y="1225"/>
                  </a:cubicBezTo>
                  <a:cubicBezTo>
                    <a:pt x="10032" y="1034"/>
                    <a:pt x="9925" y="800"/>
                    <a:pt x="9734" y="693"/>
                  </a:cubicBezTo>
                  <a:cubicBezTo>
                    <a:pt x="9712" y="682"/>
                    <a:pt x="8281" y="1"/>
                    <a:pt x="63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7"/>
            <p:cNvSpPr/>
            <p:nvPr/>
          </p:nvSpPr>
          <p:spPr>
            <a:xfrm>
              <a:off x="8489404" y="4180222"/>
              <a:ext cx="145595" cy="140881"/>
            </a:xfrm>
            <a:custGeom>
              <a:avLst/>
              <a:gdLst/>
              <a:ahLst/>
              <a:cxnLst/>
              <a:rect l="l" t="t" r="r" b="b"/>
              <a:pathLst>
                <a:path w="3984" h="3855" extrusionOk="0">
                  <a:moveTo>
                    <a:pt x="387" y="1"/>
                  </a:moveTo>
                  <a:cubicBezTo>
                    <a:pt x="287" y="1"/>
                    <a:pt x="186" y="5"/>
                    <a:pt x="86" y="14"/>
                  </a:cubicBezTo>
                  <a:cubicBezTo>
                    <a:pt x="1" y="993"/>
                    <a:pt x="341" y="2037"/>
                    <a:pt x="1108" y="2804"/>
                  </a:cubicBezTo>
                  <a:cubicBezTo>
                    <a:pt x="1834" y="3510"/>
                    <a:pt x="2759" y="3855"/>
                    <a:pt x="3683" y="3855"/>
                  </a:cubicBezTo>
                  <a:cubicBezTo>
                    <a:pt x="3762" y="3855"/>
                    <a:pt x="3841" y="3852"/>
                    <a:pt x="3919" y="3847"/>
                  </a:cubicBezTo>
                  <a:cubicBezTo>
                    <a:pt x="3983" y="2846"/>
                    <a:pt x="3643" y="1824"/>
                    <a:pt x="2876" y="1036"/>
                  </a:cubicBezTo>
                  <a:cubicBezTo>
                    <a:pt x="2205" y="346"/>
                    <a:pt x="1293" y="1"/>
                    <a:pt x="38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7"/>
            <p:cNvSpPr/>
            <p:nvPr/>
          </p:nvSpPr>
          <p:spPr>
            <a:xfrm>
              <a:off x="8658315" y="4092733"/>
              <a:ext cx="184479" cy="291921"/>
            </a:xfrm>
            <a:custGeom>
              <a:avLst/>
              <a:gdLst/>
              <a:ahLst/>
              <a:cxnLst/>
              <a:rect l="l" t="t" r="r" b="b"/>
              <a:pathLst>
                <a:path w="5048" h="7988" extrusionOk="0">
                  <a:moveTo>
                    <a:pt x="107" y="1"/>
                  </a:moveTo>
                  <a:cubicBezTo>
                    <a:pt x="0" y="3259"/>
                    <a:pt x="1960" y="6497"/>
                    <a:pt x="4856" y="7988"/>
                  </a:cubicBezTo>
                  <a:cubicBezTo>
                    <a:pt x="5005" y="7647"/>
                    <a:pt x="5048" y="7136"/>
                    <a:pt x="4856" y="6816"/>
                  </a:cubicBezTo>
                  <a:cubicBezTo>
                    <a:pt x="4664" y="6497"/>
                    <a:pt x="4324" y="6241"/>
                    <a:pt x="3940" y="6177"/>
                  </a:cubicBezTo>
                  <a:cubicBezTo>
                    <a:pt x="4153" y="5624"/>
                    <a:pt x="4366" y="5070"/>
                    <a:pt x="4452" y="4473"/>
                  </a:cubicBezTo>
                  <a:cubicBezTo>
                    <a:pt x="4537" y="3898"/>
                    <a:pt x="4452" y="3259"/>
                    <a:pt x="4089" y="2770"/>
                  </a:cubicBezTo>
                  <a:cubicBezTo>
                    <a:pt x="3727" y="2344"/>
                    <a:pt x="3238" y="2088"/>
                    <a:pt x="2705" y="1896"/>
                  </a:cubicBezTo>
                  <a:cubicBezTo>
                    <a:pt x="2173" y="1705"/>
                    <a:pt x="1640" y="1577"/>
                    <a:pt x="1150" y="1279"/>
                  </a:cubicBezTo>
                  <a:cubicBezTo>
                    <a:pt x="682" y="981"/>
                    <a:pt x="149" y="555"/>
                    <a:pt x="1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7"/>
            <p:cNvSpPr/>
            <p:nvPr/>
          </p:nvSpPr>
          <p:spPr>
            <a:xfrm>
              <a:off x="8643515" y="4078737"/>
              <a:ext cx="213313" cy="322254"/>
            </a:xfrm>
            <a:custGeom>
              <a:avLst/>
              <a:gdLst/>
              <a:ahLst/>
              <a:cxnLst/>
              <a:rect l="l" t="t" r="r" b="b"/>
              <a:pathLst>
                <a:path w="5837" h="8818" extrusionOk="0">
                  <a:moveTo>
                    <a:pt x="1044" y="1768"/>
                  </a:moveTo>
                  <a:lnTo>
                    <a:pt x="1044" y="1768"/>
                  </a:lnTo>
                  <a:cubicBezTo>
                    <a:pt x="1129" y="1875"/>
                    <a:pt x="1236" y="1939"/>
                    <a:pt x="1364" y="2003"/>
                  </a:cubicBezTo>
                  <a:cubicBezTo>
                    <a:pt x="1768" y="2237"/>
                    <a:pt x="2194" y="2407"/>
                    <a:pt x="2620" y="2535"/>
                  </a:cubicBezTo>
                  <a:cubicBezTo>
                    <a:pt x="2748" y="2599"/>
                    <a:pt x="2855" y="2620"/>
                    <a:pt x="3004" y="2684"/>
                  </a:cubicBezTo>
                  <a:cubicBezTo>
                    <a:pt x="3387" y="2833"/>
                    <a:pt x="3898" y="3046"/>
                    <a:pt x="4196" y="3430"/>
                  </a:cubicBezTo>
                  <a:cubicBezTo>
                    <a:pt x="4537" y="3898"/>
                    <a:pt x="4537" y="4516"/>
                    <a:pt x="4494" y="4835"/>
                  </a:cubicBezTo>
                  <a:cubicBezTo>
                    <a:pt x="4431" y="5368"/>
                    <a:pt x="4196" y="5921"/>
                    <a:pt x="4005" y="6432"/>
                  </a:cubicBezTo>
                  <a:cubicBezTo>
                    <a:pt x="3962" y="6539"/>
                    <a:pt x="3983" y="6667"/>
                    <a:pt x="4026" y="6773"/>
                  </a:cubicBezTo>
                  <a:cubicBezTo>
                    <a:pt x="4090" y="6880"/>
                    <a:pt x="4196" y="6965"/>
                    <a:pt x="4324" y="6965"/>
                  </a:cubicBezTo>
                  <a:cubicBezTo>
                    <a:pt x="4537" y="6986"/>
                    <a:pt x="4771" y="7178"/>
                    <a:pt x="4942" y="7412"/>
                  </a:cubicBezTo>
                  <a:cubicBezTo>
                    <a:pt x="4984" y="7497"/>
                    <a:pt x="5027" y="7625"/>
                    <a:pt x="5027" y="7753"/>
                  </a:cubicBezTo>
                  <a:cubicBezTo>
                    <a:pt x="2918" y="6518"/>
                    <a:pt x="1428" y="4218"/>
                    <a:pt x="1044" y="1768"/>
                  </a:cubicBezTo>
                  <a:close/>
                  <a:moveTo>
                    <a:pt x="512" y="1"/>
                  </a:moveTo>
                  <a:cubicBezTo>
                    <a:pt x="299" y="1"/>
                    <a:pt x="107" y="171"/>
                    <a:pt x="107" y="405"/>
                  </a:cubicBezTo>
                  <a:cubicBezTo>
                    <a:pt x="1" y="3834"/>
                    <a:pt x="2003" y="7199"/>
                    <a:pt x="5069" y="8775"/>
                  </a:cubicBezTo>
                  <a:cubicBezTo>
                    <a:pt x="5112" y="8796"/>
                    <a:pt x="5176" y="8818"/>
                    <a:pt x="5261" y="8818"/>
                  </a:cubicBezTo>
                  <a:cubicBezTo>
                    <a:pt x="5304" y="8775"/>
                    <a:pt x="5368" y="8775"/>
                    <a:pt x="5389" y="8754"/>
                  </a:cubicBezTo>
                  <a:cubicBezTo>
                    <a:pt x="5495" y="8711"/>
                    <a:pt x="5581" y="8647"/>
                    <a:pt x="5623" y="8541"/>
                  </a:cubicBezTo>
                  <a:cubicBezTo>
                    <a:pt x="5836" y="8051"/>
                    <a:pt x="5815" y="7433"/>
                    <a:pt x="5581" y="7029"/>
                  </a:cubicBezTo>
                  <a:cubicBezTo>
                    <a:pt x="5389" y="6752"/>
                    <a:pt x="5155" y="6475"/>
                    <a:pt x="4857" y="6347"/>
                  </a:cubicBezTo>
                  <a:cubicBezTo>
                    <a:pt x="5006" y="5900"/>
                    <a:pt x="5176" y="5431"/>
                    <a:pt x="5261" y="4942"/>
                  </a:cubicBezTo>
                  <a:cubicBezTo>
                    <a:pt x="5368" y="4154"/>
                    <a:pt x="5176" y="3472"/>
                    <a:pt x="4793" y="2940"/>
                  </a:cubicBezTo>
                  <a:cubicBezTo>
                    <a:pt x="4367" y="2386"/>
                    <a:pt x="3728" y="2109"/>
                    <a:pt x="3238" y="1917"/>
                  </a:cubicBezTo>
                  <a:cubicBezTo>
                    <a:pt x="3089" y="1875"/>
                    <a:pt x="2961" y="1853"/>
                    <a:pt x="2855" y="1790"/>
                  </a:cubicBezTo>
                  <a:cubicBezTo>
                    <a:pt x="2450" y="1662"/>
                    <a:pt x="2088" y="1534"/>
                    <a:pt x="1768" y="1342"/>
                  </a:cubicBezTo>
                  <a:cubicBezTo>
                    <a:pt x="1236" y="1023"/>
                    <a:pt x="938" y="682"/>
                    <a:pt x="916" y="384"/>
                  </a:cubicBezTo>
                  <a:cubicBezTo>
                    <a:pt x="916" y="171"/>
                    <a:pt x="725" y="1"/>
                    <a:pt x="5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7"/>
            <p:cNvSpPr/>
            <p:nvPr/>
          </p:nvSpPr>
          <p:spPr>
            <a:xfrm>
              <a:off x="8343078" y="4255432"/>
              <a:ext cx="663182" cy="234290"/>
            </a:xfrm>
            <a:custGeom>
              <a:avLst/>
              <a:gdLst/>
              <a:ahLst/>
              <a:cxnLst/>
              <a:rect l="l" t="t" r="r" b="b"/>
              <a:pathLst>
                <a:path w="18147" h="6411" extrusionOk="0">
                  <a:moveTo>
                    <a:pt x="471" y="1"/>
                  </a:moveTo>
                  <a:cubicBezTo>
                    <a:pt x="415" y="1"/>
                    <a:pt x="357" y="14"/>
                    <a:pt x="299" y="43"/>
                  </a:cubicBezTo>
                  <a:cubicBezTo>
                    <a:pt x="107" y="149"/>
                    <a:pt x="1" y="362"/>
                    <a:pt x="107" y="575"/>
                  </a:cubicBezTo>
                  <a:cubicBezTo>
                    <a:pt x="959" y="2428"/>
                    <a:pt x="3046" y="3642"/>
                    <a:pt x="5687" y="3919"/>
                  </a:cubicBezTo>
                  <a:cubicBezTo>
                    <a:pt x="6155" y="3969"/>
                    <a:pt x="6626" y="3986"/>
                    <a:pt x="7097" y="3986"/>
                  </a:cubicBezTo>
                  <a:cubicBezTo>
                    <a:pt x="7826" y="3986"/>
                    <a:pt x="8553" y="3945"/>
                    <a:pt x="9265" y="3919"/>
                  </a:cubicBezTo>
                  <a:cubicBezTo>
                    <a:pt x="9925" y="3873"/>
                    <a:pt x="10608" y="3838"/>
                    <a:pt x="11288" y="3838"/>
                  </a:cubicBezTo>
                  <a:cubicBezTo>
                    <a:pt x="11552" y="3838"/>
                    <a:pt x="11815" y="3843"/>
                    <a:pt x="12077" y="3855"/>
                  </a:cubicBezTo>
                  <a:cubicBezTo>
                    <a:pt x="13482" y="3919"/>
                    <a:pt x="16038" y="4302"/>
                    <a:pt x="17337" y="6219"/>
                  </a:cubicBezTo>
                  <a:cubicBezTo>
                    <a:pt x="17401" y="6368"/>
                    <a:pt x="17529" y="6411"/>
                    <a:pt x="17656" y="6411"/>
                  </a:cubicBezTo>
                  <a:cubicBezTo>
                    <a:pt x="17742" y="6411"/>
                    <a:pt x="17784" y="6389"/>
                    <a:pt x="17891" y="6304"/>
                  </a:cubicBezTo>
                  <a:cubicBezTo>
                    <a:pt x="18082" y="6176"/>
                    <a:pt x="18146" y="5942"/>
                    <a:pt x="17997" y="5750"/>
                  </a:cubicBezTo>
                  <a:cubicBezTo>
                    <a:pt x="16506" y="3536"/>
                    <a:pt x="13674" y="3110"/>
                    <a:pt x="12098" y="3024"/>
                  </a:cubicBezTo>
                  <a:cubicBezTo>
                    <a:pt x="11830" y="3013"/>
                    <a:pt x="11561" y="3007"/>
                    <a:pt x="11291" y="3007"/>
                  </a:cubicBezTo>
                  <a:cubicBezTo>
                    <a:pt x="10596" y="3007"/>
                    <a:pt x="9898" y="3042"/>
                    <a:pt x="9223" y="3088"/>
                  </a:cubicBezTo>
                  <a:cubicBezTo>
                    <a:pt x="8538" y="3114"/>
                    <a:pt x="7846" y="3147"/>
                    <a:pt x="7155" y="3147"/>
                  </a:cubicBezTo>
                  <a:cubicBezTo>
                    <a:pt x="6685" y="3147"/>
                    <a:pt x="6216" y="3131"/>
                    <a:pt x="5751" y="3088"/>
                  </a:cubicBezTo>
                  <a:cubicBezTo>
                    <a:pt x="3408" y="2875"/>
                    <a:pt x="1556" y="1810"/>
                    <a:pt x="831" y="234"/>
                  </a:cubicBezTo>
                  <a:cubicBezTo>
                    <a:pt x="754" y="95"/>
                    <a:pt x="620" y="1"/>
                    <a:pt x="4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7"/>
            <p:cNvSpPr/>
            <p:nvPr/>
          </p:nvSpPr>
          <p:spPr>
            <a:xfrm>
              <a:off x="8824851" y="4078408"/>
              <a:ext cx="226542" cy="363075"/>
            </a:xfrm>
            <a:custGeom>
              <a:avLst/>
              <a:gdLst/>
              <a:ahLst/>
              <a:cxnLst/>
              <a:rect l="l" t="t" r="r" b="b"/>
              <a:pathLst>
                <a:path w="6199" h="9935" extrusionOk="0">
                  <a:moveTo>
                    <a:pt x="5748" y="0"/>
                  </a:moveTo>
                  <a:cubicBezTo>
                    <a:pt x="5671" y="0"/>
                    <a:pt x="5591" y="24"/>
                    <a:pt x="5517" y="73"/>
                  </a:cubicBezTo>
                  <a:cubicBezTo>
                    <a:pt x="1" y="3907"/>
                    <a:pt x="2727" y="9657"/>
                    <a:pt x="2748" y="9721"/>
                  </a:cubicBezTo>
                  <a:cubicBezTo>
                    <a:pt x="2791" y="9849"/>
                    <a:pt x="2940" y="9934"/>
                    <a:pt x="3089" y="9934"/>
                  </a:cubicBezTo>
                  <a:cubicBezTo>
                    <a:pt x="3153" y="9934"/>
                    <a:pt x="3217" y="9934"/>
                    <a:pt x="3281" y="9892"/>
                  </a:cubicBezTo>
                  <a:cubicBezTo>
                    <a:pt x="3494" y="9785"/>
                    <a:pt x="3579" y="9551"/>
                    <a:pt x="3451" y="9359"/>
                  </a:cubicBezTo>
                  <a:cubicBezTo>
                    <a:pt x="3366" y="9189"/>
                    <a:pt x="1045" y="4205"/>
                    <a:pt x="5964" y="734"/>
                  </a:cubicBezTo>
                  <a:cubicBezTo>
                    <a:pt x="6156" y="606"/>
                    <a:pt x="6199" y="372"/>
                    <a:pt x="6071" y="180"/>
                  </a:cubicBezTo>
                  <a:cubicBezTo>
                    <a:pt x="5992" y="62"/>
                    <a:pt x="5873" y="0"/>
                    <a:pt x="57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8"/>
          <p:cNvSpPr txBox="1">
            <a:spLocks noGrp="1"/>
          </p:cNvSpPr>
          <p:nvPr>
            <p:ph type="title"/>
          </p:nvPr>
        </p:nvSpPr>
        <p:spPr>
          <a:xfrm>
            <a:off x="2125650" y="1598700"/>
            <a:ext cx="4892700" cy="19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275" name="Google Shape;275;p8"/>
          <p:cNvGrpSpPr/>
          <p:nvPr/>
        </p:nvGrpSpPr>
        <p:grpSpPr>
          <a:xfrm>
            <a:off x="-100" y="-3074"/>
            <a:ext cx="1840141" cy="5146576"/>
            <a:chOff x="-100" y="-3074"/>
            <a:chExt cx="1840141" cy="5146576"/>
          </a:xfrm>
        </p:grpSpPr>
        <p:grpSp>
          <p:nvGrpSpPr>
            <p:cNvPr id="276" name="Google Shape;276;p8"/>
            <p:cNvGrpSpPr/>
            <p:nvPr/>
          </p:nvGrpSpPr>
          <p:grpSpPr>
            <a:xfrm>
              <a:off x="-100" y="-3074"/>
              <a:ext cx="1839953" cy="1838576"/>
              <a:chOff x="-99" y="-3066"/>
              <a:chExt cx="2049174" cy="2047640"/>
            </a:xfrm>
          </p:grpSpPr>
          <p:grpSp>
            <p:nvGrpSpPr>
              <p:cNvPr id="277" name="Google Shape;277;p8"/>
              <p:cNvGrpSpPr/>
              <p:nvPr/>
            </p:nvGrpSpPr>
            <p:grpSpPr>
              <a:xfrm rot="10800000">
                <a:off x="-99" y="-3066"/>
                <a:ext cx="653012" cy="653708"/>
                <a:chOff x="8256150" y="4254700"/>
                <a:chExt cx="887848" cy="888793"/>
              </a:xfrm>
            </p:grpSpPr>
            <p:sp>
              <p:nvSpPr>
                <p:cNvPr id="278" name="Google Shape;278;p8"/>
                <p:cNvSpPr/>
                <p:nvPr/>
              </p:nvSpPr>
              <p:spPr>
                <a:xfrm>
                  <a:off x="8256150" y="4254700"/>
                  <a:ext cx="887844" cy="887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08" h="19808" extrusionOk="0">
                      <a:moveTo>
                        <a:pt x="9904" y="0"/>
                      </a:moveTo>
                      <a:cubicBezTo>
                        <a:pt x="4430" y="0"/>
                        <a:pt x="1" y="4430"/>
                        <a:pt x="1" y="9904"/>
                      </a:cubicBezTo>
                      <a:cubicBezTo>
                        <a:pt x="1" y="15356"/>
                        <a:pt x="4430" y="19807"/>
                        <a:pt x="9904" y="19807"/>
                      </a:cubicBezTo>
                      <a:lnTo>
                        <a:pt x="19807" y="19807"/>
                      </a:lnTo>
                      <a:lnTo>
                        <a:pt x="19807" y="9904"/>
                      </a:lnTo>
                      <a:cubicBezTo>
                        <a:pt x="19807" y="4430"/>
                        <a:pt x="15399" y="0"/>
                        <a:pt x="990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8"/>
                <p:cNvSpPr/>
                <p:nvPr/>
              </p:nvSpPr>
              <p:spPr>
                <a:xfrm>
                  <a:off x="8574033" y="4572586"/>
                  <a:ext cx="569963" cy="570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16" h="12737" extrusionOk="0">
                      <a:moveTo>
                        <a:pt x="6369" y="0"/>
                      </a:moveTo>
                      <a:cubicBezTo>
                        <a:pt x="2855" y="0"/>
                        <a:pt x="1" y="2854"/>
                        <a:pt x="1" y="6368"/>
                      </a:cubicBezTo>
                      <a:cubicBezTo>
                        <a:pt x="1" y="9883"/>
                        <a:pt x="2855" y="12736"/>
                        <a:pt x="6369" y="12736"/>
                      </a:cubicBezTo>
                      <a:lnTo>
                        <a:pt x="12715" y="12736"/>
                      </a:lnTo>
                      <a:lnTo>
                        <a:pt x="12715" y="6368"/>
                      </a:lnTo>
                      <a:cubicBezTo>
                        <a:pt x="12715" y="2854"/>
                        <a:pt x="9883" y="0"/>
                        <a:pt x="636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8"/>
                <p:cNvSpPr/>
                <p:nvPr/>
              </p:nvSpPr>
              <p:spPr>
                <a:xfrm>
                  <a:off x="8780218" y="4777832"/>
                  <a:ext cx="363779" cy="364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16" h="8137" extrusionOk="0">
                      <a:moveTo>
                        <a:pt x="1" y="0"/>
                      </a:moveTo>
                      <a:cubicBezTo>
                        <a:pt x="1" y="4502"/>
                        <a:pt x="3601" y="8136"/>
                        <a:pt x="8076" y="8136"/>
                      </a:cubicBezTo>
                      <a:cubicBezTo>
                        <a:pt x="8089" y="8136"/>
                        <a:pt x="8102" y="8136"/>
                        <a:pt x="8115" y="8136"/>
                      </a:cubicBezTo>
                      <a:cubicBezTo>
                        <a:pt x="8115" y="3664"/>
                        <a:pt x="4495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8"/>
                <p:cNvSpPr/>
                <p:nvPr/>
              </p:nvSpPr>
              <p:spPr>
                <a:xfrm>
                  <a:off x="8750635" y="4748249"/>
                  <a:ext cx="393362" cy="39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6" h="8818" extrusionOk="0">
                      <a:moveTo>
                        <a:pt x="1364" y="1363"/>
                      </a:moveTo>
                      <a:cubicBezTo>
                        <a:pt x="4920" y="1704"/>
                        <a:pt x="7753" y="4558"/>
                        <a:pt x="8094" y="8093"/>
                      </a:cubicBezTo>
                      <a:cubicBezTo>
                        <a:pt x="4516" y="7774"/>
                        <a:pt x="1683" y="4920"/>
                        <a:pt x="1364" y="1363"/>
                      </a:cubicBezTo>
                      <a:close/>
                      <a:moveTo>
                        <a:pt x="1" y="0"/>
                      </a:moveTo>
                      <a:lnTo>
                        <a:pt x="1" y="660"/>
                      </a:lnTo>
                      <a:cubicBezTo>
                        <a:pt x="1" y="4345"/>
                        <a:pt x="2237" y="7476"/>
                        <a:pt x="5432" y="8817"/>
                      </a:cubicBezTo>
                      <a:lnTo>
                        <a:pt x="8775" y="8817"/>
                      </a:lnTo>
                      <a:lnTo>
                        <a:pt x="8775" y="5452"/>
                      </a:lnTo>
                      <a:cubicBezTo>
                        <a:pt x="7476" y="2258"/>
                        <a:pt x="4345" y="0"/>
                        <a:pt x="66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282;p8"/>
                <p:cNvSpPr/>
                <p:nvPr/>
              </p:nvSpPr>
              <p:spPr>
                <a:xfrm>
                  <a:off x="8350681" y="4351115"/>
                  <a:ext cx="609048" cy="604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8" h="13497" extrusionOk="0">
                      <a:moveTo>
                        <a:pt x="7220" y="0"/>
                      </a:moveTo>
                      <a:cubicBezTo>
                        <a:pt x="7007" y="22"/>
                        <a:pt x="6815" y="213"/>
                        <a:pt x="6837" y="426"/>
                      </a:cubicBezTo>
                      <a:cubicBezTo>
                        <a:pt x="6879" y="639"/>
                        <a:pt x="7050" y="788"/>
                        <a:pt x="7263" y="788"/>
                      </a:cubicBezTo>
                      <a:cubicBezTo>
                        <a:pt x="7475" y="767"/>
                        <a:pt x="7667" y="575"/>
                        <a:pt x="7646" y="363"/>
                      </a:cubicBezTo>
                      <a:cubicBezTo>
                        <a:pt x="7625" y="150"/>
                        <a:pt x="7454" y="0"/>
                        <a:pt x="7241" y="0"/>
                      </a:cubicBezTo>
                      <a:close/>
                      <a:moveTo>
                        <a:pt x="8540" y="22"/>
                      </a:moveTo>
                      <a:cubicBezTo>
                        <a:pt x="8327" y="22"/>
                        <a:pt x="8178" y="192"/>
                        <a:pt x="8157" y="405"/>
                      </a:cubicBezTo>
                      <a:cubicBezTo>
                        <a:pt x="8114" y="618"/>
                        <a:pt x="8285" y="831"/>
                        <a:pt x="8498" y="831"/>
                      </a:cubicBezTo>
                      <a:cubicBezTo>
                        <a:pt x="8510" y="832"/>
                        <a:pt x="8522" y="833"/>
                        <a:pt x="8534" y="833"/>
                      </a:cubicBezTo>
                      <a:cubicBezTo>
                        <a:pt x="8734" y="833"/>
                        <a:pt x="8924" y="670"/>
                        <a:pt x="8924" y="469"/>
                      </a:cubicBezTo>
                      <a:cubicBezTo>
                        <a:pt x="8945" y="256"/>
                        <a:pt x="8796" y="43"/>
                        <a:pt x="8583" y="43"/>
                      </a:cubicBezTo>
                      <a:cubicBezTo>
                        <a:pt x="8583" y="22"/>
                        <a:pt x="8583" y="22"/>
                        <a:pt x="8540" y="22"/>
                      </a:cubicBezTo>
                      <a:close/>
                      <a:moveTo>
                        <a:pt x="5857" y="213"/>
                      </a:moveTo>
                      <a:cubicBezTo>
                        <a:pt x="5644" y="256"/>
                        <a:pt x="5516" y="469"/>
                        <a:pt x="5559" y="682"/>
                      </a:cubicBezTo>
                      <a:cubicBezTo>
                        <a:pt x="5612" y="861"/>
                        <a:pt x="5772" y="995"/>
                        <a:pt x="5948" y="995"/>
                      </a:cubicBezTo>
                      <a:cubicBezTo>
                        <a:pt x="5981" y="995"/>
                        <a:pt x="6015" y="990"/>
                        <a:pt x="6049" y="980"/>
                      </a:cubicBezTo>
                      <a:cubicBezTo>
                        <a:pt x="6262" y="938"/>
                        <a:pt x="6389" y="725"/>
                        <a:pt x="6347" y="512"/>
                      </a:cubicBezTo>
                      <a:cubicBezTo>
                        <a:pt x="6283" y="320"/>
                        <a:pt x="6134" y="213"/>
                        <a:pt x="5963" y="213"/>
                      </a:cubicBezTo>
                      <a:close/>
                      <a:moveTo>
                        <a:pt x="9818" y="256"/>
                      </a:moveTo>
                      <a:cubicBezTo>
                        <a:pt x="9648" y="256"/>
                        <a:pt x="9477" y="363"/>
                        <a:pt x="9435" y="554"/>
                      </a:cubicBezTo>
                      <a:cubicBezTo>
                        <a:pt x="9371" y="767"/>
                        <a:pt x="9477" y="980"/>
                        <a:pt x="9690" y="1065"/>
                      </a:cubicBezTo>
                      <a:cubicBezTo>
                        <a:pt x="9722" y="1072"/>
                        <a:pt x="9753" y="1075"/>
                        <a:pt x="9783" y="1075"/>
                      </a:cubicBezTo>
                      <a:cubicBezTo>
                        <a:pt x="9963" y="1075"/>
                        <a:pt x="10129" y="970"/>
                        <a:pt x="10202" y="788"/>
                      </a:cubicBezTo>
                      <a:cubicBezTo>
                        <a:pt x="10244" y="575"/>
                        <a:pt x="10138" y="363"/>
                        <a:pt x="9925" y="299"/>
                      </a:cubicBezTo>
                      <a:cubicBezTo>
                        <a:pt x="9903" y="256"/>
                        <a:pt x="9882" y="256"/>
                        <a:pt x="9818" y="256"/>
                      </a:cubicBezTo>
                      <a:close/>
                      <a:moveTo>
                        <a:pt x="4707" y="639"/>
                      </a:moveTo>
                      <a:cubicBezTo>
                        <a:pt x="4664" y="639"/>
                        <a:pt x="4600" y="639"/>
                        <a:pt x="4558" y="661"/>
                      </a:cubicBezTo>
                      <a:cubicBezTo>
                        <a:pt x="4345" y="767"/>
                        <a:pt x="4260" y="980"/>
                        <a:pt x="4366" y="1193"/>
                      </a:cubicBezTo>
                      <a:cubicBezTo>
                        <a:pt x="4441" y="1344"/>
                        <a:pt x="4570" y="1431"/>
                        <a:pt x="4715" y="1431"/>
                      </a:cubicBezTo>
                      <a:cubicBezTo>
                        <a:pt x="4774" y="1431"/>
                        <a:pt x="4836" y="1416"/>
                        <a:pt x="4898" y="1385"/>
                      </a:cubicBezTo>
                      <a:cubicBezTo>
                        <a:pt x="5111" y="1300"/>
                        <a:pt x="5197" y="1065"/>
                        <a:pt x="5090" y="852"/>
                      </a:cubicBezTo>
                      <a:cubicBezTo>
                        <a:pt x="5005" y="746"/>
                        <a:pt x="4877" y="639"/>
                        <a:pt x="4707" y="639"/>
                      </a:cubicBezTo>
                      <a:close/>
                      <a:moveTo>
                        <a:pt x="11053" y="746"/>
                      </a:moveTo>
                      <a:cubicBezTo>
                        <a:pt x="10926" y="746"/>
                        <a:pt x="10755" y="831"/>
                        <a:pt x="10713" y="959"/>
                      </a:cubicBezTo>
                      <a:cubicBezTo>
                        <a:pt x="10606" y="1151"/>
                        <a:pt x="10670" y="1385"/>
                        <a:pt x="10883" y="1491"/>
                      </a:cubicBezTo>
                      <a:cubicBezTo>
                        <a:pt x="10939" y="1522"/>
                        <a:pt x="10999" y="1537"/>
                        <a:pt x="11058" y="1537"/>
                      </a:cubicBezTo>
                      <a:cubicBezTo>
                        <a:pt x="11201" y="1537"/>
                        <a:pt x="11340" y="1450"/>
                        <a:pt x="11416" y="1300"/>
                      </a:cubicBezTo>
                      <a:cubicBezTo>
                        <a:pt x="11522" y="1108"/>
                        <a:pt x="11458" y="874"/>
                        <a:pt x="11245" y="767"/>
                      </a:cubicBezTo>
                      <a:cubicBezTo>
                        <a:pt x="11181" y="746"/>
                        <a:pt x="11096" y="746"/>
                        <a:pt x="11053" y="746"/>
                      </a:cubicBezTo>
                      <a:close/>
                      <a:moveTo>
                        <a:pt x="3599" y="1300"/>
                      </a:moveTo>
                      <a:cubicBezTo>
                        <a:pt x="3514" y="1300"/>
                        <a:pt x="3429" y="1321"/>
                        <a:pt x="3365" y="1385"/>
                      </a:cubicBezTo>
                      <a:cubicBezTo>
                        <a:pt x="3173" y="1513"/>
                        <a:pt x="3152" y="1747"/>
                        <a:pt x="3259" y="1939"/>
                      </a:cubicBezTo>
                      <a:cubicBezTo>
                        <a:pt x="3337" y="2057"/>
                        <a:pt x="3456" y="2118"/>
                        <a:pt x="3581" y="2118"/>
                      </a:cubicBezTo>
                      <a:cubicBezTo>
                        <a:pt x="3659" y="2118"/>
                        <a:pt x="3739" y="2094"/>
                        <a:pt x="3812" y="2045"/>
                      </a:cubicBezTo>
                      <a:cubicBezTo>
                        <a:pt x="4004" y="1917"/>
                        <a:pt x="4025" y="1683"/>
                        <a:pt x="3919" y="1491"/>
                      </a:cubicBezTo>
                      <a:cubicBezTo>
                        <a:pt x="3834" y="1364"/>
                        <a:pt x="3706" y="1300"/>
                        <a:pt x="3599" y="1300"/>
                      </a:cubicBezTo>
                      <a:close/>
                      <a:moveTo>
                        <a:pt x="12161" y="1406"/>
                      </a:moveTo>
                      <a:cubicBezTo>
                        <a:pt x="12033" y="1406"/>
                        <a:pt x="11927" y="1470"/>
                        <a:pt x="11841" y="1576"/>
                      </a:cubicBezTo>
                      <a:cubicBezTo>
                        <a:pt x="11714" y="1747"/>
                        <a:pt x="11735" y="2002"/>
                        <a:pt x="11927" y="2130"/>
                      </a:cubicBezTo>
                      <a:cubicBezTo>
                        <a:pt x="12006" y="2183"/>
                        <a:pt x="12094" y="2211"/>
                        <a:pt x="12177" y="2211"/>
                      </a:cubicBezTo>
                      <a:cubicBezTo>
                        <a:pt x="12295" y="2211"/>
                        <a:pt x="12406" y="2157"/>
                        <a:pt x="12480" y="2045"/>
                      </a:cubicBezTo>
                      <a:cubicBezTo>
                        <a:pt x="12630" y="1853"/>
                        <a:pt x="12566" y="1619"/>
                        <a:pt x="12417" y="1491"/>
                      </a:cubicBezTo>
                      <a:cubicBezTo>
                        <a:pt x="12331" y="1427"/>
                        <a:pt x="12246" y="1406"/>
                        <a:pt x="12161" y="1406"/>
                      </a:cubicBezTo>
                      <a:close/>
                      <a:moveTo>
                        <a:pt x="2577" y="2130"/>
                      </a:moveTo>
                      <a:cubicBezTo>
                        <a:pt x="2471" y="2130"/>
                        <a:pt x="2364" y="2152"/>
                        <a:pt x="2321" y="2237"/>
                      </a:cubicBezTo>
                      <a:cubicBezTo>
                        <a:pt x="2151" y="2386"/>
                        <a:pt x="2151" y="2620"/>
                        <a:pt x="2321" y="2790"/>
                      </a:cubicBezTo>
                      <a:cubicBezTo>
                        <a:pt x="2396" y="2876"/>
                        <a:pt x="2497" y="2918"/>
                        <a:pt x="2598" y="2918"/>
                      </a:cubicBezTo>
                      <a:cubicBezTo>
                        <a:pt x="2699" y="2918"/>
                        <a:pt x="2801" y="2876"/>
                        <a:pt x="2875" y="2790"/>
                      </a:cubicBezTo>
                      <a:cubicBezTo>
                        <a:pt x="3046" y="2620"/>
                        <a:pt x="3046" y="2386"/>
                        <a:pt x="2875" y="2237"/>
                      </a:cubicBezTo>
                      <a:cubicBezTo>
                        <a:pt x="2790" y="2173"/>
                        <a:pt x="2684" y="2130"/>
                        <a:pt x="2577" y="2130"/>
                      </a:cubicBezTo>
                      <a:close/>
                      <a:moveTo>
                        <a:pt x="13162" y="2279"/>
                      </a:moveTo>
                      <a:cubicBezTo>
                        <a:pt x="13055" y="2279"/>
                        <a:pt x="12970" y="2322"/>
                        <a:pt x="12885" y="2386"/>
                      </a:cubicBezTo>
                      <a:cubicBezTo>
                        <a:pt x="12736" y="2556"/>
                        <a:pt x="12736" y="2790"/>
                        <a:pt x="12864" y="2961"/>
                      </a:cubicBezTo>
                      <a:cubicBezTo>
                        <a:pt x="12938" y="3035"/>
                        <a:pt x="13039" y="3073"/>
                        <a:pt x="13141" y="3073"/>
                      </a:cubicBezTo>
                      <a:cubicBezTo>
                        <a:pt x="13242" y="3073"/>
                        <a:pt x="13343" y="3035"/>
                        <a:pt x="13418" y="2961"/>
                      </a:cubicBezTo>
                      <a:cubicBezTo>
                        <a:pt x="13588" y="2790"/>
                        <a:pt x="13588" y="2556"/>
                        <a:pt x="13439" y="2386"/>
                      </a:cubicBezTo>
                      <a:cubicBezTo>
                        <a:pt x="13375" y="2322"/>
                        <a:pt x="13268" y="2279"/>
                        <a:pt x="13162" y="2279"/>
                      </a:cubicBezTo>
                      <a:close/>
                      <a:moveTo>
                        <a:pt x="1768" y="3131"/>
                      </a:moveTo>
                      <a:cubicBezTo>
                        <a:pt x="1619" y="3131"/>
                        <a:pt x="1512" y="3195"/>
                        <a:pt x="1448" y="3302"/>
                      </a:cubicBezTo>
                      <a:cubicBezTo>
                        <a:pt x="1299" y="3493"/>
                        <a:pt x="1363" y="3728"/>
                        <a:pt x="1555" y="3855"/>
                      </a:cubicBezTo>
                      <a:cubicBezTo>
                        <a:pt x="1620" y="3904"/>
                        <a:pt x="1698" y="3928"/>
                        <a:pt x="1777" y="3928"/>
                      </a:cubicBezTo>
                      <a:cubicBezTo>
                        <a:pt x="1903" y="3928"/>
                        <a:pt x="2030" y="3867"/>
                        <a:pt x="2108" y="3749"/>
                      </a:cubicBezTo>
                      <a:cubicBezTo>
                        <a:pt x="2236" y="3557"/>
                        <a:pt x="2194" y="3323"/>
                        <a:pt x="2002" y="3195"/>
                      </a:cubicBezTo>
                      <a:cubicBezTo>
                        <a:pt x="1917" y="3174"/>
                        <a:pt x="1832" y="3131"/>
                        <a:pt x="1768" y="3131"/>
                      </a:cubicBezTo>
                      <a:close/>
                      <a:moveTo>
                        <a:pt x="1086" y="4260"/>
                      </a:moveTo>
                      <a:cubicBezTo>
                        <a:pt x="937" y="4260"/>
                        <a:pt x="788" y="4345"/>
                        <a:pt x="724" y="4494"/>
                      </a:cubicBezTo>
                      <a:cubicBezTo>
                        <a:pt x="618" y="4707"/>
                        <a:pt x="724" y="4920"/>
                        <a:pt x="916" y="5027"/>
                      </a:cubicBezTo>
                      <a:cubicBezTo>
                        <a:pt x="974" y="5056"/>
                        <a:pt x="1032" y="5069"/>
                        <a:pt x="1088" y="5069"/>
                      </a:cubicBezTo>
                      <a:cubicBezTo>
                        <a:pt x="1237" y="5069"/>
                        <a:pt x="1371" y="4974"/>
                        <a:pt x="1448" y="4835"/>
                      </a:cubicBezTo>
                      <a:cubicBezTo>
                        <a:pt x="1555" y="4622"/>
                        <a:pt x="1448" y="4409"/>
                        <a:pt x="1257" y="4303"/>
                      </a:cubicBezTo>
                      <a:cubicBezTo>
                        <a:pt x="1193" y="4281"/>
                        <a:pt x="1150" y="4260"/>
                        <a:pt x="1086" y="4260"/>
                      </a:cubicBezTo>
                      <a:close/>
                      <a:moveTo>
                        <a:pt x="639" y="5517"/>
                      </a:moveTo>
                      <a:cubicBezTo>
                        <a:pt x="447" y="5517"/>
                        <a:pt x="298" y="5623"/>
                        <a:pt x="277" y="5793"/>
                      </a:cubicBezTo>
                      <a:cubicBezTo>
                        <a:pt x="213" y="6006"/>
                        <a:pt x="341" y="6219"/>
                        <a:pt x="554" y="6283"/>
                      </a:cubicBezTo>
                      <a:cubicBezTo>
                        <a:pt x="581" y="6289"/>
                        <a:pt x="609" y="6291"/>
                        <a:pt x="636" y="6291"/>
                      </a:cubicBezTo>
                      <a:cubicBezTo>
                        <a:pt x="819" y="6291"/>
                        <a:pt x="988" y="6171"/>
                        <a:pt x="1044" y="5985"/>
                      </a:cubicBezTo>
                      <a:cubicBezTo>
                        <a:pt x="1086" y="5772"/>
                        <a:pt x="958" y="5559"/>
                        <a:pt x="745" y="5517"/>
                      </a:cubicBezTo>
                      <a:close/>
                      <a:moveTo>
                        <a:pt x="426" y="6794"/>
                      </a:moveTo>
                      <a:cubicBezTo>
                        <a:pt x="213" y="6794"/>
                        <a:pt x="64" y="6943"/>
                        <a:pt x="21" y="7156"/>
                      </a:cubicBezTo>
                      <a:cubicBezTo>
                        <a:pt x="0" y="7369"/>
                        <a:pt x="192" y="7582"/>
                        <a:pt x="405" y="7582"/>
                      </a:cubicBezTo>
                      <a:cubicBezTo>
                        <a:pt x="416" y="7583"/>
                        <a:pt x="427" y="7584"/>
                        <a:pt x="437" y="7584"/>
                      </a:cubicBezTo>
                      <a:cubicBezTo>
                        <a:pt x="639" y="7584"/>
                        <a:pt x="831" y="7402"/>
                        <a:pt x="831" y="7220"/>
                      </a:cubicBezTo>
                      <a:cubicBezTo>
                        <a:pt x="852" y="7007"/>
                        <a:pt x="660" y="6816"/>
                        <a:pt x="447" y="6794"/>
                      </a:cubicBezTo>
                      <a:close/>
                      <a:moveTo>
                        <a:pt x="426" y="8094"/>
                      </a:moveTo>
                      <a:cubicBezTo>
                        <a:pt x="213" y="8115"/>
                        <a:pt x="64" y="8307"/>
                        <a:pt x="85" y="8519"/>
                      </a:cubicBezTo>
                      <a:cubicBezTo>
                        <a:pt x="105" y="8719"/>
                        <a:pt x="274" y="8862"/>
                        <a:pt x="471" y="8862"/>
                      </a:cubicBezTo>
                      <a:cubicBezTo>
                        <a:pt x="484" y="8862"/>
                        <a:pt x="498" y="8862"/>
                        <a:pt x="511" y="8860"/>
                      </a:cubicBezTo>
                      <a:cubicBezTo>
                        <a:pt x="724" y="8839"/>
                        <a:pt x="873" y="8647"/>
                        <a:pt x="852" y="8434"/>
                      </a:cubicBezTo>
                      <a:cubicBezTo>
                        <a:pt x="831" y="8243"/>
                        <a:pt x="660" y="8094"/>
                        <a:pt x="447" y="8094"/>
                      </a:cubicBezTo>
                      <a:close/>
                      <a:moveTo>
                        <a:pt x="703" y="9371"/>
                      </a:moveTo>
                      <a:cubicBezTo>
                        <a:pt x="660" y="9371"/>
                        <a:pt x="618" y="9371"/>
                        <a:pt x="596" y="9393"/>
                      </a:cubicBezTo>
                      <a:cubicBezTo>
                        <a:pt x="383" y="9457"/>
                        <a:pt x="234" y="9691"/>
                        <a:pt x="319" y="9904"/>
                      </a:cubicBezTo>
                      <a:cubicBezTo>
                        <a:pt x="370" y="10071"/>
                        <a:pt x="525" y="10186"/>
                        <a:pt x="683" y="10186"/>
                      </a:cubicBezTo>
                      <a:cubicBezTo>
                        <a:pt x="725" y="10186"/>
                        <a:pt x="768" y="10178"/>
                        <a:pt x="809" y="10159"/>
                      </a:cubicBezTo>
                      <a:cubicBezTo>
                        <a:pt x="1022" y="10117"/>
                        <a:pt x="1150" y="9904"/>
                        <a:pt x="1065" y="9670"/>
                      </a:cubicBezTo>
                      <a:cubicBezTo>
                        <a:pt x="1044" y="9499"/>
                        <a:pt x="873" y="9371"/>
                        <a:pt x="703" y="9371"/>
                      </a:cubicBezTo>
                      <a:close/>
                      <a:moveTo>
                        <a:pt x="1171" y="10585"/>
                      </a:moveTo>
                      <a:cubicBezTo>
                        <a:pt x="1129" y="10585"/>
                        <a:pt x="1065" y="10585"/>
                        <a:pt x="1022" y="10628"/>
                      </a:cubicBezTo>
                      <a:cubicBezTo>
                        <a:pt x="788" y="10734"/>
                        <a:pt x="724" y="10969"/>
                        <a:pt x="831" y="11160"/>
                      </a:cubicBezTo>
                      <a:cubicBezTo>
                        <a:pt x="903" y="11306"/>
                        <a:pt x="1036" y="11372"/>
                        <a:pt x="1174" y="11372"/>
                      </a:cubicBezTo>
                      <a:cubicBezTo>
                        <a:pt x="1237" y="11372"/>
                        <a:pt x="1302" y="11358"/>
                        <a:pt x="1363" y="11331"/>
                      </a:cubicBezTo>
                      <a:cubicBezTo>
                        <a:pt x="1555" y="11224"/>
                        <a:pt x="1661" y="10990"/>
                        <a:pt x="1555" y="10798"/>
                      </a:cubicBezTo>
                      <a:cubicBezTo>
                        <a:pt x="1470" y="10671"/>
                        <a:pt x="1299" y="10585"/>
                        <a:pt x="1171" y="10585"/>
                      </a:cubicBezTo>
                      <a:close/>
                      <a:moveTo>
                        <a:pt x="1832" y="11714"/>
                      </a:moveTo>
                      <a:cubicBezTo>
                        <a:pt x="1768" y="11714"/>
                        <a:pt x="1683" y="11735"/>
                        <a:pt x="1597" y="11799"/>
                      </a:cubicBezTo>
                      <a:cubicBezTo>
                        <a:pt x="1406" y="11927"/>
                        <a:pt x="1384" y="12161"/>
                        <a:pt x="1512" y="12353"/>
                      </a:cubicBezTo>
                      <a:cubicBezTo>
                        <a:pt x="1599" y="12465"/>
                        <a:pt x="1715" y="12519"/>
                        <a:pt x="1835" y="12519"/>
                      </a:cubicBezTo>
                      <a:cubicBezTo>
                        <a:pt x="1920" y="12519"/>
                        <a:pt x="2007" y="12491"/>
                        <a:pt x="2087" y="12438"/>
                      </a:cubicBezTo>
                      <a:cubicBezTo>
                        <a:pt x="2258" y="12289"/>
                        <a:pt x="2300" y="12055"/>
                        <a:pt x="2151" y="11863"/>
                      </a:cubicBezTo>
                      <a:cubicBezTo>
                        <a:pt x="2087" y="11757"/>
                        <a:pt x="1981" y="11714"/>
                        <a:pt x="1832" y="11714"/>
                      </a:cubicBezTo>
                      <a:close/>
                      <a:moveTo>
                        <a:pt x="2726" y="12694"/>
                      </a:moveTo>
                      <a:cubicBezTo>
                        <a:pt x="2620" y="12694"/>
                        <a:pt x="2513" y="12758"/>
                        <a:pt x="2428" y="12822"/>
                      </a:cubicBezTo>
                      <a:cubicBezTo>
                        <a:pt x="2258" y="12992"/>
                        <a:pt x="2300" y="13226"/>
                        <a:pt x="2449" y="13397"/>
                      </a:cubicBezTo>
                      <a:cubicBezTo>
                        <a:pt x="2526" y="13464"/>
                        <a:pt x="2616" y="13496"/>
                        <a:pt x="2705" y="13496"/>
                      </a:cubicBezTo>
                      <a:cubicBezTo>
                        <a:pt x="2813" y="13496"/>
                        <a:pt x="2921" y="13448"/>
                        <a:pt x="3003" y="13354"/>
                      </a:cubicBezTo>
                      <a:cubicBezTo>
                        <a:pt x="3173" y="13205"/>
                        <a:pt x="3173" y="12971"/>
                        <a:pt x="3003" y="12800"/>
                      </a:cubicBezTo>
                      <a:cubicBezTo>
                        <a:pt x="2897" y="12715"/>
                        <a:pt x="2790" y="12694"/>
                        <a:pt x="2726" y="1269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83" name="Google Shape;283;p8"/>
              <p:cNvGrpSpPr/>
              <p:nvPr/>
            </p:nvGrpSpPr>
            <p:grpSpPr>
              <a:xfrm rot="10800000">
                <a:off x="-91" y="-3054"/>
                <a:ext cx="2049166" cy="2047628"/>
                <a:chOff x="6703900" y="2705275"/>
                <a:chExt cx="2440064" cy="2438233"/>
              </a:xfrm>
            </p:grpSpPr>
            <p:sp>
              <p:nvSpPr>
                <p:cNvPr id="284" name="Google Shape;284;p8"/>
                <p:cNvSpPr/>
                <p:nvPr/>
              </p:nvSpPr>
              <p:spPr>
                <a:xfrm>
                  <a:off x="6703900" y="4784913"/>
                  <a:ext cx="211581" cy="300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6628" extrusionOk="0">
                      <a:moveTo>
                        <a:pt x="1762" y="0"/>
                      </a:moveTo>
                      <a:cubicBezTo>
                        <a:pt x="1631" y="0"/>
                        <a:pt x="1501" y="66"/>
                        <a:pt x="1406" y="174"/>
                      </a:cubicBezTo>
                      <a:cubicBezTo>
                        <a:pt x="1278" y="366"/>
                        <a:pt x="1342" y="643"/>
                        <a:pt x="1513" y="749"/>
                      </a:cubicBezTo>
                      <a:cubicBezTo>
                        <a:pt x="2514" y="1388"/>
                        <a:pt x="3174" y="2091"/>
                        <a:pt x="3472" y="2922"/>
                      </a:cubicBezTo>
                      <a:cubicBezTo>
                        <a:pt x="3813" y="3859"/>
                        <a:pt x="3600" y="4902"/>
                        <a:pt x="2961" y="5456"/>
                      </a:cubicBezTo>
                      <a:cubicBezTo>
                        <a:pt x="2682" y="5708"/>
                        <a:pt x="2304" y="5845"/>
                        <a:pt x="1951" y="5845"/>
                      </a:cubicBezTo>
                      <a:cubicBezTo>
                        <a:pt x="1737" y="5845"/>
                        <a:pt x="1532" y="5795"/>
                        <a:pt x="1364" y="5690"/>
                      </a:cubicBezTo>
                      <a:cubicBezTo>
                        <a:pt x="1129" y="5563"/>
                        <a:pt x="938" y="5328"/>
                        <a:pt x="874" y="5030"/>
                      </a:cubicBezTo>
                      <a:cubicBezTo>
                        <a:pt x="831" y="4796"/>
                        <a:pt x="852" y="4540"/>
                        <a:pt x="980" y="4391"/>
                      </a:cubicBezTo>
                      <a:cubicBezTo>
                        <a:pt x="1129" y="4200"/>
                        <a:pt x="1087" y="3965"/>
                        <a:pt x="916" y="3838"/>
                      </a:cubicBezTo>
                      <a:cubicBezTo>
                        <a:pt x="836" y="3775"/>
                        <a:pt x="749" y="3746"/>
                        <a:pt x="663" y="3746"/>
                      </a:cubicBezTo>
                      <a:cubicBezTo>
                        <a:pt x="544" y="3746"/>
                        <a:pt x="428" y="3802"/>
                        <a:pt x="341" y="3901"/>
                      </a:cubicBezTo>
                      <a:cubicBezTo>
                        <a:pt x="86" y="4264"/>
                        <a:pt x="1" y="4711"/>
                        <a:pt x="107" y="5179"/>
                      </a:cubicBezTo>
                      <a:cubicBezTo>
                        <a:pt x="214" y="5690"/>
                        <a:pt x="533" y="6138"/>
                        <a:pt x="959" y="6393"/>
                      </a:cubicBezTo>
                      <a:cubicBezTo>
                        <a:pt x="1257" y="6542"/>
                        <a:pt x="1598" y="6628"/>
                        <a:pt x="1939" y="6628"/>
                      </a:cubicBezTo>
                      <a:cubicBezTo>
                        <a:pt x="2471" y="6628"/>
                        <a:pt x="3046" y="6436"/>
                        <a:pt x="3493" y="6074"/>
                      </a:cubicBezTo>
                      <a:cubicBezTo>
                        <a:pt x="4367" y="5286"/>
                        <a:pt x="4665" y="3901"/>
                        <a:pt x="4218" y="2666"/>
                      </a:cubicBezTo>
                      <a:cubicBezTo>
                        <a:pt x="3855" y="1665"/>
                        <a:pt x="3110" y="813"/>
                        <a:pt x="1981" y="68"/>
                      </a:cubicBezTo>
                      <a:cubicBezTo>
                        <a:pt x="1912" y="22"/>
                        <a:pt x="1837" y="0"/>
                        <a:pt x="17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5" name="Google Shape;285;p8"/>
                <p:cNvSpPr/>
                <p:nvPr/>
              </p:nvSpPr>
              <p:spPr>
                <a:xfrm>
                  <a:off x="7765484" y="4347959"/>
                  <a:ext cx="393182" cy="378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69" h="8355" extrusionOk="0">
                      <a:moveTo>
                        <a:pt x="3089" y="0"/>
                      </a:moveTo>
                      <a:cubicBezTo>
                        <a:pt x="2306" y="0"/>
                        <a:pt x="1517" y="138"/>
                        <a:pt x="767" y="395"/>
                      </a:cubicBezTo>
                      <a:cubicBezTo>
                        <a:pt x="448" y="501"/>
                        <a:pt x="107" y="650"/>
                        <a:pt x="43" y="1013"/>
                      </a:cubicBezTo>
                      <a:cubicBezTo>
                        <a:pt x="1" y="1289"/>
                        <a:pt x="235" y="1609"/>
                        <a:pt x="533" y="1694"/>
                      </a:cubicBezTo>
                      <a:cubicBezTo>
                        <a:pt x="664" y="1741"/>
                        <a:pt x="800" y="1759"/>
                        <a:pt x="937" y="1759"/>
                      </a:cubicBezTo>
                      <a:cubicBezTo>
                        <a:pt x="1113" y="1759"/>
                        <a:pt x="1291" y="1730"/>
                        <a:pt x="1470" y="1694"/>
                      </a:cubicBezTo>
                      <a:lnTo>
                        <a:pt x="1470" y="1694"/>
                      </a:lnTo>
                      <a:cubicBezTo>
                        <a:pt x="1364" y="2567"/>
                        <a:pt x="1832" y="3419"/>
                        <a:pt x="2599" y="3888"/>
                      </a:cubicBezTo>
                      <a:cubicBezTo>
                        <a:pt x="3238" y="4271"/>
                        <a:pt x="4068" y="4314"/>
                        <a:pt x="4729" y="4633"/>
                      </a:cubicBezTo>
                      <a:cubicBezTo>
                        <a:pt x="5857" y="5166"/>
                        <a:pt x="6475" y="6550"/>
                        <a:pt x="6156" y="7721"/>
                      </a:cubicBezTo>
                      <a:cubicBezTo>
                        <a:pt x="6092" y="7870"/>
                        <a:pt x="6049" y="8083"/>
                        <a:pt x="6156" y="8211"/>
                      </a:cubicBezTo>
                      <a:cubicBezTo>
                        <a:pt x="6188" y="8307"/>
                        <a:pt x="6267" y="8355"/>
                        <a:pt x="6331" y="8355"/>
                      </a:cubicBezTo>
                      <a:cubicBezTo>
                        <a:pt x="6395" y="8355"/>
                        <a:pt x="6443" y="8307"/>
                        <a:pt x="6411" y="8211"/>
                      </a:cubicBezTo>
                      <a:cubicBezTo>
                        <a:pt x="7881" y="7508"/>
                        <a:pt x="8669" y="5741"/>
                        <a:pt x="8435" y="4143"/>
                      </a:cubicBezTo>
                      <a:cubicBezTo>
                        <a:pt x="8200" y="2546"/>
                        <a:pt x="7008" y="1162"/>
                        <a:pt x="5538" y="501"/>
                      </a:cubicBezTo>
                      <a:cubicBezTo>
                        <a:pt x="4766" y="159"/>
                        <a:pt x="3931" y="0"/>
                        <a:pt x="308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6" name="Google Shape;286;p8"/>
                <p:cNvSpPr/>
                <p:nvPr/>
              </p:nvSpPr>
              <p:spPr>
                <a:xfrm>
                  <a:off x="6740593" y="4335259"/>
                  <a:ext cx="1434488" cy="568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8" h="12538" extrusionOk="0">
                      <a:moveTo>
                        <a:pt x="25607" y="772"/>
                      </a:moveTo>
                      <a:cubicBezTo>
                        <a:pt x="27733" y="772"/>
                        <a:pt x="29687" y="1874"/>
                        <a:pt x="30414" y="3571"/>
                      </a:cubicBezTo>
                      <a:cubicBezTo>
                        <a:pt x="30840" y="4530"/>
                        <a:pt x="30755" y="5765"/>
                        <a:pt x="30222" y="6766"/>
                      </a:cubicBezTo>
                      <a:cubicBezTo>
                        <a:pt x="29924" y="7384"/>
                        <a:pt x="29455" y="7831"/>
                        <a:pt x="28923" y="8129"/>
                      </a:cubicBezTo>
                      <a:cubicBezTo>
                        <a:pt x="29072" y="7597"/>
                        <a:pt x="29115" y="7043"/>
                        <a:pt x="29072" y="6574"/>
                      </a:cubicBezTo>
                      <a:cubicBezTo>
                        <a:pt x="28987" y="5701"/>
                        <a:pt x="28540" y="4956"/>
                        <a:pt x="27858" y="4594"/>
                      </a:cubicBezTo>
                      <a:cubicBezTo>
                        <a:pt x="27411" y="4317"/>
                        <a:pt x="26900" y="4274"/>
                        <a:pt x="26431" y="4210"/>
                      </a:cubicBezTo>
                      <a:cubicBezTo>
                        <a:pt x="26048" y="4168"/>
                        <a:pt x="25707" y="4104"/>
                        <a:pt x="25388" y="3976"/>
                      </a:cubicBezTo>
                      <a:cubicBezTo>
                        <a:pt x="24706" y="3657"/>
                        <a:pt x="24301" y="2741"/>
                        <a:pt x="24536" y="2038"/>
                      </a:cubicBezTo>
                      <a:cubicBezTo>
                        <a:pt x="24621" y="1846"/>
                        <a:pt x="24514" y="1633"/>
                        <a:pt x="24323" y="1527"/>
                      </a:cubicBezTo>
                      <a:cubicBezTo>
                        <a:pt x="24280" y="1506"/>
                        <a:pt x="24216" y="1506"/>
                        <a:pt x="24174" y="1506"/>
                      </a:cubicBezTo>
                      <a:cubicBezTo>
                        <a:pt x="24003" y="1506"/>
                        <a:pt x="23876" y="1569"/>
                        <a:pt x="23812" y="1718"/>
                      </a:cubicBezTo>
                      <a:cubicBezTo>
                        <a:pt x="23787" y="1781"/>
                        <a:pt x="23675" y="1814"/>
                        <a:pt x="23523" y="1814"/>
                      </a:cubicBezTo>
                      <a:cubicBezTo>
                        <a:pt x="23414" y="1814"/>
                        <a:pt x="23285" y="1797"/>
                        <a:pt x="23151" y="1761"/>
                      </a:cubicBezTo>
                      <a:cubicBezTo>
                        <a:pt x="22960" y="1718"/>
                        <a:pt x="22811" y="1548"/>
                        <a:pt x="22747" y="1356"/>
                      </a:cubicBezTo>
                      <a:cubicBezTo>
                        <a:pt x="23577" y="1016"/>
                        <a:pt x="24429" y="803"/>
                        <a:pt x="25260" y="781"/>
                      </a:cubicBezTo>
                      <a:cubicBezTo>
                        <a:pt x="25376" y="775"/>
                        <a:pt x="25492" y="772"/>
                        <a:pt x="25607" y="772"/>
                      </a:cubicBezTo>
                      <a:close/>
                      <a:moveTo>
                        <a:pt x="25615" y="0"/>
                      </a:moveTo>
                      <a:cubicBezTo>
                        <a:pt x="25469" y="0"/>
                        <a:pt x="25322" y="5"/>
                        <a:pt x="25175" y="15"/>
                      </a:cubicBezTo>
                      <a:cubicBezTo>
                        <a:pt x="23109" y="142"/>
                        <a:pt x="21000" y="1101"/>
                        <a:pt x="18913" y="2911"/>
                      </a:cubicBezTo>
                      <a:cubicBezTo>
                        <a:pt x="17806" y="3870"/>
                        <a:pt x="16826" y="4956"/>
                        <a:pt x="15868" y="5999"/>
                      </a:cubicBezTo>
                      <a:cubicBezTo>
                        <a:pt x="15335" y="6574"/>
                        <a:pt x="14760" y="7192"/>
                        <a:pt x="14206" y="7746"/>
                      </a:cubicBezTo>
                      <a:cubicBezTo>
                        <a:pt x="13014" y="8981"/>
                        <a:pt x="11140" y="10685"/>
                        <a:pt x="8839" y="11409"/>
                      </a:cubicBezTo>
                      <a:cubicBezTo>
                        <a:pt x="8057" y="11652"/>
                        <a:pt x="7248" y="11770"/>
                        <a:pt x="6441" y="11770"/>
                      </a:cubicBezTo>
                      <a:cubicBezTo>
                        <a:pt x="4349" y="11770"/>
                        <a:pt x="2271" y="10979"/>
                        <a:pt x="704" y="9535"/>
                      </a:cubicBezTo>
                      <a:cubicBezTo>
                        <a:pt x="634" y="9465"/>
                        <a:pt x="538" y="9433"/>
                        <a:pt x="441" y="9433"/>
                      </a:cubicBezTo>
                      <a:cubicBezTo>
                        <a:pt x="330" y="9433"/>
                        <a:pt x="218" y="9476"/>
                        <a:pt x="150" y="9556"/>
                      </a:cubicBezTo>
                      <a:cubicBezTo>
                        <a:pt x="1" y="9726"/>
                        <a:pt x="22" y="9982"/>
                        <a:pt x="171" y="10131"/>
                      </a:cubicBezTo>
                      <a:cubicBezTo>
                        <a:pt x="1854" y="11686"/>
                        <a:pt x="4154" y="12538"/>
                        <a:pt x="6433" y="12538"/>
                      </a:cubicBezTo>
                      <a:cubicBezTo>
                        <a:pt x="7349" y="12538"/>
                        <a:pt x="8243" y="12410"/>
                        <a:pt x="9095" y="12154"/>
                      </a:cubicBezTo>
                      <a:cubicBezTo>
                        <a:pt x="11565" y="11366"/>
                        <a:pt x="13546" y="9599"/>
                        <a:pt x="14781" y="8321"/>
                      </a:cubicBezTo>
                      <a:cubicBezTo>
                        <a:pt x="15378" y="7724"/>
                        <a:pt x="15931" y="7107"/>
                        <a:pt x="16464" y="6532"/>
                      </a:cubicBezTo>
                      <a:cubicBezTo>
                        <a:pt x="17422" y="5488"/>
                        <a:pt x="18423" y="4423"/>
                        <a:pt x="19488" y="3486"/>
                      </a:cubicBezTo>
                      <a:cubicBezTo>
                        <a:pt x="20340" y="2741"/>
                        <a:pt x="21171" y="2166"/>
                        <a:pt x="22044" y="1740"/>
                      </a:cubicBezTo>
                      <a:cubicBezTo>
                        <a:pt x="22193" y="2144"/>
                        <a:pt x="22534" y="2464"/>
                        <a:pt x="22960" y="2570"/>
                      </a:cubicBezTo>
                      <a:cubicBezTo>
                        <a:pt x="23162" y="2602"/>
                        <a:pt x="23342" y="2621"/>
                        <a:pt x="23499" y="2621"/>
                      </a:cubicBezTo>
                      <a:cubicBezTo>
                        <a:pt x="23557" y="2621"/>
                        <a:pt x="23611" y="2619"/>
                        <a:pt x="23663" y="2613"/>
                      </a:cubicBezTo>
                      <a:cubicBezTo>
                        <a:pt x="23705" y="3486"/>
                        <a:pt x="24238" y="4338"/>
                        <a:pt x="25047" y="4721"/>
                      </a:cubicBezTo>
                      <a:cubicBezTo>
                        <a:pt x="25452" y="4913"/>
                        <a:pt x="25899" y="4956"/>
                        <a:pt x="26303" y="5020"/>
                      </a:cubicBezTo>
                      <a:cubicBezTo>
                        <a:pt x="26729" y="5062"/>
                        <a:pt x="27113" y="5126"/>
                        <a:pt x="27432" y="5296"/>
                      </a:cubicBezTo>
                      <a:cubicBezTo>
                        <a:pt x="27858" y="5552"/>
                        <a:pt x="28178" y="6084"/>
                        <a:pt x="28242" y="6681"/>
                      </a:cubicBezTo>
                      <a:cubicBezTo>
                        <a:pt x="28284" y="7256"/>
                        <a:pt x="28156" y="8001"/>
                        <a:pt x="27922" y="8640"/>
                      </a:cubicBezTo>
                      <a:cubicBezTo>
                        <a:pt x="27858" y="8768"/>
                        <a:pt x="27901" y="8917"/>
                        <a:pt x="27965" y="9024"/>
                      </a:cubicBezTo>
                      <a:cubicBezTo>
                        <a:pt x="28039" y="9116"/>
                        <a:pt x="28178" y="9177"/>
                        <a:pt x="28297" y="9177"/>
                      </a:cubicBezTo>
                      <a:cubicBezTo>
                        <a:pt x="28314" y="9177"/>
                        <a:pt x="28331" y="9175"/>
                        <a:pt x="28348" y="9173"/>
                      </a:cubicBezTo>
                      <a:cubicBezTo>
                        <a:pt x="29413" y="8960"/>
                        <a:pt x="30350" y="8236"/>
                        <a:pt x="30904" y="7171"/>
                      </a:cubicBezTo>
                      <a:cubicBezTo>
                        <a:pt x="31543" y="5935"/>
                        <a:pt x="31628" y="4487"/>
                        <a:pt x="31117" y="3273"/>
                      </a:cubicBezTo>
                      <a:cubicBezTo>
                        <a:pt x="30253" y="1305"/>
                        <a:pt x="28027" y="0"/>
                        <a:pt x="256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7" name="Google Shape;287;p8"/>
                <p:cNvSpPr/>
                <p:nvPr/>
              </p:nvSpPr>
              <p:spPr>
                <a:xfrm>
                  <a:off x="8783618" y="2705275"/>
                  <a:ext cx="311090" cy="198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9" h="4369" extrusionOk="0">
                      <a:moveTo>
                        <a:pt x="4861" y="1"/>
                      </a:moveTo>
                      <a:cubicBezTo>
                        <a:pt x="4532" y="1"/>
                        <a:pt x="4208" y="101"/>
                        <a:pt x="3962" y="301"/>
                      </a:cubicBezTo>
                      <a:cubicBezTo>
                        <a:pt x="3791" y="428"/>
                        <a:pt x="3749" y="663"/>
                        <a:pt x="3876" y="854"/>
                      </a:cubicBezTo>
                      <a:cubicBezTo>
                        <a:pt x="3954" y="957"/>
                        <a:pt x="4078" y="1014"/>
                        <a:pt x="4202" y="1014"/>
                      </a:cubicBezTo>
                      <a:cubicBezTo>
                        <a:pt x="4283" y="1014"/>
                        <a:pt x="4363" y="990"/>
                        <a:pt x="4430" y="939"/>
                      </a:cubicBezTo>
                      <a:cubicBezTo>
                        <a:pt x="4542" y="842"/>
                        <a:pt x="4681" y="799"/>
                        <a:pt x="4829" y="799"/>
                      </a:cubicBezTo>
                      <a:cubicBezTo>
                        <a:pt x="4907" y="799"/>
                        <a:pt x="4988" y="811"/>
                        <a:pt x="5069" y="833"/>
                      </a:cubicBezTo>
                      <a:cubicBezTo>
                        <a:pt x="5367" y="918"/>
                        <a:pt x="5602" y="1067"/>
                        <a:pt x="5751" y="1302"/>
                      </a:cubicBezTo>
                      <a:cubicBezTo>
                        <a:pt x="6006" y="1770"/>
                        <a:pt x="5900" y="2452"/>
                        <a:pt x="5495" y="2899"/>
                      </a:cubicBezTo>
                      <a:cubicBezTo>
                        <a:pt x="5118" y="3334"/>
                        <a:pt x="4515" y="3571"/>
                        <a:pt x="3879" y="3571"/>
                      </a:cubicBezTo>
                      <a:cubicBezTo>
                        <a:pt x="3580" y="3571"/>
                        <a:pt x="3275" y="3519"/>
                        <a:pt x="2982" y="3410"/>
                      </a:cubicBezTo>
                      <a:cubicBezTo>
                        <a:pt x="2173" y="3091"/>
                        <a:pt x="1427" y="2452"/>
                        <a:pt x="788" y="1472"/>
                      </a:cubicBezTo>
                      <a:cubicBezTo>
                        <a:pt x="707" y="1363"/>
                        <a:pt x="582" y="1298"/>
                        <a:pt x="453" y="1298"/>
                      </a:cubicBezTo>
                      <a:cubicBezTo>
                        <a:pt x="379" y="1298"/>
                        <a:pt x="304" y="1319"/>
                        <a:pt x="235" y="1365"/>
                      </a:cubicBezTo>
                      <a:cubicBezTo>
                        <a:pt x="64" y="1493"/>
                        <a:pt x="0" y="1727"/>
                        <a:pt x="128" y="1919"/>
                      </a:cubicBezTo>
                      <a:cubicBezTo>
                        <a:pt x="874" y="3048"/>
                        <a:pt x="1725" y="3815"/>
                        <a:pt x="2705" y="4155"/>
                      </a:cubicBezTo>
                      <a:cubicBezTo>
                        <a:pt x="3088" y="4283"/>
                        <a:pt x="3472" y="4368"/>
                        <a:pt x="3876" y="4368"/>
                      </a:cubicBezTo>
                      <a:cubicBezTo>
                        <a:pt x="4750" y="4368"/>
                        <a:pt x="5580" y="4028"/>
                        <a:pt x="6113" y="3431"/>
                      </a:cubicBezTo>
                      <a:cubicBezTo>
                        <a:pt x="6730" y="2707"/>
                        <a:pt x="6858" y="1685"/>
                        <a:pt x="6432" y="897"/>
                      </a:cubicBezTo>
                      <a:cubicBezTo>
                        <a:pt x="6198" y="492"/>
                        <a:pt x="5751" y="151"/>
                        <a:pt x="5240" y="45"/>
                      </a:cubicBezTo>
                      <a:cubicBezTo>
                        <a:pt x="5115" y="15"/>
                        <a:pt x="4988" y="1"/>
                        <a:pt x="486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8" name="Google Shape;288;p8"/>
                <p:cNvSpPr/>
                <p:nvPr/>
              </p:nvSpPr>
              <p:spPr>
                <a:xfrm>
                  <a:off x="8342176" y="3766502"/>
                  <a:ext cx="388284" cy="382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61" h="8442" extrusionOk="0">
                      <a:moveTo>
                        <a:pt x="1266" y="1"/>
                      </a:moveTo>
                      <a:cubicBezTo>
                        <a:pt x="1235" y="1"/>
                        <a:pt x="1203" y="4"/>
                        <a:pt x="1172" y="10"/>
                      </a:cubicBezTo>
                      <a:cubicBezTo>
                        <a:pt x="831" y="53"/>
                        <a:pt x="682" y="415"/>
                        <a:pt x="575" y="735"/>
                      </a:cubicBezTo>
                      <a:cubicBezTo>
                        <a:pt x="43" y="2268"/>
                        <a:pt x="0" y="3993"/>
                        <a:pt x="682" y="5484"/>
                      </a:cubicBezTo>
                      <a:cubicBezTo>
                        <a:pt x="1342" y="6953"/>
                        <a:pt x="2726" y="8146"/>
                        <a:pt x="4324" y="8402"/>
                      </a:cubicBezTo>
                      <a:cubicBezTo>
                        <a:pt x="4507" y="8429"/>
                        <a:pt x="4692" y="8442"/>
                        <a:pt x="4878" y="8442"/>
                      </a:cubicBezTo>
                      <a:cubicBezTo>
                        <a:pt x="6309" y="8442"/>
                        <a:pt x="7751" y="7660"/>
                        <a:pt x="8392" y="6378"/>
                      </a:cubicBezTo>
                      <a:cubicBezTo>
                        <a:pt x="8406" y="6382"/>
                        <a:pt x="8418" y="6384"/>
                        <a:pt x="8430" y="6384"/>
                      </a:cubicBezTo>
                      <a:cubicBezTo>
                        <a:pt x="8561" y="6384"/>
                        <a:pt x="8548" y="6180"/>
                        <a:pt x="8392" y="6102"/>
                      </a:cubicBezTo>
                      <a:cubicBezTo>
                        <a:pt x="8340" y="6058"/>
                        <a:pt x="8274" y="6043"/>
                        <a:pt x="8203" y="6043"/>
                      </a:cubicBezTo>
                      <a:cubicBezTo>
                        <a:pt x="8098" y="6043"/>
                        <a:pt x="7982" y="6076"/>
                        <a:pt x="7880" y="6102"/>
                      </a:cubicBezTo>
                      <a:cubicBezTo>
                        <a:pt x="7672" y="6158"/>
                        <a:pt x="7457" y="6186"/>
                        <a:pt x="7241" y="6186"/>
                      </a:cubicBezTo>
                      <a:cubicBezTo>
                        <a:pt x="6243" y="6186"/>
                        <a:pt x="5230" y="5606"/>
                        <a:pt x="4792" y="4696"/>
                      </a:cubicBezTo>
                      <a:cubicBezTo>
                        <a:pt x="4473" y="4036"/>
                        <a:pt x="4452" y="3205"/>
                        <a:pt x="4047" y="2566"/>
                      </a:cubicBezTo>
                      <a:cubicBezTo>
                        <a:pt x="3641" y="1870"/>
                        <a:pt x="2900" y="1402"/>
                        <a:pt x="2113" y="1402"/>
                      </a:cubicBezTo>
                      <a:cubicBezTo>
                        <a:pt x="2034" y="1402"/>
                        <a:pt x="1954" y="1406"/>
                        <a:pt x="1875" y="1416"/>
                      </a:cubicBezTo>
                      <a:cubicBezTo>
                        <a:pt x="1917" y="1097"/>
                        <a:pt x="1981" y="777"/>
                        <a:pt x="1875" y="479"/>
                      </a:cubicBezTo>
                      <a:cubicBezTo>
                        <a:pt x="1798" y="231"/>
                        <a:pt x="1534" y="1"/>
                        <a:pt x="12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9" name="Google Shape;289;p8"/>
                <p:cNvSpPr/>
                <p:nvPr/>
              </p:nvSpPr>
              <p:spPr>
                <a:xfrm>
                  <a:off x="8328660" y="2744598"/>
                  <a:ext cx="601815" cy="1424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9" h="31402" extrusionOk="0">
                      <a:moveTo>
                        <a:pt x="1555" y="22627"/>
                      </a:moveTo>
                      <a:cubicBezTo>
                        <a:pt x="1747" y="22690"/>
                        <a:pt x="1896" y="22840"/>
                        <a:pt x="1960" y="23010"/>
                      </a:cubicBezTo>
                      <a:cubicBezTo>
                        <a:pt x="2045" y="23329"/>
                        <a:pt x="2002" y="23628"/>
                        <a:pt x="1896" y="23691"/>
                      </a:cubicBezTo>
                      <a:cubicBezTo>
                        <a:pt x="1725" y="23798"/>
                        <a:pt x="1640" y="24011"/>
                        <a:pt x="1725" y="24181"/>
                      </a:cubicBezTo>
                      <a:cubicBezTo>
                        <a:pt x="1774" y="24327"/>
                        <a:pt x="1909" y="24424"/>
                        <a:pt x="2065" y="24424"/>
                      </a:cubicBezTo>
                      <a:cubicBezTo>
                        <a:pt x="2114" y="24424"/>
                        <a:pt x="2164" y="24415"/>
                        <a:pt x="2215" y="24394"/>
                      </a:cubicBezTo>
                      <a:cubicBezTo>
                        <a:pt x="2359" y="24348"/>
                        <a:pt x="2511" y="24325"/>
                        <a:pt x="2665" y="24325"/>
                      </a:cubicBezTo>
                      <a:cubicBezTo>
                        <a:pt x="3280" y="24325"/>
                        <a:pt x="3919" y="24683"/>
                        <a:pt x="4174" y="25246"/>
                      </a:cubicBezTo>
                      <a:cubicBezTo>
                        <a:pt x="4302" y="25544"/>
                        <a:pt x="4345" y="25928"/>
                        <a:pt x="4409" y="26290"/>
                      </a:cubicBezTo>
                      <a:cubicBezTo>
                        <a:pt x="4451" y="26780"/>
                        <a:pt x="4537" y="27248"/>
                        <a:pt x="4771" y="27717"/>
                      </a:cubicBezTo>
                      <a:cubicBezTo>
                        <a:pt x="5154" y="28398"/>
                        <a:pt x="5900" y="28845"/>
                        <a:pt x="6773" y="28931"/>
                      </a:cubicBezTo>
                      <a:cubicBezTo>
                        <a:pt x="6881" y="28941"/>
                        <a:pt x="6997" y="28946"/>
                        <a:pt x="7118" y="28946"/>
                      </a:cubicBezTo>
                      <a:cubicBezTo>
                        <a:pt x="7497" y="28946"/>
                        <a:pt x="7924" y="28895"/>
                        <a:pt x="8328" y="28782"/>
                      </a:cubicBezTo>
                      <a:lnTo>
                        <a:pt x="8328" y="28782"/>
                      </a:lnTo>
                      <a:cubicBezTo>
                        <a:pt x="8051" y="29314"/>
                        <a:pt x="7582" y="29783"/>
                        <a:pt x="6964" y="30102"/>
                      </a:cubicBezTo>
                      <a:cubicBezTo>
                        <a:pt x="6391" y="30401"/>
                        <a:pt x="5757" y="30552"/>
                        <a:pt x="5142" y="30552"/>
                      </a:cubicBezTo>
                      <a:cubicBezTo>
                        <a:pt x="4660" y="30552"/>
                        <a:pt x="4191" y="30459"/>
                        <a:pt x="3770" y="30272"/>
                      </a:cubicBezTo>
                      <a:cubicBezTo>
                        <a:pt x="1981" y="29506"/>
                        <a:pt x="809" y="27376"/>
                        <a:pt x="980" y="25118"/>
                      </a:cubicBezTo>
                      <a:cubicBezTo>
                        <a:pt x="1022" y="24288"/>
                        <a:pt x="1214" y="23457"/>
                        <a:pt x="1555" y="22627"/>
                      </a:cubicBezTo>
                      <a:close/>
                      <a:moveTo>
                        <a:pt x="9991" y="0"/>
                      </a:moveTo>
                      <a:cubicBezTo>
                        <a:pt x="9896" y="0"/>
                        <a:pt x="9805" y="32"/>
                        <a:pt x="9733" y="94"/>
                      </a:cubicBezTo>
                      <a:cubicBezTo>
                        <a:pt x="9563" y="243"/>
                        <a:pt x="9563" y="498"/>
                        <a:pt x="9691" y="648"/>
                      </a:cubicBezTo>
                      <a:cubicBezTo>
                        <a:pt x="11693" y="2777"/>
                        <a:pt x="12417" y="5972"/>
                        <a:pt x="11565" y="8783"/>
                      </a:cubicBezTo>
                      <a:cubicBezTo>
                        <a:pt x="10841" y="11062"/>
                        <a:pt x="9137" y="12936"/>
                        <a:pt x="7923" y="14150"/>
                      </a:cubicBezTo>
                      <a:cubicBezTo>
                        <a:pt x="7348" y="14704"/>
                        <a:pt x="6751" y="15258"/>
                        <a:pt x="6155" y="15790"/>
                      </a:cubicBezTo>
                      <a:cubicBezTo>
                        <a:pt x="5090" y="16770"/>
                        <a:pt x="4025" y="17771"/>
                        <a:pt x="3067" y="18857"/>
                      </a:cubicBezTo>
                      <a:cubicBezTo>
                        <a:pt x="1278" y="20944"/>
                        <a:pt x="298" y="23031"/>
                        <a:pt x="171" y="25118"/>
                      </a:cubicBezTo>
                      <a:cubicBezTo>
                        <a:pt x="0" y="27695"/>
                        <a:pt x="1363" y="30145"/>
                        <a:pt x="3450" y="31060"/>
                      </a:cubicBezTo>
                      <a:cubicBezTo>
                        <a:pt x="3940" y="31273"/>
                        <a:pt x="4537" y="31401"/>
                        <a:pt x="5112" y="31401"/>
                      </a:cubicBezTo>
                      <a:cubicBezTo>
                        <a:pt x="5878" y="31359"/>
                        <a:pt x="6645" y="31167"/>
                        <a:pt x="7327" y="30826"/>
                      </a:cubicBezTo>
                      <a:cubicBezTo>
                        <a:pt x="8391" y="30251"/>
                        <a:pt x="9137" y="29314"/>
                        <a:pt x="9329" y="28249"/>
                      </a:cubicBezTo>
                      <a:cubicBezTo>
                        <a:pt x="9350" y="28121"/>
                        <a:pt x="9307" y="27972"/>
                        <a:pt x="9201" y="27887"/>
                      </a:cubicBezTo>
                      <a:cubicBezTo>
                        <a:pt x="9136" y="27836"/>
                        <a:pt x="9048" y="27807"/>
                        <a:pt x="8961" y="27807"/>
                      </a:cubicBezTo>
                      <a:cubicBezTo>
                        <a:pt x="8904" y="27807"/>
                        <a:pt x="8846" y="27819"/>
                        <a:pt x="8796" y="27845"/>
                      </a:cubicBezTo>
                      <a:cubicBezTo>
                        <a:pt x="8248" y="28064"/>
                        <a:pt x="7623" y="28173"/>
                        <a:pt x="7106" y="28173"/>
                      </a:cubicBezTo>
                      <a:cubicBezTo>
                        <a:pt x="7020" y="28173"/>
                        <a:pt x="6937" y="28170"/>
                        <a:pt x="6858" y="28164"/>
                      </a:cubicBezTo>
                      <a:cubicBezTo>
                        <a:pt x="6240" y="28100"/>
                        <a:pt x="5708" y="27781"/>
                        <a:pt x="5474" y="27355"/>
                      </a:cubicBezTo>
                      <a:cubicBezTo>
                        <a:pt x="5282" y="27035"/>
                        <a:pt x="5239" y="26631"/>
                        <a:pt x="5175" y="26205"/>
                      </a:cubicBezTo>
                      <a:cubicBezTo>
                        <a:pt x="5133" y="25779"/>
                        <a:pt x="5069" y="25353"/>
                        <a:pt x="4877" y="24969"/>
                      </a:cubicBezTo>
                      <a:cubicBezTo>
                        <a:pt x="4515" y="24160"/>
                        <a:pt x="3663" y="23628"/>
                        <a:pt x="2790" y="23585"/>
                      </a:cubicBezTo>
                      <a:cubicBezTo>
                        <a:pt x="2811" y="23372"/>
                        <a:pt x="2790" y="23116"/>
                        <a:pt x="2726" y="22882"/>
                      </a:cubicBezTo>
                      <a:cubicBezTo>
                        <a:pt x="2620" y="22456"/>
                        <a:pt x="2300" y="22115"/>
                        <a:pt x="1896" y="21945"/>
                      </a:cubicBezTo>
                      <a:cubicBezTo>
                        <a:pt x="2322" y="21093"/>
                        <a:pt x="2939" y="20241"/>
                        <a:pt x="3663" y="19389"/>
                      </a:cubicBezTo>
                      <a:cubicBezTo>
                        <a:pt x="4600" y="18324"/>
                        <a:pt x="5665" y="17345"/>
                        <a:pt x="6688" y="16386"/>
                      </a:cubicBezTo>
                      <a:cubicBezTo>
                        <a:pt x="7284" y="15854"/>
                        <a:pt x="7902" y="15300"/>
                        <a:pt x="8477" y="14704"/>
                      </a:cubicBezTo>
                      <a:cubicBezTo>
                        <a:pt x="9754" y="13426"/>
                        <a:pt x="11565" y="11488"/>
                        <a:pt x="12310" y="9017"/>
                      </a:cubicBezTo>
                      <a:cubicBezTo>
                        <a:pt x="13269" y="5951"/>
                        <a:pt x="12481" y="2458"/>
                        <a:pt x="10287" y="115"/>
                      </a:cubicBezTo>
                      <a:cubicBezTo>
                        <a:pt x="10198" y="38"/>
                        <a:pt x="10093" y="0"/>
                        <a:pt x="999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0" name="Google Shape;290;p8"/>
                <p:cNvSpPr/>
                <p:nvPr/>
              </p:nvSpPr>
              <p:spPr>
                <a:xfrm>
                  <a:off x="7041978" y="4821923"/>
                  <a:ext cx="1144715" cy="321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39" h="7090" extrusionOk="0">
                      <a:moveTo>
                        <a:pt x="14870" y="0"/>
                      </a:moveTo>
                      <a:cubicBezTo>
                        <a:pt x="13484" y="0"/>
                        <a:pt x="12073" y="288"/>
                        <a:pt x="10777" y="764"/>
                      </a:cubicBezTo>
                      <a:cubicBezTo>
                        <a:pt x="8051" y="1786"/>
                        <a:pt x="5666" y="3575"/>
                        <a:pt x="3259" y="5173"/>
                      </a:cubicBezTo>
                      <a:cubicBezTo>
                        <a:pt x="2216" y="5854"/>
                        <a:pt x="1130" y="6493"/>
                        <a:pt x="1" y="7047"/>
                      </a:cubicBezTo>
                      <a:lnTo>
                        <a:pt x="25171" y="7047"/>
                      </a:lnTo>
                      <a:cubicBezTo>
                        <a:pt x="24453" y="6586"/>
                        <a:pt x="23815" y="6027"/>
                        <a:pt x="23236" y="5407"/>
                      </a:cubicBezTo>
                      <a:cubicBezTo>
                        <a:pt x="21916" y="3980"/>
                        <a:pt x="20851" y="2255"/>
                        <a:pt x="19190" y="1190"/>
                      </a:cubicBezTo>
                      <a:cubicBezTo>
                        <a:pt x="17905" y="352"/>
                        <a:pt x="16402" y="0"/>
                        <a:pt x="14870" y="0"/>
                      </a:cubicBezTo>
                      <a:close/>
                      <a:moveTo>
                        <a:pt x="25171" y="7047"/>
                      </a:moveTo>
                      <a:cubicBezTo>
                        <a:pt x="25194" y="7061"/>
                        <a:pt x="25216" y="7075"/>
                        <a:pt x="25238" y="7089"/>
                      </a:cubicBezTo>
                      <a:lnTo>
                        <a:pt x="25238" y="704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1" name="Google Shape;291;p8"/>
                <p:cNvSpPr/>
                <p:nvPr/>
              </p:nvSpPr>
              <p:spPr>
                <a:xfrm>
                  <a:off x="7211017" y="4689440"/>
                  <a:ext cx="979532" cy="38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97" h="8499" extrusionOk="0">
                      <a:moveTo>
                        <a:pt x="10628" y="1"/>
                      </a:moveTo>
                      <a:cubicBezTo>
                        <a:pt x="8754" y="1"/>
                        <a:pt x="7136" y="1002"/>
                        <a:pt x="6262" y="2535"/>
                      </a:cubicBezTo>
                      <a:cubicBezTo>
                        <a:pt x="5844" y="2429"/>
                        <a:pt x="5414" y="2376"/>
                        <a:pt x="4984" y="2376"/>
                      </a:cubicBezTo>
                      <a:cubicBezTo>
                        <a:pt x="3684" y="2376"/>
                        <a:pt x="2383" y="2863"/>
                        <a:pt x="1406" y="3855"/>
                      </a:cubicBezTo>
                      <a:cubicBezTo>
                        <a:pt x="640" y="4622"/>
                        <a:pt x="192" y="5581"/>
                        <a:pt x="1" y="6603"/>
                      </a:cubicBezTo>
                      <a:lnTo>
                        <a:pt x="65" y="6603"/>
                      </a:lnTo>
                      <a:cubicBezTo>
                        <a:pt x="2152" y="5197"/>
                        <a:pt x="4324" y="3728"/>
                        <a:pt x="6773" y="2812"/>
                      </a:cubicBezTo>
                      <a:cubicBezTo>
                        <a:pt x="8286" y="2258"/>
                        <a:pt x="9798" y="1960"/>
                        <a:pt x="11267" y="1960"/>
                      </a:cubicBezTo>
                      <a:cubicBezTo>
                        <a:pt x="13099" y="1960"/>
                        <a:pt x="14824" y="2428"/>
                        <a:pt x="16187" y="3323"/>
                      </a:cubicBezTo>
                      <a:cubicBezTo>
                        <a:pt x="17465" y="4175"/>
                        <a:pt x="18445" y="5346"/>
                        <a:pt x="19382" y="6475"/>
                      </a:cubicBezTo>
                      <a:cubicBezTo>
                        <a:pt x="19786" y="6944"/>
                        <a:pt x="20170" y="7433"/>
                        <a:pt x="20574" y="7859"/>
                      </a:cubicBezTo>
                      <a:cubicBezTo>
                        <a:pt x="20787" y="8094"/>
                        <a:pt x="21000" y="8285"/>
                        <a:pt x="21213" y="8498"/>
                      </a:cubicBezTo>
                      <a:cubicBezTo>
                        <a:pt x="21597" y="6858"/>
                        <a:pt x="21128" y="5091"/>
                        <a:pt x="19850" y="3813"/>
                      </a:cubicBezTo>
                      <a:cubicBezTo>
                        <a:pt x="18858" y="2820"/>
                        <a:pt x="17553" y="2333"/>
                        <a:pt x="16260" y="2333"/>
                      </a:cubicBezTo>
                      <a:cubicBezTo>
                        <a:pt x="15833" y="2333"/>
                        <a:pt x="15407" y="2387"/>
                        <a:pt x="14994" y="2492"/>
                      </a:cubicBezTo>
                      <a:cubicBezTo>
                        <a:pt x="14100" y="1002"/>
                        <a:pt x="12481" y="1"/>
                        <a:pt x="106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2" name="Google Shape;292;p8"/>
                <p:cNvSpPr/>
                <p:nvPr/>
              </p:nvSpPr>
              <p:spPr>
                <a:xfrm>
                  <a:off x="7265126" y="4948465"/>
                  <a:ext cx="695519" cy="195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5" h="4300" extrusionOk="0">
                      <a:moveTo>
                        <a:pt x="9027" y="1"/>
                      </a:moveTo>
                      <a:cubicBezTo>
                        <a:pt x="8187" y="1"/>
                        <a:pt x="7335" y="174"/>
                        <a:pt x="6560" y="466"/>
                      </a:cubicBezTo>
                      <a:cubicBezTo>
                        <a:pt x="4899" y="1083"/>
                        <a:pt x="3472" y="2170"/>
                        <a:pt x="1981" y="3128"/>
                      </a:cubicBezTo>
                      <a:cubicBezTo>
                        <a:pt x="1342" y="3554"/>
                        <a:pt x="703" y="3959"/>
                        <a:pt x="0" y="4257"/>
                      </a:cubicBezTo>
                      <a:lnTo>
                        <a:pt x="15267" y="4257"/>
                      </a:lnTo>
                      <a:cubicBezTo>
                        <a:pt x="14847" y="3986"/>
                        <a:pt x="14465" y="3641"/>
                        <a:pt x="14121" y="3277"/>
                      </a:cubicBezTo>
                      <a:cubicBezTo>
                        <a:pt x="13311" y="2404"/>
                        <a:pt x="12651" y="1403"/>
                        <a:pt x="11672" y="721"/>
                      </a:cubicBezTo>
                      <a:cubicBezTo>
                        <a:pt x="10886" y="216"/>
                        <a:pt x="9963" y="1"/>
                        <a:pt x="9027" y="1"/>
                      </a:cubicBezTo>
                      <a:close/>
                      <a:moveTo>
                        <a:pt x="15267" y="4257"/>
                      </a:moveTo>
                      <a:cubicBezTo>
                        <a:pt x="15290" y="4271"/>
                        <a:pt x="15312" y="4285"/>
                        <a:pt x="15335" y="4299"/>
                      </a:cubicBezTo>
                      <a:lnTo>
                        <a:pt x="15335" y="425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3" name="Google Shape;293;p8"/>
                <p:cNvSpPr/>
                <p:nvPr/>
              </p:nvSpPr>
              <p:spPr>
                <a:xfrm>
                  <a:off x="8804844" y="3041495"/>
                  <a:ext cx="339119" cy="1144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7" h="25239" extrusionOk="0">
                      <a:moveTo>
                        <a:pt x="7455" y="1"/>
                      </a:moveTo>
                      <a:cubicBezTo>
                        <a:pt x="6901" y="1108"/>
                        <a:pt x="6262" y="2195"/>
                        <a:pt x="5560" y="3238"/>
                      </a:cubicBezTo>
                      <a:cubicBezTo>
                        <a:pt x="3962" y="5666"/>
                        <a:pt x="2173" y="8030"/>
                        <a:pt x="1172" y="10778"/>
                      </a:cubicBezTo>
                      <a:cubicBezTo>
                        <a:pt x="150" y="13482"/>
                        <a:pt x="1" y="16741"/>
                        <a:pt x="1598" y="19190"/>
                      </a:cubicBezTo>
                      <a:cubicBezTo>
                        <a:pt x="2663" y="20830"/>
                        <a:pt x="4367" y="21895"/>
                        <a:pt x="5794" y="23237"/>
                      </a:cubicBezTo>
                      <a:cubicBezTo>
                        <a:pt x="6444" y="23803"/>
                        <a:pt x="7011" y="24472"/>
                        <a:pt x="7455" y="25203"/>
                      </a:cubicBezTo>
                      <a:lnTo>
                        <a:pt x="7455" y="25203"/>
                      </a:lnTo>
                      <a:lnTo>
                        <a:pt x="7455" y="1"/>
                      </a:lnTo>
                      <a:close/>
                      <a:moveTo>
                        <a:pt x="7455" y="25203"/>
                      </a:moveTo>
                      <a:lnTo>
                        <a:pt x="7455" y="25239"/>
                      </a:lnTo>
                      <a:lnTo>
                        <a:pt x="7476" y="25239"/>
                      </a:lnTo>
                      <a:cubicBezTo>
                        <a:pt x="7469" y="25227"/>
                        <a:pt x="7462" y="25215"/>
                        <a:pt x="7455" y="2520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4" name="Google Shape;294;p8"/>
                <p:cNvSpPr/>
                <p:nvPr/>
              </p:nvSpPr>
              <p:spPr>
                <a:xfrm>
                  <a:off x="8689914" y="3208630"/>
                  <a:ext cx="385472" cy="968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9" h="21346" extrusionOk="0">
                      <a:moveTo>
                        <a:pt x="6603" y="0"/>
                      </a:moveTo>
                      <a:cubicBezTo>
                        <a:pt x="5602" y="192"/>
                        <a:pt x="4643" y="639"/>
                        <a:pt x="3877" y="1427"/>
                      </a:cubicBezTo>
                      <a:cubicBezTo>
                        <a:pt x="2535" y="2727"/>
                        <a:pt x="2109" y="4579"/>
                        <a:pt x="2535" y="6262"/>
                      </a:cubicBezTo>
                      <a:cubicBezTo>
                        <a:pt x="1023" y="7135"/>
                        <a:pt x="0" y="8754"/>
                        <a:pt x="0" y="10628"/>
                      </a:cubicBezTo>
                      <a:cubicBezTo>
                        <a:pt x="0" y="12481"/>
                        <a:pt x="1023" y="14121"/>
                        <a:pt x="2514" y="14994"/>
                      </a:cubicBezTo>
                      <a:cubicBezTo>
                        <a:pt x="2088" y="16676"/>
                        <a:pt x="2514" y="18529"/>
                        <a:pt x="3813" y="19871"/>
                      </a:cubicBezTo>
                      <a:cubicBezTo>
                        <a:pt x="4796" y="20854"/>
                        <a:pt x="6081" y="21345"/>
                        <a:pt x="7359" y="21345"/>
                      </a:cubicBezTo>
                      <a:cubicBezTo>
                        <a:pt x="7742" y="21345"/>
                        <a:pt x="8125" y="21301"/>
                        <a:pt x="8498" y="21213"/>
                      </a:cubicBezTo>
                      <a:cubicBezTo>
                        <a:pt x="8285" y="21021"/>
                        <a:pt x="8094" y="20808"/>
                        <a:pt x="7859" y="20595"/>
                      </a:cubicBezTo>
                      <a:cubicBezTo>
                        <a:pt x="7433" y="20191"/>
                        <a:pt x="6965" y="19786"/>
                        <a:pt x="6475" y="19381"/>
                      </a:cubicBezTo>
                      <a:cubicBezTo>
                        <a:pt x="5367" y="18465"/>
                        <a:pt x="4196" y="17464"/>
                        <a:pt x="3344" y="16187"/>
                      </a:cubicBezTo>
                      <a:cubicBezTo>
                        <a:pt x="2428" y="14824"/>
                        <a:pt x="1981" y="13098"/>
                        <a:pt x="1981" y="11267"/>
                      </a:cubicBezTo>
                      <a:cubicBezTo>
                        <a:pt x="1981" y="9797"/>
                        <a:pt x="2279" y="8285"/>
                        <a:pt x="2833" y="6773"/>
                      </a:cubicBezTo>
                      <a:cubicBezTo>
                        <a:pt x="3728" y="4324"/>
                        <a:pt x="5197" y="2173"/>
                        <a:pt x="6603" y="64"/>
                      </a:cubicBezTo>
                      <a:lnTo>
                        <a:pt x="660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5" name="Google Shape;295;p8"/>
                <p:cNvSpPr/>
                <p:nvPr/>
              </p:nvSpPr>
              <p:spPr>
                <a:xfrm>
                  <a:off x="8939141" y="3264644"/>
                  <a:ext cx="204823" cy="695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" h="15335" extrusionOk="0">
                      <a:moveTo>
                        <a:pt x="4494" y="1"/>
                      </a:moveTo>
                      <a:cubicBezTo>
                        <a:pt x="4175" y="682"/>
                        <a:pt x="3770" y="1321"/>
                        <a:pt x="3344" y="1960"/>
                      </a:cubicBezTo>
                      <a:cubicBezTo>
                        <a:pt x="2386" y="3451"/>
                        <a:pt x="1299" y="4899"/>
                        <a:pt x="682" y="6539"/>
                      </a:cubicBezTo>
                      <a:cubicBezTo>
                        <a:pt x="85" y="8200"/>
                        <a:pt x="0" y="10160"/>
                        <a:pt x="959" y="11650"/>
                      </a:cubicBezTo>
                      <a:cubicBezTo>
                        <a:pt x="1619" y="12651"/>
                        <a:pt x="2641" y="13312"/>
                        <a:pt x="3514" y="14100"/>
                      </a:cubicBezTo>
                      <a:cubicBezTo>
                        <a:pt x="3866" y="14473"/>
                        <a:pt x="4239" y="14866"/>
                        <a:pt x="4494" y="15298"/>
                      </a:cubicBezTo>
                      <a:lnTo>
                        <a:pt x="4494" y="15298"/>
                      </a:lnTo>
                      <a:lnTo>
                        <a:pt x="4494" y="1"/>
                      </a:lnTo>
                      <a:close/>
                      <a:moveTo>
                        <a:pt x="4494" y="15298"/>
                      </a:moveTo>
                      <a:lnTo>
                        <a:pt x="4494" y="15335"/>
                      </a:lnTo>
                      <a:lnTo>
                        <a:pt x="4515" y="15335"/>
                      </a:lnTo>
                      <a:cubicBezTo>
                        <a:pt x="4508" y="15323"/>
                        <a:pt x="4501" y="15310"/>
                        <a:pt x="4494" y="1529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6" name="Google Shape;296;p8"/>
                <p:cNvSpPr/>
                <p:nvPr/>
              </p:nvSpPr>
              <p:spPr>
                <a:xfrm>
                  <a:off x="7421601" y="4240239"/>
                  <a:ext cx="320433" cy="409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65" h="9032" extrusionOk="0">
                      <a:moveTo>
                        <a:pt x="6669" y="0"/>
                      </a:moveTo>
                      <a:cubicBezTo>
                        <a:pt x="6661" y="0"/>
                        <a:pt x="6653" y="1"/>
                        <a:pt x="6646" y="1"/>
                      </a:cubicBezTo>
                      <a:cubicBezTo>
                        <a:pt x="4686" y="214"/>
                        <a:pt x="2769" y="1173"/>
                        <a:pt x="1555" y="2749"/>
                      </a:cubicBezTo>
                      <a:cubicBezTo>
                        <a:pt x="150" y="4601"/>
                        <a:pt x="1" y="6816"/>
                        <a:pt x="640" y="9031"/>
                      </a:cubicBezTo>
                      <a:cubicBezTo>
                        <a:pt x="1662" y="5581"/>
                        <a:pt x="3898" y="2557"/>
                        <a:pt x="6837" y="512"/>
                      </a:cubicBezTo>
                      <a:cubicBezTo>
                        <a:pt x="7065" y="347"/>
                        <a:pt x="6931" y="0"/>
                        <a:pt x="66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7" name="Google Shape;297;p8"/>
                <p:cNvSpPr/>
                <p:nvPr/>
              </p:nvSpPr>
              <p:spPr>
                <a:xfrm>
                  <a:off x="7065154" y="4686673"/>
                  <a:ext cx="150261" cy="196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4343" extrusionOk="0">
                      <a:moveTo>
                        <a:pt x="2951" y="1"/>
                      </a:moveTo>
                      <a:cubicBezTo>
                        <a:pt x="2890" y="1"/>
                        <a:pt x="2827" y="20"/>
                        <a:pt x="2770" y="62"/>
                      </a:cubicBezTo>
                      <a:cubicBezTo>
                        <a:pt x="2131" y="509"/>
                        <a:pt x="1407" y="1020"/>
                        <a:pt x="959" y="1552"/>
                      </a:cubicBezTo>
                      <a:cubicBezTo>
                        <a:pt x="363" y="2298"/>
                        <a:pt x="1" y="3448"/>
                        <a:pt x="129" y="4342"/>
                      </a:cubicBezTo>
                      <a:cubicBezTo>
                        <a:pt x="1705" y="3597"/>
                        <a:pt x="2897" y="2106"/>
                        <a:pt x="3281" y="402"/>
                      </a:cubicBezTo>
                      <a:cubicBezTo>
                        <a:pt x="3313" y="177"/>
                        <a:pt x="3139" y="1"/>
                        <a:pt x="29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8" name="Google Shape;298;p8"/>
                <p:cNvSpPr/>
                <p:nvPr/>
              </p:nvSpPr>
              <p:spPr>
                <a:xfrm>
                  <a:off x="8241396" y="3432096"/>
                  <a:ext cx="409918" cy="303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38" h="6701" extrusionOk="0">
                      <a:moveTo>
                        <a:pt x="6607" y="1"/>
                      </a:moveTo>
                      <a:cubicBezTo>
                        <a:pt x="5237" y="1"/>
                        <a:pt x="3927" y="397"/>
                        <a:pt x="2755" y="1314"/>
                      </a:cubicBezTo>
                      <a:cubicBezTo>
                        <a:pt x="1200" y="2506"/>
                        <a:pt x="242" y="4423"/>
                        <a:pt x="29" y="6404"/>
                      </a:cubicBezTo>
                      <a:cubicBezTo>
                        <a:pt x="1" y="6570"/>
                        <a:pt x="154" y="6701"/>
                        <a:pt x="305" y="6701"/>
                      </a:cubicBezTo>
                      <a:cubicBezTo>
                        <a:pt x="386" y="6701"/>
                        <a:pt x="467" y="6663"/>
                        <a:pt x="519" y="6574"/>
                      </a:cubicBezTo>
                      <a:cubicBezTo>
                        <a:pt x="2584" y="3656"/>
                        <a:pt x="5609" y="1420"/>
                        <a:pt x="9038" y="377"/>
                      </a:cubicBezTo>
                      <a:cubicBezTo>
                        <a:pt x="8217" y="134"/>
                        <a:pt x="7401" y="1"/>
                        <a:pt x="660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9" name="Google Shape;299;p8"/>
                <p:cNvSpPr/>
                <p:nvPr/>
              </p:nvSpPr>
              <p:spPr>
                <a:xfrm>
                  <a:off x="8684517" y="3067438"/>
                  <a:ext cx="201512" cy="144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3" h="3182" extrusionOk="0">
                      <a:moveTo>
                        <a:pt x="4067" y="1"/>
                      </a:moveTo>
                      <a:cubicBezTo>
                        <a:pt x="3214" y="1"/>
                        <a:pt x="2264" y="356"/>
                        <a:pt x="1653" y="856"/>
                      </a:cubicBezTo>
                      <a:cubicBezTo>
                        <a:pt x="1120" y="1303"/>
                        <a:pt x="609" y="2027"/>
                        <a:pt x="141" y="2666"/>
                      </a:cubicBezTo>
                      <a:cubicBezTo>
                        <a:pt x="1" y="2886"/>
                        <a:pt x="180" y="3181"/>
                        <a:pt x="449" y="3181"/>
                      </a:cubicBezTo>
                      <a:cubicBezTo>
                        <a:pt x="467" y="3181"/>
                        <a:pt x="485" y="3180"/>
                        <a:pt x="503" y="3177"/>
                      </a:cubicBezTo>
                      <a:cubicBezTo>
                        <a:pt x="2207" y="2794"/>
                        <a:pt x="3697" y="1601"/>
                        <a:pt x="4443" y="25"/>
                      </a:cubicBezTo>
                      <a:cubicBezTo>
                        <a:pt x="4321" y="9"/>
                        <a:pt x="4195" y="1"/>
                        <a:pt x="40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0" name="Google Shape;300;p8"/>
                <p:cNvSpPr/>
                <p:nvPr/>
              </p:nvSpPr>
              <p:spPr>
                <a:xfrm>
                  <a:off x="7983779" y="3981396"/>
                  <a:ext cx="393228" cy="394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70" h="8690" extrusionOk="0">
                      <a:moveTo>
                        <a:pt x="3622" y="0"/>
                      </a:moveTo>
                      <a:cubicBezTo>
                        <a:pt x="2876" y="512"/>
                        <a:pt x="2471" y="1470"/>
                        <a:pt x="2621" y="2386"/>
                      </a:cubicBezTo>
                      <a:cubicBezTo>
                        <a:pt x="2621" y="2450"/>
                        <a:pt x="2642" y="2556"/>
                        <a:pt x="2642" y="2641"/>
                      </a:cubicBezTo>
                      <a:cubicBezTo>
                        <a:pt x="2557" y="2641"/>
                        <a:pt x="2450" y="2620"/>
                        <a:pt x="2365" y="2620"/>
                      </a:cubicBezTo>
                      <a:cubicBezTo>
                        <a:pt x="2261" y="2605"/>
                        <a:pt x="2156" y="2598"/>
                        <a:pt x="2051" y="2598"/>
                      </a:cubicBezTo>
                      <a:cubicBezTo>
                        <a:pt x="1270" y="2598"/>
                        <a:pt x="470" y="3002"/>
                        <a:pt x="1" y="3621"/>
                      </a:cubicBezTo>
                      <a:lnTo>
                        <a:pt x="959" y="4345"/>
                      </a:lnTo>
                      <a:cubicBezTo>
                        <a:pt x="619" y="4579"/>
                        <a:pt x="299" y="4835"/>
                        <a:pt x="1" y="5069"/>
                      </a:cubicBezTo>
                      <a:cubicBezTo>
                        <a:pt x="460" y="5712"/>
                        <a:pt x="1219" y="6101"/>
                        <a:pt x="1993" y="6101"/>
                      </a:cubicBezTo>
                      <a:cubicBezTo>
                        <a:pt x="2117" y="6101"/>
                        <a:pt x="2241" y="6091"/>
                        <a:pt x="2365" y="6070"/>
                      </a:cubicBezTo>
                      <a:cubicBezTo>
                        <a:pt x="2450" y="6070"/>
                        <a:pt x="2557" y="6049"/>
                        <a:pt x="2642" y="6049"/>
                      </a:cubicBezTo>
                      <a:cubicBezTo>
                        <a:pt x="2642" y="6134"/>
                        <a:pt x="2621" y="6241"/>
                        <a:pt x="2621" y="6305"/>
                      </a:cubicBezTo>
                      <a:cubicBezTo>
                        <a:pt x="2471" y="7199"/>
                        <a:pt x="2897" y="8157"/>
                        <a:pt x="3622" y="8690"/>
                      </a:cubicBezTo>
                      <a:lnTo>
                        <a:pt x="4346" y="7731"/>
                      </a:lnTo>
                      <a:cubicBezTo>
                        <a:pt x="4580" y="8072"/>
                        <a:pt x="4814" y="8392"/>
                        <a:pt x="5070" y="8690"/>
                      </a:cubicBezTo>
                      <a:cubicBezTo>
                        <a:pt x="5815" y="8179"/>
                        <a:pt x="6199" y="7220"/>
                        <a:pt x="6071" y="6305"/>
                      </a:cubicBezTo>
                      <a:cubicBezTo>
                        <a:pt x="6071" y="6241"/>
                        <a:pt x="6049" y="6134"/>
                        <a:pt x="6049" y="6049"/>
                      </a:cubicBezTo>
                      <a:cubicBezTo>
                        <a:pt x="6135" y="6049"/>
                        <a:pt x="6241" y="6070"/>
                        <a:pt x="6305" y="6070"/>
                      </a:cubicBezTo>
                      <a:cubicBezTo>
                        <a:pt x="6421" y="6090"/>
                        <a:pt x="6538" y="6099"/>
                        <a:pt x="6655" y="6099"/>
                      </a:cubicBezTo>
                      <a:cubicBezTo>
                        <a:pt x="7436" y="6099"/>
                        <a:pt x="8206" y="5681"/>
                        <a:pt x="8669" y="5069"/>
                      </a:cubicBezTo>
                      <a:lnTo>
                        <a:pt x="7711" y="4345"/>
                      </a:lnTo>
                      <a:cubicBezTo>
                        <a:pt x="8073" y="4111"/>
                        <a:pt x="8392" y="3877"/>
                        <a:pt x="8669" y="3621"/>
                      </a:cubicBezTo>
                      <a:cubicBezTo>
                        <a:pt x="8242" y="2971"/>
                        <a:pt x="7457" y="2596"/>
                        <a:pt x="6656" y="2596"/>
                      </a:cubicBezTo>
                      <a:cubicBezTo>
                        <a:pt x="6539" y="2596"/>
                        <a:pt x="6422" y="2604"/>
                        <a:pt x="6305" y="2620"/>
                      </a:cubicBezTo>
                      <a:cubicBezTo>
                        <a:pt x="6241" y="2620"/>
                        <a:pt x="6135" y="2641"/>
                        <a:pt x="6049" y="2641"/>
                      </a:cubicBezTo>
                      <a:cubicBezTo>
                        <a:pt x="6049" y="2556"/>
                        <a:pt x="6071" y="2450"/>
                        <a:pt x="6071" y="2386"/>
                      </a:cubicBezTo>
                      <a:cubicBezTo>
                        <a:pt x="6199" y="1491"/>
                        <a:pt x="5773" y="533"/>
                        <a:pt x="5070" y="0"/>
                      </a:cubicBezTo>
                      <a:lnTo>
                        <a:pt x="4346" y="959"/>
                      </a:lnTo>
                      <a:cubicBezTo>
                        <a:pt x="4111" y="618"/>
                        <a:pt x="3856" y="299"/>
                        <a:pt x="36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1" name="Google Shape;301;p8"/>
                <p:cNvSpPr/>
                <p:nvPr/>
              </p:nvSpPr>
              <p:spPr>
                <a:xfrm>
                  <a:off x="8104560" y="4102132"/>
                  <a:ext cx="152665" cy="152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" h="3366" extrusionOk="0">
                      <a:moveTo>
                        <a:pt x="1683" y="1"/>
                      </a:moveTo>
                      <a:cubicBezTo>
                        <a:pt x="746" y="1"/>
                        <a:pt x="0" y="746"/>
                        <a:pt x="0" y="1683"/>
                      </a:cubicBezTo>
                      <a:cubicBezTo>
                        <a:pt x="0" y="2620"/>
                        <a:pt x="746" y="3366"/>
                        <a:pt x="1683" y="3366"/>
                      </a:cubicBezTo>
                      <a:cubicBezTo>
                        <a:pt x="2620" y="3366"/>
                        <a:pt x="3365" y="2620"/>
                        <a:pt x="3365" y="1683"/>
                      </a:cubicBezTo>
                      <a:cubicBezTo>
                        <a:pt x="3365" y="746"/>
                        <a:pt x="2620" y="1"/>
                        <a:pt x="168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02" name="Google Shape;302;p8"/>
            <p:cNvGrpSpPr/>
            <p:nvPr/>
          </p:nvGrpSpPr>
          <p:grpSpPr>
            <a:xfrm rot="10800000" flipH="1">
              <a:off x="88" y="3304926"/>
              <a:ext cx="1839953" cy="1838576"/>
              <a:chOff x="-99" y="-3066"/>
              <a:chExt cx="2049174" cy="2047640"/>
            </a:xfrm>
          </p:grpSpPr>
          <p:grpSp>
            <p:nvGrpSpPr>
              <p:cNvPr id="303" name="Google Shape;303;p8"/>
              <p:cNvGrpSpPr/>
              <p:nvPr/>
            </p:nvGrpSpPr>
            <p:grpSpPr>
              <a:xfrm rot="10800000">
                <a:off x="-99" y="-3066"/>
                <a:ext cx="653012" cy="653708"/>
                <a:chOff x="8256150" y="4254700"/>
                <a:chExt cx="887848" cy="888793"/>
              </a:xfrm>
            </p:grpSpPr>
            <p:sp>
              <p:nvSpPr>
                <p:cNvPr id="304" name="Google Shape;304;p8"/>
                <p:cNvSpPr/>
                <p:nvPr/>
              </p:nvSpPr>
              <p:spPr>
                <a:xfrm>
                  <a:off x="8256150" y="4254700"/>
                  <a:ext cx="887844" cy="887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08" h="19808" extrusionOk="0">
                      <a:moveTo>
                        <a:pt x="9904" y="0"/>
                      </a:moveTo>
                      <a:cubicBezTo>
                        <a:pt x="4430" y="0"/>
                        <a:pt x="1" y="4430"/>
                        <a:pt x="1" y="9904"/>
                      </a:cubicBezTo>
                      <a:cubicBezTo>
                        <a:pt x="1" y="15356"/>
                        <a:pt x="4430" y="19807"/>
                        <a:pt x="9904" y="19807"/>
                      </a:cubicBezTo>
                      <a:lnTo>
                        <a:pt x="19807" y="19807"/>
                      </a:lnTo>
                      <a:lnTo>
                        <a:pt x="19807" y="9904"/>
                      </a:lnTo>
                      <a:cubicBezTo>
                        <a:pt x="19807" y="4430"/>
                        <a:pt x="15399" y="0"/>
                        <a:pt x="990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5" name="Google Shape;305;p8"/>
                <p:cNvSpPr/>
                <p:nvPr/>
              </p:nvSpPr>
              <p:spPr>
                <a:xfrm>
                  <a:off x="8574033" y="4572586"/>
                  <a:ext cx="569963" cy="570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16" h="12737" extrusionOk="0">
                      <a:moveTo>
                        <a:pt x="6369" y="0"/>
                      </a:moveTo>
                      <a:cubicBezTo>
                        <a:pt x="2855" y="0"/>
                        <a:pt x="1" y="2854"/>
                        <a:pt x="1" y="6368"/>
                      </a:cubicBezTo>
                      <a:cubicBezTo>
                        <a:pt x="1" y="9883"/>
                        <a:pt x="2855" y="12736"/>
                        <a:pt x="6369" y="12736"/>
                      </a:cubicBezTo>
                      <a:lnTo>
                        <a:pt x="12715" y="12736"/>
                      </a:lnTo>
                      <a:lnTo>
                        <a:pt x="12715" y="6368"/>
                      </a:lnTo>
                      <a:cubicBezTo>
                        <a:pt x="12715" y="2854"/>
                        <a:pt x="9883" y="0"/>
                        <a:pt x="636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6" name="Google Shape;306;p8"/>
                <p:cNvSpPr/>
                <p:nvPr/>
              </p:nvSpPr>
              <p:spPr>
                <a:xfrm>
                  <a:off x="8780218" y="4777832"/>
                  <a:ext cx="363779" cy="364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16" h="8137" extrusionOk="0">
                      <a:moveTo>
                        <a:pt x="1" y="0"/>
                      </a:moveTo>
                      <a:cubicBezTo>
                        <a:pt x="1" y="4502"/>
                        <a:pt x="3601" y="8136"/>
                        <a:pt x="8076" y="8136"/>
                      </a:cubicBezTo>
                      <a:cubicBezTo>
                        <a:pt x="8089" y="8136"/>
                        <a:pt x="8102" y="8136"/>
                        <a:pt x="8115" y="8136"/>
                      </a:cubicBezTo>
                      <a:cubicBezTo>
                        <a:pt x="8115" y="3664"/>
                        <a:pt x="4495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7" name="Google Shape;307;p8"/>
                <p:cNvSpPr/>
                <p:nvPr/>
              </p:nvSpPr>
              <p:spPr>
                <a:xfrm>
                  <a:off x="8750635" y="4748249"/>
                  <a:ext cx="393362" cy="39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6" h="8818" extrusionOk="0">
                      <a:moveTo>
                        <a:pt x="1364" y="1363"/>
                      </a:moveTo>
                      <a:cubicBezTo>
                        <a:pt x="4920" y="1704"/>
                        <a:pt x="7753" y="4558"/>
                        <a:pt x="8094" y="8093"/>
                      </a:cubicBezTo>
                      <a:cubicBezTo>
                        <a:pt x="4516" y="7774"/>
                        <a:pt x="1683" y="4920"/>
                        <a:pt x="1364" y="1363"/>
                      </a:cubicBezTo>
                      <a:close/>
                      <a:moveTo>
                        <a:pt x="1" y="0"/>
                      </a:moveTo>
                      <a:lnTo>
                        <a:pt x="1" y="660"/>
                      </a:lnTo>
                      <a:cubicBezTo>
                        <a:pt x="1" y="4345"/>
                        <a:pt x="2237" y="7476"/>
                        <a:pt x="5432" y="8817"/>
                      </a:cubicBezTo>
                      <a:lnTo>
                        <a:pt x="8775" y="8817"/>
                      </a:lnTo>
                      <a:lnTo>
                        <a:pt x="8775" y="5452"/>
                      </a:lnTo>
                      <a:cubicBezTo>
                        <a:pt x="7476" y="2258"/>
                        <a:pt x="4345" y="0"/>
                        <a:pt x="66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8" name="Google Shape;308;p8"/>
                <p:cNvSpPr/>
                <p:nvPr/>
              </p:nvSpPr>
              <p:spPr>
                <a:xfrm>
                  <a:off x="8350681" y="4351115"/>
                  <a:ext cx="609048" cy="604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8" h="13497" extrusionOk="0">
                      <a:moveTo>
                        <a:pt x="7220" y="0"/>
                      </a:moveTo>
                      <a:cubicBezTo>
                        <a:pt x="7007" y="22"/>
                        <a:pt x="6815" y="213"/>
                        <a:pt x="6837" y="426"/>
                      </a:cubicBezTo>
                      <a:cubicBezTo>
                        <a:pt x="6879" y="639"/>
                        <a:pt x="7050" y="788"/>
                        <a:pt x="7263" y="788"/>
                      </a:cubicBezTo>
                      <a:cubicBezTo>
                        <a:pt x="7475" y="767"/>
                        <a:pt x="7667" y="575"/>
                        <a:pt x="7646" y="363"/>
                      </a:cubicBezTo>
                      <a:cubicBezTo>
                        <a:pt x="7625" y="150"/>
                        <a:pt x="7454" y="0"/>
                        <a:pt x="7241" y="0"/>
                      </a:cubicBezTo>
                      <a:close/>
                      <a:moveTo>
                        <a:pt x="8540" y="22"/>
                      </a:moveTo>
                      <a:cubicBezTo>
                        <a:pt x="8327" y="22"/>
                        <a:pt x="8178" y="192"/>
                        <a:pt x="8157" y="405"/>
                      </a:cubicBezTo>
                      <a:cubicBezTo>
                        <a:pt x="8114" y="618"/>
                        <a:pt x="8285" y="831"/>
                        <a:pt x="8498" y="831"/>
                      </a:cubicBezTo>
                      <a:cubicBezTo>
                        <a:pt x="8510" y="832"/>
                        <a:pt x="8522" y="833"/>
                        <a:pt x="8534" y="833"/>
                      </a:cubicBezTo>
                      <a:cubicBezTo>
                        <a:pt x="8734" y="833"/>
                        <a:pt x="8924" y="670"/>
                        <a:pt x="8924" y="469"/>
                      </a:cubicBezTo>
                      <a:cubicBezTo>
                        <a:pt x="8945" y="256"/>
                        <a:pt x="8796" y="43"/>
                        <a:pt x="8583" y="43"/>
                      </a:cubicBezTo>
                      <a:cubicBezTo>
                        <a:pt x="8583" y="22"/>
                        <a:pt x="8583" y="22"/>
                        <a:pt x="8540" y="22"/>
                      </a:cubicBezTo>
                      <a:close/>
                      <a:moveTo>
                        <a:pt x="5857" y="213"/>
                      </a:moveTo>
                      <a:cubicBezTo>
                        <a:pt x="5644" y="256"/>
                        <a:pt x="5516" y="469"/>
                        <a:pt x="5559" y="682"/>
                      </a:cubicBezTo>
                      <a:cubicBezTo>
                        <a:pt x="5612" y="861"/>
                        <a:pt x="5772" y="995"/>
                        <a:pt x="5948" y="995"/>
                      </a:cubicBezTo>
                      <a:cubicBezTo>
                        <a:pt x="5981" y="995"/>
                        <a:pt x="6015" y="990"/>
                        <a:pt x="6049" y="980"/>
                      </a:cubicBezTo>
                      <a:cubicBezTo>
                        <a:pt x="6262" y="938"/>
                        <a:pt x="6389" y="725"/>
                        <a:pt x="6347" y="512"/>
                      </a:cubicBezTo>
                      <a:cubicBezTo>
                        <a:pt x="6283" y="320"/>
                        <a:pt x="6134" y="213"/>
                        <a:pt x="5963" y="213"/>
                      </a:cubicBezTo>
                      <a:close/>
                      <a:moveTo>
                        <a:pt x="9818" y="256"/>
                      </a:moveTo>
                      <a:cubicBezTo>
                        <a:pt x="9648" y="256"/>
                        <a:pt x="9477" y="363"/>
                        <a:pt x="9435" y="554"/>
                      </a:cubicBezTo>
                      <a:cubicBezTo>
                        <a:pt x="9371" y="767"/>
                        <a:pt x="9477" y="980"/>
                        <a:pt x="9690" y="1065"/>
                      </a:cubicBezTo>
                      <a:cubicBezTo>
                        <a:pt x="9722" y="1072"/>
                        <a:pt x="9753" y="1075"/>
                        <a:pt x="9783" y="1075"/>
                      </a:cubicBezTo>
                      <a:cubicBezTo>
                        <a:pt x="9963" y="1075"/>
                        <a:pt x="10129" y="970"/>
                        <a:pt x="10202" y="788"/>
                      </a:cubicBezTo>
                      <a:cubicBezTo>
                        <a:pt x="10244" y="575"/>
                        <a:pt x="10138" y="363"/>
                        <a:pt x="9925" y="299"/>
                      </a:cubicBezTo>
                      <a:cubicBezTo>
                        <a:pt x="9903" y="256"/>
                        <a:pt x="9882" y="256"/>
                        <a:pt x="9818" y="256"/>
                      </a:cubicBezTo>
                      <a:close/>
                      <a:moveTo>
                        <a:pt x="4707" y="639"/>
                      </a:moveTo>
                      <a:cubicBezTo>
                        <a:pt x="4664" y="639"/>
                        <a:pt x="4600" y="639"/>
                        <a:pt x="4558" y="661"/>
                      </a:cubicBezTo>
                      <a:cubicBezTo>
                        <a:pt x="4345" y="767"/>
                        <a:pt x="4260" y="980"/>
                        <a:pt x="4366" y="1193"/>
                      </a:cubicBezTo>
                      <a:cubicBezTo>
                        <a:pt x="4441" y="1344"/>
                        <a:pt x="4570" y="1431"/>
                        <a:pt x="4715" y="1431"/>
                      </a:cubicBezTo>
                      <a:cubicBezTo>
                        <a:pt x="4774" y="1431"/>
                        <a:pt x="4836" y="1416"/>
                        <a:pt x="4898" y="1385"/>
                      </a:cubicBezTo>
                      <a:cubicBezTo>
                        <a:pt x="5111" y="1300"/>
                        <a:pt x="5197" y="1065"/>
                        <a:pt x="5090" y="852"/>
                      </a:cubicBezTo>
                      <a:cubicBezTo>
                        <a:pt x="5005" y="746"/>
                        <a:pt x="4877" y="639"/>
                        <a:pt x="4707" y="639"/>
                      </a:cubicBezTo>
                      <a:close/>
                      <a:moveTo>
                        <a:pt x="11053" y="746"/>
                      </a:moveTo>
                      <a:cubicBezTo>
                        <a:pt x="10926" y="746"/>
                        <a:pt x="10755" y="831"/>
                        <a:pt x="10713" y="959"/>
                      </a:cubicBezTo>
                      <a:cubicBezTo>
                        <a:pt x="10606" y="1151"/>
                        <a:pt x="10670" y="1385"/>
                        <a:pt x="10883" y="1491"/>
                      </a:cubicBezTo>
                      <a:cubicBezTo>
                        <a:pt x="10939" y="1522"/>
                        <a:pt x="10999" y="1537"/>
                        <a:pt x="11058" y="1537"/>
                      </a:cubicBezTo>
                      <a:cubicBezTo>
                        <a:pt x="11201" y="1537"/>
                        <a:pt x="11340" y="1450"/>
                        <a:pt x="11416" y="1300"/>
                      </a:cubicBezTo>
                      <a:cubicBezTo>
                        <a:pt x="11522" y="1108"/>
                        <a:pt x="11458" y="874"/>
                        <a:pt x="11245" y="767"/>
                      </a:cubicBezTo>
                      <a:cubicBezTo>
                        <a:pt x="11181" y="746"/>
                        <a:pt x="11096" y="746"/>
                        <a:pt x="11053" y="746"/>
                      </a:cubicBezTo>
                      <a:close/>
                      <a:moveTo>
                        <a:pt x="3599" y="1300"/>
                      </a:moveTo>
                      <a:cubicBezTo>
                        <a:pt x="3514" y="1300"/>
                        <a:pt x="3429" y="1321"/>
                        <a:pt x="3365" y="1385"/>
                      </a:cubicBezTo>
                      <a:cubicBezTo>
                        <a:pt x="3173" y="1513"/>
                        <a:pt x="3152" y="1747"/>
                        <a:pt x="3259" y="1939"/>
                      </a:cubicBezTo>
                      <a:cubicBezTo>
                        <a:pt x="3337" y="2057"/>
                        <a:pt x="3456" y="2118"/>
                        <a:pt x="3581" y="2118"/>
                      </a:cubicBezTo>
                      <a:cubicBezTo>
                        <a:pt x="3659" y="2118"/>
                        <a:pt x="3739" y="2094"/>
                        <a:pt x="3812" y="2045"/>
                      </a:cubicBezTo>
                      <a:cubicBezTo>
                        <a:pt x="4004" y="1917"/>
                        <a:pt x="4025" y="1683"/>
                        <a:pt x="3919" y="1491"/>
                      </a:cubicBezTo>
                      <a:cubicBezTo>
                        <a:pt x="3834" y="1364"/>
                        <a:pt x="3706" y="1300"/>
                        <a:pt x="3599" y="1300"/>
                      </a:cubicBezTo>
                      <a:close/>
                      <a:moveTo>
                        <a:pt x="12161" y="1406"/>
                      </a:moveTo>
                      <a:cubicBezTo>
                        <a:pt x="12033" y="1406"/>
                        <a:pt x="11927" y="1470"/>
                        <a:pt x="11841" y="1576"/>
                      </a:cubicBezTo>
                      <a:cubicBezTo>
                        <a:pt x="11714" y="1747"/>
                        <a:pt x="11735" y="2002"/>
                        <a:pt x="11927" y="2130"/>
                      </a:cubicBezTo>
                      <a:cubicBezTo>
                        <a:pt x="12006" y="2183"/>
                        <a:pt x="12094" y="2211"/>
                        <a:pt x="12177" y="2211"/>
                      </a:cubicBezTo>
                      <a:cubicBezTo>
                        <a:pt x="12295" y="2211"/>
                        <a:pt x="12406" y="2157"/>
                        <a:pt x="12480" y="2045"/>
                      </a:cubicBezTo>
                      <a:cubicBezTo>
                        <a:pt x="12630" y="1853"/>
                        <a:pt x="12566" y="1619"/>
                        <a:pt x="12417" y="1491"/>
                      </a:cubicBezTo>
                      <a:cubicBezTo>
                        <a:pt x="12331" y="1427"/>
                        <a:pt x="12246" y="1406"/>
                        <a:pt x="12161" y="1406"/>
                      </a:cubicBezTo>
                      <a:close/>
                      <a:moveTo>
                        <a:pt x="2577" y="2130"/>
                      </a:moveTo>
                      <a:cubicBezTo>
                        <a:pt x="2471" y="2130"/>
                        <a:pt x="2364" y="2152"/>
                        <a:pt x="2321" y="2237"/>
                      </a:cubicBezTo>
                      <a:cubicBezTo>
                        <a:pt x="2151" y="2386"/>
                        <a:pt x="2151" y="2620"/>
                        <a:pt x="2321" y="2790"/>
                      </a:cubicBezTo>
                      <a:cubicBezTo>
                        <a:pt x="2396" y="2876"/>
                        <a:pt x="2497" y="2918"/>
                        <a:pt x="2598" y="2918"/>
                      </a:cubicBezTo>
                      <a:cubicBezTo>
                        <a:pt x="2699" y="2918"/>
                        <a:pt x="2801" y="2876"/>
                        <a:pt x="2875" y="2790"/>
                      </a:cubicBezTo>
                      <a:cubicBezTo>
                        <a:pt x="3046" y="2620"/>
                        <a:pt x="3046" y="2386"/>
                        <a:pt x="2875" y="2237"/>
                      </a:cubicBezTo>
                      <a:cubicBezTo>
                        <a:pt x="2790" y="2173"/>
                        <a:pt x="2684" y="2130"/>
                        <a:pt x="2577" y="2130"/>
                      </a:cubicBezTo>
                      <a:close/>
                      <a:moveTo>
                        <a:pt x="13162" y="2279"/>
                      </a:moveTo>
                      <a:cubicBezTo>
                        <a:pt x="13055" y="2279"/>
                        <a:pt x="12970" y="2322"/>
                        <a:pt x="12885" y="2386"/>
                      </a:cubicBezTo>
                      <a:cubicBezTo>
                        <a:pt x="12736" y="2556"/>
                        <a:pt x="12736" y="2790"/>
                        <a:pt x="12864" y="2961"/>
                      </a:cubicBezTo>
                      <a:cubicBezTo>
                        <a:pt x="12938" y="3035"/>
                        <a:pt x="13039" y="3073"/>
                        <a:pt x="13141" y="3073"/>
                      </a:cubicBezTo>
                      <a:cubicBezTo>
                        <a:pt x="13242" y="3073"/>
                        <a:pt x="13343" y="3035"/>
                        <a:pt x="13418" y="2961"/>
                      </a:cubicBezTo>
                      <a:cubicBezTo>
                        <a:pt x="13588" y="2790"/>
                        <a:pt x="13588" y="2556"/>
                        <a:pt x="13439" y="2386"/>
                      </a:cubicBezTo>
                      <a:cubicBezTo>
                        <a:pt x="13375" y="2322"/>
                        <a:pt x="13268" y="2279"/>
                        <a:pt x="13162" y="2279"/>
                      </a:cubicBezTo>
                      <a:close/>
                      <a:moveTo>
                        <a:pt x="1768" y="3131"/>
                      </a:moveTo>
                      <a:cubicBezTo>
                        <a:pt x="1619" y="3131"/>
                        <a:pt x="1512" y="3195"/>
                        <a:pt x="1448" y="3302"/>
                      </a:cubicBezTo>
                      <a:cubicBezTo>
                        <a:pt x="1299" y="3493"/>
                        <a:pt x="1363" y="3728"/>
                        <a:pt x="1555" y="3855"/>
                      </a:cubicBezTo>
                      <a:cubicBezTo>
                        <a:pt x="1620" y="3904"/>
                        <a:pt x="1698" y="3928"/>
                        <a:pt x="1777" y="3928"/>
                      </a:cubicBezTo>
                      <a:cubicBezTo>
                        <a:pt x="1903" y="3928"/>
                        <a:pt x="2030" y="3867"/>
                        <a:pt x="2108" y="3749"/>
                      </a:cubicBezTo>
                      <a:cubicBezTo>
                        <a:pt x="2236" y="3557"/>
                        <a:pt x="2194" y="3323"/>
                        <a:pt x="2002" y="3195"/>
                      </a:cubicBezTo>
                      <a:cubicBezTo>
                        <a:pt x="1917" y="3174"/>
                        <a:pt x="1832" y="3131"/>
                        <a:pt x="1768" y="3131"/>
                      </a:cubicBezTo>
                      <a:close/>
                      <a:moveTo>
                        <a:pt x="1086" y="4260"/>
                      </a:moveTo>
                      <a:cubicBezTo>
                        <a:pt x="937" y="4260"/>
                        <a:pt x="788" y="4345"/>
                        <a:pt x="724" y="4494"/>
                      </a:cubicBezTo>
                      <a:cubicBezTo>
                        <a:pt x="618" y="4707"/>
                        <a:pt x="724" y="4920"/>
                        <a:pt x="916" y="5027"/>
                      </a:cubicBezTo>
                      <a:cubicBezTo>
                        <a:pt x="974" y="5056"/>
                        <a:pt x="1032" y="5069"/>
                        <a:pt x="1088" y="5069"/>
                      </a:cubicBezTo>
                      <a:cubicBezTo>
                        <a:pt x="1237" y="5069"/>
                        <a:pt x="1371" y="4974"/>
                        <a:pt x="1448" y="4835"/>
                      </a:cubicBezTo>
                      <a:cubicBezTo>
                        <a:pt x="1555" y="4622"/>
                        <a:pt x="1448" y="4409"/>
                        <a:pt x="1257" y="4303"/>
                      </a:cubicBezTo>
                      <a:cubicBezTo>
                        <a:pt x="1193" y="4281"/>
                        <a:pt x="1150" y="4260"/>
                        <a:pt x="1086" y="4260"/>
                      </a:cubicBezTo>
                      <a:close/>
                      <a:moveTo>
                        <a:pt x="639" y="5517"/>
                      </a:moveTo>
                      <a:cubicBezTo>
                        <a:pt x="447" y="5517"/>
                        <a:pt x="298" y="5623"/>
                        <a:pt x="277" y="5793"/>
                      </a:cubicBezTo>
                      <a:cubicBezTo>
                        <a:pt x="213" y="6006"/>
                        <a:pt x="341" y="6219"/>
                        <a:pt x="554" y="6283"/>
                      </a:cubicBezTo>
                      <a:cubicBezTo>
                        <a:pt x="581" y="6289"/>
                        <a:pt x="609" y="6291"/>
                        <a:pt x="636" y="6291"/>
                      </a:cubicBezTo>
                      <a:cubicBezTo>
                        <a:pt x="819" y="6291"/>
                        <a:pt x="988" y="6171"/>
                        <a:pt x="1044" y="5985"/>
                      </a:cubicBezTo>
                      <a:cubicBezTo>
                        <a:pt x="1086" y="5772"/>
                        <a:pt x="958" y="5559"/>
                        <a:pt x="745" y="5517"/>
                      </a:cubicBezTo>
                      <a:close/>
                      <a:moveTo>
                        <a:pt x="426" y="6794"/>
                      </a:moveTo>
                      <a:cubicBezTo>
                        <a:pt x="213" y="6794"/>
                        <a:pt x="64" y="6943"/>
                        <a:pt x="21" y="7156"/>
                      </a:cubicBezTo>
                      <a:cubicBezTo>
                        <a:pt x="0" y="7369"/>
                        <a:pt x="192" y="7582"/>
                        <a:pt x="405" y="7582"/>
                      </a:cubicBezTo>
                      <a:cubicBezTo>
                        <a:pt x="416" y="7583"/>
                        <a:pt x="427" y="7584"/>
                        <a:pt x="437" y="7584"/>
                      </a:cubicBezTo>
                      <a:cubicBezTo>
                        <a:pt x="639" y="7584"/>
                        <a:pt x="831" y="7402"/>
                        <a:pt x="831" y="7220"/>
                      </a:cubicBezTo>
                      <a:cubicBezTo>
                        <a:pt x="852" y="7007"/>
                        <a:pt x="660" y="6816"/>
                        <a:pt x="447" y="6794"/>
                      </a:cubicBezTo>
                      <a:close/>
                      <a:moveTo>
                        <a:pt x="426" y="8094"/>
                      </a:moveTo>
                      <a:cubicBezTo>
                        <a:pt x="213" y="8115"/>
                        <a:pt x="64" y="8307"/>
                        <a:pt x="85" y="8519"/>
                      </a:cubicBezTo>
                      <a:cubicBezTo>
                        <a:pt x="105" y="8719"/>
                        <a:pt x="274" y="8862"/>
                        <a:pt x="471" y="8862"/>
                      </a:cubicBezTo>
                      <a:cubicBezTo>
                        <a:pt x="484" y="8862"/>
                        <a:pt x="498" y="8862"/>
                        <a:pt x="511" y="8860"/>
                      </a:cubicBezTo>
                      <a:cubicBezTo>
                        <a:pt x="724" y="8839"/>
                        <a:pt x="873" y="8647"/>
                        <a:pt x="852" y="8434"/>
                      </a:cubicBezTo>
                      <a:cubicBezTo>
                        <a:pt x="831" y="8243"/>
                        <a:pt x="660" y="8094"/>
                        <a:pt x="447" y="8094"/>
                      </a:cubicBezTo>
                      <a:close/>
                      <a:moveTo>
                        <a:pt x="703" y="9371"/>
                      </a:moveTo>
                      <a:cubicBezTo>
                        <a:pt x="660" y="9371"/>
                        <a:pt x="618" y="9371"/>
                        <a:pt x="596" y="9393"/>
                      </a:cubicBezTo>
                      <a:cubicBezTo>
                        <a:pt x="383" y="9457"/>
                        <a:pt x="234" y="9691"/>
                        <a:pt x="319" y="9904"/>
                      </a:cubicBezTo>
                      <a:cubicBezTo>
                        <a:pt x="370" y="10071"/>
                        <a:pt x="525" y="10186"/>
                        <a:pt x="683" y="10186"/>
                      </a:cubicBezTo>
                      <a:cubicBezTo>
                        <a:pt x="725" y="10186"/>
                        <a:pt x="768" y="10178"/>
                        <a:pt x="809" y="10159"/>
                      </a:cubicBezTo>
                      <a:cubicBezTo>
                        <a:pt x="1022" y="10117"/>
                        <a:pt x="1150" y="9904"/>
                        <a:pt x="1065" y="9670"/>
                      </a:cubicBezTo>
                      <a:cubicBezTo>
                        <a:pt x="1044" y="9499"/>
                        <a:pt x="873" y="9371"/>
                        <a:pt x="703" y="9371"/>
                      </a:cubicBezTo>
                      <a:close/>
                      <a:moveTo>
                        <a:pt x="1171" y="10585"/>
                      </a:moveTo>
                      <a:cubicBezTo>
                        <a:pt x="1129" y="10585"/>
                        <a:pt x="1065" y="10585"/>
                        <a:pt x="1022" y="10628"/>
                      </a:cubicBezTo>
                      <a:cubicBezTo>
                        <a:pt x="788" y="10734"/>
                        <a:pt x="724" y="10969"/>
                        <a:pt x="831" y="11160"/>
                      </a:cubicBezTo>
                      <a:cubicBezTo>
                        <a:pt x="903" y="11306"/>
                        <a:pt x="1036" y="11372"/>
                        <a:pt x="1174" y="11372"/>
                      </a:cubicBezTo>
                      <a:cubicBezTo>
                        <a:pt x="1237" y="11372"/>
                        <a:pt x="1302" y="11358"/>
                        <a:pt x="1363" y="11331"/>
                      </a:cubicBezTo>
                      <a:cubicBezTo>
                        <a:pt x="1555" y="11224"/>
                        <a:pt x="1661" y="10990"/>
                        <a:pt x="1555" y="10798"/>
                      </a:cubicBezTo>
                      <a:cubicBezTo>
                        <a:pt x="1470" y="10671"/>
                        <a:pt x="1299" y="10585"/>
                        <a:pt x="1171" y="10585"/>
                      </a:cubicBezTo>
                      <a:close/>
                      <a:moveTo>
                        <a:pt x="1832" y="11714"/>
                      </a:moveTo>
                      <a:cubicBezTo>
                        <a:pt x="1768" y="11714"/>
                        <a:pt x="1683" y="11735"/>
                        <a:pt x="1597" y="11799"/>
                      </a:cubicBezTo>
                      <a:cubicBezTo>
                        <a:pt x="1406" y="11927"/>
                        <a:pt x="1384" y="12161"/>
                        <a:pt x="1512" y="12353"/>
                      </a:cubicBezTo>
                      <a:cubicBezTo>
                        <a:pt x="1599" y="12465"/>
                        <a:pt x="1715" y="12519"/>
                        <a:pt x="1835" y="12519"/>
                      </a:cubicBezTo>
                      <a:cubicBezTo>
                        <a:pt x="1920" y="12519"/>
                        <a:pt x="2007" y="12491"/>
                        <a:pt x="2087" y="12438"/>
                      </a:cubicBezTo>
                      <a:cubicBezTo>
                        <a:pt x="2258" y="12289"/>
                        <a:pt x="2300" y="12055"/>
                        <a:pt x="2151" y="11863"/>
                      </a:cubicBezTo>
                      <a:cubicBezTo>
                        <a:pt x="2087" y="11757"/>
                        <a:pt x="1981" y="11714"/>
                        <a:pt x="1832" y="11714"/>
                      </a:cubicBezTo>
                      <a:close/>
                      <a:moveTo>
                        <a:pt x="2726" y="12694"/>
                      </a:moveTo>
                      <a:cubicBezTo>
                        <a:pt x="2620" y="12694"/>
                        <a:pt x="2513" y="12758"/>
                        <a:pt x="2428" y="12822"/>
                      </a:cubicBezTo>
                      <a:cubicBezTo>
                        <a:pt x="2258" y="12992"/>
                        <a:pt x="2300" y="13226"/>
                        <a:pt x="2449" y="13397"/>
                      </a:cubicBezTo>
                      <a:cubicBezTo>
                        <a:pt x="2526" y="13464"/>
                        <a:pt x="2616" y="13496"/>
                        <a:pt x="2705" y="13496"/>
                      </a:cubicBezTo>
                      <a:cubicBezTo>
                        <a:pt x="2813" y="13496"/>
                        <a:pt x="2921" y="13448"/>
                        <a:pt x="3003" y="13354"/>
                      </a:cubicBezTo>
                      <a:cubicBezTo>
                        <a:pt x="3173" y="13205"/>
                        <a:pt x="3173" y="12971"/>
                        <a:pt x="3003" y="12800"/>
                      </a:cubicBezTo>
                      <a:cubicBezTo>
                        <a:pt x="2897" y="12715"/>
                        <a:pt x="2790" y="12694"/>
                        <a:pt x="2726" y="1269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09" name="Google Shape;309;p8"/>
              <p:cNvGrpSpPr/>
              <p:nvPr/>
            </p:nvGrpSpPr>
            <p:grpSpPr>
              <a:xfrm rot="10800000">
                <a:off x="-91" y="-3054"/>
                <a:ext cx="2049166" cy="2047628"/>
                <a:chOff x="6703900" y="2705275"/>
                <a:chExt cx="2440064" cy="2438233"/>
              </a:xfrm>
            </p:grpSpPr>
            <p:sp>
              <p:nvSpPr>
                <p:cNvPr id="310" name="Google Shape;310;p8"/>
                <p:cNvSpPr/>
                <p:nvPr/>
              </p:nvSpPr>
              <p:spPr>
                <a:xfrm>
                  <a:off x="6703900" y="4784913"/>
                  <a:ext cx="211581" cy="300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6628" extrusionOk="0">
                      <a:moveTo>
                        <a:pt x="1762" y="0"/>
                      </a:moveTo>
                      <a:cubicBezTo>
                        <a:pt x="1631" y="0"/>
                        <a:pt x="1501" y="66"/>
                        <a:pt x="1406" y="174"/>
                      </a:cubicBezTo>
                      <a:cubicBezTo>
                        <a:pt x="1278" y="366"/>
                        <a:pt x="1342" y="643"/>
                        <a:pt x="1513" y="749"/>
                      </a:cubicBezTo>
                      <a:cubicBezTo>
                        <a:pt x="2514" y="1388"/>
                        <a:pt x="3174" y="2091"/>
                        <a:pt x="3472" y="2922"/>
                      </a:cubicBezTo>
                      <a:cubicBezTo>
                        <a:pt x="3813" y="3859"/>
                        <a:pt x="3600" y="4902"/>
                        <a:pt x="2961" y="5456"/>
                      </a:cubicBezTo>
                      <a:cubicBezTo>
                        <a:pt x="2682" y="5708"/>
                        <a:pt x="2304" y="5845"/>
                        <a:pt x="1951" y="5845"/>
                      </a:cubicBezTo>
                      <a:cubicBezTo>
                        <a:pt x="1737" y="5845"/>
                        <a:pt x="1532" y="5795"/>
                        <a:pt x="1364" y="5690"/>
                      </a:cubicBezTo>
                      <a:cubicBezTo>
                        <a:pt x="1129" y="5563"/>
                        <a:pt x="938" y="5328"/>
                        <a:pt x="874" y="5030"/>
                      </a:cubicBezTo>
                      <a:cubicBezTo>
                        <a:pt x="831" y="4796"/>
                        <a:pt x="852" y="4540"/>
                        <a:pt x="980" y="4391"/>
                      </a:cubicBezTo>
                      <a:cubicBezTo>
                        <a:pt x="1129" y="4200"/>
                        <a:pt x="1087" y="3965"/>
                        <a:pt x="916" y="3838"/>
                      </a:cubicBezTo>
                      <a:cubicBezTo>
                        <a:pt x="836" y="3775"/>
                        <a:pt x="749" y="3746"/>
                        <a:pt x="663" y="3746"/>
                      </a:cubicBezTo>
                      <a:cubicBezTo>
                        <a:pt x="544" y="3746"/>
                        <a:pt x="428" y="3802"/>
                        <a:pt x="341" y="3901"/>
                      </a:cubicBezTo>
                      <a:cubicBezTo>
                        <a:pt x="86" y="4264"/>
                        <a:pt x="1" y="4711"/>
                        <a:pt x="107" y="5179"/>
                      </a:cubicBezTo>
                      <a:cubicBezTo>
                        <a:pt x="214" y="5690"/>
                        <a:pt x="533" y="6138"/>
                        <a:pt x="959" y="6393"/>
                      </a:cubicBezTo>
                      <a:cubicBezTo>
                        <a:pt x="1257" y="6542"/>
                        <a:pt x="1598" y="6628"/>
                        <a:pt x="1939" y="6628"/>
                      </a:cubicBezTo>
                      <a:cubicBezTo>
                        <a:pt x="2471" y="6628"/>
                        <a:pt x="3046" y="6436"/>
                        <a:pt x="3493" y="6074"/>
                      </a:cubicBezTo>
                      <a:cubicBezTo>
                        <a:pt x="4367" y="5286"/>
                        <a:pt x="4665" y="3901"/>
                        <a:pt x="4218" y="2666"/>
                      </a:cubicBezTo>
                      <a:cubicBezTo>
                        <a:pt x="3855" y="1665"/>
                        <a:pt x="3110" y="813"/>
                        <a:pt x="1981" y="68"/>
                      </a:cubicBezTo>
                      <a:cubicBezTo>
                        <a:pt x="1912" y="22"/>
                        <a:pt x="1837" y="0"/>
                        <a:pt x="17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1" name="Google Shape;311;p8"/>
                <p:cNvSpPr/>
                <p:nvPr/>
              </p:nvSpPr>
              <p:spPr>
                <a:xfrm>
                  <a:off x="7765484" y="4347959"/>
                  <a:ext cx="393182" cy="378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69" h="8355" extrusionOk="0">
                      <a:moveTo>
                        <a:pt x="3089" y="0"/>
                      </a:moveTo>
                      <a:cubicBezTo>
                        <a:pt x="2306" y="0"/>
                        <a:pt x="1517" y="138"/>
                        <a:pt x="767" y="395"/>
                      </a:cubicBezTo>
                      <a:cubicBezTo>
                        <a:pt x="448" y="501"/>
                        <a:pt x="107" y="650"/>
                        <a:pt x="43" y="1013"/>
                      </a:cubicBezTo>
                      <a:cubicBezTo>
                        <a:pt x="1" y="1289"/>
                        <a:pt x="235" y="1609"/>
                        <a:pt x="533" y="1694"/>
                      </a:cubicBezTo>
                      <a:cubicBezTo>
                        <a:pt x="664" y="1741"/>
                        <a:pt x="800" y="1759"/>
                        <a:pt x="937" y="1759"/>
                      </a:cubicBezTo>
                      <a:cubicBezTo>
                        <a:pt x="1113" y="1759"/>
                        <a:pt x="1291" y="1730"/>
                        <a:pt x="1470" y="1694"/>
                      </a:cubicBezTo>
                      <a:lnTo>
                        <a:pt x="1470" y="1694"/>
                      </a:lnTo>
                      <a:cubicBezTo>
                        <a:pt x="1364" y="2567"/>
                        <a:pt x="1832" y="3419"/>
                        <a:pt x="2599" y="3888"/>
                      </a:cubicBezTo>
                      <a:cubicBezTo>
                        <a:pt x="3238" y="4271"/>
                        <a:pt x="4068" y="4314"/>
                        <a:pt x="4729" y="4633"/>
                      </a:cubicBezTo>
                      <a:cubicBezTo>
                        <a:pt x="5857" y="5166"/>
                        <a:pt x="6475" y="6550"/>
                        <a:pt x="6156" y="7721"/>
                      </a:cubicBezTo>
                      <a:cubicBezTo>
                        <a:pt x="6092" y="7870"/>
                        <a:pt x="6049" y="8083"/>
                        <a:pt x="6156" y="8211"/>
                      </a:cubicBezTo>
                      <a:cubicBezTo>
                        <a:pt x="6188" y="8307"/>
                        <a:pt x="6267" y="8355"/>
                        <a:pt x="6331" y="8355"/>
                      </a:cubicBezTo>
                      <a:cubicBezTo>
                        <a:pt x="6395" y="8355"/>
                        <a:pt x="6443" y="8307"/>
                        <a:pt x="6411" y="8211"/>
                      </a:cubicBezTo>
                      <a:cubicBezTo>
                        <a:pt x="7881" y="7508"/>
                        <a:pt x="8669" y="5741"/>
                        <a:pt x="8435" y="4143"/>
                      </a:cubicBezTo>
                      <a:cubicBezTo>
                        <a:pt x="8200" y="2546"/>
                        <a:pt x="7008" y="1162"/>
                        <a:pt x="5538" y="501"/>
                      </a:cubicBezTo>
                      <a:cubicBezTo>
                        <a:pt x="4766" y="159"/>
                        <a:pt x="3931" y="0"/>
                        <a:pt x="308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2" name="Google Shape;312;p8"/>
                <p:cNvSpPr/>
                <p:nvPr/>
              </p:nvSpPr>
              <p:spPr>
                <a:xfrm>
                  <a:off x="6740593" y="4335259"/>
                  <a:ext cx="1434488" cy="568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8" h="12538" extrusionOk="0">
                      <a:moveTo>
                        <a:pt x="25607" y="772"/>
                      </a:moveTo>
                      <a:cubicBezTo>
                        <a:pt x="27733" y="772"/>
                        <a:pt x="29687" y="1874"/>
                        <a:pt x="30414" y="3571"/>
                      </a:cubicBezTo>
                      <a:cubicBezTo>
                        <a:pt x="30840" y="4530"/>
                        <a:pt x="30755" y="5765"/>
                        <a:pt x="30222" y="6766"/>
                      </a:cubicBezTo>
                      <a:cubicBezTo>
                        <a:pt x="29924" y="7384"/>
                        <a:pt x="29455" y="7831"/>
                        <a:pt x="28923" y="8129"/>
                      </a:cubicBezTo>
                      <a:cubicBezTo>
                        <a:pt x="29072" y="7597"/>
                        <a:pt x="29115" y="7043"/>
                        <a:pt x="29072" y="6574"/>
                      </a:cubicBezTo>
                      <a:cubicBezTo>
                        <a:pt x="28987" y="5701"/>
                        <a:pt x="28540" y="4956"/>
                        <a:pt x="27858" y="4594"/>
                      </a:cubicBezTo>
                      <a:cubicBezTo>
                        <a:pt x="27411" y="4317"/>
                        <a:pt x="26900" y="4274"/>
                        <a:pt x="26431" y="4210"/>
                      </a:cubicBezTo>
                      <a:cubicBezTo>
                        <a:pt x="26048" y="4168"/>
                        <a:pt x="25707" y="4104"/>
                        <a:pt x="25388" y="3976"/>
                      </a:cubicBezTo>
                      <a:cubicBezTo>
                        <a:pt x="24706" y="3657"/>
                        <a:pt x="24301" y="2741"/>
                        <a:pt x="24536" y="2038"/>
                      </a:cubicBezTo>
                      <a:cubicBezTo>
                        <a:pt x="24621" y="1846"/>
                        <a:pt x="24514" y="1633"/>
                        <a:pt x="24323" y="1527"/>
                      </a:cubicBezTo>
                      <a:cubicBezTo>
                        <a:pt x="24280" y="1506"/>
                        <a:pt x="24216" y="1506"/>
                        <a:pt x="24174" y="1506"/>
                      </a:cubicBezTo>
                      <a:cubicBezTo>
                        <a:pt x="24003" y="1506"/>
                        <a:pt x="23876" y="1569"/>
                        <a:pt x="23812" y="1718"/>
                      </a:cubicBezTo>
                      <a:cubicBezTo>
                        <a:pt x="23787" y="1781"/>
                        <a:pt x="23675" y="1814"/>
                        <a:pt x="23523" y="1814"/>
                      </a:cubicBezTo>
                      <a:cubicBezTo>
                        <a:pt x="23414" y="1814"/>
                        <a:pt x="23285" y="1797"/>
                        <a:pt x="23151" y="1761"/>
                      </a:cubicBezTo>
                      <a:cubicBezTo>
                        <a:pt x="22960" y="1718"/>
                        <a:pt x="22811" y="1548"/>
                        <a:pt x="22747" y="1356"/>
                      </a:cubicBezTo>
                      <a:cubicBezTo>
                        <a:pt x="23577" y="1016"/>
                        <a:pt x="24429" y="803"/>
                        <a:pt x="25260" y="781"/>
                      </a:cubicBezTo>
                      <a:cubicBezTo>
                        <a:pt x="25376" y="775"/>
                        <a:pt x="25492" y="772"/>
                        <a:pt x="25607" y="772"/>
                      </a:cubicBezTo>
                      <a:close/>
                      <a:moveTo>
                        <a:pt x="25615" y="0"/>
                      </a:moveTo>
                      <a:cubicBezTo>
                        <a:pt x="25469" y="0"/>
                        <a:pt x="25322" y="5"/>
                        <a:pt x="25175" y="15"/>
                      </a:cubicBezTo>
                      <a:cubicBezTo>
                        <a:pt x="23109" y="142"/>
                        <a:pt x="21000" y="1101"/>
                        <a:pt x="18913" y="2911"/>
                      </a:cubicBezTo>
                      <a:cubicBezTo>
                        <a:pt x="17806" y="3870"/>
                        <a:pt x="16826" y="4956"/>
                        <a:pt x="15868" y="5999"/>
                      </a:cubicBezTo>
                      <a:cubicBezTo>
                        <a:pt x="15335" y="6574"/>
                        <a:pt x="14760" y="7192"/>
                        <a:pt x="14206" y="7746"/>
                      </a:cubicBezTo>
                      <a:cubicBezTo>
                        <a:pt x="13014" y="8981"/>
                        <a:pt x="11140" y="10685"/>
                        <a:pt x="8839" y="11409"/>
                      </a:cubicBezTo>
                      <a:cubicBezTo>
                        <a:pt x="8057" y="11652"/>
                        <a:pt x="7248" y="11770"/>
                        <a:pt x="6441" y="11770"/>
                      </a:cubicBezTo>
                      <a:cubicBezTo>
                        <a:pt x="4349" y="11770"/>
                        <a:pt x="2271" y="10979"/>
                        <a:pt x="704" y="9535"/>
                      </a:cubicBezTo>
                      <a:cubicBezTo>
                        <a:pt x="634" y="9465"/>
                        <a:pt x="538" y="9433"/>
                        <a:pt x="441" y="9433"/>
                      </a:cubicBezTo>
                      <a:cubicBezTo>
                        <a:pt x="330" y="9433"/>
                        <a:pt x="218" y="9476"/>
                        <a:pt x="150" y="9556"/>
                      </a:cubicBezTo>
                      <a:cubicBezTo>
                        <a:pt x="1" y="9726"/>
                        <a:pt x="22" y="9982"/>
                        <a:pt x="171" y="10131"/>
                      </a:cubicBezTo>
                      <a:cubicBezTo>
                        <a:pt x="1854" y="11686"/>
                        <a:pt x="4154" y="12538"/>
                        <a:pt x="6433" y="12538"/>
                      </a:cubicBezTo>
                      <a:cubicBezTo>
                        <a:pt x="7349" y="12538"/>
                        <a:pt x="8243" y="12410"/>
                        <a:pt x="9095" y="12154"/>
                      </a:cubicBezTo>
                      <a:cubicBezTo>
                        <a:pt x="11565" y="11366"/>
                        <a:pt x="13546" y="9599"/>
                        <a:pt x="14781" y="8321"/>
                      </a:cubicBezTo>
                      <a:cubicBezTo>
                        <a:pt x="15378" y="7724"/>
                        <a:pt x="15931" y="7107"/>
                        <a:pt x="16464" y="6532"/>
                      </a:cubicBezTo>
                      <a:cubicBezTo>
                        <a:pt x="17422" y="5488"/>
                        <a:pt x="18423" y="4423"/>
                        <a:pt x="19488" y="3486"/>
                      </a:cubicBezTo>
                      <a:cubicBezTo>
                        <a:pt x="20340" y="2741"/>
                        <a:pt x="21171" y="2166"/>
                        <a:pt x="22044" y="1740"/>
                      </a:cubicBezTo>
                      <a:cubicBezTo>
                        <a:pt x="22193" y="2144"/>
                        <a:pt x="22534" y="2464"/>
                        <a:pt x="22960" y="2570"/>
                      </a:cubicBezTo>
                      <a:cubicBezTo>
                        <a:pt x="23162" y="2602"/>
                        <a:pt x="23342" y="2621"/>
                        <a:pt x="23499" y="2621"/>
                      </a:cubicBezTo>
                      <a:cubicBezTo>
                        <a:pt x="23557" y="2621"/>
                        <a:pt x="23611" y="2619"/>
                        <a:pt x="23663" y="2613"/>
                      </a:cubicBezTo>
                      <a:cubicBezTo>
                        <a:pt x="23705" y="3486"/>
                        <a:pt x="24238" y="4338"/>
                        <a:pt x="25047" y="4721"/>
                      </a:cubicBezTo>
                      <a:cubicBezTo>
                        <a:pt x="25452" y="4913"/>
                        <a:pt x="25899" y="4956"/>
                        <a:pt x="26303" y="5020"/>
                      </a:cubicBezTo>
                      <a:cubicBezTo>
                        <a:pt x="26729" y="5062"/>
                        <a:pt x="27113" y="5126"/>
                        <a:pt x="27432" y="5296"/>
                      </a:cubicBezTo>
                      <a:cubicBezTo>
                        <a:pt x="27858" y="5552"/>
                        <a:pt x="28178" y="6084"/>
                        <a:pt x="28242" y="6681"/>
                      </a:cubicBezTo>
                      <a:cubicBezTo>
                        <a:pt x="28284" y="7256"/>
                        <a:pt x="28156" y="8001"/>
                        <a:pt x="27922" y="8640"/>
                      </a:cubicBezTo>
                      <a:cubicBezTo>
                        <a:pt x="27858" y="8768"/>
                        <a:pt x="27901" y="8917"/>
                        <a:pt x="27965" y="9024"/>
                      </a:cubicBezTo>
                      <a:cubicBezTo>
                        <a:pt x="28039" y="9116"/>
                        <a:pt x="28178" y="9177"/>
                        <a:pt x="28297" y="9177"/>
                      </a:cubicBezTo>
                      <a:cubicBezTo>
                        <a:pt x="28314" y="9177"/>
                        <a:pt x="28331" y="9175"/>
                        <a:pt x="28348" y="9173"/>
                      </a:cubicBezTo>
                      <a:cubicBezTo>
                        <a:pt x="29413" y="8960"/>
                        <a:pt x="30350" y="8236"/>
                        <a:pt x="30904" y="7171"/>
                      </a:cubicBezTo>
                      <a:cubicBezTo>
                        <a:pt x="31543" y="5935"/>
                        <a:pt x="31628" y="4487"/>
                        <a:pt x="31117" y="3273"/>
                      </a:cubicBezTo>
                      <a:cubicBezTo>
                        <a:pt x="30253" y="1305"/>
                        <a:pt x="28027" y="0"/>
                        <a:pt x="256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3" name="Google Shape;313;p8"/>
                <p:cNvSpPr/>
                <p:nvPr/>
              </p:nvSpPr>
              <p:spPr>
                <a:xfrm>
                  <a:off x="8783618" y="2705275"/>
                  <a:ext cx="311090" cy="198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9" h="4369" extrusionOk="0">
                      <a:moveTo>
                        <a:pt x="4861" y="1"/>
                      </a:moveTo>
                      <a:cubicBezTo>
                        <a:pt x="4532" y="1"/>
                        <a:pt x="4208" y="101"/>
                        <a:pt x="3962" y="301"/>
                      </a:cubicBezTo>
                      <a:cubicBezTo>
                        <a:pt x="3791" y="428"/>
                        <a:pt x="3749" y="663"/>
                        <a:pt x="3876" y="854"/>
                      </a:cubicBezTo>
                      <a:cubicBezTo>
                        <a:pt x="3954" y="957"/>
                        <a:pt x="4078" y="1014"/>
                        <a:pt x="4202" y="1014"/>
                      </a:cubicBezTo>
                      <a:cubicBezTo>
                        <a:pt x="4283" y="1014"/>
                        <a:pt x="4363" y="990"/>
                        <a:pt x="4430" y="939"/>
                      </a:cubicBezTo>
                      <a:cubicBezTo>
                        <a:pt x="4542" y="842"/>
                        <a:pt x="4681" y="799"/>
                        <a:pt x="4829" y="799"/>
                      </a:cubicBezTo>
                      <a:cubicBezTo>
                        <a:pt x="4907" y="799"/>
                        <a:pt x="4988" y="811"/>
                        <a:pt x="5069" y="833"/>
                      </a:cubicBezTo>
                      <a:cubicBezTo>
                        <a:pt x="5367" y="918"/>
                        <a:pt x="5602" y="1067"/>
                        <a:pt x="5751" y="1302"/>
                      </a:cubicBezTo>
                      <a:cubicBezTo>
                        <a:pt x="6006" y="1770"/>
                        <a:pt x="5900" y="2452"/>
                        <a:pt x="5495" y="2899"/>
                      </a:cubicBezTo>
                      <a:cubicBezTo>
                        <a:pt x="5118" y="3334"/>
                        <a:pt x="4515" y="3571"/>
                        <a:pt x="3879" y="3571"/>
                      </a:cubicBezTo>
                      <a:cubicBezTo>
                        <a:pt x="3580" y="3571"/>
                        <a:pt x="3275" y="3519"/>
                        <a:pt x="2982" y="3410"/>
                      </a:cubicBezTo>
                      <a:cubicBezTo>
                        <a:pt x="2173" y="3091"/>
                        <a:pt x="1427" y="2452"/>
                        <a:pt x="788" y="1472"/>
                      </a:cubicBezTo>
                      <a:cubicBezTo>
                        <a:pt x="707" y="1363"/>
                        <a:pt x="582" y="1298"/>
                        <a:pt x="453" y="1298"/>
                      </a:cubicBezTo>
                      <a:cubicBezTo>
                        <a:pt x="379" y="1298"/>
                        <a:pt x="304" y="1319"/>
                        <a:pt x="235" y="1365"/>
                      </a:cubicBezTo>
                      <a:cubicBezTo>
                        <a:pt x="64" y="1493"/>
                        <a:pt x="0" y="1727"/>
                        <a:pt x="128" y="1919"/>
                      </a:cubicBezTo>
                      <a:cubicBezTo>
                        <a:pt x="874" y="3048"/>
                        <a:pt x="1725" y="3815"/>
                        <a:pt x="2705" y="4155"/>
                      </a:cubicBezTo>
                      <a:cubicBezTo>
                        <a:pt x="3088" y="4283"/>
                        <a:pt x="3472" y="4368"/>
                        <a:pt x="3876" y="4368"/>
                      </a:cubicBezTo>
                      <a:cubicBezTo>
                        <a:pt x="4750" y="4368"/>
                        <a:pt x="5580" y="4028"/>
                        <a:pt x="6113" y="3431"/>
                      </a:cubicBezTo>
                      <a:cubicBezTo>
                        <a:pt x="6730" y="2707"/>
                        <a:pt x="6858" y="1685"/>
                        <a:pt x="6432" y="897"/>
                      </a:cubicBezTo>
                      <a:cubicBezTo>
                        <a:pt x="6198" y="492"/>
                        <a:pt x="5751" y="151"/>
                        <a:pt x="5240" y="45"/>
                      </a:cubicBezTo>
                      <a:cubicBezTo>
                        <a:pt x="5115" y="15"/>
                        <a:pt x="4988" y="1"/>
                        <a:pt x="486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4" name="Google Shape;314;p8"/>
                <p:cNvSpPr/>
                <p:nvPr/>
              </p:nvSpPr>
              <p:spPr>
                <a:xfrm>
                  <a:off x="8342176" y="3766502"/>
                  <a:ext cx="388284" cy="382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61" h="8442" extrusionOk="0">
                      <a:moveTo>
                        <a:pt x="1266" y="1"/>
                      </a:moveTo>
                      <a:cubicBezTo>
                        <a:pt x="1235" y="1"/>
                        <a:pt x="1203" y="4"/>
                        <a:pt x="1172" y="10"/>
                      </a:cubicBezTo>
                      <a:cubicBezTo>
                        <a:pt x="831" y="53"/>
                        <a:pt x="682" y="415"/>
                        <a:pt x="575" y="735"/>
                      </a:cubicBezTo>
                      <a:cubicBezTo>
                        <a:pt x="43" y="2268"/>
                        <a:pt x="0" y="3993"/>
                        <a:pt x="682" y="5484"/>
                      </a:cubicBezTo>
                      <a:cubicBezTo>
                        <a:pt x="1342" y="6953"/>
                        <a:pt x="2726" y="8146"/>
                        <a:pt x="4324" y="8402"/>
                      </a:cubicBezTo>
                      <a:cubicBezTo>
                        <a:pt x="4507" y="8429"/>
                        <a:pt x="4692" y="8442"/>
                        <a:pt x="4878" y="8442"/>
                      </a:cubicBezTo>
                      <a:cubicBezTo>
                        <a:pt x="6309" y="8442"/>
                        <a:pt x="7751" y="7660"/>
                        <a:pt x="8392" y="6378"/>
                      </a:cubicBezTo>
                      <a:cubicBezTo>
                        <a:pt x="8406" y="6382"/>
                        <a:pt x="8418" y="6384"/>
                        <a:pt x="8430" y="6384"/>
                      </a:cubicBezTo>
                      <a:cubicBezTo>
                        <a:pt x="8561" y="6384"/>
                        <a:pt x="8548" y="6180"/>
                        <a:pt x="8392" y="6102"/>
                      </a:cubicBezTo>
                      <a:cubicBezTo>
                        <a:pt x="8340" y="6058"/>
                        <a:pt x="8274" y="6043"/>
                        <a:pt x="8203" y="6043"/>
                      </a:cubicBezTo>
                      <a:cubicBezTo>
                        <a:pt x="8098" y="6043"/>
                        <a:pt x="7982" y="6076"/>
                        <a:pt x="7880" y="6102"/>
                      </a:cubicBezTo>
                      <a:cubicBezTo>
                        <a:pt x="7672" y="6158"/>
                        <a:pt x="7457" y="6186"/>
                        <a:pt x="7241" y="6186"/>
                      </a:cubicBezTo>
                      <a:cubicBezTo>
                        <a:pt x="6243" y="6186"/>
                        <a:pt x="5230" y="5606"/>
                        <a:pt x="4792" y="4696"/>
                      </a:cubicBezTo>
                      <a:cubicBezTo>
                        <a:pt x="4473" y="4036"/>
                        <a:pt x="4452" y="3205"/>
                        <a:pt x="4047" y="2566"/>
                      </a:cubicBezTo>
                      <a:cubicBezTo>
                        <a:pt x="3641" y="1870"/>
                        <a:pt x="2900" y="1402"/>
                        <a:pt x="2113" y="1402"/>
                      </a:cubicBezTo>
                      <a:cubicBezTo>
                        <a:pt x="2034" y="1402"/>
                        <a:pt x="1954" y="1406"/>
                        <a:pt x="1875" y="1416"/>
                      </a:cubicBezTo>
                      <a:cubicBezTo>
                        <a:pt x="1917" y="1097"/>
                        <a:pt x="1981" y="777"/>
                        <a:pt x="1875" y="479"/>
                      </a:cubicBezTo>
                      <a:cubicBezTo>
                        <a:pt x="1798" y="231"/>
                        <a:pt x="1534" y="1"/>
                        <a:pt x="12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5" name="Google Shape;315;p8"/>
                <p:cNvSpPr/>
                <p:nvPr/>
              </p:nvSpPr>
              <p:spPr>
                <a:xfrm>
                  <a:off x="8328660" y="2744598"/>
                  <a:ext cx="601815" cy="1424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9" h="31402" extrusionOk="0">
                      <a:moveTo>
                        <a:pt x="1555" y="22627"/>
                      </a:moveTo>
                      <a:cubicBezTo>
                        <a:pt x="1747" y="22690"/>
                        <a:pt x="1896" y="22840"/>
                        <a:pt x="1960" y="23010"/>
                      </a:cubicBezTo>
                      <a:cubicBezTo>
                        <a:pt x="2045" y="23329"/>
                        <a:pt x="2002" y="23628"/>
                        <a:pt x="1896" y="23691"/>
                      </a:cubicBezTo>
                      <a:cubicBezTo>
                        <a:pt x="1725" y="23798"/>
                        <a:pt x="1640" y="24011"/>
                        <a:pt x="1725" y="24181"/>
                      </a:cubicBezTo>
                      <a:cubicBezTo>
                        <a:pt x="1774" y="24327"/>
                        <a:pt x="1909" y="24424"/>
                        <a:pt x="2065" y="24424"/>
                      </a:cubicBezTo>
                      <a:cubicBezTo>
                        <a:pt x="2114" y="24424"/>
                        <a:pt x="2164" y="24415"/>
                        <a:pt x="2215" y="24394"/>
                      </a:cubicBezTo>
                      <a:cubicBezTo>
                        <a:pt x="2359" y="24348"/>
                        <a:pt x="2511" y="24325"/>
                        <a:pt x="2665" y="24325"/>
                      </a:cubicBezTo>
                      <a:cubicBezTo>
                        <a:pt x="3280" y="24325"/>
                        <a:pt x="3919" y="24683"/>
                        <a:pt x="4174" y="25246"/>
                      </a:cubicBezTo>
                      <a:cubicBezTo>
                        <a:pt x="4302" y="25544"/>
                        <a:pt x="4345" y="25928"/>
                        <a:pt x="4409" y="26290"/>
                      </a:cubicBezTo>
                      <a:cubicBezTo>
                        <a:pt x="4451" y="26780"/>
                        <a:pt x="4537" y="27248"/>
                        <a:pt x="4771" y="27717"/>
                      </a:cubicBezTo>
                      <a:cubicBezTo>
                        <a:pt x="5154" y="28398"/>
                        <a:pt x="5900" y="28845"/>
                        <a:pt x="6773" y="28931"/>
                      </a:cubicBezTo>
                      <a:cubicBezTo>
                        <a:pt x="6881" y="28941"/>
                        <a:pt x="6997" y="28946"/>
                        <a:pt x="7118" y="28946"/>
                      </a:cubicBezTo>
                      <a:cubicBezTo>
                        <a:pt x="7497" y="28946"/>
                        <a:pt x="7924" y="28895"/>
                        <a:pt x="8328" y="28782"/>
                      </a:cubicBezTo>
                      <a:lnTo>
                        <a:pt x="8328" y="28782"/>
                      </a:lnTo>
                      <a:cubicBezTo>
                        <a:pt x="8051" y="29314"/>
                        <a:pt x="7582" y="29783"/>
                        <a:pt x="6964" y="30102"/>
                      </a:cubicBezTo>
                      <a:cubicBezTo>
                        <a:pt x="6391" y="30401"/>
                        <a:pt x="5757" y="30552"/>
                        <a:pt x="5142" y="30552"/>
                      </a:cubicBezTo>
                      <a:cubicBezTo>
                        <a:pt x="4660" y="30552"/>
                        <a:pt x="4191" y="30459"/>
                        <a:pt x="3770" y="30272"/>
                      </a:cubicBezTo>
                      <a:cubicBezTo>
                        <a:pt x="1981" y="29506"/>
                        <a:pt x="809" y="27376"/>
                        <a:pt x="980" y="25118"/>
                      </a:cubicBezTo>
                      <a:cubicBezTo>
                        <a:pt x="1022" y="24288"/>
                        <a:pt x="1214" y="23457"/>
                        <a:pt x="1555" y="22627"/>
                      </a:cubicBezTo>
                      <a:close/>
                      <a:moveTo>
                        <a:pt x="9991" y="0"/>
                      </a:moveTo>
                      <a:cubicBezTo>
                        <a:pt x="9896" y="0"/>
                        <a:pt x="9805" y="32"/>
                        <a:pt x="9733" y="94"/>
                      </a:cubicBezTo>
                      <a:cubicBezTo>
                        <a:pt x="9563" y="243"/>
                        <a:pt x="9563" y="498"/>
                        <a:pt x="9691" y="648"/>
                      </a:cubicBezTo>
                      <a:cubicBezTo>
                        <a:pt x="11693" y="2777"/>
                        <a:pt x="12417" y="5972"/>
                        <a:pt x="11565" y="8783"/>
                      </a:cubicBezTo>
                      <a:cubicBezTo>
                        <a:pt x="10841" y="11062"/>
                        <a:pt x="9137" y="12936"/>
                        <a:pt x="7923" y="14150"/>
                      </a:cubicBezTo>
                      <a:cubicBezTo>
                        <a:pt x="7348" y="14704"/>
                        <a:pt x="6751" y="15258"/>
                        <a:pt x="6155" y="15790"/>
                      </a:cubicBezTo>
                      <a:cubicBezTo>
                        <a:pt x="5090" y="16770"/>
                        <a:pt x="4025" y="17771"/>
                        <a:pt x="3067" y="18857"/>
                      </a:cubicBezTo>
                      <a:cubicBezTo>
                        <a:pt x="1278" y="20944"/>
                        <a:pt x="298" y="23031"/>
                        <a:pt x="171" y="25118"/>
                      </a:cubicBezTo>
                      <a:cubicBezTo>
                        <a:pt x="0" y="27695"/>
                        <a:pt x="1363" y="30145"/>
                        <a:pt x="3450" y="31060"/>
                      </a:cubicBezTo>
                      <a:cubicBezTo>
                        <a:pt x="3940" y="31273"/>
                        <a:pt x="4537" y="31401"/>
                        <a:pt x="5112" y="31401"/>
                      </a:cubicBezTo>
                      <a:cubicBezTo>
                        <a:pt x="5878" y="31359"/>
                        <a:pt x="6645" y="31167"/>
                        <a:pt x="7327" y="30826"/>
                      </a:cubicBezTo>
                      <a:cubicBezTo>
                        <a:pt x="8391" y="30251"/>
                        <a:pt x="9137" y="29314"/>
                        <a:pt x="9329" y="28249"/>
                      </a:cubicBezTo>
                      <a:cubicBezTo>
                        <a:pt x="9350" y="28121"/>
                        <a:pt x="9307" y="27972"/>
                        <a:pt x="9201" y="27887"/>
                      </a:cubicBezTo>
                      <a:cubicBezTo>
                        <a:pt x="9136" y="27836"/>
                        <a:pt x="9048" y="27807"/>
                        <a:pt x="8961" y="27807"/>
                      </a:cubicBezTo>
                      <a:cubicBezTo>
                        <a:pt x="8904" y="27807"/>
                        <a:pt x="8846" y="27819"/>
                        <a:pt x="8796" y="27845"/>
                      </a:cubicBezTo>
                      <a:cubicBezTo>
                        <a:pt x="8248" y="28064"/>
                        <a:pt x="7623" y="28173"/>
                        <a:pt x="7106" y="28173"/>
                      </a:cubicBezTo>
                      <a:cubicBezTo>
                        <a:pt x="7020" y="28173"/>
                        <a:pt x="6937" y="28170"/>
                        <a:pt x="6858" y="28164"/>
                      </a:cubicBezTo>
                      <a:cubicBezTo>
                        <a:pt x="6240" y="28100"/>
                        <a:pt x="5708" y="27781"/>
                        <a:pt x="5474" y="27355"/>
                      </a:cubicBezTo>
                      <a:cubicBezTo>
                        <a:pt x="5282" y="27035"/>
                        <a:pt x="5239" y="26631"/>
                        <a:pt x="5175" y="26205"/>
                      </a:cubicBezTo>
                      <a:cubicBezTo>
                        <a:pt x="5133" y="25779"/>
                        <a:pt x="5069" y="25353"/>
                        <a:pt x="4877" y="24969"/>
                      </a:cubicBezTo>
                      <a:cubicBezTo>
                        <a:pt x="4515" y="24160"/>
                        <a:pt x="3663" y="23628"/>
                        <a:pt x="2790" y="23585"/>
                      </a:cubicBezTo>
                      <a:cubicBezTo>
                        <a:pt x="2811" y="23372"/>
                        <a:pt x="2790" y="23116"/>
                        <a:pt x="2726" y="22882"/>
                      </a:cubicBezTo>
                      <a:cubicBezTo>
                        <a:pt x="2620" y="22456"/>
                        <a:pt x="2300" y="22115"/>
                        <a:pt x="1896" y="21945"/>
                      </a:cubicBezTo>
                      <a:cubicBezTo>
                        <a:pt x="2322" y="21093"/>
                        <a:pt x="2939" y="20241"/>
                        <a:pt x="3663" y="19389"/>
                      </a:cubicBezTo>
                      <a:cubicBezTo>
                        <a:pt x="4600" y="18324"/>
                        <a:pt x="5665" y="17345"/>
                        <a:pt x="6688" y="16386"/>
                      </a:cubicBezTo>
                      <a:cubicBezTo>
                        <a:pt x="7284" y="15854"/>
                        <a:pt x="7902" y="15300"/>
                        <a:pt x="8477" y="14704"/>
                      </a:cubicBezTo>
                      <a:cubicBezTo>
                        <a:pt x="9754" y="13426"/>
                        <a:pt x="11565" y="11488"/>
                        <a:pt x="12310" y="9017"/>
                      </a:cubicBezTo>
                      <a:cubicBezTo>
                        <a:pt x="13269" y="5951"/>
                        <a:pt x="12481" y="2458"/>
                        <a:pt x="10287" y="115"/>
                      </a:cubicBezTo>
                      <a:cubicBezTo>
                        <a:pt x="10198" y="38"/>
                        <a:pt x="10093" y="0"/>
                        <a:pt x="999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6" name="Google Shape;316;p8"/>
                <p:cNvSpPr/>
                <p:nvPr/>
              </p:nvSpPr>
              <p:spPr>
                <a:xfrm>
                  <a:off x="7041978" y="4821923"/>
                  <a:ext cx="1144715" cy="321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39" h="7090" extrusionOk="0">
                      <a:moveTo>
                        <a:pt x="14870" y="0"/>
                      </a:moveTo>
                      <a:cubicBezTo>
                        <a:pt x="13484" y="0"/>
                        <a:pt x="12073" y="288"/>
                        <a:pt x="10777" y="764"/>
                      </a:cubicBezTo>
                      <a:cubicBezTo>
                        <a:pt x="8051" y="1786"/>
                        <a:pt x="5666" y="3575"/>
                        <a:pt x="3259" y="5173"/>
                      </a:cubicBezTo>
                      <a:cubicBezTo>
                        <a:pt x="2216" y="5854"/>
                        <a:pt x="1130" y="6493"/>
                        <a:pt x="1" y="7047"/>
                      </a:cubicBezTo>
                      <a:lnTo>
                        <a:pt x="25171" y="7047"/>
                      </a:lnTo>
                      <a:cubicBezTo>
                        <a:pt x="24453" y="6586"/>
                        <a:pt x="23815" y="6027"/>
                        <a:pt x="23236" y="5407"/>
                      </a:cubicBezTo>
                      <a:cubicBezTo>
                        <a:pt x="21916" y="3980"/>
                        <a:pt x="20851" y="2255"/>
                        <a:pt x="19190" y="1190"/>
                      </a:cubicBezTo>
                      <a:cubicBezTo>
                        <a:pt x="17905" y="352"/>
                        <a:pt x="16402" y="0"/>
                        <a:pt x="14870" y="0"/>
                      </a:cubicBezTo>
                      <a:close/>
                      <a:moveTo>
                        <a:pt x="25171" y="7047"/>
                      </a:moveTo>
                      <a:cubicBezTo>
                        <a:pt x="25194" y="7061"/>
                        <a:pt x="25216" y="7075"/>
                        <a:pt x="25238" y="7089"/>
                      </a:cubicBezTo>
                      <a:lnTo>
                        <a:pt x="25238" y="704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7" name="Google Shape;317;p8"/>
                <p:cNvSpPr/>
                <p:nvPr/>
              </p:nvSpPr>
              <p:spPr>
                <a:xfrm>
                  <a:off x="7211017" y="4689440"/>
                  <a:ext cx="979532" cy="38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97" h="8499" extrusionOk="0">
                      <a:moveTo>
                        <a:pt x="10628" y="1"/>
                      </a:moveTo>
                      <a:cubicBezTo>
                        <a:pt x="8754" y="1"/>
                        <a:pt x="7136" y="1002"/>
                        <a:pt x="6262" y="2535"/>
                      </a:cubicBezTo>
                      <a:cubicBezTo>
                        <a:pt x="5844" y="2429"/>
                        <a:pt x="5414" y="2376"/>
                        <a:pt x="4984" y="2376"/>
                      </a:cubicBezTo>
                      <a:cubicBezTo>
                        <a:pt x="3684" y="2376"/>
                        <a:pt x="2383" y="2863"/>
                        <a:pt x="1406" y="3855"/>
                      </a:cubicBezTo>
                      <a:cubicBezTo>
                        <a:pt x="640" y="4622"/>
                        <a:pt x="192" y="5581"/>
                        <a:pt x="1" y="6603"/>
                      </a:cubicBezTo>
                      <a:lnTo>
                        <a:pt x="65" y="6603"/>
                      </a:lnTo>
                      <a:cubicBezTo>
                        <a:pt x="2152" y="5197"/>
                        <a:pt x="4324" y="3728"/>
                        <a:pt x="6773" y="2812"/>
                      </a:cubicBezTo>
                      <a:cubicBezTo>
                        <a:pt x="8286" y="2258"/>
                        <a:pt x="9798" y="1960"/>
                        <a:pt x="11267" y="1960"/>
                      </a:cubicBezTo>
                      <a:cubicBezTo>
                        <a:pt x="13099" y="1960"/>
                        <a:pt x="14824" y="2428"/>
                        <a:pt x="16187" y="3323"/>
                      </a:cubicBezTo>
                      <a:cubicBezTo>
                        <a:pt x="17465" y="4175"/>
                        <a:pt x="18445" y="5346"/>
                        <a:pt x="19382" y="6475"/>
                      </a:cubicBezTo>
                      <a:cubicBezTo>
                        <a:pt x="19786" y="6944"/>
                        <a:pt x="20170" y="7433"/>
                        <a:pt x="20574" y="7859"/>
                      </a:cubicBezTo>
                      <a:cubicBezTo>
                        <a:pt x="20787" y="8094"/>
                        <a:pt x="21000" y="8285"/>
                        <a:pt x="21213" y="8498"/>
                      </a:cubicBezTo>
                      <a:cubicBezTo>
                        <a:pt x="21597" y="6858"/>
                        <a:pt x="21128" y="5091"/>
                        <a:pt x="19850" y="3813"/>
                      </a:cubicBezTo>
                      <a:cubicBezTo>
                        <a:pt x="18858" y="2820"/>
                        <a:pt x="17553" y="2333"/>
                        <a:pt x="16260" y="2333"/>
                      </a:cubicBezTo>
                      <a:cubicBezTo>
                        <a:pt x="15833" y="2333"/>
                        <a:pt x="15407" y="2387"/>
                        <a:pt x="14994" y="2492"/>
                      </a:cubicBezTo>
                      <a:cubicBezTo>
                        <a:pt x="14100" y="1002"/>
                        <a:pt x="12481" y="1"/>
                        <a:pt x="106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8" name="Google Shape;318;p8"/>
                <p:cNvSpPr/>
                <p:nvPr/>
              </p:nvSpPr>
              <p:spPr>
                <a:xfrm>
                  <a:off x="7265126" y="4948465"/>
                  <a:ext cx="695519" cy="195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5" h="4300" extrusionOk="0">
                      <a:moveTo>
                        <a:pt x="9027" y="1"/>
                      </a:moveTo>
                      <a:cubicBezTo>
                        <a:pt x="8187" y="1"/>
                        <a:pt x="7335" y="174"/>
                        <a:pt x="6560" y="466"/>
                      </a:cubicBezTo>
                      <a:cubicBezTo>
                        <a:pt x="4899" y="1083"/>
                        <a:pt x="3472" y="2170"/>
                        <a:pt x="1981" y="3128"/>
                      </a:cubicBezTo>
                      <a:cubicBezTo>
                        <a:pt x="1342" y="3554"/>
                        <a:pt x="703" y="3959"/>
                        <a:pt x="0" y="4257"/>
                      </a:cubicBezTo>
                      <a:lnTo>
                        <a:pt x="15267" y="4257"/>
                      </a:lnTo>
                      <a:cubicBezTo>
                        <a:pt x="14847" y="3986"/>
                        <a:pt x="14465" y="3641"/>
                        <a:pt x="14121" y="3277"/>
                      </a:cubicBezTo>
                      <a:cubicBezTo>
                        <a:pt x="13311" y="2404"/>
                        <a:pt x="12651" y="1403"/>
                        <a:pt x="11672" y="721"/>
                      </a:cubicBezTo>
                      <a:cubicBezTo>
                        <a:pt x="10886" y="216"/>
                        <a:pt x="9963" y="1"/>
                        <a:pt x="9027" y="1"/>
                      </a:cubicBezTo>
                      <a:close/>
                      <a:moveTo>
                        <a:pt x="15267" y="4257"/>
                      </a:moveTo>
                      <a:cubicBezTo>
                        <a:pt x="15290" y="4271"/>
                        <a:pt x="15312" y="4285"/>
                        <a:pt x="15335" y="4299"/>
                      </a:cubicBezTo>
                      <a:lnTo>
                        <a:pt x="15335" y="425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9" name="Google Shape;319;p8"/>
                <p:cNvSpPr/>
                <p:nvPr/>
              </p:nvSpPr>
              <p:spPr>
                <a:xfrm>
                  <a:off x="8804844" y="3041495"/>
                  <a:ext cx="339119" cy="1144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7" h="25239" extrusionOk="0">
                      <a:moveTo>
                        <a:pt x="7455" y="1"/>
                      </a:moveTo>
                      <a:cubicBezTo>
                        <a:pt x="6901" y="1108"/>
                        <a:pt x="6262" y="2195"/>
                        <a:pt x="5560" y="3238"/>
                      </a:cubicBezTo>
                      <a:cubicBezTo>
                        <a:pt x="3962" y="5666"/>
                        <a:pt x="2173" y="8030"/>
                        <a:pt x="1172" y="10778"/>
                      </a:cubicBezTo>
                      <a:cubicBezTo>
                        <a:pt x="150" y="13482"/>
                        <a:pt x="1" y="16741"/>
                        <a:pt x="1598" y="19190"/>
                      </a:cubicBezTo>
                      <a:cubicBezTo>
                        <a:pt x="2663" y="20830"/>
                        <a:pt x="4367" y="21895"/>
                        <a:pt x="5794" y="23237"/>
                      </a:cubicBezTo>
                      <a:cubicBezTo>
                        <a:pt x="6444" y="23803"/>
                        <a:pt x="7011" y="24472"/>
                        <a:pt x="7455" y="25203"/>
                      </a:cubicBezTo>
                      <a:lnTo>
                        <a:pt x="7455" y="25203"/>
                      </a:lnTo>
                      <a:lnTo>
                        <a:pt x="7455" y="1"/>
                      </a:lnTo>
                      <a:close/>
                      <a:moveTo>
                        <a:pt x="7455" y="25203"/>
                      </a:moveTo>
                      <a:lnTo>
                        <a:pt x="7455" y="25239"/>
                      </a:lnTo>
                      <a:lnTo>
                        <a:pt x="7476" y="25239"/>
                      </a:lnTo>
                      <a:cubicBezTo>
                        <a:pt x="7469" y="25227"/>
                        <a:pt x="7462" y="25215"/>
                        <a:pt x="7455" y="2520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0" name="Google Shape;320;p8"/>
                <p:cNvSpPr/>
                <p:nvPr/>
              </p:nvSpPr>
              <p:spPr>
                <a:xfrm>
                  <a:off x="8689914" y="3208630"/>
                  <a:ext cx="385472" cy="968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9" h="21346" extrusionOk="0">
                      <a:moveTo>
                        <a:pt x="6603" y="0"/>
                      </a:moveTo>
                      <a:cubicBezTo>
                        <a:pt x="5602" y="192"/>
                        <a:pt x="4643" y="639"/>
                        <a:pt x="3877" y="1427"/>
                      </a:cubicBezTo>
                      <a:cubicBezTo>
                        <a:pt x="2535" y="2727"/>
                        <a:pt x="2109" y="4579"/>
                        <a:pt x="2535" y="6262"/>
                      </a:cubicBezTo>
                      <a:cubicBezTo>
                        <a:pt x="1023" y="7135"/>
                        <a:pt x="0" y="8754"/>
                        <a:pt x="0" y="10628"/>
                      </a:cubicBezTo>
                      <a:cubicBezTo>
                        <a:pt x="0" y="12481"/>
                        <a:pt x="1023" y="14121"/>
                        <a:pt x="2514" y="14994"/>
                      </a:cubicBezTo>
                      <a:cubicBezTo>
                        <a:pt x="2088" y="16676"/>
                        <a:pt x="2514" y="18529"/>
                        <a:pt x="3813" y="19871"/>
                      </a:cubicBezTo>
                      <a:cubicBezTo>
                        <a:pt x="4796" y="20854"/>
                        <a:pt x="6081" y="21345"/>
                        <a:pt x="7359" y="21345"/>
                      </a:cubicBezTo>
                      <a:cubicBezTo>
                        <a:pt x="7742" y="21345"/>
                        <a:pt x="8125" y="21301"/>
                        <a:pt x="8498" y="21213"/>
                      </a:cubicBezTo>
                      <a:cubicBezTo>
                        <a:pt x="8285" y="21021"/>
                        <a:pt x="8094" y="20808"/>
                        <a:pt x="7859" y="20595"/>
                      </a:cubicBezTo>
                      <a:cubicBezTo>
                        <a:pt x="7433" y="20191"/>
                        <a:pt x="6965" y="19786"/>
                        <a:pt x="6475" y="19381"/>
                      </a:cubicBezTo>
                      <a:cubicBezTo>
                        <a:pt x="5367" y="18465"/>
                        <a:pt x="4196" y="17464"/>
                        <a:pt x="3344" y="16187"/>
                      </a:cubicBezTo>
                      <a:cubicBezTo>
                        <a:pt x="2428" y="14824"/>
                        <a:pt x="1981" y="13098"/>
                        <a:pt x="1981" y="11267"/>
                      </a:cubicBezTo>
                      <a:cubicBezTo>
                        <a:pt x="1981" y="9797"/>
                        <a:pt x="2279" y="8285"/>
                        <a:pt x="2833" y="6773"/>
                      </a:cubicBezTo>
                      <a:cubicBezTo>
                        <a:pt x="3728" y="4324"/>
                        <a:pt x="5197" y="2173"/>
                        <a:pt x="6603" y="64"/>
                      </a:cubicBezTo>
                      <a:lnTo>
                        <a:pt x="660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1" name="Google Shape;321;p8"/>
                <p:cNvSpPr/>
                <p:nvPr/>
              </p:nvSpPr>
              <p:spPr>
                <a:xfrm>
                  <a:off x="8939141" y="3264644"/>
                  <a:ext cx="204823" cy="695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" h="15335" extrusionOk="0">
                      <a:moveTo>
                        <a:pt x="4494" y="1"/>
                      </a:moveTo>
                      <a:cubicBezTo>
                        <a:pt x="4175" y="682"/>
                        <a:pt x="3770" y="1321"/>
                        <a:pt x="3344" y="1960"/>
                      </a:cubicBezTo>
                      <a:cubicBezTo>
                        <a:pt x="2386" y="3451"/>
                        <a:pt x="1299" y="4899"/>
                        <a:pt x="682" y="6539"/>
                      </a:cubicBezTo>
                      <a:cubicBezTo>
                        <a:pt x="85" y="8200"/>
                        <a:pt x="0" y="10160"/>
                        <a:pt x="959" y="11650"/>
                      </a:cubicBezTo>
                      <a:cubicBezTo>
                        <a:pt x="1619" y="12651"/>
                        <a:pt x="2641" y="13312"/>
                        <a:pt x="3514" y="14100"/>
                      </a:cubicBezTo>
                      <a:cubicBezTo>
                        <a:pt x="3866" y="14473"/>
                        <a:pt x="4239" y="14866"/>
                        <a:pt x="4494" y="15298"/>
                      </a:cubicBezTo>
                      <a:lnTo>
                        <a:pt x="4494" y="15298"/>
                      </a:lnTo>
                      <a:lnTo>
                        <a:pt x="4494" y="1"/>
                      </a:lnTo>
                      <a:close/>
                      <a:moveTo>
                        <a:pt x="4494" y="15298"/>
                      </a:moveTo>
                      <a:lnTo>
                        <a:pt x="4494" y="15335"/>
                      </a:lnTo>
                      <a:lnTo>
                        <a:pt x="4515" y="15335"/>
                      </a:lnTo>
                      <a:cubicBezTo>
                        <a:pt x="4508" y="15323"/>
                        <a:pt x="4501" y="15310"/>
                        <a:pt x="4494" y="1529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8"/>
                <p:cNvSpPr/>
                <p:nvPr/>
              </p:nvSpPr>
              <p:spPr>
                <a:xfrm>
                  <a:off x="7421601" y="4240239"/>
                  <a:ext cx="320433" cy="409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65" h="9032" extrusionOk="0">
                      <a:moveTo>
                        <a:pt x="6669" y="0"/>
                      </a:moveTo>
                      <a:cubicBezTo>
                        <a:pt x="6661" y="0"/>
                        <a:pt x="6653" y="1"/>
                        <a:pt x="6646" y="1"/>
                      </a:cubicBezTo>
                      <a:cubicBezTo>
                        <a:pt x="4686" y="214"/>
                        <a:pt x="2769" y="1173"/>
                        <a:pt x="1555" y="2749"/>
                      </a:cubicBezTo>
                      <a:cubicBezTo>
                        <a:pt x="150" y="4601"/>
                        <a:pt x="1" y="6816"/>
                        <a:pt x="640" y="9031"/>
                      </a:cubicBezTo>
                      <a:cubicBezTo>
                        <a:pt x="1662" y="5581"/>
                        <a:pt x="3898" y="2557"/>
                        <a:pt x="6837" y="512"/>
                      </a:cubicBezTo>
                      <a:cubicBezTo>
                        <a:pt x="7065" y="347"/>
                        <a:pt x="6931" y="0"/>
                        <a:pt x="66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8"/>
                <p:cNvSpPr/>
                <p:nvPr/>
              </p:nvSpPr>
              <p:spPr>
                <a:xfrm>
                  <a:off x="7065154" y="4686673"/>
                  <a:ext cx="150261" cy="196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4343" extrusionOk="0">
                      <a:moveTo>
                        <a:pt x="2951" y="1"/>
                      </a:moveTo>
                      <a:cubicBezTo>
                        <a:pt x="2890" y="1"/>
                        <a:pt x="2827" y="20"/>
                        <a:pt x="2770" y="62"/>
                      </a:cubicBezTo>
                      <a:cubicBezTo>
                        <a:pt x="2131" y="509"/>
                        <a:pt x="1407" y="1020"/>
                        <a:pt x="959" y="1552"/>
                      </a:cubicBezTo>
                      <a:cubicBezTo>
                        <a:pt x="363" y="2298"/>
                        <a:pt x="1" y="3448"/>
                        <a:pt x="129" y="4342"/>
                      </a:cubicBezTo>
                      <a:cubicBezTo>
                        <a:pt x="1705" y="3597"/>
                        <a:pt x="2897" y="2106"/>
                        <a:pt x="3281" y="402"/>
                      </a:cubicBezTo>
                      <a:cubicBezTo>
                        <a:pt x="3313" y="177"/>
                        <a:pt x="3139" y="1"/>
                        <a:pt x="29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8"/>
                <p:cNvSpPr/>
                <p:nvPr/>
              </p:nvSpPr>
              <p:spPr>
                <a:xfrm>
                  <a:off x="8241396" y="3432096"/>
                  <a:ext cx="409918" cy="303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38" h="6701" extrusionOk="0">
                      <a:moveTo>
                        <a:pt x="6607" y="1"/>
                      </a:moveTo>
                      <a:cubicBezTo>
                        <a:pt x="5237" y="1"/>
                        <a:pt x="3927" y="397"/>
                        <a:pt x="2755" y="1314"/>
                      </a:cubicBezTo>
                      <a:cubicBezTo>
                        <a:pt x="1200" y="2506"/>
                        <a:pt x="242" y="4423"/>
                        <a:pt x="29" y="6404"/>
                      </a:cubicBezTo>
                      <a:cubicBezTo>
                        <a:pt x="1" y="6570"/>
                        <a:pt x="154" y="6701"/>
                        <a:pt x="305" y="6701"/>
                      </a:cubicBezTo>
                      <a:cubicBezTo>
                        <a:pt x="386" y="6701"/>
                        <a:pt x="467" y="6663"/>
                        <a:pt x="519" y="6574"/>
                      </a:cubicBezTo>
                      <a:cubicBezTo>
                        <a:pt x="2584" y="3656"/>
                        <a:pt x="5609" y="1420"/>
                        <a:pt x="9038" y="377"/>
                      </a:cubicBezTo>
                      <a:cubicBezTo>
                        <a:pt x="8217" y="134"/>
                        <a:pt x="7401" y="1"/>
                        <a:pt x="660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325;p8"/>
                <p:cNvSpPr/>
                <p:nvPr/>
              </p:nvSpPr>
              <p:spPr>
                <a:xfrm>
                  <a:off x="8684517" y="3067438"/>
                  <a:ext cx="201512" cy="144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3" h="3182" extrusionOk="0">
                      <a:moveTo>
                        <a:pt x="4067" y="1"/>
                      </a:moveTo>
                      <a:cubicBezTo>
                        <a:pt x="3214" y="1"/>
                        <a:pt x="2264" y="356"/>
                        <a:pt x="1653" y="856"/>
                      </a:cubicBezTo>
                      <a:cubicBezTo>
                        <a:pt x="1120" y="1303"/>
                        <a:pt x="609" y="2027"/>
                        <a:pt x="141" y="2666"/>
                      </a:cubicBezTo>
                      <a:cubicBezTo>
                        <a:pt x="1" y="2886"/>
                        <a:pt x="180" y="3181"/>
                        <a:pt x="449" y="3181"/>
                      </a:cubicBezTo>
                      <a:cubicBezTo>
                        <a:pt x="467" y="3181"/>
                        <a:pt x="485" y="3180"/>
                        <a:pt x="503" y="3177"/>
                      </a:cubicBezTo>
                      <a:cubicBezTo>
                        <a:pt x="2207" y="2794"/>
                        <a:pt x="3697" y="1601"/>
                        <a:pt x="4443" y="25"/>
                      </a:cubicBezTo>
                      <a:cubicBezTo>
                        <a:pt x="4321" y="9"/>
                        <a:pt x="4195" y="1"/>
                        <a:pt x="40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8"/>
                <p:cNvSpPr/>
                <p:nvPr/>
              </p:nvSpPr>
              <p:spPr>
                <a:xfrm>
                  <a:off x="7983779" y="3981396"/>
                  <a:ext cx="393228" cy="394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70" h="8690" extrusionOk="0">
                      <a:moveTo>
                        <a:pt x="3622" y="0"/>
                      </a:moveTo>
                      <a:cubicBezTo>
                        <a:pt x="2876" y="512"/>
                        <a:pt x="2471" y="1470"/>
                        <a:pt x="2621" y="2386"/>
                      </a:cubicBezTo>
                      <a:cubicBezTo>
                        <a:pt x="2621" y="2450"/>
                        <a:pt x="2642" y="2556"/>
                        <a:pt x="2642" y="2641"/>
                      </a:cubicBezTo>
                      <a:cubicBezTo>
                        <a:pt x="2557" y="2641"/>
                        <a:pt x="2450" y="2620"/>
                        <a:pt x="2365" y="2620"/>
                      </a:cubicBezTo>
                      <a:cubicBezTo>
                        <a:pt x="2261" y="2605"/>
                        <a:pt x="2156" y="2598"/>
                        <a:pt x="2051" y="2598"/>
                      </a:cubicBezTo>
                      <a:cubicBezTo>
                        <a:pt x="1270" y="2598"/>
                        <a:pt x="470" y="3002"/>
                        <a:pt x="1" y="3621"/>
                      </a:cubicBezTo>
                      <a:lnTo>
                        <a:pt x="959" y="4345"/>
                      </a:lnTo>
                      <a:cubicBezTo>
                        <a:pt x="619" y="4579"/>
                        <a:pt x="299" y="4835"/>
                        <a:pt x="1" y="5069"/>
                      </a:cubicBezTo>
                      <a:cubicBezTo>
                        <a:pt x="460" y="5712"/>
                        <a:pt x="1219" y="6101"/>
                        <a:pt x="1993" y="6101"/>
                      </a:cubicBezTo>
                      <a:cubicBezTo>
                        <a:pt x="2117" y="6101"/>
                        <a:pt x="2241" y="6091"/>
                        <a:pt x="2365" y="6070"/>
                      </a:cubicBezTo>
                      <a:cubicBezTo>
                        <a:pt x="2450" y="6070"/>
                        <a:pt x="2557" y="6049"/>
                        <a:pt x="2642" y="6049"/>
                      </a:cubicBezTo>
                      <a:cubicBezTo>
                        <a:pt x="2642" y="6134"/>
                        <a:pt x="2621" y="6241"/>
                        <a:pt x="2621" y="6305"/>
                      </a:cubicBezTo>
                      <a:cubicBezTo>
                        <a:pt x="2471" y="7199"/>
                        <a:pt x="2897" y="8157"/>
                        <a:pt x="3622" y="8690"/>
                      </a:cubicBezTo>
                      <a:lnTo>
                        <a:pt x="4346" y="7731"/>
                      </a:lnTo>
                      <a:cubicBezTo>
                        <a:pt x="4580" y="8072"/>
                        <a:pt x="4814" y="8392"/>
                        <a:pt x="5070" y="8690"/>
                      </a:cubicBezTo>
                      <a:cubicBezTo>
                        <a:pt x="5815" y="8179"/>
                        <a:pt x="6199" y="7220"/>
                        <a:pt x="6071" y="6305"/>
                      </a:cubicBezTo>
                      <a:cubicBezTo>
                        <a:pt x="6071" y="6241"/>
                        <a:pt x="6049" y="6134"/>
                        <a:pt x="6049" y="6049"/>
                      </a:cubicBezTo>
                      <a:cubicBezTo>
                        <a:pt x="6135" y="6049"/>
                        <a:pt x="6241" y="6070"/>
                        <a:pt x="6305" y="6070"/>
                      </a:cubicBezTo>
                      <a:cubicBezTo>
                        <a:pt x="6421" y="6090"/>
                        <a:pt x="6538" y="6099"/>
                        <a:pt x="6655" y="6099"/>
                      </a:cubicBezTo>
                      <a:cubicBezTo>
                        <a:pt x="7436" y="6099"/>
                        <a:pt x="8206" y="5681"/>
                        <a:pt x="8669" y="5069"/>
                      </a:cubicBezTo>
                      <a:lnTo>
                        <a:pt x="7711" y="4345"/>
                      </a:lnTo>
                      <a:cubicBezTo>
                        <a:pt x="8073" y="4111"/>
                        <a:pt x="8392" y="3877"/>
                        <a:pt x="8669" y="3621"/>
                      </a:cubicBezTo>
                      <a:cubicBezTo>
                        <a:pt x="8242" y="2971"/>
                        <a:pt x="7457" y="2596"/>
                        <a:pt x="6656" y="2596"/>
                      </a:cubicBezTo>
                      <a:cubicBezTo>
                        <a:pt x="6539" y="2596"/>
                        <a:pt x="6422" y="2604"/>
                        <a:pt x="6305" y="2620"/>
                      </a:cubicBezTo>
                      <a:cubicBezTo>
                        <a:pt x="6241" y="2620"/>
                        <a:pt x="6135" y="2641"/>
                        <a:pt x="6049" y="2641"/>
                      </a:cubicBezTo>
                      <a:cubicBezTo>
                        <a:pt x="6049" y="2556"/>
                        <a:pt x="6071" y="2450"/>
                        <a:pt x="6071" y="2386"/>
                      </a:cubicBezTo>
                      <a:cubicBezTo>
                        <a:pt x="6199" y="1491"/>
                        <a:pt x="5773" y="533"/>
                        <a:pt x="5070" y="0"/>
                      </a:cubicBezTo>
                      <a:lnTo>
                        <a:pt x="4346" y="959"/>
                      </a:lnTo>
                      <a:cubicBezTo>
                        <a:pt x="4111" y="618"/>
                        <a:pt x="3856" y="299"/>
                        <a:pt x="36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8"/>
                <p:cNvSpPr/>
                <p:nvPr/>
              </p:nvSpPr>
              <p:spPr>
                <a:xfrm>
                  <a:off x="8104560" y="4102132"/>
                  <a:ext cx="152665" cy="152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" h="3366" extrusionOk="0">
                      <a:moveTo>
                        <a:pt x="1683" y="1"/>
                      </a:moveTo>
                      <a:cubicBezTo>
                        <a:pt x="746" y="1"/>
                        <a:pt x="0" y="746"/>
                        <a:pt x="0" y="1683"/>
                      </a:cubicBezTo>
                      <a:cubicBezTo>
                        <a:pt x="0" y="2620"/>
                        <a:pt x="746" y="3366"/>
                        <a:pt x="1683" y="3366"/>
                      </a:cubicBezTo>
                      <a:cubicBezTo>
                        <a:pt x="2620" y="3366"/>
                        <a:pt x="3365" y="2620"/>
                        <a:pt x="3365" y="1683"/>
                      </a:cubicBezTo>
                      <a:cubicBezTo>
                        <a:pt x="3365" y="746"/>
                        <a:pt x="2620" y="1"/>
                        <a:pt x="168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  <p:grpSp>
        <p:nvGrpSpPr>
          <p:cNvPr id="328" name="Google Shape;328;p8"/>
          <p:cNvGrpSpPr/>
          <p:nvPr/>
        </p:nvGrpSpPr>
        <p:grpSpPr>
          <a:xfrm>
            <a:off x="7304150" y="-3074"/>
            <a:ext cx="1840141" cy="5146576"/>
            <a:chOff x="7304150" y="-3074"/>
            <a:chExt cx="1840141" cy="5146576"/>
          </a:xfrm>
        </p:grpSpPr>
        <p:grpSp>
          <p:nvGrpSpPr>
            <p:cNvPr id="329" name="Google Shape;329;p8"/>
            <p:cNvGrpSpPr/>
            <p:nvPr/>
          </p:nvGrpSpPr>
          <p:grpSpPr>
            <a:xfrm flipH="1">
              <a:off x="7304150" y="-3074"/>
              <a:ext cx="1839953" cy="1838576"/>
              <a:chOff x="-99" y="-3066"/>
              <a:chExt cx="2049174" cy="2047640"/>
            </a:xfrm>
          </p:grpSpPr>
          <p:grpSp>
            <p:nvGrpSpPr>
              <p:cNvPr id="330" name="Google Shape;330;p8"/>
              <p:cNvGrpSpPr/>
              <p:nvPr/>
            </p:nvGrpSpPr>
            <p:grpSpPr>
              <a:xfrm rot="10800000">
                <a:off x="-99" y="-3066"/>
                <a:ext cx="653012" cy="653708"/>
                <a:chOff x="8256150" y="4254700"/>
                <a:chExt cx="887848" cy="888793"/>
              </a:xfrm>
            </p:grpSpPr>
            <p:sp>
              <p:nvSpPr>
                <p:cNvPr id="331" name="Google Shape;331;p8"/>
                <p:cNvSpPr/>
                <p:nvPr/>
              </p:nvSpPr>
              <p:spPr>
                <a:xfrm>
                  <a:off x="8256150" y="4254700"/>
                  <a:ext cx="887844" cy="887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08" h="19808" extrusionOk="0">
                      <a:moveTo>
                        <a:pt x="9904" y="0"/>
                      </a:moveTo>
                      <a:cubicBezTo>
                        <a:pt x="4430" y="0"/>
                        <a:pt x="1" y="4430"/>
                        <a:pt x="1" y="9904"/>
                      </a:cubicBezTo>
                      <a:cubicBezTo>
                        <a:pt x="1" y="15356"/>
                        <a:pt x="4430" y="19807"/>
                        <a:pt x="9904" y="19807"/>
                      </a:cubicBezTo>
                      <a:lnTo>
                        <a:pt x="19807" y="19807"/>
                      </a:lnTo>
                      <a:lnTo>
                        <a:pt x="19807" y="9904"/>
                      </a:lnTo>
                      <a:cubicBezTo>
                        <a:pt x="19807" y="4430"/>
                        <a:pt x="15399" y="0"/>
                        <a:pt x="990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8"/>
                <p:cNvSpPr/>
                <p:nvPr/>
              </p:nvSpPr>
              <p:spPr>
                <a:xfrm>
                  <a:off x="8574033" y="4572586"/>
                  <a:ext cx="569963" cy="570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16" h="12737" extrusionOk="0">
                      <a:moveTo>
                        <a:pt x="6369" y="0"/>
                      </a:moveTo>
                      <a:cubicBezTo>
                        <a:pt x="2855" y="0"/>
                        <a:pt x="1" y="2854"/>
                        <a:pt x="1" y="6368"/>
                      </a:cubicBezTo>
                      <a:cubicBezTo>
                        <a:pt x="1" y="9883"/>
                        <a:pt x="2855" y="12736"/>
                        <a:pt x="6369" y="12736"/>
                      </a:cubicBezTo>
                      <a:lnTo>
                        <a:pt x="12715" y="12736"/>
                      </a:lnTo>
                      <a:lnTo>
                        <a:pt x="12715" y="6368"/>
                      </a:lnTo>
                      <a:cubicBezTo>
                        <a:pt x="12715" y="2854"/>
                        <a:pt x="9883" y="0"/>
                        <a:pt x="636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8"/>
                <p:cNvSpPr/>
                <p:nvPr/>
              </p:nvSpPr>
              <p:spPr>
                <a:xfrm>
                  <a:off x="8780218" y="4777832"/>
                  <a:ext cx="363779" cy="364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16" h="8137" extrusionOk="0">
                      <a:moveTo>
                        <a:pt x="1" y="0"/>
                      </a:moveTo>
                      <a:cubicBezTo>
                        <a:pt x="1" y="4502"/>
                        <a:pt x="3601" y="8136"/>
                        <a:pt x="8076" y="8136"/>
                      </a:cubicBezTo>
                      <a:cubicBezTo>
                        <a:pt x="8089" y="8136"/>
                        <a:pt x="8102" y="8136"/>
                        <a:pt x="8115" y="8136"/>
                      </a:cubicBezTo>
                      <a:cubicBezTo>
                        <a:pt x="8115" y="3664"/>
                        <a:pt x="4495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334;p8"/>
                <p:cNvSpPr/>
                <p:nvPr/>
              </p:nvSpPr>
              <p:spPr>
                <a:xfrm>
                  <a:off x="8750635" y="4748249"/>
                  <a:ext cx="393362" cy="39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6" h="8818" extrusionOk="0">
                      <a:moveTo>
                        <a:pt x="1364" y="1363"/>
                      </a:moveTo>
                      <a:cubicBezTo>
                        <a:pt x="4920" y="1704"/>
                        <a:pt x="7753" y="4558"/>
                        <a:pt x="8094" y="8093"/>
                      </a:cubicBezTo>
                      <a:cubicBezTo>
                        <a:pt x="4516" y="7774"/>
                        <a:pt x="1683" y="4920"/>
                        <a:pt x="1364" y="1363"/>
                      </a:cubicBezTo>
                      <a:close/>
                      <a:moveTo>
                        <a:pt x="1" y="0"/>
                      </a:moveTo>
                      <a:lnTo>
                        <a:pt x="1" y="660"/>
                      </a:lnTo>
                      <a:cubicBezTo>
                        <a:pt x="1" y="4345"/>
                        <a:pt x="2237" y="7476"/>
                        <a:pt x="5432" y="8817"/>
                      </a:cubicBezTo>
                      <a:lnTo>
                        <a:pt x="8775" y="8817"/>
                      </a:lnTo>
                      <a:lnTo>
                        <a:pt x="8775" y="5452"/>
                      </a:lnTo>
                      <a:cubicBezTo>
                        <a:pt x="7476" y="2258"/>
                        <a:pt x="4345" y="0"/>
                        <a:pt x="66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335;p8"/>
                <p:cNvSpPr/>
                <p:nvPr/>
              </p:nvSpPr>
              <p:spPr>
                <a:xfrm>
                  <a:off x="8350681" y="4351115"/>
                  <a:ext cx="609048" cy="604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8" h="13497" extrusionOk="0">
                      <a:moveTo>
                        <a:pt x="7220" y="0"/>
                      </a:moveTo>
                      <a:cubicBezTo>
                        <a:pt x="7007" y="22"/>
                        <a:pt x="6815" y="213"/>
                        <a:pt x="6837" y="426"/>
                      </a:cubicBezTo>
                      <a:cubicBezTo>
                        <a:pt x="6879" y="639"/>
                        <a:pt x="7050" y="788"/>
                        <a:pt x="7263" y="788"/>
                      </a:cubicBezTo>
                      <a:cubicBezTo>
                        <a:pt x="7475" y="767"/>
                        <a:pt x="7667" y="575"/>
                        <a:pt x="7646" y="363"/>
                      </a:cubicBezTo>
                      <a:cubicBezTo>
                        <a:pt x="7625" y="150"/>
                        <a:pt x="7454" y="0"/>
                        <a:pt x="7241" y="0"/>
                      </a:cubicBezTo>
                      <a:close/>
                      <a:moveTo>
                        <a:pt x="8540" y="22"/>
                      </a:moveTo>
                      <a:cubicBezTo>
                        <a:pt x="8327" y="22"/>
                        <a:pt x="8178" y="192"/>
                        <a:pt x="8157" y="405"/>
                      </a:cubicBezTo>
                      <a:cubicBezTo>
                        <a:pt x="8114" y="618"/>
                        <a:pt x="8285" y="831"/>
                        <a:pt x="8498" y="831"/>
                      </a:cubicBezTo>
                      <a:cubicBezTo>
                        <a:pt x="8510" y="832"/>
                        <a:pt x="8522" y="833"/>
                        <a:pt x="8534" y="833"/>
                      </a:cubicBezTo>
                      <a:cubicBezTo>
                        <a:pt x="8734" y="833"/>
                        <a:pt x="8924" y="670"/>
                        <a:pt x="8924" y="469"/>
                      </a:cubicBezTo>
                      <a:cubicBezTo>
                        <a:pt x="8945" y="256"/>
                        <a:pt x="8796" y="43"/>
                        <a:pt x="8583" y="43"/>
                      </a:cubicBezTo>
                      <a:cubicBezTo>
                        <a:pt x="8583" y="22"/>
                        <a:pt x="8583" y="22"/>
                        <a:pt x="8540" y="22"/>
                      </a:cubicBezTo>
                      <a:close/>
                      <a:moveTo>
                        <a:pt x="5857" y="213"/>
                      </a:moveTo>
                      <a:cubicBezTo>
                        <a:pt x="5644" y="256"/>
                        <a:pt x="5516" y="469"/>
                        <a:pt x="5559" y="682"/>
                      </a:cubicBezTo>
                      <a:cubicBezTo>
                        <a:pt x="5612" y="861"/>
                        <a:pt x="5772" y="995"/>
                        <a:pt x="5948" y="995"/>
                      </a:cubicBezTo>
                      <a:cubicBezTo>
                        <a:pt x="5981" y="995"/>
                        <a:pt x="6015" y="990"/>
                        <a:pt x="6049" y="980"/>
                      </a:cubicBezTo>
                      <a:cubicBezTo>
                        <a:pt x="6262" y="938"/>
                        <a:pt x="6389" y="725"/>
                        <a:pt x="6347" y="512"/>
                      </a:cubicBezTo>
                      <a:cubicBezTo>
                        <a:pt x="6283" y="320"/>
                        <a:pt x="6134" y="213"/>
                        <a:pt x="5963" y="213"/>
                      </a:cubicBezTo>
                      <a:close/>
                      <a:moveTo>
                        <a:pt x="9818" y="256"/>
                      </a:moveTo>
                      <a:cubicBezTo>
                        <a:pt x="9648" y="256"/>
                        <a:pt x="9477" y="363"/>
                        <a:pt x="9435" y="554"/>
                      </a:cubicBezTo>
                      <a:cubicBezTo>
                        <a:pt x="9371" y="767"/>
                        <a:pt x="9477" y="980"/>
                        <a:pt x="9690" y="1065"/>
                      </a:cubicBezTo>
                      <a:cubicBezTo>
                        <a:pt x="9722" y="1072"/>
                        <a:pt x="9753" y="1075"/>
                        <a:pt x="9783" y="1075"/>
                      </a:cubicBezTo>
                      <a:cubicBezTo>
                        <a:pt x="9963" y="1075"/>
                        <a:pt x="10129" y="970"/>
                        <a:pt x="10202" y="788"/>
                      </a:cubicBezTo>
                      <a:cubicBezTo>
                        <a:pt x="10244" y="575"/>
                        <a:pt x="10138" y="363"/>
                        <a:pt x="9925" y="299"/>
                      </a:cubicBezTo>
                      <a:cubicBezTo>
                        <a:pt x="9903" y="256"/>
                        <a:pt x="9882" y="256"/>
                        <a:pt x="9818" y="256"/>
                      </a:cubicBezTo>
                      <a:close/>
                      <a:moveTo>
                        <a:pt x="4707" y="639"/>
                      </a:moveTo>
                      <a:cubicBezTo>
                        <a:pt x="4664" y="639"/>
                        <a:pt x="4600" y="639"/>
                        <a:pt x="4558" y="661"/>
                      </a:cubicBezTo>
                      <a:cubicBezTo>
                        <a:pt x="4345" y="767"/>
                        <a:pt x="4260" y="980"/>
                        <a:pt x="4366" y="1193"/>
                      </a:cubicBezTo>
                      <a:cubicBezTo>
                        <a:pt x="4441" y="1344"/>
                        <a:pt x="4570" y="1431"/>
                        <a:pt x="4715" y="1431"/>
                      </a:cubicBezTo>
                      <a:cubicBezTo>
                        <a:pt x="4774" y="1431"/>
                        <a:pt x="4836" y="1416"/>
                        <a:pt x="4898" y="1385"/>
                      </a:cubicBezTo>
                      <a:cubicBezTo>
                        <a:pt x="5111" y="1300"/>
                        <a:pt x="5197" y="1065"/>
                        <a:pt x="5090" y="852"/>
                      </a:cubicBezTo>
                      <a:cubicBezTo>
                        <a:pt x="5005" y="746"/>
                        <a:pt x="4877" y="639"/>
                        <a:pt x="4707" y="639"/>
                      </a:cubicBezTo>
                      <a:close/>
                      <a:moveTo>
                        <a:pt x="11053" y="746"/>
                      </a:moveTo>
                      <a:cubicBezTo>
                        <a:pt x="10926" y="746"/>
                        <a:pt x="10755" y="831"/>
                        <a:pt x="10713" y="959"/>
                      </a:cubicBezTo>
                      <a:cubicBezTo>
                        <a:pt x="10606" y="1151"/>
                        <a:pt x="10670" y="1385"/>
                        <a:pt x="10883" y="1491"/>
                      </a:cubicBezTo>
                      <a:cubicBezTo>
                        <a:pt x="10939" y="1522"/>
                        <a:pt x="10999" y="1537"/>
                        <a:pt x="11058" y="1537"/>
                      </a:cubicBezTo>
                      <a:cubicBezTo>
                        <a:pt x="11201" y="1537"/>
                        <a:pt x="11340" y="1450"/>
                        <a:pt x="11416" y="1300"/>
                      </a:cubicBezTo>
                      <a:cubicBezTo>
                        <a:pt x="11522" y="1108"/>
                        <a:pt x="11458" y="874"/>
                        <a:pt x="11245" y="767"/>
                      </a:cubicBezTo>
                      <a:cubicBezTo>
                        <a:pt x="11181" y="746"/>
                        <a:pt x="11096" y="746"/>
                        <a:pt x="11053" y="746"/>
                      </a:cubicBezTo>
                      <a:close/>
                      <a:moveTo>
                        <a:pt x="3599" y="1300"/>
                      </a:moveTo>
                      <a:cubicBezTo>
                        <a:pt x="3514" y="1300"/>
                        <a:pt x="3429" y="1321"/>
                        <a:pt x="3365" y="1385"/>
                      </a:cubicBezTo>
                      <a:cubicBezTo>
                        <a:pt x="3173" y="1513"/>
                        <a:pt x="3152" y="1747"/>
                        <a:pt x="3259" y="1939"/>
                      </a:cubicBezTo>
                      <a:cubicBezTo>
                        <a:pt x="3337" y="2057"/>
                        <a:pt x="3456" y="2118"/>
                        <a:pt x="3581" y="2118"/>
                      </a:cubicBezTo>
                      <a:cubicBezTo>
                        <a:pt x="3659" y="2118"/>
                        <a:pt x="3739" y="2094"/>
                        <a:pt x="3812" y="2045"/>
                      </a:cubicBezTo>
                      <a:cubicBezTo>
                        <a:pt x="4004" y="1917"/>
                        <a:pt x="4025" y="1683"/>
                        <a:pt x="3919" y="1491"/>
                      </a:cubicBezTo>
                      <a:cubicBezTo>
                        <a:pt x="3834" y="1364"/>
                        <a:pt x="3706" y="1300"/>
                        <a:pt x="3599" y="1300"/>
                      </a:cubicBezTo>
                      <a:close/>
                      <a:moveTo>
                        <a:pt x="12161" y="1406"/>
                      </a:moveTo>
                      <a:cubicBezTo>
                        <a:pt x="12033" y="1406"/>
                        <a:pt x="11927" y="1470"/>
                        <a:pt x="11841" y="1576"/>
                      </a:cubicBezTo>
                      <a:cubicBezTo>
                        <a:pt x="11714" y="1747"/>
                        <a:pt x="11735" y="2002"/>
                        <a:pt x="11927" y="2130"/>
                      </a:cubicBezTo>
                      <a:cubicBezTo>
                        <a:pt x="12006" y="2183"/>
                        <a:pt x="12094" y="2211"/>
                        <a:pt x="12177" y="2211"/>
                      </a:cubicBezTo>
                      <a:cubicBezTo>
                        <a:pt x="12295" y="2211"/>
                        <a:pt x="12406" y="2157"/>
                        <a:pt x="12480" y="2045"/>
                      </a:cubicBezTo>
                      <a:cubicBezTo>
                        <a:pt x="12630" y="1853"/>
                        <a:pt x="12566" y="1619"/>
                        <a:pt x="12417" y="1491"/>
                      </a:cubicBezTo>
                      <a:cubicBezTo>
                        <a:pt x="12331" y="1427"/>
                        <a:pt x="12246" y="1406"/>
                        <a:pt x="12161" y="1406"/>
                      </a:cubicBezTo>
                      <a:close/>
                      <a:moveTo>
                        <a:pt x="2577" y="2130"/>
                      </a:moveTo>
                      <a:cubicBezTo>
                        <a:pt x="2471" y="2130"/>
                        <a:pt x="2364" y="2152"/>
                        <a:pt x="2321" y="2237"/>
                      </a:cubicBezTo>
                      <a:cubicBezTo>
                        <a:pt x="2151" y="2386"/>
                        <a:pt x="2151" y="2620"/>
                        <a:pt x="2321" y="2790"/>
                      </a:cubicBezTo>
                      <a:cubicBezTo>
                        <a:pt x="2396" y="2876"/>
                        <a:pt x="2497" y="2918"/>
                        <a:pt x="2598" y="2918"/>
                      </a:cubicBezTo>
                      <a:cubicBezTo>
                        <a:pt x="2699" y="2918"/>
                        <a:pt x="2801" y="2876"/>
                        <a:pt x="2875" y="2790"/>
                      </a:cubicBezTo>
                      <a:cubicBezTo>
                        <a:pt x="3046" y="2620"/>
                        <a:pt x="3046" y="2386"/>
                        <a:pt x="2875" y="2237"/>
                      </a:cubicBezTo>
                      <a:cubicBezTo>
                        <a:pt x="2790" y="2173"/>
                        <a:pt x="2684" y="2130"/>
                        <a:pt x="2577" y="2130"/>
                      </a:cubicBezTo>
                      <a:close/>
                      <a:moveTo>
                        <a:pt x="13162" y="2279"/>
                      </a:moveTo>
                      <a:cubicBezTo>
                        <a:pt x="13055" y="2279"/>
                        <a:pt x="12970" y="2322"/>
                        <a:pt x="12885" y="2386"/>
                      </a:cubicBezTo>
                      <a:cubicBezTo>
                        <a:pt x="12736" y="2556"/>
                        <a:pt x="12736" y="2790"/>
                        <a:pt x="12864" y="2961"/>
                      </a:cubicBezTo>
                      <a:cubicBezTo>
                        <a:pt x="12938" y="3035"/>
                        <a:pt x="13039" y="3073"/>
                        <a:pt x="13141" y="3073"/>
                      </a:cubicBezTo>
                      <a:cubicBezTo>
                        <a:pt x="13242" y="3073"/>
                        <a:pt x="13343" y="3035"/>
                        <a:pt x="13418" y="2961"/>
                      </a:cubicBezTo>
                      <a:cubicBezTo>
                        <a:pt x="13588" y="2790"/>
                        <a:pt x="13588" y="2556"/>
                        <a:pt x="13439" y="2386"/>
                      </a:cubicBezTo>
                      <a:cubicBezTo>
                        <a:pt x="13375" y="2322"/>
                        <a:pt x="13268" y="2279"/>
                        <a:pt x="13162" y="2279"/>
                      </a:cubicBezTo>
                      <a:close/>
                      <a:moveTo>
                        <a:pt x="1768" y="3131"/>
                      </a:moveTo>
                      <a:cubicBezTo>
                        <a:pt x="1619" y="3131"/>
                        <a:pt x="1512" y="3195"/>
                        <a:pt x="1448" y="3302"/>
                      </a:cubicBezTo>
                      <a:cubicBezTo>
                        <a:pt x="1299" y="3493"/>
                        <a:pt x="1363" y="3728"/>
                        <a:pt x="1555" y="3855"/>
                      </a:cubicBezTo>
                      <a:cubicBezTo>
                        <a:pt x="1620" y="3904"/>
                        <a:pt x="1698" y="3928"/>
                        <a:pt x="1777" y="3928"/>
                      </a:cubicBezTo>
                      <a:cubicBezTo>
                        <a:pt x="1903" y="3928"/>
                        <a:pt x="2030" y="3867"/>
                        <a:pt x="2108" y="3749"/>
                      </a:cubicBezTo>
                      <a:cubicBezTo>
                        <a:pt x="2236" y="3557"/>
                        <a:pt x="2194" y="3323"/>
                        <a:pt x="2002" y="3195"/>
                      </a:cubicBezTo>
                      <a:cubicBezTo>
                        <a:pt x="1917" y="3174"/>
                        <a:pt x="1832" y="3131"/>
                        <a:pt x="1768" y="3131"/>
                      </a:cubicBezTo>
                      <a:close/>
                      <a:moveTo>
                        <a:pt x="1086" y="4260"/>
                      </a:moveTo>
                      <a:cubicBezTo>
                        <a:pt x="937" y="4260"/>
                        <a:pt x="788" y="4345"/>
                        <a:pt x="724" y="4494"/>
                      </a:cubicBezTo>
                      <a:cubicBezTo>
                        <a:pt x="618" y="4707"/>
                        <a:pt x="724" y="4920"/>
                        <a:pt x="916" y="5027"/>
                      </a:cubicBezTo>
                      <a:cubicBezTo>
                        <a:pt x="974" y="5056"/>
                        <a:pt x="1032" y="5069"/>
                        <a:pt x="1088" y="5069"/>
                      </a:cubicBezTo>
                      <a:cubicBezTo>
                        <a:pt x="1237" y="5069"/>
                        <a:pt x="1371" y="4974"/>
                        <a:pt x="1448" y="4835"/>
                      </a:cubicBezTo>
                      <a:cubicBezTo>
                        <a:pt x="1555" y="4622"/>
                        <a:pt x="1448" y="4409"/>
                        <a:pt x="1257" y="4303"/>
                      </a:cubicBezTo>
                      <a:cubicBezTo>
                        <a:pt x="1193" y="4281"/>
                        <a:pt x="1150" y="4260"/>
                        <a:pt x="1086" y="4260"/>
                      </a:cubicBezTo>
                      <a:close/>
                      <a:moveTo>
                        <a:pt x="639" y="5517"/>
                      </a:moveTo>
                      <a:cubicBezTo>
                        <a:pt x="447" y="5517"/>
                        <a:pt x="298" y="5623"/>
                        <a:pt x="277" y="5793"/>
                      </a:cubicBezTo>
                      <a:cubicBezTo>
                        <a:pt x="213" y="6006"/>
                        <a:pt x="341" y="6219"/>
                        <a:pt x="554" y="6283"/>
                      </a:cubicBezTo>
                      <a:cubicBezTo>
                        <a:pt x="581" y="6289"/>
                        <a:pt x="609" y="6291"/>
                        <a:pt x="636" y="6291"/>
                      </a:cubicBezTo>
                      <a:cubicBezTo>
                        <a:pt x="819" y="6291"/>
                        <a:pt x="988" y="6171"/>
                        <a:pt x="1044" y="5985"/>
                      </a:cubicBezTo>
                      <a:cubicBezTo>
                        <a:pt x="1086" y="5772"/>
                        <a:pt x="958" y="5559"/>
                        <a:pt x="745" y="5517"/>
                      </a:cubicBezTo>
                      <a:close/>
                      <a:moveTo>
                        <a:pt x="426" y="6794"/>
                      </a:moveTo>
                      <a:cubicBezTo>
                        <a:pt x="213" y="6794"/>
                        <a:pt x="64" y="6943"/>
                        <a:pt x="21" y="7156"/>
                      </a:cubicBezTo>
                      <a:cubicBezTo>
                        <a:pt x="0" y="7369"/>
                        <a:pt x="192" y="7582"/>
                        <a:pt x="405" y="7582"/>
                      </a:cubicBezTo>
                      <a:cubicBezTo>
                        <a:pt x="416" y="7583"/>
                        <a:pt x="427" y="7584"/>
                        <a:pt x="437" y="7584"/>
                      </a:cubicBezTo>
                      <a:cubicBezTo>
                        <a:pt x="639" y="7584"/>
                        <a:pt x="831" y="7402"/>
                        <a:pt x="831" y="7220"/>
                      </a:cubicBezTo>
                      <a:cubicBezTo>
                        <a:pt x="852" y="7007"/>
                        <a:pt x="660" y="6816"/>
                        <a:pt x="447" y="6794"/>
                      </a:cubicBezTo>
                      <a:close/>
                      <a:moveTo>
                        <a:pt x="426" y="8094"/>
                      </a:moveTo>
                      <a:cubicBezTo>
                        <a:pt x="213" y="8115"/>
                        <a:pt x="64" y="8307"/>
                        <a:pt x="85" y="8519"/>
                      </a:cubicBezTo>
                      <a:cubicBezTo>
                        <a:pt x="105" y="8719"/>
                        <a:pt x="274" y="8862"/>
                        <a:pt x="471" y="8862"/>
                      </a:cubicBezTo>
                      <a:cubicBezTo>
                        <a:pt x="484" y="8862"/>
                        <a:pt x="498" y="8862"/>
                        <a:pt x="511" y="8860"/>
                      </a:cubicBezTo>
                      <a:cubicBezTo>
                        <a:pt x="724" y="8839"/>
                        <a:pt x="873" y="8647"/>
                        <a:pt x="852" y="8434"/>
                      </a:cubicBezTo>
                      <a:cubicBezTo>
                        <a:pt x="831" y="8243"/>
                        <a:pt x="660" y="8094"/>
                        <a:pt x="447" y="8094"/>
                      </a:cubicBezTo>
                      <a:close/>
                      <a:moveTo>
                        <a:pt x="703" y="9371"/>
                      </a:moveTo>
                      <a:cubicBezTo>
                        <a:pt x="660" y="9371"/>
                        <a:pt x="618" y="9371"/>
                        <a:pt x="596" y="9393"/>
                      </a:cubicBezTo>
                      <a:cubicBezTo>
                        <a:pt x="383" y="9457"/>
                        <a:pt x="234" y="9691"/>
                        <a:pt x="319" y="9904"/>
                      </a:cubicBezTo>
                      <a:cubicBezTo>
                        <a:pt x="370" y="10071"/>
                        <a:pt x="525" y="10186"/>
                        <a:pt x="683" y="10186"/>
                      </a:cubicBezTo>
                      <a:cubicBezTo>
                        <a:pt x="725" y="10186"/>
                        <a:pt x="768" y="10178"/>
                        <a:pt x="809" y="10159"/>
                      </a:cubicBezTo>
                      <a:cubicBezTo>
                        <a:pt x="1022" y="10117"/>
                        <a:pt x="1150" y="9904"/>
                        <a:pt x="1065" y="9670"/>
                      </a:cubicBezTo>
                      <a:cubicBezTo>
                        <a:pt x="1044" y="9499"/>
                        <a:pt x="873" y="9371"/>
                        <a:pt x="703" y="9371"/>
                      </a:cubicBezTo>
                      <a:close/>
                      <a:moveTo>
                        <a:pt x="1171" y="10585"/>
                      </a:moveTo>
                      <a:cubicBezTo>
                        <a:pt x="1129" y="10585"/>
                        <a:pt x="1065" y="10585"/>
                        <a:pt x="1022" y="10628"/>
                      </a:cubicBezTo>
                      <a:cubicBezTo>
                        <a:pt x="788" y="10734"/>
                        <a:pt x="724" y="10969"/>
                        <a:pt x="831" y="11160"/>
                      </a:cubicBezTo>
                      <a:cubicBezTo>
                        <a:pt x="903" y="11306"/>
                        <a:pt x="1036" y="11372"/>
                        <a:pt x="1174" y="11372"/>
                      </a:cubicBezTo>
                      <a:cubicBezTo>
                        <a:pt x="1237" y="11372"/>
                        <a:pt x="1302" y="11358"/>
                        <a:pt x="1363" y="11331"/>
                      </a:cubicBezTo>
                      <a:cubicBezTo>
                        <a:pt x="1555" y="11224"/>
                        <a:pt x="1661" y="10990"/>
                        <a:pt x="1555" y="10798"/>
                      </a:cubicBezTo>
                      <a:cubicBezTo>
                        <a:pt x="1470" y="10671"/>
                        <a:pt x="1299" y="10585"/>
                        <a:pt x="1171" y="10585"/>
                      </a:cubicBezTo>
                      <a:close/>
                      <a:moveTo>
                        <a:pt x="1832" y="11714"/>
                      </a:moveTo>
                      <a:cubicBezTo>
                        <a:pt x="1768" y="11714"/>
                        <a:pt x="1683" y="11735"/>
                        <a:pt x="1597" y="11799"/>
                      </a:cubicBezTo>
                      <a:cubicBezTo>
                        <a:pt x="1406" y="11927"/>
                        <a:pt x="1384" y="12161"/>
                        <a:pt x="1512" y="12353"/>
                      </a:cubicBezTo>
                      <a:cubicBezTo>
                        <a:pt x="1599" y="12465"/>
                        <a:pt x="1715" y="12519"/>
                        <a:pt x="1835" y="12519"/>
                      </a:cubicBezTo>
                      <a:cubicBezTo>
                        <a:pt x="1920" y="12519"/>
                        <a:pt x="2007" y="12491"/>
                        <a:pt x="2087" y="12438"/>
                      </a:cubicBezTo>
                      <a:cubicBezTo>
                        <a:pt x="2258" y="12289"/>
                        <a:pt x="2300" y="12055"/>
                        <a:pt x="2151" y="11863"/>
                      </a:cubicBezTo>
                      <a:cubicBezTo>
                        <a:pt x="2087" y="11757"/>
                        <a:pt x="1981" y="11714"/>
                        <a:pt x="1832" y="11714"/>
                      </a:cubicBezTo>
                      <a:close/>
                      <a:moveTo>
                        <a:pt x="2726" y="12694"/>
                      </a:moveTo>
                      <a:cubicBezTo>
                        <a:pt x="2620" y="12694"/>
                        <a:pt x="2513" y="12758"/>
                        <a:pt x="2428" y="12822"/>
                      </a:cubicBezTo>
                      <a:cubicBezTo>
                        <a:pt x="2258" y="12992"/>
                        <a:pt x="2300" y="13226"/>
                        <a:pt x="2449" y="13397"/>
                      </a:cubicBezTo>
                      <a:cubicBezTo>
                        <a:pt x="2526" y="13464"/>
                        <a:pt x="2616" y="13496"/>
                        <a:pt x="2705" y="13496"/>
                      </a:cubicBezTo>
                      <a:cubicBezTo>
                        <a:pt x="2813" y="13496"/>
                        <a:pt x="2921" y="13448"/>
                        <a:pt x="3003" y="13354"/>
                      </a:cubicBezTo>
                      <a:cubicBezTo>
                        <a:pt x="3173" y="13205"/>
                        <a:pt x="3173" y="12971"/>
                        <a:pt x="3003" y="12800"/>
                      </a:cubicBezTo>
                      <a:cubicBezTo>
                        <a:pt x="2897" y="12715"/>
                        <a:pt x="2790" y="12694"/>
                        <a:pt x="2726" y="1269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36" name="Google Shape;336;p8"/>
              <p:cNvGrpSpPr/>
              <p:nvPr/>
            </p:nvGrpSpPr>
            <p:grpSpPr>
              <a:xfrm rot="10800000">
                <a:off x="-91" y="-3054"/>
                <a:ext cx="2049166" cy="2047628"/>
                <a:chOff x="6703900" y="2705275"/>
                <a:chExt cx="2440064" cy="2438233"/>
              </a:xfrm>
            </p:grpSpPr>
            <p:sp>
              <p:nvSpPr>
                <p:cNvPr id="337" name="Google Shape;337;p8"/>
                <p:cNvSpPr/>
                <p:nvPr/>
              </p:nvSpPr>
              <p:spPr>
                <a:xfrm>
                  <a:off x="6703900" y="4784913"/>
                  <a:ext cx="211581" cy="300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6628" extrusionOk="0">
                      <a:moveTo>
                        <a:pt x="1762" y="0"/>
                      </a:moveTo>
                      <a:cubicBezTo>
                        <a:pt x="1631" y="0"/>
                        <a:pt x="1501" y="66"/>
                        <a:pt x="1406" y="174"/>
                      </a:cubicBezTo>
                      <a:cubicBezTo>
                        <a:pt x="1278" y="366"/>
                        <a:pt x="1342" y="643"/>
                        <a:pt x="1513" y="749"/>
                      </a:cubicBezTo>
                      <a:cubicBezTo>
                        <a:pt x="2514" y="1388"/>
                        <a:pt x="3174" y="2091"/>
                        <a:pt x="3472" y="2922"/>
                      </a:cubicBezTo>
                      <a:cubicBezTo>
                        <a:pt x="3813" y="3859"/>
                        <a:pt x="3600" y="4902"/>
                        <a:pt x="2961" y="5456"/>
                      </a:cubicBezTo>
                      <a:cubicBezTo>
                        <a:pt x="2682" y="5708"/>
                        <a:pt x="2304" y="5845"/>
                        <a:pt x="1951" y="5845"/>
                      </a:cubicBezTo>
                      <a:cubicBezTo>
                        <a:pt x="1737" y="5845"/>
                        <a:pt x="1532" y="5795"/>
                        <a:pt x="1364" y="5690"/>
                      </a:cubicBezTo>
                      <a:cubicBezTo>
                        <a:pt x="1129" y="5563"/>
                        <a:pt x="938" y="5328"/>
                        <a:pt x="874" y="5030"/>
                      </a:cubicBezTo>
                      <a:cubicBezTo>
                        <a:pt x="831" y="4796"/>
                        <a:pt x="852" y="4540"/>
                        <a:pt x="980" y="4391"/>
                      </a:cubicBezTo>
                      <a:cubicBezTo>
                        <a:pt x="1129" y="4200"/>
                        <a:pt x="1087" y="3965"/>
                        <a:pt x="916" y="3838"/>
                      </a:cubicBezTo>
                      <a:cubicBezTo>
                        <a:pt x="836" y="3775"/>
                        <a:pt x="749" y="3746"/>
                        <a:pt x="663" y="3746"/>
                      </a:cubicBezTo>
                      <a:cubicBezTo>
                        <a:pt x="544" y="3746"/>
                        <a:pt x="428" y="3802"/>
                        <a:pt x="341" y="3901"/>
                      </a:cubicBezTo>
                      <a:cubicBezTo>
                        <a:pt x="86" y="4264"/>
                        <a:pt x="1" y="4711"/>
                        <a:pt x="107" y="5179"/>
                      </a:cubicBezTo>
                      <a:cubicBezTo>
                        <a:pt x="214" y="5690"/>
                        <a:pt x="533" y="6138"/>
                        <a:pt x="959" y="6393"/>
                      </a:cubicBezTo>
                      <a:cubicBezTo>
                        <a:pt x="1257" y="6542"/>
                        <a:pt x="1598" y="6628"/>
                        <a:pt x="1939" y="6628"/>
                      </a:cubicBezTo>
                      <a:cubicBezTo>
                        <a:pt x="2471" y="6628"/>
                        <a:pt x="3046" y="6436"/>
                        <a:pt x="3493" y="6074"/>
                      </a:cubicBezTo>
                      <a:cubicBezTo>
                        <a:pt x="4367" y="5286"/>
                        <a:pt x="4665" y="3901"/>
                        <a:pt x="4218" y="2666"/>
                      </a:cubicBezTo>
                      <a:cubicBezTo>
                        <a:pt x="3855" y="1665"/>
                        <a:pt x="3110" y="813"/>
                        <a:pt x="1981" y="68"/>
                      </a:cubicBezTo>
                      <a:cubicBezTo>
                        <a:pt x="1912" y="22"/>
                        <a:pt x="1837" y="0"/>
                        <a:pt x="17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" name="Google Shape;338;p8"/>
                <p:cNvSpPr/>
                <p:nvPr/>
              </p:nvSpPr>
              <p:spPr>
                <a:xfrm>
                  <a:off x="7765484" y="4347959"/>
                  <a:ext cx="393182" cy="378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69" h="8355" extrusionOk="0">
                      <a:moveTo>
                        <a:pt x="3089" y="0"/>
                      </a:moveTo>
                      <a:cubicBezTo>
                        <a:pt x="2306" y="0"/>
                        <a:pt x="1517" y="138"/>
                        <a:pt x="767" y="395"/>
                      </a:cubicBezTo>
                      <a:cubicBezTo>
                        <a:pt x="448" y="501"/>
                        <a:pt x="107" y="650"/>
                        <a:pt x="43" y="1013"/>
                      </a:cubicBezTo>
                      <a:cubicBezTo>
                        <a:pt x="1" y="1289"/>
                        <a:pt x="235" y="1609"/>
                        <a:pt x="533" y="1694"/>
                      </a:cubicBezTo>
                      <a:cubicBezTo>
                        <a:pt x="664" y="1741"/>
                        <a:pt x="800" y="1759"/>
                        <a:pt x="937" y="1759"/>
                      </a:cubicBezTo>
                      <a:cubicBezTo>
                        <a:pt x="1113" y="1759"/>
                        <a:pt x="1291" y="1730"/>
                        <a:pt x="1470" y="1694"/>
                      </a:cubicBezTo>
                      <a:lnTo>
                        <a:pt x="1470" y="1694"/>
                      </a:lnTo>
                      <a:cubicBezTo>
                        <a:pt x="1364" y="2567"/>
                        <a:pt x="1832" y="3419"/>
                        <a:pt x="2599" y="3888"/>
                      </a:cubicBezTo>
                      <a:cubicBezTo>
                        <a:pt x="3238" y="4271"/>
                        <a:pt x="4068" y="4314"/>
                        <a:pt x="4729" y="4633"/>
                      </a:cubicBezTo>
                      <a:cubicBezTo>
                        <a:pt x="5857" y="5166"/>
                        <a:pt x="6475" y="6550"/>
                        <a:pt x="6156" y="7721"/>
                      </a:cubicBezTo>
                      <a:cubicBezTo>
                        <a:pt x="6092" y="7870"/>
                        <a:pt x="6049" y="8083"/>
                        <a:pt x="6156" y="8211"/>
                      </a:cubicBezTo>
                      <a:cubicBezTo>
                        <a:pt x="6188" y="8307"/>
                        <a:pt x="6267" y="8355"/>
                        <a:pt x="6331" y="8355"/>
                      </a:cubicBezTo>
                      <a:cubicBezTo>
                        <a:pt x="6395" y="8355"/>
                        <a:pt x="6443" y="8307"/>
                        <a:pt x="6411" y="8211"/>
                      </a:cubicBezTo>
                      <a:cubicBezTo>
                        <a:pt x="7881" y="7508"/>
                        <a:pt x="8669" y="5741"/>
                        <a:pt x="8435" y="4143"/>
                      </a:cubicBezTo>
                      <a:cubicBezTo>
                        <a:pt x="8200" y="2546"/>
                        <a:pt x="7008" y="1162"/>
                        <a:pt x="5538" y="501"/>
                      </a:cubicBezTo>
                      <a:cubicBezTo>
                        <a:pt x="4766" y="159"/>
                        <a:pt x="3931" y="0"/>
                        <a:pt x="308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" name="Google Shape;339;p8"/>
                <p:cNvSpPr/>
                <p:nvPr/>
              </p:nvSpPr>
              <p:spPr>
                <a:xfrm>
                  <a:off x="6740593" y="4335259"/>
                  <a:ext cx="1434488" cy="568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8" h="12538" extrusionOk="0">
                      <a:moveTo>
                        <a:pt x="25607" y="772"/>
                      </a:moveTo>
                      <a:cubicBezTo>
                        <a:pt x="27733" y="772"/>
                        <a:pt x="29687" y="1874"/>
                        <a:pt x="30414" y="3571"/>
                      </a:cubicBezTo>
                      <a:cubicBezTo>
                        <a:pt x="30840" y="4530"/>
                        <a:pt x="30755" y="5765"/>
                        <a:pt x="30222" y="6766"/>
                      </a:cubicBezTo>
                      <a:cubicBezTo>
                        <a:pt x="29924" y="7384"/>
                        <a:pt x="29455" y="7831"/>
                        <a:pt x="28923" y="8129"/>
                      </a:cubicBezTo>
                      <a:cubicBezTo>
                        <a:pt x="29072" y="7597"/>
                        <a:pt x="29115" y="7043"/>
                        <a:pt x="29072" y="6574"/>
                      </a:cubicBezTo>
                      <a:cubicBezTo>
                        <a:pt x="28987" y="5701"/>
                        <a:pt x="28540" y="4956"/>
                        <a:pt x="27858" y="4594"/>
                      </a:cubicBezTo>
                      <a:cubicBezTo>
                        <a:pt x="27411" y="4317"/>
                        <a:pt x="26900" y="4274"/>
                        <a:pt x="26431" y="4210"/>
                      </a:cubicBezTo>
                      <a:cubicBezTo>
                        <a:pt x="26048" y="4168"/>
                        <a:pt x="25707" y="4104"/>
                        <a:pt x="25388" y="3976"/>
                      </a:cubicBezTo>
                      <a:cubicBezTo>
                        <a:pt x="24706" y="3657"/>
                        <a:pt x="24301" y="2741"/>
                        <a:pt x="24536" y="2038"/>
                      </a:cubicBezTo>
                      <a:cubicBezTo>
                        <a:pt x="24621" y="1846"/>
                        <a:pt x="24514" y="1633"/>
                        <a:pt x="24323" y="1527"/>
                      </a:cubicBezTo>
                      <a:cubicBezTo>
                        <a:pt x="24280" y="1506"/>
                        <a:pt x="24216" y="1506"/>
                        <a:pt x="24174" y="1506"/>
                      </a:cubicBezTo>
                      <a:cubicBezTo>
                        <a:pt x="24003" y="1506"/>
                        <a:pt x="23876" y="1569"/>
                        <a:pt x="23812" y="1718"/>
                      </a:cubicBezTo>
                      <a:cubicBezTo>
                        <a:pt x="23787" y="1781"/>
                        <a:pt x="23675" y="1814"/>
                        <a:pt x="23523" y="1814"/>
                      </a:cubicBezTo>
                      <a:cubicBezTo>
                        <a:pt x="23414" y="1814"/>
                        <a:pt x="23285" y="1797"/>
                        <a:pt x="23151" y="1761"/>
                      </a:cubicBezTo>
                      <a:cubicBezTo>
                        <a:pt x="22960" y="1718"/>
                        <a:pt x="22811" y="1548"/>
                        <a:pt x="22747" y="1356"/>
                      </a:cubicBezTo>
                      <a:cubicBezTo>
                        <a:pt x="23577" y="1016"/>
                        <a:pt x="24429" y="803"/>
                        <a:pt x="25260" y="781"/>
                      </a:cubicBezTo>
                      <a:cubicBezTo>
                        <a:pt x="25376" y="775"/>
                        <a:pt x="25492" y="772"/>
                        <a:pt x="25607" y="772"/>
                      </a:cubicBezTo>
                      <a:close/>
                      <a:moveTo>
                        <a:pt x="25615" y="0"/>
                      </a:moveTo>
                      <a:cubicBezTo>
                        <a:pt x="25469" y="0"/>
                        <a:pt x="25322" y="5"/>
                        <a:pt x="25175" y="15"/>
                      </a:cubicBezTo>
                      <a:cubicBezTo>
                        <a:pt x="23109" y="142"/>
                        <a:pt x="21000" y="1101"/>
                        <a:pt x="18913" y="2911"/>
                      </a:cubicBezTo>
                      <a:cubicBezTo>
                        <a:pt x="17806" y="3870"/>
                        <a:pt x="16826" y="4956"/>
                        <a:pt x="15868" y="5999"/>
                      </a:cubicBezTo>
                      <a:cubicBezTo>
                        <a:pt x="15335" y="6574"/>
                        <a:pt x="14760" y="7192"/>
                        <a:pt x="14206" y="7746"/>
                      </a:cubicBezTo>
                      <a:cubicBezTo>
                        <a:pt x="13014" y="8981"/>
                        <a:pt x="11140" y="10685"/>
                        <a:pt x="8839" y="11409"/>
                      </a:cubicBezTo>
                      <a:cubicBezTo>
                        <a:pt x="8057" y="11652"/>
                        <a:pt x="7248" y="11770"/>
                        <a:pt x="6441" y="11770"/>
                      </a:cubicBezTo>
                      <a:cubicBezTo>
                        <a:pt x="4349" y="11770"/>
                        <a:pt x="2271" y="10979"/>
                        <a:pt x="704" y="9535"/>
                      </a:cubicBezTo>
                      <a:cubicBezTo>
                        <a:pt x="634" y="9465"/>
                        <a:pt x="538" y="9433"/>
                        <a:pt x="441" y="9433"/>
                      </a:cubicBezTo>
                      <a:cubicBezTo>
                        <a:pt x="330" y="9433"/>
                        <a:pt x="218" y="9476"/>
                        <a:pt x="150" y="9556"/>
                      </a:cubicBezTo>
                      <a:cubicBezTo>
                        <a:pt x="1" y="9726"/>
                        <a:pt x="22" y="9982"/>
                        <a:pt x="171" y="10131"/>
                      </a:cubicBezTo>
                      <a:cubicBezTo>
                        <a:pt x="1854" y="11686"/>
                        <a:pt x="4154" y="12538"/>
                        <a:pt x="6433" y="12538"/>
                      </a:cubicBezTo>
                      <a:cubicBezTo>
                        <a:pt x="7349" y="12538"/>
                        <a:pt x="8243" y="12410"/>
                        <a:pt x="9095" y="12154"/>
                      </a:cubicBezTo>
                      <a:cubicBezTo>
                        <a:pt x="11565" y="11366"/>
                        <a:pt x="13546" y="9599"/>
                        <a:pt x="14781" y="8321"/>
                      </a:cubicBezTo>
                      <a:cubicBezTo>
                        <a:pt x="15378" y="7724"/>
                        <a:pt x="15931" y="7107"/>
                        <a:pt x="16464" y="6532"/>
                      </a:cubicBezTo>
                      <a:cubicBezTo>
                        <a:pt x="17422" y="5488"/>
                        <a:pt x="18423" y="4423"/>
                        <a:pt x="19488" y="3486"/>
                      </a:cubicBezTo>
                      <a:cubicBezTo>
                        <a:pt x="20340" y="2741"/>
                        <a:pt x="21171" y="2166"/>
                        <a:pt x="22044" y="1740"/>
                      </a:cubicBezTo>
                      <a:cubicBezTo>
                        <a:pt x="22193" y="2144"/>
                        <a:pt x="22534" y="2464"/>
                        <a:pt x="22960" y="2570"/>
                      </a:cubicBezTo>
                      <a:cubicBezTo>
                        <a:pt x="23162" y="2602"/>
                        <a:pt x="23342" y="2621"/>
                        <a:pt x="23499" y="2621"/>
                      </a:cubicBezTo>
                      <a:cubicBezTo>
                        <a:pt x="23557" y="2621"/>
                        <a:pt x="23611" y="2619"/>
                        <a:pt x="23663" y="2613"/>
                      </a:cubicBezTo>
                      <a:cubicBezTo>
                        <a:pt x="23705" y="3486"/>
                        <a:pt x="24238" y="4338"/>
                        <a:pt x="25047" y="4721"/>
                      </a:cubicBezTo>
                      <a:cubicBezTo>
                        <a:pt x="25452" y="4913"/>
                        <a:pt x="25899" y="4956"/>
                        <a:pt x="26303" y="5020"/>
                      </a:cubicBezTo>
                      <a:cubicBezTo>
                        <a:pt x="26729" y="5062"/>
                        <a:pt x="27113" y="5126"/>
                        <a:pt x="27432" y="5296"/>
                      </a:cubicBezTo>
                      <a:cubicBezTo>
                        <a:pt x="27858" y="5552"/>
                        <a:pt x="28178" y="6084"/>
                        <a:pt x="28242" y="6681"/>
                      </a:cubicBezTo>
                      <a:cubicBezTo>
                        <a:pt x="28284" y="7256"/>
                        <a:pt x="28156" y="8001"/>
                        <a:pt x="27922" y="8640"/>
                      </a:cubicBezTo>
                      <a:cubicBezTo>
                        <a:pt x="27858" y="8768"/>
                        <a:pt x="27901" y="8917"/>
                        <a:pt x="27965" y="9024"/>
                      </a:cubicBezTo>
                      <a:cubicBezTo>
                        <a:pt x="28039" y="9116"/>
                        <a:pt x="28178" y="9177"/>
                        <a:pt x="28297" y="9177"/>
                      </a:cubicBezTo>
                      <a:cubicBezTo>
                        <a:pt x="28314" y="9177"/>
                        <a:pt x="28331" y="9175"/>
                        <a:pt x="28348" y="9173"/>
                      </a:cubicBezTo>
                      <a:cubicBezTo>
                        <a:pt x="29413" y="8960"/>
                        <a:pt x="30350" y="8236"/>
                        <a:pt x="30904" y="7171"/>
                      </a:cubicBezTo>
                      <a:cubicBezTo>
                        <a:pt x="31543" y="5935"/>
                        <a:pt x="31628" y="4487"/>
                        <a:pt x="31117" y="3273"/>
                      </a:cubicBezTo>
                      <a:cubicBezTo>
                        <a:pt x="30253" y="1305"/>
                        <a:pt x="28027" y="0"/>
                        <a:pt x="256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" name="Google Shape;340;p8"/>
                <p:cNvSpPr/>
                <p:nvPr/>
              </p:nvSpPr>
              <p:spPr>
                <a:xfrm>
                  <a:off x="8783618" y="2705275"/>
                  <a:ext cx="311090" cy="198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9" h="4369" extrusionOk="0">
                      <a:moveTo>
                        <a:pt x="4861" y="1"/>
                      </a:moveTo>
                      <a:cubicBezTo>
                        <a:pt x="4532" y="1"/>
                        <a:pt x="4208" y="101"/>
                        <a:pt x="3962" y="301"/>
                      </a:cubicBezTo>
                      <a:cubicBezTo>
                        <a:pt x="3791" y="428"/>
                        <a:pt x="3749" y="663"/>
                        <a:pt x="3876" y="854"/>
                      </a:cubicBezTo>
                      <a:cubicBezTo>
                        <a:pt x="3954" y="957"/>
                        <a:pt x="4078" y="1014"/>
                        <a:pt x="4202" y="1014"/>
                      </a:cubicBezTo>
                      <a:cubicBezTo>
                        <a:pt x="4283" y="1014"/>
                        <a:pt x="4363" y="990"/>
                        <a:pt x="4430" y="939"/>
                      </a:cubicBezTo>
                      <a:cubicBezTo>
                        <a:pt x="4542" y="842"/>
                        <a:pt x="4681" y="799"/>
                        <a:pt x="4829" y="799"/>
                      </a:cubicBezTo>
                      <a:cubicBezTo>
                        <a:pt x="4907" y="799"/>
                        <a:pt x="4988" y="811"/>
                        <a:pt x="5069" y="833"/>
                      </a:cubicBezTo>
                      <a:cubicBezTo>
                        <a:pt x="5367" y="918"/>
                        <a:pt x="5602" y="1067"/>
                        <a:pt x="5751" y="1302"/>
                      </a:cubicBezTo>
                      <a:cubicBezTo>
                        <a:pt x="6006" y="1770"/>
                        <a:pt x="5900" y="2452"/>
                        <a:pt x="5495" y="2899"/>
                      </a:cubicBezTo>
                      <a:cubicBezTo>
                        <a:pt x="5118" y="3334"/>
                        <a:pt x="4515" y="3571"/>
                        <a:pt x="3879" y="3571"/>
                      </a:cubicBezTo>
                      <a:cubicBezTo>
                        <a:pt x="3580" y="3571"/>
                        <a:pt x="3275" y="3519"/>
                        <a:pt x="2982" y="3410"/>
                      </a:cubicBezTo>
                      <a:cubicBezTo>
                        <a:pt x="2173" y="3091"/>
                        <a:pt x="1427" y="2452"/>
                        <a:pt x="788" y="1472"/>
                      </a:cubicBezTo>
                      <a:cubicBezTo>
                        <a:pt x="707" y="1363"/>
                        <a:pt x="582" y="1298"/>
                        <a:pt x="453" y="1298"/>
                      </a:cubicBezTo>
                      <a:cubicBezTo>
                        <a:pt x="379" y="1298"/>
                        <a:pt x="304" y="1319"/>
                        <a:pt x="235" y="1365"/>
                      </a:cubicBezTo>
                      <a:cubicBezTo>
                        <a:pt x="64" y="1493"/>
                        <a:pt x="0" y="1727"/>
                        <a:pt x="128" y="1919"/>
                      </a:cubicBezTo>
                      <a:cubicBezTo>
                        <a:pt x="874" y="3048"/>
                        <a:pt x="1725" y="3815"/>
                        <a:pt x="2705" y="4155"/>
                      </a:cubicBezTo>
                      <a:cubicBezTo>
                        <a:pt x="3088" y="4283"/>
                        <a:pt x="3472" y="4368"/>
                        <a:pt x="3876" y="4368"/>
                      </a:cubicBezTo>
                      <a:cubicBezTo>
                        <a:pt x="4750" y="4368"/>
                        <a:pt x="5580" y="4028"/>
                        <a:pt x="6113" y="3431"/>
                      </a:cubicBezTo>
                      <a:cubicBezTo>
                        <a:pt x="6730" y="2707"/>
                        <a:pt x="6858" y="1685"/>
                        <a:pt x="6432" y="897"/>
                      </a:cubicBezTo>
                      <a:cubicBezTo>
                        <a:pt x="6198" y="492"/>
                        <a:pt x="5751" y="151"/>
                        <a:pt x="5240" y="45"/>
                      </a:cubicBezTo>
                      <a:cubicBezTo>
                        <a:pt x="5115" y="15"/>
                        <a:pt x="4988" y="1"/>
                        <a:pt x="486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1" name="Google Shape;341;p8"/>
                <p:cNvSpPr/>
                <p:nvPr/>
              </p:nvSpPr>
              <p:spPr>
                <a:xfrm>
                  <a:off x="8342176" y="3766502"/>
                  <a:ext cx="388284" cy="382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61" h="8442" extrusionOk="0">
                      <a:moveTo>
                        <a:pt x="1266" y="1"/>
                      </a:moveTo>
                      <a:cubicBezTo>
                        <a:pt x="1235" y="1"/>
                        <a:pt x="1203" y="4"/>
                        <a:pt x="1172" y="10"/>
                      </a:cubicBezTo>
                      <a:cubicBezTo>
                        <a:pt x="831" y="53"/>
                        <a:pt x="682" y="415"/>
                        <a:pt x="575" y="735"/>
                      </a:cubicBezTo>
                      <a:cubicBezTo>
                        <a:pt x="43" y="2268"/>
                        <a:pt x="0" y="3993"/>
                        <a:pt x="682" y="5484"/>
                      </a:cubicBezTo>
                      <a:cubicBezTo>
                        <a:pt x="1342" y="6953"/>
                        <a:pt x="2726" y="8146"/>
                        <a:pt x="4324" y="8402"/>
                      </a:cubicBezTo>
                      <a:cubicBezTo>
                        <a:pt x="4507" y="8429"/>
                        <a:pt x="4692" y="8442"/>
                        <a:pt x="4878" y="8442"/>
                      </a:cubicBezTo>
                      <a:cubicBezTo>
                        <a:pt x="6309" y="8442"/>
                        <a:pt x="7751" y="7660"/>
                        <a:pt x="8392" y="6378"/>
                      </a:cubicBezTo>
                      <a:cubicBezTo>
                        <a:pt x="8406" y="6382"/>
                        <a:pt x="8418" y="6384"/>
                        <a:pt x="8430" y="6384"/>
                      </a:cubicBezTo>
                      <a:cubicBezTo>
                        <a:pt x="8561" y="6384"/>
                        <a:pt x="8548" y="6180"/>
                        <a:pt x="8392" y="6102"/>
                      </a:cubicBezTo>
                      <a:cubicBezTo>
                        <a:pt x="8340" y="6058"/>
                        <a:pt x="8274" y="6043"/>
                        <a:pt x="8203" y="6043"/>
                      </a:cubicBezTo>
                      <a:cubicBezTo>
                        <a:pt x="8098" y="6043"/>
                        <a:pt x="7982" y="6076"/>
                        <a:pt x="7880" y="6102"/>
                      </a:cubicBezTo>
                      <a:cubicBezTo>
                        <a:pt x="7672" y="6158"/>
                        <a:pt x="7457" y="6186"/>
                        <a:pt x="7241" y="6186"/>
                      </a:cubicBezTo>
                      <a:cubicBezTo>
                        <a:pt x="6243" y="6186"/>
                        <a:pt x="5230" y="5606"/>
                        <a:pt x="4792" y="4696"/>
                      </a:cubicBezTo>
                      <a:cubicBezTo>
                        <a:pt x="4473" y="4036"/>
                        <a:pt x="4452" y="3205"/>
                        <a:pt x="4047" y="2566"/>
                      </a:cubicBezTo>
                      <a:cubicBezTo>
                        <a:pt x="3641" y="1870"/>
                        <a:pt x="2900" y="1402"/>
                        <a:pt x="2113" y="1402"/>
                      </a:cubicBezTo>
                      <a:cubicBezTo>
                        <a:pt x="2034" y="1402"/>
                        <a:pt x="1954" y="1406"/>
                        <a:pt x="1875" y="1416"/>
                      </a:cubicBezTo>
                      <a:cubicBezTo>
                        <a:pt x="1917" y="1097"/>
                        <a:pt x="1981" y="777"/>
                        <a:pt x="1875" y="479"/>
                      </a:cubicBezTo>
                      <a:cubicBezTo>
                        <a:pt x="1798" y="231"/>
                        <a:pt x="1534" y="1"/>
                        <a:pt x="12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2" name="Google Shape;342;p8"/>
                <p:cNvSpPr/>
                <p:nvPr/>
              </p:nvSpPr>
              <p:spPr>
                <a:xfrm>
                  <a:off x="8328660" y="2744598"/>
                  <a:ext cx="601815" cy="1424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9" h="31402" extrusionOk="0">
                      <a:moveTo>
                        <a:pt x="1555" y="22627"/>
                      </a:moveTo>
                      <a:cubicBezTo>
                        <a:pt x="1747" y="22690"/>
                        <a:pt x="1896" y="22840"/>
                        <a:pt x="1960" y="23010"/>
                      </a:cubicBezTo>
                      <a:cubicBezTo>
                        <a:pt x="2045" y="23329"/>
                        <a:pt x="2002" y="23628"/>
                        <a:pt x="1896" y="23691"/>
                      </a:cubicBezTo>
                      <a:cubicBezTo>
                        <a:pt x="1725" y="23798"/>
                        <a:pt x="1640" y="24011"/>
                        <a:pt x="1725" y="24181"/>
                      </a:cubicBezTo>
                      <a:cubicBezTo>
                        <a:pt x="1774" y="24327"/>
                        <a:pt x="1909" y="24424"/>
                        <a:pt x="2065" y="24424"/>
                      </a:cubicBezTo>
                      <a:cubicBezTo>
                        <a:pt x="2114" y="24424"/>
                        <a:pt x="2164" y="24415"/>
                        <a:pt x="2215" y="24394"/>
                      </a:cubicBezTo>
                      <a:cubicBezTo>
                        <a:pt x="2359" y="24348"/>
                        <a:pt x="2511" y="24325"/>
                        <a:pt x="2665" y="24325"/>
                      </a:cubicBezTo>
                      <a:cubicBezTo>
                        <a:pt x="3280" y="24325"/>
                        <a:pt x="3919" y="24683"/>
                        <a:pt x="4174" y="25246"/>
                      </a:cubicBezTo>
                      <a:cubicBezTo>
                        <a:pt x="4302" y="25544"/>
                        <a:pt x="4345" y="25928"/>
                        <a:pt x="4409" y="26290"/>
                      </a:cubicBezTo>
                      <a:cubicBezTo>
                        <a:pt x="4451" y="26780"/>
                        <a:pt x="4537" y="27248"/>
                        <a:pt x="4771" y="27717"/>
                      </a:cubicBezTo>
                      <a:cubicBezTo>
                        <a:pt x="5154" y="28398"/>
                        <a:pt x="5900" y="28845"/>
                        <a:pt x="6773" y="28931"/>
                      </a:cubicBezTo>
                      <a:cubicBezTo>
                        <a:pt x="6881" y="28941"/>
                        <a:pt x="6997" y="28946"/>
                        <a:pt x="7118" y="28946"/>
                      </a:cubicBezTo>
                      <a:cubicBezTo>
                        <a:pt x="7497" y="28946"/>
                        <a:pt x="7924" y="28895"/>
                        <a:pt x="8328" y="28782"/>
                      </a:cubicBezTo>
                      <a:lnTo>
                        <a:pt x="8328" y="28782"/>
                      </a:lnTo>
                      <a:cubicBezTo>
                        <a:pt x="8051" y="29314"/>
                        <a:pt x="7582" y="29783"/>
                        <a:pt x="6964" y="30102"/>
                      </a:cubicBezTo>
                      <a:cubicBezTo>
                        <a:pt x="6391" y="30401"/>
                        <a:pt x="5757" y="30552"/>
                        <a:pt x="5142" y="30552"/>
                      </a:cubicBezTo>
                      <a:cubicBezTo>
                        <a:pt x="4660" y="30552"/>
                        <a:pt x="4191" y="30459"/>
                        <a:pt x="3770" y="30272"/>
                      </a:cubicBezTo>
                      <a:cubicBezTo>
                        <a:pt x="1981" y="29506"/>
                        <a:pt x="809" y="27376"/>
                        <a:pt x="980" y="25118"/>
                      </a:cubicBezTo>
                      <a:cubicBezTo>
                        <a:pt x="1022" y="24288"/>
                        <a:pt x="1214" y="23457"/>
                        <a:pt x="1555" y="22627"/>
                      </a:cubicBezTo>
                      <a:close/>
                      <a:moveTo>
                        <a:pt x="9991" y="0"/>
                      </a:moveTo>
                      <a:cubicBezTo>
                        <a:pt x="9896" y="0"/>
                        <a:pt x="9805" y="32"/>
                        <a:pt x="9733" y="94"/>
                      </a:cubicBezTo>
                      <a:cubicBezTo>
                        <a:pt x="9563" y="243"/>
                        <a:pt x="9563" y="498"/>
                        <a:pt x="9691" y="648"/>
                      </a:cubicBezTo>
                      <a:cubicBezTo>
                        <a:pt x="11693" y="2777"/>
                        <a:pt x="12417" y="5972"/>
                        <a:pt x="11565" y="8783"/>
                      </a:cubicBezTo>
                      <a:cubicBezTo>
                        <a:pt x="10841" y="11062"/>
                        <a:pt x="9137" y="12936"/>
                        <a:pt x="7923" y="14150"/>
                      </a:cubicBezTo>
                      <a:cubicBezTo>
                        <a:pt x="7348" y="14704"/>
                        <a:pt x="6751" y="15258"/>
                        <a:pt x="6155" y="15790"/>
                      </a:cubicBezTo>
                      <a:cubicBezTo>
                        <a:pt x="5090" y="16770"/>
                        <a:pt x="4025" y="17771"/>
                        <a:pt x="3067" y="18857"/>
                      </a:cubicBezTo>
                      <a:cubicBezTo>
                        <a:pt x="1278" y="20944"/>
                        <a:pt x="298" y="23031"/>
                        <a:pt x="171" y="25118"/>
                      </a:cubicBezTo>
                      <a:cubicBezTo>
                        <a:pt x="0" y="27695"/>
                        <a:pt x="1363" y="30145"/>
                        <a:pt x="3450" y="31060"/>
                      </a:cubicBezTo>
                      <a:cubicBezTo>
                        <a:pt x="3940" y="31273"/>
                        <a:pt x="4537" y="31401"/>
                        <a:pt x="5112" y="31401"/>
                      </a:cubicBezTo>
                      <a:cubicBezTo>
                        <a:pt x="5878" y="31359"/>
                        <a:pt x="6645" y="31167"/>
                        <a:pt x="7327" y="30826"/>
                      </a:cubicBezTo>
                      <a:cubicBezTo>
                        <a:pt x="8391" y="30251"/>
                        <a:pt x="9137" y="29314"/>
                        <a:pt x="9329" y="28249"/>
                      </a:cubicBezTo>
                      <a:cubicBezTo>
                        <a:pt x="9350" y="28121"/>
                        <a:pt x="9307" y="27972"/>
                        <a:pt x="9201" y="27887"/>
                      </a:cubicBezTo>
                      <a:cubicBezTo>
                        <a:pt x="9136" y="27836"/>
                        <a:pt x="9048" y="27807"/>
                        <a:pt x="8961" y="27807"/>
                      </a:cubicBezTo>
                      <a:cubicBezTo>
                        <a:pt x="8904" y="27807"/>
                        <a:pt x="8846" y="27819"/>
                        <a:pt x="8796" y="27845"/>
                      </a:cubicBezTo>
                      <a:cubicBezTo>
                        <a:pt x="8248" y="28064"/>
                        <a:pt x="7623" y="28173"/>
                        <a:pt x="7106" y="28173"/>
                      </a:cubicBezTo>
                      <a:cubicBezTo>
                        <a:pt x="7020" y="28173"/>
                        <a:pt x="6937" y="28170"/>
                        <a:pt x="6858" y="28164"/>
                      </a:cubicBezTo>
                      <a:cubicBezTo>
                        <a:pt x="6240" y="28100"/>
                        <a:pt x="5708" y="27781"/>
                        <a:pt x="5474" y="27355"/>
                      </a:cubicBezTo>
                      <a:cubicBezTo>
                        <a:pt x="5282" y="27035"/>
                        <a:pt x="5239" y="26631"/>
                        <a:pt x="5175" y="26205"/>
                      </a:cubicBezTo>
                      <a:cubicBezTo>
                        <a:pt x="5133" y="25779"/>
                        <a:pt x="5069" y="25353"/>
                        <a:pt x="4877" y="24969"/>
                      </a:cubicBezTo>
                      <a:cubicBezTo>
                        <a:pt x="4515" y="24160"/>
                        <a:pt x="3663" y="23628"/>
                        <a:pt x="2790" y="23585"/>
                      </a:cubicBezTo>
                      <a:cubicBezTo>
                        <a:pt x="2811" y="23372"/>
                        <a:pt x="2790" y="23116"/>
                        <a:pt x="2726" y="22882"/>
                      </a:cubicBezTo>
                      <a:cubicBezTo>
                        <a:pt x="2620" y="22456"/>
                        <a:pt x="2300" y="22115"/>
                        <a:pt x="1896" y="21945"/>
                      </a:cubicBezTo>
                      <a:cubicBezTo>
                        <a:pt x="2322" y="21093"/>
                        <a:pt x="2939" y="20241"/>
                        <a:pt x="3663" y="19389"/>
                      </a:cubicBezTo>
                      <a:cubicBezTo>
                        <a:pt x="4600" y="18324"/>
                        <a:pt x="5665" y="17345"/>
                        <a:pt x="6688" y="16386"/>
                      </a:cubicBezTo>
                      <a:cubicBezTo>
                        <a:pt x="7284" y="15854"/>
                        <a:pt x="7902" y="15300"/>
                        <a:pt x="8477" y="14704"/>
                      </a:cubicBezTo>
                      <a:cubicBezTo>
                        <a:pt x="9754" y="13426"/>
                        <a:pt x="11565" y="11488"/>
                        <a:pt x="12310" y="9017"/>
                      </a:cubicBezTo>
                      <a:cubicBezTo>
                        <a:pt x="13269" y="5951"/>
                        <a:pt x="12481" y="2458"/>
                        <a:pt x="10287" y="115"/>
                      </a:cubicBezTo>
                      <a:cubicBezTo>
                        <a:pt x="10198" y="38"/>
                        <a:pt x="10093" y="0"/>
                        <a:pt x="999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3" name="Google Shape;343;p8"/>
                <p:cNvSpPr/>
                <p:nvPr/>
              </p:nvSpPr>
              <p:spPr>
                <a:xfrm>
                  <a:off x="7041978" y="4821923"/>
                  <a:ext cx="1144715" cy="321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39" h="7090" extrusionOk="0">
                      <a:moveTo>
                        <a:pt x="14870" y="0"/>
                      </a:moveTo>
                      <a:cubicBezTo>
                        <a:pt x="13484" y="0"/>
                        <a:pt x="12073" y="288"/>
                        <a:pt x="10777" y="764"/>
                      </a:cubicBezTo>
                      <a:cubicBezTo>
                        <a:pt x="8051" y="1786"/>
                        <a:pt x="5666" y="3575"/>
                        <a:pt x="3259" y="5173"/>
                      </a:cubicBezTo>
                      <a:cubicBezTo>
                        <a:pt x="2216" y="5854"/>
                        <a:pt x="1130" y="6493"/>
                        <a:pt x="1" y="7047"/>
                      </a:cubicBezTo>
                      <a:lnTo>
                        <a:pt x="25171" y="7047"/>
                      </a:lnTo>
                      <a:cubicBezTo>
                        <a:pt x="24453" y="6586"/>
                        <a:pt x="23815" y="6027"/>
                        <a:pt x="23236" y="5407"/>
                      </a:cubicBezTo>
                      <a:cubicBezTo>
                        <a:pt x="21916" y="3980"/>
                        <a:pt x="20851" y="2255"/>
                        <a:pt x="19190" y="1190"/>
                      </a:cubicBezTo>
                      <a:cubicBezTo>
                        <a:pt x="17905" y="352"/>
                        <a:pt x="16402" y="0"/>
                        <a:pt x="14870" y="0"/>
                      </a:cubicBezTo>
                      <a:close/>
                      <a:moveTo>
                        <a:pt x="25171" y="7047"/>
                      </a:moveTo>
                      <a:cubicBezTo>
                        <a:pt x="25194" y="7061"/>
                        <a:pt x="25216" y="7075"/>
                        <a:pt x="25238" y="7089"/>
                      </a:cubicBezTo>
                      <a:lnTo>
                        <a:pt x="25238" y="704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4" name="Google Shape;344;p8"/>
                <p:cNvSpPr/>
                <p:nvPr/>
              </p:nvSpPr>
              <p:spPr>
                <a:xfrm>
                  <a:off x="7211017" y="4689440"/>
                  <a:ext cx="979532" cy="38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97" h="8499" extrusionOk="0">
                      <a:moveTo>
                        <a:pt x="10628" y="1"/>
                      </a:moveTo>
                      <a:cubicBezTo>
                        <a:pt x="8754" y="1"/>
                        <a:pt x="7136" y="1002"/>
                        <a:pt x="6262" y="2535"/>
                      </a:cubicBezTo>
                      <a:cubicBezTo>
                        <a:pt x="5844" y="2429"/>
                        <a:pt x="5414" y="2376"/>
                        <a:pt x="4984" y="2376"/>
                      </a:cubicBezTo>
                      <a:cubicBezTo>
                        <a:pt x="3684" y="2376"/>
                        <a:pt x="2383" y="2863"/>
                        <a:pt x="1406" y="3855"/>
                      </a:cubicBezTo>
                      <a:cubicBezTo>
                        <a:pt x="640" y="4622"/>
                        <a:pt x="192" y="5581"/>
                        <a:pt x="1" y="6603"/>
                      </a:cubicBezTo>
                      <a:lnTo>
                        <a:pt x="65" y="6603"/>
                      </a:lnTo>
                      <a:cubicBezTo>
                        <a:pt x="2152" y="5197"/>
                        <a:pt x="4324" y="3728"/>
                        <a:pt x="6773" y="2812"/>
                      </a:cubicBezTo>
                      <a:cubicBezTo>
                        <a:pt x="8286" y="2258"/>
                        <a:pt x="9798" y="1960"/>
                        <a:pt x="11267" y="1960"/>
                      </a:cubicBezTo>
                      <a:cubicBezTo>
                        <a:pt x="13099" y="1960"/>
                        <a:pt x="14824" y="2428"/>
                        <a:pt x="16187" y="3323"/>
                      </a:cubicBezTo>
                      <a:cubicBezTo>
                        <a:pt x="17465" y="4175"/>
                        <a:pt x="18445" y="5346"/>
                        <a:pt x="19382" y="6475"/>
                      </a:cubicBezTo>
                      <a:cubicBezTo>
                        <a:pt x="19786" y="6944"/>
                        <a:pt x="20170" y="7433"/>
                        <a:pt x="20574" y="7859"/>
                      </a:cubicBezTo>
                      <a:cubicBezTo>
                        <a:pt x="20787" y="8094"/>
                        <a:pt x="21000" y="8285"/>
                        <a:pt x="21213" y="8498"/>
                      </a:cubicBezTo>
                      <a:cubicBezTo>
                        <a:pt x="21597" y="6858"/>
                        <a:pt x="21128" y="5091"/>
                        <a:pt x="19850" y="3813"/>
                      </a:cubicBezTo>
                      <a:cubicBezTo>
                        <a:pt x="18858" y="2820"/>
                        <a:pt x="17553" y="2333"/>
                        <a:pt x="16260" y="2333"/>
                      </a:cubicBezTo>
                      <a:cubicBezTo>
                        <a:pt x="15833" y="2333"/>
                        <a:pt x="15407" y="2387"/>
                        <a:pt x="14994" y="2492"/>
                      </a:cubicBezTo>
                      <a:cubicBezTo>
                        <a:pt x="14100" y="1002"/>
                        <a:pt x="12481" y="1"/>
                        <a:pt x="106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Google Shape;345;p8"/>
                <p:cNvSpPr/>
                <p:nvPr/>
              </p:nvSpPr>
              <p:spPr>
                <a:xfrm>
                  <a:off x="7265126" y="4948465"/>
                  <a:ext cx="695519" cy="195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5" h="4300" extrusionOk="0">
                      <a:moveTo>
                        <a:pt x="9027" y="1"/>
                      </a:moveTo>
                      <a:cubicBezTo>
                        <a:pt x="8187" y="1"/>
                        <a:pt x="7335" y="174"/>
                        <a:pt x="6560" y="466"/>
                      </a:cubicBezTo>
                      <a:cubicBezTo>
                        <a:pt x="4899" y="1083"/>
                        <a:pt x="3472" y="2170"/>
                        <a:pt x="1981" y="3128"/>
                      </a:cubicBezTo>
                      <a:cubicBezTo>
                        <a:pt x="1342" y="3554"/>
                        <a:pt x="703" y="3959"/>
                        <a:pt x="0" y="4257"/>
                      </a:cubicBezTo>
                      <a:lnTo>
                        <a:pt x="15267" y="4257"/>
                      </a:lnTo>
                      <a:cubicBezTo>
                        <a:pt x="14847" y="3986"/>
                        <a:pt x="14465" y="3641"/>
                        <a:pt x="14121" y="3277"/>
                      </a:cubicBezTo>
                      <a:cubicBezTo>
                        <a:pt x="13311" y="2404"/>
                        <a:pt x="12651" y="1403"/>
                        <a:pt x="11672" y="721"/>
                      </a:cubicBezTo>
                      <a:cubicBezTo>
                        <a:pt x="10886" y="216"/>
                        <a:pt x="9963" y="1"/>
                        <a:pt x="9027" y="1"/>
                      </a:cubicBezTo>
                      <a:close/>
                      <a:moveTo>
                        <a:pt x="15267" y="4257"/>
                      </a:moveTo>
                      <a:cubicBezTo>
                        <a:pt x="15290" y="4271"/>
                        <a:pt x="15312" y="4285"/>
                        <a:pt x="15335" y="4299"/>
                      </a:cubicBezTo>
                      <a:lnTo>
                        <a:pt x="15335" y="425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" name="Google Shape;346;p8"/>
                <p:cNvSpPr/>
                <p:nvPr/>
              </p:nvSpPr>
              <p:spPr>
                <a:xfrm>
                  <a:off x="8804844" y="3041495"/>
                  <a:ext cx="339119" cy="1144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7" h="25239" extrusionOk="0">
                      <a:moveTo>
                        <a:pt x="7455" y="1"/>
                      </a:moveTo>
                      <a:cubicBezTo>
                        <a:pt x="6901" y="1108"/>
                        <a:pt x="6262" y="2195"/>
                        <a:pt x="5560" y="3238"/>
                      </a:cubicBezTo>
                      <a:cubicBezTo>
                        <a:pt x="3962" y="5666"/>
                        <a:pt x="2173" y="8030"/>
                        <a:pt x="1172" y="10778"/>
                      </a:cubicBezTo>
                      <a:cubicBezTo>
                        <a:pt x="150" y="13482"/>
                        <a:pt x="1" y="16741"/>
                        <a:pt x="1598" y="19190"/>
                      </a:cubicBezTo>
                      <a:cubicBezTo>
                        <a:pt x="2663" y="20830"/>
                        <a:pt x="4367" y="21895"/>
                        <a:pt x="5794" y="23237"/>
                      </a:cubicBezTo>
                      <a:cubicBezTo>
                        <a:pt x="6444" y="23803"/>
                        <a:pt x="7011" y="24472"/>
                        <a:pt x="7455" y="25203"/>
                      </a:cubicBezTo>
                      <a:lnTo>
                        <a:pt x="7455" y="25203"/>
                      </a:lnTo>
                      <a:lnTo>
                        <a:pt x="7455" y="1"/>
                      </a:lnTo>
                      <a:close/>
                      <a:moveTo>
                        <a:pt x="7455" y="25203"/>
                      </a:moveTo>
                      <a:lnTo>
                        <a:pt x="7455" y="25239"/>
                      </a:lnTo>
                      <a:lnTo>
                        <a:pt x="7476" y="25239"/>
                      </a:lnTo>
                      <a:cubicBezTo>
                        <a:pt x="7469" y="25227"/>
                        <a:pt x="7462" y="25215"/>
                        <a:pt x="7455" y="2520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" name="Google Shape;347;p8"/>
                <p:cNvSpPr/>
                <p:nvPr/>
              </p:nvSpPr>
              <p:spPr>
                <a:xfrm>
                  <a:off x="8689914" y="3208630"/>
                  <a:ext cx="385472" cy="968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9" h="21346" extrusionOk="0">
                      <a:moveTo>
                        <a:pt x="6603" y="0"/>
                      </a:moveTo>
                      <a:cubicBezTo>
                        <a:pt x="5602" y="192"/>
                        <a:pt x="4643" y="639"/>
                        <a:pt x="3877" y="1427"/>
                      </a:cubicBezTo>
                      <a:cubicBezTo>
                        <a:pt x="2535" y="2727"/>
                        <a:pt x="2109" y="4579"/>
                        <a:pt x="2535" y="6262"/>
                      </a:cubicBezTo>
                      <a:cubicBezTo>
                        <a:pt x="1023" y="7135"/>
                        <a:pt x="0" y="8754"/>
                        <a:pt x="0" y="10628"/>
                      </a:cubicBezTo>
                      <a:cubicBezTo>
                        <a:pt x="0" y="12481"/>
                        <a:pt x="1023" y="14121"/>
                        <a:pt x="2514" y="14994"/>
                      </a:cubicBezTo>
                      <a:cubicBezTo>
                        <a:pt x="2088" y="16676"/>
                        <a:pt x="2514" y="18529"/>
                        <a:pt x="3813" y="19871"/>
                      </a:cubicBezTo>
                      <a:cubicBezTo>
                        <a:pt x="4796" y="20854"/>
                        <a:pt x="6081" y="21345"/>
                        <a:pt x="7359" y="21345"/>
                      </a:cubicBezTo>
                      <a:cubicBezTo>
                        <a:pt x="7742" y="21345"/>
                        <a:pt x="8125" y="21301"/>
                        <a:pt x="8498" y="21213"/>
                      </a:cubicBezTo>
                      <a:cubicBezTo>
                        <a:pt x="8285" y="21021"/>
                        <a:pt x="8094" y="20808"/>
                        <a:pt x="7859" y="20595"/>
                      </a:cubicBezTo>
                      <a:cubicBezTo>
                        <a:pt x="7433" y="20191"/>
                        <a:pt x="6965" y="19786"/>
                        <a:pt x="6475" y="19381"/>
                      </a:cubicBezTo>
                      <a:cubicBezTo>
                        <a:pt x="5367" y="18465"/>
                        <a:pt x="4196" y="17464"/>
                        <a:pt x="3344" y="16187"/>
                      </a:cubicBezTo>
                      <a:cubicBezTo>
                        <a:pt x="2428" y="14824"/>
                        <a:pt x="1981" y="13098"/>
                        <a:pt x="1981" y="11267"/>
                      </a:cubicBezTo>
                      <a:cubicBezTo>
                        <a:pt x="1981" y="9797"/>
                        <a:pt x="2279" y="8285"/>
                        <a:pt x="2833" y="6773"/>
                      </a:cubicBezTo>
                      <a:cubicBezTo>
                        <a:pt x="3728" y="4324"/>
                        <a:pt x="5197" y="2173"/>
                        <a:pt x="6603" y="64"/>
                      </a:cubicBezTo>
                      <a:lnTo>
                        <a:pt x="660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8" name="Google Shape;348;p8"/>
                <p:cNvSpPr/>
                <p:nvPr/>
              </p:nvSpPr>
              <p:spPr>
                <a:xfrm>
                  <a:off x="8939141" y="3264644"/>
                  <a:ext cx="204823" cy="695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" h="15335" extrusionOk="0">
                      <a:moveTo>
                        <a:pt x="4494" y="1"/>
                      </a:moveTo>
                      <a:cubicBezTo>
                        <a:pt x="4175" y="682"/>
                        <a:pt x="3770" y="1321"/>
                        <a:pt x="3344" y="1960"/>
                      </a:cubicBezTo>
                      <a:cubicBezTo>
                        <a:pt x="2386" y="3451"/>
                        <a:pt x="1299" y="4899"/>
                        <a:pt x="682" y="6539"/>
                      </a:cubicBezTo>
                      <a:cubicBezTo>
                        <a:pt x="85" y="8200"/>
                        <a:pt x="0" y="10160"/>
                        <a:pt x="959" y="11650"/>
                      </a:cubicBezTo>
                      <a:cubicBezTo>
                        <a:pt x="1619" y="12651"/>
                        <a:pt x="2641" y="13312"/>
                        <a:pt x="3514" y="14100"/>
                      </a:cubicBezTo>
                      <a:cubicBezTo>
                        <a:pt x="3866" y="14473"/>
                        <a:pt x="4239" y="14866"/>
                        <a:pt x="4494" y="15298"/>
                      </a:cubicBezTo>
                      <a:lnTo>
                        <a:pt x="4494" y="15298"/>
                      </a:lnTo>
                      <a:lnTo>
                        <a:pt x="4494" y="1"/>
                      </a:lnTo>
                      <a:close/>
                      <a:moveTo>
                        <a:pt x="4494" y="15298"/>
                      </a:moveTo>
                      <a:lnTo>
                        <a:pt x="4494" y="15335"/>
                      </a:lnTo>
                      <a:lnTo>
                        <a:pt x="4515" y="15335"/>
                      </a:lnTo>
                      <a:cubicBezTo>
                        <a:pt x="4508" y="15323"/>
                        <a:pt x="4501" y="15310"/>
                        <a:pt x="4494" y="1529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9" name="Google Shape;349;p8"/>
                <p:cNvSpPr/>
                <p:nvPr/>
              </p:nvSpPr>
              <p:spPr>
                <a:xfrm>
                  <a:off x="7421601" y="4240239"/>
                  <a:ext cx="320433" cy="409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65" h="9032" extrusionOk="0">
                      <a:moveTo>
                        <a:pt x="6669" y="0"/>
                      </a:moveTo>
                      <a:cubicBezTo>
                        <a:pt x="6661" y="0"/>
                        <a:pt x="6653" y="1"/>
                        <a:pt x="6646" y="1"/>
                      </a:cubicBezTo>
                      <a:cubicBezTo>
                        <a:pt x="4686" y="214"/>
                        <a:pt x="2769" y="1173"/>
                        <a:pt x="1555" y="2749"/>
                      </a:cubicBezTo>
                      <a:cubicBezTo>
                        <a:pt x="150" y="4601"/>
                        <a:pt x="1" y="6816"/>
                        <a:pt x="640" y="9031"/>
                      </a:cubicBezTo>
                      <a:cubicBezTo>
                        <a:pt x="1662" y="5581"/>
                        <a:pt x="3898" y="2557"/>
                        <a:pt x="6837" y="512"/>
                      </a:cubicBezTo>
                      <a:cubicBezTo>
                        <a:pt x="7065" y="347"/>
                        <a:pt x="6931" y="0"/>
                        <a:pt x="66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0" name="Google Shape;350;p8"/>
                <p:cNvSpPr/>
                <p:nvPr/>
              </p:nvSpPr>
              <p:spPr>
                <a:xfrm>
                  <a:off x="7065154" y="4686673"/>
                  <a:ext cx="150261" cy="196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4343" extrusionOk="0">
                      <a:moveTo>
                        <a:pt x="2951" y="1"/>
                      </a:moveTo>
                      <a:cubicBezTo>
                        <a:pt x="2890" y="1"/>
                        <a:pt x="2827" y="20"/>
                        <a:pt x="2770" y="62"/>
                      </a:cubicBezTo>
                      <a:cubicBezTo>
                        <a:pt x="2131" y="509"/>
                        <a:pt x="1407" y="1020"/>
                        <a:pt x="959" y="1552"/>
                      </a:cubicBezTo>
                      <a:cubicBezTo>
                        <a:pt x="363" y="2298"/>
                        <a:pt x="1" y="3448"/>
                        <a:pt x="129" y="4342"/>
                      </a:cubicBezTo>
                      <a:cubicBezTo>
                        <a:pt x="1705" y="3597"/>
                        <a:pt x="2897" y="2106"/>
                        <a:pt x="3281" y="402"/>
                      </a:cubicBezTo>
                      <a:cubicBezTo>
                        <a:pt x="3313" y="177"/>
                        <a:pt x="3139" y="1"/>
                        <a:pt x="29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1" name="Google Shape;351;p8"/>
                <p:cNvSpPr/>
                <p:nvPr/>
              </p:nvSpPr>
              <p:spPr>
                <a:xfrm>
                  <a:off x="8241396" y="3432096"/>
                  <a:ext cx="409918" cy="303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38" h="6701" extrusionOk="0">
                      <a:moveTo>
                        <a:pt x="6607" y="1"/>
                      </a:moveTo>
                      <a:cubicBezTo>
                        <a:pt x="5237" y="1"/>
                        <a:pt x="3927" y="397"/>
                        <a:pt x="2755" y="1314"/>
                      </a:cubicBezTo>
                      <a:cubicBezTo>
                        <a:pt x="1200" y="2506"/>
                        <a:pt x="242" y="4423"/>
                        <a:pt x="29" y="6404"/>
                      </a:cubicBezTo>
                      <a:cubicBezTo>
                        <a:pt x="1" y="6570"/>
                        <a:pt x="154" y="6701"/>
                        <a:pt x="305" y="6701"/>
                      </a:cubicBezTo>
                      <a:cubicBezTo>
                        <a:pt x="386" y="6701"/>
                        <a:pt x="467" y="6663"/>
                        <a:pt x="519" y="6574"/>
                      </a:cubicBezTo>
                      <a:cubicBezTo>
                        <a:pt x="2584" y="3656"/>
                        <a:pt x="5609" y="1420"/>
                        <a:pt x="9038" y="377"/>
                      </a:cubicBezTo>
                      <a:cubicBezTo>
                        <a:pt x="8217" y="134"/>
                        <a:pt x="7401" y="1"/>
                        <a:pt x="660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2" name="Google Shape;352;p8"/>
                <p:cNvSpPr/>
                <p:nvPr/>
              </p:nvSpPr>
              <p:spPr>
                <a:xfrm>
                  <a:off x="8684517" y="3067438"/>
                  <a:ext cx="201512" cy="144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3" h="3182" extrusionOk="0">
                      <a:moveTo>
                        <a:pt x="4067" y="1"/>
                      </a:moveTo>
                      <a:cubicBezTo>
                        <a:pt x="3214" y="1"/>
                        <a:pt x="2264" y="356"/>
                        <a:pt x="1653" y="856"/>
                      </a:cubicBezTo>
                      <a:cubicBezTo>
                        <a:pt x="1120" y="1303"/>
                        <a:pt x="609" y="2027"/>
                        <a:pt x="141" y="2666"/>
                      </a:cubicBezTo>
                      <a:cubicBezTo>
                        <a:pt x="1" y="2886"/>
                        <a:pt x="180" y="3181"/>
                        <a:pt x="449" y="3181"/>
                      </a:cubicBezTo>
                      <a:cubicBezTo>
                        <a:pt x="467" y="3181"/>
                        <a:pt x="485" y="3180"/>
                        <a:pt x="503" y="3177"/>
                      </a:cubicBezTo>
                      <a:cubicBezTo>
                        <a:pt x="2207" y="2794"/>
                        <a:pt x="3697" y="1601"/>
                        <a:pt x="4443" y="25"/>
                      </a:cubicBezTo>
                      <a:cubicBezTo>
                        <a:pt x="4321" y="9"/>
                        <a:pt x="4195" y="1"/>
                        <a:pt x="40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3" name="Google Shape;353;p8"/>
                <p:cNvSpPr/>
                <p:nvPr/>
              </p:nvSpPr>
              <p:spPr>
                <a:xfrm>
                  <a:off x="7983779" y="3981396"/>
                  <a:ext cx="393228" cy="394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70" h="8690" extrusionOk="0">
                      <a:moveTo>
                        <a:pt x="3622" y="0"/>
                      </a:moveTo>
                      <a:cubicBezTo>
                        <a:pt x="2876" y="512"/>
                        <a:pt x="2471" y="1470"/>
                        <a:pt x="2621" y="2386"/>
                      </a:cubicBezTo>
                      <a:cubicBezTo>
                        <a:pt x="2621" y="2450"/>
                        <a:pt x="2642" y="2556"/>
                        <a:pt x="2642" y="2641"/>
                      </a:cubicBezTo>
                      <a:cubicBezTo>
                        <a:pt x="2557" y="2641"/>
                        <a:pt x="2450" y="2620"/>
                        <a:pt x="2365" y="2620"/>
                      </a:cubicBezTo>
                      <a:cubicBezTo>
                        <a:pt x="2261" y="2605"/>
                        <a:pt x="2156" y="2598"/>
                        <a:pt x="2051" y="2598"/>
                      </a:cubicBezTo>
                      <a:cubicBezTo>
                        <a:pt x="1270" y="2598"/>
                        <a:pt x="470" y="3002"/>
                        <a:pt x="1" y="3621"/>
                      </a:cubicBezTo>
                      <a:lnTo>
                        <a:pt x="959" y="4345"/>
                      </a:lnTo>
                      <a:cubicBezTo>
                        <a:pt x="619" y="4579"/>
                        <a:pt x="299" y="4835"/>
                        <a:pt x="1" y="5069"/>
                      </a:cubicBezTo>
                      <a:cubicBezTo>
                        <a:pt x="460" y="5712"/>
                        <a:pt x="1219" y="6101"/>
                        <a:pt x="1993" y="6101"/>
                      </a:cubicBezTo>
                      <a:cubicBezTo>
                        <a:pt x="2117" y="6101"/>
                        <a:pt x="2241" y="6091"/>
                        <a:pt x="2365" y="6070"/>
                      </a:cubicBezTo>
                      <a:cubicBezTo>
                        <a:pt x="2450" y="6070"/>
                        <a:pt x="2557" y="6049"/>
                        <a:pt x="2642" y="6049"/>
                      </a:cubicBezTo>
                      <a:cubicBezTo>
                        <a:pt x="2642" y="6134"/>
                        <a:pt x="2621" y="6241"/>
                        <a:pt x="2621" y="6305"/>
                      </a:cubicBezTo>
                      <a:cubicBezTo>
                        <a:pt x="2471" y="7199"/>
                        <a:pt x="2897" y="8157"/>
                        <a:pt x="3622" y="8690"/>
                      </a:cubicBezTo>
                      <a:lnTo>
                        <a:pt x="4346" y="7731"/>
                      </a:lnTo>
                      <a:cubicBezTo>
                        <a:pt x="4580" y="8072"/>
                        <a:pt x="4814" y="8392"/>
                        <a:pt x="5070" y="8690"/>
                      </a:cubicBezTo>
                      <a:cubicBezTo>
                        <a:pt x="5815" y="8179"/>
                        <a:pt x="6199" y="7220"/>
                        <a:pt x="6071" y="6305"/>
                      </a:cubicBezTo>
                      <a:cubicBezTo>
                        <a:pt x="6071" y="6241"/>
                        <a:pt x="6049" y="6134"/>
                        <a:pt x="6049" y="6049"/>
                      </a:cubicBezTo>
                      <a:cubicBezTo>
                        <a:pt x="6135" y="6049"/>
                        <a:pt x="6241" y="6070"/>
                        <a:pt x="6305" y="6070"/>
                      </a:cubicBezTo>
                      <a:cubicBezTo>
                        <a:pt x="6421" y="6090"/>
                        <a:pt x="6538" y="6099"/>
                        <a:pt x="6655" y="6099"/>
                      </a:cubicBezTo>
                      <a:cubicBezTo>
                        <a:pt x="7436" y="6099"/>
                        <a:pt x="8206" y="5681"/>
                        <a:pt x="8669" y="5069"/>
                      </a:cubicBezTo>
                      <a:lnTo>
                        <a:pt x="7711" y="4345"/>
                      </a:lnTo>
                      <a:cubicBezTo>
                        <a:pt x="8073" y="4111"/>
                        <a:pt x="8392" y="3877"/>
                        <a:pt x="8669" y="3621"/>
                      </a:cubicBezTo>
                      <a:cubicBezTo>
                        <a:pt x="8242" y="2971"/>
                        <a:pt x="7457" y="2596"/>
                        <a:pt x="6656" y="2596"/>
                      </a:cubicBezTo>
                      <a:cubicBezTo>
                        <a:pt x="6539" y="2596"/>
                        <a:pt x="6422" y="2604"/>
                        <a:pt x="6305" y="2620"/>
                      </a:cubicBezTo>
                      <a:cubicBezTo>
                        <a:pt x="6241" y="2620"/>
                        <a:pt x="6135" y="2641"/>
                        <a:pt x="6049" y="2641"/>
                      </a:cubicBezTo>
                      <a:cubicBezTo>
                        <a:pt x="6049" y="2556"/>
                        <a:pt x="6071" y="2450"/>
                        <a:pt x="6071" y="2386"/>
                      </a:cubicBezTo>
                      <a:cubicBezTo>
                        <a:pt x="6199" y="1491"/>
                        <a:pt x="5773" y="533"/>
                        <a:pt x="5070" y="0"/>
                      </a:cubicBezTo>
                      <a:lnTo>
                        <a:pt x="4346" y="959"/>
                      </a:lnTo>
                      <a:cubicBezTo>
                        <a:pt x="4111" y="618"/>
                        <a:pt x="3856" y="299"/>
                        <a:pt x="36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4" name="Google Shape;354;p8"/>
                <p:cNvSpPr/>
                <p:nvPr/>
              </p:nvSpPr>
              <p:spPr>
                <a:xfrm>
                  <a:off x="8104560" y="4102132"/>
                  <a:ext cx="152665" cy="152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" h="3366" extrusionOk="0">
                      <a:moveTo>
                        <a:pt x="1683" y="1"/>
                      </a:moveTo>
                      <a:cubicBezTo>
                        <a:pt x="746" y="1"/>
                        <a:pt x="0" y="746"/>
                        <a:pt x="0" y="1683"/>
                      </a:cubicBezTo>
                      <a:cubicBezTo>
                        <a:pt x="0" y="2620"/>
                        <a:pt x="746" y="3366"/>
                        <a:pt x="1683" y="3366"/>
                      </a:cubicBezTo>
                      <a:cubicBezTo>
                        <a:pt x="2620" y="3366"/>
                        <a:pt x="3365" y="2620"/>
                        <a:pt x="3365" y="1683"/>
                      </a:cubicBezTo>
                      <a:cubicBezTo>
                        <a:pt x="3365" y="746"/>
                        <a:pt x="2620" y="1"/>
                        <a:pt x="168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355" name="Google Shape;355;p8"/>
            <p:cNvGrpSpPr/>
            <p:nvPr/>
          </p:nvGrpSpPr>
          <p:grpSpPr>
            <a:xfrm rot="10800000">
              <a:off x="7304338" y="3304926"/>
              <a:ext cx="1839953" cy="1838576"/>
              <a:chOff x="-99" y="-3066"/>
              <a:chExt cx="2049174" cy="2047640"/>
            </a:xfrm>
          </p:grpSpPr>
          <p:grpSp>
            <p:nvGrpSpPr>
              <p:cNvPr id="356" name="Google Shape;356;p8"/>
              <p:cNvGrpSpPr/>
              <p:nvPr/>
            </p:nvGrpSpPr>
            <p:grpSpPr>
              <a:xfrm rot="10800000">
                <a:off x="-99" y="-3066"/>
                <a:ext cx="653012" cy="653708"/>
                <a:chOff x="8256150" y="4254700"/>
                <a:chExt cx="887848" cy="888793"/>
              </a:xfrm>
            </p:grpSpPr>
            <p:sp>
              <p:nvSpPr>
                <p:cNvPr id="357" name="Google Shape;357;p8"/>
                <p:cNvSpPr/>
                <p:nvPr/>
              </p:nvSpPr>
              <p:spPr>
                <a:xfrm>
                  <a:off x="8256150" y="4254700"/>
                  <a:ext cx="887844" cy="8878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808" h="19808" extrusionOk="0">
                      <a:moveTo>
                        <a:pt x="9904" y="0"/>
                      </a:moveTo>
                      <a:cubicBezTo>
                        <a:pt x="4430" y="0"/>
                        <a:pt x="1" y="4430"/>
                        <a:pt x="1" y="9904"/>
                      </a:cubicBezTo>
                      <a:cubicBezTo>
                        <a:pt x="1" y="15356"/>
                        <a:pt x="4430" y="19807"/>
                        <a:pt x="9904" y="19807"/>
                      </a:cubicBezTo>
                      <a:lnTo>
                        <a:pt x="19807" y="19807"/>
                      </a:lnTo>
                      <a:lnTo>
                        <a:pt x="19807" y="9904"/>
                      </a:lnTo>
                      <a:cubicBezTo>
                        <a:pt x="19807" y="4430"/>
                        <a:pt x="15399" y="0"/>
                        <a:pt x="9904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8" name="Google Shape;358;p8"/>
                <p:cNvSpPr/>
                <p:nvPr/>
              </p:nvSpPr>
              <p:spPr>
                <a:xfrm>
                  <a:off x="8574033" y="4572586"/>
                  <a:ext cx="569963" cy="5709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716" h="12737" extrusionOk="0">
                      <a:moveTo>
                        <a:pt x="6369" y="0"/>
                      </a:moveTo>
                      <a:cubicBezTo>
                        <a:pt x="2855" y="0"/>
                        <a:pt x="1" y="2854"/>
                        <a:pt x="1" y="6368"/>
                      </a:cubicBezTo>
                      <a:cubicBezTo>
                        <a:pt x="1" y="9883"/>
                        <a:pt x="2855" y="12736"/>
                        <a:pt x="6369" y="12736"/>
                      </a:cubicBezTo>
                      <a:lnTo>
                        <a:pt x="12715" y="12736"/>
                      </a:lnTo>
                      <a:lnTo>
                        <a:pt x="12715" y="6368"/>
                      </a:lnTo>
                      <a:cubicBezTo>
                        <a:pt x="12715" y="2854"/>
                        <a:pt x="9883" y="0"/>
                        <a:pt x="6369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9" name="Google Shape;359;p8"/>
                <p:cNvSpPr/>
                <p:nvPr/>
              </p:nvSpPr>
              <p:spPr>
                <a:xfrm>
                  <a:off x="8780218" y="4777832"/>
                  <a:ext cx="363779" cy="3647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16" h="8137" extrusionOk="0">
                      <a:moveTo>
                        <a:pt x="1" y="0"/>
                      </a:moveTo>
                      <a:cubicBezTo>
                        <a:pt x="1" y="4502"/>
                        <a:pt x="3601" y="8136"/>
                        <a:pt x="8076" y="8136"/>
                      </a:cubicBezTo>
                      <a:cubicBezTo>
                        <a:pt x="8089" y="8136"/>
                        <a:pt x="8102" y="8136"/>
                        <a:pt x="8115" y="8136"/>
                      </a:cubicBezTo>
                      <a:cubicBezTo>
                        <a:pt x="8115" y="3664"/>
                        <a:pt x="4495" y="0"/>
                        <a:pt x="1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0" name="Google Shape;360;p8"/>
                <p:cNvSpPr/>
                <p:nvPr/>
              </p:nvSpPr>
              <p:spPr>
                <a:xfrm>
                  <a:off x="8750635" y="4748249"/>
                  <a:ext cx="393362" cy="395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76" h="8818" extrusionOk="0">
                      <a:moveTo>
                        <a:pt x="1364" y="1363"/>
                      </a:moveTo>
                      <a:cubicBezTo>
                        <a:pt x="4920" y="1704"/>
                        <a:pt x="7753" y="4558"/>
                        <a:pt x="8094" y="8093"/>
                      </a:cubicBezTo>
                      <a:cubicBezTo>
                        <a:pt x="4516" y="7774"/>
                        <a:pt x="1683" y="4920"/>
                        <a:pt x="1364" y="1363"/>
                      </a:cubicBezTo>
                      <a:close/>
                      <a:moveTo>
                        <a:pt x="1" y="0"/>
                      </a:moveTo>
                      <a:lnTo>
                        <a:pt x="1" y="660"/>
                      </a:lnTo>
                      <a:cubicBezTo>
                        <a:pt x="1" y="4345"/>
                        <a:pt x="2237" y="7476"/>
                        <a:pt x="5432" y="8817"/>
                      </a:cubicBezTo>
                      <a:lnTo>
                        <a:pt x="8775" y="8817"/>
                      </a:lnTo>
                      <a:lnTo>
                        <a:pt x="8775" y="5452"/>
                      </a:lnTo>
                      <a:cubicBezTo>
                        <a:pt x="7476" y="2258"/>
                        <a:pt x="4345" y="0"/>
                        <a:pt x="661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1" name="Google Shape;361;p8"/>
                <p:cNvSpPr/>
                <p:nvPr/>
              </p:nvSpPr>
              <p:spPr>
                <a:xfrm>
                  <a:off x="8350681" y="4351115"/>
                  <a:ext cx="609048" cy="6049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88" h="13497" extrusionOk="0">
                      <a:moveTo>
                        <a:pt x="7220" y="0"/>
                      </a:moveTo>
                      <a:cubicBezTo>
                        <a:pt x="7007" y="22"/>
                        <a:pt x="6815" y="213"/>
                        <a:pt x="6837" y="426"/>
                      </a:cubicBezTo>
                      <a:cubicBezTo>
                        <a:pt x="6879" y="639"/>
                        <a:pt x="7050" y="788"/>
                        <a:pt x="7263" y="788"/>
                      </a:cubicBezTo>
                      <a:cubicBezTo>
                        <a:pt x="7475" y="767"/>
                        <a:pt x="7667" y="575"/>
                        <a:pt x="7646" y="363"/>
                      </a:cubicBezTo>
                      <a:cubicBezTo>
                        <a:pt x="7625" y="150"/>
                        <a:pt x="7454" y="0"/>
                        <a:pt x="7241" y="0"/>
                      </a:cubicBezTo>
                      <a:close/>
                      <a:moveTo>
                        <a:pt x="8540" y="22"/>
                      </a:moveTo>
                      <a:cubicBezTo>
                        <a:pt x="8327" y="22"/>
                        <a:pt x="8178" y="192"/>
                        <a:pt x="8157" y="405"/>
                      </a:cubicBezTo>
                      <a:cubicBezTo>
                        <a:pt x="8114" y="618"/>
                        <a:pt x="8285" y="831"/>
                        <a:pt x="8498" y="831"/>
                      </a:cubicBezTo>
                      <a:cubicBezTo>
                        <a:pt x="8510" y="832"/>
                        <a:pt x="8522" y="833"/>
                        <a:pt x="8534" y="833"/>
                      </a:cubicBezTo>
                      <a:cubicBezTo>
                        <a:pt x="8734" y="833"/>
                        <a:pt x="8924" y="670"/>
                        <a:pt x="8924" y="469"/>
                      </a:cubicBezTo>
                      <a:cubicBezTo>
                        <a:pt x="8945" y="256"/>
                        <a:pt x="8796" y="43"/>
                        <a:pt x="8583" y="43"/>
                      </a:cubicBezTo>
                      <a:cubicBezTo>
                        <a:pt x="8583" y="22"/>
                        <a:pt x="8583" y="22"/>
                        <a:pt x="8540" y="22"/>
                      </a:cubicBezTo>
                      <a:close/>
                      <a:moveTo>
                        <a:pt x="5857" y="213"/>
                      </a:moveTo>
                      <a:cubicBezTo>
                        <a:pt x="5644" y="256"/>
                        <a:pt x="5516" y="469"/>
                        <a:pt x="5559" y="682"/>
                      </a:cubicBezTo>
                      <a:cubicBezTo>
                        <a:pt x="5612" y="861"/>
                        <a:pt x="5772" y="995"/>
                        <a:pt x="5948" y="995"/>
                      </a:cubicBezTo>
                      <a:cubicBezTo>
                        <a:pt x="5981" y="995"/>
                        <a:pt x="6015" y="990"/>
                        <a:pt x="6049" y="980"/>
                      </a:cubicBezTo>
                      <a:cubicBezTo>
                        <a:pt x="6262" y="938"/>
                        <a:pt x="6389" y="725"/>
                        <a:pt x="6347" y="512"/>
                      </a:cubicBezTo>
                      <a:cubicBezTo>
                        <a:pt x="6283" y="320"/>
                        <a:pt x="6134" y="213"/>
                        <a:pt x="5963" y="213"/>
                      </a:cubicBezTo>
                      <a:close/>
                      <a:moveTo>
                        <a:pt x="9818" y="256"/>
                      </a:moveTo>
                      <a:cubicBezTo>
                        <a:pt x="9648" y="256"/>
                        <a:pt x="9477" y="363"/>
                        <a:pt x="9435" y="554"/>
                      </a:cubicBezTo>
                      <a:cubicBezTo>
                        <a:pt x="9371" y="767"/>
                        <a:pt x="9477" y="980"/>
                        <a:pt x="9690" y="1065"/>
                      </a:cubicBezTo>
                      <a:cubicBezTo>
                        <a:pt x="9722" y="1072"/>
                        <a:pt x="9753" y="1075"/>
                        <a:pt x="9783" y="1075"/>
                      </a:cubicBezTo>
                      <a:cubicBezTo>
                        <a:pt x="9963" y="1075"/>
                        <a:pt x="10129" y="970"/>
                        <a:pt x="10202" y="788"/>
                      </a:cubicBezTo>
                      <a:cubicBezTo>
                        <a:pt x="10244" y="575"/>
                        <a:pt x="10138" y="363"/>
                        <a:pt x="9925" y="299"/>
                      </a:cubicBezTo>
                      <a:cubicBezTo>
                        <a:pt x="9903" y="256"/>
                        <a:pt x="9882" y="256"/>
                        <a:pt x="9818" y="256"/>
                      </a:cubicBezTo>
                      <a:close/>
                      <a:moveTo>
                        <a:pt x="4707" y="639"/>
                      </a:moveTo>
                      <a:cubicBezTo>
                        <a:pt x="4664" y="639"/>
                        <a:pt x="4600" y="639"/>
                        <a:pt x="4558" y="661"/>
                      </a:cubicBezTo>
                      <a:cubicBezTo>
                        <a:pt x="4345" y="767"/>
                        <a:pt x="4260" y="980"/>
                        <a:pt x="4366" y="1193"/>
                      </a:cubicBezTo>
                      <a:cubicBezTo>
                        <a:pt x="4441" y="1344"/>
                        <a:pt x="4570" y="1431"/>
                        <a:pt x="4715" y="1431"/>
                      </a:cubicBezTo>
                      <a:cubicBezTo>
                        <a:pt x="4774" y="1431"/>
                        <a:pt x="4836" y="1416"/>
                        <a:pt x="4898" y="1385"/>
                      </a:cubicBezTo>
                      <a:cubicBezTo>
                        <a:pt x="5111" y="1300"/>
                        <a:pt x="5197" y="1065"/>
                        <a:pt x="5090" y="852"/>
                      </a:cubicBezTo>
                      <a:cubicBezTo>
                        <a:pt x="5005" y="746"/>
                        <a:pt x="4877" y="639"/>
                        <a:pt x="4707" y="639"/>
                      </a:cubicBezTo>
                      <a:close/>
                      <a:moveTo>
                        <a:pt x="11053" y="746"/>
                      </a:moveTo>
                      <a:cubicBezTo>
                        <a:pt x="10926" y="746"/>
                        <a:pt x="10755" y="831"/>
                        <a:pt x="10713" y="959"/>
                      </a:cubicBezTo>
                      <a:cubicBezTo>
                        <a:pt x="10606" y="1151"/>
                        <a:pt x="10670" y="1385"/>
                        <a:pt x="10883" y="1491"/>
                      </a:cubicBezTo>
                      <a:cubicBezTo>
                        <a:pt x="10939" y="1522"/>
                        <a:pt x="10999" y="1537"/>
                        <a:pt x="11058" y="1537"/>
                      </a:cubicBezTo>
                      <a:cubicBezTo>
                        <a:pt x="11201" y="1537"/>
                        <a:pt x="11340" y="1450"/>
                        <a:pt x="11416" y="1300"/>
                      </a:cubicBezTo>
                      <a:cubicBezTo>
                        <a:pt x="11522" y="1108"/>
                        <a:pt x="11458" y="874"/>
                        <a:pt x="11245" y="767"/>
                      </a:cubicBezTo>
                      <a:cubicBezTo>
                        <a:pt x="11181" y="746"/>
                        <a:pt x="11096" y="746"/>
                        <a:pt x="11053" y="746"/>
                      </a:cubicBezTo>
                      <a:close/>
                      <a:moveTo>
                        <a:pt x="3599" y="1300"/>
                      </a:moveTo>
                      <a:cubicBezTo>
                        <a:pt x="3514" y="1300"/>
                        <a:pt x="3429" y="1321"/>
                        <a:pt x="3365" y="1385"/>
                      </a:cubicBezTo>
                      <a:cubicBezTo>
                        <a:pt x="3173" y="1513"/>
                        <a:pt x="3152" y="1747"/>
                        <a:pt x="3259" y="1939"/>
                      </a:cubicBezTo>
                      <a:cubicBezTo>
                        <a:pt x="3337" y="2057"/>
                        <a:pt x="3456" y="2118"/>
                        <a:pt x="3581" y="2118"/>
                      </a:cubicBezTo>
                      <a:cubicBezTo>
                        <a:pt x="3659" y="2118"/>
                        <a:pt x="3739" y="2094"/>
                        <a:pt x="3812" y="2045"/>
                      </a:cubicBezTo>
                      <a:cubicBezTo>
                        <a:pt x="4004" y="1917"/>
                        <a:pt x="4025" y="1683"/>
                        <a:pt x="3919" y="1491"/>
                      </a:cubicBezTo>
                      <a:cubicBezTo>
                        <a:pt x="3834" y="1364"/>
                        <a:pt x="3706" y="1300"/>
                        <a:pt x="3599" y="1300"/>
                      </a:cubicBezTo>
                      <a:close/>
                      <a:moveTo>
                        <a:pt x="12161" y="1406"/>
                      </a:moveTo>
                      <a:cubicBezTo>
                        <a:pt x="12033" y="1406"/>
                        <a:pt x="11927" y="1470"/>
                        <a:pt x="11841" y="1576"/>
                      </a:cubicBezTo>
                      <a:cubicBezTo>
                        <a:pt x="11714" y="1747"/>
                        <a:pt x="11735" y="2002"/>
                        <a:pt x="11927" y="2130"/>
                      </a:cubicBezTo>
                      <a:cubicBezTo>
                        <a:pt x="12006" y="2183"/>
                        <a:pt x="12094" y="2211"/>
                        <a:pt x="12177" y="2211"/>
                      </a:cubicBezTo>
                      <a:cubicBezTo>
                        <a:pt x="12295" y="2211"/>
                        <a:pt x="12406" y="2157"/>
                        <a:pt x="12480" y="2045"/>
                      </a:cubicBezTo>
                      <a:cubicBezTo>
                        <a:pt x="12630" y="1853"/>
                        <a:pt x="12566" y="1619"/>
                        <a:pt x="12417" y="1491"/>
                      </a:cubicBezTo>
                      <a:cubicBezTo>
                        <a:pt x="12331" y="1427"/>
                        <a:pt x="12246" y="1406"/>
                        <a:pt x="12161" y="1406"/>
                      </a:cubicBezTo>
                      <a:close/>
                      <a:moveTo>
                        <a:pt x="2577" y="2130"/>
                      </a:moveTo>
                      <a:cubicBezTo>
                        <a:pt x="2471" y="2130"/>
                        <a:pt x="2364" y="2152"/>
                        <a:pt x="2321" y="2237"/>
                      </a:cubicBezTo>
                      <a:cubicBezTo>
                        <a:pt x="2151" y="2386"/>
                        <a:pt x="2151" y="2620"/>
                        <a:pt x="2321" y="2790"/>
                      </a:cubicBezTo>
                      <a:cubicBezTo>
                        <a:pt x="2396" y="2876"/>
                        <a:pt x="2497" y="2918"/>
                        <a:pt x="2598" y="2918"/>
                      </a:cubicBezTo>
                      <a:cubicBezTo>
                        <a:pt x="2699" y="2918"/>
                        <a:pt x="2801" y="2876"/>
                        <a:pt x="2875" y="2790"/>
                      </a:cubicBezTo>
                      <a:cubicBezTo>
                        <a:pt x="3046" y="2620"/>
                        <a:pt x="3046" y="2386"/>
                        <a:pt x="2875" y="2237"/>
                      </a:cubicBezTo>
                      <a:cubicBezTo>
                        <a:pt x="2790" y="2173"/>
                        <a:pt x="2684" y="2130"/>
                        <a:pt x="2577" y="2130"/>
                      </a:cubicBezTo>
                      <a:close/>
                      <a:moveTo>
                        <a:pt x="13162" y="2279"/>
                      </a:moveTo>
                      <a:cubicBezTo>
                        <a:pt x="13055" y="2279"/>
                        <a:pt x="12970" y="2322"/>
                        <a:pt x="12885" y="2386"/>
                      </a:cubicBezTo>
                      <a:cubicBezTo>
                        <a:pt x="12736" y="2556"/>
                        <a:pt x="12736" y="2790"/>
                        <a:pt x="12864" y="2961"/>
                      </a:cubicBezTo>
                      <a:cubicBezTo>
                        <a:pt x="12938" y="3035"/>
                        <a:pt x="13039" y="3073"/>
                        <a:pt x="13141" y="3073"/>
                      </a:cubicBezTo>
                      <a:cubicBezTo>
                        <a:pt x="13242" y="3073"/>
                        <a:pt x="13343" y="3035"/>
                        <a:pt x="13418" y="2961"/>
                      </a:cubicBezTo>
                      <a:cubicBezTo>
                        <a:pt x="13588" y="2790"/>
                        <a:pt x="13588" y="2556"/>
                        <a:pt x="13439" y="2386"/>
                      </a:cubicBezTo>
                      <a:cubicBezTo>
                        <a:pt x="13375" y="2322"/>
                        <a:pt x="13268" y="2279"/>
                        <a:pt x="13162" y="2279"/>
                      </a:cubicBezTo>
                      <a:close/>
                      <a:moveTo>
                        <a:pt x="1768" y="3131"/>
                      </a:moveTo>
                      <a:cubicBezTo>
                        <a:pt x="1619" y="3131"/>
                        <a:pt x="1512" y="3195"/>
                        <a:pt x="1448" y="3302"/>
                      </a:cubicBezTo>
                      <a:cubicBezTo>
                        <a:pt x="1299" y="3493"/>
                        <a:pt x="1363" y="3728"/>
                        <a:pt x="1555" y="3855"/>
                      </a:cubicBezTo>
                      <a:cubicBezTo>
                        <a:pt x="1620" y="3904"/>
                        <a:pt x="1698" y="3928"/>
                        <a:pt x="1777" y="3928"/>
                      </a:cubicBezTo>
                      <a:cubicBezTo>
                        <a:pt x="1903" y="3928"/>
                        <a:pt x="2030" y="3867"/>
                        <a:pt x="2108" y="3749"/>
                      </a:cubicBezTo>
                      <a:cubicBezTo>
                        <a:pt x="2236" y="3557"/>
                        <a:pt x="2194" y="3323"/>
                        <a:pt x="2002" y="3195"/>
                      </a:cubicBezTo>
                      <a:cubicBezTo>
                        <a:pt x="1917" y="3174"/>
                        <a:pt x="1832" y="3131"/>
                        <a:pt x="1768" y="3131"/>
                      </a:cubicBezTo>
                      <a:close/>
                      <a:moveTo>
                        <a:pt x="1086" y="4260"/>
                      </a:moveTo>
                      <a:cubicBezTo>
                        <a:pt x="937" y="4260"/>
                        <a:pt x="788" y="4345"/>
                        <a:pt x="724" y="4494"/>
                      </a:cubicBezTo>
                      <a:cubicBezTo>
                        <a:pt x="618" y="4707"/>
                        <a:pt x="724" y="4920"/>
                        <a:pt x="916" y="5027"/>
                      </a:cubicBezTo>
                      <a:cubicBezTo>
                        <a:pt x="974" y="5056"/>
                        <a:pt x="1032" y="5069"/>
                        <a:pt x="1088" y="5069"/>
                      </a:cubicBezTo>
                      <a:cubicBezTo>
                        <a:pt x="1237" y="5069"/>
                        <a:pt x="1371" y="4974"/>
                        <a:pt x="1448" y="4835"/>
                      </a:cubicBezTo>
                      <a:cubicBezTo>
                        <a:pt x="1555" y="4622"/>
                        <a:pt x="1448" y="4409"/>
                        <a:pt x="1257" y="4303"/>
                      </a:cubicBezTo>
                      <a:cubicBezTo>
                        <a:pt x="1193" y="4281"/>
                        <a:pt x="1150" y="4260"/>
                        <a:pt x="1086" y="4260"/>
                      </a:cubicBezTo>
                      <a:close/>
                      <a:moveTo>
                        <a:pt x="639" y="5517"/>
                      </a:moveTo>
                      <a:cubicBezTo>
                        <a:pt x="447" y="5517"/>
                        <a:pt x="298" y="5623"/>
                        <a:pt x="277" y="5793"/>
                      </a:cubicBezTo>
                      <a:cubicBezTo>
                        <a:pt x="213" y="6006"/>
                        <a:pt x="341" y="6219"/>
                        <a:pt x="554" y="6283"/>
                      </a:cubicBezTo>
                      <a:cubicBezTo>
                        <a:pt x="581" y="6289"/>
                        <a:pt x="609" y="6291"/>
                        <a:pt x="636" y="6291"/>
                      </a:cubicBezTo>
                      <a:cubicBezTo>
                        <a:pt x="819" y="6291"/>
                        <a:pt x="988" y="6171"/>
                        <a:pt x="1044" y="5985"/>
                      </a:cubicBezTo>
                      <a:cubicBezTo>
                        <a:pt x="1086" y="5772"/>
                        <a:pt x="958" y="5559"/>
                        <a:pt x="745" y="5517"/>
                      </a:cubicBezTo>
                      <a:close/>
                      <a:moveTo>
                        <a:pt x="426" y="6794"/>
                      </a:moveTo>
                      <a:cubicBezTo>
                        <a:pt x="213" y="6794"/>
                        <a:pt x="64" y="6943"/>
                        <a:pt x="21" y="7156"/>
                      </a:cubicBezTo>
                      <a:cubicBezTo>
                        <a:pt x="0" y="7369"/>
                        <a:pt x="192" y="7582"/>
                        <a:pt x="405" y="7582"/>
                      </a:cubicBezTo>
                      <a:cubicBezTo>
                        <a:pt x="416" y="7583"/>
                        <a:pt x="427" y="7584"/>
                        <a:pt x="437" y="7584"/>
                      </a:cubicBezTo>
                      <a:cubicBezTo>
                        <a:pt x="639" y="7584"/>
                        <a:pt x="831" y="7402"/>
                        <a:pt x="831" y="7220"/>
                      </a:cubicBezTo>
                      <a:cubicBezTo>
                        <a:pt x="852" y="7007"/>
                        <a:pt x="660" y="6816"/>
                        <a:pt x="447" y="6794"/>
                      </a:cubicBezTo>
                      <a:close/>
                      <a:moveTo>
                        <a:pt x="426" y="8094"/>
                      </a:moveTo>
                      <a:cubicBezTo>
                        <a:pt x="213" y="8115"/>
                        <a:pt x="64" y="8307"/>
                        <a:pt x="85" y="8519"/>
                      </a:cubicBezTo>
                      <a:cubicBezTo>
                        <a:pt x="105" y="8719"/>
                        <a:pt x="274" y="8862"/>
                        <a:pt x="471" y="8862"/>
                      </a:cubicBezTo>
                      <a:cubicBezTo>
                        <a:pt x="484" y="8862"/>
                        <a:pt x="498" y="8862"/>
                        <a:pt x="511" y="8860"/>
                      </a:cubicBezTo>
                      <a:cubicBezTo>
                        <a:pt x="724" y="8839"/>
                        <a:pt x="873" y="8647"/>
                        <a:pt x="852" y="8434"/>
                      </a:cubicBezTo>
                      <a:cubicBezTo>
                        <a:pt x="831" y="8243"/>
                        <a:pt x="660" y="8094"/>
                        <a:pt x="447" y="8094"/>
                      </a:cubicBezTo>
                      <a:close/>
                      <a:moveTo>
                        <a:pt x="703" y="9371"/>
                      </a:moveTo>
                      <a:cubicBezTo>
                        <a:pt x="660" y="9371"/>
                        <a:pt x="618" y="9371"/>
                        <a:pt x="596" y="9393"/>
                      </a:cubicBezTo>
                      <a:cubicBezTo>
                        <a:pt x="383" y="9457"/>
                        <a:pt x="234" y="9691"/>
                        <a:pt x="319" y="9904"/>
                      </a:cubicBezTo>
                      <a:cubicBezTo>
                        <a:pt x="370" y="10071"/>
                        <a:pt x="525" y="10186"/>
                        <a:pt x="683" y="10186"/>
                      </a:cubicBezTo>
                      <a:cubicBezTo>
                        <a:pt x="725" y="10186"/>
                        <a:pt x="768" y="10178"/>
                        <a:pt x="809" y="10159"/>
                      </a:cubicBezTo>
                      <a:cubicBezTo>
                        <a:pt x="1022" y="10117"/>
                        <a:pt x="1150" y="9904"/>
                        <a:pt x="1065" y="9670"/>
                      </a:cubicBezTo>
                      <a:cubicBezTo>
                        <a:pt x="1044" y="9499"/>
                        <a:pt x="873" y="9371"/>
                        <a:pt x="703" y="9371"/>
                      </a:cubicBezTo>
                      <a:close/>
                      <a:moveTo>
                        <a:pt x="1171" y="10585"/>
                      </a:moveTo>
                      <a:cubicBezTo>
                        <a:pt x="1129" y="10585"/>
                        <a:pt x="1065" y="10585"/>
                        <a:pt x="1022" y="10628"/>
                      </a:cubicBezTo>
                      <a:cubicBezTo>
                        <a:pt x="788" y="10734"/>
                        <a:pt x="724" y="10969"/>
                        <a:pt x="831" y="11160"/>
                      </a:cubicBezTo>
                      <a:cubicBezTo>
                        <a:pt x="903" y="11306"/>
                        <a:pt x="1036" y="11372"/>
                        <a:pt x="1174" y="11372"/>
                      </a:cubicBezTo>
                      <a:cubicBezTo>
                        <a:pt x="1237" y="11372"/>
                        <a:pt x="1302" y="11358"/>
                        <a:pt x="1363" y="11331"/>
                      </a:cubicBezTo>
                      <a:cubicBezTo>
                        <a:pt x="1555" y="11224"/>
                        <a:pt x="1661" y="10990"/>
                        <a:pt x="1555" y="10798"/>
                      </a:cubicBezTo>
                      <a:cubicBezTo>
                        <a:pt x="1470" y="10671"/>
                        <a:pt x="1299" y="10585"/>
                        <a:pt x="1171" y="10585"/>
                      </a:cubicBezTo>
                      <a:close/>
                      <a:moveTo>
                        <a:pt x="1832" y="11714"/>
                      </a:moveTo>
                      <a:cubicBezTo>
                        <a:pt x="1768" y="11714"/>
                        <a:pt x="1683" y="11735"/>
                        <a:pt x="1597" y="11799"/>
                      </a:cubicBezTo>
                      <a:cubicBezTo>
                        <a:pt x="1406" y="11927"/>
                        <a:pt x="1384" y="12161"/>
                        <a:pt x="1512" y="12353"/>
                      </a:cubicBezTo>
                      <a:cubicBezTo>
                        <a:pt x="1599" y="12465"/>
                        <a:pt x="1715" y="12519"/>
                        <a:pt x="1835" y="12519"/>
                      </a:cubicBezTo>
                      <a:cubicBezTo>
                        <a:pt x="1920" y="12519"/>
                        <a:pt x="2007" y="12491"/>
                        <a:pt x="2087" y="12438"/>
                      </a:cubicBezTo>
                      <a:cubicBezTo>
                        <a:pt x="2258" y="12289"/>
                        <a:pt x="2300" y="12055"/>
                        <a:pt x="2151" y="11863"/>
                      </a:cubicBezTo>
                      <a:cubicBezTo>
                        <a:pt x="2087" y="11757"/>
                        <a:pt x="1981" y="11714"/>
                        <a:pt x="1832" y="11714"/>
                      </a:cubicBezTo>
                      <a:close/>
                      <a:moveTo>
                        <a:pt x="2726" y="12694"/>
                      </a:moveTo>
                      <a:cubicBezTo>
                        <a:pt x="2620" y="12694"/>
                        <a:pt x="2513" y="12758"/>
                        <a:pt x="2428" y="12822"/>
                      </a:cubicBezTo>
                      <a:cubicBezTo>
                        <a:pt x="2258" y="12992"/>
                        <a:pt x="2300" y="13226"/>
                        <a:pt x="2449" y="13397"/>
                      </a:cubicBezTo>
                      <a:cubicBezTo>
                        <a:pt x="2526" y="13464"/>
                        <a:pt x="2616" y="13496"/>
                        <a:pt x="2705" y="13496"/>
                      </a:cubicBezTo>
                      <a:cubicBezTo>
                        <a:pt x="2813" y="13496"/>
                        <a:pt x="2921" y="13448"/>
                        <a:pt x="3003" y="13354"/>
                      </a:cubicBezTo>
                      <a:cubicBezTo>
                        <a:pt x="3173" y="13205"/>
                        <a:pt x="3173" y="12971"/>
                        <a:pt x="3003" y="12800"/>
                      </a:cubicBezTo>
                      <a:cubicBezTo>
                        <a:pt x="2897" y="12715"/>
                        <a:pt x="2790" y="12694"/>
                        <a:pt x="2726" y="1269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362" name="Google Shape;362;p8"/>
              <p:cNvGrpSpPr/>
              <p:nvPr/>
            </p:nvGrpSpPr>
            <p:grpSpPr>
              <a:xfrm rot="10800000">
                <a:off x="-91" y="-3054"/>
                <a:ext cx="2049166" cy="2047628"/>
                <a:chOff x="6703900" y="2705275"/>
                <a:chExt cx="2440064" cy="2438233"/>
              </a:xfrm>
            </p:grpSpPr>
            <p:sp>
              <p:nvSpPr>
                <p:cNvPr id="363" name="Google Shape;363;p8"/>
                <p:cNvSpPr/>
                <p:nvPr/>
              </p:nvSpPr>
              <p:spPr>
                <a:xfrm>
                  <a:off x="6703900" y="4784913"/>
                  <a:ext cx="211581" cy="300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5" h="6628" extrusionOk="0">
                      <a:moveTo>
                        <a:pt x="1762" y="0"/>
                      </a:moveTo>
                      <a:cubicBezTo>
                        <a:pt x="1631" y="0"/>
                        <a:pt x="1501" y="66"/>
                        <a:pt x="1406" y="174"/>
                      </a:cubicBezTo>
                      <a:cubicBezTo>
                        <a:pt x="1278" y="366"/>
                        <a:pt x="1342" y="643"/>
                        <a:pt x="1513" y="749"/>
                      </a:cubicBezTo>
                      <a:cubicBezTo>
                        <a:pt x="2514" y="1388"/>
                        <a:pt x="3174" y="2091"/>
                        <a:pt x="3472" y="2922"/>
                      </a:cubicBezTo>
                      <a:cubicBezTo>
                        <a:pt x="3813" y="3859"/>
                        <a:pt x="3600" y="4902"/>
                        <a:pt x="2961" y="5456"/>
                      </a:cubicBezTo>
                      <a:cubicBezTo>
                        <a:pt x="2682" y="5708"/>
                        <a:pt x="2304" y="5845"/>
                        <a:pt x="1951" y="5845"/>
                      </a:cubicBezTo>
                      <a:cubicBezTo>
                        <a:pt x="1737" y="5845"/>
                        <a:pt x="1532" y="5795"/>
                        <a:pt x="1364" y="5690"/>
                      </a:cubicBezTo>
                      <a:cubicBezTo>
                        <a:pt x="1129" y="5563"/>
                        <a:pt x="938" y="5328"/>
                        <a:pt x="874" y="5030"/>
                      </a:cubicBezTo>
                      <a:cubicBezTo>
                        <a:pt x="831" y="4796"/>
                        <a:pt x="852" y="4540"/>
                        <a:pt x="980" y="4391"/>
                      </a:cubicBezTo>
                      <a:cubicBezTo>
                        <a:pt x="1129" y="4200"/>
                        <a:pt x="1087" y="3965"/>
                        <a:pt x="916" y="3838"/>
                      </a:cubicBezTo>
                      <a:cubicBezTo>
                        <a:pt x="836" y="3775"/>
                        <a:pt x="749" y="3746"/>
                        <a:pt x="663" y="3746"/>
                      </a:cubicBezTo>
                      <a:cubicBezTo>
                        <a:pt x="544" y="3746"/>
                        <a:pt x="428" y="3802"/>
                        <a:pt x="341" y="3901"/>
                      </a:cubicBezTo>
                      <a:cubicBezTo>
                        <a:pt x="86" y="4264"/>
                        <a:pt x="1" y="4711"/>
                        <a:pt x="107" y="5179"/>
                      </a:cubicBezTo>
                      <a:cubicBezTo>
                        <a:pt x="214" y="5690"/>
                        <a:pt x="533" y="6138"/>
                        <a:pt x="959" y="6393"/>
                      </a:cubicBezTo>
                      <a:cubicBezTo>
                        <a:pt x="1257" y="6542"/>
                        <a:pt x="1598" y="6628"/>
                        <a:pt x="1939" y="6628"/>
                      </a:cubicBezTo>
                      <a:cubicBezTo>
                        <a:pt x="2471" y="6628"/>
                        <a:pt x="3046" y="6436"/>
                        <a:pt x="3493" y="6074"/>
                      </a:cubicBezTo>
                      <a:cubicBezTo>
                        <a:pt x="4367" y="5286"/>
                        <a:pt x="4665" y="3901"/>
                        <a:pt x="4218" y="2666"/>
                      </a:cubicBezTo>
                      <a:cubicBezTo>
                        <a:pt x="3855" y="1665"/>
                        <a:pt x="3110" y="813"/>
                        <a:pt x="1981" y="68"/>
                      </a:cubicBezTo>
                      <a:cubicBezTo>
                        <a:pt x="1912" y="22"/>
                        <a:pt x="1837" y="0"/>
                        <a:pt x="176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4" name="Google Shape;364;p8"/>
                <p:cNvSpPr/>
                <p:nvPr/>
              </p:nvSpPr>
              <p:spPr>
                <a:xfrm>
                  <a:off x="7765484" y="4347959"/>
                  <a:ext cx="393182" cy="3789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69" h="8355" extrusionOk="0">
                      <a:moveTo>
                        <a:pt x="3089" y="0"/>
                      </a:moveTo>
                      <a:cubicBezTo>
                        <a:pt x="2306" y="0"/>
                        <a:pt x="1517" y="138"/>
                        <a:pt x="767" y="395"/>
                      </a:cubicBezTo>
                      <a:cubicBezTo>
                        <a:pt x="448" y="501"/>
                        <a:pt x="107" y="650"/>
                        <a:pt x="43" y="1013"/>
                      </a:cubicBezTo>
                      <a:cubicBezTo>
                        <a:pt x="1" y="1289"/>
                        <a:pt x="235" y="1609"/>
                        <a:pt x="533" y="1694"/>
                      </a:cubicBezTo>
                      <a:cubicBezTo>
                        <a:pt x="664" y="1741"/>
                        <a:pt x="800" y="1759"/>
                        <a:pt x="937" y="1759"/>
                      </a:cubicBezTo>
                      <a:cubicBezTo>
                        <a:pt x="1113" y="1759"/>
                        <a:pt x="1291" y="1730"/>
                        <a:pt x="1470" y="1694"/>
                      </a:cubicBezTo>
                      <a:lnTo>
                        <a:pt x="1470" y="1694"/>
                      </a:lnTo>
                      <a:cubicBezTo>
                        <a:pt x="1364" y="2567"/>
                        <a:pt x="1832" y="3419"/>
                        <a:pt x="2599" y="3888"/>
                      </a:cubicBezTo>
                      <a:cubicBezTo>
                        <a:pt x="3238" y="4271"/>
                        <a:pt x="4068" y="4314"/>
                        <a:pt x="4729" y="4633"/>
                      </a:cubicBezTo>
                      <a:cubicBezTo>
                        <a:pt x="5857" y="5166"/>
                        <a:pt x="6475" y="6550"/>
                        <a:pt x="6156" y="7721"/>
                      </a:cubicBezTo>
                      <a:cubicBezTo>
                        <a:pt x="6092" y="7870"/>
                        <a:pt x="6049" y="8083"/>
                        <a:pt x="6156" y="8211"/>
                      </a:cubicBezTo>
                      <a:cubicBezTo>
                        <a:pt x="6188" y="8307"/>
                        <a:pt x="6267" y="8355"/>
                        <a:pt x="6331" y="8355"/>
                      </a:cubicBezTo>
                      <a:cubicBezTo>
                        <a:pt x="6395" y="8355"/>
                        <a:pt x="6443" y="8307"/>
                        <a:pt x="6411" y="8211"/>
                      </a:cubicBezTo>
                      <a:cubicBezTo>
                        <a:pt x="7881" y="7508"/>
                        <a:pt x="8669" y="5741"/>
                        <a:pt x="8435" y="4143"/>
                      </a:cubicBezTo>
                      <a:cubicBezTo>
                        <a:pt x="8200" y="2546"/>
                        <a:pt x="7008" y="1162"/>
                        <a:pt x="5538" y="501"/>
                      </a:cubicBezTo>
                      <a:cubicBezTo>
                        <a:pt x="4766" y="159"/>
                        <a:pt x="3931" y="0"/>
                        <a:pt x="308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5" name="Google Shape;365;p8"/>
                <p:cNvSpPr/>
                <p:nvPr/>
              </p:nvSpPr>
              <p:spPr>
                <a:xfrm>
                  <a:off x="6740593" y="4335259"/>
                  <a:ext cx="1434488" cy="5686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628" h="12538" extrusionOk="0">
                      <a:moveTo>
                        <a:pt x="25607" y="772"/>
                      </a:moveTo>
                      <a:cubicBezTo>
                        <a:pt x="27733" y="772"/>
                        <a:pt x="29687" y="1874"/>
                        <a:pt x="30414" y="3571"/>
                      </a:cubicBezTo>
                      <a:cubicBezTo>
                        <a:pt x="30840" y="4530"/>
                        <a:pt x="30755" y="5765"/>
                        <a:pt x="30222" y="6766"/>
                      </a:cubicBezTo>
                      <a:cubicBezTo>
                        <a:pt x="29924" y="7384"/>
                        <a:pt x="29455" y="7831"/>
                        <a:pt x="28923" y="8129"/>
                      </a:cubicBezTo>
                      <a:cubicBezTo>
                        <a:pt x="29072" y="7597"/>
                        <a:pt x="29115" y="7043"/>
                        <a:pt x="29072" y="6574"/>
                      </a:cubicBezTo>
                      <a:cubicBezTo>
                        <a:pt x="28987" y="5701"/>
                        <a:pt x="28540" y="4956"/>
                        <a:pt x="27858" y="4594"/>
                      </a:cubicBezTo>
                      <a:cubicBezTo>
                        <a:pt x="27411" y="4317"/>
                        <a:pt x="26900" y="4274"/>
                        <a:pt x="26431" y="4210"/>
                      </a:cubicBezTo>
                      <a:cubicBezTo>
                        <a:pt x="26048" y="4168"/>
                        <a:pt x="25707" y="4104"/>
                        <a:pt x="25388" y="3976"/>
                      </a:cubicBezTo>
                      <a:cubicBezTo>
                        <a:pt x="24706" y="3657"/>
                        <a:pt x="24301" y="2741"/>
                        <a:pt x="24536" y="2038"/>
                      </a:cubicBezTo>
                      <a:cubicBezTo>
                        <a:pt x="24621" y="1846"/>
                        <a:pt x="24514" y="1633"/>
                        <a:pt x="24323" y="1527"/>
                      </a:cubicBezTo>
                      <a:cubicBezTo>
                        <a:pt x="24280" y="1506"/>
                        <a:pt x="24216" y="1506"/>
                        <a:pt x="24174" y="1506"/>
                      </a:cubicBezTo>
                      <a:cubicBezTo>
                        <a:pt x="24003" y="1506"/>
                        <a:pt x="23876" y="1569"/>
                        <a:pt x="23812" y="1718"/>
                      </a:cubicBezTo>
                      <a:cubicBezTo>
                        <a:pt x="23787" y="1781"/>
                        <a:pt x="23675" y="1814"/>
                        <a:pt x="23523" y="1814"/>
                      </a:cubicBezTo>
                      <a:cubicBezTo>
                        <a:pt x="23414" y="1814"/>
                        <a:pt x="23285" y="1797"/>
                        <a:pt x="23151" y="1761"/>
                      </a:cubicBezTo>
                      <a:cubicBezTo>
                        <a:pt x="22960" y="1718"/>
                        <a:pt x="22811" y="1548"/>
                        <a:pt x="22747" y="1356"/>
                      </a:cubicBezTo>
                      <a:cubicBezTo>
                        <a:pt x="23577" y="1016"/>
                        <a:pt x="24429" y="803"/>
                        <a:pt x="25260" y="781"/>
                      </a:cubicBezTo>
                      <a:cubicBezTo>
                        <a:pt x="25376" y="775"/>
                        <a:pt x="25492" y="772"/>
                        <a:pt x="25607" y="772"/>
                      </a:cubicBezTo>
                      <a:close/>
                      <a:moveTo>
                        <a:pt x="25615" y="0"/>
                      </a:moveTo>
                      <a:cubicBezTo>
                        <a:pt x="25469" y="0"/>
                        <a:pt x="25322" y="5"/>
                        <a:pt x="25175" y="15"/>
                      </a:cubicBezTo>
                      <a:cubicBezTo>
                        <a:pt x="23109" y="142"/>
                        <a:pt x="21000" y="1101"/>
                        <a:pt x="18913" y="2911"/>
                      </a:cubicBezTo>
                      <a:cubicBezTo>
                        <a:pt x="17806" y="3870"/>
                        <a:pt x="16826" y="4956"/>
                        <a:pt x="15868" y="5999"/>
                      </a:cubicBezTo>
                      <a:cubicBezTo>
                        <a:pt x="15335" y="6574"/>
                        <a:pt x="14760" y="7192"/>
                        <a:pt x="14206" y="7746"/>
                      </a:cubicBezTo>
                      <a:cubicBezTo>
                        <a:pt x="13014" y="8981"/>
                        <a:pt x="11140" y="10685"/>
                        <a:pt x="8839" y="11409"/>
                      </a:cubicBezTo>
                      <a:cubicBezTo>
                        <a:pt x="8057" y="11652"/>
                        <a:pt x="7248" y="11770"/>
                        <a:pt x="6441" y="11770"/>
                      </a:cubicBezTo>
                      <a:cubicBezTo>
                        <a:pt x="4349" y="11770"/>
                        <a:pt x="2271" y="10979"/>
                        <a:pt x="704" y="9535"/>
                      </a:cubicBezTo>
                      <a:cubicBezTo>
                        <a:pt x="634" y="9465"/>
                        <a:pt x="538" y="9433"/>
                        <a:pt x="441" y="9433"/>
                      </a:cubicBezTo>
                      <a:cubicBezTo>
                        <a:pt x="330" y="9433"/>
                        <a:pt x="218" y="9476"/>
                        <a:pt x="150" y="9556"/>
                      </a:cubicBezTo>
                      <a:cubicBezTo>
                        <a:pt x="1" y="9726"/>
                        <a:pt x="22" y="9982"/>
                        <a:pt x="171" y="10131"/>
                      </a:cubicBezTo>
                      <a:cubicBezTo>
                        <a:pt x="1854" y="11686"/>
                        <a:pt x="4154" y="12538"/>
                        <a:pt x="6433" y="12538"/>
                      </a:cubicBezTo>
                      <a:cubicBezTo>
                        <a:pt x="7349" y="12538"/>
                        <a:pt x="8243" y="12410"/>
                        <a:pt x="9095" y="12154"/>
                      </a:cubicBezTo>
                      <a:cubicBezTo>
                        <a:pt x="11565" y="11366"/>
                        <a:pt x="13546" y="9599"/>
                        <a:pt x="14781" y="8321"/>
                      </a:cubicBezTo>
                      <a:cubicBezTo>
                        <a:pt x="15378" y="7724"/>
                        <a:pt x="15931" y="7107"/>
                        <a:pt x="16464" y="6532"/>
                      </a:cubicBezTo>
                      <a:cubicBezTo>
                        <a:pt x="17422" y="5488"/>
                        <a:pt x="18423" y="4423"/>
                        <a:pt x="19488" y="3486"/>
                      </a:cubicBezTo>
                      <a:cubicBezTo>
                        <a:pt x="20340" y="2741"/>
                        <a:pt x="21171" y="2166"/>
                        <a:pt x="22044" y="1740"/>
                      </a:cubicBezTo>
                      <a:cubicBezTo>
                        <a:pt x="22193" y="2144"/>
                        <a:pt x="22534" y="2464"/>
                        <a:pt x="22960" y="2570"/>
                      </a:cubicBezTo>
                      <a:cubicBezTo>
                        <a:pt x="23162" y="2602"/>
                        <a:pt x="23342" y="2621"/>
                        <a:pt x="23499" y="2621"/>
                      </a:cubicBezTo>
                      <a:cubicBezTo>
                        <a:pt x="23557" y="2621"/>
                        <a:pt x="23611" y="2619"/>
                        <a:pt x="23663" y="2613"/>
                      </a:cubicBezTo>
                      <a:cubicBezTo>
                        <a:pt x="23705" y="3486"/>
                        <a:pt x="24238" y="4338"/>
                        <a:pt x="25047" y="4721"/>
                      </a:cubicBezTo>
                      <a:cubicBezTo>
                        <a:pt x="25452" y="4913"/>
                        <a:pt x="25899" y="4956"/>
                        <a:pt x="26303" y="5020"/>
                      </a:cubicBezTo>
                      <a:cubicBezTo>
                        <a:pt x="26729" y="5062"/>
                        <a:pt x="27113" y="5126"/>
                        <a:pt x="27432" y="5296"/>
                      </a:cubicBezTo>
                      <a:cubicBezTo>
                        <a:pt x="27858" y="5552"/>
                        <a:pt x="28178" y="6084"/>
                        <a:pt x="28242" y="6681"/>
                      </a:cubicBezTo>
                      <a:cubicBezTo>
                        <a:pt x="28284" y="7256"/>
                        <a:pt x="28156" y="8001"/>
                        <a:pt x="27922" y="8640"/>
                      </a:cubicBezTo>
                      <a:cubicBezTo>
                        <a:pt x="27858" y="8768"/>
                        <a:pt x="27901" y="8917"/>
                        <a:pt x="27965" y="9024"/>
                      </a:cubicBezTo>
                      <a:cubicBezTo>
                        <a:pt x="28039" y="9116"/>
                        <a:pt x="28178" y="9177"/>
                        <a:pt x="28297" y="9177"/>
                      </a:cubicBezTo>
                      <a:cubicBezTo>
                        <a:pt x="28314" y="9177"/>
                        <a:pt x="28331" y="9175"/>
                        <a:pt x="28348" y="9173"/>
                      </a:cubicBezTo>
                      <a:cubicBezTo>
                        <a:pt x="29413" y="8960"/>
                        <a:pt x="30350" y="8236"/>
                        <a:pt x="30904" y="7171"/>
                      </a:cubicBezTo>
                      <a:cubicBezTo>
                        <a:pt x="31543" y="5935"/>
                        <a:pt x="31628" y="4487"/>
                        <a:pt x="31117" y="3273"/>
                      </a:cubicBezTo>
                      <a:cubicBezTo>
                        <a:pt x="30253" y="1305"/>
                        <a:pt x="28027" y="0"/>
                        <a:pt x="2561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6" name="Google Shape;366;p8"/>
                <p:cNvSpPr/>
                <p:nvPr/>
              </p:nvSpPr>
              <p:spPr>
                <a:xfrm>
                  <a:off x="8783618" y="2705275"/>
                  <a:ext cx="311090" cy="1981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59" h="4369" extrusionOk="0">
                      <a:moveTo>
                        <a:pt x="4861" y="1"/>
                      </a:moveTo>
                      <a:cubicBezTo>
                        <a:pt x="4532" y="1"/>
                        <a:pt x="4208" y="101"/>
                        <a:pt x="3962" y="301"/>
                      </a:cubicBezTo>
                      <a:cubicBezTo>
                        <a:pt x="3791" y="428"/>
                        <a:pt x="3749" y="663"/>
                        <a:pt x="3876" y="854"/>
                      </a:cubicBezTo>
                      <a:cubicBezTo>
                        <a:pt x="3954" y="957"/>
                        <a:pt x="4078" y="1014"/>
                        <a:pt x="4202" y="1014"/>
                      </a:cubicBezTo>
                      <a:cubicBezTo>
                        <a:pt x="4283" y="1014"/>
                        <a:pt x="4363" y="990"/>
                        <a:pt x="4430" y="939"/>
                      </a:cubicBezTo>
                      <a:cubicBezTo>
                        <a:pt x="4542" y="842"/>
                        <a:pt x="4681" y="799"/>
                        <a:pt x="4829" y="799"/>
                      </a:cubicBezTo>
                      <a:cubicBezTo>
                        <a:pt x="4907" y="799"/>
                        <a:pt x="4988" y="811"/>
                        <a:pt x="5069" y="833"/>
                      </a:cubicBezTo>
                      <a:cubicBezTo>
                        <a:pt x="5367" y="918"/>
                        <a:pt x="5602" y="1067"/>
                        <a:pt x="5751" y="1302"/>
                      </a:cubicBezTo>
                      <a:cubicBezTo>
                        <a:pt x="6006" y="1770"/>
                        <a:pt x="5900" y="2452"/>
                        <a:pt x="5495" y="2899"/>
                      </a:cubicBezTo>
                      <a:cubicBezTo>
                        <a:pt x="5118" y="3334"/>
                        <a:pt x="4515" y="3571"/>
                        <a:pt x="3879" y="3571"/>
                      </a:cubicBezTo>
                      <a:cubicBezTo>
                        <a:pt x="3580" y="3571"/>
                        <a:pt x="3275" y="3519"/>
                        <a:pt x="2982" y="3410"/>
                      </a:cubicBezTo>
                      <a:cubicBezTo>
                        <a:pt x="2173" y="3091"/>
                        <a:pt x="1427" y="2452"/>
                        <a:pt x="788" y="1472"/>
                      </a:cubicBezTo>
                      <a:cubicBezTo>
                        <a:pt x="707" y="1363"/>
                        <a:pt x="582" y="1298"/>
                        <a:pt x="453" y="1298"/>
                      </a:cubicBezTo>
                      <a:cubicBezTo>
                        <a:pt x="379" y="1298"/>
                        <a:pt x="304" y="1319"/>
                        <a:pt x="235" y="1365"/>
                      </a:cubicBezTo>
                      <a:cubicBezTo>
                        <a:pt x="64" y="1493"/>
                        <a:pt x="0" y="1727"/>
                        <a:pt x="128" y="1919"/>
                      </a:cubicBezTo>
                      <a:cubicBezTo>
                        <a:pt x="874" y="3048"/>
                        <a:pt x="1725" y="3815"/>
                        <a:pt x="2705" y="4155"/>
                      </a:cubicBezTo>
                      <a:cubicBezTo>
                        <a:pt x="3088" y="4283"/>
                        <a:pt x="3472" y="4368"/>
                        <a:pt x="3876" y="4368"/>
                      </a:cubicBezTo>
                      <a:cubicBezTo>
                        <a:pt x="4750" y="4368"/>
                        <a:pt x="5580" y="4028"/>
                        <a:pt x="6113" y="3431"/>
                      </a:cubicBezTo>
                      <a:cubicBezTo>
                        <a:pt x="6730" y="2707"/>
                        <a:pt x="6858" y="1685"/>
                        <a:pt x="6432" y="897"/>
                      </a:cubicBezTo>
                      <a:cubicBezTo>
                        <a:pt x="6198" y="492"/>
                        <a:pt x="5751" y="151"/>
                        <a:pt x="5240" y="45"/>
                      </a:cubicBezTo>
                      <a:cubicBezTo>
                        <a:pt x="5115" y="15"/>
                        <a:pt x="4988" y="1"/>
                        <a:pt x="486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7" name="Google Shape;367;p8"/>
                <p:cNvSpPr/>
                <p:nvPr/>
              </p:nvSpPr>
              <p:spPr>
                <a:xfrm>
                  <a:off x="8342176" y="3766502"/>
                  <a:ext cx="388284" cy="382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61" h="8442" extrusionOk="0">
                      <a:moveTo>
                        <a:pt x="1266" y="1"/>
                      </a:moveTo>
                      <a:cubicBezTo>
                        <a:pt x="1235" y="1"/>
                        <a:pt x="1203" y="4"/>
                        <a:pt x="1172" y="10"/>
                      </a:cubicBezTo>
                      <a:cubicBezTo>
                        <a:pt x="831" y="53"/>
                        <a:pt x="682" y="415"/>
                        <a:pt x="575" y="735"/>
                      </a:cubicBezTo>
                      <a:cubicBezTo>
                        <a:pt x="43" y="2268"/>
                        <a:pt x="0" y="3993"/>
                        <a:pt x="682" y="5484"/>
                      </a:cubicBezTo>
                      <a:cubicBezTo>
                        <a:pt x="1342" y="6953"/>
                        <a:pt x="2726" y="8146"/>
                        <a:pt x="4324" y="8402"/>
                      </a:cubicBezTo>
                      <a:cubicBezTo>
                        <a:pt x="4507" y="8429"/>
                        <a:pt x="4692" y="8442"/>
                        <a:pt x="4878" y="8442"/>
                      </a:cubicBezTo>
                      <a:cubicBezTo>
                        <a:pt x="6309" y="8442"/>
                        <a:pt x="7751" y="7660"/>
                        <a:pt x="8392" y="6378"/>
                      </a:cubicBezTo>
                      <a:cubicBezTo>
                        <a:pt x="8406" y="6382"/>
                        <a:pt x="8418" y="6384"/>
                        <a:pt x="8430" y="6384"/>
                      </a:cubicBezTo>
                      <a:cubicBezTo>
                        <a:pt x="8561" y="6384"/>
                        <a:pt x="8548" y="6180"/>
                        <a:pt x="8392" y="6102"/>
                      </a:cubicBezTo>
                      <a:cubicBezTo>
                        <a:pt x="8340" y="6058"/>
                        <a:pt x="8274" y="6043"/>
                        <a:pt x="8203" y="6043"/>
                      </a:cubicBezTo>
                      <a:cubicBezTo>
                        <a:pt x="8098" y="6043"/>
                        <a:pt x="7982" y="6076"/>
                        <a:pt x="7880" y="6102"/>
                      </a:cubicBezTo>
                      <a:cubicBezTo>
                        <a:pt x="7672" y="6158"/>
                        <a:pt x="7457" y="6186"/>
                        <a:pt x="7241" y="6186"/>
                      </a:cubicBezTo>
                      <a:cubicBezTo>
                        <a:pt x="6243" y="6186"/>
                        <a:pt x="5230" y="5606"/>
                        <a:pt x="4792" y="4696"/>
                      </a:cubicBezTo>
                      <a:cubicBezTo>
                        <a:pt x="4473" y="4036"/>
                        <a:pt x="4452" y="3205"/>
                        <a:pt x="4047" y="2566"/>
                      </a:cubicBezTo>
                      <a:cubicBezTo>
                        <a:pt x="3641" y="1870"/>
                        <a:pt x="2900" y="1402"/>
                        <a:pt x="2113" y="1402"/>
                      </a:cubicBezTo>
                      <a:cubicBezTo>
                        <a:pt x="2034" y="1402"/>
                        <a:pt x="1954" y="1406"/>
                        <a:pt x="1875" y="1416"/>
                      </a:cubicBezTo>
                      <a:cubicBezTo>
                        <a:pt x="1917" y="1097"/>
                        <a:pt x="1981" y="777"/>
                        <a:pt x="1875" y="479"/>
                      </a:cubicBezTo>
                      <a:cubicBezTo>
                        <a:pt x="1798" y="231"/>
                        <a:pt x="1534" y="1"/>
                        <a:pt x="126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8" name="Google Shape;368;p8"/>
                <p:cNvSpPr/>
                <p:nvPr/>
              </p:nvSpPr>
              <p:spPr>
                <a:xfrm>
                  <a:off x="8328660" y="2744598"/>
                  <a:ext cx="601815" cy="142431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269" h="31402" extrusionOk="0">
                      <a:moveTo>
                        <a:pt x="1555" y="22627"/>
                      </a:moveTo>
                      <a:cubicBezTo>
                        <a:pt x="1747" y="22690"/>
                        <a:pt x="1896" y="22840"/>
                        <a:pt x="1960" y="23010"/>
                      </a:cubicBezTo>
                      <a:cubicBezTo>
                        <a:pt x="2045" y="23329"/>
                        <a:pt x="2002" y="23628"/>
                        <a:pt x="1896" y="23691"/>
                      </a:cubicBezTo>
                      <a:cubicBezTo>
                        <a:pt x="1725" y="23798"/>
                        <a:pt x="1640" y="24011"/>
                        <a:pt x="1725" y="24181"/>
                      </a:cubicBezTo>
                      <a:cubicBezTo>
                        <a:pt x="1774" y="24327"/>
                        <a:pt x="1909" y="24424"/>
                        <a:pt x="2065" y="24424"/>
                      </a:cubicBezTo>
                      <a:cubicBezTo>
                        <a:pt x="2114" y="24424"/>
                        <a:pt x="2164" y="24415"/>
                        <a:pt x="2215" y="24394"/>
                      </a:cubicBezTo>
                      <a:cubicBezTo>
                        <a:pt x="2359" y="24348"/>
                        <a:pt x="2511" y="24325"/>
                        <a:pt x="2665" y="24325"/>
                      </a:cubicBezTo>
                      <a:cubicBezTo>
                        <a:pt x="3280" y="24325"/>
                        <a:pt x="3919" y="24683"/>
                        <a:pt x="4174" y="25246"/>
                      </a:cubicBezTo>
                      <a:cubicBezTo>
                        <a:pt x="4302" y="25544"/>
                        <a:pt x="4345" y="25928"/>
                        <a:pt x="4409" y="26290"/>
                      </a:cubicBezTo>
                      <a:cubicBezTo>
                        <a:pt x="4451" y="26780"/>
                        <a:pt x="4537" y="27248"/>
                        <a:pt x="4771" y="27717"/>
                      </a:cubicBezTo>
                      <a:cubicBezTo>
                        <a:pt x="5154" y="28398"/>
                        <a:pt x="5900" y="28845"/>
                        <a:pt x="6773" y="28931"/>
                      </a:cubicBezTo>
                      <a:cubicBezTo>
                        <a:pt x="6881" y="28941"/>
                        <a:pt x="6997" y="28946"/>
                        <a:pt x="7118" y="28946"/>
                      </a:cubicBezTo>
                      <a:cubicBezTo>
                        <a:pt x="7497" y="28946"/>
                        <a:pt x="7924" y="28895"/>
                        <a:pt x="8328" y="28782"/>
                      </a:cubicBezTo>
                      <a:lnTo>
                        <a:pt x="8328" y="28782"/>
                      </a:lnTo>
                      <a:cubicBezTo>
                        <a:pt x="8051" y="29314"/>
                        <a:pt x="7582" y="29783"/>
                        <a:pt x="6964" y="30102"/>
                      </a:cubicBezTo>
                      <a:cubicBezTo>
                        <a:pt x="6391" y="30401"/>
                        <a:pt x="5757" y="30552"/>
                        <a:pt x="5142" y="30552"/>
                      </a:cubicBezTo>
                      <a:cubicBezTo>
                        <a:pt x="4660" y="30552"/>
                        <a:pt x="4191" y="30459"/>
                        <a:pt x="3770" y="30272"/>
                      </a:cubicBezTo>
                      <a:cubicBezTo>
                        <a:pt x="1981" y="29506"/>
                        <a:pt x="809" y="27376"/>
                        <a:pt x="980" y="25118"/>
                      </a:cubicBezTo>
                      <a:cubicBezTo>
                        <a:pt x="1022" y="24288"/>
                        <a:pt x="1214" y="23457"/>
                        <a:pt x="1555" y="22627"/>
                      </a:cubicBezTo>
                      <a:close/>
                      <a:moveTo>
                        <a:pt x="9991" y="0"/>
                      </a:moveTo>
                      <a:cubicBezTo>
                        <a:pt x="9896" y="0"/>
                        <a:pt x="9805" y="32"/>
                        <a:pt x="9733" y="94"/>
                      </a:cubicBezTo>
                      <a:cubicBezTo>
                        <a:pt x="9563" y="243"/>
                        <a:pt x="9563" y="498"/>
                        <a:pt x="9691" y="648"/>
                      </a:cubicBezTo>
                      <a:cubicBezTo>
                        <a:pt x="11693" y="2777"/>
                        <a:pt x="12417" y="5972"/>
                        <a:pt x="11565" y="8783"/>
                      </a:cubicBezTo>
                      <a:cubicBezTo>
                        <a:pt x="10841" y="11062"/>
                        <a:pt x="9137" y="12936"/>
                        <a:pt x="7923" y="14150"/>
                      </a:cubicBezTo>
                      <a:cubicBezTo>
                        <a:pt x="7348" y="14704"/>
                        <a:pt x="6751" y="15258"/>
                        <a:pt x="6155" y="15790"/>
                      </a:cubicBezTo>
                      <a:cubicBezTo>
                        <a:pt x="5090" y="16770"/>
                        <a:pt x="4025" y="17771"/>
                        <a:pt x="3067" y="18857"/>
                      </a:cubicBezTo>
                      <a:cubicBezTo>
                        <a:pt x="1278" y="20944"/>
                        <a:pt x="298" y="23031"/>
                        <a:pt x="171" y="25118"/>
                      </a:cubicBezTo>
                      <a:cubicBezTo>
                        <a:pt x="0" y="27695"/>
                        <a:pt x="1363" y="30145"/>
                        <a:pt x="3450" y="31060"/>
                      </a:cubicBezTo>
                      <a:cubicBezTo>
                        <a:pt x="3940" y="31273"/>
                        <a:pt x="4537" y="31401"/>
                        <a:pt x="5112" y="31401"/>
                      </a:cubicBezTo>
                      <a:cubicBezTo>
                        <a:pt x="5878" y="31359"/>
                        <a:pt x="6645" y="31167"/>
                        <a:pt x="7327" y="30826"/>
                      </a:cubicBezTo>
                      <a:cubicBezTo>
                        <a:pt x="8391" y="30251"/>
                        <a:pt x="9137" y="29314"/>
                        <a:pt x="9329" y="28249"/>
                      </a:cubicBezTo>
                      <a:cubicBezTo>
                        <a:pt x="9350" y="28121"/>
                        <a:pt x="9307" y="27972"/>
                        <a:pt x="9201" y="27887"/>
                      </a:cubicBezTo>
                      <a:cubicBezTo>
                        <a:pt x="9136" y="27836"/>
                        <a:pt x="9048" y="27807"/>
                        <a:pt x="8961" y="27807"/>
                      </a:cubicBezTo>
                      <a:cubicBezTo>
                        <a:pt x="8904" y="27807"/>
                        <a:pt x="8846" y="27819"/>
                        <a:pt x="8796" y="27845"/>
                      </a:cubicBezTo>
                      <a:cubicBezTo>
                        <a:pt x="8248" y="28064"/>
                        <a:pt x="7623" y="28173"/>
                        <a:pt x="7106" y="28173"/>
                      </a:cubicBezTo>
                      <a:cubicBezTo>
                        <a:pt x="7020" y="28173"/>
                        <a:pt x="6937" y="28170"/>
                        <a:pt x="6858" y="28164"/>
                      </a:cubicBezTo>
                      <a:cubicBezTo>
                        <a:pt x="6240" y="28100"/>
                        <a:pt x="5708" y="27781"/>
                        <a:pt x="5474" y="27355"/>
                      </a:cubicBezTo>
                      <a:cubicBezTo>
                        <a:pt x="5282" y="27035"/>
                        <a:pt x="5239" y="26631"/>
                        <a:pt x="5175" y="26205"/>
                      </a:cubicBezTo>
                      <a:cubicBezTo>
                        <a:pt x="5133" y="25779"/>
                        <a:pt x="5069" y="25353"/>
                        <a:pt x="4877" y="24969"/>
                      </a:cubicBezTo>
                      <a:cubicBezTo>
                        <a:pt x="4515" y="24160"/>
                        <a:pt x="3663" y="23628"/>
                        <a:pt x="2790" y="23585"/>
                      </a:cubicBezTo>
                      <a:cubicBezTo>
                        <a:pt x="2811" y="23372"/>
                        <a:pt x="2790" y="23116"/>
                        <a:pt x="2726" y="22882"/>
                      </a:cubicBezTo>
                      <a:cubicBezTo>
                        <a:pt x="2620" y="22456"/>
                        <a:pt x="2300" y="22115"/>
                        <a:pt x="1896" y="21945"/>
                      </a:cubicBezTo>
                      <a:cubicBezTo>
                        <a:pt x="2322" y="21093"/>
                        <a:pt x="2939" y="20241"/>
                        <a:pt x="3663" y="19389"/>
                      </a:cubicBezTo>
                      <a:cubicBezTo>
                        <a:pt x="4600" y="18324"/>
                        <a:pt x="5665" y="17345"/>
                        <a:pt x="6688" y="16386"/>
                      </a:cubicBezTo>
                      <a:cubicBezTo>
                        <a:pt x="7284" y="15854"/>
                        <a:pt x="7902" y="15300"/>
                        <a:pt x="8477" y="14704"/>
                      </a:cubicBezTo>
                      <a:cubicBezTo>
                        <a:pt x="9754" y="13426"/>
                        <a:pt x="11565" y="11488"/>
                        <a:pt x="12310" y="9017"/>
                      </a:cubicBezTo>
                      <a:cubicBezTo>
                        <a:pt x="13269" y="5951"/>
                        <a:pt x="12481" y="2458"/>
                        <a:pt x="10287" y="115"/>
                      </a:cubicBezTo>
                      <a:cubicBezTo>
                        <a:pt x="10198" y="38"/>
                        <a:pt x="10093" y="0"/>
                        <a:pt x="9991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9" name="Google Shape;369;p8"/>
                <p:cNvSpPr/>
                <p:nvPr/>
              </p:nvSpPr>
              <p:spPr>
                <a:xfrm>
                  <a:off x="7041978" y="4821923"/>
                  <a:ext cx="1144715" cy="3215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39" h="7090" extrusionOk="0">
                      <a:moveTo>
                        <a:pt x="14870" y="0"/>
                      </a:moveTo>
                      <a:cubicBezTo>
                        <a:pt x="13484" y="0"/>
                        <a:pt x="12073" y="288"/>
                        <a:pt x="10777" y="764"/>
                      </a:cubicBezTo>
                      <a:cubicBezTo>
                        <a:pt x="8051" y="1786"/>
                        <a:pt x="5666" y="3575"/>
                        <a:pt x="3259" y="5173"/>
                      </a:cubicBezTo>
                      <a:cubicBezTo>
                        <a:pt x="2216" y="5854"/>
                        <a:pt x="1130" y="6493"/>
                        <a:pt x="1" y="7047"/>
                      </a:cubicBezTo>
                      <a:lnTo>
                        <a:pt x="25171" y="7047"/>
                      </a:lnTo>
                      <a:cubicBezTo>
                        <a:pt x="24453" y="6586"/>
                        <a:pt x="23815" y="6027"/>
                        <a:pt x="23236" y="5407"/>
                      </a:cubicBezTo>
                      <a:cubicBezTo>
                        <a:pt x="21916" y="3980"/>
                        <a:pt x="20851" y="2255"/>
                        <a:pt x="19190" y="1190"/>
                      </a:cubicBezTo>
                      <a:cubicBezTo>
                        <a:pt x="17905" y="352"/>
                        <a:pt x="16402" y="0"/>
                        <a:pt x="14870" y="0"/>
                      </a:cubicBezTo>
                      <a:close/>
                      <a:moveTo>
                        <a:pt x="25171" y="7047"/>
                      </a:moveTo>
                      <a:cubicBezTo>
                        <a:pt x="25194" y="7061"/>
                        <a:pt x="25216" y="7075"/>
                        <a:pt x="25238" y="7089"/>
                      </a:cubicBezTo>
                      <a:lnTo>
                        <a:pt x="25238" y="7047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0" name="Google Shape;370;p8"/>
                <p:cNvSpPr/>
                <p:nvPr/>
              </p:nvSpPr>
              <p:spPr>
                <a:xfrm>
                  <a:off x="7211017" y="4689440"/>
                  <a:ext cx="979532" cy="38549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597" h="8499" extrusionOk="0">
                      <a:moveTo>
                        <a:pt x="10628" y="1"/>
                      </a:moveTo>
                      <a:cubicBezTo>
                        <a:pt x="8754" y="1"/>
                        <a:pt x="7136" y="1002"/>
                        <a:pt x="6262" y="2535"/>
                      </a:cubicBezTo>
                      <a:cubicBezTo>
                        <a:pt x="5844" y="2429"/>
                        <a:pt x="5414" y="2376"/>
                        <a:pt x="4984" y="2376"/>
                      </a:cubicBezTo>
                      <a:cubicBezTo>
                        <a:pt x="3684" y="2376"/>
                        <a:pt x="2383" y="2863"/>
                        <a:pt x="1406" y="3855"/>
                      </a:cubicBezTo>
                      <a:cubicBezTo>
                        <a:pt x="640" y="4622"/>
                        <a:pt x="192" y="5581"/>
                        <a:pt x="1" y="6603"/>
                      </a:cubicBezTo>
                      <a:lnTo>
                        <a:pt x="65" y="6603"/>
                      </a:lnTo>
                      <a:cubicBezTo>
                        <a:pt x="2152" y="5197"/>
                        <a:pt x="4324" y="3728"/>
                        <a:pt x="6773" y="2812"/>
                      </a:cubicBezTo>
                      <a:cubicBezTo>
                        <a:pt x="8286" y="2258"/>
                        <a:pt x="9798" y="1960"/>
                        <a:pt x="11267" y="1960"/>
                      </a:cubicBezTo>
                      <a:cubicBezTo>
                        <a:pt x="13099" y="1960"/>
                        <a:pt x="14824" y="2428"/>
                        <a:pt x="16187" y="3323"/>
                      </a:cubicBezTo>
                      <a:cubicBezTo>
                        <a:pt x="17465" y="4175"/>
                        <a:pt x="18445" y="5346"/>
                        <a:pt x="19382" y="6475"/>
                      </a:cubicBezTo>
                      <a:cubicBezTo>
                        <a:pt x="19786" y="6944"/>
                        <a:pt x="20170" y="7433"/>
                        <a:pt x="20574" y="7859"/>
                      </a:cubicBezTo>
                      <a:cubicBezTo>
                        <a:pt x="20787" y="8094"/>
                        <a:pt x="21000" y="8285"/>
                        <a:pt x="21213" y="8498"/>
                      </a:cubicBezTo>
                      <a:cubicBezTo>
                        <a:pt x="21597" y="6858"/>
                        <a:pt x="21128" y="5091"/>
                        <a:pt x="19850" y="3813"/>
                      </a:cubicBezTo>
                      <a:cubicBezTo>
                        <a:pt x="18858" y="2820"/>
                        <a:pt x="17553" y="2333"/>
                        <a:pt x="16260" y="2333"/>
                      </a:cubicBezTo>
                      <a:cubicBezTo>
                        <a:pt x="15833" y="2333"/>
                        <a:pt x="15407" y="2387"/>
                        <a:pt x="14994" y="2492"/>
                      </a:cubicBezTo>
                      <a:cubicBezTo>
                        <a:pt x="14100" y="1002"/>
                        <a:pt x="12481" y="1"/>
                        <a:pt x="10628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1" name="Google Shape;371;p8"/>
                <p:cNvSpPr/>
                <p:nvPr/>
              </p:nvSpPr>
              <p:spPr>
                <a:xfrm>
                  <a:off x="7265126" y="4948465"/>
                  <a:ext cx="695519" cy="195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335" h="4300" extrusionOk="0">
                      <a:moveTo>
                        <a:pt x="9027" y="1"/>
                      </a:moveTo>
                      <a:cubicBezTo>
                        <a:pt x="8187" y="1"/>
                        <a:pt x="7335" y="174"/>
                        <a:pt x="6560" y="466"/>
                      </a:cubicBezTo>
                      <a:cubicBezTo>
                        <a:pt x="4899" y="1083"/>
                        <a:pt x="3472" y="2170"/>
                        <a:pt x="1981" y="3128"/>
                      </a:cubicBezTo>
                      <a:cubicBezTo>
                        <a:pt x="1342" y="3554"/>
                        <a:pt x="703" y="3959"/>
                        <a:pt x="0" y="4257"/>
                      </a:cubicBezTo>
                      <a:lnTo>
                        <a:pt x="15267" y="4257"/>
                      </a:lnTo>
                      <a:cubicBezTo>
                        <a:pt x="14847" y="3986"/>
                        <a:pt x="14465" y="3641"/>
                        <a:pt x="14121" y="3277"/>
                      </a:cubicBezTo>
                      <a:cubicBezTo>
                        <a:pt x="13311" y="2404"/>
                        <a:pt x="12651" y="1403"/>
                        <a:pt x="11672" y="721"/>
                      </a:cubicBezTo>
                      <a:cubicBezTo>
                        <a:pt x="10886" y="216"/>
                        <a:pt x="9963" y="1"/>
                        <a:pt x="9027" y="1"/>
                      </a:cubicBezTo>
                      <a:close/>
                      <a:moveTo>
                        <a:pt x="15267" y="4257"/>
                      </a:moveTo>
                      <a:cubicBezTo>
                        <a:pt x="15290" y="4271"/>
                        <a:pt x="15312" y="4285"/>
                        <a:pt x="15335" y="4299"/>
                      </a:cubicBezTo>
                      <a:lnTo>
                        <a:pt x="15335" y="4257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2" name="Google Shape;372;p8"/>
                <p:cNvSpPr/>
                <p:nvPr/>
              </p:nvSpPr>
              <p:spPr>
                <a:xfrm>
                  <a:off x="8804844" y="3041495"/>
                  <a:ext cx="339119" cy="11447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477" h="25239" extrusionOk="0">
                      <a:moveTo>
                        <a:pt x="7455" y="1"/>
                      </a:moveTo>
                      <a:cubicBezTo>
                        <a:pt x="6901" y="1108"/>
                        <a:pt x="6262" y="2195"/>
                        <a:pt x="5560" y="3238"/>
                      </a:cubicBezTo>
                      <a:cubicBezTo>
                        <a:pt x="3962" y="5666"/>
                        <a:pt x="2173" y="8030"/>
                        <a:pt x="1172" y="10778"/>
                      </a:cubicBezTo>
                      <a:cubicBezTo>
                        <a:pt x="150" y="13482"/>
                        <a:pt x="1" y="16741"/>
                        <a:pt x="1598" y="19190"/>
                      </a:cubicBezTo>
                      <a:cubicBezTo>
                        <a:pt x="2663" y="20830"/>
                        <a:pt x="4367" y="21895"/>
                        <a:pt x="5794" y="23237"/>
                      </a:cubicBezTo>
                      <a:cubicBezTo>
                        <a:pt x="6444" y="23803"/>
                        <a:pt x="7011" y="24472"/>
                        <a:pt x="7455" y="25203"/>
                      </a:cubicBezTo>
                      <a:lnTo>
                        <a:pt x="7455" y="25203"/>
                      </a:lnTo>
                      <a:lnTo>
                        <a:pt x="7455" y="1"/>
                      </a:lnTo>
                      <a:close/>
                      <a:moveTo>
                        <a:pt x="7455" y="25203"/>
                      </a:moveTo>
                      <a:lnTo>
                        <a:pt x="7455" y="25239"/>
                      </a:lnTo>
                      <a:lnTo>
                        <a:pt x="7476" y="25239"/>
                      </a:lnTo>
                      <a:cubicBezTo>
                        <a:pt x="7469" y="25227"/>
                        <a:pt x="7462" y="25215"/>
                        <a:pt x="7455" y="2520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3" name="Google Shape;373;p8"/>
                <p:cNvSpPr/>
                <p:nvPr/>
              </p:nvSpPr>
              <p:spPr>
                <a:xfrm>
                  <a:off x="8689914" y="3208630"/>
                  <a:ext cx="385472" cy="9682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9" h="21346" extrusionOk="0">
                      <a:moveTo>
                        <a:pt x="6603" y="0"/>
                      </a:moveTo>
                      <a:cubicBezTo>
                        <a:pt x="5602" y="192"/>
                        <a:pt x="4643" y="639"/>
                        <a:pt x="3877" y="1427"/>
                      </a:cubicBezTo>
                      <a:cubicBezTo>
                        <a:pt x="2535" y="2727"/>
                        <a:pt x="2109" y="4579"/>
                        <a:pt x="2535" y="6262"/>
                      </a:cubicBezTo>
                      <a:cubicBezTo>
                        <a:pt x="1023" y="7135"/>
                        <a:pt x="0" y="8754"/>
                        <a:pt x="0" y="10628"/>
                      </a:cubicBezTo>
                      <a:cubicBezTo>
                        <a:pt x="0" y="12481"/>
                        <a:pt x="1023" y="14121"/>
                        <a:pt x="2514" y="14994"/>
                      </a:cubicBezTo>
                      <a:cubicBezTo>
                        <a:pt x="2088" y="16676"/>
                        <a:pt x="2514" y="18529"/>
                        <a:pt x="3813" y="19871"/>
                      </a:cubicBezTo>
                      <a:cubicBezTo>
                        <a:pt x="4796" y="20854"/>
                        <a:pt x="6081" y="21345"/>
                        <a:pt x="7359" y="21345"/>
                      </a:cubicBezTo>
                      <a:cubicBezTo>
                        <a:pt x="7742" y="21345"/>
                        <a:pt x="8125" y="21301"/>
                        <a:pt x="8498" y="21213"/>
                      </a:cubicBezTo>
                      <a:cubicBezTo>
                        <a:pt x="8285" y="21021"/>
                        <a:pt x="8094" y="20808"/>
                        <a:pt x="7859" y="20595"/>
                      </a:cubicBezTo>
                      <a:cubicBezTo>
                        <a:pt x="7433" y="20191"/>
                        <a:pt x="6965" y="19786"/>
                        <a:pt x="6475" y="19381"/>
                      </a:cubicBezTo>
                      <a:cubicBezTo>
                        <a:pt x="5367" y="18465"/>
                        <a:pt x="4196" y="17464"/>
                        <a:pt x="3344" y="16187"/>
                      </a:cubicBezTo>
                      <a:cubicBezTo>
                        <a:pt x="2428" y="14824"/>
                        <a:pt x="1981" y="13098"/>
                        <a:pt x="1981" y="11267"/>
                      </a:cubicBezTo>
                      <a:cubicBezTo>
                        <a:pt x="1981" y="9797"/>
                        <a:pt x="2279" y="8285"/>
                        <a:pt x="2833" y="6773"/>
                      </a:cubicBezTo>
                      <a:cubicBezTo>
                        <a:pt x="3728" y="4324"/>
                        <a:pt x="5197" y="2173"/>
                        <a:pt x="6603" y="64"/>
                      </a:cubicBezTo>
                      <a:lnTo>
                        <a:pt x="6603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4" name="Google Shape;374;p8"/>
                <p:cNvSpPr/>
                <p:nvPr/>
              </p:nvSpPr>
              <p:spPr>
                <a:xfrm>
                  <a:off x="8939141" y="3264644"/>
                  <a:ext cx="204823" cy="6955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16" h="15335" extrusionOk="0">
                      <a:moveTo>
                        <a:pt x="4494" y="1"/>
                      </a:moveTo>
                      <a:cubicBezTo>
                        <a:pt x="4175" y="682"/>
                        <a:pt x="3770" y="1321"/>
                        <a:pt x="3344" y="1960"/>
                      </a:cubicBezTo>
                      <a:cubicBezTo>
                        <a:pt x="2386" y="3451"/>
                        <a:pt x="1299" y="4899"/>
                        <a:pt x="682" y="6539"/>
                      </a:cubicBezTo>
                      <a:cubicBezTo>
                        <a:pt x="85" y="8200"/>
                        <a:pt x="0" y="10160"/>
                        <a:pt x="959" y="11650"/>
                      </a:cubicBezTo>
                      <a:cubicBezTo>
                        <a:pt x="1619" y="12651"/>
                        <a:pt x="2641" y="13312"/>
                        <a:pt x="3514" y="14100"/>
                      </a:cubicBezTo>
                      <a:cubicBezTo>
                        <a:pt x="3866" y="14473"/>
                        <a:pt x="4239" y="14866"/>
                        <a:pt x="4494" y="15298"/>
                      </a:cubicBezTo>
                      <a:lnTo>
                        <a:pt x="4494" y="15298"/>
                      </a:lnTo>
                      <a:lnTo>
                        <a:pt x="4494" y="1"/>
                      </a:lnTo>
                      <a:close/>
                      <a:moveTo>
                        <a:pt x="4494" y="15298"/>
                      </a:moveTo>
                      <a:lnTo>
                        <a:pt x="4494" y="15335"/>
                      </a:lnTo>
                      <a:lnTo>
                        <a:pt x="4515" y="15335"/>
                      </a:lnTo>
                      <a:cubicBezTo>
                        <a:pt x="4508" y="15323"/>
                        <a:pt x="4501" y="15310"/>
                        <a:pt x="4494" y="1529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5" name="Google Shape;375;p8"/>
                <p:cNvSpPr/>
                <p:nvPr/>
              </p:nvSpPr>
              <p:spPr>
                <a:xfrm>
                  <a:off x="7421601" y="4240239"/>
                  <a:ext cx="320433" cy="4096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065" h="9032" extrusionOk="0">
                      <a:moveTo>
                        <a:pt x="6669" y="0"/>
                      </a:moveTo>
                      <a:cubicBezTo>
                        <a:pt x="6661" y="0"/>
                        <a:pt x="6653" y="1"/>
                        <a:pt x="6646" y="1"/>
                      </a:cubicBezTo>
                      <a:cubicBezTo>
                        <a:pt x="4686" y="214"/>
                        <a:pt x="2769" y="1173"/>
                        <a:pt x="1555" y="2749"/>
                      </a:cubicBezTo>
                      <a:cubicBezTo>
                        <a:pt x="150" y="4601"/>
                        <a:pt x="1" y="6816"/>
                        <a:pt x="640" y="9031"/>
                      </a:cubicBezTo>
                      <a:cubicBezTo>
                        <a:pt x="1662" y="5581"/>
                        <a:pt x="3898" y="2557"/>
                        <a:pt x="6837" y="512"/>
                      </a:cubicBezTo>
                      <a:cubicBezTo>
                        <a:pt x="7065" y="347"/>
                        <a:pt x="6931" y="0"/>
                        <a:pt x="66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6" name="Google Shape;376;p8"/>
                <p:cNvSpPr/>
                <p:nvPr/>
              </p:nvSpPr>
              <p:spPr>
                <a:xfrm>
                  <a:off x="7065154" y="4686673"/>
                  <a:ext cx="150261" cy="1969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13" h="4343" extrusionOk="0">
                      <a:moveTo>
                        <a:pt x="2951" y="1"/>
                      </a:moveTo>
                      <a:cubicBezTo>
                        <a:pt x="2890" y="1"/>
                        <a:pt x="2827" y="20"/>
                        <a:pt x="2770" y="62"/>
                      </a:cubicBezTo>
                      <a:cubicBezTo>
                        <a:pt x="2131" y="509"/>
                        <a:pt x="1407" y="1020"/>
                        <a:pt x="959" y="1552"/>
                      </a:cubicBezTo>
                      <a:cubicBezTo>
                        <a:pt x="363" y="2298"/>
                        <a:pt x="1" y="3448"/>
                        <a:pt x="129" y="4342"/>
                      </a:cubicBezTo>
                      <a:cubicBezTo>
                        <a:pt x="1705" y="3597"/>
                        <a:pt x="2897" y="2106"/>
                        <a:pt x="3281" y="402"/>
                      </a:cubicBezTo>
                      <a:cubicBezTo>
                        <a:pt x="3313" y="177"/>
                        <a:pt x="3139" y="1"/>
                        <a:pt x="2951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7" name="Google Shape;377;p8"/>
                <p:cNvSpPr/>
                <p:nvPr/>
              </p:nvSpPr>
              <p:spPr>
                <a:xfrm>
                  <a:off x="8241396" y="3432096"/>
                  <a:ext cx="409918" cy="3039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38" h="6701" extrusionOk="0">
                      <a:moveTo>
                        <a:pt x="6607" y="1"/>
                      </a:moveTo>
                      <a:cubicBezTo>
                        <a:pt x="5237" y="1"/>
                        <a:pt x="3927" y="397"/>
                        <a:pt x="2755" y="1314"/>
                      </a:cubicBezTo>
                      <a:cubicBezTo>
                        <a:pt x="1200" y="2506"/>
                        <a:pt x="242" y="4423"/>
                        <a:pt x="29" y="6404"/>
                      </a:cubicBezTo>
                      <a:cubicBezTo>
                        <a:pt x="1" y="6570"/>
                        <a:pt x="154" y="6701"/>
                        <a:pt x="305" y="6701"/>
                      </a:cubicBezTo>
                      <a:cubicBezTo>
                        <a:pt x="386" y="6701"/>
                        <a:pt x="467" y="6663"/>
                        <a:pt x="519" y="6574"/>
                      </a:cubicBezTo>
                      <a:cubicBezTo>
                        <a:pt x="2584" y="3656"/>
                        <a:pt x="5609" y="1420"/>
                        <a:pt x="9038" y="377"/>
                      </a:cubicBezTo>
                      <a:cubicBezTo>
                        <a:pt x="8217" y="134"/>
                        <a:pt x="7401" y="1"/>
                        <a:pt x="660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8" name="Google Shape;378;p8"/>
                <p:cNvSpPr/>
                <p:nvPr/>
              </p:nvSpPr>
              <p:spPr>
                <a:xfrm>
                  <a:off x="8684517" y="3067438"/>
                  <a:ext cx="201512" cy="14432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3" h="3182" extrusionOk="0">
                      <a:moveTo>
                        <a:pt x="4067" y="1"/>
                      </a:moveTo>
                      <a:cubicBezTo>
                        <a:pt x="3214" y="1"/>
                        <a:pt x="2264" y="356"/>
                        <a:pt x="1653" y="856"/>
                      </a:cubicBezTo>
                      <a:cubicBezTo>
                        <a:pt x="1120" y="1303"/>
                        <a:pt x="609" y="2027"/>
                        <a:pt x="141" y="2666"/>
                      </a:cubicBezTo>
                      <a:cubicBezTo>
                        <a:pt x="1" y="2886"/>
                        <a:pt x="180" y="3181"/>
                        <a:pt x="449" y="3181"/>
                      </a:cubicBezTo>
                      <a:cubicBezTo>
                        <a:pt x="467" y="3181"/>
                        <a:pt x="485" y="3180"/>
                        <a:pt x="503" y="3177"/>
                      </a:cubicBezTo>
                      <a:cubicBezTo>
                        <a:pt x="2207" y="2794"/>
                        <a:pt x="3697" y="1601"/>
                        <a:pt x="4443" y="25"/>
                      </a:cubicBezTo>
                      <a:cubicBezTo>
                        <a:pt x="4321" y="9"/>
                        <a:pt x="4195" y="1"/>
                        <a:pt x="4067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9" name="Google Shape;379;p8"/>
                <p:cNvSpPr/>
                <p:nvPr/>
              </p:nvSpPr>
              <p:spPr>
                <a:xfrm>
                  <a:off x="7983779" y="3981396"/>
                  <a:ext cx="393228" cy="394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70" h="8690" extrusionOk="0">
                      <a:moveTo>
                        <a:pt x="3622" y="0"/>
                      </a:moveTo>
                      <a:cubicBezTo>
                        <a:pt x="2876" y="512"/>
                        <a:pt x="2471" y="1470"/>
                        <a:pt x="2621" y="2386"/>
                      </a:cubicBezTo>
                      <a:cubicBezTo>
                        <a:pt x="2621" y="2450"/>
                        <a:pt x="2642" y="2556"/>
                        <a:pt x="2642" y="2641"/>
                      </a:cubicBezTo>
                      <a:cubicBezTo>
                        <a:pt x="2557" y="2641"/>
                        <a:pt x="2450" y="2620"/>
                        <a:pt x="2365" y="2620"/>
                      </a:cubicBezTo>
                      <a:cubicBezTo>
                        <a:pt x="2261" y="2605"/>
                        <a:pt x="2156" y="2598"/>
                        <a:pt x="2051" y="2598"/>
                      </a:cubicBezTo>
                      <a:cubicBezTo>
                        <a:pt x="1270" y="2598"/>
                        <a:pt x="470" y="3002"/>
                        <a:pt x="1" y="3621"/>
                      </a:cubicBezTo>
                      <a:lnTo>
                        <a:pt x="959" y="4345"/>
                      </a:lnTo>
                      <a:cubicBezTo>
                        <a:pt x="619" y="4579"/>
                        <a:pt x="299" y="4835"/>
                        <a:pt x="1" y="5069"/>
                      </a:cubicBezTo>
                      <a:cubicBezTo>
                        <a:pt x="460" y="5712"/>
                        <a:pt x="1219" y="6101"/>
                        <a:pt x="1993" y="6101"/>
                      </a:cubicBezTo>
                      <a:cubicBezTo>
                        <a:pt x="2117" y="6101"/>
                        <a:pt x="2241" y="6091"/>
                        <a:pt x="2365" y="6070"/>
                      </a:cubicBezTo>
                      <a:cubicBezTo>
                        <a:pt x="2450" y="6070"/>
                        <a:pt x="2557" y="6049"/>
                        <a:pt x="2642" y="6049"/>
                      </a:cubicBezTo>
                      <a:cubicBezTo>
                        <a:pt x="2642" y="6134"/>
                        <a:pt x="2621" y="6241"/>
                        <a:pt x="2621" y="6305"/>
                      </a:cubicBezTo>
                      <a:cubicBezTo>
                        <a:pt x="2471" y="7199"/>
                        <a:pt x="2897" y="8157"/>
                        <a:pt x="3622" y="8690"/>
                      </a:cubicBezTo>
                      <a:lnTo>
                        <a:pt x="4346" y="7731"/>
                      </a:lnTo>
                      <a:cubicBezTo>
                        <a:pt x="4580" y="8072"/>
                        <a:pt x="4814" y="8392"/>
                        <a:pt x="5070" y="8690"/>
                      </a:cubicBezTo>
                      <a:cubicBezTo>
                        <a:pt x="5815" y="8179"/>
                        <a:pt x="6199" y="7220"/>
                        <a:pt x="6071" y="6305"/>
                      </a:cubicBezTo>
                      <a:cubicBezTo>
                        <a:pt x="6071" y="6241"/>
                        <a:pt x="6049" y="6134"/>
                        <a:pt x="6049" y="6049"/>
                      </a:cubicBezTo>
                      <a:cubicBezTo>
                        <a:pt x="6135" y="6049"/>
                        <a:pt x="6241" y="6070"/>
                        <a:pt x="6305" y="6070"/>
                      </a:cubicBezTo>
                      <a:cubicBezTo>
                        <a:pt x="6421" y="6090"/>
                        <a:pt x="6538" y="6099"/>
                        <a:pt x="6655" y="6099"/>
                      </a:cubicBezTo>
                      <a:cubicBezTo>
                        <a:pt x="7436" y="6099"/>
                        <a:pt x="8206" y="5681"/>
                        <a:pt x="8669" y="5069"/>
                      </a:cubicBezTo>
                      <a:lnTo>
                        <a:pt x="7711" y="4345"/>
                      </a:lnTo>
                      <a:cubicBezTo>
                        <a:pt x="8073" y="4111"/>
                        <a:pt x="8392" y="3877"/>
                        <a:pt x="8669" y="3621"/>
                      </a:cubicBezTo>
                      <a:cubicBezTo>
                        <a:pt x="8242" y="2971"/>
                        <a:pt x="7457" y="2596"/>
                        <a:pt x="6656" y="2596"/>
                      </a:cubicBezTo>
                      <a:cubicBezTo>
                        <a:pt x="6539" y="2596"/>
                        <a:pt x="6422" y="2604"/>
                        <a:pt x="6305" y="2620"/>
                      </a:cubicBezTo>
                      <a:cubicBezTo>
                        <a:pt x="6241" y="2620"/>
                        <a:pt x="6135" y="2641"/>
                        <a:pt x="6049" y="2641"/>
                      </a:cubicBezTo>
                      <a:cubicBezTo>
                        <a:pt x="6049" y="2556"/>
                        <a:pt x="6071" y="2450"/>
                        <a:pt x="6071" y="2386"/>
                      </a:cubicBezTo>
                      <a:cubicBezTo>
                        <a:pt x="6199" y="1491"/>
                        <a:pt x="5773" y="533"/>
                        <a:pt x="5070" y="0"/>
                      </a:cubicBezTo>
                      <a:lnTo>
                        <a:pt x="4346" y="959"/>
                      </a:lnTo>
                      <a:cubicBezTo>
                        <a:pt x="4111" y="618"/>
                        <a:pt x="3856" y="299"/>
                        <a:pt x="3622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0" name="Google Shape;380;p8"/>
                <p:cNvSpPr/>
                <p:nvPr/>
              </p:nvSpPr>
              <p:spPr>
                <a:xfrm>
                  <a:off x="8104560" y="4102132"/>
                  <a:ext cx="152665" cy="1526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6" h="3366" extrusionOk="0">
                      <a:moveTo>
                        <a:pt x="1683" y="1"/>
                      </a:moveTo>
                      <a:cubicBezTo>
                        <a:pt x="746" y="1"/>
                        <a:pt x="0" y="746"/>
                        <a:pt x="0" y="1683"/>
                      </a:cubicBezTo>
                      <a:cubicBezTo>
                        <a:pt x="0" y="2620"/>
                        <a:pt x="746" y="3366"/>
                        <a:pt x="1683" y="3366"/>
                      </a:cubicBezTo>
                      <a:cubicBezTo>
                        <a:pt x="2620" y="3366"/>
                        <a:pt x="3365" y="2620"/>
                        <a:pt x="3365" y="1683"/>
                      </a:cubicBezTo>
                      <a:cubicBezTo>
                        <a:pt x="3365" y="746"/>
                        <a:pt x="2620" y="1"/>
                        <a:pt x="1683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"/>
          <p:cNvSpPr txBox="1">
            <a:spLocks noGrp="1"/>
          </p:cNvSpPr>
          <p:nvPr>
            <p:ph type="title"/>
          </p:nvPr>
        </p:nvSpPr>
        <p:spPr>
          <a:xfrm>
            <a:off x="2827050" y="1560600"/>
            <a:ext cx="3489900" cy="109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83" name="Google Shape;383;p9"/>
          <p:cNvSpPr txBox="1">
            <a:spLocks noGrp="1"/>
          </p:cNvSpPr>
          <p:nvPr>
            <p:ph type="subTitle" idx="1"/>
          </p:nvPr>
        </p:nvSpPr>
        <p:spPr>
          <a:xfrm>
            <a:off x="2827050" y="2650800"/>
            <a:ext cx="3489900" cy="93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384" name="Google Shape;384;p9"/>
          <p:cNvGrpSpPr/>
          <p:nvPr/>
        </p:nvGrpSpPr>
        <p:grpSpPr>
          <a:xfrm>
            <a:off x="7304575" y="3310853"/>
            <a:ext cx="1839865" cy="1838368"/>
            <a:chOff x="7094835" y="3101404"/>
            <a:chExt cx="2049304" cy="2047637"/>
          </a:xfrm>
        </p:grpSpPr>
        <p:grpSp>
          <p:nvGrpSpPr>
            <p:cNvPr id="385" name="Google Shape;385;p9"/>
            <p:cNvGrpSpPr/>
            <p:nvPr/>
          </p:nvGrpSpPr>
          <p:grpSpPr>
            <a:xfrm>
              <a:off x="8491127" y="4495334"/>
              <a:ext cx="653012" cy="653708"/>
              <a:chOff x="8256150" y="4254700"/>
              <a:chExt cx="887848" cy="888793"/>
            </a:xfrm>
          </p:grpSpPr>
          <p:sp>
            <p:nvSpPr>
              <p:cNvPr id="386" name="Google Shape;386;p9"/>
              <p:cNvSpPr/>
              <p:nvPr/>
            </p:nvSpPr>
            <p:spPr>
              <a:xfrm>
                <a:off x="8256150" y="4254700"/>
                <a:ext cx="887844" cy="887844"/>
              </a:xfrm>
              <a:custGeom>
                <a:avLst/>
                <a:gdLst/>
                <a:ahLst/>
                <a:cxnLst/>
                <a:rect l="l" t="t" r="r" b="b"/>
                <a:pathLst>
                  <a:path w="19808" h="19808" extrusionOk="0">
                    <a:moveTo>
                      <a:pt x="9904" y="0"/>
                    </a:moveTo>
                    <a:cubicBezTo>
                      <a:pt x="4430" y="0"/>
                      <a:pt x="1" y="4430"/>
                      <a:pt x="1" y="9904"/>
                    </a:cubicBezTo>
                    <a:cubicBezTo>
                      <a:pt x="1" y="15356"/>
                      <a:pt x="4430" y="19807"/>
                      <a:pt x="9904" y="19807"/>
                    </a:cubicBezTo>
                    <a:lnTo>
                      <a:pt x="19807" y="19807"/>
                    </a:lnTo>
                    <a:lnTo>
                      <a:pt x="19807" y="9904"/>
                    </a:lnTo>
                    <a:cubicBezTo>
                      <a:pt x="19807" y="4430"/>
                      <a:pt x="15399" y="0"/>
                      <a:pt x="990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7" name="Google Shape;387;p9"/>
              <p:cNvSpPr/>
              <p:nvPr/>
            </p:nvSpPr>
            <p:spPr>
              <a:xfrm>
                <a:off x="8574033" y="4572586"/>
                <a:ext cx="569963" cy="570904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12737" extrusionOk="0">
                    <a:moveTo>
                      <a:pt x="6369" y="0"/>
                    </a:moveTo>
                    <a:cubicBezTo>
                      <a:pt x="2855" y="0"/>
                      <a:pt x="1" y="2854"/>
                      <a:pt x="1" y="6368"/>
                    </a:cubicBezTo>
                    <a:cubicBezTo>
                      <a:pt x="1" y="9883"/>
                      <a:pt x="2855" y="12736"/>
                      <a:pt x="6369" y="12736"/>
                    </a:cubicBezTo>
                    <a:lnTo>
                      <a:pt x="12715" y="12736"/>
                    </a:lnTo>
                    <a:lnTo>
                      <a:pt x="12715" y="6368"/>
                    </a:lnTo>
                    <a:cubicBezTo>
                      <a:pt x="12715" y="2854"/>
                      <a:pt x="9883" y="0"/>
                      <a:pt x="63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388;p9"/>
              <p:cNvSpPr/>
              <p:nvPr/>
            </p:nvSpPr>
            <p:spPr>
              <a:xfrm>
                <a:off x="8780218" y="4777832"/>
                <a:ext cx="363779" cy="364721"/>
              </a:xfrm>
              <a:custGeom>
                <a:avLst/>
                <a:gdLst/>
                <a:ahLst/>
                <a:cxnLst/>
                <a:rect l="l" t="t" r="r" b="b"/>
                <a:pathLst>
                  <a:path w="8116" h="8137" extrusionOk="0">
                    <a:moveTo>
                      <a:pt x="1" y="0"/>
                    </a:moveTo>
                    <a:cubicBezTo>
                      <a:pt x="1" y="4502"/>
                      <a:pt x="3601" y="8136"/>
                      <a:pt x="8076" y="8136"/>
                    </a:cubicBezTo>
                    <a:cubicBezTo>
                      <a:pt x="8089" y="8136"/>
                      <a:pt x="8102" y="8136"/>
                      <a:pt x="8115" y="8136"/>
                    </a:cubicBezTo>
                    <a:cubicBezTo>
                      <a:pt x="8115" y="3664"/>
                      <a:pt x="4495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389;p9"/>
              <p:cNvSpPr/>
              <p:nvPr/>
            </p:nvSpPr>
            <p:spPr>
              <a:xfrm>
                <a:off x="8750635" y="4748249"/>
                <a:ext cx="393362" cy="395245"/>
              </a:xfrm>
              <a:custGeom>
                <a:avLst/>
                <a:gdLst/>
                <a:ahLst/>
                <a:cxnLst/>
                <a:rect l="l" t="t" r="r" b="b"/>
                <a:pathLst>
                  <a:path w="8776" h="8818" extrusionOk="0">
                    <a:moveTo>
                      <a:pt x="1364" y="1363"/>
                    </a:moveTo>
                    <a:cubicBezTo>
                      <a:pt x="4920" y="1704"/>
                      <a:pt x="7753" y="4558"/>
                      <a:pt x="8094" y="8093"/>
                    </a:cubicBezTo>
                    <a:cubicBezTo>
                      <a:pt x="4516" y="7774"/>
                      <a:pt x="1683" y="4920"/>
                      <a:pt x="1364" y="1363"/>
                    </a:cubicBezTo>
                    <a:close/>
                    <a:moveTo>
                      <a:pt x="1" y="0"/>
                    </a:moveTo>
                    <a:lnTo>
                      <a:pt x="1" y="660"/>
                    </a:lnTo>
                    <a:cubicBezTo>
                      <a:pt x="1" y="4345"/>
                      <a:pt x="2237" y="7476"/>
                      <a:pt x="5432" y="8817"/>
                    </a:cubicBezTo>
                    <a:lnTo>
                      <a:pt x="8775" y="8817"/>
                    </a:lnTo>
                    <a:lnTo>
                      <a:pt x="8775" y="5452"/>
                    </a:lnTo>
                    <a:cubicBezTo>
                      <a:pt x="7476" y="2258"/>
                      <a:pt x="4345" y="0"/>
                      <a:pt x="6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0" name="Google Shape;390;p9"/>
              <p:cNvSpPr/>
              <p:nvPr/>
            </p:nvSpPr>
            <p:spPr>
              <a:xfrm>
                <a:off x="8350681" y="4351115"/>
                <a:ext cx="609048" cy="604969"/>
              </a:xfrm>
              <a:custGeom>
                <a:avLst/>
                <a:gdLst/>
                <a:ahLst/>
                <a:cxnLst/>
                <a:rect l="l" t="t" r="r" b="b"/>
                <a:pathLst>
                  <a:path w="13588" h="13497" extrusionOk="0">
                    <a:moveTo>
                      <a:pt x="7220" y="0"/>
                    </a:moveTo>
                    <a:cubicBezTo>
                      <a:pt x="7007" y="22"/>
                      <a:pt x="6815" y="213"/>
                      <a:pt x="6837" y="426"/>
                    </a:cubicBezTo>
                    <a:cubicBezTo>
                      <a:pt x="6879" y="639"/>
                      <a:pt x="7050" y="788"/>
                      <a:pt x="7263" y="788"/>
                    </a:cubicBezTo>
                    <a:cubicBezTo>
                      <a:pt x="7475" y="767"/>
                      <a:pt x="7667" y="575"/>
                      <a:pt x="7646" y="363"/>
                    </a:cubicBezTo>
                    <a:cubicBezTo>
                      <a:pt x="7625" y="150"/>
                      <a:pt x="7454" y="0"/>
                      <a:pt x="7241" y="0"/>
                    </a:cubicBezTo>
                    <a:close/>
                    <a:moveTo>
                      <a:pt x="8540" y="22"/>
                    </a:moveTo>
                    <a:cubicBezTo>
                      <a:pt x="8327" y="22"/>
                      <a:pt x="8178" y="192"/>
                      <a:pt x="8157" y="405"/>
                    </a:cubicBezTo>
                    <a:cubicBezTo>
                      <a:pt x="8114" y="618"/>
                      <a:pt x="8285" y="831"/>
                      <a:pt x="8498" y="831"/>
                    </a:cubicBezTo>
                    <a:cubicBezTo>
                      <a:pt x="8510" y="832"/>
                      <a:pt x="8522" y="833"/>
                      <a:pt x="8534" y="833"/>
                    </a:cubicBezTo>
                    <a:cubicBezTo>
                      <a:pt x="8734" y="833"/>
                      <a:pt x="8924" y="670"/>
                      <a:pt x="8924" y="469"/>
                    </a:cubicBezTo>
                    <a:cubicBezTo>
                      <a:pt x="8945" y="256"/>
                      <a:pt x="8796" y="43"/>
                      <a:pt x="8583" y="43"/>
                    </a:cubicBezTo>
                    <a:cubicBezTo>
                      <a:pt x="8583" y="22"/>
                      <a:pt x="8583" y="22"/>
                      <a:pt x="8540" y="22"/>
                    </a:cubicBezTo>
                    <a:close/>
                    <a:moveTo>
                      <a:pt x="5857" y="213"/>
                    </a:moveTo>
                    <a:cubicBezTo>
                      <a:pt x="5644" y="256"/>
                      <a:pt x="5516" y="469"/>
                      <a:pt x="5559" y="682"/>
                    </a:cubicBezTo>
                    <a:cubicBezTo>
                      <a:pt x="5612" y="861"/>
                      <a:pt x="5772" y="995"/>
                      <a:pt x="5948" y="995"/>
                    </a:cubicBezTo>
                    <a:cubicBezTo>
                      <a:pt x="5981" y="995"/>
                      <a:pt x="6015" y="990"/>
                      <a:pt x="6049" y="980"/>
                    </a:cubicBezTo>
                    <a:cubicBezTo>
                      <a:pt x="6262" y="938"/>
                      <a:pt x="6389" y="725"/>
                      <a:pt x="6347" y="512"/>
                    </a:cubicBezTo>
                    <a:cubicBezTo>
                      <a:pt x="6283" y="320"/>
                      <a:pt x="6134" y="213"/>
                      <a:pt x="5963" y="213"/>
                    </a:cubicBezTo>
                    <a:close/>
                    <a:moveTo>
                      <a:pt x="9818" y="256"/>
                    </a:moveTo>
                    <a:cubicBezTo>
                      <a:pt x="9648" y="256"/>
                      <a:pt x="9477" y="363"/>
                      <a:pt x="9435" y="554"/>
                    </a:cubicBezTo>
                    <a:cubicBezTo>
                      <a:pt x="9371" y="767"/>
                      <a:pt x="9477" y="980"/>
                      <a:pt x="9690" y="1065"/>
                    </a:cubicBezTo>
                    <a:cubicBezTo>
                      <a:pt x="9722" y="1072"/>
                      <a:pt x="9753" y="1075"/>
                      <a:pt x="9783" y="1075"/>
                    </a:cubicBezTo>
                    <a:cubicBezTo>
                      <a:pt x="9963" y="1075"/>
                      <a:pt x="10129" y="970"/>
                      <a:pt x="10202" y="788"/>
                    </a:cubicBezTo>
                    <a:cubicBezTo>
                      <a:pt x="10244" y="575"/>
                      <a:pt x="10138" y="363"/>
                      <a:pt x="9925" y="299"/>
                    </a:cubicBezTo>
                    <a:cubicBezTo>
                      <a:pt x="9903" y="256"/>
                      <a:pt x="9882" y="256"/>
                      <a:pt x="9818" y="256"/>
                    </a:cubicBezTo>
                    <a:close/>
                    <a:moveTo>
                      <a:pt x="4707" y="639"/>
                    </a:moveTo>
                    <a:cubicBezTo>
                      <a:pt x="4664" y="639"/>
                      <a:pt x="4600" y="639"/>
                      <a:pt x="4558" y="661"/>
                    </a:cubicBezTo>
                    <a:cubicBezTo>
                      <a:pt x="4345" y="767"/>
                      <a:pt x="4260" y="980"/>
                      <a:pt x="4366" y="1193"/>
                    </a:cubicBezTo>
                    <a:cubicBezTo>
                      <a:pt x="4441" y="1344"/>
                      <a:pt x="4570" y="1431"/>
                      <a:pt x="4715" y="1431"/>
                    </a:cubicBezTo>
                    <a:cubicBezTo>
                      <a:pt x="4774" y="1431"/>
                      <a:pt x="4836" y="1416"/>
                      <a:pt x="4898" y="1385"/>
                    </a:cubicBezTo>
                    <a:cubicBezTo>
                      <a:pt x="5111" y="1300"/>
                      <a:pt x="5197" y="1065"/>
                      <a:pt x="5090" y="852"/>
                    </a:cubicBezTo>
                    <a:cubicBezTo>
                      <a:pt x="5005" y="746"/>
                      <a:pt x="4877" y="639"/>
                      <a:pt x="4707" y="639"/>
                    </a:cubicBezTo>
                    <a:close/>
                    <a:moveTo>
                      <a:pt x="11053" y="746"/>
                    </a:moveTo>
                    <a:cubicBezTo>
                      <a:pt x="10926" y="746"/>
                      <a:pt x="10755" y="831"/>
                      <a:pt x="10713" y="959"/>
                    </a:cubicBezTo>
                    <a:cubicBezTo>
                      <a:pt x="10606" y="1151"/>
                      <a:pt x="10670" y="1385"/>
                      <a:pt x="10883" y="1491"/>
                    </a:cubicBezTo>
                    <a:cubicBezTo>
                      <a:pt x="10939" y="1522"/>
                      <a:pt x="10999" y="1537"/>
                      <a:pt x="11058" y="1537"/>
                    </a:cubicBezTo>
                    <a:cubicBezTo>
                      <a:pt x="11201" y="1537"/>
                      <a:pt x="11340" y="1450"/>
                      <a:pt x="11416" y="1300"/>
                    </a:cubicBezTo>
                    <a:cubicBezTo>
                      <a:pt x="11522" y="1108"/>
                      <a:pt x="11458" y="874"/>
                      <a:pt x="11245" y="767"/>
                    </a:cubicBezTo>
                    <a:cubicBezTo>
                      <a:pt x="11181" y="746"/>
                      <a:pt x="11096" y="746"/>
                      <a:pt x="11053" y="746"/>
                    </a:cubicBezTo>
                    <a:close/>
                    <a:moveTo>
                      <a:pt x="3599" y="1300"/>
                    </a:moveTo>
                    <a:cubicBezTo>
                      <a:pt x="3514" y="1300"/>
                      <a:pt x="3429" y="1321"/>
                      <a:pt x="3365" y="1385"/>
                    </a:cubicBezTo>
                    <a:cubicBezTo>
                      <a:pt x="3173" y="1513"/>
                      <a:pt x="3152" y="1747"/>
                      <a:pt x="3259" y="1939"/>
                    </a:cubicBezTo>
                    <a:cubicBezTo>
                      <a:pt x="3337" y="2057"/>
                      <a:pt x="3456" y="2118"/>
                      <a:pt x="3581" y="2118"/>
                    </a:cubicBezTo>
                    <a:cubicBezTo>
                      <a:pt x="3659" y="2118"/>
                      <a:pt x="3739" y="2094"/>
                      <a:pt x="3812" y="2045"/>
                    </a:cubicBezTo>
                    <a:cubicBezTo>
                      <a:pt x="4004" y="1917"/>
                      <a:pt x="4025" y="1683"/>
                      <a:pt x="3919" y="1491"/>
                    </a:cubicBezTo>
                    <a:cubicBezTo>
                      <a:pt x="3834" y="1364"/>
                      <a:pt x="3706" y="1300"/>
                      <a:pt x="3599" y="1300"/>
                    </a:cubicBezTo>
                    <a:close/>
                    <a:moveTo>
                      <a:pt x="12161" y="1406"/>
                    </a:moveTo>
                    <a:cubicBezTo>
                      <a:pt x="12033" y="1406"/>
                      <a:pt x="11927" y="1470"/>
                      <a:pt x="11841" y="1576"/>
                    </a:cubicBezTo>
                    <a:cubicBezTo>
                      <a:pt x="11714" y="1747"/>
                      <a:pt x="11735" y="2002"/>
                      <a:pt x="11927" y="2130"/>
                    </a:cubicBezTo>
                    <a:cubicBezTo>
                      <a:pt x="12006" y="2183"/>
                      <a:pt x="12094" y="2211"/>
                      <a:pt x="12177" y="2211"/>
                    </a:cubicBezTo>
                    <a:cubicBezTo>
                      <a:pt x="12295" y="2211"/>
                      <a:pt x="12406" y="2157"/>
                      <a:pt x="12480" y="2045"/>
                    </a:cubicBezTo>
                    <a:cubicBezTo>
                      <a:pt x="12630" y="1853"/>
                      <a:pt x="12566" y="1619"/>
                      <a:pt x="12417" y="1491"/>
                    </a:cubicBezTo>
                    <a:cubicBezTo>
                      <a:pt x="12331" y="1427"/>
                      <a:pt x="12246" y="1406"/>
                      <a:pt x="12161" y="1406"/>
                    </a:cubicBezTo>
                    <a:close/>
                    <a:moveTo>
                      <a:pt x="2577" y="2130"/>
                    </a:moveTo>
                    <a:cubicBezTo>
                      <a:pt x="2471" y="2130"/>
                      <a:pt x="2364" y="2152"/>
                      <a:pt x="2321" y="2237"/>
                    </a:cubicBezTo>
                    <a:cubicBezTo>
                      <a:pt x="2151" y="2386"/>
                      <a:pt x="2151" y="2620"/>
                      <a:pt x="2321" y="2790"/>
                    </a:cubicBezTo>
                    <a:cubicBezTo>
                      <a:pt x="2396" y="2876"/>
                      <a:pt x="2497" y="2918"/>
                      <a:pt x="2598" y="2918"/>
                    </a:cubicBezTo>
                    <a:cubicBezTo>
                      <a:pt x="2699" y="2918"/>
                      <a:pt x="2801" y="2876"/>
                      <a:pt x="2875" y="2790"/>
                    </a:cubicBezTo>
                    <a:cubicBezTo>
                      <a:pt x="3046" y="2620"/>
                      <a:pt x="3046" y="2386"/>
                      <a:pt x="2875" y="2237"/>
                    </a:cubicBezTo>
                    <a:cubicBezTo>
                      <a:pt x="2790" y="2173"/>
                      <a:pt x="2684" y="2130"/>
                      <a:pt x="2577" y="2130"/>
                    </a:cubicBezTo>
                    <a:close/>
                    <a:moveTo>
                      <a:pt x="13162" y="2279"/>
                    </a:moveTo>
                    <a:cubicBezTo>
                      <a:pt x="13055" y="2279"/>
                      <a:pt x="12970" y="2322"/>
                      <a:pt x="12885" y="2386"/>
                    </a:cubicBezTo>
                    <a:cubicBezTo>
                      <a:pt x="12736" y="2556"/>
                      <a:pt x="12736" y="2790"/>
                      <a:pt x="12864" y="2961"/>
                    </a:cubicBezTo>
                    <a:cubicBezTo>
                      <a:pt x="12938" y="3035"/>
                      <a:pt x="13039" y="3073"/>
                      <a:pt x="13141" y="3073"/>
                    </a:cubicBezTo>
                    <a:cubicBezTo>
                      <a:pt x="13242" y="3073"/>
                      <a:pt x="13343" y="3035"/>
                      <a:pt x="13418" y="2961"/>
                    </a:cubicBezTo>
                    <a:cubicBezTo>
                      <a:pt x="13588" y="2790"/>
                      <a:pt x="13588" y="2556"/>
                      <a:pt x="13439" y="2386"/>
                    </a:cubicBezTo>
                    <a:cubicBezTo>
                      <a:pt x="13375" y="2322"/>
                      <a:pt x="13268" y="2279"/>
                      <a:pt x="13162" y="2279"/>
                    </a:cubicBezTo>
                    <a:close/>
                    <a:moveTo>
                      <a:pt x="1768" y="3131"/>
                    </a:moveTo>
                    <a:cubicBezTo>
                      <a:pt x="1619" y="3131"/>
                      <a:pt x="1512" y="3195"/>
                      <a:pt x="1448" y="3302"/>
                    </a:cubicBezTo>
                    <a:cubicBezTo>
                      <a:pt x="1299" y="3493"/>
                      <a:pt x="1363" y="3728"/>
                      <a:pt x="1555" y="3855"/>
                    </a:cubicBezTo>
                    <a:cubicBezTo>
                      <a:pt x="1620" y="3904"/>
                      <a:pt x="1698" y="3928"/>
                      <a:pt x="1777" y="3928"/>
                    </a:cubicBezTo>
                    <a:cubicBezTo>
                      <a:pt x="1903" y="3928"/>
                      <a:pt x="2030" y="3867"/>
                      <a:pt x="2108" y="3749"/>
                    </a:cubicBezTo>
                    <a:cubicBezTo>
                      <a:pt x="2236" y="3557"/>
                      <a:pt x="2194" y="3323"/>
                      <a:pt x="2002" y="3195"/>
                    </a:cubicBezTo>
                    <a:cubicBezTo>
                      <a:pt x="1917" y="3174"/>
                      <a:pt x="1832" y="3131"/>
                      <a:pt x="1768" y="3131"/>
                    </a:cubicBezTo>
                    <a:close/>
                    <a:moveTo>
                      <a:pt x="1086" y="4260"/>
                    </a:moveTo>
                    <a:cubicBezTo>
                      <a:pt x="937" y="4260"/>
                      <a:pt x="788" y="4345"/>
                      <a:pt x="724" y="4494"/>
                    </a:cubicBezTo>
                    <a:cubicBezTo>
                      <a:pt x="618" y="4707"/>
                      <a:pt x="724" y="4920"/>
                      <a:pt x="916" y="5027"/>
                    </a:cubicBezTo>
                    <a:cubicBezTo>
                      <a:pt x="974" y="5056"/>
                      <a:pt x="1032" y="5069"/>
                      <a:pt x="1088" y="5069"/>
                    </a:cubicBezTo>
                    <a:cubicBezTo>
                      <a:pt x="1237" y="5069"/>
                      <a:pt x="1371" y="4974"/>
                      <a:pt x="1448" y="4835"/>
                    </a:cubicBezTo>
                    <a:cubicBezTo>
                      <a:pt x="1555" y="4622"/>
                      <a:pt x="1448" y="4409"/>
                      <a:pt x="1257" y="4303"/>
                    </a:cubicBezTo>
                    <a:cubicBezTo>
                      <a:pt x="1193" y="4281"/>
                      <a:pt x="1150" y="4260"/>
                      <a:pt x="1086" y="4260"/>
                    </a:cubicBezTo>
                    <a:close/>
                    <a:moveTo>
                      <a:pt x="639" y="5517"/>
                    </a:moveTo>
                    <a:cubicBezTo>
                      <a:pt x="447" y="5517"/>
                      <a:pt x="298" y="5623"/>
                      <a:pt x="277" y="5793"/>
                    </a:cubicBezTo>
                    <a:cubicBezTo>
                      <a:pt x="213" y="6006"/>
                      <a:pt x="341" y="6219"/>
                      <a:pt x="554" y="6283"/>
                    </a:cubicBezTo>
                    <a:cubicBezTo>
                      <a:pt x="581" y="6289"/>
                      <a:pt x="609" y="6291"/>
                      <a:pt x="636" y="6291"/>
                    </a:cubicBezTo>
                    <a:cubicBezTo>
                      <a:pt x="819" y="6291"/>
                      <a:pt x="988" y="6171"/>
                      <a:pt x="1044" y="5985"/>
                    </a:cubicBezTo>
                    <a:cubicBezTo>
                      <a:pt x="1086" y="5772"/>
                      <a:pt x="958" y="5559"/>
                      <a:pt x="745" y="5517"/>
                    </a:cubicBezTo>
                    <a:close/>
                    <a:moveTo>
                      <a:pt x="426" y="6794"/>
                    </a:moveTo>
                    <a:cubicBezTo>
                      <a:pt x="213" y="6794"/>
                      <a:pt x="64" y="6943"/>
                      <a:pt x="21" y="7156"/>
                    </a:cubicBezTo>
                    <a:cubicBezTo>
                      <a:pt x="0" y="7369"/>
                      <a:pt x="192" y="7582"/>
                      <a:pt x="405" y="7582"/>
                    </a:cubicBezTo>
                    <a:cubicBezTo>
                      <a:pt x="416" y="7583"/>
                      <a:pt x="427" y="7584"/>
                      <a:pt x="437" y="7584"/>
                    </a:cubicBezTo>
                    <a:cubicBezTo>
                      <a:pt x="639" y="7584"/>
                      <a:pt x="831" y="7402"/>
                      <a:pt x="831" y="7220"/>
                    </a:cubicBezTo>
                    <a:cubicBezTo>
                      <a:pt x="852" y="7007"/>
                      <a:pt x="660" y="6816"/>
                      <a:pt x="447" y="6794"/>
                    </a:cubicBezTo>
                    <a:close/>
                    <a:moveTo>
                      <a:pt x="426" y="8094"/>
                    </a:moveTo>
                    <a:cubicBezTo>
                      <a:pt x="213" y="8115"/>
                      <a:pt x="64" y="8307"/>
                      <a:pt x="85" y="8519"/>
                    </a:cubicBezTo>
                    <a:cubicBezTo>
                      <a:pt x="105" y="8719"/>
                      <a:pt x="274" y="8862"/>
                      <a:pt x="471" y="8862"/>
                    </a:cubicBezTo>
                    <a:cubicBezTo>
                      <a:pt x="484" y="8862"/>
                      <a:pt x="498" y="8862"/>
                      <a:pt x="511" y="8860"/>
                    </a:cubicBezTo>
                    <a:cubicBezTo>
                      <a:pt x="724" y="8839"/>
                      <a:pt x="873" y="8647"/>
                      <a:pt x="852" y="8434"/>
                    </a:cubicBezTo>
                    <a:cubicBezTo>
                      <a:pt x="831" y="8243"/>
                      <a:pt x="660" y="8094"/>
                      <a:pt x="447" y="8094"/>
                    </a:cubicBezTo>
                    <a:close/>
                    <a:moveTo>
                      <a:pt x="703" y="9371"/>
                    </a:moveTo>
                    <a:cubicBezTo>
                      <a:pt x="660" y="9371"/>
                      <a:pt x="618" y="9371"/>
                      <a:pt x="596" y="9393"/>
                    </a:cubicBezTo>
                    <a:cubicBezTo>
                      <a:pt x="383" y="9457"/>
                      <a:pt x="234" y="9691"/>
                      <a:pt x="319" y="9904"/>
                    </a:cubicBezTo>
                    <a:cubicBezTo>
                      <a:pt x="370" y="10071"/>
                      <a:pt x="525" y="10186"/>
                      <a:pt x="683" y="10186"/>
                    </a:cubicBezTo>
                    <a:cubicBezTo>
                      <a:pt x="725" y="10186"/>
                      <a:pt x="768" y="10178"/>
                      <a:pt x="809" y="10159"/>
                    </a:cubicBezTo>
                    <a:cubicBezTo>
                      <a:pt x="1022" y="10117"/>
                      <a:pt x="1150" y="9904"/>
                      <a:pt x="1065" y="9670"/>
                    </a:cubicBezTo>
                    <a:cubicBezTo>
                      <a:pt x="1044" y="9499"/>
                      <a:pt x="873" y="9371"/>
                      <a:pt x="703" y="9371"/>
                    </a:cubicBezTo>
                    <a:close/>
                    <a:moveTo>
                      <a:pt x="1171" y="10585"/>
                    </a:moveTo>
                    <a:cubicBezTo>
                      <a:pt x="1129" y="10585"/>
                      <a:pt x="1065" y="10585"/>
                      <a:pt x="1022" y="10628"/>
                    </a:cubicBezTo>
                    <a:cubicBezTo>
                      <a:pt x="788" y="10734"/>
                      <a:pt x="724" y="10969"/>
                      <a:pt x="831" y="11160"/>
                    </a:cubicBezTo>
                    <a:cubicBezTo>
                      <a:pt x="903" y="11306"/>
                      <a:pt x="1036" y="11372"/>
                      <a:pt x="1174" y="11372"/>
                    </a:cubicBezTo>
                    <a:cubicBezTo>
                      <a:pt x="1237" y="11372"/>
                      <a:pt x="1302" y="11358"/>
                      <a:pt x="1363" y="11331"/>
                    </a:cubicBezTo>
                    <a:cubicBezTo>
                      <a:pt x="1555" y="11224"/>
                      <a:pt x="1661" y="10990"/>
                      <a:pt x="1555" y="10798"/>
                    </a:cubicBezTo>
                    <a:cubicBezTo>
                      <a:pt x="1470" y="10671"/>
                      <a:pt x="1299" y="10585"/>
                      <a:pt x="1171" y="10585"/>
                    </a:cubicBezTo>
                    <a:close/>
                    <a:moveTo>
                      <a:pt x="1832" y="11714"/>
                    </a:moveTo>
                    <a:cubicBezTo>
                      <a:pt x="1768" y="11714"/>
                      <a:pt x="1683" y="11735"/>
                      <a:pt x="1597" y="11799"/>
                    </a:cubicBezTo>
                    <a:cubicBezTo>
                      <a:pt x="1406" y="11927"/>
                      <a:pt x="1384" y="12161"/>
                      <a:pt x="1512" y="12353"/>
                    </a:cubicBezTo>
                    <a:cubicBezTo>
                      <a:pt x="1599" y="12465"/>
                      <a:pt x="1715" y="12519"/>
                      <a:pt x="1835" y="12519"/>
                    </a:cubicBezTo>
                    <a:cubicBezTo>
                      <a:pt x="1920" y="12519"/>
                      <a:pt x="2007" y="12491"/>
                      <a:pt x="2087" y="12438"/>
                    </a:cubicBezTo>
                    <a:cubicBezTo>
                      <a:pt x="2258" y="12289"/>
                      <a:pt x="2300" y="12055"/>
                      <a:pt x="2151" y="11863"/>
                    </a:cubicBezTo>
                    <a:cubicBezTo>
                      <a:pt x="2087" y="11757"/>
                      <a:pt x="1981" y="11714"/>
                      <a:pt x="1832" y="11714"/>
                    </a:cubicBezTo>
                    <a:close/>
                    <a:moveTo>
                      <a:pt x="2726" y="12694"/>
                    </a:moveTo>
                    <a:cubicBezTo>
                      <a:pt x="2620" y="12694"/>
                      <a:pt x="2513" y="12758"/>
                      <a:pt x="2428" y="12822"/>
                    </a:cubicBezTo>
                    <a:cubicBezTo>
                      <a:pt x="2258" y="12992"/>
                      <a:pt x="2300" y="13226"/>
                      <a:pt x="2449" y="13397"/>
                    </a:cubicBezTo>
                    <a:cubicBezTo>
                      <a:pt x="2526" y="13464"/>
                      <a:pt x="2616" y="13496"/>
                      <a:pt x="2705" y="13496"/>
                    </a:cubicBezTo>
                    <a:cubicBezTo>
                      <a:pt x="2813" y="13496"/>
                      <a:pt x="2921" y="13448"/>
                      <a:pt x="3003" y="13354"/>
                    </a:cubicBezTo>
                    <a:cubicBezTo>
                      <a:pt x="3173" y="13205"/>
                      <a:pt x="3173" y="12971"/>
                      <a:pt x="3003" y="12800"/>
                    </a:cubicBezTo>
                    <a:cubicBezTo>
                      <a:pt x="2897" y="12715"/>
                      <a:pt x="2790" y="12694"/>
                      <a:pt x="2726" y="1269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1" name="Google Shape;391;p9"/>
            <p:cNvGrpSpPr/>
            <p:nvPr/>
          </p:nvGrpSpPr>
          <p:grpSpPr>
            <a:xfrm>
              <a:off x="7094835" y="3101404"/>
              <a:ext cx="2049166" cy="2047628"/>
              <a:chOff x="6703900" y="2705275"/>
              <a:chExt cx="2440064" cy="2438233"/>
            </a:xfrm>
          </p:grpSpPr>
          <p:sp>
            <p:nvSpPr>
              <p:cNvPr id="392" name="Google Shape;392;p9"/>
              <p:cNvSpPr/>
              <p:nvPr/>
            </p:nvSpPr>
            <p:spPr>
              <a:xfrm>
                <a:off x="6703900" y="4784913"/>
                <a:ext cx="211581" cy="300630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6628" extrusionOk="0">
                    <a:moveTo>
                      <a:pt x="1762" y="0"/>
                    </a:moveTo>
                    <a:cubicBezTo>
                      <a:pt x="1631" y="0"/>
                      <a:pt x="1501" y="66"/>
                      <a:pt x="1406" y="174"/>
                    </a:cubicBezTo>
                    <a:cubicBezTo>
                      <a:pt x="1278" y="366"/>
                      <a:pt x="1342" y="643"/>
                      <a:pt x="1513" y="749"/>
                    </a:cubicBezTo>
                    <a:cubicBezTo>
                      <a:pt x="2514" y="1388"/>
                      <a:pt x="3174" y="2091"/>
                      <a:pt x="3472" y="2922"/>
                    </a:cubicBezTo>
                    <a:cubicBezTo>
                      <a:pt x="3813" y="3859"/>
                      <a:pt x="3600" y="4902"/>
                      <a:pt x="2961" y="5456"/>
                    </a:cubicBezTo>
                    <a:cubicBezTo>
                      <a:pt x="2682" y="5708"/>
                      <a:pt x="2304" y="5845"/>
                      <a:pt x="1951" y="5845"/>
                    </a:cubicBezTo>
                    <a:cubicBezTo>
                      <a:pt x="1737" y="5845"/>
                      <a:pt x="1532" y="5795"/>
                      <a:pt x="1364" y="5690"/>
                    </a:cubicBezTo>
                    <a:cubicBezTo>
                      <a:pt x="1129" y="5563"/>
                      <a:pt x="938" y="5328"/>
                      <a:pt x="874" y="5030"/>
                    </a:cubicBezTo>
                    <a:cubicBezTo>
                      <a:pt x="831" y="4796"/>
                      <a:pt x="852" y="4540"/>
                      <a:pt x="980" y="4391"/>
                    </a:cubicBezTo>
                    <a:cubicBezTo>
                      <a:pt x="1129" y="4200"/>
                      <a:pt x="1087" y="3965"/>
                      <a:pt x="916" y="3838"/>
                    </a:cubicBezTo>
                    <a:cubicBezTo>
                      <a:pt x="836" y="3775"/>
                      <a:pt x="749" y="3746"/>
                      <a:pt x="663" y="3746"/>
                    </a:cubicBezTo>
                    <a:cubicBezTo>
                      <a:pt x="544" y="3746"/>
                      <a:pt x="428" y="3802"/>
                      <a:pt x="341" y="3901"/>
                    </a:cubicBezTo>
                    <a:cubicBezTo>
                      <a:pt x="86" y="4264"/>
                      <a:pt x="1" y="4711"/>
                      <a:pt x="107" y="5179"/>
                    </a:cubicBezTo>
                    <a:cubicBezTo>
                      <a:pt x="214" y="5690"/>
                      <a:pt x="533" y="6138"/>
                      <a:pt x="959" y="6393"/>
                    </a:cubicBezTo>
                    <a:cubicBezTo>
                      <a:pt x="1257" y="6542"/>
                      <a:pt x="1598" y="6628"/>
                      <a:pt x="1939" y="6628"/>
                    </a:cubicBezTo>
                    <a:cubicBezTo>
                      <a:pt x="2471" y="6628"/>
                      <a:pt x="3046" y="6436"/>
                      <a:pt x="3493" y="6074"/>
                    </a:cubicBezTo>
                    <a:cubicBezTo>
                      <a:pt x="4367" y="5286"/>
                      <a:pt x="4665" y="3901"/>
                      <a:pt x="4218" y="2666"/>
                    </a:cubicBezTo>
                    <a:cubicBezTo>
                      <a:pt x="3855" y="1665"/>
                      <a:pt x="3110" y="813"/>
                      <a:pt x="1981" y="68"/>
                    </a:cubicBezTo>
                    <a:cubicBezTo>
                      <a:pt x="1912" y="22"/>
                      <a:pt x="1837" y="0"/>
                      <a:pt x="17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3" name="Google Shape;393;p9"/>
              <p:cNvSpPr/>
              <p:nvPr/>
            </p:nvSpPr>
            <p:spPr>
              <a:xfrm>
                <a:off x="7765484" y="4347959"/>
                <a:ext cx="393182" cy="378962"/>
              </a:xfrm>
              <a:custGeom>
                <a:avLst/>
                <a:gdLst/>
                <a:ahLst/>
                <a:cxnLst/>
                <a:rect l="l" t="t" r="r" b="b"/>
                <a:pathLst>
                  <a:path w="8669" h="8355" extrusionOk="0">
                    <a:moveTo>
                      <a:pt x="3089" y="0"/>
                    </a:moveTo>
                    <a:cubicBezTo>
                      <a:pt x="2306" y="0"/>
                      <a:pt x="1517" y="138"/>
                      <a:pt x="767" y="395"/>
                    </a:cubicBezTo>
                    <a:cubicBezTo>
                      <a:pt x="448" y="501"/>
                      <a:pt x="107" y="650"/>
                      <a:pt x="43" y="1013"/>
                    </a:cubicBezTo>
                    <a:cubicBezTo>
                      <a:pt x="1" y="1289"/>
                      <a:pt x="235" y="1609"/>
                      <a:pt x="533" y="1694"/>
                    </a:cubicBezTo>
                    <a:cubicBezTo>
                      <a:pt x="664" y="1741"/>
                      <a:pt x="800" y="1759"/>
                      <a:pt x="937" y="1759"/>
                    </a:cubicBezTo>
                    <a:cubicBezTo>
                      <a:pt x="1113" y="1759"/>
                      <a:pt x="1291" y="1730"/>
                      <a:pt x="1470" y="1694"/>
                    </a:cubicBezTo>
                    <a:lnTo>
                      <a:pt x="1470" y="1694"/>
                    </a:lnTo>
                    <a:cubicBezTo>
                      <a:pt x="1364" y="2567"/>
                      <a:pt x="1832" y="3419"/>
                      <a:pt x="2599" y="3888"/>
                    </a:cubicBezTo>
                    <a:cubicBezTo>
                      <a:pt x="3238" y="4271"/>
                      <a:pt x="4068" y="4314"/>
                      <a:pt x="4729" y="4633"/>
                    </a:cubicBezTo>
                    <a:cubicBezTo>
                      <a:pt x="5857" y="5166"/>
                      <a:pt x="6475" y="6550"/>
                      <a:pt x="6156" y="7721"/>
                    </a:cubicBezTo>
                    <a:cubicBezTo>
                      <a:pt x="6092" y="7870"/>
                      <a:pt x="6049" y="8083"/>
                      <a:pt x="6156" y="8211"/>
                    </a:cubicBezTo>
                    <a:cubicBezTo>
                      <a:pt x="6188" y="8307"/>
                      <a:pt x="6267" y="8355"/>
                      <a:pt x="6331" y="8355"/>
                    </a:cubicBezTo>
                    <a:cubicBezTo>
                      <a:pt x="6395" y="8355"/>
                      <a:pt x="6443" y="8307"/>
                      <a:pt x="6411" y="8211"/>
                    </a:cubicBezTo>
                    <a:cubicBezTo>
                      <a:pt x="7881" y="7508"/>
                      <a:pt x="8669" y="5741"/>
                      <a:pt x="8435" y="4143"/>
                    </a:cubicBezTo>
                    <a:cubicBezTo>
                      <a:pt x="8200" y="2546"/>
                      <a:pt x="7008" y="1162"/>
                      <a:pt x="5538" y="501"/>
                    </a:cubicBezTo>
                    <a:cubicBezTo>
                      <a:pt x="4766" y="159"/>
                      <a:pt x="3931" y="0"/>
                      <a:pt x="30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394;p9"/>
              <p:cNvSpPr/>
              <p:nvPr/>
            </p:nvSpPr>
            <p:spPr>
              <a:xfrm>
                <a:off x="6740593" y="4335259"/>
                <a:ext cx="1434488" cy="568692"/>
              </a:xfrm>
              <a:custGeom>
                <a:avLst/>
                <a:gdLst/>
                <a:ahLst/>
                <a:cxnLst/>
                <a:rect l="l" t="t" r="r" b="b"/>
                <a:pathLst>
                  <a:path w="31628" h="12538" extrusionOk="0">
                    <a:moveTo>
                      <a:pt x="25607" y="772"/>
                    </a:moveTo>
                    <a:cubicBezTo>
                      <a:pt x="27733" y="772"/>
                      <a:pt x="29687" y="1874"/>
                      <a:pt x="30414" y="3571"/>
                    </a:cubicBezTo>
                    <a:cubicBezTo>
                      <a:pt x="30840" y="4530"/>
                      <a:pt x="30755" y="5765"/>
                      <a:pt x="30222" y="6766"/>
                    </a:cubicBezTo>
                    <a:cubicBezTo>
                      <a:pt x="29924" y="7384"/>
                      <a:pt x="29455" y="7831"/>
                      <a:pt x="28923" y="8129"/>
                    </a:cubicBezTo>
                    <a:cubicBezTo>
                      <a:pt x="29072" y="7597"/>
                      <a:pt x="29115" y="7043"/>
                      <a:pt x="29072" y="6574"/>
                    </a:cubicBezTo>
                    <a:cubicBezTo>
                      <a:pt x="28987" y="5701"/>
                      <a:pt x="28540" y="4956"/>
                      <a:pt x="27858" y="4594"/>
                    </a:cubicBezTo>
                    <a:cubicBezTo>
                      <a:pt x="27411" y="4317"/>
                      <a:pt x="26900" y="4274"/>
                      <a:pt x="26431" y="4210"/>
                    </a:cubicBezTo>
                    <a:cubicBezTo>
                      <a:pt x="26048" y="4168"/>
                      <a:pt x="25707" y="4104"/>
                      <a:pt x="25388" y="3976"/>
                    </a:cubicBezTo>
                    <a:cubicBezTo>
                      <a:pt x="24706" y="3657"/>
                      <a:pt x="24301" y="2741"/>
                      <a:pt x="24536" y="2038"/>
                    </a:cubicBezTo>
                    <a:cubicBezTo>
                      <a:pt x="24621" y="1846"/>
                      <a:pt x="24514" y="1633"/>
                      <a:pt x="24323" y="1527"/>
                    </a:cubicBezTo>
                    <a:cubicBezTo>
                      <a:pt x="24280" y="1506"/>
                      <a:pt x="24216" y="1506"/>
                      <a:pt x="24174" y="1506"/>
                    </a:cubicBezTo>
                    <a:cubicBezTo>
                      <a:pt x="24003" y="1506"/>
                      <a:pt x="23876" y="1569"/>
                      <a:pt x="23812" y="1718"/>
                    </a:cubicBezTo>
                    <a:cubicBezTo>
                      <a:pt x="23787" y="1781"/>
                      <a:pt x="23675" y="1814"/>
                      <a:pt x="23523" y="1814"/>
                    </a:cubicBezTo>
                    <a:cubicBezTo>
                      <a:pt x="23414" y="1814"/>
                      <a:pt x="23285" y="1797"/>
                      <a:pt x="23151" y="1761"/>
                    </a:cubicBezTo>
                    <a:cubicBezTo>
                      <a:pt x="22960" y="1718"/>
                      <a:pt x="22811" y="1548"/>
                      <a:pt x="22747" y="1356"/>
                    </a:cubicBezTo>
                    <a:cubicBezTo>
                      <a:pt x="23577" y="1016"/>
                      <a:pt x="24429" y="803"/>
                      <a:pt x="25260" y="781"/>
                    </a:cubicBezTo>
                    <a:cubicBezTo>
                      <a:pt x="25376" y="775"/>
                      <a:pt x="25492" y="772"/>
                      <a:pt x="25607" y="772"/>
                    </a:cubicBezTo>
                    <a:close/>
                    <a:moveTo>
                      <a:pt x="25615" y="0"/>
                    </a:moveTo>
                    <a:cubicBezTo>
                      <a:pt x="25469" y="0"/>
                      <a:pt x="25322" y="5"/>
                      <a:pt x="25175" y="15"/>
                    </a:cubicBezTo>
                    <a:cubicBezTo>
                      <a:pt x="23109" y="142"/>
                      <a:pt x="21000" y="1101"/>
                      <a:pt x="18913" y="2911"/>
                    </a:cubicBezTo>
                    <a:cubicBezTo>
                      <a:pt x="17806" y="3870"/>
                      <a:pt x="16826" y="4956"/>
                      <a:pt x="15868" y="5999"/>
                    </a:cubicBezTo>
                    <a:cubicBezTo>
                      <a:pt x="15335" y="6574"/>
                      <a:pt x="14760" y="7192"/>
                      <a:pt x="14206" y="7746"/>
                    </a:cubicBezTo>
                    <a:cubicBezTo>
                      <a:pt x="13014" y="8981"/>
                      <a:pt x="11140" y="10685"/>
                      <a:pt x="8839" y="11409"/>
                    </a:cubicBezTo>
                    <a:cubicBezTo>
                      <a:pt x="8057" y="11652"/>
                      <a:pt x="7248" y="11770"/>
                      <a:pt x="6441" y="11770"/>
                    </a:cubicBezTo>
                    <a:cubicBezTo>
                      <a:pt x="4349" y="11770"/>
                      <a:pt x="2271" y="10979"/>
                      <a:pt x="704" y="9535"/>
                    </a:cubicBezTo>
                    <a:cubicBezTo>
                      <a:pt x="634" y="9465"/>
                      <a:pt x="538" y="9433"/>
                      <a:pt x="441" y="9433"/>
                    </a:cubicBezTo>
                    <a:cubicBezTo>
                      <a:pt x="330" y="9433"/>
                      <a:pt x="218" y="9476"/>
                      <a:pt x="150" y="9556"/>
                    </a:cubicBezTo>
                    <a:cubicBezTo>
                      <a:pt x="1" y="9726"/>
                      <a:pt x="22" y="9982"/>
                      <a:pt x="171" y="10131"/>
                    </a:cubicBezTo>
                    <a:cubicBezTo>
                      <a:pt x="1854" y="11686"/>
                      <a:pt x="4154" y="12538"/>
                      <a:pt x="6433" y="12538"/>
                    </a:cubicBezTo>
                    <a:cubicBezTo>
                      <a:pt x="7349" y="12538"/>
                      <a:pt x="8243" y="12410"/>
                      <a:pt x="9095" y="12154"/>
                    </a:cubicBezTo>
                    <a:cubicBezTo>
                      <a:pt x="11565" y="11366"/>
                      <a:pt x="13546" y="9599"/>
                      <a:pt x="14781" y="8321"/>
                    </a:cubicBezTo>
                    <a:cubicBezTo>
                      <a:pt x="15378" y="7724"/>
                      <a:pt x="15931" y="7107"/>
                      <a:pt x="16464" y="6532"/>
                    </a:cubicBezTo>
                    <a:cubicBezTo>
                      <a:pt x="17422" y="5488"/>
                      <a:pt x="18423" y="4423"/>
                      <a:pt x="19488" y="3486"/>
                    </a:cubicBezTo>
                    <a:cubicBezTo>
                      <a:pt x="20340" y="2741"/>
                      <a:pt x="21171" y="2166"/>
                      <a:pt x="22044" y="1740"/>
                    </a:cubicBezTo>
                    <a:cubicBezTo>
                      <a:pt x="22193" y="2144"/>
                      <a:pt x="22534" y="2464"/>
                      <a:pt x="22960" y="2570"/>
                    </a:cubicBezTo>
                    <a:cubicBezTo>
                      <a:pt x="23162" y="2602"/>
                      <a:pt x="23342" y="2621"/>
                      <a:pt x="23499" y="2621"/>
                    </a:cubicBezTo>
                    <a:cubicBezTo>
                      <a:pt x="23557" y="2621"/>
                      <a:pt x="23611" y="2619"/>
                      <a:pt x="23663" y="2613"/>
                    </a:cubicBezTo>
                    <a:cubicBezTo>
                      <a:pt x="23705" y="3486"/>
                      <a:pt x="24238" y="4338"/>
                      <a:pt x="25047" y="4721"/>
                    </a:cubicBezTo>
                    <a:cubicBezTo>
                      <a:pt x="25452" y="4913"/>
                      <a:pt x="25899" y="4956"/>
                      <a:pt x="26303" y="5020"/>
                    </a:cubicBezTo>
                    <a:cubicBezTo>
                      <a:pt x="26729" y="5062"/>
                      <a:pt x="27113" y="5126"/>
                      <a:pt x="27432" y="5296"/>
                    </a:cubicBezTo>
                    <a:cubicBezTo>
                      <a:pt x="27858" y="5552"/>
                      <a:pt x="28178" y="6084"/>
                      <a:pt x="28242" y="6681"/>
                    </a:cubicBezTo>
                    <a:cubicBezTo>
                      <a:pt x="28284" y="7256"/>
                      <a:pt x="28156" y="8001"/>
                      <a:pt x="27922" y="8640"/>
                    </a:cubicBezTo>
                    <a:cubicBezTo>
                      <a:pt x="27858" y="8768"/>
                      <a:pt x="27901" y="8917"/>
                      <a:pt x="27965" y="9024"/>
                    </a:cubicBezTo>
                    <a:cubicBezTo>
                      <a:pt x="28039" y="9116"/>
                      <a:pt x="28178" y="9177"/>
                      <a:pt x="28297" y="9177"/>
                    </a:cubicBezTo>
                    <a:cubicBezTo>
                      <a:pt x="28314" y="9177"/>
                      <a:pt x="28331" y="9175"/>
                      <a:pt x="28348" y="9173"/>
                    </a:cubicBezTo>
                    <a:cubicBezTo>
                      <a:pt x="29413" y="8960"/>
                      <a:pt x="30350" y="8236"/>
                      <a:pt x="30904" y="7171"/>
                    </a:cubicBezTo>
                    <a:cubicBezTo>
                      <a:pt x="31543" y="5935"/>
                      <a:pt x="31628" y="4487"/>
                      <a:pt x="31117" y="3273"/>
                    </a:cubicBezTo>
                    <a:cubicBezTo>
                      <a:pt x="30253" y="1305"/>
                      <a:pt x="28027" y="0"/>
                      <a:pt x="256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395;p9"/>
              <p:cNvSpPr/>
              <p:nvPr/>
            </p:nvSpPr>
            <p:spPr>
              <a:xfrm>
                <a:off x="8783618" y="2705275"/>
                <a:ext cx="311090" cy="198167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4369" extrusionOk="0">
                    <a:moveTo>
                      <a:pt x="4861" y="1"/>
                    </a:moveTo>
                    <a:cubicBezTo>
                      <a:pt x="4532" y="1"/>
                      <a:pt x="4208" y="101"/>
                      <a:pt x="3962" y="301"/>
                    </a:cubicBezTo>
                    <a:cubicBezTo>
                      <a:pt x="3791" y="428"/>
                      <a:pt x="3749" y="663"/>
                      <a:pt x="3876" y="854"/>
                    </a:cubicBezTo>
                    <a:cubicBezTo>
                      <a:pt x="3954" y="957"/>
                      <a:pt x="4078" y="1014"/>
                      <a:pt x="4202" y="1014"/>
                    </a:cubicBezTo>
                    <a:cubicBezTo>
                      <a:pt x="4283" y="1014"/>
                      <a:pt x="4363" y="990"/>
                      <a:pt x="4430" y="939"/>
                    </a:cubicBezTo>
                    <a:cubicBezTo>
                      <a:pt x="4542" y="842"/>
                      <a:pt x="4681" y="799"/>
                      <a:pt x="4829" y="799"/>
                    </a:cubicBezTo>
                    <a:cubicBezTo>
                      <a:pt x="4907" y="799"/>
                      <a:pt x="4988" y="811"/>
                      <a:pt x="5069" y="833"/>
                    </a:cubicBezTo>
                    <a:cubicBezTo>
                      <a:pt x="5367" y="918"/>
                      <a:pt x="5602" y="1067"/>
                      <a:pt x="5751" y="1302"/>
                    </a:cubicBezTo>
                    <a:cubicBezTo>
                      <a:pt x="6006" y="1770"/>
                      <a:pt x="5900" y="2452"/>
                      <a:pt x="5495" y="2899"/>
                    </a:cubicBezTo>
                    <a:cubicBezTo>
                      <a:pt x="5118" y="3334"/>
                      <a:pt x="4515" y="3571"/>
                      <a:pt x="3879" y="3571"/>
                    </a:cubicBezTo>
                    <a:cubicBezTo>
                      <a:pt x="3580" y="3571"/>
                      <a:pt x="3275" y="3519"/>
                      <a:pt x="2982" y="3410"/>
                    </a:cubicBezTo>
                    <a:cubicBezTo>
                      <a:pt x="2173" y="3091"/>
                      <a:pt x="1427" y="2452"/>
                      <a:pt x="788" y="1472"/>
                    </a:cubicBezTo>
                    <a:cubicBezTo>
                      <a:pt x="707" y="1363"/>
                      <a:pt x="582" y="1298"/>
                      <a:pt x="453" y="1298"/>
                    </a:cubicBezTo>
                    <a:cubicBezTo>
                      <a:pt x="379" y="1298"/>
                      <a:pt x="304" y="1319"/>
                      <a:pt x="235" y="1365"/>
                    </a:cubicBezTo>
                    <a:cubicBezTo>
                      <a:pt x="64" y="1493"/>
                      <a:pt x="0" y="1727"/>
                      <a:pt x="128" y="1919"/>
                    </a:cubicBezTo>
                    <a:cubicBezTo>
                      <a:pt x="874" y="3048"/>
                      <a:pt x="1725" y="3815"/>
                      <a:pt x="2705" y="4155"/>
                    </a:cubicBezTo>
                    <a:cubicBezTo>
                      <a:pt x="3088" y="4283"/>
                      <a:pt x="3472" y="4368"/>
                      <a:pt x="3876" y="4368"/>
                    </a:cubicBezTo>
                    <a:cubicBezTo>
                      <a:pt x="4750" y="4368"/>
                      <a:pt x="5580" y="4028"/>
                      <a:pt x="6113" y="3431"/>
                    </a:cubicBezTo>
                    <a:cubicBezTo>
                      <a:pt x="6730" y="2707"/>
                      <a:pt x="6858" y="1685"/>
                      <a:pt x="6432" y="897"/>
                    </a:cubicBezTo>
                    <a:cubicBezTo>
                      <a:pt x="6198" y="492"/>
                      <a:pt x="5751" y="151"/>
                      <a:pt x="5240" y="45"/>
                    </a:cubicBezTo>
                    <a:cubicBezTo>
                      <a:pt x="5115" y="15"/>
                      <a:pt x="4988" y="1"/>
                      <a:pt x="48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6" name="Google Shape;396;p9"/>
              <p:cNvSpPr/>
              <p:nvPr/>
            </p:nvSpPr>
            <p:spPr>
              <a:xfrm>
                <a:off x="8342176" y="3766502"/>
                <a:ext cx="388284" cy="382908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8442" extrusionOk="0">
                    <a:moveTo>
                      <a:pt x="1266" y="1"/>
                    </a:moveTo>
                    <a:cubicBezTo>
                      <a:pt x="1235" y="1"/>
                      <a:pt x="1203" y="4"/>
                      <a:pt x="1172" y="10"/>
                    </a:cubicBezTo>
                    <a:cubicBezTo>
                      <a:pt x="831" y="53"/>
                      <a:pt x="682" y="415"/>
                      <a:pt x="575" y="735"/>
                    </a:cubicBezTo>
                    <a:cubicBezTo>
                      <a:pt x="43" y="2268"/>
                      <a:pt x="0" y="3993"/>
                      <a:pt x="682" y="5484"/>
                    </a:cubicBezTo>
                    <a:cubicBezTo>
                      <a:pt x="1342" y="6953"/>
                      <a:pt x="2726" y="8146"/>
                      <a:pt x="4324" y="8402"/>
                    </a:cubicBezTo>
                    <a:cubicBezTo>
                      <a:pt x="4507" y="8429"/>
                      <a:pt x="4692" y="8442"/>
                      <a:pt x="4878" y="8442"/>
                    </a:cubicBezTo>
                    <a:cubicBezTo>
                      <a:pt x="6309" y="8442"/>
                      <a:pt x="7751" y="7660"/>
                      <a:pt x="8392" y="6378"/>
                    </a:cubicBezTo>
                    <a:cubicBezTo>
                      <a:pt x="8406" y="6382"/>
                      <a:pt x="8418" y="6384"/>
                      <a:pt x="8430" y="6384"/>
                    </a:cubicBezTo>
                    <a:cubicBezTo>
                      <a:pt x="8561" y="6384"/>
                      <a:pt x="8548" y="6180"/>
                      <a:pt x="8392" y="6102"/>
                    </a:cubicBezTo>
                    <a:cubicBezTo>
                      <a:pt x="8340" y="6058"/>
                      <a:pt x="8274" y="6043"/>
                      <a:pt x="8203" y="6043"/>
                    </a:cubicBezTo>
                    <a:cubicBezTo>
                      <a:pt x="8098" y="6043"/>
                      <a:pt x="7982" y="6076"/>
                      <a:pt x="7880" y="6102"/>
                    </a:cubicBezTo>
                    <a:cubicBezTo>
                      <a:pt x="7672" y="6158"/>
                      <a:pt x="7457" y="6186"/>
                      <a:pt x="7241" y="6186"/>
                    </a:cubicBezTo>
                    <a:cubicBezTo>
                      <a:pt x="6243" y="6186"/>
                      <a:pt x="5230" y="5606"/>
                      <a:pt x="4792" y="4696"/>
                    </a:cubicBezTo>
                    <a:cubicBezTo>
                      <a:pt x="4473" y="4036"/>
                      <a:pt x="4452" y="3205"/>
                      <a:pt x="4047" y="2566"/>
                    </a:cubicBezTo>
                    <a:cubicBezTo>
                      <a:pt x="3641" y="1870"/>
                      <a:pt x="2900" y="1402"/>
                      <a:pt x="2113" y="1402"/>
                    </a:cubicBezTo>
                    <a:cubicBezTo>
                      <a:pt x="2034" y="1402"/>
                      <a:pt x="1954" y="1406"/>
                      <a:pt x="1875" y="1416"/>
                    </a:cubicBezTo>
                    <a:cubicBezTo>
                      <a:pt x="1917" y="1097"/>
                      <a:pt x="1981" y="777"/>
                      <a:pt x="1875" y="479"/>
                    </a:cubicBezTo>
                    <a:cubicBezTo>
                      <a:pt x="1798" y="231"/>
                      <a:pt x="1534" y="1"/>
                      <a:pt x="12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9"/>
              <p:cNvSpPr/>
              <p:nvPr/>
            </p:nvSpPr>
            <p:spPr>
              <a:xfrm>
                <a:off x="8328660" y="2744598"/>
                <a:ext cx="601815" cy="1424316"/>
              </a:xfrm>
              <a:custGeom>
                <a:avLst/>
                <a:gdLst/>
                <a:ahLst/>
                <a:cxnLst/>
                <a:rect l="l" t="t" r="r" b="b"/>
                <a:pathLst>
                  <a:path w="13269" h="31402" extrusionOk="0">
                    <a:moveTo>
                      <a:pt x="1555" y="22627"/>
                    </a:moveTo>
                    <a:cubicBezTo>
                      <a:pt x="1747" y="22690"/>
                      <a:pt x="1896" y="22840"/>
                      <a:pt x="1960" y="23010"/>
                    </a:cubicBezTo>
                    <a:cubicBezTo>
                      <a:pt x="2045" y="23329"/>
                      <a:pt x="2002" y="23628"/>
                      <a:pt x="1896" y="23691"/>
                    </a:cubicBezTo>
                    <a:cubicBezTo>
                      <a:pt x="1725" y="23798"/>
                      <a:pt x="1640" y="24011"/>
                      <a:pt x="1725" y="24181"/>
                    </a:cubicBezTo>
                    <a:cubicBezTo>
                      <a:pt x="1774" y="24327"/>
                      <a:pt x="1909" y="24424"/>
                      <a:pt x="2065" y="24424"/>
                    </a:cubicBezTo>
                    <a:cubicBezTo>
                      <a:pt x="2114" y="24424"/>
                      <a:pt x="2164" y="24415"/>
                      <a:pt x="2215" y="24394"/>
                    </a:cubicBezTo>
                    <a:cubicBezTo>
                      <a:pt x="2359" y="24348"/>
                      <a:pt x="2511" y="24325"/>
                      <a:pt x="2665" y="24325"/>
                    </a:cubicBezTo>
                    <a:cubicBezTo>
                      <a:pt x="3280" y="24325"/>
                      <a:pt x="3919" y="24683"/>
                      <a:pt x="4174" y="25246"/>
                    </a:cubicBezTo>
                    <a:cubicBezTo>
                      <a:pt x="4302" y="25544"/>
                      <a:pt x="4345" y="25928"/>
                      <a:pt x="4409" y="26290"/>
                    </a:cubicBezTo>
                    <a:cubicBezTo>
                      <a:pt x="4451" y="26780"/>
                      <a:pt x="4537" y="27248"/>
                      <a:pt x="4771" y="27717"/>
                    </a:cubicBezTo>
                    <a:cubicBezTo>
                      <a:pt x="5154" y="28398"/>
                      <a:pt x="5900" y="28845"/>
                      <a:pt x="6773" y="28931"/>
                    </a:cubicBezTo>
                    <a:cubicBezTo>
                      <a:pt x="6881" y="28941"/>
                      <a:pt x="6997" y="28946"/>
                      <a:pt x="7118" y="28946"/>
                    </a:cubicBezTo>
                    <a:cubicBezTo>
                      <a:pt x="7497" y="28946"/>
                      <a:pt x="7924" y="28895"/>
                      <a:pt x="8328" y="28782"/>
                    </a:cubicBezTo>
                    <a:lnTo>
                      <a:pt x="8328" y="28782"/>
                    </a:lnTo>
                    <a:cubicBezTo>
                      <a:pt x="8051" y="29314"/>
                      <a:pt x="7582" y="29783"/>
                      <a:pt x="6964" y="30102"/>
                    </a:cubicBezTo>
                    <a:cubicBezTo>
                      <a:pt x="6391" y="30401"/>
                      <a:pt x="5757" y="30552"/>
                      <a:pt x="5142" y="30552"/>
                    </a:cubicBezTo>
                    <a:cubicBezTo>
                      <a:pt x="4660" y="30552"/>
                      <a:pt x="4191" y="30459"/>
                      <a:pt x="3770" y="30272"/>
                    </a:cubicBezTo>
                    <a:cubicBezTo>
                      <a:pt x="1981" y="29506"/>
                      <a:pt x="809" y="27376"/>
                      <a:pt x="980" y="25118"/>
                    </a:cubicBezTo>
                    <a:cubicBezTo>
                      <a:pt x="1022" y="24288"/>
                      <a:pt x="1214" y="23457"/>
                      <a:pt x="1555" y="22627"/>
                    </a:cubicBezTo>
                    <a:close/>
                    <a:moveTo>
                      <a:pt x="9991" y="0"/>
                    </a:moveTo>
                    <a:cubicBezTo>
                      <a:pt x="9896" y="0"/>
                      <a:pt x="9805" y="32"/>
                      <a:pt x="9733" y="94"/>
                    </a:cubicBezTo>
                    <a:cubicBezTo>
                      <a:pt x="9563" y="243"/>
                      <a:pt x="9563" y="498"/>
                      <a:pt x="9691" y="648"/>
                    </a:cubicBezTo>
                    <a:cubicBezTo>
                      <a:pt x="11693" y="2777"/>
                      <a:pt x="12417" y="5972"/>
                      <a:pt x="11565" y="8783"/>
                    </a:cubicBezTo>
                    <a:cubicBezTo>
                      <a:pt x="10841" y="11062"/>
                      <a:pt x="9137" y="12936"/>
                      <a:pt x="7923" y="14150"/>
                    </a:cubicBezTo>
                    <a:cubicBezTo>
                      <a:pt x="7348" y="14704"/>
                      <a:pt x="6751" y="15258"/>
                      <a:pt x="6155" y="15790"/>
                    </a:cubicBezTo>
                    <a:cubicBezTo>
                      <a:pt x="5090" y="16770"/>
                      <a:pt x="4025" y="17771"/>
                      <a:pt x="3067" y="18857"/>
                    </a:cubicBezTo>
                    <a:cubicBezTo>
                      <a:pt x="1278" y="20944"/>
                      <a:pt x="298" y="23031"/>
                      <a:pt x="171" y="25118"/>
                    </a:cubicBezTo>
                    <a:cubicBezTo>
                      <a:pt x="0" y="27695"/>
                      <a:pt x="1363" y="30145"/>
                      <a:pt x="3450" y="31060"/>
                    </a:cubicBezTo>
                    <a:cubicBezTo>
                      <a:pt x="3940" y="31273"/>
                      <a:pt x="4537" y="31401"/>
                      <a:pt x="5112" y="31401"/>
                    </a:cubicBezTo>
                    <a:cubicBezTo>
                      <a:pt x="5878" y="31359"/>
                      <a:pt x="6645" y="31167"/>
                      <a:pt x="7327" y="30826"/>
                    </a:cubicBezTo>
                    <a:cubicBezTo>
                      <a:pt x="8391" y="30251"/>
                      <a:pt x="9137" y="29314"/>
                      <a:pt x="9329" y="28249"/>
                    </a:cubicBezTo>
                    <a:cubicBezTo>
                      <a:pt x="9350" y="28121"/>
                      <a:pt x="9307" y="27972"/>
                      <a:pt x="9201" y="27887"/>
                    </a:cubicBezTo>
                    <a:cubicBezTo>
                      <a:pt x="9136" y="27836"/>
                      <a:pt x="9048" y="27807"/>
                      <a:pt x="8961" y="27807"/>
                    </a:cubicBezTo>
                    <a:cubicBezTo>
                      <a:pt x="8904" y="27807"/>
                      <a:pt x="8846" y="27819"/>
                      <a:pt x="8796" y="27845"/>
                    </a:cubicBezTo>
                    <a:cubicBezTo>
                      <a:pt x="8248" y="28064"/>
                      <a:pt x="7623" y="28173"/>
                      <a:pt x="7106" y="28173"/>
                    </a:cubicBezTo>
                    <a:cubicBezTo>
                      <a:pt x="7020" y="28173"/>
                      <a:pt x="6937" y="28170"/>
                      <a:pt x="6858" y="28164"/>
                    </a:cubicBezTo>
                    <a:cubicBezTo>
                      <a:pt x="6240" y="28100"/>
                      <a:pt x="5708" y="27781"/>
                      <a:pt x="5474" y="27355"/>
                    </a:cubicBezTo>
                    <a:cubicBezTo>
                      <a:pt x="5282" y="27035"/>
                      <a:pt x="5239" y="26631"/>
                      <a:pt x="5175" y="26205"/>
                    </a:cubicBezTo>
                    <a:cubicBezTo>
                      <a:pt x="5133" y="25779"/>
                      <a:pt x="5069" y="25353"/>
                      <a:pt x="4877" y="24969"/>
                    </a:cubicBezTo>
                    <a:cubicBezTo>
                      <a:pt x="4515" y="24160"/>
                      <a:pt x="3663" y="23628"/>
                      <a:pt x="2790" y="23585"/>
                    </a:cubicBezTo>
                    <a:cubicBezTo>
                      <a:pt x="2811" y="23372"/>
                      <a:pt x="2790" y="23116"/>
                      <a:pt x="2726" y="22882"/>
                    </a:cubicBezTo>
                    <a:cubicBezTo>
                      <a:pt x="2620" y="22456"/>
                      <a:pt x="2300" y="22115"/>
                      <a:pt x="1896" y="21945"/>
                    </a:cubicBezTo>
                    <a:cubicBezTo>
                      <a:pt x="2322" y="21093"/>
                      <a:pt x="2939" y="20241"/>
                      <a:pt x="3663" y="19389"/>
                    </a:cubicBezTo>
                    <a:cubicBezTo>
                      <a:pt x="4600" y="18324"/>
                      <a:pt x="5665" y="17345"/>
                      <a:pt x="6688" y="16386"/>
                    </a:cubicBezTo>
                    <a:cubicBezTo>
                      <a:pt x="7284" y="15854"/>
                      <a:pt x="7902" y="15300"/>
                      <a:pt x="8477" y="14704"/>
                    </a:cubicBezTo>
                    <a:cubicBezTo>
                      <a:pt x="9754" y="13426"/>
                      <a:pt x="11565" y="11488"/>
                      <a:pt x="12310" y="9017"/>
                    </a:cubicBezTo>
                    <a:cubicBezTo>
                      <a:pt x="13269" y="5951"/>
                      <a:pt x="12481" y="2458"/>
                      <a:pt x="10287" y="115"/>
                    </a:cubicBezTo>
                    <a:cubicBezTo>
                      <a:pt x="10198" y="38"/>
                      <a:pt x="10093" y="0"/>
                      <a:pt x="99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9"/>
              <p:cNvSpPr/>
              <p:nvPr/>
            </p:nvSpPr>
            <p:spPr>
              <a:xfrm>
                <a:off x="7041978" y="4821923"/>
                <a:ext cx="1144715" cy="321585"/>
              </a:xfrm>
              <a:custGeom>
                <a:avLst/>
                <a:gdLst/>
                <a:ahLst/>
                <a:cxnLst/>
                <a:rect l="l" t="t" r="r" b="b"/>
                <a:pathLst>
                  <a:path w="25239" h="7090" extrusionOk="0">
                    <a:moveTo>
                      <a:pt x="14870" y="0"/>
                    </a:moveTo>
                    <a:cubicBezTo>
                      <a:pt x="13484" y="0"/>
                      <a:pt x="12073" y="288"/>
                      <a:pt x="10777" y="764"/>
                    </a:cubicBezTo>
                    <a:cubicBezTo>
                      <a:pt x="8051" y="1786"/>
                      <a:pt x="5666" y="3575"/>
                      <a:pt x="3259" y="5173"/>
                    </a:cubicBezTo>
                    <a:cubicBezTo>
                      <a:pt x="2216" y="5854"/>
                      <a:pt x="1130" y="6493"/>
                      <a:pt x="1" y="7047"/>
                    </a:cubicBezTo>
                    <a:lnTo>
                      <a:pt x="25171" y="7047"/>
                    </a:lnTo>
                    <a:cubicBezTo>
                      <a:pt x="24453" y="6586"/>
                      <a:pt x="23815" y="6027"/>
                      <a:pt x="23236" y="5407"/>
                    </a:cubicBezTo>
                    <a:cubicBezTo>
                      <a:pt x="21916" y="3980"/>
                      <a:pt x="20851" y="2255"/>
                      <a:pt x="19190" y="1190"/>
                    </a:cubicBezTo>
                    <a:cubicBezTo>
                      <a:pt x="17905" y="352"/>
                      <a:pt x="16402" y="0"/>
                      <a:pt x="14870" y="0"/>
                    </a:cubicBezTo>
                    <a:close/>
                    <a:moveTo>
                      <a:pt x="25171" y="7047"/>
                    </a:moveTo>
                    <a:cubicBezTo>
                      <a:pt x="25194" y="7061"/>
                      <a:pt x="25216" y="7075"/>
                      <a:pt x="25238" y="7089"/>
                    </a:cubicBezTo>
                    <a:lnTo>
                      <a:pt x="25238" y="704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9" name="Google Shape;399;p9"/>
              <p:cNvSpPr/>
              <p:nvPr/>
            </p:nvSpPr>
            <p:spPr>
              <a:xfrm>
                <a:off x="7211017" y="4689440"/>
                <a:ext cx="979532" cy="385493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8499" extrusionOk="0">
                    <a:moveTo>
                      <a:pt x="10628" y="1"/>
                    </a:moveTo>
                    <a:cubicBezTo>
                      <a:pt x="8754" y="1"/>
                      <a:pt x="7136" y="1002"/>
                      <a:pt x="6262" y="2535"/>
                    </a:cubicBezTo>
                    <a:cubicBezTo>
                      <a:pt x="5844" y="2429"/>
                      <a:pt x="5414" y="2376"/>
                      <a:pt x="4984" y="2376"/>
                    </a:cubicBezTo>
                    <a:cubicBezTo>
                      <a:pt x="3684" y="2376"/>
                      <a:pt x="2383" y="2863"/>
                      <a:pt x="1406" y="3855"/>
                    </a:cubicBezTo>
                    <a:cubicBezTo>
                      <a:pt x="640" y="4622"/>
                      <a:pt x="192" y="5581"/>
                      <a:pt x="1" y="6603"/>
                    </a:cubicBezTo>
                    <a:lnTo>
                      <a:pt x="65" y="6603"/>
                    </a:lnTo>
                    <a:cubicBezTo>
                      <a:pt x="2152" y="5197"/>
                      <a:pt x="4324" y="3728"/>
                      <a:pt x="6773" y="2812"/>
                    </a:cubicBezTo>
                    <a:cubicBezTo>
                      <a:pt x="8286" y="2258"/>
                      <a:pt x="9798" y="1960"/>
                      <a:pt x="11267" y="1960"/>
                    </a:cubicBezTo>
                    <a:cubicBezTo>
                      <a:pt x="13099" y="1960"/>
                      <a:pt x="14824" y="2428"/>
                      <a:pt x="16187" y="3323"/>
                    </a:cubicBezTo>
                    <a:cubicBezTo>
                      <a:pt x="17465" y="4175"/>
                      <a:pt x="18445" y="5346"/>
                      <a:pt x="19382" y="6475"/>
                    </a:cubicBezTo>
                    <a:cubicBezTo>
                      <a:pt x="19786" y="6944"/>
                      <a:pt x="20170" y="7433"/>
                      <a:pt x="20574" y="7859"/>
                    </a:cubicBezTo>
                    <a:cubicBezTo>
                      <a:pt x="20787" y="8094"/>
                      <a:pt x="21000" y="8285"/>
                      <a:pt x="21213" y="8498"/>
                    </a:cubicBezTo>
                    <a:cubicBezTo>
                      <a:pt x="21597" y="6858"/>
                      <a:pt x="21128" y="5091"/>
                      <a:pt x="19850" y="3813"/>
                    </a:cubicBezTo>
                    <a:cubicBezTo>
                      <a:pt x="18858" y="2820"/>
                      <a:pt x="17553" y="2333"/>
                      <a:pt x="16260" y="2333"/>
                    </a:cubicBezTo>
                    <a:cubicBezTo>
                      <a:pt x="15833" y="2333"/>
                      <a:pt x="15407" y="2387"/>
                      <a:pt x="14994" y="2492"/>
                    </a:cubicBezTo>
                    <a:cubicBezTo>
                      <a:pt x="14100" y="1002"/>
                      <a:pt x="12481" y="1"/>
                      <a:pt x="106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0" name="Google Shape;400;p9"/>
              <p:cNvSpPr/>
              <p:nvPr/>
            </p:nvSpPr>
            <p:spPr>
              <a:xfrm>
                <a:off x="7265126" y="4948465"/>
                <a:ext cx="695519" cy="195037"/>
              </a:xfrm>
              <a:custGeom>
                <a:avLst/>
                <a:gdLst/>
                <a:ahLst/>
                <a:cxnLst/>
                <a:rect l="l" t="t" r="r" b="b"/>
                <a:pathLst>
                  <a:path w="15335" h="4300" extrusionOk="0">
                    <a:moveTo>
                      <a:pt x="9027" y="1"/>
                    </a:moveTo>
                    <a:cubicBezTo>
                      <a:pt x="8187" y="1"/>
                      <a:pt x="7335" y="174"/>
                      <a:pt x="6560" y="466"/>
                    </a:cubicBezTo>
                    <a:cubicBezTo>
                      <a:pt x="4899" y="1083"/>
                      <a:pt x="3472" y="2170"/>
                      <a:pt x="1981" y="3128"/>
                    </a:cubicBezTo>
                    <a:cubicBezTo>
                      <a:pt x="1342" y="3554"/>
                      <a:pt x="703" y="3959"/>
                      <a:pt x="0" y="4257"/>
                    </a:cubicBezTo>
                    <a:lnTo>
                      <a:pt x="15267" y="4257"/>
                    </a:lnTo>
                    <a:cubicBezTo>
                      <a:pt x="14847" y="3986"/>
                      <a:pt x="14465" y="3641"/>
                      <a:pt x="14121" y="3277"/>
                    </a:cubicBezTo>
                    <a:cubicBezTo>
                      <a:pt x="13311" y="2404"/>
                      <a:pt x="12651" y="1403"/>
                      <a:pt x="11672" y="721"/>
                    </a:cubicBezTo>
                    <a:cubicBezTo>
                      <a:pt x="10886" y="216"/>
                      <a:pt x="9963" y="1"/>
                      <a:pt x="9027" y="1"/>
                    </a:cubicBezTo>
                    <a:close/>
                    <a:moveTo>
                      <a:pt x="15267" y="4257"/>
                    </a:moveTo>
                    <a:cubicBezTo>
                      <a:pt x="15290" y="4271"/>
                      <a:pt x="15312" y="4285"/>
                      <a:pt x="15335" y="4299"/>
                    </a:cubicBezTo>
                    <a:lnTo>
                      <a:pt x="15335" y="425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9"/>
              <p:cNvSpPr/>
              <p:nvPr/>
            </p:nvSpPr>
            <p:spPr>
              <a:xfrm>
                <a:off x="8804844" y="3041495"/>
                <a:ext cx="339119" cy="1144778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9"/>
              <p:cNvSpPr/>
              <p:nvPr/>
            </p:nvSpPr>
            <p:spPr>
              <a:xfrm>
                <a:off x="8689914" y="3208630"/>
                <a:ext cx="385472" cy="968201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9"/>
              <p:cNvSpPr/>
              <p:nvPr/>
            </p:nvSpPr>
            <p:spPr>
              <a:xfrm>
                <a:off x="8939141" y="3264644"/>
                <a:ext cx="204823" cy="695557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9"/>
              <p:cNvSpPr/>
              <p:nvPr/>
            </p:nvSpPr>
            <p:spPr>
              <a:xfrm>
                <a:off x="7421601" y="4240239"/>
                <a:ext cx="320433" cy="409669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9032" extrusionOk="0">
                    <a:moveTo>
                      <a:pt x="6669" y="0"/>
                    </a:moveTo>
                    <a:cubicBezTo>
                      <a:pt x="6661" y="0"/>
                      <a:pt x="6653" y="1"/>
                      <a:pt x="6646" y="1"/>
                    </a:cubicBezTo>
                    <a:cubicBezTo>
                      <a:pt x="4686" y="214"/>
                      <a:pt x="2769" y="1173"/>
                      <a:pt x="1555" y="2749"/>
                    </a:cubicBezTo>
                    <a:cubicBezTo>
                      <a:pt x="150" y="4601"/>
                      <a:pt x="1" y="6816"/>
                      <a:pt x="640" y="9031"/>
                    </a:cubicBezTo>
                    <a:cubicBezTo>
                      <a:pt x="1662" y="5581"/>
                      <a:pt x="3898" y="2557"/>
                      <a:pt x="6837" y="512"/>
                    </a:cubicBezTo>
                    <a:cubicBezTo>
                      <a:pt x="7065" y="347"/>
                      <a:pt x="6931" y="0"/>
                      <a:pt x="66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9"/>
              <p:cNvSpPr/>
              <p:nvPr/>
            </p:nvSpPr>
            <p:spPr>
              <a:xfrm>
                <a:off x="7065154" y="4686673"/>
                <a:ext cx="150261" cy="196988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343" extrusionOk="0">
                    <a:moveTo>
                      <a:pt x="2951" y="1"/>
                    </a:moveTo>
                    <a:cubicBezTo>
                      <a:pt x="2890" y="1"/>
                      <a:pt x="2827" y="20"/>
                      <a:pt x="2770" y="62"/>
                    </a:cubicBezTo>
                    <a:cubicBezTo>
                      <a:pt x="2131" y="509"/>
                      <a:pt x="1407" y="1020"/>
                      <a:pt x="959" y="1552"/>
                    </a:cubicBezTo>
                    <a:cubicBezTo>
                      <a:pt x="363" y="2298"/>
                      <a:pt x="1" y="3448"/>
                      <a:pt x="129" y="4342"/>
                    </a:cubicBezTo>
                    <a:cubicBezTo>
                      <a:pt x="1705" y="3597"/>
                      <a:pt x="2897" y="2106"/>
                      <a:pt x="3281" y="402"/>
                    </a:cubicBezTo>
                    <a:cubicBezTo>
                      <a:pt x="3313" y="177"/>
                      <a:pt x="3139" y="1"/>
                      <a:pt x="29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9"/>
              <p:cNvSpPr/>
              <p:nvPr/>
            </p:nvSpPr>
            <p:spPr>
              <a:xfrm>
                <a:off x="8241396" y="3432096"/>
                <a:ext cx="409918" cy="303941"/>
              </a:xfrm>
              <a:custGeom>
                <a:avLst/>
                <a:gdLst/>
                <a:ahLst/>
                <a:cxnLst/>
                <a:rect l="l" t="t" r="r" b="b"/>
                <a:pathLst>
                  <a:path w="9038" h="6701" extrusionOk="0">
                    <a:moveTo>
                      <a:pt x="6607" y="1"/>
                    </a:moveTo>
                    <a:cubicBezTo>
                      <a:pt x="5237" y="1"/>
                      <a:pt x="3927" y="397"/>
                      <a:pt x="2755" y="1314"/>
                    </a:cubicBezTo>
                    <a:cubicBezTo>
                      <a:pt x="1200" y="2506"/>
                      <a:pt x="242" y="4423"/>
                      <a:pt x="29" y="6404"/>
                    </a:cubicBezTo>
                    <a:cubicBezTo>
                      <a:pt x="1" y="6570"/>
                      <a:pt x="154" y="6701"/>
                      <a:pt x="305" y="6701"/>
                    </a:cubicBezTo>
                    <a:cubicBezTo>
                      <a:pt x="386" y="6701"/>
                      <a:pt x="467" y="6663"/>
                      <a:pt x="519" y="6574"/>
                    </a:cubicBezTo>
                    <a:cubicBezTo>
                      <a:pt x="2584" y="3656"/>
                      <a:pt x="5609" y="1420"/>
                      <a:pt x="9038" y="377"/>
                    </a:cubicBezTo>
                    <a:cubicBezTo>
                      <a:pt x="8217" y="134"/>
                      <a:pt x="7401" y="1"/>
                      <a:pt x="6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9"/>
              <p:cNvSpPr/>
              <p:nvPr/>
            </p:nvSpPr>
            <p:spPr>
              <a:xfrm>
                <a:off x="8684517" y="3067438"/>
                <a:ext cx="201512" cy="144328"/>
              </a:xfrm>
              <a:custGeom>
                <a:avLst/>
                <a:gdLst/>
                <a:ahLst/>
                <a:cxnLst/>
                <a:rect l="l" t="t" r="r" b="b"/>
                <a:pathLst>
                  <a:path w="4443" h="3182" extrusionOk="0">
                    <a:moveTo>
                      <a:pt x="4067" y="1"/>
                    </a:moveTo>
                    <a:cubicBezTo>
                      <a:pt x="3214" y="1"/>
                      <a:pt x="2264" y="356"/>
                      <a:pt x="1653" y="856"/>
                    </a:cubicBezTo>
                    <a:cubicBezTo>
                      <a:pt x="1120" y="1303"/>
                      <a:pt x="609" y="2027"/>
                      <a:pt x="141" y="2666"/>
                    </a:cubicBezTo>
                    <a:cubicBezTo>
                      <a:pt x="1" y="2886"/>
                      <a:pt x="180" y="3181"/>
                      <a:pt x="449" y="3181"/>
                    </a:cubicBezTo>
                    <a:cubicBezTo>
                      <a:pt x="467" y="3181"/>
                      <a:pt x="485" y="3180"/>
                      <a:pt x="503" y="3177"/>
                    </a:cubicBezTo>
                    <a:cubicBezTo>
                      <a:pt x="2207" y="2794"/>
                      <a:pt x="3697" y="1601"/>
                      <a:pt x="4443" y="25"/>
                    </a:cubicBezTo>
                    <a:cubicBezTo>
                      <a:pt x="4321" y="9"/>
                      <a:pt x="4195" y="1"/>
                      <a:pt x="40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9"/>
              <p:cNvSpPr/>
              <p:nvPr/>
            </p:nvSpPr>
            <p:spPr>
              <a:xfrm>
                <a:off x="7983779" y="3981396"/>
                <a:ext cx="393228" cy="394157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8690" extrusionOk="0">
                    <a:moveTo>
                      <a:pt x="3622" y="0"/>
                    </a:moveTo>
                    <a:cubicBezTo>
                      <a:pt x="2876" y="512"/>
                      <a:pt x="2471" y="1470"/>
                      <a:pt x="2621" y="2386"/>
                    </a:cubicBezTo>
                    <a:cubicBezTo>
                      <a:pt x="2621" y="2450"/>
                      <a:pt x="2642" y="2556"/>
                      <a:pt x="2642" y="2641"/>
                    </a:cubicBezTo>
                    <a:cubicBezTo>
                      <a:pt x="2557" y="2641"/>
                      <a:pt x="2450" y="2620"/>
                      <a:pt x="2365" y="2620"/>
                    </a:cubicBezTo>
                    <a:cubicBezTo>
                      <a:pt x="2261" y="2605"/>
                      <a:pt x="2156" y="2598"/>
                      <a:pt x="2051" y="2598"/>
                    </a:cubicBezTo>
                    <a:cubicBezTo>
                      <a:pt x="1270" y="2598"/>
                      <a:pt x="470" y="3002"/>
                      <a:pt x="1" y="3621"/>
                    </a:cubicBezTo>
                    <a:lnTo>
                      <a:pt x="959" y="4345"/>
                    </a:lnTo>
                    <a:cubicBezTo>
                      <a:pt x="619" y="4579"/>
                      <a:pt x="299" y="4835"/>
                      <a:pt x="1" y="5069"/>
                    </a:cubicBezTo>
                    <a:cubicBezTo>
                      <a:pt x="460" y="5712"/>
                      <a:pt x="1219" y="6101"/>
                      <a:pt x="1993" y="6101"/>
                    </a:cubicBezTo>
                    <a:cubicBezTo>
                      <a:pt x="2117" y="6101"/>
                      <a:pt x="2241" y="6091"/>
                      <a:pt x="2365" y="6070"/>
                    </a:cubicBezTo>
                    <a:cubicBezTo>
                      <a:pt x="2450" y="6070"/>
                      <a:pt x="2557" y="6049"/>
                      <a:pt x="2642" y="6049"/>
                    </a:cubicBezTo>
                    <a:cubicBezTo>
                      <a:pt x="2642" y="6134"/>
                      <a:pt x="2621" y="6241"/>
                      <a:pt x="2621" y="6305"/>
                    </a:cubicBezTo>
                    <a:cubicBezTo>
                      <a:pt x="2471" y="7199"/>
                      <a:pt x="2897" y="8157"/>
                      <a:pt x="3622" y="8690"/>
                    </a:cubicBezTo>
                    <a:lnTo>
                      <a:pt x="4346" y="7731"/>
                    </a:lnTo>
                    <a:cubicBezTo>
                      <a:pt x="4580" y="8072"/>
                      <a:pt x="4814" y="8392"/>
                      <a:pt x="5070" y="8690"/>
                    </a:cubicBezTo>
                    <a:cubicBezTo>
                      <a:pt x="5815" y="8179"/>
                      <a:pt x="6199" y="7220"/>
                      <a:pt x="6071" y="6305"/>
                    </a:cubicBezTo>
                    <a:cubicBezTo>
                      <a:pt x="6071" y="6241"/>
                      <a:pt x="6049" y="6134"/>
                      <a:pt x="6049" y="6049"/>
                    </a:cubicBezTo>
                    <a:cubicBezTo>
                      <a:pt x="6135" y="6049"/>
                      <a:pt x="6241" y="6070"/>
                      <a:pt x="6305" y="6070"/>
                    </a:cubicBezTo>
                    <a:cubicBezTo>
                      <a:pt x="6421" y="6090"/>
                      <a:pt x="6538" y="6099"/>
                      <a:pt x="6655" y="6099"/>
                    </a:cubicBezTo>
                    <a:cubicBezTo>
                      <a:pt x="7436" y="6099"/>
                      <a:pt x="8206" y="5681"/>
                      <a:pt x="8669" y="5069"/>
                    </a:cubicBezTo>
                    <a:lnTo>
                      <a:pt x="7711" y="4345"/>
                    </a:lnTo>
                    <a:cubicBezTo>
                      <a:pt x="8073" y="4111"/>
                      <a:pt x="8392" y="3877"/>
                      <a:pt x="8669" y="3621"/>
                    </a:cubicBezTo>
                    <a:cubicBezTo>
                      <a:pt x="8242" y="2971"/>
                      <a:pt x="7457" y="2596"/>
                      <a:pt x="6656" y="2596"/>
                    </a:cubicBezTo>
                    <a:cubicBezTo>
                      <a:pt x="6539" y="2596"/>
                      <a:pt x="6422" y="2604"/>
                      <a:pt x="6305" y="2620"/>
                    </a:cubicBezTo>
                    <a:cubicBezTo>
                      <a:pt x="6241" y="2620"/>
                      <a:pt x="6135" y="2641"/>
                      <a:pt x="6049" y="2641"/>
                    </a:cubicBezTo>
                    <a:cubicBezTo>
                      <a:pt x="6049" y="2556"/>
                      <a:pt x="6071" y="2450"/>
                      <a:pt x="6071" y="2386"/>
                    </a:cubicBezTo>
                    <a:cubicBezTo>
                      <a:pt x="6199" y="1491"/>
                      <a:pt x="5773" y="533"/>
                      <a:pt x="5070" y="0"/>
                    </a:cubicBezTo>
                    <a:lnTo>
                      <a:pt x="4346" y="959"/>
                    </a:lnTo>
                    <a:cubicBezTo>
                      <a:pt x="4111" y="618"/>
                      <a:pt x="3856" y="299"/>
                      <a:pt x="36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9"/>
              <p:cNvSpPr/>
              <p:nvPr/>
            </p:nvSpPr>
            <p:spPr>
              <a:xfrm>
                <a:off x="8104560" y="4102132"/>
                <a:ext cx="152665" cy="152673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3366" extrusionOk="0">
                    <a:moveTo>
                      <a:pt x="1683" y="1"/>
                    </a:moveTo>
                    <a:cubicBezTo>
                      <a:pt x="746" y="1"/>
                      <a:pt x="0" y="746"/>
                      <a:pt x="0" y="1683"/>
                    </a:cubicBezTo>
                    <a:cubicBezTo>
                      <a:pt x="0" y="2620"/>
                      <a:pt x="746" y="3366"/>
                      <a:pt x="1683" y="3366"/>
                    </a:cubicBezTo>
                    <a:cubicBezTo>
                      <a:pt x="2620" y="3366"/>
                      <a:pt x="3365" y="2620"/>
                      <a:pt x="3365" y="1683"/>
                    </a:cubicBezTo>
                    <a:cubicBezTo>
                      <a:pt x="3365" y="746"/>
                      <a:pt x="2620" y="1"/>
                      <a:pt x="16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10" name="Google Shape;410;p9"/>
          <p:cNvGrpSpPr/>
          <p:nvPr/>
        </p:nvGrpSpPr>
        <p:grpSpPr>
          <a:xfrm>
            <a:off x="-100" y="-3074"/>
            <a:ext cx="1839953" cy="1838576"/>
            <a:chOff x="-99" y="-3066"/>
            <a:chExt cx="2049174" cy="2047640"/>
          </a:xfrm>
        </p:grpSpPr>
        <p:grpSp>
          <p:nvGrpSpPr>
            <p:cNvPr id="411" name="Google Shape;411;p9"/>
            <p:cNvGrpSpPr/>
            <p:nvPr/>
          </p:nvGrpSpPr>
          <p:grpSpPr>
            <a:xfrm rot="10800000">
              <a:off x="-99" y="-3066"/>
              <a:ext cx="653012" cy="653708"/>
              <a:chOff x="8256150" y="4254700"/>
              <a:chExt cx="887848" cy="888793"/>
            </a:xfrm>
          </p:grpSpPr>
          <p:sp>
            <p:nvSpPr>
              <p:cNvPr id="412" name="Google Shape;412;p9"/>
              <p:cNvSpPr/>
              <p:nvPr/>
            </p:nvSpPr>
            <p:spPr>
              <a:xfrm>
                <a:off x="8256150" y="4254700"/>
                <a:ext cx="887844" cy="887844"/>
              </a:xfrm>
              <a:custGeom>
                <a:avLst/>
                <a:gdLst/>
                <a:ahLst/>
                <a:cxnLst/>
                <a:rect l="l" t="t" r="r" b="b"/>
                <a:pathLst>
                  <a:path w="19808" h="19808" extrusionOk="0">
                    <a:moveTo>
                      <a:pt x="9904" y="0"/>
                    </a:moveTo>
                    <a:cubicBezTo>
                      <a:pt x="4430" y="0"/>
                      <a:pt x="1" y="4430"/>
                      <a:pt x="1" y="9904"/>
                    </a:cubicBezTo>
                    <a:cubicBezTo>
                      <a:pt x="1" y="15356"/>
                      <a:pt x="4430" y="19807"/>
                      <a:pt x="9904" y="19807"/>
                    </a:cubicBezTo>
                    <a:lnTo>
                      <a:pt x="19807" y="19807"/>
                    </a:lnTo>
                    <a:lnTo>
                      <a:pt x="19807" y="9904"/>
                    </a:lnTo>
                    <a:cubicBezTo>
                      <a:pt x="19807" y="4430"/>
                      <a:pt x="15399" y="0"/>
                      <a:pt x="990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9"/>
              <p:cNvSpPr/>
              <p:nvPr/>
            </p:nvSpPr>
            <p:spPr>
              <a:xfrm>
                <a:off x="8574033" y="4572586"/>
                <a:ext cx="569963" cy="570904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12737" extrusionOk="0">
                    <a:moveTo>
                      <a:pt x="6369" y="0"/>
                    </a:moveTo>
                    <a:cubicBezTo>
                      <a:pt x="2855" y="0"/>
                      <a:pt x="1" y="2854"/>
                      <a:pt x="1" y="6368"/>
                    </a:cubicBezTo>
                    <a:cubicBezTo>
                      <a:pt x="1" y="9883"/>
                      <a:pt x="2855" y="12736"/>
                      <a:pt x="6369" y="12736"/>
                    </a:cubicBezTo>
                    <a:lnTo>
                      <a:pt x="12715" y="12736"/>
                    </a:lnTo>
                    <a:lnTo>
                      <a:pt x="12715" y="6368"/>
                    </a:lnTo>
                    <a:cubicBezTo>
                      <a:pt x="12715" y="2854"/>
                      <a:pt x="9883" y="0"/>
                      <a:pt x="63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9"/>
              <p:cNvSpPr/>
              <p:nvPr/>
            </p:nvSpPr>
            <p:spPr>
              <a:xfrm>
                <a:off x="8780218" y="4777832"/>
                <a:ext cx="363779" cy="364721"/>
              </a:xfrm>
              <a:custGeom>
                <a:avLst/>
                <a:gdLst/>
                <a:ahLst/>
                <a:cxnLst/>
                <a:rect l="l" t="t" r="r" b="b"/>
                <a:pathLst>
                  <a:path w="8116" h="8137" extrusionOk="0">
                    <a:moveTo>
                      <a:pt x="1" y="0"/>
                    </a:moveTo>
                    <a:cubicBezTo>
                      <a:pt x="1" y="4502"/>
                      <a:pt x="3601" y="8136"/>
                      <a:pt x="8076" y="8136"/>
                    </a:cubicBezTo>
                    <a:cubicBezTo>
                      <a:pt x="8089" y="8136"/>
                      <a:pt x="8102" y="8136"/>
                      <a:pt x="8115" y="8136"/>
                    </a:cubicBezTo>
                    <a:cubicBezTo>
                      <a:pt x="8115" y="3664"/>
                      <a:pt x="4495" y="0"/>
                      <a:pt x="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9"/>
              <p:cNvSpPr/>
              <p:nvPr/>
            </p:nvSpPr>
            <p:spPr>
              <a:xfrm>
                <a:off x="8750635" y="4748249"/>
                <a:ext cx="393362" cy="395245"/>
              </a:xfrm>
              <a:custGeom>
                <a:avLst/>
                <a:gdLst/>
                <a:ahLst/>
                <a:cxnLst/>
                <a:rect l="l" t="t" r="r" b="b"/>
                <a:pathLst>
                  <a:path w="8776" h="8818" extrusionOk="0">
                    <a:moveTo>
                      <a:pt x="1364" y="1363"/>
                    </a:moveTo>
                    <a:cubicBezTo>
                      <a:pt x="4920" y="1704"/>
                      <a:pt x="7753" y="4558"/>
                      <a:pt x="8094" y="8093"/>
                    </a:cubicBezTo>
                    <a:cubicBezTo>
                      <a:pt x="4516" y="7774"/>
                      <a:pt x="1683" y="4920"/>
                      <a:pt x="1364" y="1363"/>
                    </a:cubicBezTo>
                    <a:close/>
                    <a:moveTo>
                      <a:pt x="1" y="0"/>
                    </a:moveTo>
                    <a:lnTo>
                      <a:pt x="1" y="660"/>
                    </a:lnTo>
                    <a:cubicBezTo>
                      <a:pt x="1" y="4345"/>
                      <a:pt x="2237" y="7476"/>
                      <a:pt x="5432" y="8817"/>
                    </a:cubicBezTo>
                    <a:lnTo>
                      <a:pt x="8775" y="8817"/>
                    </a:lnTo>
                    <a:lnTo>
                      <a:pt x="8775" y="5452"/>
                    </a:lnTo>
                    <a:cubicBezTo>
                      <a:pt x="7476" y="2258"/>
                      <a:pt x="4345" y="0"/>
                      <a:pt x="66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9"/>
              <p:cNvSpPr/>
              <p:nvPr/>
            </p:nvSpPr>
            <p:spPr>
              <a:xfrm>
                <a:off x="8350681" y="4351115"/>
                <a:ext cx="609048" cy="604969"/>
              </a:xfrm>
              <a:custGeom>
                <a:avLst/>
                <a:gdLst/>
                <a:ahLst/>
                <a:cxnLst/>
                <a:rect l="l" t="t" r="r" b="b"/>
                <a:pathLst>
                  <a:path w="13588" h="13497" extrusionOk="0">
                    <a:moveTo>
                      <a:pt x="7220" y="0"/>
                    </a:moveTo>
                    <a:cubicBezTo>
                      <a:pt x="7007" y="22"/>
                      <a:pt x="6815" y="213"/>
                      <a:pt x="6837" y="426"/>
                    </a:cubicBezTo>
                    <a:cubicBezTo>
                      <a:pt x="6879" y="639"/>
                      <a:pt x="7050" y="788"/>
                      <a:pt x="7263" y="788"/>
                    </a:cubicBezTo>
                    <a:cubicBezTo>
                      <a:pt x="7475" y="767"/>
                      <a:pt x="7667" y="575"/>
                      <a:pt x="7646" y="363"/>
                    </a:cubicBezTo>
                    <a:cubicBezTo>
                      <a:pt x="7625" y="150"/>
                      <a:pt x="7454" y="0"/>
                      <a:pt x="7241" y="0"/>
                    </a:cubicBezTo>
                    <a:close/>
                    <a:moveTo>
                      <a:pt x="8540" y="22"/>
                    </a:moveTo>
                    <a:cubicBezTo>
                      <a:pt x="8327" y="22"/>
                      <a:pt x="8178" y="192"/>
                      <a:pt x="8157" y="405"/>
                    </a:cubicBezTo>
                    <a:cubicBezTo>
                      <a:pt x="8114" y="618"/>
                      <a:pt x="8285" y="831"/>
                      <a:pt x="8498" y="831"/>
                    </a:cubicBezTo>
                    <a:cubicBezTo>
                      <a:pt x="8510" y="832"/>
                      <a:pt x="8522" y="833"/>
                      <a:pt x="8534" y="833"/>
                    </a:cubicBezTo>
                    <a:cubicBezTo>
                      <a:pt x="8734" y="833"/>
                      <a:pt x="8924" y="670"/>
                      <a:pt x="8924" y="469"/>
                    </a:cubicBezTo>
                    <a:cubicBezTo>
                      <a:pt x="8945" y="256"/>
                      <a:pt x="8796" y="43"/>
                      <a:pt x="8583" y="43"/>
                    </a:cubicBezTo>
                    <a:cubicBezTo>
                      <a:pt x="8583" y="22"/>
                      <a:pt x="8583" y="22"/>
                      <a:pt x="8540" y="22"/>
                    </a:cubicBezTo>
                    <a:close/>
                    <a:moveTo>
                      <a:pt x="5857" y="213"/>
                    </a:moveTo>
                    <a:cubicBezTo>
                      <a:pt x="5644" y="256"/>
                      <a:pt x="5516" y="469"/>
                      <a:pt x="5559" y="682"/>
                    </a:cubicBezTo>
                    <a:cubicBezTo>
                      <a:pt x="5612" y="861"/>
                      <a:pt x="5772" y="995"/>
                      <a:pt x="5948" y="995"/>
                    </a:cubicBezTo>
                    <a:cubicBezTo>
                      <a:pt x="5981" y="995"/>
                      <a:pt x="6015" y="990"/>
                      <a:pt x="6049" y="980"/>
                    </a:cubicBezTo>
                    <a:cubicBezTo>
                      <a:pt x="6262" y="938"/>
                      <a:pt x="6389" y="725"/>
                      <a:pt x="6347" y="512"/>
                    </a:cubicBezTo>
                    <a:cubicBezTo>
                      <a:pt x="6283" y="320"/>
                      <a:pt x="6134" y="213"/>
                      <a:pt x="5963" y="213"/>
                    </a:cubicBezTo>
                    <a:close/>
                    <a:moveTo>
                      <a:pt x="9818" y="256"/>
                    </a:moveTo>
                    <a:cubicBezTo>
                      <a:pt x="9648" y="256"/>
                      <a:pt x="9477" y="363"/>
                      <a:pt x="9435" y="554"/>
                    </a:cubicBezTo>
                    <a:cubicBezTo>
                      <a:pt x="9371" y="767"/>
                      <a:pt x="9477" y="980"/>
                      <a:pt x="9690" y="1065"/>
                    </a:cubicBezTo>
                    <a:cubicBezTo>
                      <a:pt x="9722" y="1072"/>
                      <a:pt x="9753" y="1075"/>
                      <a:pt x="9783" y="1075"/>
                    </a:cubicBezTo>
                    <a:cubicBezTo>
                      <a:pt x="9963" y="1075"/>
                      <a:pt x="10129" y="970"/>
                      <a:pt x="10202" y="788"/>
                    </a:cubicBezTo>
                    <a:cubicBezTo>
                      <a:pt x="10244" y="575"/>
                      <a:pt x="10138" y="363"/>
                      <a:pt x="9925" y="299"/>
                    </a:cubicBezTo>
                    <a:cubicBezTo>
                      <a:pt x="9903" y="256"/>
                      <a:pt x="9882" y="256"/>
                      <a:pt x="9818" y="256"/>
                    </a:cubicBezTo>
                    <a:close/>
                    <a:moveTo>
                      <a:pt x="4707" y="639"/>
                    </a:moveTo>
                    <a:cubicBezTo>
                      <a:pt x="4664" y="639"/>
                      <a:pt x="4600" y="639"/>
                      <a:pt x="4558" y="661"/>
                    </a:cubicBezTo>
                    <a:cubicBezTo>
                      <a:pt x="4345" y="767"/>
                      <a:pt x="4260" y="980"/>
                      <a:pt x="4366" y="1193"/>
                    </a:cubicBezTo>
                    <a:cubicBezTo>
                      <a:pt x="4441" y="1344"/>
                      <a:pt x="4570" y="1431"/>
                      <a:pt x="4715" y="1431"/>
                    </a:cubicBezTo>
                    <a:cubicBezTo>
                      <a:pt x="4774" y="1431"/>
                      <a:pt x="4836" y="1416"/>
                      <a:pt x="4898" y="1385"/>
                    </a:cubicBezTo>
                    <a:cubicBezTo>
                      <a:pt x="5111" y="1300"/>
                      <a:pt x="5197" y="1065"/>
                      <a:pt x="5090" y="852"/>
                    </a:cubicBezTo>
                    <a:cubicBezTo>
                      <a:pt x="5005" y="746"/>
                      <a:pt x="4877" y="639"/>
                      <a:pt x="4707" y="639"/>
                    </a:cubicBezTo>
                    <a:close/>
                    <a:moveTo>
                      <a:pt x="11053" y="746"/>
                    </a:moveTo>
                    <a:cubicBezTo>
                      <a:pt x="10926" y="746"/>
                      <a:pt x="10755" y="831"/>
                      <a:pt x="10713" y="959"/>
                    </a:cubicBezTo>
                    <a:cubicBezTo>
                      <a:pt x="10606" y="1151"/>
                      <a:pt x="10670" y="1385"/>
                      <a:pt x="10883" y="1491"/>
                    </a:cubicBezTo>
                    <a:cubicBezTo>
                      <a:pt x="10939" y="1522"/>
                      <a:pt x="10999" y="1537"/>
                      <a:pt x="11058" y="1537"/>
                    </a:cubicBezTo>
                    <a:cubicBezTo>
                      <a:pt x="11201" y="1537"/>
                      <a:pt x="11340" y="1450"/>
                      <a:pt x="11416" y="1300"/>
                    </a:cubicBezTo>
                    <a:cubicBezTo>
                      <a:pt x="11522" y="1108"/>
                      <a:pt x="11458" y="874"/>
                      <a:pt x="11245" y="767"/>
                    </a:cubicBezTo>
                    <a:cubicBezTo>
                      <a:pt x="11181" y="746"/>
                      <a:pt x="11096" y="746"/>
                      <a:pt x="11053" y="746"/>
                    </a:cubicBezTo>
                    <a:close/>
                    <a:moveTo>
                      <a:pt x="3599" y="1300"/>
                    </a:moveTo>
                    <a:cubicBezTo>
                      <a:pt x="3514" y="1300"/>
                      <a:pt x="3429" y="1321"/>
                      <a:pt x="3365" y="1385"/>
                    </a:cubicBezTo>
                    <a:cubicBezTo>
                      <a:pt x="3173" y="1513"/>
                      <a:pt x="3152" y="1747"/>
                      <a:pt x="3259" y="1939"/>
                    </a:cubicBezTo>
                    <a:cubicBezTo>
                      <a:pt x="3337" y="2057"/>
                      <a:pt x="3456" y="2118"/>
                      <a:pt x="3581" y="2118"/>
                    </a:cubicBezTo>
                    <a:cubicBezTo>
                      <a:pt x="3659" y="2118"/>
                      <a:pt x="3739" y="2094"/>
                      <a:pt x="3812" y="2045"/>
                    </a:cubicBezTo>
                    <a:cubicBezTo>
                      <a:pt x="4004" y="1917"/>
                      <a:pt x="4025" y="1683"/>
                      <a:pt x="3919" y="1491"/>
                    </a:cubicBezTo>
                    <a:cubicBezTo>
                      <a:pt x="3834" y="1364"/>
                      <a:pt x="3706" y="1300"/>
                      <a:pt x="3599" y="1300"/>
                    </a:cubicBezTo>
                    <a:close/>
                    <a:moveTo>
                      <a:pt x="12161" y="1406"/>
                    </a:moveTo>
                    <a:cubicBezTo>
                      <a:pt x="12033" y="1406"/>
                      <a:pt x="11927" y="1470"/>
                      <a:pt x="11841" y="1576"/>
                    </a:cubicBezTo>
                    <a:cubicBezTo>
                      <a:pt x="11714" y="1747"/>
                      <a:pt x="11735" y="2002"/>
                      <a:pt x="11927" y="2130"/>
                    </a:cubicBezTo>
                    <a:cubicBezTo>
                      <a:pt x="12006" y="2183"/>
                      <a:pt x="12094" y="2211"/>
                      <a:pt x="12177" y="2211"/>
                    </a:cubicBezTo>
                    <a:cubicBezTo>
                      <a:pt x="12295" y="2211"/>
                      <a:pt x="12406" y="2157"/>
                      <a:pt x="12480" y="2045"/>
                    </a:cubicBezTo>
                    <a:cubicBezTo>
                      <a:pt x="12630" y="1853"/>
                      <a:pt x="12566" y="1619"/>
                      <a:pt x="12417" y="1491"/>
                    </a:cubicBezTo>
                    <a:cubicBezTo>
                      <a:pt x="12331" y="1427"/>
                      <a:pt x="12246" y="1406"/>
                      <a:pt x="12161" y="1406"/>
                    </a:cubicBezTo>
                    <a:close/>
                    <a:moveTo>
                      <a:pt x="2577" y="2130"/>
                    </a:moveTo>
                    <a:cubicBezTo>
                      <a:pt x="2471" y="2130"/>
                      <a:pt x="2364" y="2152"/>
                      <a:pt x="2321" y="2237"/>
                    </a:cubicBezTo>
                    <a:cubicBezTo>
                      <a:pt x="2151" y="2386"/>
                      <a:pt x="2151" y="2620"/>
                      <a:pt x="2321" y="2790"/>
                    </a:cubicBezTo>
                    <a:cubicBezTo>
                      <a:pt x="2396" y="2876"/>
                      <a:pt x="2497" y="2918"/>
                      <a:pt x="2598" y="2918"/>
                    </a:cubicBezTo>
                    <a:cubicBezTo>
                      <a:pt x="2699" y="2918"/>
                      <a:pt x="2801" y="2876"/>
                      <a:pt x="2875" y="2790"/>
                    </a:cubicBezTo>
                    <a:cubicBezTo>
                      <a:pt x="3046" y="2620"/>
                      <a:pt x="3046" y="2386"/>
                      <a:pt x="2875" y="2237"/>
                    </a:cubicBezTo>
                    <a:cubicBezTo>
                      <a:pt x="2790" y="2173"/>
                      <a:pt x="2684" y="2130"/>
                      <a:pt x="2577" y="2130"/>
                    </a:cubicBezTo>
                    <a:close/>
                    <a:moveTo>
                      <a:pt x="13162" y="2279"/>
                    </a:moveTo>
                    <a:cubicBezTo>
                      <a:pt x="13055" y="2279"/>
                      <a:pt x="12970" y="2322"/>
                      <a:pt x="12885" y="2386"/>
                    </a:cubicBezTo>
                    <a:cubicBezTo>
                      <a:pt x="12736" y="2556"/>
                      <a:pt x="12736" y="2790"/>
                      <a:pt x="12864" y="2961"/>
                    </a:cubicBezTo>
                    <a:cubicBezTo>
                      <a:pt x="12938" y="3035"/>
                      <a:pt x="13039" y="3073"/>
                      <a:pt x="13141" y="3073"/>
                    </a:cubicBezTo>
                    <a:cubicBezTo>
                      <a:pt x="13242" y="3073"/>
                      <a:pt x="13343" y="3035"/>
                      <a:pt x="13418" y="2961"/>
                    </a:cubicBezTo>
                    <a:cubicBezTo>
                      <a:pt x="13588" y="2790"/>
                      <a:pt x="13588" y="2556"/>
                      <a:pt x="13439" y="2386"/>
                    </a:cubicBezTo>
                    <a:cubicBezTo>
                      <a:pt x="13375" y="2322"/>
                      <a:pt x="13268" y="2279"/>
                      <a:pt x="13162" y="2279"/>
                    </a:cubicBezTo>
                    <a:close/>
                    <a:moveTo>
                      <a:pt x="1768" y="3131"/>
                    </a:moveTo>
                    <a:cubicBezTo>
                      <a:pt x="1619" y="3131"/>
                      <a:pt x="1512" y="3195"/>
                      <a:pt x="1448" y="3302"/>
                    </a:cubicBezTo>
                    <a:cubicBezTo>
                      <a:pt x="1299" y="3493"/>
                      <a:pt x="1363" y="3728"/>
                      <a:pt x="1555" y="3855"/>
                    </a:cubicBezTo>
                    <a:cubicBezTo>
                      <a:pt x="1620" y="3904"/>
                      <a:pt x="1698" y="3928"/>
                      <a:pt x="1777" y="3928"/>
                    </a:cubicBezTo>
                    <a:cubicBezTo>
                      <a:pt x="1903" y="3928"/>
                      <a:pt x="2030" y="3867"/>
                      <a:pt x="2108" y="3749"/>
                    </a:cubicBezTo>
                    <a:cubicBezTo>
                      <a:pt x="2236" y="3557"/>
                      <a:pt x="2194" y="3323"/>
                      <a:pt x="2002" y="3195"/>
                    </a:cubicBezTo>
                    <a:cubicBezTo>
                      <a:pt x="1917" y="3174"/>
                      <a:pt x="1832" y="3131"/>
                      <a:pt x="1768" y="3131"/>
                    </a:cubicBezTo>
                    <a:close/>
                    <a:moveTo>
                      <a:pt x="1086" y="4260"/>
                    </a:moveTo>
                    <a:cubicBezTo>
                      <a:pt x="937" y="4260"/>
                      <a:pt x="788" y="4345"/>
                      <a:pt x="724" y="4494"/>
                    </a:cubicBezTo>
                    <a:cubicBezTo>
                      <a:pt x="618" y="4707"/>
                      <a:pt x="724" y="4920"/>
                      <a:pt x="916" y="5027"/>
                    </a:cubicBezTo>
                    <a:cubicBezTo>
                      <a:pt x="974" y="5056"/>
                      <a:pt x="1032" y="5069"/>
                      <a:pt x="1088" y="5069"/>
                    </a:cubicBezTo>
                    <a:cubicBezTo>
                      <a:pt x="1237" y="5069"/>
                      <a:pt x="1371" y="4974"/>
                      <a:pt x="1448" y="4835"/>
                    </a:cubicBezTo>
                    <a:cubicBezTo>
                      <a:pt x="1555" y="4622"/>
                      <a:pt x="1448" y="4409"/>
                      <a:pt x="1257" y="4303"/>
                    </a:cubicBezTo>
                    <a:cubicBezTo>
                      <a:pt x="1193" y="4281"/>
                      <a:pt x="1150" y="4260"/>
                      <a:pt x="1086" y="4260"/>
                    </a:cubicBezTo>
                    <a:close/>
                    <a:moveTo>
                      <a:pt x="639" y="5517"/>
                    </a:moveTo>
                    <a:cubicBezTo>
                      <a:pt x="447" y="5517"/>
                      <a:pt x="298" y="5623"/>
                      <a:pt x="277" y="5793"/>
                    </a:cubicBezTo>
                    <a:cubicBezTo>
                      <a:pt x="213" y="6006"/>
                      <a:pt x="341" y="6219"/>
                      <a:pt x="554" y="6283"/>
                    </a:cubicBezTo>
                    <a:cubicBezTo>
                      <a:pt x="581" y="6289"/>
                      <a:pt x="609" y="6291"/>
                      <a:pt x="636" y="6291"/>
                    </a:cubicBezTo>
                    <a:cubicBezTo>
                      <a:pt x="819" y="6291"/>
                      <a:pt x="988" y="6171"/>
                      <a:pt x="1044" y="5985"/>
                    </a:cubicBezTo>
                    <a:cubicBezTo>
                      <a:pt x="1086" y="5772"/>
                      <a:pt x="958" y="5559"/>
                      <a:pt x="745" y="5517"/>
                    </a:cubicBezTo>
                    <a:close/>
                    <a:moveTo>
                      <a:pt x="426" y="6794"/>
                    </a:moveTo>
                    <a:cubicBezTo>
                      <a:pt x="213" y="6794"/>
                      <a:pt x="64" y="6943"/>
                      <a:pt x="21" y="7156"/>
                    </a:cubicBezTo>
                    <a:cubicBezTo>
                      <a:pt x="0" y="7369"/>
                      <a:pt x="192" y="7582"/>
                      <a:pt x="405" y="7582"/>
                    </a:cubicBezTo>
                    <a:cubicBezTo>
                      <a:pt x="416" y="7583"/>
                      <a:pt x="427" y="7584"/>
                      <a:pt x="437" y="7584"/>
                    </a:cubicBezTo>
                    <a:cubicBezTo>
                      <a:pt x="639" y="7584"/>
                      <a:pt x="831" y="7402"/>
                      <a:pt x="831" y="7220"/>
                    </a:cubicBezTo>
                    <a:cubicBezTo>
                      <a:pt x="852" y="7007"/>
                      <a:pt x="660" y="6816"/>
                      <a:pt x="447" y="6794"/>
                    </a:cubicBezTo>
                    <a:close/>
                    <a:moveTo>
                      <a:pt x="426" y="8094"/>
                    </a:moveTo>
                    <a:cubicBezTo>
                      <a:pt x="213" y="8115"/>
                      <a:pt x="64" y="8307"/>
                      <a:pt x="85" y="8519"/>
                    </a:cubicBezTo>
                    <a:cubicBezTo>
                      <a:pt x="105" y="8719"/>
                      <a:pt x="274" y="8862"/>
                      <a:pt x="471" y="8862"/>
                    </a:cubicBezTo>
                    <a:cubicBezTo>
                      <a:pt x="484" y="8862"/>
                      <a:pt x="498" y="8862"/>
                      <a:pt x="511" y="8860"/>
                    </a:cubicBezTo>
                    <a:cubicBezTo>
                      <a:pt x="724" y="8839"/>
                      <a:pt x="873" y="8647"/>
                      <a:pt x="852" y="8434"/>
                    </a:cubicBezTo>
                    <a:cubicBezTo>
                      <a:pt x="831" y="8243"/>
                      <a:pt x="660" y="8094"/>
                      <a:pt x="447" y="8094"/>
                    </a:cubicBezTo>
                    <a:close/>
                    <a:moveTo>
                      <a:pt x="703" y="9371"/>
                    </a:moveTo>
                    <a:cubicBezTo>
                      <a:pt x="660" y="9371"/>
                      <a:pt x="618" y="9371"/>
                      <a:pt x="596" y="9393"/>
                    </a:cubicBezTo>
                    <a:cubicBezTo>
                      <a:pt x="383" y="9457"/>
                      <a:pt x="234" y="9691"/>
                      <a:pt x="319" y="9904"/>
                    </a:cubicBezTo>
                    <a:cubicBezTo>
                      <a:pt x="370" y="10071"/>
                      <a:pt x="525" y="10186"/>
                      <a:pt x="683" y="10186"/>
                    </a:cubicBezTo>
                    <a:cubicBezTo>
                      <a:pt x="725" y="10186"/>
                      <a:pt x="768" y="10178"/>
                      <a:pt x="809" y="10159"/>
                    </a:cubicBezTo>
                    <a:cubicBezTo>
                      <a:pt x="1022" y="10117"/>
                      <a:pt x="1150" y="9904"/>
                      <a:pt x="1065" y="9670"/>
                    </a:cubicBezTo>
                    <a:cubicBezTo>
                      <a:pt x="1044" y="9499"/>
                      <a:pt x="873" y="9371"/>
                      <a:pt x="703" y="9371"/>
                    </a:cubicBezTo>
                    <a:close/>
                    <a:moveTo>
                      <a:pt x="1171" y="10585"/>
                    </a:moveTo>
                    <a:cubicBezTo>
                      <a:pt x="1129" y="10585"/>
                      <a:pt x="1065" y="10585"/>
                      <a:pt x="1022" y="10628"/>
                    </a:cubicBezTo>
                    <a:cubicBezTo>
                      <a:pt x="788" y="10734"/>
                      <a:pt x="724" y="10969"/>
                      <a:pt x="831" y="11160"/>
                    </a:cubicBezTo>
                    <a:cubicBezTo>
                      <a:pt x="903" y="11306"/>
                      <a:pt x="1036" y="11372"/>
                      <a:pt x="1174" y="11372"/>
                    </a:cubicBezTo>
                    <a:cubicBezTo>
                      <a:pt x="1237" y="11372"/>
                      <a:pt x="1302" y="11358"/>
                      <a:pt x="1363" y="11331"/>
                    </a:cubicBezTo>
                    <a:cubicBezTo>
                      <a:pt x="1555" y="11224"/>
                      <a:pt x="1661" y="10990"/>
                      <a:pt x="1555" y="10798"/>
                    </a:cubicBezTo>
                    <a:cubicBezTo>
                      <a:pt x="1470" y="10671"/>
                      <a:pt x="1299" y="10585"/>
                      <a:pt x="1171" y="10585"/>
                    </a:cubicBezTo>
                    <a:close/>
                    <a:moveTo>
                      <a:pt x="1832" y="11714"/>
                    </a:moveTo>
                    <a:cubicBezTo>
                      <a:pt x="1768" y="11714"/>
                      <a:pt x="1683" y="11735"/>
                      <a:pt x="1597" y="11799"/>
                    </a:cubicBezTo>
                    <a:cubicBezTo>
                      <a:pt x="1406" y="11927"/>
                      <a:pt x="1384" y="12161"/>
                      <a:pt x="1512" y="12353"/>
                    </a:cubicBezTo>
                    <a:cubicBezTo>
                      <a:pt x="1599" y="12465"/>
                      <a:pt x="1715" y="12519"/>
                      <a:pt x="1835" y="12519"/>
                    </a:cubicBezTo>
                    <a:cubicBezTo>
                      <a:pt x="1920" y="12519"/>
                      <a:pt x="2007" y="12491"/>
                      <a:pt x="2087" y="12438"/>
                    </a:cubicBezTo>
                    <a:cubicBezTo>
                      <a:pt x="2258" y="12289"/>
                      <a:pt x="2300" y="12055"/>
                      <a:pt x="2151" y="11863"/>
                    </a:cubicBezTo>
                    <a:cubicBezTo>
                      <a:pt x="2087" y="11757"/>
                      <a:pt x="1981" y="11714"/>
                      <a:pt x="1832" y="11714"/>
                    </a:cubicBezTo>
                    <a:close/>
                    <a:moveTo>
                      <a:pt x="2726" y="12694"/>
                    </a:moveTo>
                    <a:cubicBezTo>
                      <a:pt x="2620" y="12694"/>
                      <a:pt x="2513" y="12758"/>
                      <a:pt x="2428" y="12822"/>
                    </a:cubicBezTo>
                    <a:cubicBezTo>
                      <a:pt x="2258" y="12992"/>
                      <a:pt x="2300" y="13226"/>
                      <a:pt x="2449" y="13397"/>
                    </a:cubicBezTo>
                    <a:cubicBezTo>
                      <a:pt x="2526" y="13464"/>
                      <a:pt x="2616" y="13496"/>
                      <a:pt x="2705" y="13496"/>
                    </a:cubicBezTo>
                    <a:cubicBezTo>
                      <a:pt x="2813" y="13496"/>
                      <a:pt x="2921" y="13448"/>
                      <a:pt x="3003" y="13354"/>
                    </a:cubicBezTo>
                    <a:cubicBezTo>
                      <a:pt x="3173" y="13205"/>
                      <a:pt x="3173" y="12971"/>
                      <a:pt x="3003" y="12800"/>
                    </a:cubicBezTo>
                    <a:cubicBezTo>
                      <a:pt x="2897" y="12715"/>
                      <a:pt x="2790" y="12694"/>
                      <a:pt x="2726" y="12694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7" name="Google Shape;417;p9"/>
            <p:cNvGrpSpPr/>
            <p:nvPr/>
          </p:nvGrpSpPr>
          <p:grpSpPr>
            <a:xfrm rot="10800000">
              <a:off x="-91" y="-3054"/>
              <a:ext cx="2049166" cy="2047628"/>
              <a:chOff x="6703900" y="2705275"/>
              <a:chExt cx="2440064" cy="2438233"/>
            </a:xfrm>
          </p:grpSpPr>
          <p:sp>
            <p:nvSpPr>
              <p:cNvPr id="418" name="Google Shape;418;p9"/>
              <p:cNvSpPr/>
              <p:nvPr/>
            </p:nvSpPr>
            <p:spPr>
              <a:xfrm>
                <a:off x="6703900" y="4784913"/>
                <a:ext cx="211581" cy="300630"/>
              </a:xfrm>
              <a:custGeom>
                <a:avLst/>
                <a:gdLst/>
                <a:ahLst/>
                <a:cxnLst/>
                <a:rect l="l" t="t" r="r" b="b"/>
                <a:pathLst>
                  <a:path w="4665" h="6628" extrusionOk="0">
                    <a:moveTo>
                      <a:pt x="1762" y="0"/>
                    </a:moveTo>
                    <a:cubicBezTo>
                      <a:pt x="1631" y="0"/>
                      <a:pt x="1501" y="66"/>
                      <a:pt x="1406" y="174"/>
                    </a:cubicBezTo>
                    <a:cubicBezTo>
                      <a:pt x="1278" y="366"/>
                      <a:pt x="1342" y="643"/>
                      <a:pt x="1513" y="749"/>
                    </a:cubicBezTo>
                    <a:cubicBezTo>
                      <a:pt x="2514" y="1388"/>
                      <a:pt x="3174" y="2091"/>
                      <a:pt x="3472" y="2922"/>
                    </a:cubicBezTo>
                    <a:cubicBezTo>
                      <a:pt x="3813" y="3859"/>
                      <a:pt x="3600" y="4902"/>
                      <a:pt x="2961" y="5456"/>
                    </a:cubicBezTo>
                    <a:cubicBezTo>
                      <a:pt x="2682" y="5708"/>
                      <a:pt x="2304" y="5845"/>
                      <a:pt x="1951" y="5845"/>
                    </a:cubicBezTo>
                    <a:cubicBezTo>
                      <a:pt x="1737" y="5845"/>
                      <a:pt x="1532" y="5795"/>
                      <a:pt x="1364" y="5690"/>
                    </a:cubicBezTo>
                    <a:cubicBezTo>
                      <a:pt x="1129" y="5563"/>
                      <a:pt x="938" y="5328"/>
                      <a:pt x="874" y="5030"/>
                    </a:cubicBezTo>
                    <a:cubicBezTo>
                      <a:pt x="831" y="4796"/>
                      <a:pt x="852" y="4540"/>
                      <a:pt x="980" y="4391"/>
                    </a:cubicBezTo>
                    <a:cubicBezTo>
                      <a:pt x="1129" y="4200"/>
                      <a:pt x="1087" y="3965"/>
                      <a:pt x="916" y="3838"/>
                    </a:cubicBezTo>
                    <a:cubicBezTo>
                      <a:pt x="836" y="3775"/>
                      <a:pt x="749" y="3746"/>
                      <a:pt x="663" y="3746"/>
                    </a:cubicBezTo>
                    <a:cubicBezTo>
                      <a:pt x="544" y="3746"/>
                      <a:pt x="428" y="3802"/>
                      <a:pt x="341" y="3901"/>
                    </a:cubicBezTo>
                    <a:cubicBezTo>
                      <a:pt x="86" y="4264"/>
                      <a:pt x="1" y="4711"/>
                      <a:pt x="107" y="5179"/>
                    </a:cubicBezTo>
                    <a:cubicBezTo>
                      <a:pt x="214" y="5690"/>
                      <a:pt x="533" y="6138"/>
                      <a:pt x="959" y="6393"/>
                    </a:cubicBezTo>
                    <a:cubicBezTo>
                      <a:pt x="1257" y="6542"/>
                      <a:pt x="1598" y="6628"/>
                      <a:pt x="1939" y="6628"/>
                    </a:cubicBezTo>
                    <a:cubicBezTo>
                      <a:pt x="2471" y="6628"/>
                      <a:pt x="3046" y="6436"/>
                      <a:pt x="3493" y="6074"/>
                    </a:cubicBezTo>
                    <a:cubicBezTo>
                      <a:pt x="4367" y="5286"/>
                      <a:pt x="4665" y="3901"/>
                      <a:pt x="4218" y="2666"/>
                    </a:cubicBezTo>
                    <a:cubicBezTo>
                      <a:pt x="3855" y="1665"/>
                      <a:pt x="3110" y="813"/>
                      <a:pt x="1981" y="68"/>
                    </a:cubicBezTo>
                    <a:cubicBezTo>
                      <a:pt x="1912" y="22"/>
                      <a:pt x="1837" y="0"/>
                      <a:pt x="176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9"/>
              <p:cNvSpPr/>
              <p:nvPr/>
            </p:nvSpPr>
            <p:spPr>
              <a:xfrm>
                <a:off x="7765484" y="4347959"/>
                <a:ext cx="393182" cy="378962"/>
              </a:xfrm>
              <a:custGeom>
                <a:avLst/>
                <a:gdLst/>
                <a:ahLst/>
                <a:cxnLst/>
                <a:rect l="l" t="t" r="r" b="b"/>
                <a:pathLst>
                  <a:path w="8669" h="8355" extrusionOk="0">
                    <a:moveTo>
                      <a:pt x="3089" y="0"/>
                    </a:moveTo>
                    <a:cubicBezTo>
                      <a:pt x="2306" y="0"/>
                      <a:pt x="1517" y="138"/>
                      <a:pt x="767" y="395"/>
                    </a:cubicBezTo>
                    <a:cubicBezTo>
                      <a:pt x="448" y="501"/>
                      <a:pt x="107" y="650"/>
                      <a:pt x="43" y="1013"/>
                    </a:cubicBezTo>
                    <a:cubicBezTo>
                      <a:pt x="1" y="1289"/>
                      <a:pt x="235" y="1609"/>
                      <a:pt x="533" y="1694"/>
                    </a:cubicBezTo>
                    <a:cubicBezTo>
                      <a:pt x="664" y="1741"/>
                      <a:pt x="800" y="1759"/>
                      <a:pt x="937" y="1759"/>
                    </a:cubicBezTo>
                    <a:cubicBezTo>
                      <a:pt x="1113" y="1759"/>
                      <a:pt x="1291" y="1730"/>
                      <a:pt x="1470" y="1694"/>
                    </a:cubicBezTo>
                    <a:lnTo>
                      <a:pt x="1470" y="1694"/>
                    </a:lnTo>
                    <a:cubicBezTo>
                      <a:pt x="1364" y="2567"/>
                      <a:pt x="1832" y="3419"/>
                      <a:pt x="2599" y="3888"/>
                    </a:cubicBezTo>
                    <a:cubicBezTo>
                      <a:pt x="3238" y="4271"/>
                      <a:pt x="4068" y="4314"/>
                      <a:pt x="4729" y="4633"/>
                    </a:cubicBezTo>
                    <a:cubicBezTo>
                      <a:pt x="5857" y="5166"/>
                      <a:pt x="6475" y="6550"/>
                      <a:pt x="6156" y="7721"/>
                    </a:cubicBezTo>
                    <a:cubicBezTo>
                      <a:pt x="6092" y="7870"/>
                      <a:pt x="6049" y="8083"/>
                      <a:pt x="6156" y="8211"/>
                    </a:cubicBezTo>
                    <a:cubicBezTo>
                      <a:pt x="6188" y="8307"/>
                      <a:pt x="6267" y="8355"/>
                      <a:pt x="6331" y="8355"/>
                    </a:cubicBezTo>
                    <a:cubicBezTo>
                      <a:pt x="6395" y="8355"/>
                      <a:pt x="6443" y="8307"/>
                      <a:pt x="6411" y="8211"/>
                    </a:cubicBezTo>
                    <a:cubicBezTo>
                      <a:pt x="7881" y="7508"/>
                      <a:pt x="8669" y="5741"/>
                      <a:pt x="8435" y="4143"/>
                    </a:cubicBezTo>
                    <a:cubicBezTo>
                      <a:pt x="8200" y="2546"/>
                      <a:pt x="7008" y="1162"/>
                      <a:pt x="5538" y="501"/>
                    </a:cubicBezTo>
                    <a:cubicBezTo>
                      <a:pt x="4766" y="159"/>
                      <a:pt x="3931" y="0"/>
                      <a:pt x="308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9"/>
              <p:cNvSpPr/>
              <p:nvPr/>
            </p:nvSpPr>
            <p:spPr>
              <a:xfrm>
                <a:off x="6740593" y="4335259"/>
                <a:ext cx="1434488" cy="568692"/>
              </a:xfrm>
              <a:custGeom>
                <a:avLst/>
                <a:gdLst/>
                <a:ahLst/>
                <a:cxnLst/>
                <a:rect l="l" t="t" r="r" b="b"/>
                <a:pathLst>
                  <a:path w="31628" h="12538" extrusionOk="0">
                    <a:moveTo>
                      <a:pt x="25607" y="772"/>
                    </a:moveTo>
                    <a:cubicBezTo>
                      <a:pt x="27733" y="772"/>
                      <a:pt x="29687" y="1874"/>
                      <a:pt x="30414" y="3571"/>
                    </a:cubicBezTo>
                    <a:cubicBezTo>
                      <a:pt x="30840" y="4530"/>
                      <a:pt x="30755" y="5765"/>
                      <a:pt x="30222" y="6766"/>
                    </a:cubicBezTo>
                    <a:cubicBezTo>
                      <a:pt x="29924" y="7384"/>
                      <a:pt x="29455" y="7831"/>
                      <a:pt x="28923" y="8129"/>
                    </a:cubicBezTo>
                    <a:cubicBezTo>
                      <a:pt x="29072" y="7597"/>
                      <a:pt x="29115" y="7043"/>
                      <a:pt x="29072" y="6574"/>
                    </a:cubicBezTo>
                    <a:cubicBezTo>
                      <a:pt x="28987" y="5701"/>
                      <a:pt x="28540" y="4956"/>
                      <a:pt x="27858" y="4594"/>
                    </a:cubicBezTo>
                    <a:cubicBezTo>
                      <a:pt x="27411" y="4317"/>
                      <a:pt x="26900" y="4274"/>
                      <a:pt x="26431" y="4210"/>
                    </a:cubicBezTo>
                    <a:cubicBezTo>
                      <a:pt x="26048" y="4168"/>
                      <a:pt x="25707" y="4104"/>
                      <a:pt x="25388" y="3976"/>
                    </a:cubicBezTo>
                    <a:cubicBezTo>
                      <a:pt x="24706" y="3657"/>
                      <a:pt x="24301" y="2741"/>
                      <a:pt x="24536" y="2038"/>
                    </a:cubicBezTo>
                    <a:cubicBezTo>
                      <a:pt x="24621" y="1846"/>
                      <a:pt x="24514" y="1633"/>
                      <a:pt x="24323" y="1527"/>
                    </a:cubicBezTo>
                    <a:cubicBezTo>
                      <a:pt x="24280" y="1506"/>
                      <a:pt x="24216" y="1506"/>
                      <a:pt x="24174" y="1506"/>
                    </a:cubicBezTo>
                    <a:cubicBezTo>
                      <a:pt x="24003" y="1506"/>
                      <a:pt x="23876" y="1569"/>
                      <a:pt x="23812" y="1718"/>
                    </a:cubicBezTo>
                    <a:cubicBezTo>
                      <a:pt x="23787" y="1781"/>
                      <a:pt x="23675" y="1814"/>
                      <a:pt x="23523" y="1814"/>
                    </a:cubicBezTo>
                    <a:cubicBezTo>
                      <a:pt x="23414" y="1814"/>
                      <a:pt x="23285" y="1797"/>
                      <a:pt x="23151" y="1761"/>
                    </a:cubicBezTo>
                    <a:cubicBezTo>
                      <a:pt x="22960" y="1718"/>
                      <a:pt x="22811" y="1548"/>
                      <a:pt x="22747" y="1356"/>
                    </a:cubicBezTo>
                    <a:cubicBezTo>
                      <a:pt x="23577" y="1016"/>
                      <a:pt x="24429" y="803"/>
                      <a:pt x="25260" y="781"/>
                    </a:cubicBezTo>
                    <a:cubicBezTo>
                      <a:pt x="25376" y="775"/>
                      <a:pt x="25492" y="772"/>
                      <a:pt x="25607" y="772"/>
                    </a:cubicBezTo>
                    <a:close/>
                    <a:moveTo>
                      <a:pt x="25615" y="0"/>
                    </a:moveTo>
                    <a:cubicBezTo>
                      <a:pt x="25469" y="0"/>
                      <a:pt x="25322" y="5"/>
                      <a:pt x="25175" y="15"/>
                    </a:cubicBezTo>
                    <a:cubicBezTo>
                      <a:pt x="23109" y="142"/>
                      <a:pt x="21000" y="1101"/>
                      <a:pt x="18913" y="2911"/>
                    </a:cubicBezTo>
                    <a:cubicBezTo>
                      <a:pt x="17806" y="3870"/>
                      <a:pt x="16826" y="4956"/>
                      <a:pt x="15868" y="5999"/>
                    </a:cubicBezTo>
                    <a:cubicBezTo>
                      <a:pt x="15335" y="6574"/>
                      <a:pt x="14760" y="7192"/>
                      <a:pt x="14206" y="7746"/>
                    </a:cubicBezTo>
                    <a:cubicBezTo>
                      <a:pt x="13014" y="8981"/>
                      <a:pt x="11140" y="10685"/>
                      <a:pt x="8839" y="11409"/>
                    </a:cubicBezTo>
                    <a:cubicBezTo>
                      <a:pt x="8057" y="11652"/>
                      <a:pt x="7248" y="11770"/>
                      <a:pt x="6441" y="11770"/>
                    </a:cubicBezTo>
                    <a:cubicBezTo>
                      <a:pt x="4349" y="11770"/>
                      <a:pt x="2271" y="10979"/>
                      <a:pt x="704" y="9535"/>
                    </a:cubicBezTo>
                    <a:cubicBezTo>
                      <a:pt x="634" y="9465"/>
                      <a:pt x="538" y="9433"/>
                      <a:pt x="441" y="9433"/>
                    </a:cubicBezTo>
                    <a:cubicBezTo>
                      <a:pt x="330" y="9433"/>
                      <a:pt x="218" y="9476"/>
                      <a:pt x="150" y="9556"/>
                    </a:cubicBezTo>
                    <a:cubicBezTo>
                      <a:pt x="1" y="9726"/>
                      <a:pt x="22" y="9982"/>
                      <a:pt x="171" y="10131"/>
                    </a:cubicBezTo>
                    <a:cubicBezTo>
                      <a:pt x="1854" y="11686"/>
                      <a:pt x="4154" y="12538"/>
                      <a:pt x="6433" y="12538"/>
                    </a:cubicBezTo>
                    <a:cubicBezTo>
                      <a:pt x="7349" y="12538"/>
                      <a:pt x="8243" y="12410"/>
                      <a:pt x="9095" y="12154"/>
                    </a:cubicBezTo>
                    <a:cubicBezTo>
                      <a:pt x="11565" y="11366"/>
                      <a:pt x="13546" y="9599"/>
                      <a:pt x="14781" y="8321"/>
                    </a:cubicBezTo>
                    <a:cubicBezTo>
                      <a:pt x="15378" y="7724"/>
                      <a:pt x="15931" y="7107"/>
                      <a:pt x="16464" y="6532"/>
                    </a:cubicBezTo>
                    <a:cubicBezTo>
                      <a:pt x="17422" y="5488"/>
                      <a:pt x="18423" y="4423"/>
                      <a:pt x="19488" y="3486"/>
                    </a:cubicBezTo>
                    <a:cubicBezTo>
                      <a:pt x="20340" y="2741"/>
                      <a:pt x="21171" y="2166"/>
                      <a:pt x="22044" y="1740"/>
                    </a:cubicBezTo>
                    <a:cubicBezTo>
                      <a:pt x="22193" y="2144"/>
                      <a:pt x="22534" y="2464"/>
                      <a:pt x="22960" y="2570"/>
                    </a:cubicBezTo>
                    <a:cubicBezTo>
                      <a:pt x="23162" y="2602"/>
                      <a:pt x="23342" y="2621"/>
                      <a:pt x="23499" y="2621"/>
                    </a:cubicBezTo>
                    <a:cubicBezTo>
                      <a:pt x="23557" y="2621"/>
                      <a:pt x="23611" y="2619"/>
                      <a:pt x="23663" y="2613"/>
                    </a:cubicBezTo>
                    <a:cubicBezTo>
                      <a:pt x="23705" y="3486"/>
                      <a:pt x="24238" y="4338"/>
                      <a:pt x="25047" y="4721"/>
                    </a:cubicBezTo>
                    <a:cubicBezTo>
                      <a:pt x="25452" y="4913"/>
                      <a:pt x="25899" y="4956"/>
                      <a:pt x="26303" y="5020"/>
                    </a:cubicBezTo>
                    <a:cubicBezTo>
                      <a:pt x="26729" y="5062"/>
                      <a:pt x="27113" y="5126"/>
                      <a:pt x="27432" y="5296"/>
                    </a:cubicBezTo>
                    <a:cubicBezTo>
                      <a:pt x="27858" y="5552"/>
                      <a:pt x="28178" y="6084"/>
                      <a:pt x="28242" y="6681"/>
                    </a:cubicBezTo>
                    <a:cubicBezTo>
                      <a:pt x="28284" y="7256"/>
                      <a:pt x="28156" y="8001"/>
                      <a:pt x="27922" y="8640"/>
                    </a:cubicBezTo>
                    <a:cubicBezTo>
                      <a:pt x="27858" y="8768"/>
                      <a:pt x="27901" y="8917"/>
                      <a:pt x="27965" y="9024"/>
                    </a:cubicBezTo>
                    <a:cubicBezTo>
                      <a:pt x="28039" y="9116"/>
                      <a:pt x="28178" y="9177"/>
                      <a:pt x="28297" y="9177"/>
                    </a:cubicBezTo>
                    <a:cubicBezTo>
                      <a:pt x="28314" y="9177"/>
                      <a:pt x="28331" y="9175"/>
                      <a:pt x="28348" y="9173"/>
                    </a:cubicBezTo>
                    <a:cubicBezTo>
                      <a:pt x="29413" y="8960"/>
                      <a:pt x="30350" y="8236"/>
                      <a:pt x="30904" y="7171"/>
                    </a:cubicBezTo>
                    <a:cubicBezTo>
                      <a:pt x="31543" y="5935"/>
                      <a:pt x="31628" y="4487"/>
                      <a:pt x="31117" y="3273"/>
                    </a:cubicBezTo>
                    <a:cubicBezTo>
                      <a:pt x="30253" y="1305"/>
                      <a:pt x="28027" y="0"/>
                      <a:pt x="2561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1" name="Google Shape;421;p9"/>
              <p:cNvSpPr/>
              <p:nvPr/>
            </p:nvSpPr>
            <p:spPr>
              <a:xfrm>
                <a:off x="8783618" y="2705275"/>
                <a:ext cx="311090" cy="198167"/>
              </a:xfrm>
              <a:custGeom>
                <a:avLst/>
                <a:gdLst/>
                <a:ahLst/>
                <a:cxnLst/>
                <a:rect l="l" t="t" r="r" b="b"/>
                <a:pathLst>
                  <a:path w="6859" h="4369" extrusionOk="0">
                    <a:moveTo>
                      <a:pt x="4861" y="1"/>
                    </a:moveTo>
                    <a:cubicBezTo>
                      <a:pt x="4532" y="1"/>
                      <a:pt x="4208" y="101"/>
                      <a:pt x="3962" y="301"/>
                    </a:cubicBezTo>
                    <a:cubicBezTo>
                      <a:pt x="3791" y="428"/>
                      <a:pt x="3749" y="663"/>
                      <a:pt x="3876" y="854"/>
                    </a:cubicBezTo>
                    <a:cubicBezTo>
                      <a:pt x="3954" y="957"/>
                      <a:pt x="4078" y="1014"/>
                      <a:pt x="4202" y="1014"/>
                    </a:cubicBezTo>
                    <a:cubicBezTo>
                      <a:pt x="4283" y="1014"/>
                      <a:pt x="4363" y="990"/>
                      <a:pt x="4430" y="939"/>
                    </a:cubicBezTo>
                    <a:cubicBezTo>
                      <a:pt x="4542" y="842"/>
                      <a:pt x="4681" y="799"/>
                      <a:pt x="4829" y="799"/>
                    </a:cubicBezTo>
                    <a:cubicBezTo>
                      <a:pt x="4907" y="799"/>
                      <a:pt x="4988" y="811"/>
                      <a:pt x="5069" y="833"/>
                    </a:cubicBezTo>
                    <a:cubicBezTo>
                      <a:pt x="5367" y="918"/>
                      <a:pt x="5602" y="1067"/>
                      <a:pt x="5751" y="1302"/>
                    </a:cubicBezTo>
                    <a:cubicBezTo>
                      <a:pt x="6006" y="1770"/>
                      <a:pt x="5900" y="2452"/>
                      <a:pt x="5495" y="2899"/>
                    </a:cubicBezTo>
                    <a:cubicBezTo>
                      <a:pt x="5118" y="3334"/>
                      <a:pt x="4515" y="3571"/>
                      <a:pt x="3879" y="3571"/>
                    </a:cubicBezTo>
                    <a:cubicBezTo>
                      <a:pt x="3580" y="3571"/>
                      <a:pt x="3275" y="3519"/>
                      <a:pt x="2982" y="3410"/>
                    </a:cubicBezTo>
                    <a:cubicBezTo>
                      <a:pt x="2173" y="3091"/>
                      <a:pt x="1427" y="2452"/>
                      <a:pt x="788" y="1472"/>
                    </a:cubicBezTo>
                    <a:cubicBezTo>
                      <a:pt x="707" y="1363"/>
                      <a:pt x="582" y="1298"/>
                      <a:pt x="453" y="1298"/>
                    </a:cubicBezTo>
                    <a:cubicBezTo>
                      <a:pt x="379" y="1298"/>
                      <a:pt x="304" y="1319"/>
                      <a:pt x="235" y="1365"/>
                    </a:cubicBezTo>
                    <a:cubicBezTo>
                      <a:pt x="64" y="1493"/>
                      <a:pt x="0" y="1727"/>
                      <a:pt x="128" y="1919"/>
                    </a:cubicBezTo>
                    <a:cubicBezTo>
                      <a:pt x="874" y="3048"/>
                      <a:pt x="1725" y="3815"/>
                      <a:pt x="2705" y="4155"/>
                    </a:cubicBezTo>
                    <a:cubicBezTo>
                      <a:pt x="3088" y="4283"/>
                      <a:pt x="3472" y="4368"/>
                      <a:pt x="3876" y="4368"/>
                    </a:cubicBezTo>
                    <a:cubicBezTo>
                      <a:pt x="4750" y="4368"/>
                      <a:pt x="5580" y="4028"/>
                      <a:pt x="6113" y="3431"/>
                    </a:cubicBezTo>
                    <a:cubicBezTo>
                      <a:pt x="6730" y="2707"/>
                      <a:pt x="6858" y="1685"/>
                      <a:pt x="6432" y="897"/>
                    </a:cubicBezTo>
                    <a:cubicBezTo>
                      <a:pt x="6198" y="492"/>
                      <a:pt x="5751" y="151"/>
                      <a:pt x="5240" y="45"/>
                    </a:cubicBezTo>
                    <a:cubicBezTo>
                      <a:pt x="5115" y="15"/>
                      <a:pt x="4988" y="1"/>
                      <a:pt x="486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2" name="Google Shape;422;p9"/>
              <p:cNvSpPr/>
              <p:nvPr/>
            </p:nvSpPr>
            <p:spPr>
              <a:xfrm>
                <a:off x="8342176" y="3766502"/>
                <a:ext cx="388284" cy="382908"/>
              </a:xfrm>
              <a:custGeom>
                <a:avLst/>
                <a:gdLst/>
                <a:ahLst/>
                <a:cxnLst/>
                <a:rect l="l" t="t" r="r" b="b"/>
                <a:pathLst>
                  <a:path w="8561" h="8442" extrusionOk="0">
                    <a:moveTo>
                      <a:pt x="1266" y="1"/>
                    </a:moveTo>
                    <a:cubicBezTo>
                      <a:pt x="1235" y="1"/>
                      <a:pt x="1203" y="4"/>
                      <a:pt x="1172" y="10"/>
                    </a:cubicBezTo>
                    <a:cubicBezTo>
                      <a:pt x="831" y="53"/>
                      <a:pt x="682" y="415"/>
                      <a:pt x="575" y="735"/>
                    </a:cubicBezTo>
                    <a:cubicBezTo>
                      <a:pt x="43" y="2268"/>
                      <a:pt x="0" y="3993"/>
                      <a:pt x="682" y="5484"/>
                    </a:cubicBezTo>
                    <a:cubicBezTo>
                      <a:pt x="1342" y="6953"/>
                      <a:pt x="2726" y="8146"/>
                      <a:pt x="4324" y="8402"/>
                    </a:cubicBezTo>
                    <a:cubicBezTo>
                      <a:pt x="4507" y="8429"/>
                      <a:pt x="4692" y="8442"/>
                      <a:pt x="4878" y="8442"/>
                    </a:cubicBezTo>
                    <a:cubicBezTo>
                      <a:pt x="6309" y="8442"/>
                      <a:pt x="7751" y="7660"/>
                      <a:pt x="8392" y="6378"/>
                    </a:cubicBezTo>
                    <a:cubicBezTo>
                      <a:pt x="8406" y="6382"/>
                      <a:pt x="8418" y="6384"/>
                      <a:pt x="8430" y="6384"/>
                    </a:cubicBezTo>
                    <a:cubicBezTo>
                      <a:pt x="8561" y="6384"/>
                      <a:pt x="8548" y="6180"/>
                      <a:pt x="8392" y="6102"/>
                    </a:cubicBezTo>
                    <a:cubicBezTo>
                      <a:pt x="8340" y="6058"/>
                      <a:pt x="8274" y="6043"/>
                      <a:pt x="8203" y="6043"/>
                    </a:cubicBezTo>
                    <a:cubicBezTo>
                      <a:pt x="8098" y="6043"/>
                      <a:pt x="7982" y="6076"/>
                      <a:pt x="7880" y="6102"/>
                    </a:cubicBezTo>
                    <a:cubicBezTo>
                      <a:pt x="7672" y="6158"/>
                      <a:pt x="7457" y="6186"/>
                      <a:pt x="7241" y="6186"/>
                    </a:cubicBezTo>
                    <a:cubicBezTo>
                      <a:pt x="6243" y="6186"/>
                      <a:pt x="5230" y="5606"/>
                      <a:pt x="4792" y="4696"/>
                    </a:cubicBezTo>
                    <a:cubicBezTo>
                      <a:pt x="4473" y="4036"/>
                      <a:pt x="4452" y="3205"/>
                      <a:pt x="4047" y="2566"/>
                    </a:cubicBezTo>
                    <a:cubicBezTo>
                      <a:pt x="3641" y="1870"/>
                      <a:pt x="2900" y="1402"/>
                      <a:pt x="2113" y="1402"/>
                    </a:cubicBezTo>
                    <a:cubicBezTo>
                      <a:pt x="2034" y="1402"/>
                      <a:pt x="1954" y="1406"/>
                      <a:pt x="1875" y="1416"/>
                    </a:cubicBezTo>
                    <a:cubicBezTo>
                      <a:pt x="1917" y="1097"/>
                      <a:pt x="1981" y="777"/>
                      <a:pt x="1875" y="479"/>
                    </a:cubicBezTo>
                    <a:cubicBezTo>
                      <a:pt x="1798" y="231"/>
                      <a:pt x="1534" y="1"/>
                      <a:pt x="12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9"/>
              <p:cNvSpPr/>
              <p:nvPr/>
            </p:nvSpPr>
            <p:spPr>
              <a:xfrm>
                <a:off x="8328660" y="2744598"/>
                <a:ext cx="601815" cy="1424316"/>
              </a:xfrm>
              <a:custGeom>
                <a:avLst/>
                <a:gdLst/>
                <a:ahLst/>
                <a:cxnLst/>
                <a:rect l="l" t="t" r="r" b="b"/>
                <a:pathLst>
                  <a:path w="13269" h="31402" extrusionOk="0">
                    <a:moveTo>
                      <a:pt x="1555" y="22627"/>
                    </a:moveTo>
                    <a:cubicBezTo>
                      <a:pt x="1747" y="22690"/>
                      <a:pt x="1896" y="22840"/>
                      <a:pt x="1960" y="23010"/>
                    </a:cubicBezTo>
                    <a:cubicBezTo>
                      <a:pt x="2045" y="23329"/>
                      <a:pt x="2002" y="23628"/>
                      <a:pt x="1896" y="23691"/>
                    </a:cubicBezTo>
                    <a:cubicBezTo>
                      <a:pt x="1725" y="23798"/>
                      <a:pt x="1640" y="24011"/>
                      <a:pt x="1725" y="24181"/>
                    </a:cubicBezTo>
                    <a:cubicBezTo>
                      <a:pt x="1774" y="24327"/>
                      <a:pt x="1909" y="24424"/>
                      <a:pt x="2065" y="24424"/>
                    </a:cubicBezTo>
                    <a:cubicBezTo>
                      <a:pt x="2114" y="24424"/>
                      <a:pt x="2164" y="24415"/>
                      <a:pt x="2215" y="24394"/>
                    </a:cubicBezTo>
                    <a:cubicBezTo>
                      <a:pt x="2359" y="24348"/>
                      <a:pt x="2511" y="24325"/>
                      <a:pt x="2665" y="24325"/>
                    </a:cubicBezTo>
                    <a:cubicBezTo>
                      <a:pt x="3280" y="24325"/>
                      <a:pt x="3919" y="24683"/>
                      <a:pt x="4174" y="25246"/>
                    </a:cubicBezTo>
                    <a:cubicBezTo>
                      <a:pt x="4302" y="25544"/>
                      <a:pt x="4345" y="25928"/>
                      <a:pt x="4409" y="26290"/>
                    </a:cubicBezTo>
                    <a:cubicBezTo>
                      <a:pt x="4451" y="26780"/>
                      <a:pt x="4537" y="27248"/>
                      <a:pt x="4771" y="27717"/>
                    </a:cubicBezTo>
                    <a:cubicBezTo>
                      <a:pt x="5154" y="28398"/>
                      <a:pt x="5900" y="28845"/>
                      <a:pt x="6773" y="28931"/>
                    </a:cubicBezTo>
                    <a:cubicBezTo>
                      <a:pt x="6881" y="28941"/>
                      <a:pt x="6997" y="28946"/>
                      <a:pt x="7118" y="28946"/>
                    </a:cubicBezTo>
                    <a:cubicBezTo>
                      <a:pt x="7497" y="28946"/>
                      <a:pt x="7924" y="28895"/>
                      <a:pt x="8328" y="28782"/>
                    </a:cubicBezTo>
                    <a:lnTo>
                      <a:pt x="8328" y="28782"/>
                    </a:lnTo>
                    <a:cubicBezTo>
                      <a:pt x="8051" y="29314"/>
                      <a:pt x="7582" y="29783"/>
                      <a:pt x="6964" y="30102"/>
                    </a:cubicBezTo>
                    <a:cubicBezTo>
                      <a:pt x="6391" y="30401"/>
                      <a:pt x="5757" y="30552"/>
                      <a:pt x="5142" y="30552"/>
                    </a:cubicBezTo>
                    <a:cubicBezTo>
                      <a:pt x="4660" y="30552"/>
                      <a:pt x="4191" y="30459"/>
                      <a:pt x="3770" y="30272"/>
                    </a:cubicBezTo>
                    <a:cubicBezTo>
                      <a:pt x="1981" y="29506"/>
                      <a:pt x="809" y="27376"/>
                      <a:pt x="980" y="25118"/>
                    </a:cubicBezTo>
                    <a:cubicBezTo>
                      <a:pt x="1022" y="24288"/>
                      <a:pt x="1214" y="23457"/>
                      <a:pt x="1555" y="22627"/>
                    </a:cubicBezTo>
                    <a:close/>
                    <a:moveTo>
                      <a:pt x="9991" y="0"/>
                    </a:moveTo>
                    <a:cubicBezTo>
                      <a:pt x="9896" y="0"/>
                      <a:pt x="9805" y="32"/>
                      <a:pt x="9733" y="94"/>
                    </a:cubicBezTo>
                    <a:cubicBezTo>
                      <a:pt x="9563" y="243"/>
                      <a:pt x="9563" y="498"/>
                      <a:pt x="9691" y="648"/>
                    </a:cubicBezTo>
                    <a:cubicBezTo>
                      <a:pt x="11693" y="2777"/>
                      <a:pt x="12417" y="5972"/>
                      <a:pt x="11565" y="8783"/>
                    </a:cubicBezTo>
                    <a:cubicBezTo>
                      <a:pt x="10841" y="11062"/>
                      <a:pt x="9137" y="12936"/>
                      <a:pt x="7923" y="14150"/>
                    </a:cubicBezTo>
                    <a:cubicBezTo>
                      <a:pt x="7348" y="14704"/>
                      <a:pt x="6751" y="15258"/>
                      <a:pt x="6155" y="15790"/>
                    </a:cubicBezTo>
                    <a:cubicBezTo>
                      <a:pt x="5090" y="16770"/>
                      <a:pt x="4025" y="17771"/>
                      <a:pt x="3067" y="18857"/>
                    </a:cubicBezTo>
                    <a:cubicBezTo>
                      <a:pt x="1278" y="20944"/>
                      <a:pt x="298" y="23031"/>
                      <a:pt x="171" y="25118"/>
                    </a:cubicBezTo>
                    <a:cubicBezTo>
                      <a:pt x="0" y="27695"/>
                      <a:pt x="1363" y="30145"/>
                      <a:pt x="3450" y="31060"/>
                    </a:cubicBezTo>
                    <a:cubicBezTo>
                      <a:pt x="3940" y="31273"/>
                      <a:pt x="4537" y="31401"/>
                      <a:pt x="5112" y="31401"/>
                    </a:cubicBezTo>
                    <a:cubicBezTo>
                      <a:pt x="5878" y="31359"/>
                      <a:pt x="6645" y="31167"/>
                      <a:pt x="7327" y="30826"/>
                    </a:cubicBezTo>
                    <a:cubicBezTo>
                      <a:pt x="8391" y="30251"/>
                      <a:pt x="9137" y="29314"/>
                      <a:pt x="9329" y="28249"/>
                    </a:cubicBezTo>
                    <a:cubicBezTo>
                      <a:pt x="9350" y="28121"/>
                      <a:pt x="9307" y="27972"/>
                      <a:pt x="9201" y="27887"/>
                    </a:cubicBezTo>
                    <a:cubicBezTo>
                      <a:pt x="9136" y="27836"/>
                      <a:pt x="9048" y="27807"/>
                      <a:pt x="8961" y="27807"/>
                    </a:cubicBezTo>
                    <a:cubicBezTo>
                      <a:pt x="8904" y="27807"/>
                      <a:pt x="8846" y="27819"/>
                      <a:pt x="8796" y="27845"/>
                    </a:cubicBezTo>
                    <a:cubicBezTo>
                      <a:pt x="8248" y="28064"/>
                      <a:pt x="7623" y="28173"/>
                      <a:pt x="7106" y="28173"/>
                    </a:cubicBezTo>
                    <a:cubicBezTo>
                      <a:pt x="7020" y="28173"/>
                      <a:pt x="6937" y="28170"/>
                      <a:pt x="6858" y="28164"/>
                    </a:cubicBezTo>
                    <a:cubicBezTo>
                      <a:pt x="6240" y="28100"/>
                      <a:pt x="5708" y="27781"/>
                      <a:pt x="5474" y="27355"/>
                    </a:cubicBezTo>
                    <a:cubicBezTo>
                      <a:pt x="5282" y="27035"/>
                      <a:pt x="5239" y="26631"/>
                      <a:pt x="5175" y="26205"/>
                    </a:cubicBezTo>
                    <a:cubicBezTo>
                      <a:pt x="5133" y="25779"/>
                      <a:pt x="5069" y="25353"/>
                      <a:pt x="4877" y="24969"/>
                    </a:cubicBezTo>
                    <a:cubicBezTo>
                      <a:pt x="4515" y="24160"/>
                      <a:pt x="3663" y="23628"/>
                      <a:pt x="2790" y="23585"/>
                    </a:cubicBezTo>
                    <a:cubicBezTo>
                      <a:pt x="2811" y="23372"/>
                      <a:pt x="2790" y="23116"/>
                      <a:pt x="2726" y="22882"/>
                    </a:cubicBezTo>
                    <a:cubicBezTo>
                      <a:pt x="2620" y="22456"/>
                      <a:pt x="2300" y="22115"/>
                      <a:pt x="1896" y="21945"/>
                    </a:cubicBezTo>
                    <a:cubicBezTo>
                      <a:pt x="2322" y="21093"/>
                      <a:pt x="2939" y="20241"/>
                      <a:pt x="3663" y="19389"/>
                    </a:cubicBezTo>
                    <a:cubicBezTo>
                      <a:pt x="4600" y="18324"/>
                      <a:pt x="5665" y="17345"/>
                      <a:pt x="6688" y="16386"/>
                    </a:cubicBezTo>
                    <a:cubicBezTo>
                      <a:pt x="7284" y="15854"/>
                      <a:pt x="7902" y="15300"/>
                      <a:pt x="8477" y="14704"/>
                    </a:cubicBezTo>
                    <a:cubicBezTo>
                      <a:pt x="9754" y="13426"/>
                      <a:pt x="11565" y="11488"/>
                      <a:pt x="12310" y="9017"/>
                    </a:cubicBezTo>
                    <a:cubicBezTo>
                      <a:pt x="13269" y="5951"/>
                      <a:pt x="12481" y="2458"/>
                      <a:pt x="10287" y="115"/>
                    </a:cubicBezTo>
                    <a:cubicBezTo>
                      <a:pt x="10198" y="38"/>
                      <a:pt x="10093" y="0"/>
                      <a:pt x="999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9"/>
              <p:cNvSpPr/>
              <p:nvPr/>
            </p:nvSpPr>
            <p:spPr>
              <a:xfrm>
                <a:off x="7041978" y="4821923"/>
                <a:ext cx="1144715" cy="321585"/>
              </a:xfrm>
              <a:custGeom>
                <a:avLst/>
                <a:gdLst/>
                <a:ahLst/>
                <a:cxnLst/>
                <a:rect l="l" t="t" r="r" b="b"/>
                <a:pathLst>
                  <a:path w="25239" h="7090" extrusionOk="0">
                    <a:moveTo>
                      <a:pt x="14870" y="0"/>
                    </a:moveTo>
                    <a:cubicBezTo>
                      <a:pt x="13484" y="0"/>
                      <a:pt x="12073" y="288"/>
                      <a:pt x="10777" y="764"/>
                    </a:cubicBezTo>
                    <a:cubicBezTo>
                      <a:pt x="8051" y="1786"/>
                      <a:pt x="5666" y="3575"/>
                      <a:pt x="3259" y="5173"/>
                    </a:cubicBezTo>
                    <a:cubicBezTo>
                      <a:pt x="2216" y="5854"/>
                      <a:pt x="1130" y="6493"/>
                      <a:pt x="1" y="7047"/>
                    </a:cubicBezTo>
                    <a:lnTo>
                      <a:pt x="25171" y="7047"/>
                    </a:lnTo>
                    <a:cubicBezTo>
                      <a:pt x="24453" y="6586"/>
                      <a:pt x="23815" y="6027"/>
                      <a:pt x="23236" y="5407"/>
                    </a:cubicBezTo>
                    <a:cubicBezTo>
                      <a:pt x="21916" y="3980"/>
                      <a:pt x="20851" y="2255"/>
                      <a:pt x="19190" y="1190"/>
                    </a:cubicBezTo>
                    <a:cubicBezTo>
                      <a:pt x="17905" y="352"/>
                      <a:pt x="16402" y="0"/>
                      <a:pt x="14870" y="0"/>
                    </a:cubicBezTo>
                    <a:close/>
                    <a:moveTo>
                      <a:pt x="25171" y="7047"/>
                    </a:moveTo>
                    <a:cubicBezTo>
                      <a:pt x="25194" y="7061"/>
                      <a:pt x="25216" y="7075"/>
                      <a:pt x="25238" y="7089"/>
                    </a:cubicBezTo>
                    <a:lnTo>
                      <a:pt x="25238" y="7047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9"/>
              <p:cNvSpPr/>
              <p:nvPr/>
            </p:nvSpPr>
            <p:spPr>
              <a:xfrm>
                <a:off x="7211017" y="4689440"/>
                <a:ext cx="979532" cy="385493"/>
              </a:xfrm>
              <a:custGeom>
                <a:avLst/>
                <a:gdLst/>
                <a:ahLst/>
                <a:cxnLst/>
                <a:rect l="l" t="t" r="r" b="b"/>
                <a:pathLst>
                  <a:path w="21597" h="8499" extrusionOk="0">
                    <a:moveTo>
                      <a:pt x="10628" y="1"/>
                    </a:moveTo>
                    <a:cubicBezTo>
                      <a:pt x="8754" y="1"/>
                      <a:pt x="7136" y="1002"/>
                      <a:pt x="6262" y="2535"/>
                    </a:cubicBezTo>
                    <a:cubicBezTo>
                      <a:pt x="5844" y="2429"/>
                      <a:pt x="5414" y="2376"/>
                      <a:pt x="4984" y="2376"/>
                    </a:cubicBezTo>
                    <a:cubicBezTo>
                      <a:pt x="3684" y="2376"/>
                      <a:pt x="2383" y="2863"/>
                      <a:pt x="1406" y="3855"/>
                    </a:cubicBezTo>
                    <a:cubicBezTo>
                      <a:pt x="640" y="4622"/>
                      <a:pt x="192" y="5581"/>
                      <a:pt x="1" y="6603"/>
                    </a:cubicBezTo>
                    <a:lnTo>
                      <a:pt x="65" y="6603"/>
                    </a:lnTo>
                    <a:cubicBezTo>
                      <a:pt x="2152" y="5197"/>
                      <a:pt x="4324" y="3728"/>
                      <a:pt x="6773" y="2812"/>
                    </a:cubicBezTo>
                    <a:cubicBezTo>
                      <a:pt x="8286" y="2258"/>
                      <a:pt x="9798" y="1960"/>
                      <a:pt x="11267" y="1960"/>
                    </a:cubicBezTo>
                    <a:cubicBezTo>
                      <a:pt x="13099" y="1960"/>
                      <a:pt x="14824" y="2428"/>
                      <a:pt x="16187" y="3323"/>
                    </a:cubicBezTo>
                    <a:cubicBezTo>
                      <a:pt x="17465" y="4175"/>
                      <a:pt x="18445" y="5346"/>
                      <a:pt x="19382" y="6475"/>
                    </a:cubicBezTo>
                    <a:cubicBezTo>
                      <a:pt x="19786" y="6944"/>
                      <a:pt x="20170" y="7433"/>
                      <a:pt x="20574" y="7859"/>
                    </a:cubicBezTo>
                    <a:cubicBezTo>
                      <a:pt x="20787" y="8094"/>
                      <a:pt x="21000" y="8285"/>
                      <a:pt x="21213" y="8498"/>
                    </a:cubicBezTo>
                    <a:cubicBezTo>
                      <a:pt x="21597" y="6858"/>
                      <a:pt x="21128" y="5091"/>
                      <a:pt x="19850" y="3813"/>
                    </a:cubicBezTo>
                    <a:cubicBezTo>
                      <a:pt x="18858" y="2820"/>
                      <a:pt x="17553" y="2333"/>
                      <a:pt x="16260" y="2333"/>
                    </a:cubicBezTo>
                    <a:cubicBezTo>
                      <a:pt x="15833" y="2333"/>
                      <a:pt x="15407" y="2387"/>
                      <a:pt x="14994" y="2492"/>
                    </a:cubicBezTo>
                    <a:cubicBezTo>
                      <a:pt x="14100" y="1002"/>
                      <a:pt x="12481" y="1"/>
                      <a:pt x="1062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6" name="Google Shape;426;p9"/>
              <p:cNvSpPr/>
              <p:nvPr/>
            </p:nvSpPr>
            <p:spPr>
              <a:xfrm>
                <a:off x="7265126" y="4948465"/>
                <a:ext cx="695519" cy="195037"/>
              </a:xfrm>
              <a:custGeom>
                <a:avLst/>
                <a:gdLst/>
                <a:ahLst/>
                <a:cxnLst/>
                <a:rect l="l" t="t" r="r" b="b"/>
                <a:pathLst>
                  <a:path w="15335" h="4300" extrusionOk="0">
                    <a:moveTo>
                      <a:pt x="9027" y="1"/>
                    </a:moveTo>
                    <a:cubicBezTo>
                      <a:pt x="8187" y="1"/>
                      <a:pt x="7335" y="174"/>
                      <a:pt x="6560" y="466"/>
                    </a:cubicBezTo>
                    <a:cubicBezTo>
                      <a:pt x="4899" y="1083"/>
                      <a:pt x="3472" y="2170"/>
                      <a:pt x="1981" y="3128"/>
                    </a:cubicBezTo>
                    <a:cubicBezTo>
                      <a:pt x="1342" y="3554"/>
                      <a:pt x="703" y="3959"/>
                      <a:pt x="0" y="4257"/>
                    </a:cubicBezTo>
                    <a:lnTo>
                      <a:pt x="15267" y="4257"/>
                    </a:lnTo>
                    <a:cubicBezTo>
                      <a:pt x="14847" y="3986"/>
                      <a:pt x="14465" y="3641"/>
                      <a:pt x="14121" y="3277"/>
                    </a:cubicBezTo>
                    <a:cubicBezTo>
                      <a:pt x="13311" y="2404"/>
                      <a:pt x="12651" y="1403"/>
                      <a:pt x="11672" y="721"/>
                    </a:cubicBezTo>
                    <a:cubicBezTo>
                      <a:pt x="10886" y="216"/>
                      <a:pt x="9963" y="1"/>
                      <a:pt x="9027" y="1"/>
                    </a:cubicBezTo>
                    <a:close/>
                    <a:moveTo>
                      <a:pt x="15267" y="4257"/>
                    </a:moveTo>
                    <a:cubicBezTo>
                      <a:pt x="15290" y="4271"/>
                      <a:pt x="15312" y="4285"/>
                      <a:pt x="15335" y="4299"/>
                    </a:cubicBezTo>
                    <a:lnTo>
                      <a:pt x="15335" y="4257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7" name="Google Shape;427;p9"/>
              <p:cNvSpPr/>
              <p:nvPr/>
            </p:nvSpPr>
            <p:spPr>
              <a:xfrm>
                <a:off x="8804844" y="3041495"/>
                <a:ext cx="339119" cy="1144778"/>
              </a:xfrm>
              <a:custGeom>
                <a:avLst/>
                <a:gdLst/>
                <a:ahLst/>
                <a:cxnLst/>
                <a:rect l="l" t="t" r="r" b="b"/>
                <a:pathLst>
                  <a:path w="7477" h="25239" extrusionOk="0">
                    <a:moveTo>
                      <a:pt x="7455" y="1"/>
                    </a:moveTo>
                    <a:cubicBezTo>
                      <a:pt x="6901" y="1108"/>
                      <a:pt x="6262" y="2195"/>
                      <a:pt x="5560" y="3238"/>
                    </a:cubicBezTo>
                    <a:cubicBezTo>
                      <a:pt x="3962" y="5666"/>
                      <a:pt x="2173" y="8030"/>
                      <a:pt x="1172" y="10778"/>
                    </a:cubicBezTo>
                    <a:cubicBezTo>
                      <a:pt x="150" y="13482"/>
                      <a:pt x="1" y="16741"/>
                      <a:pt x="1598" y="19190"/>
                    </a:cubicBezTo>
                    <a:cubicBezTo>
                      <a:pt x="2663" y="20830"/>
                      <a:pt x="4367" y="21895"/>
                      <a:pt x="5794" y="23237"/>
                    </a:cubicBezTo>
                    <a:cubicBezTo>
                      <a:pt x="6444" y="23803"/>
                      <a:pt x="7011" y="24472"/>
                      <a:pt x="7455" y="25203"/>
                    </a:cubicBezTo>
                    <a:lnTo>
                      <a:pt x="7455" y="25203"/>
                    </a:lnTo>
                    <a:lnTo>
                      <a:pt x="7455" y="1"/>
                    </a:lnTo>
                    <a:close/>
                    <a:moveTo>
                      <a:pt x="7455" y="25203"/>
                    </a:moveTo>
                    <a:lnTo>
                      <a:pt x="7455" y="25239"/>
                    </a:lnTo>
                    <a:lnTo>
                      <a:pt x="7476" y="25239"/>
                    </a:lnTo>
                    <a:cubicBezTo>
                      <a:pt x="7469" y="25227"/>
                      <a:pt x="7462" y="25215"/>
                      <a:pt x="7455" y="25203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8" name="Google Shape;428;p9"/>
              <p:cNvSpPr/>
              <p:nvPr/>
            </p:nvSpPr>
            <p:spPr>
              <a:xfrm>
                <a:off x="8689914" y="3208630"/>
                <a:ext cx="385472" cy="968201"/>
              </a:xfrm>
              <a:custGeom>
                <a:avLst/>
                <a:gdLst/>
                <a:ahLst/>
                <a:cxnLst/>
                <a:rect l="l" t="t" r="r" b="b"/>
                <a:pathLst>
                  <a:path w="8499" h="21346" extrusionOk="0">
                    <a:moveTo>
                      <a:pt x="6603" y="0"/>
                    </a:moveTo>
                    <a:cubicBezTo>
                      <a:pt x="5602" y="192"/>
                      <a:pt x="4643" y="639"/>
                      <a:pt x="3877" y="1427"/>
                    </a:cubicBezTo>
                    <a:cubicBezTo>
                      <a:pt x="2535" y="2727"/>
                      <a:pt x="2109" y="4579"/>
                      <a:pt x="2535" y="6262"/>
                    </a:cubicBezTo>
                    <a:cubicBezTo>
                      <a:pt x="1023" y="7135"/>
                      <a:pt x="0" y="8754"/>
                      <a:pt x="0" y="10628"/>
                    </a:cubicBezTo>
                    <a:cubicBezTo>
                      <a:pt x="0" y="12481"/>
                      <a:pt x="1023" y="14121"/>
                      <a:pt x="2514" y="14994"/>
                    </a:cubicBezTo>
                    <a:cubicBezTo>
                      <a:pt x="2088" y="16676"/>
                      <a:pt x="2514" y="18529"/>
                      <a:pt x="3813" y="19871"/>
                    </a:cubicBezTo>
                    <a:cubicBezTo>
                      <a:pt x="4796" y="20854"/>
                      <a:pt x="6081" y="21345"/>
                      <a:pt x="7359" y="21345"/>
                    </a:cubicBezTo>
                    <a:cubicBezTo>
                      <a:pt x="7742" y="21345"/>
                      <a:pt x="8125" y="21301"/>
                      <a:pt x="8498" y="21213"/>
                    </a:cubicBezTo>
                    <a:cubicBezTo>
                      <a:pt x="8285" y="21021"/>
                      <a:pt x="8094" y="20808"/>
                      <a:pt x="7859" y="20595"/>
                    </a:cubicBezTo>
                    <a:cubicBezTo>
                      <a:pt x="7433" y="20191"/>
                      <a:pt x="6965" y="19786"/>
                      <a:pt x="6475" y="19381"/>
                    </a:cubicBezTo>
                    <a:cubicBezTo>
                      <a:pt x="5367" y="18465"/>
                      <a:pt x="4196" y="17464"/>
                      <a:pt x="3344" y="16187"/>
                    </a:cubicBezTo>
                    <a:cubicBezTo>
                      <a:pt x="2428" y="14824"/>
                      <a:pt x="1981" y="13098"/>
                      <a:pt x="1981" y="11267"/>
                    </a:cubicBezTo>
                    <a:cubicBezTo>
                      <a:pt x="1981" y="9797"/>
                      <a:pt x="2279" y="8285"/>
                      <a:pt x="2833" y="6773"/>
                    </a:cubicBezTo>
                    <a:cubicBezTo>
                      <a:pt x="3728" y="4324"/>
                      <a:pt x="5197" y="2173"/>
                      <a:pt x="6603" y="64"/>
                    </a:cubicBezTo>
                    <a:lnTo>
                      <a:pt x="660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9" name="Google Shape;429;p9"/>
              <p:cNvSpPr/>
              <p:nvPr/>
            </p:nvSpPr>
            <p:spPr>
              <a:xfrm>
                <a:off x="8939141" y="3264644"/>
                <a:ext cx="204823" cy="695557"/>
              </a:xfrm>
              <a:custGeom>
                <a:avLst/>
                <a:gdLst/>
                <a:ahLst/>
                <a:cxnLst/>
                <a:rect l="l" t="t" r="r" b="b"/>
                <a:pathLst>
                  <a:path w="4516" h="15335" extrusionOk="0">
                    <a:moveTo>
                      <a:pt x="4494" y="1"/>
                    </a:moveTo>
                    <a:cubicBezTo>
                      <a:pt x="4175" y="682"/>
                      <a:pt x="3770" y="1321"/>
                      <a:pt x="3344" y="1960"/>
                    </a:cubicBezTo>
                    <a:cubicBezTo>
                      <a:pt x="2386" y="3451"/>
                      <a:pt x="1299" y="4899"/>
                      <a:pt x="682" y="6539"/>
                    </a:cubicBezTo>
                    <a:cubicBezTo>
                      <a:pt x="85" y="8200"/>
                      <a:pt x="0" y="10160"/>
                      <a:pt x="959" y="11650"/>
                    </a:cubicBezTo>
                    <a:cubicBezTo>
                      <a:pt x="1619" y="12651"/>
                      <a:pt x="2641" y="13312"/>
                      <a:pt x="3514" y="14100"/>
                    </a:cubicBezTo>
                    <a:cubicBezTo>
                      <a:pt x="3866" y="14473"/>
                      <a:pt x="4239" y="14866"/>
                      <a:pt x="4494" y="15298"/>
                    </a:cubicBezTo>
                    <a:lnTo>
                      <a:pt x="4494" y="15298"/>
                    </a:lnTo>
                    <a:lnTo>
                      <a:pt x="4494" y="1"/>
                    </a:lnTo>
                    <a:close/>
                    <a:moveTo>
                      <a:pt x="4494" y="15298"/>
                    </a:moveTo>
                    <a:lnTo>
                      <a:pt x="4494" y="15335"/>
                    </a:lnTo>
                    <a:lnTo>
                      <a:pt x="4515" y="15335"/>
                    </a:lnTo>
                    <a:cubicBezTo>
                      <a:pt x="4508" y="15323"/>
                      <a:pt x="4501" y="15310"/>
                      <a:pt x="4494" y="1529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9"/>
              <p:cNvSpPr/>
              <p:nvPr/>
            </p:nvSpPr>
            <p:spPr>
              <a:xfrm>
                <a:off x="7421601" y="4240239"/>
                <a:ext cx="320433" cy="409669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9032" extrusionOk="0">
                    <a:moveTo>
                      <a:pt x="6669" y="0"/>
                    </a:moveTo>
                    <a:cubicBezTo>
                      <a:pt x="6661" y="0"/>
                      <a:pt x="6653" y="1"/>
                      <a:pt x="6646" y="1"/>
                    </a:cubicBezTo>
                    <a:cubicBezTo>
                      <a:pt x="4686" y="214"/>
                      <a:pt x="2769" y="1173"/>
                      <a:pt x="1555" y="2749"/>
                    </a:cubicBezTo>
                    <a:cubicBezTo>
                      <a:pt x="150" y="4601"/>
                      <a:pt x="1" y="6816"/>
                      <a:pt x="640" y="9031"/>
                    </a:cubicBezTo>
                    <a:cubicBezTo>
                      <a:pt x="1662" y="5581"/>
                      <a:pt x="3898" y="2557"/>
                      <a:pt x="6837" y="512"/>
                    </a:cubicBezTo>
                    <a:cubicBezTo>
                      <a:pt x="7065" y="347"/>
                      <a:pt x="6931" y="0"/>
                      <a:pt x="666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9"/>
              <p:cNvSpPr/>
              <p:nvPr/>
            </p:nvSpPr>
            <p:spPr>
              <a:xfrm>
                <a:off x="7065154" y="4686673"/>
                <a:ext cx="150261" cy="196988"/>
              </a:xfrm>
              <a:custGeom>
                <a:avLst/>
                <a:gdLst/>
                <a:ahLst/>
                <a:cxnLst/>
                <a:rect l="l" t="t" r="r" b="b"/>
                <a:pathLst>
                  <a:path w="3313" h="4343" extrusionOk="0">
                    <a:moveTo>
                      <a:pt x="2951" y="1"/>
                    </a:moveTo>
                    <a:cubicBezTo>
                      <a:pt x="2890" y="1"/>
                      <a:pt x="2827" y="20"/>
                      <a:pt x="2770" y="62"/>
                    </a:cubicBezTo>
                    <a:cubicBezTo>
                      <a:pt x="2131" y="509"/>
                      <a:pt x="1407" y="1020"/>
                      <a:pt x="959" y="1552"/>
                    </a:cubicBezTo>
                    <a:cubicBezTo>
                      <a:pt x="363" y="2298"/>
                      <a:pt x="1" y="3448"/>
                      <a:pt x="129" y="4342"/>
                    </a:cubicBezTo>
                    <a:cubicBezTo>
                      <a:pt x="1705" y="3597"/>
                      <a:pt x="2897" y="2106"/>
                      <a:pt x="3281" y="402"/>
                    </a:cubicBezTo>
                    <a:cubicBezTo>
                      <a:pt x="3313" y="177"/>
                      <a:pt x="3139" y="1"/>
                      <a:pt x="295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9"/>
              <p:cNvSpPr/>
              <p:nvPr/>
            </p:nvSpPr>
            <p:spPr>
              <a:xfrm>
                <a:off x="8241396" y="3432096"/>
                <a:ext cx="409918" cy="303941"/>
              </a:xfrm>
              <a:custGeom>
                <a:avLst/>
                <a:gdLst/>
                <a:ahLst/>
                <a:cxnLst/>
                <a:rect l="l" t="t" r="r" b="b"/>
                <a:pathLst>
                  <a:path w="9038" h="6701" extrusionOk="0">
                    <a:moveTo>
                      <a:pt x="6607" y="1"/>
                    </a:moveTo>
                    <a:cubicBezTo>
                      <a:pt x="5237" y="1"/>
                      <a:pt x="3927" y="397"/>
                      <a:pt x="2755" y="1314"/>
                    </a:cubicBezTo>
                    <a:cubicBezTo>
                      <a:pt x="1200" y="2506"/>
                      <a:pt x="242" y="4423"/>
                      <a:pt x="29" y="6404"/>
                    </a:cubicBezTo>
                    <a:cubicBezTo>
                      <a:pt x="1" y="6570"/>
                      <a:pt x="154" y="6701"/>
                      <a:pt x="305" y="6701"/>
                    </a:cubicBezTo>
                    <a:cubicBezTo>
                      <a:pt x="386" y="6701"/>
                      <a:pt x="467" y="6663"/>
                      <a:pt x="519" y="6574"/>
                    </a:cubicBezTo>
                    <a:cubicBezTo>
                      <a:pt x="2584" y="3656"/>
                      <a:pt x="5609" y="1420"/>
                      <a:pt x="9038" y="377"/>
                    </a:cubicBezTo>
                    <a:cubicBezTo>
                      <a:pt x="8217" y="134"/>
                      <a:pt x="7401" y="1"/>
                      <a:pt x="660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9"/>
              <p:cNvSpPr/>
              <p:nvPr/>
            </p:nvSpPr>
            <p:spPr>
              <a:xfrm>
                <a:off x="8684517" y="3067438"/>
                <a:ext cx="201512" cy="144328"/>
              </a:xfrm>
              <a:custGeom>
                <a:avLst/>
                <a:gdLst/>
                <a:ahLst/>
                <a:cxnLst/>
                <a:rect l="l" t="t" r="r" b="b"/>
                <a:pathLst>
                  <a:path w="4443" h="3182" extrusionOk="0">
                    <a:moveTo>
                      <a:pt x="4067" y="1"/>
                    </a:moveTo>
                    <a:cubicBezTo>
                      <a:pt x="3214" y="1"/>
                      <a:pt x="2264" y="356"/>
                      <a:pt x="1653" y="856"/>
                    </a:cubicBezTo>
                    <a:cubicBezTo>
                      <a:pt x="1120" y="1303"/>
                      <a:pt x="609" y="2027"/>
                      <a:pt x="141" y="2666"/>
                    </a:cubicBezTo>
                    <a:cubicBezTo>
                      <a:pt x="1" y="2886"/>
                      <a:pt x="180" y="3181"/>
                      <a:pt x="449" y="3181"/>
                    </a:cubicBezTo>
                    <a:cubicBezTo>
                      <a:pt x="467" y="3181"/>
                      <a:pt x="485" y="3180"/>
                      <a:pt x="503" y="3177"/>
                    </a:cubicBezTo>
                    <a:cubicBezTo>
                      <a:pt x="2207" y="2794"/>
                      <a:pt x="3697" y="1601"/>
                      <a:pt x="4443" y="25"/>
                    </a:cubicBezTo>
                    <a:cubicBezTo>
                      <a:pt x="4321" y="9"/>
                      <a:pt x="4195" y="1"/>
                      <a:pt x="406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9"/>
              <p:cNvSpPr/>
              <p:nvPr/>
            </p:nvSpPr>
            <p:spPr>
              <a:xfrm>
                <a:off x="7983779" y="3981396"/>
                <a:ext cx="393228" cy="394157"/>
              </a:xfrm>
              <a:custGeom>
                <a:avLst/>
                <a:gdLst/>
                <a:ahLst/>
                <a:cxnLst/>
                <a:rect l="l" t="t" r="r" b="b"/>
                <a:pathLst>
                  <a:path w="8670" h="8690" extrusionOk="0">
                    <a:moveTo>
                      <a:pt x="3622" y="0"/>
                    </a:moveTo>
                    <a:cubicBezTo>
                      <a:pt x="2876" y="512"/>
                      <a:pt x="2471" y="1470"/>
                      <a:pt x="2621" y="2386"/>
                    </a:cubicBezTo>
                    <a:cubicBezTo>
                      <a:pt x="2621" y="2450"/>
                      <a:pt x="2642" y="2556"/>
                      <a:pt x="2642" y="2641"/>
                    </a:cubicBezTo>
                    <a:cubicBezTo>
                      <a:pt x="2557" y="2641"/>
                      <a:pt x="2450" y="2620"/>
                      <a:pt x="2365" y="2620"/>
                    </a:cubicBezTo>
                    <a:cubicBezTo>
                      <a:pt x="2261" y="2605"/>
                      <a:pt x="2156" y="2598"/>
                      <a:pt x="2051" y="2598"/>
                    </a:cubicBezTo>
                    <a:cubicBezTo>
                      <a:pt x="1270" y="2598"/>
                      <a:pt x="470" y="3002"/>
                      <a:pt x="1" y="3621"/>
                    </a:cubicBezTo>
                    <a:lnTo>
                      <a:pt x="959" y="4345"/>
                    </a:lnTo>
                    <a:cubicBezTo>
                      <a:pt x="619" y="4579"/>
                      <a:pt x="299" y="4835"/>
                      <a:pt x="1" y="5069"/>
                    </a:cubicBezTo>
                    <a:cubicBezTo>
                      <a:pt x="460" y="5712"/>
                      <a:pt x="1219" y="6101"/>
                      <a:pt x="1993" y="6101"/>
                    </a:cubicBezTo>
                    <a:cubicBezTo>
                      <a:pt x="2117" y="6101"/>
                      <a:pt x="2241" y="6091"/>
                      <a:pt x="2365" y="6070"/>
                    </a:cubicBezTo>
                    <a:cubicBezTo>
                      <a:pt x="2450" y="6070"/>
                      <a:pt x="2557" y="6049"/>
                      <a:pt x="2642" y="6049"/>
                    </a:cubicBezTo>
                    <a:cubicBezTo>
                      <a:pt x="2642" y="6134"/>
                      <a:pt x="2621" y="6241"/>
                      <a:pt x="2621" y="6305"/>
                    </a:cubicBezTo>
                    <a:cubicBezTo>
                      <a:pt x="2471" y="7199"/>
                      <a:pt x="2897" y="8157"/>
                      <a:pt x="3622" y="8690"/>
                    </a:cubicBezTo>
                    <a:lnTo>
                      <a:pt x="4346" y="7731"/>
                    </a:lnTo>
                    <a:cubicBezTo>
                      <a:pt x="4580" y="8072"/>
                      <a:pt x="4814" y="8392"/>
                      <a:pt x="5070" y="8690"/>
                    </a:cubicBezTo>
                    <a:cubicBezTo>
                      <a:pt x="5815" y="8179"/>
                      <a:pt x="6199" y="7220"/>
                      <a:pt x="6071" y="6305"/>
                    </a:cubicBezTo>
                    <a:cubicBezTo>
                      <a:pt x="6071" y="6241"/>
                      <a:pt x="6049" y="6134"/>
                      <a:pt x="6049" y="6049"/>
                    </a:cubicBezTo>
                    <a:cubicBezTo>
                      <a:pt x="6135" y="6049"/>
                      <a:pt x="6241" y="6070"/>
                      <a:pt x="6305" y="6070"/>
                    </a:cubicBezTo>
                    <a:cubicBezTo>
                      <a:pt x="6421" y="6090"/>
                      <a:pt x="6538" y="6099"/>
                      <a:pt x="6655" y="6099"/>
                    </a:cubicBezTo>
                    <a:cubicBezTo>
                      <a:pt x="7436" y="6099"/>
                      <a:pt x="8206" y="5681"/>
                      <a:pt x="8669" y="5069"/>
                    </a:cubicBezTo>
                    <a:lnTo>
                      <a:pt x="7711" y="4345"/>
                    </a:lnTo>
                    <a:cubicBezTo>
                      <a:pt x="8073" y="4111"/>
                      <a:pt x="8392" y="3877"/>
                      <a:pt x="8669" y="3621"/>
                    </a:cubicBezTo>
                    <a:cubicBezTo>
                      <a:pt x="8242" y="2971"/>
                      <a:pt x="7457" y="2596"/>
                      <a:pt x="6656" y="2596"/>
                    </a:cubicBezTo>
                    <a:cubicBezTo>
                      <a:pt x="6539" y="2596"/>
                      <a:pt x="6422" y="2604"/>
                      <a:pt x="6305" y="2620"/>
                    </a:cubicBezTo>
                    <a:cubicBezTo>
                      <a:pt x="6241" y="2620"/>
                      <a:pt x="6135" y="2641"/>
                      <a:pt x="6049" y="2641"/>
                    </a:cubicBezTo>
                    <a:cubicBezTo>
                      <a:pt x="6049" y="2556"/>
                      <a:pt x="6071" y="2450"/>
                      <a:pt x="6071" y="2386"/>
                    </a:cubicBezTo>
                    <a:cubicBezTo>
                      <a:pt x="6199" y="1491"/>
                      <a:pt x="5773" y="533"/>
                      <a:pt x="5070" y="0"/>
                    </a:cubicBezTo>
                    <a:lnTo>
                      <a:pt x="4346" y="959"/>
                    </a:lnTo>
                    <a:cubicBezTo>
                      <a:pt x="4111" y="618"/>
                      <a:pt x="3856" y="299"/>
                      <a:pt x="36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9"/>
              <p:cNvSpPr/>
              <p:nvPr/>
            </p:nvSpPr>
            <p:spPr>
              <a:xfrm>
                <a:off x="8104560" y="4102132"/>
                <a:ext cx="152665" cy="152673"/>
              </a:xfrm>
              <a:custGeom>
                <a:avLst/>
                <a:gdLst/>
                <a:ahLst/>
                <a:cxnLst/>
                <a:rect l="l" t="t" r="r" b="b"/>
                <a:pathLst>
                  <a:path w="3366" h="3366" extrusionOk="0">
                    <a:moveTo>
                      <a:pt x="1683" y="1"/>
                    </a:moveTo>
                    <a:cubicBezTo>
                      <a:pt x="746" y="1"/>
                      <a:pt x="0" y="746"/>
                      <a:pt x="0" y="1683"/>
                    </a:cubicBezTo>
                    <a:cubicBezTo>
                      <a:pt x="0" y="2620"/>
                      <a:pt x="746" y="3366"/>
                      <a:pt x="1683" y="3366"/>
                    </a:cubicBezTo>
                    <a:cubicBezTo>
                      <a:pt x="2620" y="3366"/>
                      <a:pt x="3365" y="2620"/>
                      <a:pt x="3365" y="1683"/>
                    </a:cubicBezTo>
                    <a:cubicBezTo>
                      <a:pt x="3365" y="746"/>
                      <a:pt x="2620" y="1"/>
                      <a:pt x="168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36" name="Google Shape;436;p9"/>
          <p:cNvGrpSpPr/>
          <p:nvPr/>
        </p:nvGrpSpPr>
        <p:grpSpPr>
          <a:xfrm>
            <a:off x="210665" y="4481756"/>
            <a:ext cx="431094" cy="432089"/>
            <a:chOff x="218350" y="4481731"/>
            <a:chExt cx="431094" cy="432089"/>
          </a:xfrm>
        </p:grpSpPr>
        <p:sp>
          <p:nvSpPr>
            <p:cNvPr id="437" name="Google Shape;437;p9"/>
            <p:cNvSpPr/>
            <p:nvPr/>
          </p:nvSpPr>
          <p:spPr>
            <a:xfrm>
              <a:off x="218350" y="4481731"/>
              <a:ext cx="431094" cy="432089"/>
            </a:xfrm>
            <a:custGeom>
              <a:avLst/>
              <a:gdLst/>
              <a:ahLst/>
              <a:cxnLst/>
              <a:rect l="l" t="t" r="r" b="b"/>
              <a:pathLst>
                <a:path w="8670" h="8690" extrusionOk="0">
                  <a:moveTo>
                    <a:pt x="3622" y="0"/>
                  </a:moveTo>
                  <a:cubicBezTo>
                    <a:pt x="2876" y="512"/>
                    <a:pt x="2471" y="1470"/>
                    <a:pt x="2621" y="2386"/>
                  </a:cubicBezTo>
                  <a:cubicBezTo>
                    <a:pt x="2621" y="2450"/>
                    <a:pt x="2642" y="2556"/>
                    <a:pt x="2642" y="2641"/>
                  </a:cubicBezTo>
                  <a:cubicBezTo>
                    <a:pt x="2557" y="2641"/>
                    <a:pt x="2450" y="2620"/>
                    <a:pt x="2365" y="2620"/>
                  </a:cubicBezTo>
                  <a:cubicBezTo>
                    <a:pt x="2261" y="2605"/>
                    <a:pt x="2156" y="2598"/>
                    <a:pt x="2051" y="2598"/>
                  </a:cubicBezTo>
                  <a:cubicBezTo>
                    <a:pt x="1270" y="2598"/>
                    <a:pt x="470" y="3002"/>
                    <a:pt x="1" y="3621"/>
                  </a:cubicBezTo>
                  <a:lnTo>
                    <a:pt x="959" y="4345"/>
                  </a:lnTo>
                  <a:cubicBezTo>
                    <a:pt x="619" y="4579"/>
                    <a:pt x="299" y="4835"/>
                    <a:pt x="1" y="5069"/>
                  </a:cubicBezTo>
                  <a:cubicBezTo>
                    <a:pt x="460" y="5712"/>
                    <a:pt x="1219" y="6101"/>
                    <a:pt x="1993" y="6101"/>
                  </a:cubicBezTo>
                  <a:cubicBezTo>
                    <a:pt x="2117" y="6101"/>
                    <a:pt x="2241" y="6091"/>
                    <a:pt x="2365" y="6070"/>
                  </a:cubicBezTo>
                  <a:cubicBezTo>
                    <a:pt x="2450" y="6070"/>
                    <a:pt x="2557" y="6049"/>
                    <a:pt x="2642" y="6049"/>
                  </a:cubicBezTo>
                  <a:cubicBezTo>
                    <a:pt x="2642" y="6134"/>
                    <a:pt x="2621" y="6241"/>
                    <a:pt x="2621" y="6305"/>
                  </a:cubicBezTo>
                  <a:cubicBezTo>
                    <a:pt x="2471" y="7199"/>
                    <a:pt x="2897" y="8157"/>
                    <a:pt x="3622" y="8690"/>
                  </a:cubicBezTo>
                  <a:lnTo>
                    <a:pt x="4346" y="7731"/>
                  </a:lnTo>
                  <a:cubicBezTo>
                    <a:pt x="4580" y="8072"/>
                    <a:pt x="4814" y="8392"/>
                    <a:pt x="5070" y="8690"/>
                  </a:cubicBezTo>
                  <a:cubicBezTo>
                    <a:pt x="5815" y="8179"/>
                    <a:pt x="6199" y="7220"/>
                    <a:pt x="6071" y="6305"/>
                  </a:cubicBezTo>
                  <a:cubicBezTo>
                    <a:pt x="6071" y="6241"/>
                    <a:pt x="6049" y="6134"/>
                    <a:pt x="6049" y="6049"/>
                  </a:cubicBezTo>
                  <a:cubicBezTo>
                    <a:pt x="6135" y="6049"/>
                    <a:pt x="6241" y="6070"/>
                    <a:pt x="6305" y="6070"/>
                  </a:cubicBezTo>
                  <a:cubicBezTo>
                    <a:pt x="6421" y="6090"/>
                    <a:pt x="6538" y="6099"/>
                    <a:pt x="6655" y="6099"/>
                  </a:cubicBezTo>
                  <a:cubicBezTo>
                    <a:pt x="7436" y="6099"/>
                    <a:pt x="8206" y="5681"/>
                    <a:pt x="8669" y="5069"/>
                  </a:cubicBezTo>
                  <a:lnTo>
                    <a:pt x="7711" y="4345"/>
                  </a:lnTo>
                  <a:cubicBezTo>
                    <a:pt x="8073" y="4111"/>
                    <a:pt x="8392" y="3877"/>
                    <a:pt x="8669" y="3621"/>
                  </a:cubicBezTo>
                  <a:cubicBezTo>
                    <a:pt x="8242" y="2971"/>
                    <a:pt x="7457" y="2596"/>
                    <a:pt x="6656" y="2596"/>
                  </a:cubicBezTo>
                  <a:cubicBezTo>
                    <a:pt x="6539" y="2596"/>
                    <a:pt x="6422" y="2604"/>
                    <a:pt x="6305" y="2620"/>
                  </a:cubicBezTo>
                  <a:cubicBezTo>
                    <a:pt x="6241" y="2620"/>
                    <a:pt x="6135" y="2641"/>
                    <a:pt x="6049" y="2641"/>
                  </a:cubicBezTo>
                  <a:cubicBezTo>
                    <a:pt x="6049" y="2556"/>
                    <a:pt x="6071" y="2450"/>
                    <a:pt x="6071" y="2386"/>
                  </a:cubicBezTo>
                  <a:cubicBezTo>
                    <a:pt x="6199" y="1491"/>
                    <a:pt x="5773" y="533"/>
                    <a:pt x="5070" y="0"/>
                  </a:cubicBezTo>
                  <a:lnTo>
                    <a:pt x="4346" y="959"/>
                  </a:lnTo>
                  <a:cubicBezTo>
                    <a:pt x="4111" y="618"/>
                    <a:pt x="3856" y="299"/>
                    <a:pt x="36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350763" y="4614094"/>
              <a:ext cx="167366" cy="167366"/>
            </a:xfrm>
            <a:custGeom>
              <a:avLst/>
              <a:gdLst/>
              <a:ahLst/>
              <a:cxnLst/>
              <a:rect l="l" t="t" r="r" b="b"/>
              <a:pathLst>
                <a:path w="3366" h="3366" extrusionOk="0">
                  <a:moveTo>
                    <a:pt x="1683" y="1"/>
                  </a:moveTo>
                  <a:cubicBezTo>
                    <a:pt x="746" y="1"/>
                    <a:pt x="0" y="746"/>
                    <a:pt x="0" y="1683"/>
                  </a:cubicBezTo>
                  <a:cubicBezTo>
                    <a:pt x="0" y="2620"/>
                    <a:pt x="746" y="3366"/>
                    <a:pt x="1683" y="3366"/>
                  </a:cubicBezTo>
                  <a:cubicBezTo>
                    <a:pt x="2620" y="3366"/>
                    <a:pt x="3365" y="2620"/>
                    <a:pt x="3365" y="1683"/>
                  </a:cubicBezTo>
                  <a:cubicBezTo>
                    <a:pt x="3365" y="746"/>
                    <a:pt x="2620" y="1"/>
                    <a:pt x="16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9" name="Google Shape;439;p9"/>
          <p:cNvGrpSpPr/>
          <p:nvPr/>
        </p:nvGrpSpPr>
        <p:grpSpPr>
          <a:xfrm>
            <a:off x="8502240" y="229656"/>
            <a:ext cx="431094" cy="432089"/>
            <a:chOff x="218350" y="4481731"/>
            <a:chExt cx="431094" cy="432089"/>
          </a:xfrm>
        </p:grpSpPr>
        <p:sp>
          <p:nvSpPr>
            <p:cNvPr id="440" name="Google Shape;440;p9"/>
            <p:cNvSpPr/>
            <p:nvPr/>
          </p:nvSpPr>
          <p:spPr>
            <a:xfrm>
              <a:off x="218350" y="4481731"/>
              <a:ext cx="431094" cy="432089"/>
            </a:xfrm>
            <a:custGeom>
              <a:avLst/>
              <a:gdLst/>
              <a:ahLst/>
              <a:cxnLst/>
              <a:rect l="l" t="t" r="r" b="b"/>
              <a:pathLst>
                <a:path w="8670" h="8690" extrusionOk="0">
                  <a:moveTo>
                    <a:pt x="3622" y="0"/>
                  </a:moveTo>
                  <a:cubicBezTo>
                    <a:pt x="2876" y="512"/>
                    <a:pt x="2471" y="1470"/>
                    <a:pt x="2621" y="2386"/>
                  </a:cubicBezTo>
                  <a:cubicBezTo>
                    <a:pt x="2621" y="2450"/>
                    <a:pt x="2642" y="2556"/>
                    <a:pt x="2642" y="2641"/>
                  </a:cubicBezTo>
                  <a:cubicBezTo>
                    <a:pt x="2557" y="2641"/>
                    <a:pt x="2450" y="2620"/>
                    <a:pt x="2365" y="2620"/>
                  </a:cubicBezTo>
                  <a:cubicBezTo>
                    <a:pt x="2261" y="2605"/>
                    <a:pt x="2156" y="2598"/>
                    <a:pt x="2051" y="2598"/>
                  </a:cubicBezTo>
                  <a:cubicBezTo>
                    <a:pt x="1270" y="2598"/>
                    <a:pt x="470" y="3002"/>
                    <a:pt x="1" y="3621"/>
                  </a:cubicBezTo>
                  <a:lnTo>
                    <a:pt x="959" y="4345"/>
                  </a:lnTo>
                  <a:cubicBezTo>
                    <a:pt x="619" y="4579"/>
                    <a:pt x="299" y="4835"/>
                    <a:pt x="1" y="5069"/>
                  </a:cubicBezTo>
                  <a:cubicBezTo>
                    <a:pt x="460" y="5712"/>
                    <a:pt x="1219" y="6101"/>
                    <a:pt x="1993" y="6101"/>
                  </a:cubicBezTo>
                  <a:cubicBezTo>
                    <a:pt x="2117" y="6101"/>
                    <a:pt x="2241" y="6091"/>
                    <a:pt x="2365" y="6070"/>
                  </a:cubicBezTo>
                  <a:cubicBezTo>
                    <a:pt x="2450" y="6070"/>
                    <a:pt x="2557" y="6049"/>
                    <a:pt x="2642" y="6049"/>
                  </a:cubicBezTo>
                  <a:cubicBezTo>
                    <a:pt x="2642" y="6134"/>
                    <a:pt x="2621" y="6241"/>
                    <a:pt x="2621" y="6305"/>
                  </a:cubicBezTo>
                  <a:cubicBezTo>
                    <a:pt x="2471" y="7199"/>
                    <a:pt x="2897" y="8157"/>
                    <a:pt x="3622" y="8690"/>
                  </a:cubicBezTo>
                  <a:lnTo>
                    <a:pt x="4346" y="7731"/>
                  </a:lnTo>
                  <a:cubicBezTo>
                    <a:pt x="4580" y="8072"/>
                    <a:pt x="4814" y="8392"/>
                    <a:pt x="5070" y="8690"/>
                  </a:cubicBezTo>
                  <a:cubicBezTo>
                    <a:pt x="5815" y="8179"/>
                    <a:pt x="6199" y="7220"/>
                    <a:pt x="6071" y="6305"/>
                  </a:cubicBezTo>
                  <a:cubicBezTo>
                    <a:pt x="6071" y="6241"/>
                    <a:pt x="6049" y="6134"/>
                    <a:pt x="6049" y="6049"/>
                  </a:cubicBezTo>
                  <a:cubicBezTo>
                    <a:pt x="6135" y="6049"/>
                    <a:pt x="6241" y="6070"/>
                    <a:pt x="6305" y="6070"/>
                  </a:cubicBezTo>
                  <a:cubicBezTo>
                    <a:pt x="6421" y="6090"/>
                    <a:pt x="6538" y="6099"/>
                    <a:pt x="6655" y="6099"/>
                  </a:cubicBezTo>
                  <a:cubicBezTo>
                    <a:pt x="7436" y="6099"/>
                    <a:pt x="8206" y="5681"/>
                    <a:pt x="8669" y="5069"/>
                  </a:cubicBezTo>
                  <a:lnTo>
                    <a:pt x="7711" y="4345"/>
                  </a:lnTo>
                  <a:cubicBezTo>
                    <a:pt x="8073" y="4111"/>
                    <a:pt x="8392" y="3877"/>
                    <a:pt x="8669" y="3621"/>
                  </a:cubicBezTo>
                  <a:cubicBezTo>
                    <a:pt x="8242" y="2971"/>
                    <a:pt x="7457" y="2596"/>
                    <a:pt x="6656" y="2596"/>
                  </a:cubicBezTo>
                  <a:cubicBezTo>
                    <a:pt x="6539" y="2596"/>
                    <a:pt x="6422" y="2604"/>
                    <a:pt x="6305" y="2620"/>
                  </a:cubicBezTo>
                  <a:cubicBezTo>
                    <a:pt x="6241" y="2620"/>
                    <a:pt x="6135" y="2641"/>
                    <a:pt x="6049" y="2641"/>
                  </a:cubicBezTo>
                  <a:cubicBezTo>
                    <a:pt x="6049" y="2556"/>
                    <a:pt x="6071" y="2450"/>
                    <a:pt x="6071" y="2386"/>
                  </a:cubicBezTo>
                  <a:cubicBezTo>
                    <a:pt x="6199" y="1491"/>
                    <a:pt x="5773" y="533"/>
                    <a:pt x="5070" y="0"/>
                  </a:cubicBezTo>
                  <a:lnTo>
                    <a:pt x="4346" y="959"/>
                  </a:lnTo>
                  <a:cubicBezTo>
                    <a:pt x="4111" y="618"/>
                    <a:pt x="3856" y="299"/>
                    <a:pt x="362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350763" y="4614094"/>
              <a:ext cx="167366" cy="167366"/>
            </a:xfrm>
            <a:custGeom>
              <a:avLst/>
              <a:gdLst/>
              <a:ahLst/>
              <a:cxnLst/>
              <a:rect l="l" t="t" r="r" b="b"/>
              <a:pathLst>
                <a:path w="3366" h="3366" extrusionOk="0">
                  <a:moveTo>
                    <a:pt x="1683" y="1"/>
                  </a:moveTo>
                  <a:cubicBezTo>
                    <a:pt x="746" y="1"/>
                    <a:pt x="0" y="746"/>
                    <a:pt x="0" y="1683"/>
                  </a:cubicBezTo>
                  <a:cubicBezTo>
                    <a:pt x="0" y="2620"/>
                    <a:pt x="746" y="3366"/>
                    <a:pt x="1683" y="3366"/>
                  </a:cubicBezTo>
                  <a:cubicBezTo>
                    <a:pt x="2620" y="3366"/>
                    <a:pt x="3365" y="2620"/>
                    <a:pt x="3365" y="1683"/>
                  </a:cubicBezTo>
                  <a:cubicBezTo>
                    <a:pt x="3365" y="746"/>
                    <a:pt x="2620" y="1"/>
                    <a:pt x="16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5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3"/>
          <p:cNvSpPr txBox="1">
            <a:spLocks noGrp="1"/>
          </p:cNvSpPr>
          <p:nvPr>
            <p:ph type="title"/>
          </p:nvPr>
        </p:nvSpPr>
        <p:spPr>
          <a:xfrm>
            <a:off x="2258400" y="2612612"/>
            <a:ext cx="4627200" cy="73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title" idx="2" hasCustomPrompt="1"/>
          </p:nvPr>
        </p:nvSpPr>
        <p:spPr>
          <a:xfrm>
            <a:off x="2258400" y="1063638"/>
            <a:ext cx="995700" cy="49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solidFill>
                  <a:schemeClr val="l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478" name="Google Shape;478;p13"/>
          <p:cNvSpPr txBox="1">
            <a:spLocks noGrp="1"/>
          </p:cNvSpPr>
          <p:nvPr>
            <p:ph type="subTitle" idx="1"/>
          </p:nvPr>
        </p:nvSpPr>
        <p:spPr>
          <a:xfrm>
            <a:off x="2258400" y="3351587"/>
            <a:ext cx="4627200" cy="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479" name="Google Shape;479;p13"/>
          <p:cNvGrpSpPr/>
          <p:nvPr/>
        </p:nvGrpSpPr>
        <p:grpSpPr>
          <a:xfrm>
            <a:off x="8018385" y="-32499"/>
            <a:ext cx="1567166" cy="5213409"/>
            <a:chOff x="8018385" y="-32499"/>
            <a:chExt cx="1567166" cy="5213409"/>
          </a:xfrm>
        </p:grpSpPr>
        <p:grpSp>
          <p:nvGrpSpPr>
            <p:cNvPr id="480" name="Google Shape;480;p13"/>
            <p:cNvGrpSpPr/>
            <p:nvPr/>
          </p:nvGrpSpPr>
          <p:grpSpPr>
            <a:xfrm>
              <a:off x="8018385" y="4015297"/>
              <a:ext cx="1163340" cy="1165613"/>
              <a:chOff x="7925916" y="3925394"/>
              <a:chExt cx="1214976" cy="1217350"/>
            </a:xfrm>
          </p:grpSpPr>
          <p:sp>
            <p:nvSpPr>
              <p:cNvPr id="481" name="Google Shape;481;p13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2" name="Google Shape;482;p13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3" name="Google Shape;483;p13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4" name="Google Shape;484;p13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5" name="Google Shape;485;p13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13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13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13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13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13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13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13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13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13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13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13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13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13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13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13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13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13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13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04" name="Google Shape;504;p13"/>
            <p:cNvGrpSpPr/>
            <p:nvPr/>
          </p:nvGrpSpPr>
          <p:grpSpPr>
            <a:xfrm rot="10800000" flipH="1">
              <a:off x="8018573" y="-32499"/>
              <a:ext cx="1163340" cy="1165613"/>
              <a:chOff x="7925916" y="3925394"/>
              <a:chExt cx="1214976" cy="1217350"/>
            </a:xfrm>
          </p:grpSpPr>
          <p:sp>
            <p:nvSpPr>
              <p:cNvPr id="505" name="Google Shape;505;p13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13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13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13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13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13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13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13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13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13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13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13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13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13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13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13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13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13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13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13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13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13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13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28" name="Google Shape;528;p13"/>
            <p:cNvGrpSpPr/>
            <p:nvPr/>
          </p:nvGrpSpPr>
          <p:grpSpPr>
            <a:xfrm rot="-5400000">
              <a:off x="7641326" y="1990037"/>
              <a:ext cx="2725023" cy="1163426"/>
              <a:chOff x="2483220" y="3882724"/>
              <a:chExt cx="4177561" cy="1783575"/>
            </a:xfrm>
          </p:grpSpPr>
          <p:sp>
            <p:nvSpPr>
              <p:cNvPr id="529" name="Google Shape;529;p13"/>
              <p:cNvSpPr/>
              <p:nvPr/>
            </p:nvSpPr>
            <p:spPr>
              <a:xfrm rot="-8032501">
                <a:off x="6342094" y="4360748"/>
                <a:ext cx="205177" cy="402287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8478" extrusionOk="0">
                    <a:moveTo>
                      <a:pt x="1406" y="1"/>
                    </a:moveTo>
                    <a:cubicBezTo>
                      <a:pt x="447" y="1258"/>
                      <a:pt x="0" y="2897"/>
                      <a:pt x="298" y="4580"/>
                    </a:cubicBezTo>
                    <a:cubicBezTo>
                      <a:pt x="597" y="6262"/>
                      <a:pt x="1619" y="7647"/>
                      <a:pt x="2939" y="8477"/>
                    </a:cubicBezTo>
                    <a:cubicBezTo>
                      <a:pt x="3898" y="7221"/>
                      <a:pt x="4324" y="5560"/>
                      <a:pt x="4025" y="3898"/>
                    </a:cubicBezTo>
                    <a:cubicBezTo>
                      <a:pt x="3749" y="2216"/>
                      <a:pt x="2726" y="832"/>
                      <a:pt x="1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13"/>
              <p:cNvSpPr/>
              <p:nvPr/>
            </p:nvSpPr>
            <p:spPr>
              <a:xfrm rot="-8032501">
                <a:off x="5959417" y="4486901"/>
                <a:ext cx="225391" cy="384066"/>
              </a:xfrm>
              <a:custGeom>
                <a:avLst/>
                <a:gdLst/>
                <a:ahLst/>
                <a:cxnLst/>
                <a:rect l="l" t="t" r="r" b="b"/>
                <a:pathLst>
                  <a:path w="4750" h="8094" extrusionOk="0">
                    <a:moveTo>
                      <a:pt x="916" y="1"/>
                    </a:moveTo>
                    <a:cubicBezTo>
                      <a:pt x="171" y="1406"/>
                      <a:pt x="0" y="3089"/>
                      <a:pt x="597" y="4686"/>
                    </a:cubicBezTo>
                    <a:cubicBezTo>
                      <a:pt x="1172" y="6283"/>
                      <a:pt x="2364" y="7476"/>
                      <a:pt x="3834" y="8094"/>
                    </a:cubicBezTo>
                    <a:cubicBezTo>
                      <a:pt x="4558" y="6709"/>
                      <a:pt x="4750" y="5006"/>
                      <a:pt x="4153" y="3408"/>
                    </a:cubicBezTo>
                    <a:cubicBezTo>
                      <a:pt x="3578" y="1811"/>
                      <a:pt x="2364" y="597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13"/>
              <p:cNvSpPr/>
              <p:nvPr/>
            </p:nvSpPr>
            <p:spPr>
              <a:xfrm rot="-8032501">
                <a:off x="4702139" y="4520191"/>
                <a:ext cx="285036" cy="368455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7765" extrusionOk="0">
                    <a:moveTo>
                      <a:pt x="1372" y="0"/>
                    </a:moveTo>
                    <a:cubicBezTo>
                      <a:pt x="1206" y="0"/>
                      <a:pt x="1053" y="37"/>
                      <a:pt x="917" y="113"/>
                    </a:cubicBezTo>
                    <a:cubicBezTo>
                      <a:pt x="1" y="624"/>
                      <a:pt x="192" y="2711"/>
                      <a:pt x="1364" y="4798"/>
                    </a:cubicBezTo>
                    <a:cubicBezTo>
                      <a:pt x="2343" y="6575"/>
                      <a:pt x="3707" y="7765"/>
                      <a:pt x="4643" y="7765"/>
                    </a:cubicBezTo>
                    <a:cubicBezTo>
                      <a:pt x="4807" y="7765"/>
                      <a:pt x="4958" y="7728"/>
                      <a:pt x="5091" y="7652"/>
                    </a:cubicBezTo>
                    <a:cubicBezTo>
                      <a:pt x="6007" y="7162"/>
                      <a:pt x="5815" y="5054"/>
                      <a:pt x="4665" y="2967"/>
                    </a:cubicBezTo>
                    <a:cubicBezTo>
                      <a:pt x="3686" y="1190"/>
                      <a:pt x="2322" y="0"/>
                      <a:pt x="1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3"/>
              <p:cNvSpPr/>
              <p:nvPr/>
            </p:nvSpPr>
            <p:spPr>
              <a:xfrm rot="-8032501">
                <a:off x="5322856" y="4075249"/>
                <a:ext cx="904505" cy="1203635"/>
              </a:xfrm>
              <a:custGeom>
                <a:avLst/>
                <a:gdLst/>
                <a:ahLst/>
                <a:cxnLst/>
                <a:rect l="l" t="t" r="r" b="b"/>
                <a:pathLst>
                  <a:path w="19062" h="25366" extrusionOk="0">
                    <a:moveTo>
                      <a:pt x="18623" y="0"/>
                    </a:moveTo>
                    <a:cubicBezTo>
                      <a:pt x="18524" y="0"/>
                      <a:pt x="18423" y="43"/>
                      <a:pt x="18338" y="128"/>
                    </a:cubicBezTo>
                    <a:cubicBezTo>
                      <a:pt x="16421" y="2002"/>
                      <a:pt x="14185" y="3664"/>
                      <a:pt x="12034" y="5240"/>
                    </a:cubicBezTo>
                    <a:cubicBezTo>
                      <a:pt x="11075" y="5942"/>
                      <a:pt x="10095" y="6667"/>
                      <a:pt x="9137" y="7412"/>
                    </a:cubicBezTo>
                    <a:cubicBezTo>
                      <a:pt x="6411" y="9520"/>
                      <a:pt x="3089" y="12438"/>
                      <a:pt x="1385" y="16442"/>
                    </a:cubicBezTo>
                    <a:cubicBezTo>
                      <a:pt x="192" y="19232"/>
                      <a:pt x="0" y="22491"/>
                      <a:pt x="938" y="25089"/>
                    </a:cubicBezTo>
                    <a:cubicBezTo>
                      <a:pt x="980" y="25259"/>
                      <a:pt x="1150" y="25366"/>
                      <a:pt x="1300" y="25366"/>
                    </a:cubicBezTo>
                    <a:cubicBezTo>
                      <a:pt x="1363" y="25366"/>
                      <a:pt x="1406" y="25366"/>
                      <a:pt x="1427" y="25302"/>
                    </a:cubicBezTo>
                    <a:cubicBezTo>
                      <a:pt x="1640" y="25217"/>
                      <a:pt x="1747" y="25004"/>
                      <a:pt x="1683" y="24791"/>
                    </a:cubicBezTo>
                    <a:cubicBezTo>
                      <a:pt x="831" y="22384"/>
                      <a:pt x="980" y="19339"/>
                      <a:pt x="2109" y="16740"/>
                    </a:cubicBezTo>
                    <a:cubicBezTo>
                      <a:pt x="3749" y="12907"/>
                      <a:pt x="6965" y="10074"/>
                      <a:pt x="9606" y="8030"/>
                    </a:cubicBezTo>
                    <a:cubicBezTo>
                      <a:pt x="10564" y="7305"/>
                      <a:pt x="11544" y="6560"/>
                      <a:pt x="12502" y="5879"/>
                    </a:cubicBezTo>
                    <a:cubicBezTo>
                      <a:pt x="14696" y="4281"/>
                      <a:pt x="16932" y="2620"/>
                      <a:pt x="18891" y="682"/>
                    </a:cubicBezTo>
                    <a:cubicBezTo>
                      <a:pt x="19062" y="512"/>
                      <a:pt x="19062" y="277"/>
                      <a:pt x="18891" y="128"/>
                    </a:cubicBezTo>
                    <a:cubicBezTo>
                      <a:pt x="18817" y="43"/>
                      <a:pt x="18721" y="0"/>
                      <a:pt x="18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13"/>
              <p:cNvSpPr/>
              <p:nvPr/>
            </p:nvSpPr>
            <p:spPr>
              <a:xfrm rot="-8032501">
                <a:off x="5219948" y="4224809"/>
                <a:ext cx="492206" cy="808892"/>
              </a:xfrm>
              <a:custGeom>
                <a:avLst/>
                <a:gdLst/>
                <a:ahLst/>
                <a:cxnLst/>
                <a:rect l="l" t="t" r="r" b="b"/>
                <a:pathLst>
                  <a:path w="10373" h="17047" extrusionOk="0">
                    <a:moveTo>
                      <a:pt x="9146" y="0"/>
                    </a:moveTo>
                    <a:cubicBezTo>
                      <a:pt x="9071" y="0"/>
                      <a:pt x="8997" y="10"/>
                      <a:pt x="8924" y="30"/>
                    </a:cubicBezTo>
                    <a:cubicBezTo>
                      <a:pt x="8519" y="137"/>
                      <a:pt x="8221" y="541"/>
                      <a:pt x="8285" y="946"/>
                    </a:cubicBezTo>
                    <a:cubicBezTo>
                      <a:pt x="6922" y="2479"/>
                      <a:pt x="5474" y="3906"/>
                      <a:pt x="4132" y="5418"/>
                    </a:cubicBezTo>
                    <a:cubicBezTo>
                      <a:pt x="3280" y="6398"/>
                      <a:pt x="2386" y="7378"/>
                      <a:pt x="1683" y="8485"/>
                    </a:cubicBezTo>
                    <a:cubicBezTo>
                      <a:pt x="959" y="9571"/>
                      <a:pt x="426" y="10785"/>
                      <a:pt x="235" y="12063"/>
                    </a:cubicBezTo>
                    <a:cubicBezTo>
                      <a:pt x="0" y="13831"/>
                      <a:pt x="511" y="15662"/>
                      <a:pt x="1598" y="17047"/>
                    </a:cubicBezTo>
                    <a:cubicBezTo>
                      <a:pt x="1811" y="16067"/>
                      <a:pt x="2684" y="14896"/>
                      <a:pt x="3387" y="14150"/>
                    </a:cubicBezTo>
                    <a:cubicBezTo>
                      <a:pt x="4558" y="12873"/>
                      <a:pt x="6262" y="12212"/>
                      <a:pt x="7476" y="10998"/>
                    </a:cubicBezTo>
                    <a:cubicBezTo>
                      <a:pt x="8498" y="10019"/>
                      <a:pt x="9158" y="8698"/>
                      <a:pt x="9307" y="7271"/>
                    </a:cubicBezTo>
                    <a:cubicBezTo>
                      <a:pt x="9478" y="5866"/>
                      <a:pt x="9180" y="4439"/>
                      <a:pt x="8434" y="3225"/>
                    </a:cubicBezTo>
                    <a:cubicBezTo>
                      <a:pt x="9286" y="3182"/>
                      <a:pt x="10351" y="2352"/>
                      <a:pt x="10372" y="1521"/>
                    </a:cubicBezTo>
                    <a:cubicBezTo>
                      <a:pt x="10372" y="1138"/>
                      <a:pt x="10266" y="712"/>
                      <a:pt x="10010" y="413"/>
                    </a:cubicBezTo>
                    <a:cubicBezTo>
                      <a:pt x="9786" y="172"/>
                      <a:pt x="9464" y="0"/>
                      <a:pt x="9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13"/>
              <p:cNvSpPr/>
              <p:nvPr/>
            </p:nvSpPr>
            <p:spPr>
              <a:xfrm rot="-8032501">
                <a:off x="4836319" y="4039533"/>
                <a:ext cx="623550" cy="1656172"/>
              </a:xfrm>
              <a:custGeom>
                <a:avLst/>
                <a:gdLst/>
                <a:ahLst/>
                <a:cxnLst/>
                <a:rect l="l" t="t" r="r" b="b"/>
                <a:pathLst>
                  <a:path w="13141" h="34903" extrusionOk="0">
                    <a:moveTo>
                      <a:pt x="9520" y="17353"/>
                    </a:moveTo>
                    <a:cubicBezTo>
                      <a:pt x="9563" y="17417"/>
                      <a:pt x="9606" y="17438"/>
                      <a:pt x="9648" y="17438"/>
                    </a:cubicBezTo>
                    <a:cubicBezTo>
                      <a:pt x="10244" y="17694"/>
                      <a:pt x="10564" y="18482"/>
                      <a:pt x="10351" y="19078"/>
                    </a:cubicBezTo>
                    <a:cubicBezTo>
                      <a:pt x="10110" y="19635"/>
                      <a:pt x="9595" y="20158"/>
                      <a:pt x="9114" y="20158"/>
                    </a:cubicBezTo>
                    <a:cubicBezTo>
                      <a:pt x="9042" y="20158"/>
                      <a:pt x="8972" y="20147"/>
                      <a:pt x="8903" y="20122"/>
                    </a:cubicBezTo>
                    <a:cubicBezTo>
                      <a:pt x="8865" y="20111"/>
                      <a:pt x="8825" y="20106"/>
                      <a:pt x="8785" y="20106"/>
                    </a:cubicBezTo>
                    <a:cubicBezTo>
                      <a:pt x="8663" y="20106"/>
                      <a:pt x="8535" y="20154"/>
                      <a:pt x="8455" y="20250"/>
                    </a:cubicBezTo>
                    <a:cubicBezTo>
                      <a:pt x="8349" y="20378"/>
                      <a:pt x="8349" y="20569"/>
                      <a:pt x="8434" y="20697"/>
                    </a:cubicBezTo>
                    <a:cubicBezTo>
                      <a:pt x="9755" y="22742"/>
                      <a:pt x="9563" y="25659"/>
                      <a:pt x="8008" y="27491"/>
                    </a:cubicBezTo>
                    <a:cubicBezTo>
                      <a:pt x="7369" y="28236"/>
                      <a:pt x="6560" y="28833"/>
                      <a:pt x="5687" y="29408"/>
                    </a:cubicBezTo>
                    <a:cubicBezTo>
                      <a:pt x="5282" y="29685"/>
                      <a:pt x="4877" y="29961"/>
                      <a:pt x="4515" y="30260"/>
                    </a:cubicBezTo>
                    <a:cubicBezTo>
                      <a:pt x="3749" y="30877"/>
                      <a:pt x="2513" y="32027"/>
                      <a:pt x="2066" y="33433"/>
                    </a:cubicBezTo>
                    <a:cubicBezTo>
                      <a:pt x="1129" y="31878"/>
                      <a:pt x="980" y="29706"/>
                      <a:pt x="1725" y="27661"/>
                    </a:cubicBezTo>
                    <a:cubicBezTo>
                      <a:pt x="2513" y="25361"/>
                      <a:pt x="4217" y="23444"/>
                      <a:pt x="5729" y="21804"/>
                    </a:cubicBezTo>
                    <a:cubicBezTo>
                      <a:pt x="5921" y="21613"/>
                      <a:pt x="6091" y="21421"/>
                      <a:pt x="6262" y="21208"/>
                    </a:cubicBezTo>
                    <a:cubicBezTo>
                      <a:pt x="7412" y="19994"/>
                      <a:pt x="8583" y="18759"/>
                      <a:pt x="9520" y="17353"/>
                    </a:cubicBezTo>
                    <a:close/>
                    <a:moveTo>
                      <a:pt x="6735" y="0"/>
                    </a:moveTo>
                    <a:cubicBezTo>
                      <a:pt x="6618" y="0"/>
                      <a:pt x="6507" y="54"/>
                      <a:pt x="6432" y="166"/>
                    </a:cubicBezTo>
                    <a:cubicBezTo>
                      <a:pt x="6304" y="337"/>
                      <a:pt x="6326" y="592"/>
                      <a:pt x="6517" y="720"/>
                    </a:cubicBezTo>
                    <a:cubicBezTo>
                      <a:pt x="10841" y="4127"/>
                      <a:pt x="12268" y="10858"/>
                      <a:pt x="9669" y="15735"/>
                    </a:cubicBezTo>
                    <a:cubicBezTo>
                      <a:pt x="8668" y="17588"/>
                      <a:pt x="7178" y="19227"/>
                      <a:pt x="5708" y="20761"/>
                    </a:cubicBezTo>
                    <a:cubicBezTo>
                      <a:pt x="5516" y="20953"/>
                      <a:pt x="5346" y="21144"/>
                      <a:pt x="5176" y="21357"/>
                    </a:cubicBezTo>
                    <a:cubicBezTo>
                      <a:pt x="3600" y="23040"/>
                      <a:pt x="1853" y="25042"/>
                      <a:pt x="980" y="27470"/>
                    </a:cubicBezTo>
                    <a:cubicBezTo>
                      <a:pt x="0" y="30153"/>
                      <a:pt x="448" y="33007"/>
                      <a:pt x="2002" y="34753"/>
                    </a:cubicBezTo>
                    <a:cubicBezTo>
                      <a:pt x="2087" y="34839"/>
                      <a:pt x="2194" y="34902"/>
                      <a:pt x="2300" y="34902"/>
                    </a:cubicBezTo>
                    <a:cubicBezTo>
                      <a:pt x="2364" y="34839"/>
                      <a:pt x="2407" y="34817"/>
                      <a:pt x="2428" y="34817"/>
                    </a:cubicBezTo>
                    <a:cubicBezTo>
                      <a:pt x="2599" y="34775"/>
                      <a:pt x="2705" y="34604"/>
                      <a:pt x="2705" y="34455"/>
                    </a:cubicBezTo>
                    <a:cubicBezTo>
                      <a:pt x="2726" y="32922"/>
                      <a:pt x="4132" y="31580"/>
                      <a:pt x="4984" y="30941"/>
                    </a:cubicBezTo>
                    <a:cubicBezTo>
                      <a:pt x="5367" y="30643"/>
                      <a:pt x="5772" y="30366"/>
                      <a:pt x="6134" y="30111"/>
                    </a:cubicBezTo>
                    <a:cubicBezTo>
                      <a:pt x="6986" y="29493"/>
                      <a:pt x="7902" y="28875"/>
                      <a:pt x="8583" y="28066"/>
                    </a:cubicBezTo>
                    <a:cubicBezTo>
                      <a:pt x="10202" y="26149"/>
                      <a:pt x="10521" y="23210"/>
                      <a:pt x="9435" y="20953"/>
                    </a:cubicBezTo>
                    <a:cubicBezTo>
                      <a:pt x="10159" y="20782"/>
                      <a:pt x="10777" y="20143"/>
                      <a:pt x="11054" y="19398"/>
                    </a:cubicBezTo>
                    <a:cubicBezTo>
                      <a:pt x="11437" y="18418"/>
                      <a:pt x="10926" y="17204"/>
                      <a:pt x="9968" y="16778"/>
                    </a:cubicBezTo>
                    <a:cubicBezTo>
                      <a:pt x="10095" y="16565"/>
                      <a:pt x="10244" y="16310"/>
                      <a:pt x="10372" y="16075"/>
                    </a:cubicBezTo>
                    <a:cubicBezTo>
                      <a:pt x="13141" y="10879"/>
                      <a:pt x="11629" y="3702"/>
                      <a:pt x="6986" y="81"/>
                    </a:cubicBezTo>
                    <a:cubicBezTo>
                      <a:pt x="6906" y="28"/>
                      <a:pt x="6819" y="0"/>
                      <a:pt x="6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13"/>
              <p:cNvSpPr/>
              <p:nvPr/>
            </p:nvSpPr>
            <p:spPr>
              <a:xfrm rot="-8032501">
                <a:off x="2488893" y="4394231"/>
                <a:ext cx="401243" cy="186576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3932" extrusionOk="0">
                    <a:moveTo>
                      <a:pt x="3498" y="0"/>
                    </a:moveTo>
                    <a:cubicBezTo>
                      <a:pt x="2206" y="0"/>
                      <a:pt x="985" y="437"/>
                      <a:pt x="0" y="1188"/>
                    </a:cubicBezTo>
                    <a:cubicBezTo>
                      <a:pt x="831" y="2530"/>
                      <a:pt x="2215" y="3531"/>
                      <a:pt x="3877" y="3829"/>
                    </a:cubicBezTo>
                    <a:cubicBezTo>
                      <a:pt x="4240" y="3898"/>
                      <a:pt x="4601" y="3932"/>
                      <a:pt x="4956" y="3932"/>
                    </a:cubicBezTo>
                    <a:cubicBezTo>
                      <a:pt x="6243" y="3932"/>
                      <a:pt x="7454" y="3494"/>
                      <a:pt x="8456" y="2743"/>
                    </a:cubicBezTo>
                    <a:cubicBezTo>
                      <a:pt x="7646" y="1401"/>
                      <a:pt x="6262" y="400"/>
                      <a:pt x="4579" y="102"/>
                    </a:cubicBezTo>
                    <a:cubicBezTo>
                      <a:pt x="4216" y="33"/>
                      <a:pt x="3854" y="0"/>
                      <a:pt x="34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13"/>
              <p:cNvSpPr/>
              <p:nvPr/>
            </p:nvSpPr>
            <p:spPr>
              <a:xfrm rot="-8032501">
                <a:off x="2864794" y="4518720"/>
                <a:ext cx="384066" cy="202994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4278" extrusionOk="0">
                    <a:moveTo>
                      <a:pt x="2710" y="0"/>
                    </a:moveTo>
                    <a:cubicBezTo>
                      <a:pt x="1767" y="0"/>
                      <a:pt x="843" y="240"/>
                      <a:pt x="1" y="680"/>
                    </a:cubicBezTo>
                    <a:cubicBezTo>
                      <a:pt x="618" y="2149"/>
                      <a:pt x="1811" y="3342"/>
                      <a:pt x="3408" y="3917"/>
                    </a:cubicBezTo>
                    <a:cubicBezTo>
                      <a:pt x="4063" y="4162"/>
                      <a:pt x="4732" y="4277"/>
                      <a:pt x="5391" y="4277"/>
                    </a:cubicBezTo>
                    <a:cubicBezTo>
                      <a:pt x="6339" y="4277"/>
                      <a:pt x="7264" y="4037"/>
                      <a:pt x="8094" y="3598"/>
                    </a:cubicBezTo>
                    <a:cubicBezTo>
                      <a:pt x="7498" y="2149"/>
                      <a:pt x="6284" y="935"/>
                      <a:pt x="4686" y="360"/>
                    </a:cubicBezTo>
                    <a:cubicBezTo>
                      <a:pt x="4032" y="116"/>
                      <a:pt x="3366" y="0"/>
                      <a:pt x="27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13"/>
              <p:cNvSpPr/>
              <p:nvPr/>
            </p:nvSpPr>
            <p:spPr>
              <a:xfrm rot="-8032501">
                <a:off x="4080829" y="4567042"/>
                <a:ext cx="405324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8542" h="5335" extrusionOk="0">
                    <a:moveTo>
                      <a:pt x="1876" y="0"/>
                    </a:moveTo>
                    <a:cubicBezTo>
                      <a:pt x="1211" y="0"/>
                      <a:pt x="707" y="189"/>
                      <a:pt x="491" y="577"/>
                    </a:cubicBezTo>
                    <a:cubicBezTo>
                      <a:pt x="1" y="1493"/>
                      <a:pt x="1279" y="3176"/>
                      <a:pt x="3345" y="4326"/>
                    </a:cubicBezTo>
                    <a:cubicBezTo>
                      <a:pt x="4550" y="4990"/>
                      <a:pt x="5763" y="5335"/>
                      <a:pt x="6671" y="5335"/>
                    </a:cubicBezTo>
                    <a:cubicBezTo>
                      <a:pt x="7335" y="5335"/>
                      <a:pt x="7835" y="5151"/>
                      <a:pt x="8051" y="4773"/>
                    </a:cubicBezTo>
                    <a:cubicBezTo>
                      <a:pt x="8541" y="3857"/>
                      <a:pt x="7263" y="2175"/>
                      <a:pt x="5176" y="1025"/>
                    </a:cubicBezTo>
                    <a:cubicBezTo>
                      <a:pt x="3986" y="350"/>
                      <a:pt x="2781" y="0"/>
                      <a:pt x="1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8" name="Google Shape;538;p13"/>
              <p:cNvSpPr/>
              <p:nvPr/>
            </p:nvSpPr>
            <p:spPr>
              <a:xfrm rot="-8032501">
                <a:off x="2756315" y="4182026"/>
                <a:ext cx="1207715" cy="886189"/>
              </a:xfrm>
              <a:custGeom>
                <a:avLst/>
                <a:gdLst/>
                <a:ahLst/>
                <a:cxnLst/>
                <a:rect l="l" t="t" r="r" b="b"/>
                <a:pathLst>
                  <a:path w="25452" h="18676" extrusionOk="0">
                    <a:moveTo>
                      <a:pt x="21545" y="1"/>
                    </a:moveTo>
                    <a:cubicBezTo>
                      <a:pt x="19846" y="1"/>
                      <a:pt x="18088" y="355"/>
                      <a:pt x="16485" y="1041"/>
                    </a:cubicBezTo>
                    <a:cubicBezTo>
                      <a:pt x="12502" y="2787"/>
                      <a:pt x="9563" y="6088"/>
                      <a:pt x="7455" y="8793"/>
                    </a:cubicBezTo>
                    <a:cubicBezTo>
                      <a:pt x="6709" y="9751"/>
                      <a:pt x="5985" y="10731"/>
                      <a:pt x="5282" y="11689"/>
                    </a:cubicBezTo>
                    <a:cubicBezTo>
                      <a:pt x="3706" y="13862"/>
                      <a:pt x="2088" y="16098"/>
                      <a:pt x="171" y="18015"/>
                    </a:cubicBezTo>
                    <a:cubicBezTo>
                      <a:pt x="1" y="18164"/>
                      <a:pt x="1" y="18398"/>
                      <a:pt x="171" y="18569"/>
                    </a:cubicBezTo>
                    <a:cubicBezTo>
                      <a:pt x="256" y="18654"/>
                      <a:pt x="363" y="18675"/>
                      <a:pt x="469" y="18675"/>
                    </a:cubicBezTo>
                    <a:cubicBezTo>
                      <a:pt x="576" y="18675"/>
                      <a:pt x="682" y="18654"/>
                      <a:pt x="746" y="18569"/>
                    </a:cubicBezTo>
                    <a:cubicBezTo>
                      <a:pt x="2705" y="16631"/>
                      <a:pt x="4345" y="14352"/>
                      <a:pt x="5943" y="12179"/>
                    </a:cubicBezTo>
                    <a:cubicBezTo>
                      <a:pt x="6645" y="11221"/>
                      <a:pt x="7348" y="10241"/>
                      <a:pt x="8094" y="9283"/>
                    </a:cubicBezTo>
                    <a:cubicBezTo>
                      <a:pt x="10160" y="6642"/>
                      <a:pt x="12971" y="3426"/>
                      <a:pt x="16804" y="1765"/>
                    </a:cubicBezTo>
                    <a:cubicBezTo>
                      <a:pt x="18304" y="1119"/>
                      <a:pt x="19937" y="793"/>
                      <a:pt x="21514" y="793"/>
                    </a:cubicBezTo>
                    <a:cubicBezTo>
                      <a:pt x="22692" y="793"/>
                      <a:pt x="23838" y="975"/>
                      <a:pt x="24876" y="1339"/>
                    </a:cubicBezTo>
                    <a:cubicBezTo>
                      <a:pt x="24926" y="1359"/>
                      <a:pt x="24976" y="1368"/>
                      <a:pt x="25024" y="1368"/>
                    </a:cubicBezTo>
                    <a:cubicBezTo>
                      <a:pt x="25182" y="1368"/>
                      <a:pt x="25322" y="1268"/>
                      <a:pt x="25387" y="1105"/>
                    </a:cubicBezTo>
                    <a:cubicBezTo>
                      <a:pt x="25451" y="892"/>
                      <a:pt x="25345" y="679"/>
                      <a:pt x="25132" y="593"/>
                    </a:cubicBezTo>
                    <a:cubicBezTo>
                      <a:pt x="24027" y="195"/>
                      <a:pt x="22802" y="1"/>
                      <a:pt x="21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9" name="Google Shape;539;p13"/>
              <p:cNvSpPr/>
              <p:nvPr/>
            </p:nvSpPr>
            <p:spPr>
              <a:xfrm rot="-8032501">
                <a:off x="3262013" y="4349379"/>
                <a:ext cx="812546" cy="484756"/>
              </a:xfrm>
              <a:custGeom>
                <a:avLst/>
                <a:gdLst/>
                <a:ahLst/>
                <a:cxnLst/>
                <a:rect l="l" t="t" r="r" b="b"/>
                <a:pathLst>
                  <a:path w="17124" h="10216" extrusionOk="0">
                    <a:moveTo>
                      <a:pt x="12991" y="0"/>
                    </a:moveTo>
                    <a:cubicBezTo>
                      <a:pt x="12707" y="0"/>
                      <a:pt x="12423" y="19"/>
                      <a:pt x="12140" y="56"/>
                    </a:cubicBezTo>
                    <a:cubicBezTo>
                      <a:pt x="10862" y="248"/>
                      <a:pt x="9648" y="780"/>
                      <a:pt x="8540" y="1504"/>
                    </a:cubicBezTo>
                    <a:cubicBezTo>
                      <a:pt x="7454" y="2229"/>
                      <a:pt x="6474" y="3102"/>
                      <a:pt x="5495" y="3954"/>
                    </a:cubicBezTo>
                    <a:cubicBezTo>
                      <a:pt x="3961" y="5317"/>
                      <a:pt x="2556" y="6744"/>
                      <a:pt x="1022" y="8107"/>
                    </a:cubicBezTo>
                    <a:cubicBezTo>
                      <a:pt x="985" y="8101"/>
                      <a:pt x="949" y="8098"/>
                      <a:pt x="912" y="8098"/>
                    </a:cubicBezTo>
                    <a:cubicBezTo>
                      <a:pt x="546" y="8098"/>
                      <a:pt x="203" y="8378"/>
                      <a:pt x="107" y="8746"/>
                    </a:cubicBezTo>
                    <a:cubicBezTo>
                      <a:pt x="0" y="9150"/>
                      <a:pt x="192" y="9576"/>
                      <a:pt x="490" y="9832"/>
                    </a:cubicBezTo>
                    <a:cubicBezTo>
                      <a:pt x="767" y="10109"/>
                      <a:pt x="1193" y="10215"/>
                      <a:pt x="1597" y="10215"/>
                    </a:cubicBezTo>
                    <a:cubicBezTo>
                      <a:pt x="2428" y="10215"/>
                      <a:pt x="3216" y="9150"/>
                      <a:pt x="3301" y="8256"/>
                    </a:cubicBezTo>
                    <a:cubicBezTo>
                      <a:pt x="4295" y="8877"/>
                      <a:pt x="5466" y="9188"/>
                      <a:pt x="6643" y="9188"/>
                    </a:cubicBezTo>
                    <a:cubicBezTo>
                      <a:pt x="6878" y="9188"/>
                      <a:pt x="7113" y="9175"/>
                      <a:pt x="7348" y="9150"/>
                    </a:cubicBezTo>
                    <a:cubicBezTo>
                      <a:pt x="8753" y="8980"/>
                      <a:pt x="10095" y="8320"/>
                      <a:pt x="11075" y="7297"/>
                    </a:cubicBezTo>
                    <a:cubicBezTo>
                      <a:pt x="12267" y="6083"/>
                      <a:pt x="12949" y="4380"/>
                      <a:pt x="14227" y="3208"/>
                    </a:cubicBezTo>
                    <a:cubicBezTo>
                      <a:pt x="14972" y="2505"/>
                      <a:pt x="16144" y="1632"/>
                      <a:pt x="17123" y="1419"/>
                    </a:cubicBezTo>
                    <a:cubicBezTo>
                      <a:pt x="15961" y="507"/>
                      <a:pt x="14482" y="0"/>
                      <a:pt x="12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 rot="-8032501">
                <a:off x="3130991" y="4595459"/>
                <a:ext cx="1660443" cy="535766"/>
              </a:xfrm>
              <a:custGeom>
                <a:avLst/>
                <a:gdLst/>
                <a:ahLst/>
                <a:cxnLst/>
                <a:rect l="l" t="t" r="r" b="b"/>
                <a:pathLst>
                  <a:path w="34993" h="11291" extrusionOk="0">
                    <a:moveTo>
                      <a:pt x="30471" y="785"/>
                    </a:moveTo>
                    <a:cubicBezTo>
                      <a:pt x="31626" y="785"/>
                      <a:pt x="32718" y="1064"/>
                      <a:pt x="33608" y="1600"/>
                    </a:cubicBezTo>
                    <a:cubicBezTo>
                      <a:pt x="32203" y="2026"/>
                      <a:pt x="31053" y="3261"/>
                      <a:pt x="30435" y="4049"/>
                    </a:cubicBezTo>
                    <a:cubicBezTo>
                      <a:pt x="30137" y="4433"/>
                      <a:pt x="29860" y="4859"/>
                      <a:pt x="29583" y="5221"/>
                    </a:cubicBezTo>
                    <a:cubicBezTo>
                      <a:pt x="28966" y="6073"/>
                      <a:pt x="28412" y="6903"/>
                      <a:pt x="27666" y="7542"/>
                    </a:cubicBezTo>
                    <a:cubicBezTo>
                      <a:pt x="26656" y="8411"/>
                      <a:pt x="25310" y="8853"/>
                      <a:pt x="23966" y="8853"/>
                    </a:cubicBezTo>
                    <a:cubicBezTo>
                      <a:pt x="22872" y="8853"/>
                      <a:pt x="21780" y="8560"/>
                      <a:pt x="20872" y="7968"/>
                    </a:cubicBezTo>
                    <a:cubicBezTo>
                      <a:pt x="20815" y="7920"/>
                      <a:pt x="20744" y="7898"/>
                      <a:pt x="20673" y="7898"/>
                    </a:cubicBezTo>
                    <a:cubicBezTo>
                      <a:pt x="20585" y="7898"/>
                      <a:pt x="20495" y="7931"/>
                      <a:pt x="20425" y="7989"/>
                    </a:cubicBezTo>
                    <a:cubicBezTo>
                      <a:pt x="20297" y="8096"/>
                      <a:pt x="20233" y="8288"/>
                      <a:pt x="20297" y="8437"/>
                    </a:cubicBezTo>
                    <a:cubicBezTo>
                      <a:pt x="20489" y="9012"/>
                      <a:pt x="19914" y="9651"/>
                      <a:pt x="19254" y="9885"/>
                    </a:cubicBezTo>
                    <a:cubicBezTo>
                      <a:pt x="19116" y="9937"/>
                      <a:pt x="18971" y="9962"/>
                      <a:pt x="18826" y="9962"/>
                    </a:cubicBezTo>
                    <a:cubicBezTo>
                      <a:pt x="18320" y="9962"/>
                      <a:pt x="17812" y="9662"/>
                      <a:pt x="17614" y="9182"/>
                    </a:cubicBezTo>
                    <a:cubicBezTo>
                      <a:pt x="17571" y="9161"/>
                      <a:pt x="17571" y="9139"/>
                      <a:pt x="17550" y="9118"/>
                    </a:cubicBezTo>
                    <a:cubicBezTo>
                      <a:pt x="18934" y="8138"/>
                      <a:pt x="20191" y="6967"/>
                      <a:pt x="21384" y="5817"/>
                    </a:cubicBezTo>
                    <a:cubicBezTo>
                      <a:pt x="21575" y="5625"/>
                      <a:pt x="21767" y="5476"/>
                      <a:pt x="21980" y="5285"/>
                    </a:cubicBezTo>
                    <a:cubicBezTo>
                      <a:pt x="23599" y="3772"/>
                      <a:pt x="25537" y="2047"/>
                      <a:pt x="27837" y="1259"/>
                    </a:cubicBezTo>
                    <a:cubicBezTo>
                      <a:pt x="28711" y="941"/>
                      <a:pt x="29608" y="785"/>
                      <a:pt x="30471" y="785"/>
                    </a:cubicBezTo>
                    <a:close/>
                    <a:moveTo>
                      <a:pt x="30431" y="1"/>
                    </a:moveTo>
                    <a:cubicBezTo>
                      <a:pt x="29481" y="1"/>
                      <a:pt x="28496" y="169"/>
                      <a:pt x="27539" y="514"/>
                    </a:cubicBezTo>
                    <a:cubicBezTo>
                      <a:pt x="25111" y="1366"/>
                      <a:pt x="23087" y="3134"/>
                      <a:pt x="21405" y="4731"/>
                    </a:cubicBezTo>
                    <a:cubicBezTo>
                      <a:pt x="21234" y="4901"/>
                      <a:pt x="21043" y="5093"/>
                      <a:pt x="20830" y="5263"/>
                    </a:cubicBezTo>
                    <a:cubicBezTo>
                      <a:pt x="19275" y="6712"/>
                      <a:pt x="17656" y="8202"/>
                      <a:pt x="15804" y="9225"/>
                    </a:cubicBezTo>
                    <a:cubicBezTo>
                      <a:pt x="14152" y="10097"/>
                      <a:pt x="12289" y="10513"/>
                      <a:pt x="10414" y="10513"/>
                    </a:cubicBezTo>
                    <a:cubicBezTo>
                      <a:pt x="6750" y="10513"/>
                      <a:pt x="3043" y="8925"/>
                      <a:pt x="789" y="6051"/>
                    </a:cubicBezTo>
                    <a:cubicBezTo>
                      <a:pt x="702" y="5939"/>
                      <a:pt x="578" y="5886"/>
                      <a:pt x="457" y="5886"/>
                    </a:cubicBezTo>
                    <a:cubicBezTo>
                      <a:pt x="370" y="5886"/>
                      <a:pt x="285" y="5913"/>
                      <a:pt x="214" y="5966"/>
                    </a:cubicBezTo>
                    <a:cubicBezTo>
                      <a:pt x="43" y="6115"/>
                      <a:pt x="1" y="6371"/>
                      <a:pt x="150" y="6541"/>
                    </a:cubicBezTo>
                    <a:cubicBezTo>
                      <a:pt x="2535" y="9587"/>
                      <a:pt x="6497" y="11290"/>
                      <a:pt x="10394" y="11290"/>
                    </a:cubicBezTo>
                    <a:cubicBezTo>
                      <a:pt x="12439" y="11290"/>
                      <a:pt x="14419" y="10843"/>
                      <a:pt x="16187" y="9906"/>
                    </a:cubicBezTo>
                    <a:cubicBezTo>
                      <a:pt x="16443" y="9778"/>
                      <a:pt x="16655" y="9651"/>
                      <a:pt x="16890" y="9523"/>
                    </a:cubicBezTo>
                    <a:cubicBezTo>
                      <a:pt x="17220" y="10267"/>
                      <a:pt x="18052" y="10728"/>
                      <a:pt x="18855" y="10728"/>
                    </a:cubicBezTo>
                    <a:cubicBezTo>
                      <a:pt x="19087" y="10728"/>
                      <a:pt x="19316" y="10690"/>
                      <a:pt x="19531" y="10609"/>
                    </a:cubicBezTo>
                    <a:cubicBezTo>
                      <a:pt x="20276" y="10311"/>
                      <a:pt x="20915" y="9693"/>
                      <a:pt x="21064" y="8990"/>
                    </a:cubicBezTo>
                    <a:cubicBezTo>
                      <a:pt x="21955" y="9419"/>
                      <a:pt x="22952" y="9632"/>
                      <a:pt x="23951" y="9632"/>
                    </a:cubicBezTo>
                    <a:cubicBezTo>
                      <a:pt x="25483" y="9632"/>
                      <a:pt x="27017" y="9131"/>
                      <a:pt x="28177" y="8138"/>
                    </a:cubicBezTo>
                    <a:cubicBezTo>
                      <a:pt x="29008" y="7414"/>
                      <a:pt x="29647" y="6541"/>
                      <a:pt x="30222" y="5689"/>
                    </a:cubicBezTo>
                    <a:cubicBezTo>
                      <a:pt x="30499" y="5306"/>
                      <a:pt x="30755" y="4901"/>
                      <a:pt x="31053" y="4539"/>
                    </a:cubicBezTo>
                    <a:cubicBezTo>
                      <a:pt x="31713" y="3687"/>
                      <a:pt x="33055" y="2282"/>
                      <a:pt x="34567" y="2239"/>
                    </a:cubicBezTo>
                    <a:cubicBezTo>
                      <a:pt x="34716" y="2239"/>
                      <a:pt x="34886" y="2133"/>
                      <a:pt x="34929" y="1983"/>
                    </a:cubicBezTo>
                    <a:cubicBezTo>
                      <a:pt x="34993" y="1813"/>
                      <a:pt x="34971" y="1664"/>
                      <a:pt x="34822" y="1557"/>
                    </a:cubicBezTo>
                    <a:cubicBezTo>
                      <a:pt x="33704" y="535"/>
                      <a:pt x="32123" y="1"/>
                      <a:pt x="30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41" name="Google Shape;541;p13"/>
          <p:cNvGrpSpPr/>
          <p:nvPr/>
        </p:nvGrpSpPr>
        <p:grpSpPr>
          <a:xfrm>
            <a:off x="-441550" y="-32560"/>
            <a:ext cx="1567354" cy="5213470"/>
            <a:chOff x="-441550" y="-32560"/>
            <a:chExt cx="1567354" cy="5213470"/>
          </a:xfrm>
        </p:grpSpPr>
        <p:grpSp>
          <p:nvGrpSpPr>
            <p:cNvPr id="542" name="Google Shape;542;p13"/>
            <p:cNvGrpSpPr/>
            <p:nvPr/>
          </p:nvGrpSpPr>
          <p:grpSpPr>
            <a:xfrm flipH="1">
              <a:off x="-37913" y="4015297"/>
              <a:ext cx="1163340" cy="1165613"/>
              <a:chOff x="7925916" y="3925394"/>
              <a:chExt cx="1214976" cy="1217350"/>
            </a:xfrm>
          </p:grpSpPr>
          <p:sp>
            <p:nvSpPr>
              <p:cNvPr id="543" name="Google Shape;543;p13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13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13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13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13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13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13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13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1" name="Google Shape;551;p13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" name="Google Shape;552;p13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" name="Google Shape;553;p13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4" name="Google Shape;554;p13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5" name="Google Shape;555;p13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6" name="Google Shape;556;p13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7" name="Google Shape;557;p13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8" name="Google Shape;558;p13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9" name="Google Shape;559;p13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13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13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13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13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13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13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6" name="Google Shape;566;p13"/>
            <p:cNvGrpSpPr/>
            <p:nvPr/>
          </p:nvGrpSpPr>
          <p:grpSpPr>
            <a:xfrm rot="10800000">
              <a:off x="-37536" y="-32560"/>
              <a:ext cx="1163340" cy="1165735"/>
              <a:chOff x="7925916" y="3925394"/>
              <a:chExt cx="1214976" cy="1217350"/>
            </a:xfrm>
          </p:grpSpPr>
          <p:sp>
            <p:nvSpPr>
              <p:cNvPr id="567" name="Google Shape;567;p13"/>
              <p:cNvSpPr/>
              <p:nvPr/>
            </p:nvSpPr>
            <p:spPr>
              <a:xfrm>
                <a:off x="8078456" y="5034498"/>
                <a:ext cx="464706" cy="105907"/>
              </a:xfrm>
              <a:custGeom>
                <a:avLst/>
                <a:gdLst/>
                <a:ahLst/>
                <a:cxnLst/>
                <a:rect l="l" t="t" r="r" b="b"/>
                <a:pathLst>
                  <a:path w="12716" h="2898" extrusionOk="0">
                    <a:moveTo>
                      <a:pt x="6347" y="1"/>
                    </a:moveTo>
                    <a:cubicBezTo>
                      <a:pt x="3813" y="1"/>
                      <a:pt x="1534" y="1130"/>
                      <a:pt x="1" y="2897"/>
                    </a:cubicBezTo>
                    <a:lnTo>
                      <a:pt x="12715" y="2897"/>
                    </a:lnTo>
                    <a:cubicBezTo>
                      <a:pt x="11161" y="1151"/>
                      <a:pt x="8882" y="1"/>
                      <a:pt x="634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8" name="Google Shape;568;p13"/>
              <p:cNvSpPr/>
              <p:nvPr/>
            </p:nvSpPr>
            <p:spPr>
              <a:xfrm>
                <a:off x="7925916" y="3925394"/>
                <a:ext cx="1214208" cy="1216583"/>
              </a:xfrm>
              <a:custGeom>
                <a:avLst/>
                <a:gdLst/>
                <a:ahLst/>
                <a:cxnLst/>
                <a:rect l="l" t="t" r="r" b="b"/>
                <a:pathLst>
                  <a:path w="33225" h="33290" extrusionOk="0">
                    <a:moveTo>
                      <a:pt x="33225" y="1"/>
                    </a:moveTo>
                    <a:cubicBezTo>
                      <a:pt x="32586" y="1"/>
                      <a:pt x="31947" y="257"/>
                      <a:pt x="31500" y="725"/>
                    </a:cubicBezTo>
                    <a:cubicBezTo>
                      <a:pt x="30526" y="1699"/>
                      <a:pt x="28996" y="1908"/>
                      <a:pt x="27875" y="1908"/>
                    </a:cubicBezTo>
                    <a:cubicBezTo>
                      <a:pt x="27477" y="1908"/>
                      <a:pt x="27130" y="1882"/>
                      <a:pt x="26878" y="1854"/>
                    </a:cubicBezTo>
                    <a:cubicBezTo>
                      <a:pt x="26325" y="1811"/>
                      <a:pt x="25750" y="1705"/>
                      <a:pt x="25153" y="1620"/>
                    </a:cubicBezTo>
                    <a:cubicBezTo>
                      <a:pt x="24144" y="1461"/>
                      <a:pt x="23115" y="1302"/>
                      <a:pt x="22067" y="1302"/>
                    </a:cubicBezTo>
                    <a:cubicBezTo>
                      <a:pt x="21567" y="1302"/>
                      <a:pt x="21062" y="1338"/>
                      <a:pt x="20553" y="1428"/>
                    </a:cubicBezTo>
                    <a:cubicBezTo>
                      <a:pt x="18956" y="1747"/>
                      <a:pt x="17550" y="2599"/>
                      <a:pt x="16187" y="3409"/>
                    </a:cubicBezTo>
                    <a:cubicBezTo>
                      <a:pt x="14626" y="4326"/>
                      <a:pt x="13155" y="5243"/>
                      <a:pt x="11543" y="5243"/>
                    </a:cubicBezTo>
                    <a:cubicBezTo>
                      <a:pt x="11396" y="5243"/>
                      <a:pt x="11247" y="5235"/>
                      <a:pt x="11097" y="5219"/>
                    </a:cubicBezTo>
                    <a:cubicBezTo>
                      <a:pt x="11072" y="5216"/>
                      <a:pt x="11048" y="5215"/>
                      <a:pt x="11024" y="5215"/>
                    </a:cubicBezTo>
                    <a:cubicBezTo>
                      <a:pt x="10862" y="5215"/>
                      <a:pt x="10718" y="5275"/>
                      <a:pt x="10607" y="5368"/>
                    </a:cubicBezTo>
                    <a:cubicBezTo>
                      <a:pt x="10458" y="5517"/>
                      <a:pt x="10394" y="5666"/>
                      <a:pt x="10394" y="5879"/>
                    </a:cubicBezTo>
                    <a:lnTo>
                      <a:pt x="10394" y="6625"/>
                    </a:lnTo>
                    <a:lnTo>
                      <a:pt x="7306" y="6625"/>
                    </a:lnTo>
                    <a:cubicBezTo>
                      <a:pt x="6922" y="6625"/>
                      <a:pt x="6624" y="6923"/>
                      <a:pt x="6624" y="7285"/>
                    </a:cubicBezTo>
                    <a:lnTo>
                      <a:pt x="6624" y="10394"/>
                    </a:lnTo>
                    <a:lnTo>
                      <a:pt x="5879" y="10394"/>
                    </a:lnTo>
                    <a:cubicBezTo>
                      <a:pt x="5709" y="10394"/>
                      <a:pt x="5517" y="10458"/>
                      <a:pt x="5389" y="10607"/>
                    </a:cubicBezTo>
                    <a:cubicBezTo>
                      <a:pt x="5240" y="10735"/>
                      <a:pt x="5197" y="10927"/>
                      <a:pt x="5219" y="11097"/>
                    </a:cubicBezTo>
                    <a:cubicBezTo>
                      <a:pt x="5389" y="12865"/>
                      <a:pt x="4431" y="14483"/>
                      <a:pt x="3408" y="16187"/>
                    </a:cubicBezTo>
                    <a:cubicBezTo>
                      <a:pt x="2578" y="17550"/>
                      <a:pt x="1726" y="18956"/>
                      <a:pt x="1449" y="20553"/>
                    </a:cubicBezTo>
                    <a:cubicBezTo>
                      <a:pt x="1151" y="22129"/>
                      <a:pt x="1385" y="23663"/>
                      <a:pt x="1619" y="25153"/>
                    </a:cubicBezTo>
                    <a:cubicBezTo>
                      <a:pt x="1705" y="25728"/>
                      <a:pt x="1811" y="26325"/>
                      <a:pt x="1875" y="26900"/>
                    </a:cubicBezTo>
                    <a:cubicBezTo>
                      <a:pt x="1981" y="27858"/>
                      <a:pt x="2045" y="30180"/>
                      <a:pt x="725" y="31500"/>
                    </a:cubicBezTo>
                    <a:cubicBezTo>
                      <a:pt x="235" y="31947"/>
                      <a:pt x="1" y="32586"/>
                      <a:pt x="1" y="33225"/>
                    </a:cubicBezTo>
                    <a:lnTo>
                      <a:pt x="1257" y="33289"/>
                    </a:lnTo>
                    <a:cubicBezTo>
                      <a:pt x="1257" y="32991"/>
                      <a:pt x="1364" y="32693"/>
                      <a:pt x="1598" y="32480"/>
                    </a:cubicBezTo>
                    <a:cubicBezTo>
                      <a:pt x="3281" y="30840"/>
                      <a:pt x="3281" y="28220"/>
                      <a:pt x="3153" y="26815"/>
                    </a:cubicBezTo>
                    <a:cubicBezTo>
                      <a:pt x="3089" y="26197"/>
                      <a:pt x="2982" y="25579"/>
                      <a:pt x="2897" y="25004"/>
                    </a:cubicBezTo>
                    <a:cubicBezTo>
                      <a:pt x="2663" y="23556"/>
                      <a:pt x="2450" y="22172"/>
                      <a:pt x="2706" y="20851"/>
                    </a:cubicBezTo>
                    <a:cubicBezTo>
                      <a:pt x="2982" y="19488"/>
                      <a:pt x="3770" y="18189"/>
                      <a:pt x="4516" y="16911"/>
                    </a:cubicBezTo>
                    <a:cubicBezTo>
                      <a:pt x="5474" y="15314"/>
                      <a:pt x="6497" y="13631"/>
                      <a:pt x="6539" y="11736"/>
                    </a:cubicBezTo>
                    <a:lnTo>
                      <a:pt x="7263" y="11736"/>
                    </a:lnTo>
                    <a:cubicBezTo>
                      <a:pt x="7647" y="11736"/>
                      <a:pt x="7945" y="11459"/>
                      <a:pt x="7945" y="11076"/>
                    </a:cubicBezTo>
                    <a:lnTo>
                      <a:pt x="7945" y="7988"/>
                    </a:lnTo>
                    <a:lnTo>
                      <a:pt x="11033" y="7988"/>
                    </a:lnTo>
                    <a:cubicBezTo>
                      <a:pt x="11395" y="7988"/>
                      <a:pt x="11693" y="7689"/>
                      <a:pt x="11693" y="7327"/>
                    </a:cubicBezTo>
                    <a:lnTo>
                      <a:pt x="11693" y="6603"/>
                    </a:lnTo>
                    <a:cubicBezTo>
                      <a:pt x="13589" y="6561"/>
                      <a:pt x="15229" y="5538"/>
                      <a:pt x="16847" y="4580"/>
                    </a:cubicBezTo>
                    <a:cubicBezTo>
                      <a:pt x="18125" y="3813"/>
                      <a:pt x="19445" y="3025"/>
                      <a:pt x="20787" y="2770"/>
                    </a:cubicBezTo>
                    <a:cubicBezTo>
                      <a:pt x="21234" y="2677"/>
                      <a:pt x="21682" y="2640"/>
                      <a:pt x="22134" y="2640"/>
                    </a:cubicBezTo>
                    <a:cubicBezTo>
                      <a:pt x="23038" y="2640"/>
                      <a:pt x="23961" y="2791"/>
                      <a:pt x="24940" y="2961"/>
                    </a:cubicBezTo>
                    <a:cubicBezTo>
                      <a:pt x="25537" y="3025"/>
                      <a:pt x="26133" y="3132"/>
                      <a:pt x="26751" y="3196"/>
                    </a:cubicBezTo>
                    <a:cubicBezTo>
                      <a:pt x="27054" y="3223"/>
                      <a:pt x="27415" y="3245"/>
                      <a:pt x="27809" y="3245"/>
                    </a:cubicBezTo>
                    <a:cubicBezTo>
                      <a:pt x="29242" y="3245"/>
                      <a:pt x="31130" y="2960"/>
                      <a:pt x="32416" y="1641"/>
                    </a:cubicBezTo>
                    <a:cubicBezTo>
                      <a:pt x="32629" y="1428"/>
                      <a:pt x="32927" y="1321"/>
                      <a:pt x="33225" y="1321"/>
                    </a:cubicBezTo>
                    <a:lnTo>
                      <a:pt x="33225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13"/>
              <p:cNvSpPr/>
              <p:nvPr/>
            </p:nvSpPr>
            <p:spPr>
              <a:xfrm>
                <a:off x="8512757" y="4519287"/>
                <a:ext cx="628135" cy="622690"/>
              </a:xfrm>
              <a:custGeom>
                <a:avLst/>
                <a:gdLst/>
                <a:ahLst/>
                <a:cxnLst/>
                <a:rect l="l" t="t" r="r" b="b"/>
                <a:pathLst>
                  <a:path w="17188" h="17039" extrusionOk="0">
                    <a:moveTo>
                      <a:pt x="8749" y="1"/>
                    </a:moveTo>
                    <a:cubicBezTo>
                      <a:pt x="7723" y="1"/>
                      <a:pt x="6691" y="61"/>
                      <a:pt x="5666" y="128"/>
                    </a:cubicBezTo>
                    <a:cubicBezTo>
                      <a:pt x="3962" y="234"/>
                      <a:pt x="2280" y="319"/>
                      <a:pt x="576" y="426"/>
                    </a:cubicBezTo>
                    <a:cubicBezTo>
                      <a:pt x="469" y="2130"/>
                      <a:pt x="405" y="3791"/>
                      <a:pt x="299" y="5495"/>
                    </a:cubicBezTo>
                    <a:cubicBezTo>
                      <a:pt x="128" y="8114"/>
                      <a:pt x="1" y="10798"/>
                      <a:pt x="789" y="13268"/>
                    </a:cubicBezTo>
                    <a:cubicBezTo>
                      <a:pt x="1257" y="14653"/>
                      <a:pt x="1939" y="15909"/>
                      <a:pt x="2812" y="17038"/>
                    </a:cubicBezTo>
                    <a:lnTo>
                      <a:pt x="17188" y="17038"/>
                    </a:lnTo>
                    <a:lnTo>
                      <a:pt x="17188" y="2662"/>
                    </a:lnTo>
                    <a:cubicBezTo>
                      <a:pt x="16080" y="1768"/>
                      <a:pt x="14824" y="1065"/>
                      <a:pt x="13439" y="639"/>
                    </a:cubicBezTo>
                    <a:cubicBezTo>
                      <a:pt x="11923" y="146"/>
                      <a:pt x="10343" y="1"/>
                      <a:pt x="8749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13"/>
              <p:cNvSpPr/>
              <p:nvPr/>
            </p:nvSpPr>
            <p:spPr>
              <a:xfrm>
                <a:off x="8716678" y="4723390"/>
                <a:ext cx="424214" cy="419354"/>
              </a:xfrm>
              <a:custGeom>
                <a:avLst/>
                <a:gdLst/>
                <a:ahLst/>
                <a:cxnLst/>
                <a:rect l="l" t="t" r="r" b="b"/>
                <a:pathLst>
                  <a:path w="11608" h="11475" extrusionOk="0">
                    <a:moveTo>
                      <a:pt x="5903" y="1"/>
                    </a:moveTo>
                    <a:cubicBezTo>
                      <a:pt x="5214" y="1"/>
                      <a:pt x="4521" y="39"/>
                      <a:pt x="3834" y="80"/>
                    </a:cubicBezTo>
                    <a:cubicBezTo>
                      <a:pt x="2705" y="165"/>
                      <a:pt x="1577" y="208"/>
                      <a:pt x="427" y="293"/>
                    </a:cubicBezTo>
                    <a:cubicBezTo>
                      <a:pt x="363" y="1443"/>
                      <a:pt x="299" y="2551"/>
                      <a:pt x="214" y="3701"/>
                    </a:cubicBezTo>
                    <a:cubicBezTo>
                      <a:pt x="107" y="5447"/>
                      <a:pt x="1" y="7257"/>
                      <a:pt x="576" y="8940"/>
                    </a:cubicBezTo>
                    <a:cubicBezTo>
                      <a:pt x="853" y="9877"/>
                      <a:pt x="1342" y="10686"/>
                      <a:pt x="1917" y="11474"/>
                    </a:cubicBezTo>
                    <a:lnTo>
                      <a:pt x="11608" y="11474"/>
                    </a:lnTo>
                    <a:lnTo>
                      <a:pt x="11608" y="11453"/>
                    </a:lnTo>
                    <a:lnTo>
                      <a:pt x="11608" y="1784"/>
                    </a:lnTo>
                    <a:cubicBezTo>
                      <a:pt x="10862" y="1188"/>
                      <a:pt x="10011" y="719"/>
                      <a:pt x="9095" y="421"/>
                    </a:cubicBezTo>
                    <a:cubicBezTo>
                      <a:pt x="8066" y="95"/>
                      <a:pt x="6989" y="1"/>
                      <a:pt x="59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13"/>
              <p:cNvSpPr/>
              <p:nvPr/>
            </p:nvSpPr>
            <p:spPr>
              <a:xfrm>
                <a:off x="8174971" y="5078093"/>
                <a:ext cx="269337" cy="62309"/>
              </a:xfrm>
              <a:custGeom>
                <a:avLst/>
                <a:gdLst/>
                <a:ahLst/>
                <a:cxnLst/>
                <a:rect l="l" t="t" r="r" b="b"/>
                <a:pathLst>
                  <a:path w="7370" h="1705" extrusionOk="0">
                    <a:moveTo>
                      <a:pt x="3706" y="0"/>
                    </a:moveTo>
                    <a:cubicBezTo>
                      <a:pt x="2237" y="0"/>
                      <a:pt x="916" y="660"/>
                      <a:pt x="0" y="1704"/>
                    </a:cubicBezTo>
                    <a:lnTo>
                      <a:pt x="7369" y="1704"/>
                    </a:lnTo>
                    <a:cubicBezTo>
                      <a:pt x="6496" y="660"/>
                      <a:pt x="5176" y="0"/>
                      <a:pt x="37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13"/>
              <p:cNvSpPr/>
              <p:nvPr/>
            </p:nvSpPr>
            <p:spPr>
              <a:xfrm>
                <a:off x="9034254" y="4079504"/>
                <a:ext cx="105871" cy="463939"/>
              </a:xfrm>
              <a:custGeom>
                <a:avLst/>
                <a:gdLst/>
                <a:ahLst/>
                <a:cxnLst/>
                <a:rect l="l" t="t" r="r" b="b"/>
                <a:pathLst>
                  <a:path w="2897" h="12695" extrusionOk="0">
                    <a:moveTo>
                      <a:pt x="2897" y="1"/>
                    </a:moveTo>
                    <a:cubicBezTo>
                      <a:pt x="1108" y="1513"/>
                      <a:pt x="0" y="3792"/>
                      <a:pt x="0" y="6326"/>
                    </a:cubicBezTo>
                    <a:cubicBezTo>
                      <a:pt x="0" y="8882"/>
                      <a:pt x="1108" y="11140"/>
                      <a:pt x="2897" y="12694"/>
                    </a:cubicBezTo>
                    <a:lnTo>
                      <a:pt x="289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13"/>
              <p:cNvSpPr/>
              <p:nvPr/>
            </p:nvSpPr>
            <p:spPr>
              <a:xfrm>
                <a:off x="9078619" y="4175252"/>
                <a:ext cx="62273" cy="270104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7391" extrusionOk="0">
                    <a:moveTo>
                      <a:pt x="1704" y="0"/>
                    </a:moveTo>
                    <a:cubicBezTo>
                      <a:pt x="682" y="916"/>
                      <a:pt x="0" y="2237"/>
                      <a:pt x="0" y="3706"/>
                    </a:cubicBezTo>
                    <a:cubicBezTo>
                      <a:pt x="0" y="5197"/>
                      <a:pt x="639" y="6496"/>
                      <a:pt x="1704" y="7391"/>
                    </a:cubicBezTo>
                    <a:lnTo>
                      <a:pt x="17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13"/>
              <p:cNvSpPr/>
              <p:nvPr/>
            </p:nvSpPr>
            <p:spPr>
              <a:xfrm>
                <a:off x="9017882" y="5019551"/>
                <a:ext cx="31940" cy="29199"/>
              </a:xfrm>
              <a:custGeom>
                <a:avLst/>
                <a:gdLst/>
                <a:ahLst/>
                <a:cxnLst/>
                <a:rect l="l" t="t" r="r" b="b"/>
                <a:pathLst>
                  <a:path w="874" h="799" extrusionOk="0">
                    <a:moveTo>
                      <a:pt x="427" y="0"/>
                    </a:moveTo>
                    <a:cubicBezTo>
                      <a:pt x="326" y="0"/>
                      <a:pt x="224" y="37"/>
                      <a:pt x="150" y="112"/>
                    </a:cubicBezTo>
                    <a:cubicBezTo>
                      <a:pt x="1" y="282"/>
                      <a:pt x="1" y="516"/>
                      <a:pt x="150" y="687"/>
                    </a:cubicBezTo>
                    <a:cubicBezTo>
                      <a:pt x="235" y="761"/>
                      <a:pt x="336" y="799"/>
                      <a:pt x="435" y="799"/>
                    </a:cubicBezTo>
                    <a:cubicBezTo>
                      <a:pt x="533" y="799"/>
                      <a:pt x="629" y="761"/>
                      <a:pt x="704" y="687"/>
                    </a:cubicBezTo>
                    <a:cubicBezTo>
                      <a:pt x="874" y="516"/>
                      <a:pt x="874" y="282"/>
                      <a:pt x="704" y="112"/>
                    </a:cubicBezTo>
                    <a:cubicBezTo>
                      <a:pt x="629" y="37"/>
                      <a:pt x="528" y="0"/>
                      <a:pt x="4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13"/>
              <p:cNvSpPr/>
              <p:nvPr/>
            </p:nvSpPr>
            <p:spPr>
              <a:xfrm>
                <a:off x="8976659" y="4978474"/>
                <a:ext cx="31940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10" extrusionOk="0">
                    <a:moveTo>
                      <a:pt x="437" y="1"/>
                    </a:moveTo>
                    <a:cubicBezTo>
                      <a:pt x="335" y="1"/>
                      <a:pt x="234" y="43"/>
                      <a:pt x="149" y="128"/>
                    </a:cubicBezTo>
                    <a:cubicBezTo>
                      <a:pt x="0" y="277"/>
                      <a:pt x="0" y="512"/>
                      <a:pt x="149" y="682"/>
                    </a:cubicBezTo>
                    <a:cubicBezTo>
                      <a:pt x="234" y="767"/>
                      <a:pt x="335" y="810"/>
                      <a:pt x="437" y="810"/>
                    </a:cubicBezTo>
                    <a:cubicBezTo>
                      <a:pt x="538" y="810"/>
                      <a:pt x="639" y="767"/>
                      <a:pt x="724" y="682"/>
                    </a:cubicBezTo>
                    <a:cubicBezTo>
                      <a:pt x="873" y="512"/>
                      <a:pt x="873" y="277"/>
                      <a:pt x="724" y="128"/>
                    </a:cubicBezTo>
                    <a:cubicBezTo>
                      <a:pt x="639" y="43"/>
                      <a:pt x="538" y="1"/>
                      <a:pt x="43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13"/>
              <p:cNvSpPr/>
              <p:nvPr/>
            </p:nvSpPr>
            <p:spPr>
              <a:xfrm>
                <a:off x="8936167" y="4937800"/>
                <a:ext cx="31940" cy="29236"/>
              </a:xfrm>
              <a:custGeom>
                <a:avLst/>
                <a:gdLst/>
                <a:ahLst/>
                <a:cxnLst/>
                <a:rect l="l" t="t" r="r" b="b"/>
                <a:pathLst>
                  <a:path w="874" h="800" extrusionOk="0">
                    <a:moveTo>
                      <a:pt x="434" y="1"/>
                    </a:moveTo>
                    <a:cubicBezTo>
                      <a:pt x="336" y="1"/>
                      <a:pt x="235" y="38"/>
                      <a:pt x="150" y="113"/>
                    </a:cubicBezTo>
                    <a:cubicBezTo>
                      <a:pt x="1" y="283"/>
                      <a:pt x="1" y="517"/>
                      <a:pt x="150" y="688"/>
                    </a:cubicBezTo>
                    <a:cubicBezTo>
                      <a:pt x="235" y="762"/>
                      <a:pt x="336" y="799"/>
                      <a:pt x="434" y="799"/>
                    </a:cubicBezTo>
                    <a:cubicBezTo>
                      <a:pt x="533" y="799"/>
                      <a:pt x="629" y="762"/>
                      <a:pt x="703" y="688"/>
                    </a:cubicBezTo>
                    <a:cubicBezTo>
                      <a:pt x="874" y="517"/>
                      <a:pt x="874" y="283"/>
                      <a:pt x="703" y="113"/>
                    </a:cubicBezTo>
                    <a:cubicBezTo>
                      <a:pt x="629" y="38"/>
                      <a:pt x="533" y="1"/>
                      <a:pt x="43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7" name="Google Shape;577;p13"/>
              <p:cNvSpPr/>
              <p:nvPr/>
            </p:nvSpPr>
            <p:spPr>
              <a:xfrm>
                <a:off x="8897247" y="4897527"/>
                <a:ext cx="28834" cy="28834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384" y="1"/>
                    </a:moveTo>
                    <a:cubicBezTo>
                      <a:pt x="171" y="1"/>
                      <a:pt x="1" y="171"/>
                      <a:pt x="1" y="405"/>
                    </a:cubicBezTo>
                    <a:cubicBezTo>
                      <a:pt x="1" y="618"/>
                      <a:pt x="171" y="789"/>
                      <a:pt x="384" y="789"/>
                    </a:cubicBezTo>
                    <a:cubicBezTo>
                      <a:pt x="618" y="789"/>
                      <a:pt x="789" y="618"/>
                      <a:pt x="789" y="405"/>
                    </a:cubicBezTo>
                    <a:cubicBezTo>
                      <a:pt x="789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8" name="Google Shape;578;p13"/>
              <p:cNvSpPr/>
              <p:nvPr/>
            </p:nvSpPr>
            <p:spPr>
              <a:xfrm>
                <a:off x="8855987" y="4856268"/>
                <a:ext cx="28834" cy="29638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1" extrusionOk="0">
                    <a:moveTo>
                      <a:pt x="406" y="1"/>
                    </a:moveTo>
                    <a:cubicBezTo>
                      <a:pt x="171" y="1"/>
                      <a:pt x="1" y="193"/>
                      <a:pt x="1" y="406"/>
                    </a:cubicBezTo>
                    <a:cubicBezTo>
                      <a:pt x="1" y="618"/>
                      <a:pt x="171" y="810"/>
                      <a:pt x="406" y="810"/>
                    </a:cubicBezTo>
                    <a:cubicBezTo>
                      <a:pt x="619" y="810"/>
                      <a:pt x="789" y="618"/>
                      <a:pt x="789" y="406"/>
                    </a:cubicBezTo>
                    <a:cubicBezTo>
                      <a:pt x="789" y="193"/>
                      <a:pt x="619" y="1"/>
                      <a:pt x="40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9" name="Google Shape;579;p13"/>
              <p:cNvSpPr/>
              <p:nvPr/>
            </p:nvSpPr>
            <p:spPr>
              <a:xfrm>
                <a:off x="8815532" y="4816580"/>
                <a:ext cx="28834" cy="29601"/>
              </a:xfrm>
              <a:custGeom>
                <a:avLst/>
                <a:gdLst/>
                <a:ahLst/>
                <a:cxnLst/>
                <a:rect l="l" t="t" r="r" b="b"/>
                <a:pathLst>
                  <a:path w="789" h="810" extrusionOk="0">
                    <a:moveTo>
                      <a:pt x="384" y="1"/>
                    </a:moveTo>
                    <a:cubicBezTo>
                      <a:pt x="171" y="1"/>
                      <a:pt x="0" y="171"/>
                      <a:pt x="0" y="405"/>
                    </a:cubicBezTo>
                    <a:cubicBezTo>
                      <a:pt x="0" y="618"/>
                      <a:pt x="171" y="810"/>
                      <a:pt x="384" y="810"/>
                    </a:cubicBezTo>
                    <a:cubicBezTo>
                      <a:pt x="618" y="810"/>
                      <a:pt x="788" y="618"/>
                      <a:pt x="788" y="405"/>
                    </a:cubicBezTo>
                    <a:cubicBezTo>
                      <a:pt x="788" y="171"/>
                      <a:pt x="618" y="1"/>
                      <a:pt x="38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0" name="Google Shape;580;p13"/>
              <p:cNvSpPr/>
              <p:nvPr/>
            </p:nvSpPr>
            <p:spPr>
              <a:xfrm>
                <a:off x="8177310" y="4492353"/>
                <a:ext cx="144791" cy="141027"/>
              </a:xfrm>
              <a:custGeom>
                <a:avLst/>
                <a:gdLst/>
                <a:ahLst/>
                <a:cxnLst/>
                <a:rect l="l" t="t" r="r" b="b"/>
                <a:pathLst>
                  <a:path w="3962" h="3859" extrusionOk="0">
                    <a:moveTo>
                      <a:pt x="364" y="0"/>
                    </a:moveTo>
                    <a:cubicBezTo>
                      <a:pt x="264" y="0"/>
                      <a:pt x="164" y="4"/>
                      <a:pt x="64" y="13"/>
                    </a:cubicBezTo>
                    <a:cubicBezTo>
                      <a:pt x="0" y="1014"/>
                      <a:pt x="341" y="2057"/>
                      <a:pt x="1108" y="2803"/>
                    </a:cubicBezTo>
                    <a:cubicBezTo>
                      <a:pt x="1801" y="3496"/>
                      <a:pt x="2721" y="3859"/>
                      <a:pt x="3615" y="3859"/>
                    </a:cubicBezTo>
                    <a:cubicBezTo>
                      <a:pt x="3710" y="3859"/>
                      <a:pt x="3804" y="3855"/>
                      <a:pt x="3898" y="3846"/>
                    </a:cubicBezTo>
                    <a:cubicBezTo>
                      <a:pt x="3962" y="2867"/>
                      <a:pt x="3621" y="1823"/>
                      <a:pt x="2876" y="1056"/>
                    </a:cubicBezTo>
                    <a:cubicBezTo>
                      <a:pt x="2166" y="347"/>
                      <a:pt x="1267" y="0"/>
                      <a:pt x="36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13"/>
              <p:cNvSpPr/>
              <p:nvPr/>
            </p:nvSpPr>
            <p:spPr>
              <a:xfrm>
                <a:off x="8092453" y="4663895"/>
                <a:ext cx="291921" cy="177353"/>
              </a:xfrm>
              <a:custGeom>
                <a:avLst/>
                <a:gdLst/>
                <a:ahLst/>
                <a:cxnLst/>
                <a:rect l="l" t="t" r="r" b="b"/>
                <a:pathLst>
                  <a:path w="7988" h="4853" extrusionOk="0">
                    <a:moveTo>
                      <a:pt x="256" y="0"/>
                    </a:moveTo>
                    <a:cubicBezTo>
                      <a:pt x="171" y="0"/>
                      <a:pt x="86" y="2"/>
                      <a:pt x="1" y="4"/>
                    </a:cubicBezTo>
                    <a:cubicBezTo>
                      <a:pt x="555" y="26"/>
                      <a:pt x="981" y="558"/>
                      <a:pt x="1279" y="1048"/>
                    </a:cubicBezTo>
                    <a:cubicBezTo>
                      <a:pt x="1577" y="1516"/>
                      <a:pt x="1705" y="2049"/>
                      <a:pt x="1896" y="2581"/>
                    </a:cubicBezTo>
                    <a:cubicBezTo>
                      <a:pt x="2067" y="3114"/>
                      <a:pt x="2344" y="3625"/>
                      <a:pt x="2770" y="3966"/>
                    </a:cubicBezTo>
                    <a:cubicBezTo>
                      <a:pt x="3129" y="4243"/>
                      <a:pt x="3589" y="4358"/>
                      <a:pt x="4052" y="4358"/>
                    </a:cubicBezTo>
                    <a:cubicBezTo>
                      <a:pt x="4193" y="4358"/>
                      <a:pt x="4334" y="4348"/>
                      <a:pt x="4473" y="4328"/>
                    </a:cubicBezTo>
                    <a:cubicBezTo>
                      <a:pt x="5048" y="4264"/>
                      <a:pt x="5602" y="4051"/>
                      <a:pt x="6177" y="3838"/>
                    </a:cubicBezTo>
                    <a:cubicBezTo>
                      <a:pt x="6220" y="4200"/>
                      <a:pt x="6497" y="4562"/>
                      <a:pt x="6816" y="4732"/>
                    </a:cubicBezTo>
                    <a:cubicBezTo>
                      <a:pt x="6981" y="4815"/>
                      <a:pt x="7180" y="4852"/>
                      <a:pt x="7381" y="4852"/>
                    </a:cubicBezTo>
                    <a:cubicBezTo>
                      <a:pt x="7596" y="4852"/>
                      <a:pt x="7812" y="4809"/>
                      <a:pt x="7988" y="4732"/>
                    </a:cubicBezTo>
                    <a:cubicBezTo>
                      <a:pt x="6536" y="1912"/>
                      <a:pt x="3408" y="0"/>
                      <a:pt x="25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13"/>
              <p:cNvSpPr/>
              <p:nvPr/>
            </p:nvSpPr>
            <p:spPr>
              <a:xfrm>
                <a:off x="8076884" y="4648327"/>
                <a:ext cx="322290" cy="206625"/>
              </a:xfrm>
              <a:custGeom>
                <a:avLst/>
                <a:gdLst/>
                <a:ahLst/>
                <a:cxnLst/>
                <a:rect l="l" t="t" r="r" b="b"/>
                <a:pathLst>
                  <a:path w="8819" h="5654" extrusionOk="0">
                    <a:moveTo>
                      <a:pt x="1811" y="878"/>
                    </a:moveTo>
                    <a:lnTo>
                      <a:pt x="1811" y="878"/>
                    </a:lnTo>
                    <a:cubicBezTo>
                      <a:pt x="4239" y="1261"/>
                      <a:pt x="6518" y="2752"/>
                      <a:pt x="7796" y="4839"/>
                    </a:cubicBezTo>
                    <a:cubicBezTo>
                      <a:pt x="7668" y="4839"/>
                      <a:pt x="7562" y="4818"/>
                      <a:pt x="7455" y="4754"/>
                    </a:cubicBezTo>
                    <a:cubicBezTo>
                      <a:pt x="7221" y="4626"/>
                      <a:pt x="7029" y="4392"/>
                      <a:pt x="7008" y="4157"/>
                    </a:cubicBezTo>
                    <a:cubicBezTo>
                      <a:pt x="6965" y="4008"/>
                      <a:pt x="6923" y="3923"/>
                      <a:pt x="6816" y="3859"/>
                    </a:cubicBezTo>
                    <a:cubicBezTo>
                      <a:pt x="6752" y="3838"/>
                      <a:pt x="6688" y="3795"/>
                      <a:pt x="6603" y="3795"/>
                    </a:cubicBezTo>
                    <a:cubicBezTo>
                      <a:pt x="6539" y="3838"/>
                      <a:pt x="6518" y="3859"/>
                      <a:pt x="6475" y="3859"/>
                    </a:cubicBezTo>
                    <a:cubicBezTo>
                      <a:pt x="5943" y="4072"/>
                      <a:pt x="5411" y="4285"/>
                      <a:pt x="4878" y="4349"/>
                    </a:cubicBezTo>
                    <a:cubicBezTo>
                      <a:pt x="4789" y="4360"/>
                      <a:pt x="4683" y="4368"/>
                      <a:pt x="4565" y="4368"/>
                    </a:cubicBezTo>
                    <a:cubicBezTo>
                      <a:pt x="4233" y="4368"/>
                      <a:pt x="3813" y="4303"/>
                      <a:pt x="3451" y="4051"/>
                    </a:cubicBezTo>
                    <a:cubicBezTo>
                      <a:pt x="3089" y="3753"/>
                      <a:pt x="2855" y="3242"/>
                      <a:pt x="2706" y="2858"/>
                    </a:cubicBezTo>
                    <a:cubicBezTo>
                      <a:pt x="2663" y="2709"/>
                      <a:pt x="2642" y="2603"/>
                      <a:pt x="2578" y="2475"/>
                    </a:cubicBezTo>
                    <a:cubicBezTo>
                      <a:pt x="2450" y="2049"/>
                      <a:pt x="2280" y="1623"/>
                      <a:pt x="2046" y="1218"/>
                    </a:cubicBezTo>
                    <a:cubicBezTo>
                      <a:pt x="1960" y="1091"/>
                      <a:pt x="1896" y="984"/>
                      <a:pt x="1811" y="878"/>
                    </a:cubicBezTo>
                    <a:close/>
                    <a:moveTo>
                      <a:pt x="667" y="0"/>
                    </a:moveTo>
                    <a:cubicBezTo>
                      <a:pt x="580" y="0"/>
                      <a:pt x="493" y="2"/>
                      <a:pt x="406" y="4"/>
                    </a:cubicBezTo>
                    <a:cubicBezTo>
                      <a:pt x="193" y="4"/>
                      <a:pt x="22" y="196"/>
                      <a:pt x="1" y="409"/>
                    </a:cubicBezTo>
                    <a:cubicBezTo>
                      <a:pt x="1" y="622"/>
                      <a:pt x="150" y="792"/>
                      <a:pt x="363" y="792"/>
                    </a:cubicBezTo>
                    <a:cubicBezTo>
                      <a:pt x="661" y="792"/>
                      <a:pt x="1002" y="1112"/>
                      <a:pt x="1321" y="1644"/>
                    </a:cubicBezTo>
                    <a:cubicBezTo>
                      <a:pt x="1513" y="1964"/>
                      <a:pt x="1641" y="2347"/>
                      <a:pt x="1790" y="2752"/>
                    </a:cubicBezTo>
                    <a:cubicBezTo>
                      <a:pt x="1833" y="2880"/>
                      <a:pt x="1854" y="3007"/>
                      <a:pt x="1918" y="3114"/>
                    </a:cubicBezTo>
                    <a:cubicBezTo>
                      <a:pt x="2109" y="3625"/>
                      <a:pt x="2386" y="4264"/>
                      <a:pt x="2919" y="4690"/>
                    </a:cubicBezTo>
                    <a:cubicBezTo>
                      <a:pt x="3323" y="5010"/>
                      <a:pt x="3862" y="5170"/>
                      <a:pt x="4449" y="5170"/>
                    </a:cubicBezTo>
                    <a:cubicBezTo>
                      <a:pt x="4603" y="5170"/>
                      <a:pt x="4761" y="5159"/>
                      <a:pt x="4921" y="5137"/>
                    </a:cubicBezTo>
                    <a:cubicBezTo>
                      <a:pt x="5432" y="5095"/>
                      <a:pt x="5879" y="4924"/>
                      <a:pt x="6326" y="4732"/>
                    </a:cubicBezTo>
                    <a:cubicBezTo>
                      <a:pt x="6497" y="5031"/>
                      <a:pt x="6731" y="5265"/>
                      <a:pt x="7029" y="5457"/>
                    </a:cubicBezTo>
                    <a:cubicBezTo>
                      <a:pt x="7242" y="5584"/>
                      <a:pt x="7540" y="5648"/>
                      <a:pt x="7796" y="5648"/>
                    </a:cubicBezTo>
                    <a:cubicBezTo>
                      <a:pt x="7846" y="5652"/>
                      <a:pt x="7894" y="5654"/>
                      <a:pt x="7940" y="5654"/>
                    </a:cubicBezTo>
                    <a:cubicBezTo>
                      <a:pt x="8172" y="5654"/>
                      <a:pt x="8367" y="5609"/>
                      <a:pt x="8563" y="5520"/>
                    </a:cubicBezTo>
                    <a:cubicBezTo>
                      <a:pt x="8669" y="5457"/>
                      <a:pt x="8754" y="5371"/>
                      <a:pt x="8776" y="5265"/>
                    </a:cubicBezTo>
                    <a:cubicBezTo>
                      <a:pt x="8818" y="5158"/>
                      <a:pt x="8818" y="5052"/>
                      <a:pt x="8754" y="4945"/>
                    </a:cubicBezTo>
                    <a:cubicBezTo>
                      <a:pt x="7218" y="1977"/>
                      <a:pt x="4003" y="0"/>
                      <a:pt x="66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13"/>
              <p:cNvSpPr/>
              <p:nvPr/>
            </p:nvSpPr>
            <p:spPr>
              <a:xfrm>
                <a:off x="8255151" y="4344821"/>
                <a:ext cx="238200" cy="6586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18022" extrusionOk="0">
                    <a:moveTo>
                      <a:pt x="451" y="0"/>
                    </a:moveTo>
                    <a:cubicBezTo>
                      <a:pt x="302" y="0"/>
                      <a:pt x="167" y="87"/>
                      <a:pt x="107" y="238"/>
                    </a:cubicBezTo>
                    <a:cubicBezTo>
                      <a:pt x="0" y="451"/>
                      <a:pt x="64" y="664"/>
                      <a:pt x="277" y="770"/>
                    </a:cubicBezTo>
                    <a:cubicBezTo>
                      <a:pt x="1832" y="1494"/>
                      <a:pt x="2897" y="3347"/>
                      <a:pt x="3131" y="5690"/>
                    </a:cubicBezTo>
                    <a:cubicBezTo>
                      <a:pt x="3259" y="6840"/>
                      <a:pt x="3195" y="8011"/>
                      <a:pt x="3131" y="9161"/>
                    </a:cubicBezTo>
                    <a:cubicBezTo>
                      <a:pt x="3088" y="10098"/>
                      <a:pt x="3024" y="11078"/>
                      <a:pt x="3088" y="12036"/>
                    </a:cubicBezTo>
                    <a:cubicBezTo>
                      <a:pt x="3152" y="13591"/>
                      <a:pt x="3578" y="16445"/>
                      <a:pt x="5793" y="17936"/>
                    </a:cubicBezTo>
                    <a:cubicBezTo>
                      <a:pt x="5857" y="18000"/>
                      <a:pt x="5921" y="18021"/>
                      <a:pt x="6006" y="18021"/>
                    </a:cubicBezTo>
                    <a:cubicBezTo>
                      <a:pt x="6134" y="18021"/>
                      <a:pt x="6283" y="17978"/>
                      <a:pt x="6368" y="17829"/>
                    </a:cubicBezTo>
                    <a:cubicBezTo>
                      <a:pt x="6517" y="17638"/>
                      <a:pt x="6453" y="17403"/>
                      <a:pt x="6262" y="17276"/>
                    </a:cubicBezTo>
                    <a:cubicBezTo>
                      <a:pt x="4366" y="15998"/>
                      <a:pt x="3962" y="13421"/>
                      <a:pt x="3898" y="11994"/>
                    </a:cubicBezTo>
                    <a:cubicBezTo>
                      <a:pt x="3855" y="11099"/>
                      <a:pt x="3898" y="10141"/>
                      <a:pt x="3962" y="9204"/>
                    </a:cubicBezTo>
                    <a:cubicBezTo>
                      <a:pt x="4004" y="8033"/>
                      <a:pt x="4068" y="6819"/>
                      <a:pt x="3962" y="5605"/>
                    </a:cubicBezTo>
                    <a:cubicBezTo>
                      <a:pt x="3685" y="2985"/>
                      <a:pt x="2428" y="898"/>
                      <a:pt x="639" y="46"/>
                    </a:cubicBezTo>
                    <a:cubicBezTo>
                      <a:pt x="577" y="15"/>
                      <a:pt x="513" y="0"/>
                      <a:pt x="45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13"/>
              <p:cNvSpPr/>
              <p:nvPr/>
            </p:nvSpPr>
            <p:spPr>
              <a:xfrm>
                <a:off x="8076117" y="4899464"/>
                <a:ext cx="366619" cy="149871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4101" extrusionOk="0">
                    <a:moveTo>
                      <a:pt x="6372" y="1"/>
                    </a:moveTo>
                    <a:cubicBezTo>
                      <a:pt x="4449" y="1"/>
                      <a:pt x="2042" y="693"/>
                      <a:pt x="107" y="3462"/>
                    </a:cubicBezTo>
                    <a:cubicBezTo>
                      <a:pt x="1" y="3653"/>
                      <a:pt x="22" y="3888"/>
                      <a:pt x="214" y="4015"/>
                    </a:cubicBezTo>
                    <a:cubicBezTo>
                      <a:pt x="278" y="4079"/>
                      <a:pt x="363" y="4101"/>
                      <a:pt x="448" y="4101"/>
                    </a:cubicBezTo>
                    <a:cubicBezTo>
                      <a:pt x="554" y="4101"/>
                      <a:pt x="682" y="4037"/>
                      <a:pt x="767" y="3909"/>
                    </a:cubicBezTo>
                    <a:cubicBezTo>
                      <a:pt x="2511" y="1407"/>
                      <a:pt x="4658" y="778"/>
                      <a:pt x="6374" y="778"/>
                    </a:cubicBezTo>
                    <a:cubicBezTo>
                      <a:pt x="8032" y="778"/>
                      <a:pt x="9288" y="1365"/>
                      <a:pt x="9393" y="1417"/>
                    </a:cubicBezTo>
                    <a:cubicBezTo>
                      <a:pt x="9445" y="1446"/>
                      <a:pt x="9500" y="1459"/>
                      <a:pt x="9556" y="1459"/>
                    </a:cubicBezTo>
                    <a:cubicBezTo>
                      <a:pt x="9703" y="1459"/>
                      <a:pt x="9848" y="1365"/>
                      <a:pt x="9925" y="1225"/>
                    </a:cubicBezTo>
                    <a:cubicBezTo>
                      <a:pt x="10032" y="1034"/>
                      <a:pt x="9925" y="800"/>
                      <a:pt x="9734" y="693"/>
                    </a:cubicBezTo>
                    <a:cubicBezTo>
                      <a:pt x="9712" y="682"/>
                      <a:pt x="8281" y="1"/>
                      <a:pt x="63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13"/>
              <p:cNvSpPr/>
              <p:nvPr/>
            </p:nvSpPr>
            <p:spPr>
              <a:xfrm>
                <a:off x="8489404" y="4180222"/>
                <a:ext cx="145595" cy="140881"/>
              </a:xfrm>
              <a:custGeom>
                <a:avLst/>
                <a:gdLst/>
                <a:ahLst/>
                <a:cxnLst/>
                <a:rect l="l" t="t" r="r" b="b"/>
                <a:pathLst>
                  <a:path w="3984" h="3855" extrusionOk="0">
                    <a:moveTo>
                      <a:pt x="387" y="1"/>
                    </a:moveTo>
                    <a:cubicBezTo>
                      <a:pt x="287" y="1"/>
                      <a:pt x="186" y="5"/>
                      <a:pt x="86" y="14"/>
                    </a:cubicBezTo>
                    <a:cubicBezTo>
                      <a:pt x="1" y="993"/>
                      <a:pt x="341" y="2037"/>
                      <a:pt x="1108" y="2804"/>
                    </a:cubicBezTo>
                    <a:cubicBezTo>
                      <a:pt x="1834" y="3510"/>
                      <a:pt x="2759" y="3855"/>
                      <a:pt x="3683" y="3855"/>
                    </a:cubicBezTo>
                    <a:cubicBezTo>
                      <a:pt x="3762" y="3855"/>
                      <a:pt x="3841" y="3852"/>
                      <a:pt x="3919" y="3847"/>
                    </a:cubicBezTo>
                    <a:cubicBezTo>
                      <a:pt x="3983" y="2846"/>
                      <a:pt x="3643" y="1824"/>
                      <a:pt x="2876" y="1036"/>
                    </a:cubicBezTo>
                    <a:cubicBezTo>
                      <a:pt x="2205" y="346"/>
                      <a:pt x="1293" y="1"/>
                      <a:pt x="3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13"/>
              <p:cNvSpPr/>
              <p:nvPr/>
            </p:nvSpPr>
            <p:spPr>
              <a:xfrm>
                <a:off x="8658315" y="4092733"/>
                <a:ext cx="184479" cy="291921"/>
              </a:xfrm>
              <a:custGeom>
                <a:avLst/>
                <a:gdLst/>
                <a:ahLst/>
                <a:cxnLst/>
                <a:rect l="l" t="t" r="r" b="b"/>
                <a:pathLst>
                  <a:path w="5048" h="7988" extrusionOk="0">
                    <a:moveTo>
                      <a:pt x="107" y="1"/>
                    </a:moveTo>
                    <a:cubicBezTo>
                      <a:pt x="0" y="3259"/>
                      <a:pt x="1960" y="6497"/>
                      <a:pt x="4856" y="7988"/>
                    </a:cubicBezTo>
                    <a:cubicBezTo>
                      <a:pt x="5005" y="7647"/>
                      <a:pt x="5048" y="7136"/>
                      <a:pt x="4856" y="6816"/>
                    </a:cubicBezTo>
                    <a:cubicBezTo>
                      <a:pt x="4664" y="6497"/>
                      <a:pt x="4324" y="6241"/>
                      <a:pt x="3940" y="6177"/>
                    </a:cubicBezTo>
                    <a:cubicBezTo>
                      <a:pt x="4153" y="5624"/>
                      <a:pt x="4366" y="5070"/>
                      <a:pt x="4452" y="4473"/>
                    </a:cubicBezTo>
                    <a:cubicBezTo>
                      <a:pt x="4537" y="3898"/>
                      <a:pt x="4452" y="3259"/>
                      <a:pt x="4089" y="2770"/>
                    </a:cubicBezTo>
                    <a:cubicBezTo>
                      <a:pt x="3727" y="2344"/>
                      <a:pt x="3238" y="2088"/>
                      <a:pt x="2705" y="1896"/>
                    </a:cubicBezTo>
                    <a:cubicBezTo>
                      <a:pt x="2173" y="1705"/>
                      <a:pt x="1640" y="1577"/>
                      <a:pt x="1150" y="1279"/>
                    </a:cubicBezTo>
                    <a:cubicBezTo>
                      <a:pt x="682" y="981"/>
                      <a:pt x="149" y="555"/>
                      <a:pt x="1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13"/>
              <p:cNvSpPr/>
              <p:nvPr/>
            </p:nvSpPr>
            <p:spPr>
              <a:xfrm>
                <a:off x="8643515" y="4078737"/>
                <a:ext cx="213313" cy="322254"/>
              </a:xfrm>
              <a:custGeom>
                <a:avLst/>
                <a:gdLst/>
                <a:ahLst/>
                <a:cxnLst/>
                <a:rect l="l" t="t" r="r" b="b"/>
                <a:pathLst>
                  <a:path w="5837" h="8818" extrusionOk="0">
                    <a:moveTo>
                      <a:pt x="1044" y="1768"/>
                    </a:moveTo>
                    <a:lnTo>
                      <a:pt x="1044" y="1768"/>
                    </a:lnTo>
                    <a:cubicBezTo>
                      <a:pt x="1129" y="1875"/>
                      <a:pt x="1236" y="1939"/>
                      <a:pt x="1364" y="2003"/>
                    </a:cubicBezTo>
                    <a:cubicBezTo>
                      <a:pt x="1768" y="2237"/>
                      <a:pt x="2194" y="2407"/>
                      <a:pt x="2620" y="2535"/>
                    </a:cubicBezTo>
                    <a:cubicBezTo>
                      <a:pt x="2748" y="2599"/>
                      <a:pt x="2855" y="2620"/>
                      <a:pt x="3004" y="2684"/>
                    </a:cubicBezTo>
                    <a:cubicBezTo>
                      <a:pt x="3387" y="2833"/>
                      <a:pt x="3898" y="3046"/>
                      <a:pt x="4196" y="3430"/>
                    </a:cubicBezTo>
                    <a:cubicBezTo>
                      <a:pt x="4537" y="3898"/>
                      <a:pt x="4537" y="4516"/>
                      <a:pt x="4494" y="4835"/>
                    </a:cubicBezTo>
                    <a:cubicBezTo>
                      <a:pt x="4431" y="5368"/>
                      <a:pt x="4196" y="5921"/>
                      <a:pt x="4005" y="6432"/>
                    </a:cubicBezTo>
                    <a:cubicBezTo>
                      <a:pt x="3962" y="6539"/>
                      <a:pt x="3983" y="6667"/>
                      <a:pt x="4026" y="6773"/>
                    </a:cubicBezTo>
                    <a:cubicBezTo>
                      <a:pt x="4090" y="6880"/>
                      <a:pt x="4196" y="6965"/>
                      <a:pt x="4324" y="6965"/>
                    </a:cubicBezTo>
                    <a:cubicBezTo>
                      <a:pt x="4537" y="6986"/>
                      <a:pt x="4771" y="7178"/>
                      <a:pt x="4942" y="7412"/>
                    </a:cubicBezTo>
                    <a:cubicBezTo>
                      <a:pt x="4984" y="7497"/>
                      <a:pt x="5027" y="7625"/>
                      <a:pt x="5027" y="7753"/>
                    </a:cubicBezTo>
                    <a:cubicBezTo>
                      <a:pt x="2918" y="6518"/>
                      <a:pt x="1428" y="4218"/>
                      <a:pt x="1044" y="1768"/>
                    </a:cubicBezTo>
                    <a:close/>
                    <a:moveTo>
                      <a:pt x="512" y="1"/>
                    </a:moveTo>
                    <a:cubicBezTo>
                      <a:pt x="299" y="1"/>
                      <a:pt x="107" y="171"/>
                      <a:pt x="107" y="405"/>
                    </a:cubicBezTo>
                    <a:cubicBezTo>
                      <a:pt x="1" y="3834"/>
                      <a:pt x="2003" y="7199"/>
                      <a:pt x="5069" y="8775"/>
                    </a:cubicBezTo>
                    <a:cubicBezTo>
                      <a:pt x="5112" y="8796"/>
                      <a:pt x="5176" y="8818"/>
                      <a:pt x="5261" y="8818"/>
                    </a:cubicBezTo>
                    <a:cubicBezTo>
                      <a:pt x="5304" y="8775"/>
                      <a:pt x="5368" y="8775"/>
                      <a:pt x="5389" y="8754"/>
                    </a:cubicBezTo>
                    <a:cubicBezTo>
                      <a:pt x="5495" y="8711"/>
                      <a:pt x="5581" y="8647"/>
                      <a:pt x="5623" y="8541"/>
                    </a:cubicBezTo>
                    <a:cubicBezTo>
                      <a:pt x="5836" y="8051"/>
                      <a:pt x="5815" y="7433"/>
                      <a:pt x="5581" y="7029"/>
                    </a:cubicBezTo>
                    <a:cubicBezTo>
                      <a:pt x="5389" y="6752"/>
                      <a:pt x="5155" y="6475"/>
                      <a:pt x="4857" y="6347"/>
                    </a:cubicBezTo>
                    <a:cubicBezTo>
                      <a:pt x="5006" y="5900"/>
                      <a:pt x="5176" y="5431"/>
                      <a:pt x="5261" y="4942"/>
                    </a:cubicBezTo>
                    <a:cubicBezTo>
                      <a:pt x="5368" y="4154"/>
                      <a:pt x="5176" y="3472"/>
                      <a:pt x="4793" y="2940"/>
                    </a:cubicBezTo>
                    <a:cubicBezTo>
                      <a:pt x="4367" y="2386"/>
                      <a:pt x="3728" y="2109"/>
                      <a:pt x="3238" y="1917"/>
                    </a:cubicBezTo>
                    <a:cubicBezTo>
                      <a:pt x="3089" y="1875"/>
                      <a:pt x="2961" y="1853"/>
                      <a:pt x="2855" y="1790"/>
                    </a:cubicBezTo>
                    <a:cubicBezTo>
                      <a:pt x="2450" y="1662"/>
                      <a:pt x="2088" y="1534"/>
                      <a:pt x="1768" y="1342"/>
                    </a:cubicBezTo>
                    <a:cubicBezTo>
                      <a:pt x="1236" y="1023"/>
                      <a:pt x="938" y="682"/>
                      <a:pt x="916" y="384"/>
                    </a:cubicBezTo>
                    <a:cubicBezTo>
                      <a:pt x="916" y="171"/>
                      <a:pt x="725" y="1"/>
                      <a:pt x="51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13"/>
              <p:cNvSpPr/>
              <p:nvPr/>
            </p:nvSpPr>
            <p:spPr>
              <a:xfrm>
                <a:off x="8343078" y="4255432"/>
                <a:ext cx="663182" cy="234290"/>
              </a:xfrm>
              <a:custGeom>
                <a:avLst/>
                <a:gdLst/>
                <a:ahLst/>
                <a:cxnLst/>
                <a:rect l="l" t="t" r="r" b="b"/>
                <a:pathLst>
                  <a:path w="18147" h="6411" extrusionOk="0">
                    <a:moveTo>
                      <a:pt x="471" y="1"/>
                    </a:moveTo>
                    <a:cubicBezTo>
                      <a:pt x="415" y="1"/>
                      <a:pt x="357" y="14"/>
                      <a:pt x="299" y="43"/>
                    </a:cubicBezTo>
                    <a:cubicBezTo>
                      <a:pt x="107" y="149"/>
                      <a:pt x="1" y="362"/>
                      <a:pt x="107" y="575"/>
                    </a:cubicBezTo>
                    <a:cubicBezTo>
                      <a:pt x="959" y="2428"/>
                      <a:pt x="3046" y="3642"/>
                      <a:pt x="5687" y="3919"/>
                    </a:cubicBezTo>
                    <a:cubicBezTo>
                      <a:pt x="6155" y="3969"/>
                      <a:pt x="6626" y="3986"/>
                      <a:pt x="7097" y="3986"/>
                    </a:cubicBezTo>
                    <a:cubicBezTo>
                      <a:pt x="7826" y="3986"/>
                      <a:pt x="8553" y="3945"/>
                      <a:pt x="9265" y="3919"/>
                    </a:cubicBezTo>
                    <a:cubicBezTo>
                      <a:pt x="9925" y="3873"/>
                      <a:pt x="10608" y="3838"/>
                      <a:pt x="11288" y="3838"/>
                    </a:cubicBezTo>
                    <a:cubicBezTo>
                      <a:pt x="11552" y="3838"/>
                      <a:pt x="11815" y="3843"/>
                      <a:pt x="12077" y="3855"/>
                    </a:cubicBezTo>
                    <a:cubicBezTo>
                      <a:pt x="13482" y="3919"/>
                      <a:pt x="16038" y="4302"/>
                      <a:pt x="17337" y="6219"/>
                    </a:cubicBezTo>
                    <a:cubicBezTo>
                      <a:pt x="17401" y="6368"/>
                      <a:pt x="17529" y="6411"/>
                      <a:pt x="17656" y="6411"/>
                    </a:cubicBezTo>
                    <a:cubicBezTo>
                      <a:pt x="17742" y="6411"/>
                      <a:pt x="17784" y="6389"/>
                      <a:pt x="17891" y="6304"/>
                    </a:cubicBezTo>
                    <a:cubicBezTo>
                      <a:pt x="18082" y="6176"/>
                      <a:pt x="18146" y="5942"/>
                      <a:pt x="17997" y="5750"/>
                    </a:cubicBezTo>
                    <a:cubicBezTo>
                      <a:pt x="16506" y="3536"/>
                      <a:pt x="13674" y="3110"/>
                      <a:pt x="12098" y="3024"/>
                    </a:cubicBezTo>
                    <a:cubicBezTo>
                      <a:pt x="11830" y="3013"/>
                      <a:pt x="11561" y="3007"/>
                      <a:pt x="11291" y="3007"/>
                    </a:cubicBezTo>
                    <a:cubicBezTo>
                      <a:pt x="10596" y="3007"/>
                      <a:pt x="9898" y="3042"/>
                      <a:pt x="9223" y="3088"/>
                    </a:cubicBezTo>
                    <a:cubicBezTo>
                      <a:pt x="8538" y="3114"/>
                      <a:pt x="7846" y="3147"/>
                      <a:pt x="7155" y="3147"/>
                    </a:cubicBezTo>
                    <a:cubicBezTo>
                      <a:pt x="6685" y="3147"/>
                      <a:pt x="6216" y="3131"/>
                      <a:pt x="5751" y="3088"/>
                    </a:cubicBezTo>
                    <a:cubicBezTo>
                      <a:pt x="3408" y="2875"/>
                      <a:pt x="1556" y="1810"/>
                      <a:pt x="831" y="234"/>
                    </a:cubicBezTo>
                    <a:cubicBezTo>
                      <a:pt x="754" y="95"/>
                      <a:pt x="620" y="1"/>
                      <a:pt x="4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13"/>
              <p:cNvSpPr/>
              <p:nvPr/>
            </p:nvSpPr>
            <p:spPr>
              <a:xfrm>
                <a:off x="8824851" y="4078408"/>
                <a:ext cx="226542" cy="363075"/>
              </a:xfrm>
              <a:custGeom>
                <a:avLst/>
                <a:gdLst/>
                <a:ahLst/>
                <a:cxnLst/>
                <a:rect l="l" t="t" r="r" b="b"/>
                <a:pathLst>
                  <a:path w="6199" h="9935" extrusionOk="0">
                    <a:moveTo>
                      <a:pt x="5748" y="0"/>
                    </a:moveTo>
                    <a:cubicBezTo>
                      <a:pt x="5671" y="0"/>
                      <a:pt x="5591" y="24"/>
                      <a:pt x="5517" y="73"/>
                    </a:cubicBezTo>
                    <a:cubicBezTo>
                      <a:pt x="1" y="3907"/>
                      <a:pt x="2727" y="9657"/>
                      <a:pt x="2748" y="9721"/>
                    </a:cubicBezTo>
                    <a:cubicBezTo>
                      <a:pt x="2791" y="9849"/>
                      <a:pt x="2940" y="9934"/>
                      <a:pt x="3089" y="9934"/>
                    </a:cubicBezTo>
                    <a:cubicBezTo>
                      <a:pt x="3153" y="9934"/>
                      <a:pt x="3217" y="9934"/>
                      <a:pt x="3281" y="9892"/>
                    </a:cubicBezTo>
                    <a:cubicBezTo>
                      <a:pt x="3494" y="9785"/>
                      <a:pt x="3579" y="9551"/>
                      <a:pt x="3451" y="9359"/>
                    </a:cubicBezTo>
                    <a:cubicBezTo>
                      <a:pt x="3366" y="9189"/>
                      <a:pt x="1045" y="4205"/>
                      <a:pt x="5964" y="734"/>
                    </a:cubicBezTo>
                    <a:cubicBezTo>
                      <a:pt x="6156" y="606"/>
                      <a:pt x="6199" y="372"/>
                      <a:pt x="6071" y="180"/>
                    </a:cubicBezTo>
                    <a:cubicBezTo>
                      <a:pt x="5992" y="62"/>
                      <a:pt x="5873" y="0"/>
                      <a:pt x="574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0" name="Google Shape;590;p13"/>
            <p:cNvGrpSpPr/>
            <p:nvPr/>
          </p:nvGrpSpPr>
          <p:grpSpPr>
            <a:xfrm rot="5400000" flipH="1">
              <a:off x="-1222349" y="1992500"/>
              <a:ext cx="2725023" cy="1163426"/>
              <a:chOff x="2483220" y="3882724"/>
              <a:chExt cx="4177561" cy="1783575"/>
            </a:xfrm>
          </p:grpSpPr>
          <p:sp>
            <p:nvSpPr>
              <p:cNvPr id="591" name="Google Shape;591;p13"/>
              <p:cNvSpPr/>
              <p:nvPr/>
            </p:nvSpPr>
            <p:spPr>
              <a:xfrm rot="-8032501">
                <a:off x="6342094" y="4360748"/>
                <a:ext cx="205177" cy="402287"/>
              </a:xfrm>
              <a:custGeom>
                <a:avLst/>
                <a:gdLst/>
                <a:ahLst/>
                <a:cxnLst/>
                <a:rect l="l" t="t" r="r" b="b"/>
                <a:pathLst>
                  <a:path w="4324" h="8478" extrusionOk="0">
                    <a:moveTo>
                      <a:pt x="1406" y="1"/>
                    </a:moveTo>
                    <a:cubicBezTo>
                      <a:pt x="447" y="1258"/>
                      <a:pt x="0" y="2897"/>
                      <a:pt x="298" y="4580"/>
                    </a:cubicBezTo>
                    <a:cubicBezTo>
                      <a:pt x="597" y="6262"/>
                      <a:pt x="1619" y="7647"/>
                      <a:pt x="2939" y="8477"/>
                    </a:cubicBezTo>
                    <a:cubicBezTo>
                      <a:pt x="3898" y="7221"/>
                      <a:pt x="4324" y="5560"/>
                      <a:pt x="4025" y="3898"/>
                    </a:cubicBezTo>
                    <a:cubicBezTo>
                      <a:pt x="3749" y="2216"/>
                      <a:pt x="2726" y="832"/>
                      <a:pt x="14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13"/>
              <p:cNvSpPr/>
              <p:nvPr/>
            </p:nvSpPr>
            <p:spPr>
              <a:xfrm rot="-8032501">
                <a:off x="5959417" y="4486901"/>
                <a:ext cx="225391" cy="384066"/>
              </a:xfrm>
              <a:custGeom>
                <a:avLst/>
                <a:gdLst/>
                <a:ahLst/>
                <a:cxnLst/>
                <a:rect l="l" t="t" r="r" b="b"/>
                <a:pathLst>
                  <a:path w="4750" h="8094" extrusionOk="0">
                    <a:moveTo>
                      <a:pt x="916" y="1"/>
                    </a:moveTo>
                    <a:cubicBezTo>
                      <a:pt x="171" y="1406"/>
                      <a:pt x="0" y="3089"/>
                      <a:pt x="597" y="4686"/>
                    </a:cubicBezTo>
                    <a:cubicBezTo>
                      <a:pt x="1172" y="6283"/>
                      <a:pt x="2364" y="7476"/>
                      <a:pt x="3834" y="8094"/>
                    </a:cubicBezTo>
                    <a:cubicBezTo>
                      <a:pt x="4558" y="6709"/>
                      <a:pt x="4750" y="5006"/>
                      <a:pt x="4153" y="3408"/>
                    </a:cubicBezTo>
                    <a:cubicBezTo>
                      <a:pt x="3578" y="1811"/>
                      <a:pt x="2364" y="597"/>
                      <a:pt x="9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13"/>
              <p:cNvSpPr/>
              <p:nvPr/>
            </p:nvSpPr>
            <p:spPr>
              <a:xfrm rot="-8032501">
                <a:off x="4702139" y="4520191"/>
                <a:ext cx="285036" cy="368455"/>
              </a:xfrm>
              <a:custGeom>
                <a:avLst/>
                <a:gdLst/>
                <a:ahLst/>
                <a:cxnLst/>
                <a:rect l="l" t="t" r="r" b="b"/>
                <a:pathLst>
                  <a:path w="6007" h="7765" extrusionOk="0">
                    <a:moveTo>
                      <a:pt x="1372" y="0"/>
                    </a:moveTo>
                    <a:cubicBezTo>
                      <a:pt x="1206" y="0"/>
                      <a:pt x="1053" y="37"/>
                      <a:pt x="917" y="113"/>
                    </a:cubicBezTo>
                    <a:cubicBezTo>
                      <a:pt x="1" y="624"/>
                      <a:pt x="192" y="2711"/>
                      <a:pt x="1364" y="4798"/>
                    </a:cubicBezTo>
                    <a:cubicBezTo>
                      <a:pt x="2343" y="6575"/>
                      <a:pt x="3707" y="7765"/>
                      <a:pt x="4643" y="7765"/>
                    </a:cubicBezTo>
                    <a:cubicBezTo>
                      <a:pt x="4807" y="7765"/>
                      <a:pt x="4958" y="7728"/>
                      <a:pt x="5091" y="7652"/>
                    </a:cubicBezTo>
                    <a:cubicBezTo>
                      <a:pt x="6007" y="7162"/>
                      <a:pt x="5815" y="5054"/>
                      <a:pt x="4665" y="2967"/>
                    </a:cubicBezTo>
                    <a:cubicBezTo>
                      <a:pt x="3686" y="1190"/>
                      <a:pt x="2322" y="0"/>
                      <a:pt x="137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4" name="Google Shape;594;p13"/>
              <p:cNvSpPr/>
              <p:nvPr/>
            </p:nvSpPr>
            <p:spPr>
              <a:xfrm rot="-8032501">
                <a:off x="5322856" y="4075249"/>
                <a:ext cx="904505" cy="1203635"/>
              </a:xfrm>
              <a:custGeom>
                <a:avLst/>
                <a:gdLst/>
                <a:ahLst/>
                <a:cxnLst/>
                <a:rect l="l" t="t" r="r" b="b"/>
                <a:pathLst>
                  <a:path w="19062" h="25366" extrusionOk="0">
                    <a:moveTo>
                      <a:pt x="18623" y="0"/>
                    </a:moveTo>
                    <a:cubicBezTo>
                      <a:pt x="18524" y="0"/>
                      <a:pt x="18423" y="43"/>
                      <a:pt x="18338" y="128"/>
                    </a:cubicBezTo>
                    <a:cubicBezTo>
                      <a:pt x="16421" y="2002"/>
                      <a:pt x="14185" y="3664"/>
                      <a:pt x="12034" y="5240"/>
                    </a:cubicBezTo>
                    <a:cubicBezTo>
                      <a:pt x="11075" y="5942"/>
                      <a:pt x="10095" y="6667"/>
                      <a:pt x="9137" y="7412"/>
                    </a:cubicBezTo>
                    <a:cubicBezTo>
                      <a:pt x="6411" y="9520"/>
                      <a:pt x="3089" y="12438"/>
                      <a:pt x="1385" y="16442"/>
                    </a:cubicBezTo>
                    <a:cubicBezTo>
                      <a:pt x="192" y="19232"/>
                      <a:pt x="0" y="22491"/>
                      <a:pt x="938" y="25089"/>
                    </a:cubicBezTo>
                    <a:cubicBezTo>
                      <a:pt x="980" y="25259"/>
                      <a:pt x="1150" y="25366"/>
                      <a:pt x="1300" y="25366"/>
                    </a:cubicBezTo>
                    <a:cubicBezTo>
                      <a:pt x="1363" y="25366"/>
                      <a:pt x="1406" y="25366"/>
                      <a:pt x="1427" y="25302"/>
                    </a:cubicBezTo>
                    <a:cubicBezTo>
                      <a:pt x="1640" y="25217"/>
                      <a:pt x="1747" y="25004"/>
                      <a:pt x="1683" y="24791"/>
                    </a:cubicBezTo>
                    <a:cubicBezTo>
                      <a:pt x="831" y="22384"/>
                      <a:pt x="980" y="19339"/>
                      <a:pt x="2109" y="16740"/>
                    </a:cubicBezTo>
                    <a:cubicBezTo>
                      <a:pt x="3749" y="12907"/>
                      <a:pt x="6965" y="10074"/>
                      <a:pt x="9606" y="8030"/>
                    </a:cubicBezTo>
                    <a:cubicBezTo>
                      <a:pt x="10564" y="7305"/>
                      <a:pt x="11544" y="6560"/>
                      <a:pt x="12502" y="5879"/>
                    </a:cubicBezTo>
                    <a:cubicBezTo>
                      <a:pt x="14696" y="4281"/>
                      <a:pt x="16932" y="2620"/>
                      <a:pt x="18891" y="682"/>
                    </a:cubicBezTo>
                    <a:cubicBezTo>
                      <a:pt x="19062" y="512"/>
                      <a:pt x="19062" y="277"/>
                      <a:pt x="18891" y="128"/>
                    </a:cubicBezTo>
                    <a:cubicBezTo>
                      <a:pt x="18817" y="43"/>
                      <a:pt x="18721" y="0"/>
                      <a:pt x="186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5" name="Google Shape;595;p13"/>
              <p:cNvSpPr/>
              <p:nvPr/>
            </p:nvSpPr>
            <p:spPr>
              <a:xfrm rot="-8032501">
                <a:off x="5219948" y="4224809"/>
                <a:ext cx="492206" cy="808892"/>
              </a:xfrm>
              <a:custGeom>
                <a:avLst/>
                <a:gdLst/>
                <a:ahLst/>
                <a:cxnLst/>
                <a:rect l="l" t="t" r="r" b="b"/>
                <a:pathLst>
                  <a:path w="10373" h="17047" extrusionOk="0">
                    <a:moveTo>
                      <a:pt x="9146" y="0"/>
                    </a:moveTo>
                    <a:cubicBezTo>
                      <a:pt x="9071" y="0"/>
                      <a:pt x="8997" y="10"/>
                      <a:pt x="8924" y="30"/>
                    </a:cubicBezTo>
                    <a:cubicBezTo>
                      <a:pt x="8519" y="137"/>
                      <a:pt x="8221" y="541"/>
                      <a:pt x="8285" y="946"/>
                    </a:cubicBezTo>
                    <a:cubicBezTo>
                      <a:pt x="6922" y="2479"/>
                      <a:pt x="5474" y="3906"/>
                      <a:pt x="4132" y="5418"/>
                    </a:cubicBezTo>
                    <a:cubicBezTo>
                      <a:pt x="3280" y="6398"/>
                      <a:pt x="2386" y="7378"/>
                      <a:pt x="1683" y="8485"/>
                    </a:cubicBezTo>
                    <a:cubicBezTo>
                      <a:pt x="959" y="9571"/>
                      <a:pt x="426" y="10785"/>
                      <a:pt x="235" y="12063"/>
                    </a:cubicBezTo>
                    <a:cubicBezTo>
                      <a:pt x="0" y="13831"/>
                      <a:pt x="511" y="15662"/>
                      <a:pt x="1598" y="17047"/>
                    </a:cubicBezTo>
                    <a:cubicBezTo>
                      <a:pt x="1811" y="16067"/>
                      <a:pt x="2684" y="14896"/>
                      <a:pt x="3387" y="14150"/>
                    </a:cubicBezTo>
                    <a:cubicBezTo>
                      <a:pt x="4558" y="12873"/>
                      <a:pt x="6262" y="12212"/>
                      <a:pt x="7476" y="10998"/>
                    </a:cubicBezTo>
                    <a:cubicBezTo>
                      <a:pt x="8498" y="10019"/>
                      <a:pt x="9158" y="8698"/>
                      <a:pt x="9307" y="7271"/>
                    </a:cubicBezTo>
                    <a:cubicBezTo>
                      <a:pt x="9478" y="5866"/>
                      <a:pt x="9180" y="4439"/>
                      <a:pt x="8434" y="3225"/>
                    </a:cubicBezTo>
                    <a:cubicBezTo>
                      <a:pt x="9286" y="3182"/>
                      <a:pt x="10351" y="2352"/>
                      <a:pt x="10372" y="1521"/>
                    </a:cubicBezTo>
                    <a:cubicBezTo>
                      <a:pt x="10372" y="1138"/>
                      <a:pt x="10266" y="712"/>
                      <a:pt x="10010" y="413"/>
                    </a:cubicBezTo>
                    <a:cubicBezTo>
                      <a:pt x="9786" y="172"/>
                      <a:pt x="9464" y="0"/>
                      <a:pt x="914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13"/>
              <p:cNvSpPr/>
              <p:nvPr/>
            </p:nvSpPr>
            <p:spPr>
              <a:xfrm rot="-8032501">
                <a:off x="4836319" y="4039533"/>
                <a:ext cx="623550" cy="1656172"/>
              </a:xfrm>
              <a:custGeom>
                <a:avLst/>
                <a:gdLst/>
                <a:ahLst/>
                <a:cxnLst/>
                <a:rect l="l" t="t" r="r" b="b"/>
                <a:pathLst>
                  <a:path w="13141" h="34903" extrusionOk="0">
                    <a:moveTo>
                      <a:pt x="9520" y="17353"/>
                    </a:moveTo>
                    <a:cubicBezTo>
                      <a:pt x="9563" y="17417"/>
                      <a:pt x="9606" y="17438"/>
                      <a:pt x="9648" y="17438"/>
                    </a:cubicBezTo>
                    <a:cubicBezTo>
                      <a:pt x="10244" y="17694"/>
                      <a:pt x="10564" y="18482"/>
                      <a:pt x="10351" y="19078"/>
                    </a:cubicBezTo>
                    <a:cubicBezTo>
                      <a:pt x="10110" y="19635"/>
                      <a:pt x="9595" y="20158"/>
                      <a:pt x="9114" y="20158"/>
                    </a:cubicBezTo>
                    <a:cubicBezTo>
                      <a:pt x="9042" y="20158"/>
                      <a:pt x="8972" y="20147"/>
                      <a:pt x="8903" y="20122"/>
                    </a:cubicBezTo>
                    <a:cubicBezTo>
                      <a:pt x="8865" y="20111"/>
                      <a:pt x="8825" y="20106"/>
                      <a:pt x="8785" y="20106"/>
                    </a:cubicBezTo>
                    <a:cubicBezTo>
                      <a:pt x="8663" y="20106"/>
                      <a:pt x="8535" y="20154"/>
                      <a:pt x="8455" y="20250"/>
                    </a:cubicBezTo>
                    <a:cubicBezTo>
                      <a:pt x="8349" y="20378"/>
                      <a:pt x="8349" y="20569"/>
                      <a:pt x="8434" y="20697"/>
                    </a:cubicBezTo>
                    <a:cubicBezTo>
                      <a:pt x="9755" y="22742"/>
                      <a:pt x="9563" y="25659"/>
                      <a:pt x="8008" y="27491"/>
                    </a:cubicBezTo>
                    <a:cubicBezTo>
                      <a:pt x="7369" y="28236"/>
                      <a:pt x="6560" y="28833"/>
                      <a:pt x="5687" y="29408"/>
                    </a:cubicBezTo>
                    <a:cubicBezTo>
                      <a:pt x="5282" y="29685"/>
                      <a:pt x="4877" y="29961"/>
                      <a:pt x="4515" y="30260"/>
                    </a:cubicBezTo>
                    <a:cubicBezTo>
                      <a:pt x="3749" y="30877"/>
                      <a:pt x="2513" y="32027"/>
                      <a:pt x="2066" y="33433"/>
                    </a:cubicBezTo>
                    <a:cubicBezTo>
                      <a:pt x="1129" y="31878"/>
                      <a:pt x="980" y="29706"/>
                      <a:pt x="1725" y="27661"/>
                    </a:cubicBezTo>
                    <a:cubicBezTo>
                      <a:pt x="2513" y="25361"/>
                      <a:pt x="4217" y="23444"/>
                      <a:pt x="5729" y="21804"/>
                    </a:cubicBezTo>
                    <a:cubicBezTo>
                      <a:pt x="5921" y="21613"/>
                      <a:pt x="6091" y="21421"/>
                      <a:pt x="6262" y="21208"/>
                    </a:cubicBezTo>
                    <a:cubicBezTo>
                      <a:pt x="7412" y="19994"/>
                      <a:pt x="8583" y="18759"/>
                      <a:pt x="9520" y="17353"/>
                    </a:cubicBezTo>
                    <a:close/>
                    <a:moveTo>
                      <a:pt x="6735" y="0"/>
                    </a:moveTo>
                    <a:cubicBezTo>
                      <a:pt x="6618" y="0"/>
                      <a:pt x="6507" y="54"/>
                      <a:pt x="6432" y="166"/>
                    </a:cubicBezTo>
                    <a:cubicBezTo>
                      <a:pt x="6304" y="337"/>
                      <a:pt x="6326" y="592"/>
                      <a:pt x="6517" y="720"/>
                    </a:cubicBezTo>
                    <a:cubicBezTo>
                      <a:pt x="10841" y="4127"/>
                      <a:pt x="12268" y="10858"/>
                      <a:pt x="9669" y="15735"/>
                    </a:cubicBezTo>
                    <a:cubicBezTo>
                      <a:pt x="8668" y="17588"/>
                      <a:pt x="7178" y="19227"/>
                      <a:pt x="5708" y="20761"/>
                    </a:cubicBezTo>
                    <a:cubicBezTo>
                      <a:pt x="5516" y="20953"/>
                      <a:pt x="5346" y="21144"/>
                      <a:pt x="5176" y="21357"/>
                    </a:cubicBezTo>
                    <a:cubicBezTo>
                      <a:pt x="3600" y="23040"/>
                      <a:pt x="1853" y="25042"/>
                      <a:pt x="980" y="27470"/>
                    </a:cubicBezTo>
                    <a:cubicBezTo>
                      <a:pt x="0" y="30153"/>
                      <a:pt x="448" y="33007"/>
                      <a:pt x="2002" y="34753"/>
                    </a:cubicBezTo>
                    <a:cubicBezTo>
                      <a:pt x="2087" y="34839"/>
                      <a:pt x="2194" y="34902"/>
                      <a:pt x="2300" y="34902"/>
                    </a:cubicBezTo>
                    <a:cubicBezTo>
                      <a:pt x="2364" y="34839"/>
                      <a:pt x="2407" y="34817"/>
                      <a:pt x="2428" y="34817"/>
                    </a:cubicBezTo>
                    <a:cubicBezTo>
                      <a:pt x="2599" y="34775"/>
                      <a:pt x="2705" y="34604"/>
                      <a:pt x="2705" y="34455"/>
                    </a:cubicBezTo>
                    <a:cubicBezTo>
                      <a:pt x="2726" y="32922"/>
                      <a:pt x="4132" y="31580"/>
                      <a:pt x="4984" y="30941"/>
                    </a:cubicBezTo>
                    <a:cubicBezTo>
                      <a:pt x="5367" y="30643"/>
                      <a:pt x="5772" y="30366"/>
                      <a:pt x="6134" y="30111"/>
                    </a:cubicBezTo>
                    <a:cubicBezTo>
                      <a:pt x="6986" y="29493"/>
                      <a:pt x="7902" y="28875"/>
                      <a:pt x="8583" y="28066"/>
                    </a:cubicBezTo>
                    <a:cubicBezTo>
                      <a:pt x="10202" y="26149"/>
                      <a:pt x="10521" y="23210"/>
                      <a:pt x="9435" y="20953"/>
                    </a:cubicBezTo>
                    <a:cubicBezTo>
                      <a:pt x="10159" y="20782"/>
                      <a:pt x="10777" y="20143"/>
                      <a:pt x="11054" y="19398"/>
                    </a:cubicBezTo>
                    <a:cubicBezTo>
                      <a:pt x="11437" y="18418"/>
                      <a:pt x="10926" y="17204"/>
                      <a:pt x="9968" y="16778"/>
                    </a:cubicBezTo>
                    <a:cubicBezTo>
                      <a:pt x="10095" y="16565"/>
                      <a:pt x="10244" y="16310"/>
                      <a:pt x="10372" y="16075"/>
                    </a:cubicBezTo>
                    <a:cubicBezTo>
                      <a:pt x="13141" y="10879"/>
                      <a:pt x="11629" y="3702"/>
                      <a:pt x="6986" y="81"/>
                    </a:cubicBezTo>
                    <a:cubicBezTo>
                      <a:pt x="6906" y="28"/>
                      <a:pt x="6819" y="0"/>
                      <a:pt x="673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13"/>
              <p:cNvSpPr/>
              <p:nvPr/>
            </p:nvSpPr>
            <p:spPr>
              <a:xfrm rot="-8032501">
                <a:off x="2488893" y="4394231"/>
                <a:ext cx="401243" cy="186576"/>
              </a:xfrm>
              <a:custGeom>
                <a:avLst/>
                <a:gdLst/>
                <a:ahLst/>
                <a:cxnLst/>
                <a:rect l="l" t="t" r="r" b="b"/>
                <a:pathLst>
                  <a:path w="8456" h="3932" extrusionOk="0">
                    <a:moveTo>
                      <a:pt x="3498" y="0"/>
                    </a:moveTo>
                    <a:cubicBezTo>
                      <a:pt x="2206" y="0"/>
                      <a:pt x="985" y="437"/>
                      <a:pt x="0" y="1188"/>
                    </a:cubicBezTo>
                    <a:cubicBezTo>
                      <a:pt x="831" y="2530"/>
                      <a:pt x="2215" y="3531"/>
                      <a:pt x="3877" y="3829"/>
                    </a:cubicBezTo>
                    <a:cubicBezTo>
                      <a:pt x="4240" y="3898"/>
                      <a:pt x="4601" y="3932"/>
                      <a:pt x="4956" y="3932"/>
                    </a:cubicBezTo>
                    <a:cubicBezTo>
                      <a:pt x="6243" y="3932"/>
                      <a:pt x="7454" y="3494"/>
                      <a:pt x="8456" y="2743"/>
                    </a:cubicBezTo>
                    <a:cubicBezTo>
                      <a:pt x="7646" y="1401"/>
                      <a:pt x="6262" y="400"/>
                      <a:pt x="4579" y="102"/>
                    </a:cubicBezTo>
                    <a:cubicBezTo>
                      <a:pt x="4216" y="33"/>
                      <a:pt x="3854" y="0"/>
                      <a:pt x="349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13"/>
              <p:cNvSpPr/>
              <p:nvPr/>
            </p:nvSpPr>
            <p:spPr>
              <a:xfrm rot="-8032501">
                <a:off x="2864794" y="4518720"/>
                <a:ext cx="384066" cy="202994"/>
              </a:xfrm>
              <a:custGeom>
                <a:avLst/>
                <a:gdLst/>
                <a:ahLst/>
                <a:cxnLst/>
                <a:rect l="l" t="t" r="r" b="b"/>
                <a:pathLst>
                  <a:path w="8094" h="4278" extrusionOk="0">
                    <a:moveTo>
                      <a:pt x="2710" y="0"/>
                    </a:moveTo>
                    <a:cubicBezTo>
                      <a:pt x="1767" y="0"/>
                      <a:pt x="843" y="240"/>
                      <a:pt x="1" y="680"/>
                    </a:cubicBezTo>
                    <a:cubicBezTo>
                      <a:pt x="618" y="2149"/>
                      <a:pt x="1811" y="3342"/>
                      <a:pt x="3408" y="3917"/>
                    </a:cubicBezTo>
                    <a:cubicBezTo>
                      <a:pt x="4063" y="4162"/>
                      <a:pt x="4732" y="4277"/>
                      <a:pt x="5391" y="4277"/>
                    </a:cubicBezTo>
                    <a:cubicBezTo>
                      <a:pt x="6339" y="4277"/>
                      <a:pt x="7264" y="4037"/>
                      <a:pt x="8094" y="3598"/>
                    </a:cubicBezTo>
                    <a:cubicBezTo>
                      <a:pt x="7498" y="2149"/>
                      <a:pt x="6284" y="935"/>
                      <a:pt x="4686" y="360"/>
                    </a:cubicBezTo>
                    <a:cubicBezTo>
                      <a:pt x="4032" y="116"/>
                      <a:pt x="3366" y="0"/>
                      <a:pt x="271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13"/>
              <p:cNvSpPr/>
              <p:nvPr/>
            </p:nvSpPr>
            <p:spPr>
              <a:xfrm rot="-8032501">
                <a:off x="4080829" y="4567042"/>
                <a:ext cx="405324" cy="253150"/>
              </a:xfrm>
              <a:custGeom>
                <a:avLst/>
                <a:gdLst/>
                <a:ahLst/>
                <a:cxnLst/>
                <a:rect l="l" t="t" r="r" b="b"/>
                <a:pathLst>
                  <a:path w="8542" h="5335" extrusionOk="0">
                    <a:moveTo>
                      <a:pt x="1876" y="0"/>
                    </a:moveTo>
                    <a:cubicBezTo>
                      <a:pt x="1211" y="0"/>
                      <a:pt x="707" y="189"/>
                      <a:pt x="491" y="577"/>
                    </a:cubicBezTo>
                    <a:cubicBezTo>
                      <a:pt x="1" y="1493"/>
                      <a:pt x="1279" y="3176"/>
                      <a:pt x="3345" y="4326"/>
                    </a:cubicBezTo>
                    <a:cubicBezTo>
                      <a:pt x="4550" y="4990"/>
                      <a:pt x="5763" y="5335"/>
                      <a:pt x="6671" y="5335"/>
                    </a:cubicBezTo>
                    <a:cubicBezTo>
                      <a:pt x="7335" y="5335"/>
                      <a:pt x="7835" y="5151"/>
                      <a:pt x="8051" y="4773"/>
                    </a:cubicBezTo>
                    <a:cubicBezTo>
                      <a:pt x="8541" y="3857"/>
                      <a:pt x="7263" y="2175"/>
                      <a:pt x="5176" y="1025"/>
                    </a:cubicBezTo>
                    <a:cubicBezTo>
                      <a:pt x="3986" y="350"/>
                      <a:pt x="2781" y="0"/>
                      <a:pt x="18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13"/>
              <p:cNvSpPr/>
              <p:nvPr/>
            </p:nvSpPr>
            <p:spPr>
              <a:xfrm rot="-8032501">
                <a:off x="2756315" y="4182026"/>
                <a:ext cx="1207715" cy="886189"/>
              </a:xfrm>
              <a:custGeom>
                <a:avLst/>
                <a:gdLst/>
                <a:ahLst/>
                <a:cxnLst/>
                <a:rect l="l" t="t" r="r" b="b"/>
                <a:pathLst>
                  <a:path w="25452" h="18676" extrusionOk="0">
                    <a:moveTo>
                      <a:pt x="21545" y="1"/>
                    </a:moveTo>
                    <a:cubicBezTo>
                      <a:pt x="19846" y="1"/>
                      <a:pt x="18088" y="355"/>
                      <a:pt x="16485" y="1041"/>
                    </a:cubicBezTo>
                    <a:cubicBezTo>
                      <a:pt x="12502" y="2787"/>
                      <a:pt x="9563" y="6088"/>
                      <a:pt x="7455" y="8793"/>
                    </a:cubicBezTo>
                    <a:cubicBezTo>
                      <a:pt x="6709" y="9751"/>
                      <a:pt x="5985" y="10731"/>
                      <a:pt x="5282" y="11689"/>
                    </a:cubicBezTo>
                    <a:cubicBezTo>
                      <a:pt x="3706" y="13862"/>
                      <a:pt x="2088" y="16098"/>
                      <a:pt x="171" y="18015"/>
                    </a:cubicBezTo>
                    <a:cubicBezTo>
                      <a:pt x="1" y="18164"/>
                      <a:pt x="1" y="18398"/>
                      <a:pt x="171" y="18569"/>
                    </a:cubicBezTo>
                    <a:cubicBezTo>
                      <a:pt x="256" y="18654"/>
                      <a:pt x="363" y="18675"/>
                      <a:pt x="469" y="18675"/>
                    </a:cubicBezTo>
                    <a:cubicBezTo>
                      <a:pt x="576" y="18675"/>
                      <a:pt x="682" y="18654"/>
                      <a:pt x="746" y="18569"/>
                    </a:cubicBezTo>
                    <a:cubicBezTo>
                      <a:pt x="2705" y="16631"/>
                      <a:pt x="4345" y="14352"/>
                      <a:pt x="5943" y="12179"/>
                    </a:cubicBezTo>
                    <a:cubicBezTo>
                      <a:pt x="6645" y="11221"/>
                      <a:pt x="7348" y="10241"/>
                      <a:pt x="8094" y="9283"/>
                    </a:cubicBezTo>
                    <a:cubicBezTo>
                      <a:pt x="10160" y="6642"/>
                      <a:pt x="12971" y="3426"/>
                      <a:pt x="16804" y="1765"/>
                    </a:cubicBezTo>
                    <a:cubicBezTo>
                      <a:pt x="18304" y="1119"/>
                      <a:pt x="19937" y="793"/>
                      <a:pt x="21514" y="793"/>
                    </a:cubicBezTo>
                    <a:cubicBezTo>
                      <a:pt x="22692" y="793"/>
                      <a:pt x="23838" y="975"/>
                      <a:pt x="24876" y="1339"/>
                    </a:cubicBezTo>
                    <a:cubicBezTo>
                      <a:pt x="24926" y="1359"/>
                      <a:pt x="24976" y="1368"/>
                      <a:pt x="25024" y="1368"/>
                    </a:cubicBezTo>
                    <a:cubicBezTo>
                      <a:pt x="25182" y="1368"/>
                      <a:pt x="25322" y="1268"/>
                      <a:pt x="25387" y="1105"/>
                    </a:cubicBezTo>
                    <a:cubicBezTo>
                      <a:pt x="25451" y="892"/>
                      <a:pt x="25345" y="679"/>
                      <a:pt x="25132" y="593"/>
                    </a:cubicBezTo>
                    <a:cubicBezTo>
                      <a:pt x="24027" y="195"/>
                      <a:pt x="22802" y="1"/>
                      <a:pt x="2154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13"/>
              <p:cNvSpPr/>
              <p:nvPr/>
            </p:nvSpPr>
            <p:spPr>
              <a:xfrm rot="-8032501">
                <a:off x="3262013" y="4349379"/>
                <a:ext cx="812546" cy="484756"/>
              </a:xfrm>
              <a:custGeom>
                <a:avLst/>
                <a:gdLst/>
                <a:ahLst/>
                <a:cxnLst/>
                <a:rect l="l" t="t" r="r" b="b"/>
                <a:pathLst>
                  <a:path w="17124" h="10216" extrusionOk="0">
                    <a:moveTo>
                      <a:pt x="12991" y="0"/>
                    </a:moveTo>
                    <a:cubicBezTo>
                      <a:pt x="12707" y="0"/>
                      <a:pt x="12423" y="19"/>
                      <a:pt x="12140" y="56"/>
                    </a:cubicBezTo>
                    <a:cubicBezTo>
                      <a:pt x="10862" y="248"/>
                      <a:pt x="9648" y="780"/>
                      <a:pt x="8540" y="1504"/>
                    </a:cubicBezTo>
                    <a:cubicBezTo>
                      <a:pt x="7454" y="2229"/>
                      <a:pt x="6474" y="3102"/>
                      <a:pt x="5495" y="3954"/>
                    </a:cubicBezTo>
                    <a:cubicBezTo>
                      <a:pt x="3961" y="5317"/>
                      <a:pt x="2556" y="6744"/>
                      <a:pt x="1022" y="8107"/>
                    </a:cubicBezTo>
                    <a:cubicBezTo>
                      <a:pt x="985" y="8101"/>
                      <a:pt x="949" y="8098"/>
                      <a:pt x="912" y="8098"/>
                    </a:cubicBezTo>
                    <a:cubicBezTo>
                      <a:pt x="546" y="8098"/>
                      <a:pt x="203" y="8378"/>
                      <a:pt x="107" y="8746"/>
                    </a:cubicBezTo>
                    <a:cubicBezTo>
                      <a:pt x="0" y="9150"/>
                      <a:pt x="192" y="9576"/>
                      <a:pt x="490" y="9832"/>
                    </a:cubicBezTo>
                    <a:cubicBezTo>
                      <a:pt x="767" y="10109"/>
                      <a:pt x="1193" y="10215"/>
                      <a:pt x="1597" y="10215"/>
                    </a:cubicBezTo>
                    <a:cubicBezTo>
                      <a:pt x="2428" y="10215"/>
                      <a:pt x="3216" y="9150"/>
                      <a:pt x="3301" y="8256"/>
                    </a:cubicBezTo>
                    <a:cubicBezTo>
                      <a:pt x="4295" y="8877"/>
                      <a:pt x="5466" y="9188"/>
                      <a:pt x="6643" y="9188"/>
                    </a:cubicBezTo>
                    <a:cubicBezTo>
                      <a:pt x="6878" y="9188"/>
                      <a:pt x="7113" y="9175"/>
                      <a:pt x="7348" y="9150"/>
                    </a:cubicBezTo>
                    <a:cubicBezTo>
                      <a:pt x="8753" y="8980"/>
                      <a:pt x="10095" y="8320"/>
                      <a:pt x="11075" y="7297"/>
                    </a:cubicBezTo>
                    <a:cubicBezTo>
                      <a:pt x="12267" y="6083"/>
                      <a:pt x="12949" y="4380"/>
                      <a:pt x="14227" y="3208"/>
                    </a:cubicBezTo>
                    <a:cubicBezTo>
                      <a:pt x="14972" y="2505"/>
                      <a:pt x="16144" y="1632"/>
                      <a:pt x="17123" y="1419"/>
                    </a:cubicBezTo>
                    <a:cubicBezTo>
                      <a:pt x="15961" y="507"/>
                      <a:pt x="14482" y="0"/>
                      <a:pt x="1299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13"/>
              <p:cNvSpPr/>
              <p:nvPr/>
            </p:nvSpPr>
            <p:spPr>
              <a:xfrm rot="-8032501">
                <a:off x="3130991" y="4595459"/>
                <a:ext cx="1660443" cy="535766"/>
              </a:xfrm>
              <a:custGeom>
                <a:avLst/>
                <a:gdLst/>
                <a:ahLst/>
                <a:cxnLst/>
                <a:rect l="l" t="t" r="r" b="b"/>
                <a:pathLst>
                  <a:path w="34993" h="11291" extrusionOk="0">
                    <a:moveTo>
                      <a:pt x="30471" y="785"/>
                    </a:moveTo>
                    <a:cubicBezTo>
                      <a:pt x="31626" y="785"/>
                      <a:pt x="32718" y="1064"/>
                      <a:pt x="33608" y="1600"/>
                    </a:cubicBezTo>
                    <a:cubicBezTo>
                      <a:pt x="32203" y="2026"/>
                      <a:pt x="31053" y="3261"/>
                      <a:pt x="30435" y="4049"/>
                    </a:cubicBezTo>
                    <a:cubicBezTo>
                      <a:pt x="30137" y="4433"/>
                      <a:pt x="29860" y="4859"/>
                      <a:pt x="29583" y="5221"/>
                    </a:cubicBezTo>
                    <a:cubicBezTo>
                      <a:pt x="28966" y="6073"/>
                      <a:pt x="28412" y="6903"/>
                      <a:pt x="27666" y="7542"/>
                    </a:cubicBezTo>
                    <a:cubicBezTo>
                      <a:pt x="26656" y="8411"/>
                      <a:pt x="25310" y="8853"/>
                      <a:pt x="23966" y="8853"/>
                    </a:cubicBezTo>
                    <a:cubicBezTo>
                      <a:pt x="22872" y="8853"/>
                      <a:pt x="21780" y="8560"/>
                      <a:pt x="20872" y="7968"/>
                    </a:cubicBezTo>
                    <a:cubicBezTo>
                      <a:pt x="20815" y="7920"/>
                      <a:pt x="20744" y="7898"/>
                      <a:pt x="20673" y="7898"/>
                    </a:cubicBezTo>
                    <a:cubicBezTo>
                      <a:pt x="20585" y="7898"/>
                      <a:pt x="20495" y="7931"/>
                      <a:pt x="20425" y="7989"/>
                    </a:cubicBezTo>
                    <a:cubicBezTo>
                      <a:pt x="20297" y="8096"/>
                      <a:pt x="20233" y="8288"/>
                      <a:pt x="20297" y="8437"/>
                    </a:cubicBezTo>
                    <a:cubicBezTo>
                      <a:pt x="20489" y="9012"/>
                      <a:pt x="19914" y="9651"/>
                      <a:pt x="19254" y="9885"/>
                    </a:cubicBezTo>
                    <a:cubicBezTo>
                      <a:pt x="19116" y="9937"/>
                      <a:pt x="18971" y="9962"/>
                      <a:pt x="18826" y="9962"/>
                    </a:cubicBezTo>
                    <a:cubicBezTo>
                      <a:pt x="18320" y="9962"/>
                      <a:pt x="17812" y="9662"/>
                      <a:pt x="17614" y="9182"/>
                    </a:cubicBezTo>
                    <a:cubicBezTo>
                      <a:pt x="17571" y="9161"/>
                      <a:pt x="17571" y="9139"/>
                      <a:pt x="17550" y="9118"/>
                    </a:cubicBezTo>
                    <a:cubicBezTo>
                      <a:pt x="18934" y="8138"/>
                      <a:pt x="20191" y="6967"/>
                      <a:pt x="21384" y="5817"/>
                    </a:cubicBezTo>
                    <a:cubicBezTo>
                      <a:pt x="21575" y="5625"/>
                      <a:pt x="21767" y="5476"/>
                      <a:pt x="21980" y="5285"/>
                    </a:cubicBezTo>
                    <a:cubicBezTo>
                      <a:pt x="23599" y="3772"/>
                      <a:pt x="25537" y="2047"/>
                      <a:pt x="27837" y="1259"/>
                    </a:cubicBezTo>
                    <a:cubicBezTo>
                      <a:pt x="28711" y="941"/>
                      <a:pt x="29608" y="785"/>
                      <a:pt x="30471" y="785"/>
                    </a:cubicBezTo>
                    <a:close/>
                    <a:moveTo>
                      <a:pt x="30431" y="1"/>
                    </a:moveTo>
                    <a:cubicBezTo>
                      <a:pt x="29481" y="1"/>
                      <a:pt x="28496" y="169"/>
                      <a:pt x="27539" y="514"/>
                    </a:cubicBezTo>
                    <a:cubicBezTo>
                      <a:pt x="25111" y="1366"/>
                      <a:pt x="23087" y="3134"/>
                      <a:pt x="21405" y="4731"/>
                    </a:cubicBezTo>
                    <a:cubicBezTo>
                      <a:pt x="21234" y="4901"/>
                      <a:pt x="21043" y="5093"/>
                      <a:pt x="20830" y="5263"/>
                    </a:cubicBezTo>
                    <a:cubicBezTo>
                      <a:pt x="19275" y="6712"/>
                      <a:pt x="17656" y="8202"/>
                      <a:pt x="15804" y="9225"/>
                    </a:cubicBezTo>
                    <a:cubicBezTo>
                      <a:pt x="14152" y="10097"/>
                      <a:pt x="12289" y="10513"/>
                      <a:pt x="10414" y="10513"/>
                    </a:cubicBezTo>
                    <a:cubicBezTo>
                      <a:pt x="6750" y="10513"/>
                      <a:pt x="3043" y="8925"/>
                      <a:pt x="789" y="6051"/>
                    </a:cubicBezTo>
                    <a:cubicBezTo>
                      <a:pt x="702" y="5939"/>
                      <a:pt x="578" y="5886"/>
                      <a:pt x="457" y="5886"/>
                    </a:cubicBezTo>
                    <a:cubicBezTo>
                      <a:pt x="370" y="5886"/>
                      <a:pt x="285" y="5913"/>
                      <a:pt x="214" y="5966"/>
                    </a:cubicBezTo>
                    <a:cubicBezTo>
                      <a:pt x="43" y="6115"/>
                      <a:pt x="1" y="6371"/>
                      <a:pt x="150" y="6541"/>
                    </a:cubicBezTo>
                    <a:cubicBezTo>
                      <a:pt x="2535" y="9587"/>
                      <a:pt x="6497" y="11290"/>
                      <a:pt x="10394" y="11290"/>
                    </a:cubicBezTo>
                    <a:cubicBezTo>
                      <a:pt x="12439" y="11290"/>
                      <a:pt x="14419" y="10843"/>
                      <a:pt x="16187" y="9906"/>
                    </a:cubicBezTo>
                    <a:cubicBezTo>
                      <a:pt x="16443" y="9778"/>
                      <a:pt x="16655" y="9651"/>
                      <a:pt x="16890" y="9523"/>
                    </a:cubicBezTo>
                    <a:cubicBezTo>
                      <a:pt x="17220" y="10267"/>
                      <a:pt x="18052" y="10728"/>
                      <a:pt x="18855" y="10728"/>
                    </a:cubicBezTo>
                    <a:cubicBezTo>
                      <a:pt x="19087" y="10728"/>
                      <a:pt x="19316" y="10690"/>
                      <a:pt x="19531" y="10609"/>
                    </a:cubicBezTo>
                    <a:cubicBezTo>
                      <a:pt x="20276" y="10311"/>
                      <a:pt x="20915" y="9693"/>
                      <a:pt x="21064" y="8990"/>
                    </a:cubicBezTo>
                    <a:cubicBezTo>
                      <a:pt x="21955" y="9419"/>
                      <a:pt x="22952" y="9632"/>
                      <a:pt x="23951" y="9632"/>
                    </a:cubicBezTo>
                    <a:cubicBezTo>
                      <a:pt x="25483" y="9632"/>
                      <a:pt x="27017" y="9131"/>
                      <a:pt x="28177" y="8138"/>
                    </a:cubicBezTo>
                    <a:cubicBezTo>
                      <a:pt x="29008" y="7414"/>
                      <a:pt x="29647" y="6541"/>
                      <a:pt x="30222" y="5689"/>
                    </a:cubicBezTo>
                    <a:cubicBezTo>
                      <a:pt x="30499" y="5306"/>
                      <a:pt x="30755" y="4901"/>
                      <a:pt x="31053" y="4539"/>
                    </a:cubicBezTo>
                    <a:cubicBezTo>
                      <a:pt x="31713" y="3687"/>
                      <a:pt x="33055" y="2282"/>
                      <a:pt x="34567" y="2239"/>
                    </a:cubicBezTo>
                    <a:cubicBezTo>
                      <a:pt x="34716" y="2239"/>
                      <a:pt x="34886" y="2133"/>
                      <a:pt x="34929" y="1983"/>
                    </a:cubicBezTo>
                    <a:cubicBezTo>
                      <a:pt x="34993" y="1813"/>
                      <a:pt x="34971" y="1664"/>
                      <a:pt x="34822" y="1557"/>
                    </a:cubicBezTo>
                    <a:cubicBezTo>
                      <a:pt x="33704" y="535"/>
                      <a:pt x="32123" y="1"/>
                      <a:pt x="3043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75" y="1152475"/>
            <a:ext cx="7743000" cy="344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1" r:id="rId11"/>
    <p:sldLayoutId id="2147483663" r:id="rId12"/>
    <p:sldLayoutId id="2147483664" r:id="rId13"/>
    <p:sldLayoutId id="2147483665" r:id="rId14"/>
    <p:sldLayoutId id="2147483667" r:id="rId15"/>
    <p:sldLayoutId id="2147483674" r:id="rId16"/>
    <p:sldLayoutId id="2147483675" r:id="rId17"/>
    <p:sldLayoutId id="2147483677" r:id="rId18"/>
    <p:sldLayoutId id="2147483679" r:id="rId19"/>
    <p:sldLayoutId id="2147483680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21555/rpp.vi35.2666" TargetMode="External"/><Relationship Id="rId7" Type="http://schemas.openxmlformats.org/officeDocument/2006/relationships/hyperlink" Target="https://doi.org/10.14201/teri.27817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doi.org/10.1590/S0104-12902023210693es" TargetMode="External"/><Relationship Id="rId5" Type="http://schemas.openxmlformats.org/officeDocument/2006/relationships/hyperlink" Target="https://studylib.es/doc/4896451/promoci%C3%B3n-de-la-salud.-uninstrumento-del-poder-y-una-al" TargetMode="External"/><Relationship Id="rId4" Type="http://schemas.openxmlformats.org/officeDocument/2006/relationships/hyperlink" Target="https://books.google.com.co/books/about/Seis_miradas_sobre_la_salud_y_sus_relaci.htm%20l?id=DC4fAQAAIAAJ&amp;redir_esc=y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agomezdelgado@udenar.edu.co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6.jpeg"/><Relationship Id="rId4" Type="http://schemas.openxmlformats.org/officeDocument/2006/relationships/hyperlink" Target="mailto:mffp@udenar.edu.co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" name="Google Shape;1698;p38"/>
          <p:cNvSpPr txBox="1">
            <a:spLocks noGrp="1"/>
          </p:cNvSpPr>
          <p:nvPr>
            <p:ph type="ctrTitle"/>
          </p:nvPr>
        </p:nvSpPr>
        <p:spPr>
          <a:xfrm>
            <a:off x="1052110" y="1186892"/>
            <a:ext cx="7039779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MX" sz="4000" dirty="0"/>
              <a:t>Prácticas de cuidado para la salud mental colectiva en la Universidad de Nariño</a:t>
            </a:r>
            <a:endParaRPr sz="2000" dirty="0">
              <a:latin typeface="Urbanist"/>
              <a:ea typeface="Urbanist"/>
              <a:cs typeface="Urbanist"/>
              <a:sym typeface="Urbanist"/>
            </a:endParaRPr>
          </a:p>
        </p:txBody>
      </p:sp>
      <p:sp>
        <p:nvSpPr>
          <p:cNvPr id="1699" name="Google Shape;1699;p38"/>
          <p:cNvSpPr txBox="1">
            <a:spLocks noGrp="1"/>
          </p:cNvSpPr>
          <p:nvPr>
            <p:ph type="subTitle" idx="1"/>
          </p:nvPr>
        </p:nvSpPr>
        <p:spPr>
          <a:xfrm>
            <a:off x="1799067" y="3521740"/>
            <a:ext cx="5464366" cy="71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b="1" dirty="0"/>
              <a:t>Directora: Andrea Gómez Delgado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/>
              <a:t>C</a:t>
            </a:r>
            <a:r>
              <a:rPr lang="es-CO" b="1" dirty="0"/>
              <a:t>o-directora: María Fernanda Figueroa Peña </a:t>
            </a:r>
            <a:endParaRPr b="1" dirty="0"/>
          </a:p>
        </p:txBody>
      </p:sp>
      <p:grpSp>
        <p:nvGrpSpPr>
          <p:cNvPr id="1700" name="Google Shape;1700;p38"/>
          <p:cNvGrpSpPr/>
          <p:nvPr/>
        </p:nvGrpSpPr>
        <p:grpSpPr>
          <a:xfrm>
            <a:off x="4133900" y="541788"/>
            <a:ext cx="875925" cy="78300"/>
            <a:chOff x="1944850" y="4445350"/>
            <a:chExt cx="875925" cy="78300"/>
          </a:xfrm>
        </p:grpSpPr>
        <p:sp>
          <p:nvSpPr>
            <p:cNvPr id="1701" name="Google Shape;1701;p38"/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02" name="Google Shape;1702;p38"/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03" name="Google Shape;1703;p38"/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04" name="Google Shape;1704;p38"/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05" name="Google Shape;1705;p38"/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06" name="Google Shape;1706;p38"/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707" name="Google Shape;1707;p38"/>
          <p:cNvGrpSpPr/>
          <p:nvPr/>
        </p:nvGrpSpPr>
        <p:grpSpPr>
          <a:xfrm>
            <a:off x="4134175" y="4523388"/>
            <a:ext cx="875925" cy="78300"/>
            <a:chOff x="1944850" y="4445350"/>
            <a:chExt cx="875925" cy="78300"/>
          </a:xfrm>
        </p:grpSpPr>
        <p:sp>
          <p:nvSpPr>
            <p:cNvPr id="1708" name="Google Shape;1708;p38"/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09" name="Google Shape;1709;p38"/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10" name="Google Shape;1710;p38"/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11" name="Google Shape;1711;p38"/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12" name="Google Shape;1712;p38"/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13" name="Google Shape;1713;p38"/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2" name="Google Shape;2332;p62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Metodología</a:t>
            </a:r>
            <a:endParaRPr dirty="0"/>
          </a:p>
        </p:txBody>
      </p:sp>
      <p:sp>
        <p:nvSpPr>
          <p:cNvPr id="2333" name="Google Shape;2333;p62"/>
          <p:cNvSpPr txBox="1"/>
          <p:nvPr/>
        </p:nvSpPr>
        <p:spPr>
          <a:xfrm>
            <a:off x="1316271" y="1256150"/>
            <a:ext cx="765600" cy="4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01</a:t>
            </a:r>
            <a:endParaRPr sz="2400">
              <a:solidFill>
                <a:schemeClr val="lt2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334" name="Google Shape;2334;p62"/>
          <p:cNvSpPr txBox="1"/>
          <p:nvPr/>
        </p:nvSpPr>
        <p:spPr>
          <a:xfrm>
            <a:off x="3231569" y="1256150"/>
            <a:ext cx="765600" cy="4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02</a:t>
            </a:r>
            <a:endParaRPr sz="2400">
              <a:solidFill>
                <a:schemeClr val="lt2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335" name="Google Shape;2335;p62"/>
          <p:cNvSpPr txBox="1"/>
          <p:nvPr/>
        </p:nvSpPr>
        <p:spPr>
          <a:xfrm>
            <a:off x="5146863" y="1256150"/>
            <a:ext cx="765600" cy="4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03</a:t>
            </a:r>
            <a:endParaRPr sz="2400">
              <a:solidFill>
                <a:schemeClr val="lt2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336" name="Google Shape;2336;p62"/>
          <p:cNvSpPr txBox="1"/>
          <p:nvPr/>
        </p:nvSpPr>
        <p:spPr>
          <a:xfrm>
            <a:off x="7062188" y="1256150"/>
            <a:ext cx="765600" cy="4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lt2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04</a:t>
            </a:r>
            <a:endParaRPr sz="2400">
              <a:solidFill>
                <a:schemeClr val="lt2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cxnSp>
        <p:nvCxnSpPr>
          <p:cNvPr id="2337" name="Google Shape;2337;p62"/>
          <p:cNvCxnSpPr>
            <a:stCxn id="2333" idx="3"/>
            <a:endCxn id="2334" idx="1"/>
          </p:cNvCxnSpPr>
          <p:nvPr/>
        </p:nvCxnSpPr>
        <p:spPr>
          <a:xfrm>
            <a:off x="2081871" y="1496450"/>
            <a:ext cx="114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8" name="Google Shape;2338;p62"/>
          <p:cNvCxnSpPr>
            <a:stCxn id="2334" idx="3"/>
            <a:endCxn id="2335" idx="1"/>
          </p:cNvCxnSpPr>
          <p:nvPr/>
        </p:nvCxnSpPr>
        <p:spPr>
          <a:xfrm>
            <a:off x="3997169" y="1496450"/>
            <a:ext cx="114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9" name="Google Shape;2339;p62"/>
          <p:cNvCxnSpPr>
            <a:stCxn id="2335" idx="3"/>
            <a:endCxn id="2336" idx="1"/>
          </p:cNvCxnSpPr>
          <p:nvPr/>
        </p:nvCxnSpPr>
        <p:spPr>
          <a:xfrm>
            <a:off x="5912463" y="1496450"/>
            <a:ext cx="11496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1" name="Google Shape;2341;p62"/>
          <p:cNvSpPr txBox="1"/>
          <p:nvPr/>
        </p:nvSpPr>
        <p:spPr>
          <a:xfrm>
            <a:off x="165252" y="2432875"/>
            <a:ext cx="3066209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200" dirty="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Contextualización</a:t>
            </a:r>
            <a:endParaRPr sz="2200" dirty="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343" name="Google Shape;2343;p62"/>
          <p:cNvSpPr txBox="1"/>
          <p:nvPr/>
        </p:nvSpPr>
        <p:spPr>
          <a:xfrm>
            <a:off x="2740469" y="2930575"/>
            <a:ext cx="1747800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200" dirty="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Planeación </a:t>
            </a:r>
            <a:endParaRPr sz="2200" dirty="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345" name="Google Shape;2345;p62"/>
          <p:cNvSpPr txBox="1"/>
          <p:nvPr/>
        </p:nvSpPr>
        <p:spPr>
          <a:xfrm>
            <a:off x="4326523" y="2263275"/>
            <a:ext cx="2406279" cy="1284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200" dirty="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Implementación 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dirty="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E</a:t>
            </a:r>
            <a:r>
              <a:rPr lang="es-CO" sz="2200" dirty="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valuación </a:t>
            </a: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200" dirty="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S</a:t>
            </a:r>
            <a:r>
              <a:rPr lang="es-CO" sz="2200" dirty="0" err="1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eguimiento</a:t>
            </a:r>
            <a:endParaRPr sz="2200" dirty="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347" name="Google Shape;2347;p62"/>
          <p:cNvSpPr txBox="1"/>
          <p:nvPr/>
        </p:nvSpPr>
        <p:spPr>
          <a:xfrm>
            <a:off x="6571101" y="2432874"/>
            <a:ext cx="1747800" cy="857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200" dirty="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Capacidad instalada</a:t>
            </a:r>
            <a:endParaRPr sz="2200" dirty="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cxnSp>
        <p:nvCxnSpPr>
          <p:cNvPr id="2348" name="Google Shape;2348;p62"/>
          <p:cNvCxnSpPr>
            <a:cxnSpLocks/>
            <a:stCxn id="2333" idx="2"/>
            <a:endCxn id="2341" idx="0"/>
          </p:cNvCxnSpPr>
          <p:nvPr/>
        </p:nvCxnSpPr>
        <p:spPr>
          <a:xfrm flipH="1">
            <a:off x="1698357" y="1736750"/>
            <a:ext cx="714" cy="6961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349" name="Google Shape;2349;p62"/>
          <p:cNvCxnSpPr>
            <a:stCxn id="2334" idx="2"/>
            <a:endCxn id="2343" idx="0"/>
          </p:cNvCxnSpPr>
          <p:nvPr/>
        </p:nvCxnSpPr>
        <p:spPr>
          <a:xfrm>
            <a:off x="3614369" y="1736750"/>
            <a:ext cx="0" cy="11938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350" name="Google Shape;2350;p62"/>
          <p:cNvCxnSpPr>
            <a:cxnSpLocks/>
            <a:stCxn id="2335" idx="2"/>
            <a:endCxn id="2345" idx="0"/>
          </p:cNvCxnSpPr>
          <p:nvPr/>
        </p:nvCxnSpPr>
        <p:spPr>
          <a:xfrm>
            <a:off x="5529663" y="1736750"/>
            <a:ext cx="0" cy="526525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351" name="Google Shape;2351;p62"/>
          <p:cNvCxnSpPr>
            <a:cxnSpLocks/>
            <a:stCxn id="2336" idx="2"/>
            <a:endCxn id="2347" idx="0"/>
          </p:cNvCxnSpPr>
          <p:nvPr/>
        </p:nvCxnSpPr>
        <p:spPr>
          <a:xfrm>
            <a:off x="7444988" y="1736750"/>
            <a:ext cx="13" cy="696124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0" name="CuadroTexto 9">
            <a:extLst>
              <a:ext uri="{FF2B5EF4-FFF2-40B4-BE49-F238E27FC236}">
                <a16:creationId xmlns:a16="http://schemas.microsoft.com/office/drawing/2014/main" id="{ACD276C7-F22A-4491-86FC-7932AB1C49A1}"/>
              </a:ext>
            </a:extLst>
          </p:cNvPr>
          <p:cNvSpPr txBox="1"/>
          <p:nvPr/>
        </p:nvSpPr>
        <p:spPr>
          <a:xfrm>
            <a:off x="1104463" y="3788461"/>
            <a:ext cx="67676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Urbanist" panose="020B0604020202020204" charset="0"/>
                <a:ea typeface="Urbanist" panose="020B0604020202020204" charset="0"/>
                <a:cs typeface="Urbanist" panose="020B0604020202020204" charset="0"/>
              </a:rPr>
              <a:t>…Divulgación en radio, redes sociales y otros espacios…</a:t>
            </a:r>
            <a:endParaRPr lang="es-CO" sz="2000" dirty="0">
              <a:solidFill>
                <a:schemeClr val="bg2">
                  <a:lumMod val="50000"/>
                </a:schemeClr>
              </a:solidFill>
              <a:latin typeface="Urbanist" panose="020B0604020202020204" charset="0"/>
              <a:ea typeface="Urbanist" panose="020B0604020202020204" charset="0"/>
              <a:cs typeface="Urbanis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748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F1218EA-127B-402B-B186-DC397BE7D1EB}"/>
              </a:ext>
            </a:extLst>
          </p:cNvPr>
          <p:cNvSpPr/>
          <p:nvPr/>
        </p:nvSpPr>
        <p:spPr>
          <a:xfrm>
            <a:off x="0" y="503883"/>
            <a:ext cx="5266064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Beneficiarios</a:t>
            </a:r>
          </a:p>
          <a:p>
            <a:pPr algn="ctr"/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Estudiantes, docentes y colaboradores que conforman la Comunidad Educativa de la Universidad de Nariño - sede Torobajo. </a:t>
            </a:r>
          </a:p>
          <a:p>
            <a:pPr algn="ctr"/>
            <a:endParaRPr lang="es-MX" sz="28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28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cs typeface="Times New Roman" panose="02020603050405020304" pitchFamily="18" charset="0"/>
              </a:rPr>
              <a:t>Articulación </a:t>
            </a:r>
          </a:p>
          <a:p>
            <a:pPr algn="ctr"/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Oficina de Salud Mental de la Universidad de Nariño y La U con todos los sentidos. </a:t>
            </a:r>
            <a:endParaRPr lang="es-CO" sz="20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</p:txBody>
      </p:sp>
      <p:pic>
        <p:nvPicPr>
          <p:cNvPr id="4098" name="Picture 2" descr="La U con Todos los Sentidos – Universidad de Nariño">
            <a:extLst>
              <a:ext uri="{FF2B5EF4-FFF2-40B4-BE49-F238E27FC236}">
                <a16:creationId xmlns:a16="http://schemas.microsoft.com/office/drawing/2014/main" id="{B921F7EB-5EBA-4A32-A3C1-F0E85BA237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6" r="11412" b="35424"/>
          <a:stretch/>
        </p:blipFill>
        <p:spPr bwMode="auto">
          <a:xfrm>
            <a:off x="5266064" y="2571750"/>
            <a:ext cx="3718594" cy="2201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p50"/>
          <p:cNvSpPr txBox="1">
            <a:spLocks noGrp="1"/>
          </p:cNvSpPr>
          <p:nvPr>
            <p:ph type="title"/>
          </p:nvPr>
        </p:nvSpPr>
        <p:spPr>
          <a:xfrm>
            <a:off x="3505145" y="592370"/>
            <a:ext cx="271614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Productividad</a:t>
            </a:r>
            <a:endParaRPr dirty="0"/>
          </a:p>
        </p:txBody>
      </p:sp>
      <p:sp>
        <p:nvSpPr>
          <p:cNvPr id="2106" name="Google Shape;2106;p50"/>
          <p:cNvSpPr txBox="1">
            <a:spLocks noGrp="1"/>
          </p:cNvSpPr>
          <p:nvPr>
            <p:ph type="subTitle" idx="2"/>
          </p:nvPr>
        </p:nvSpPr>
        <p:spPr>
          <a:xfrm>
            <a:off x="1372381" y="3398497"/>
            <a:ext cx="2357007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sz="2800" dirty="0">
                <a:latin typeface="Lato" panose="020B0604020202020204" charset="0"/>
              </a:rPr>
              <a:t>Protocolos y guías</a:t>
            </a:r>
            <a:endParaRPr sz="2800" dirty="0">
              <a:latin typeface="Lato" panose="020B0604020202020204" charset="0"/>
            </a:endParaRPr>
          </a:p>
        </p:txBody>
      </p:sp>
      <p:sp>
        <p:nvSpPr>
          <p:cNvPr id="2108" name="Google Shape;2108;p50"/>
          <p:cNvSpPr txBox="1">
            <a:spLocks noGrp="1"/>
          </p:cNvSpPr>
          <p:nvPr>
            <p:ph type="subTitle" idx="4"/>
          </p:nvPr>
        </p:nvSpPr>
        <p:spPr>
          <a:xfrm>
            <a:off x="5189848" y="863710"/>
            <a:ext cx="3073706" cy="17080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MX" sz="2800" dirty="0">
                <a:latin typeface="Lato" panose="020B0604020202020204" charset="0"/>
              </a:rPr>
              <a:t>Piezas de divulgación</a:t>
            </a:r>
            <a:endParaRPr sz="2800" dirty="0">
              <a:latin typeface="Lato" panose="020B0604020202020204" charset="0"/>
            </a:endParaRPr>
          </a:p>
        </p:txBody>
      </p:sp>
      <p:sp>
        <p:nvSpPr>
          <p:cNvPr id="2112" name="Google Shape;2112;p50"/>
          <p:cNvSpPr txBox="1">
            <a:spLocks noGrp="1"/>
          </p:cNvSpPr>
          <p:nvPr>
            <p:ph type="subTitle" idx="8"/>
          </p:nvPr>
        </p:nvSpPr>
        <p:spPr>
          <a:xfrm>
            <a:off x="1155949" y="2074050"/>
            <a:ext cx="2789872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MX" sz="2800" dirty="0">
                <a:latin typeface="Lato" panose="020B0604020202020204" charset="0"/>
              </a:rPr>
              <a:t>Programas y estrategias</a:t>
            </a:r>
          </a:p>
        </p:txBody>
      </p:sp>
      <p:sp>
        <p:nvSpPr>
          <p:cNvPr id="2114" name="Google Shape;2114;p50"/>
          <p:cNvSpPr txBox="1">
            <a:spLocks noGrp="1"/>
          </p:cNvSpPr>
          <p:nvPr>
            <p:ph type="subTitle" idx="13"/>
          </p:nvPr>
        </p:nvSpPr>
        <p:spPr>
          <a:xfrm>
            <a:off x="5409282" y="3398497"/>
            <a:ext cx="2939653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MX" sz="2800" dirty="0">
                <a:latin typeface="Lato" panose="020B0604020202020204" charset="0"/>
              </a:rPr>
              <a:t>Manuales y cartillas</a:t>
            </a:r>
            <a:endParaRPr sz="2800" dirty="0">
              <a:latin typeface="La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363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73" name="Google Shape;1773;p42"/>
          <p:cNvGrpSpPr/>
          <p:nvPr/>
        </p:nvGrpSpPr>
        <p:grpSpPr>
          <a:xfrm>
            <a:off x="4133938" y="541788"/>
            <a:ext cx="875925" cy="78300"/>
            <a:chOff x="1944850" y="4445350"/>
            <a:chExt cx="875925" cy="78300"/>
          </a:xfrm>
        </p:grpSpPr>
        <p:sp>
          <p:nvSpPr>
            <p:cNvPr id="1774" name="Google Shape;1774;p42"/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75" name="Google Shape;1775;p42"/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76" name="Google Shape;1776;p42"/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77" name="Google Shape;1777;p42"/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78" name="Google Shape;1778;p42"/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79" name="Google Shape;1779;p42"/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780" name="Google Shape;1780;p42"/>
          <p:cNvGrpSpPr/>
          <p:nvPr/>
        </p:nvGrpSpPr>
        <p:grpSpPr>
          <a:xfrm>
            <a:off x="4134213" y="4523388"/>
            <a:ext cx="875925" cy="78300"/>
            <a:chOff x="1944850" y="4445350"/>
            <a:chExt cx="875925" cy="78300"/>
          </a:xfrm>
        </p:grpSpPr>
        <p:sp>
          <p:nvSpPr>
            <p:cNvPr id="1781" name="Google Shape;1781;p42"/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82" name="Google Shape;1782;p42"/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83" name="Google Shape;1783;p42"/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84" name="Google Shape;1784;p42"/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85" name="Google Shape;1785;p42"/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86" name="Google Shape;1786;p42"/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37" name="Google Shape;1750;p41">
            <a:extLst>
              <a:ext uri="{FF2B5EF4-FFF2-40B4-BE49-F238E27FC236}">
                <a16:creationId xmlns:a16="http://schemas.microsoft.com/office/drawing/2014/main" id="{1BECD62E-5C03-4331-99A8-2587B2DEFEC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910" y="2759037"/>
            <a:ext cx="7954179" cy="109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MX" sz="4000" b="1" dirty="0"/>
              <a:t>Investigación</a:t>
            </a:r>
            <a:br>
              <a:rPr lang="es-MX" sz="4000" b="1" dirty="0"/>
            </a:br>
            <a:br>
              <a:rPr lang="es-MX" sz="2800" dirty="0"/>
            </a:br>
            <a:r>
              <a:rPr lang="es-MX" sz="2800" b="1" dirty="0"/>
              <a:t>Objetivo: </a:t>
            </a:r>
            <a:r>
              <a:rPr lang="es-MX" sz="2800" dirty="0"/>
              <a:t>Promover prácticas de cuidado para la salud mental en la comunidad educativa de la Universidad de Nariño sede Torobajo.</a:t>
            </a:r>
            <a:endParaRPr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p43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Preguntas de investigación</a:t>
            </a:r>
            <a:endParaRPr dirty="0"/>
          </a:p>
        </p:txBody>
      </p:sp>
      <p:sp>
        <p:nvSpPr>
          <p:cNvPr id="1792" name="Google Shape;1792;p43"/>
          <p:cNvSpPr txBox="1">
            <a:spLocks noGrp="1"/>
          </p:cNvSpPr>
          <p:nvPr>
            <p:ph type="subTitle" idx="1"/>
          </p:nvPr>
        </p:nvSpPr>
        <p:spPr>
          <a:xfrm>
            <a:off x="407624" y="1765000"/>
            <a:ext cx="3745489" cy="21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MX" sz="2000" dirty="0"/>
              <a:t>¿Cómo se implementan las prácticas de cuidado para la salud mental colectiva en la comunidad educativa de la Universidad de Nariño sede Torobajo?</a:t>
            </a:r>
            <a:endParaRPr sz="2000" dirty="0"/>
          </a:p>
        </p:txBody>
      </p:sp>
      <p:sp>
        <p:nvSpPr>
          <p:cNvPr id="1793" name="Google Shape;1793;p43"/>
          <p:cNvSpPr txBox="1">
            <a:spLocks noGrp="1"/>
          </p:cNvSpPr>
          <p:nvPr>
            <p:ph type="subTitle" idx="2"/>
          </p:nvPr>
        </p:nvSpPr>
        <p:spPr>
          <a:xfrm>
            <a:off x="4840645" y="1765000"/>
            <a:ext cx="3745489" cy="211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/>
            <a:r>
              <a:rPr lang="es-MX" sz="2000" dirty="0"/>
              <a:t>¿Cómo se comprende el desarrollo del proceso de fortalecimiento de las prácticas de cuidado para la salud mental colectiva en la comunidad educativa de la Universidad de Nariño sede Torobajo?</a:t>
            </a:r>
            <a:r>
              <a:rPr lang="es-MX" sz="2000" b="1" dirty="0"/>
              <a:t> </a:t>
            </a:r>
            <a:endParaRPr sz="2000" dirty="0"/>
          </a:p>
        </p:txBody>
      </p:sp>
      <p:grpSp>
        <p:nvGrpSpPr>
          <p:cNvPr id="34" name="Google Shape;2788;p74">
            <a:extLst>
              <a:ext uri="{FF2B5EF4-FFF2-40B4-BE49-F238E27FC236}">
                <a16:creationId xmlns:a16="http://schemas.microsoft.com/office/drawing/2014/main" id="{AFD64950-3C27-4A23-882A-F38CD965C405}"/>
              </a:ext>
            </a:extLst>
          </p:cNvPr>
          <p:cNvGrpSpPr/>
          <p:nvPr/>
        </p:nvGrpSpPr>
        <p:grpSpPr>
          <a:xfrm>
            <a:off x="2008289" y="1259000"/>
            <a:ext cx="525591" cy="506000"/>
            <a:chOff x="4386262" y="1949767"/>
            <a:chExt cx="655319" cy="655320"/>
          </a:xfrm>
        </p:grpSpPr>
        <p:sp>
          <p:nvSpPr>
            <p:cNvPr id="35" name="Google Shape;2789;p74">
              <a:extLst>
                <a:ext uri="{FF2B5EF4-FFF2-40B4-BE49-F238E27FC236}">
                  <a16:creationId xmlns:a16="http://schemas.microsoft.com/office/drawing/2014/main" id="{1B5206B6-384C-4E9A-899F-94F821FDACA4}"/>
                </a:ext>
              </a:extLst>
            </p:cNvPr>
            <p:cNvSpPr/>
            <p:nvPr/>
          </p:nvSpPr>
          <p:spPr>
            <a:xfrm>
              <a:off x="4386262" y="1949767"/>
              <a:ext cx="655319" cy="655320"/>
            </a:xfrm>
            <a:custGeom>
              <a:avLst/>
              <a:gdLst/>
              <a:ahLst/>
              <a:cxnLst/>
              <a:rect l="l" t="t" r="r" b="b"/>
              <a:pathLst>
                <a:path w="655319" h="655320" extrusionOk="0">
                  <a:moveTo>
                    <a:pt x="178118" y="459105"/>
                  </a:moveTo>
                  <a:cubicBezTo>
                    <a:pt x="184785" y="458153"/>
                    <a:pt x="191453" y="457200"/>
                    <a:pt x="198120" y="457200"/>
                  </a:cubicBezTo>
                  <a:cubicBezTo>
                    <a:pt x="197168" y="463867"/>
                    <a:pt x="197168" y="470535"/>
                    <a:pt x="196215" y="477203"/>
                  </a:cubicBezTo>
                  <a:cubicBezTo>
                    <a:pt x="186690" y="544830"/>
                    <a:pt x="217170" y="616268"/>
                    <a:pt x="273368" y="655320"/>
                  </a:cubicBezTo>
                  <a:cubicBezTo>
                    <a:pt x="290513" y="631508"/>
                    <a:pt x="310515" y="607695"/>
                    <a:pt x="327660" y="581978"/>
                  </a:cubicBezTo>
                  <a:cubicBezTo>
                    <a:pt x="344805" y="607695"/>
                    <a:pt x="363855" y="631508"/>
                    <a:pt x="381953" y="655320"/>
                  </a:cubicBezTo>
                  <a:cubicBezTo>
                    <a:pt x="437197" y="616268"/>
                    <a:pt x="468630" y="544830"/>
                    <a:pt x="459105" y="477203"/>
                  </a:cubicBezTo>
                  <a:cubicBezTo>
                    <a:pt x="458153" y="470535"/>
                    <a:pt x="457200" y="463867"/>
                    <a:pt x="457200" y="457200"/>
                  </a:cubicBezTo>
                  <a:cubicBezTo>
                    <a:pt x="463868" y="458153"/>
                    <a:pt x="470535" y="458153"/>
                    <a:pt x="477203" y="459105"/>
                  </a:cubicBezTo>
                  <a:cubicBezTo>
                    <a:pt x="544830" y="468630"/>
                    <a:pt x="616268" y="438150"/>
                    <a:pt x="655320" y="381953"/>
                  </a:cubicBezTo>
                  <a:cubicBezTo>
                    <a:pt x="631507" y="364808"/>
                    <a:pt x="607695" y="344805"/>
                    <a:pt x="581978" y="327660"/>
                  </a:cubicBezTo>
                  <a:cubicBezTo>
                    <a:pt x="607695" y="310515"/>
                    <a:pt x="631507" y="291465"/>
                    <a:pt x="655320" y="273368"/>
                  </a:cubicBezTo>
                  <a:cubicBezTo>
                    <a:pt x="616268" y="218123"/>
                    <a:pt x="544830" y="186690"/>
                    <a:pt x="477203" y="196215"/>
                  </a:cubicBezTo>
                  <a:cubicBezTo>
                    <a:pt x="470535" y="197168"/>
                    <a:pt x="463868" y="198120"/>
                    <a:pt x="457200" y="198120"/>
                  </a:cubicBezTo>
                  <a:cubicBezTo>
                    <a:pt x="458153" y="191453"/>
                    <a:pt x="458153" y="184785"/>
                    <a:pt x="459105" y="178118"/>
                  </a:cubicBezTo>
                  <a:cubicBezTo>
                    <a:pt x="468630" y="110490"/>
                    <a:pt x="438150" y="39053"/>
                    <a:pt x="381953" y="0"/>
                  </a:cubicBezTo>
                  <a:cubicBezTo>
                    <a:pt x="364807" y="23813"/>
                    <a:pt x="344805" y="47625"/>
                    <a:pt x="327660" y="73343"/>
                  </a:cubicBezTo>
                  <a:cubicBezTo>
                    <a:pt x="310515" y="47625"/>
                    <a:pt x="291465" y="23813"/>
                    <a:pt x="273368" y="0"/>
                  </a:cubicBezTo>
                  <a:cubicBezTo>
                    <a:pt x="218122" y="39053"/>
                    <a:pt x="186690" y="110490"/>
                    <a:pt x="196215" y="178118"/>
                  </a:cubicBezTo>
                  <a:cubicBezTo>
                    <a:pt x="197168" y="184785"/>
                    <a:pt x="198120" y="191453"/>
                    <a:pt x="198120" y="198120"/>
                  </a:cubicBezTo>
                  <a:cubicBezTo>
                    <a:pt x="191453" y="197168"/>
                    <a:pt x="184785" y="197168"/>
                    <a:pt x="178118" y="196215"/>
                  </a:cubicBezTo>
                  <a:cubicBezTo>
                    <a:pt x="110490" y="186690"/>
                    <a:pt x="39053" y="217170"/>
                    <a:pt x="0" y="273368"/>
                  </a:cubicBezTo>
                  <a:cubicBezTo>
                    <a:pt x="23813" y="290513"/>
                    <a:pt x="47625" y="310515"/>
                    <a:pt x="73343" y="327660"/>
                  </a:cubicBezTo>
                  <a:cubicBezTo>
                    <a:pt x="47625" y="344805"/>
                    <a:pt x="23813" y="363855"/>
                    <a:pt x="0" y="381953"/>
                  </a:cubicBezTo>
                  <a:cubicBezTo>
                    <a:pt x="39053" y="437198"/>
                    <a:pt x="110490" y="468630"/>
                    <a:pt x="178118" y="459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90;p74">
              <a:extLst>
                <a:ext uri="{FF2B5EF4-FFF2-40B4-BE49-F238E27FC236}">
                  <a16:creationId xmlns:a16="http://schemas.microsoft.com/office/drawing/2014/main" id="{2ECBAE00-EDE9-48A7-B8B7-2C27A91EED42}"/>
                </a:ext>
              </a:extLst>
            </p:cNvPr>
            <p:cNvSpPr/>
            <p:nvPr/>
          </p:nvSpPr>
          <p:spPr>
            <a:xfrm>
              <a:off x="4527231" y="2091689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100965" y="260033"/>
                  </a:moveTo>
                  <a:cubicBezTo>
                    <a:pt x="104775" y="259080"/>
                    <a:pt x="108585" y="259080"/>
                    <a:pt x="112395" y="259080"/>
                  </a:cubicBezTo>
                  <a:cubicBezTo>
                    <a:pt x="112395" y="262890"/>
                    <a:pt x="111443" y="266700"/>
                    <a:pt x="111443" y="270510"/>
                  </a:cubicBezTo>
                  <a:cubicBezTo>
                    <a:pt x="105728" y="308610"/>
                    <a:pt x="123825" y="349568"/>
                    <a:pt x="155258" y="371475"/>
                  </a:cubicBezTo>
                  <a:cubicBezTo>
                    <a:pt x="165735" y="358140"/>
                    <a:pt x="176213" y="343853"/>
                    <a:pt x="185738" y="329565"/>
                  </a:cubicBezTo>
                  <a:cubicBezTo>
                    <a:pt x="195263" y="343853"/>
                    <a:pt x="206693" y="358140"/>
                    <a:pt x="216218" y="371475"/>
                  </a:cubicBezTo>
                  <a:cubicBezTo>
                    <a:pt x="247650" y="349568"/>
                    <a:pt x="265748" y="308610"/>
                    <a:pt x="260033" y="270510"/>
                  </a:cubicBezTo>
                  <a:cubicBezTo>
                    <a:pt x="259080" y="266700"/>
                    <a:pt x="259080" y="262890"/>
                    <a:pt x="259080" y="259080"/>
                  </a:cubicBezTo>
                  <a:cubicBezTo>
                    <a:pt x="262890" y="259080"/>
                    <a:pt x="266700" y="260033"/>
                    <a:pt x="270510" y="260033"/>
                  </a:cubicBezTo>
                  <a:cubicBezTo>
                    <a:pt x="308610" y="265748"/>
                    <a:pt x="349568" y="247650"/>
                    <a:pt x="371475" y="216218"/>
                  </a:cubicBezTo>
                  <a:cubicBezTo>
                    <a:pt x="358140" y="205740"/>
                    <a:pt x="343853" y="195263"/>
                    <a:pt x="329565" y="185738"/>
                  </a:cubicBezTo>
                  <a:cubicBezTo>
                    <a:pt x="343853" y="176213"/>
                    <a:pt x="358140" y="164783"/>
                    <a:pt x="371475" y="155258"/>
                  </a:cubicBezTo>
                  <a:cubicBezTo>
                    <a:pt x="349568" y="123825"/>
                    <a:pt x="308610" y="105727"/>
                    <a:pt x="270510" y="111443"/>
                  </a:cubicBezTo>
                  <a:cubicBezTo>
                    <a:pt x="266700" y="112395"/>
                    <a:pt x="262890" y="112395"/>
                    <a:pt x="259080" y="112395"/>
                  </a:cubicBezTo>
                  <a:cubicBezTo>
                    <a:pt x="259080" y="108585"/>
                    <a:pt x="260033" y="104775"/>
                    <a:pt x="260033" y="100965"/>
                  </a:cubicBezTo>
                  <a:cubicBezTo>
                    <a:pt x="265748" y="62865"/>
                    <a:pt x="247650" y="21908"/>
                    <a:pt x="216218" y="0"/>
                  </a:cubicBezTo>
                  <a:cubicBezTo>
                    <a:pt x="205740" y="13335"/>
                    <a:pt x="195263" y="27623"/>
                    <a:pt x="185738" y="41910"/>
                  </a:cubicBezTo>
                  <a:cubicBezTo>
                    <a:pt x="176213" y="27623"/>
                    <a:pt x="164783" y="13335"/>
                    <a:pt x="155258" y="0"/>
                  </a:cubicBezTo>
                  <a:cubicBezTo>
                    <a:pt x="123825" y="21908"/>
                    <a:pt x="105728" y="62865"/>
                    <a:pt x="111443" y="100965"/>
                  </a:cubicBezTo>
                  <a:cubicBezTo>
                    <a:pt x="112395" y="104775"/>
                    <a:pt x="112395" y="108585"/>
                    <a:pt x="112395" y="112395"/>
                  </a:cubicBezTo>
                  <a:cubicBezTo>
                    <a:pt x="108585" y="112395"/>
                    <a:pt x="104775" y="111443"/>
                    <a:pt x="100965" y="111443"/>
                  </a:cubicBezTo>
                  <a:cubicBezTo>
                    <a:pt x="62865" y="105727"/>
                    <a:pt x="21908" y="123825"/>
                    <a:pt x="0" y="155258"/>
                  </a:cubicBezTo>
                  <a:cubicBezTo>
                    <a:pt x="13335" y="165735"/>
                    <a:pt x="27623" y="176213"/>
                    <a:pt x="41910" y="185738"/>
                  </a:cubicBezTo>
                  <a:cubicBezTo>
                    <a:pt x="27623" y="195263"/>
                    <a:pt x="13335" y="206693"/>
                    <a:pt x="0" y="216218"/>
                  </a:cubicBezTo>
                  <a:cubicBezTo>
                    <a:pt x="21908" y="247650"/>
                    <a:pt x="62865" y="265748"/>
                    <a:pt x="100965" y="2600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2788;p74">
            <a:extLst>
              <a:ext uri="{FF2B5EF4-FFF2-40B4-BE49-F238E27FC236}">
                <a16:creationId xmlns:a16="http://schemas.microsoft.com/office/drawing/2014/main" id="{81FE90DB-B092-47E5-B841-B11E00CD90AB}"/>
              </a:ext>
            </a:extLst>
          </p:cNvPr>
          <p:cNvGrpSpPr/>
          <p:nvPr/>
        </p:nvGrpSpPr>
        <p:grpSpPr>
          <a:xfrm>
            <a:off x="6450593" y="1259000"/>
            <a:ext cx="525591" cy="506000"/>
            <a:chOff x="4386262" y="1949767"/>
            <a:chExt cx="655319" cy="655320"/>
          </a:xfrm>
        </p:grpSpPr>
        <p:sp>
          <p:nvSpPr>
            <p:cNvPr id="41" name="Google Shape;2789;p74">
              <a:extLst>
                <a:ext uri="{FF2B5EF4-FFF2-40B4-BE49-F238E27FC236}">
                  <a16:creationId xmlns:a16="http://schemas.microsoft.com/office/drawing/2014/main" id="{F4777618-C2CA-406E-B584-679E89D0CAE3}"/>
                </a:ext>
              </a:extLst>
            </p:cNvPr>
            <p:cNvSpPr/>
            <p:nvPr/>
          </p:nvSpPr>
          <p:spPr>
            <a:xfrm>
              <a:off x="4386262" y="1949767"/>
              <a:ext cx="655319" cy="655320"/>
            </a:xfrm>
            <a:custGeom>
              <a:avLst/>
              <a:gdLst/>
              <a:ahLst/>
              <a:cxnLst/>
              <a:rect l="l" t="t" r="r" b="b"/>
              <a:pathLst>
                <a:path w="655319" h="655320" extrusionOk="0">
                  <a:moveTo>
                    <a:pt x="178118" y="459105"/>
                  </a:moveTo>
                  <a:cubicBezTo>
                    <a:pt x="184785" y="458153"/>
                    <a:pt x="191453" y="457200"/>
                    <a:pt x="198120" y="457200"/>
                  </a:cubicBezTo>
                  <a:cubicBezTo>
                    <a:pt x="197168" y="463867"/>
                    <a:pt x="197168" y="470535"/>
                    <a:pt x="196215" y="477203"/>
                  </a:cubicBezTo>
                  <a:cubicBezTo>
                    <a:pt x="186690" y="544830"/>
                    <a:pt x="217170" y="616268"/>
                    <a:pt x="273368" y="655320"/>
                  </a:cubicBezTo>
                  <a:cubicBezTo>
                    <a:pt x="290513" y="631508"/>
                    <a:pt x="310515" y="607695"/>
                    <a:pt x="327660" y="581978"/>
                  </a:cubicBezTo>
                  <a:cubicBezTo>
                    <a:pt x="344805" y="607695"/>
                    <a:pt x="363855" y="631508"/>
                    <a:pt x="381953" y="655320"/>
                  </a:cubicBezTo>
                  <a:cubicBezTo>
                    <a:pt x="437197" y="616268"/>
                    <a:pt x="468630" y="544830"/>
                    <a:pt x="459105" y="477203"/>
                  </a:cubicBezTo>
                  <a:cubicBezTo>
                    <a:pt x="458153" y="470535"/>
                    <a:pt x="457200" y="463867"/>
                    <a:pt x="457200" y="457200"/>
                  </a:cubicBezTo>
                  <a:cubicBezTo>
                    <a:pt x="463868" y="458153"/>
                    <a:pt x="470535" y="458153"/>
                    <a:pt x="477203" y="459105"/>
                  </a:cubicBezTo>
                  <a:cubicBezTo>
                    <a:pt x="544830" y="468630"/>
                    <a:pt x="616268" y="438150"/>
                    <a:pt x="655320" y="381953"/>
                  </a:cubicBezTo>
                  <a:cubicBezTo>
                    <a:pt x="631507" y="364808"/>
                    <a:pt x="607695" y="344805"/>
                    <a:pt x="581978" y="327660"/>
                  </a:cubicBezTo>
                  <a:cubicBezTo>
                    <a:pt x="607695" y="310515"/>
                    <a:pt x="631507" y="291465"/>
                    <a:pt x="655320" y="273368"/>
                  </a:cubicBezTo>
                  <a:cubicBezTo>
                    <a:pt x="616268" y="218123"/>
                    <a:pt x="544830" y="186690"/>
                    <a:pt x="477203" y="196215"/>
                  </a:cubicBezTo>
                  <a:cubicBezTo>
                    <a:pt x="470535" y="197168"/>
                    <a:pt x="463868" y="198120"/>
                    <a:pt x="457200" y="198120"/>
                  </a:cubicBezTo>
                  <a:cubicBezTo>
                    <a:pt x="458153" y="191453"/>
                    <a:pt x="458153" y="184785"/>
                    <a:pt x="459105" y="178118"/>
                  </a:cubicBezTo>
                  <a:cubicBezTo>
                    <a:pt x="468630" y="110490"/>
                    <a:pt x="438150" y="39053"/>
                    <a:pt x="381953" y="0"/>
                  </a:cubicBezTo>
                  <a:cubicBezTo>
                    <a:pt x="364807" y="23813"/>
                    <a:pt x="344805" y="47625"/>
                    <a:pt x="327660" y="73343"/>
                  </a:cubicBezTo>
                  <a:cubicBezTo>
                    <a:pt x="310515" y="47625"/>
                    <a:pt x="291465" y="23813"/>
                    <a:pt x="273368" y="0"/>
                  </a:cubicBezTo>
                  <a:cubicBezTo>
                    <a:pt x="218122" y="39053"/>
                    <a:pt x="186690" y="110490"/>
                    <a:pt x="196215" y="178118"/>
                  </a:cubicBezTo>
                  <a:cubicBezTo>
                    <a:pt x="197168" y="184785"/>
                    <a:pt x="198120" y="191453"/>
                    <a:pt x="198120" y="198120"/>
                  </a:cubicBezTo>
                  <a:cubicBezTo>
                    <a:pt x="191453" y="197168"/>
                    <a:pt x="184785" y="197168"/>
                    <a:pt x="178118" y="196215"/>
                  </a:cubicBezTo>
                  <a:cubicBezTo>
                    <a:pt x="110490" y="186690"/>
                    <a:pt x="39053" y="217170"/>
                    <a:pt x="0" y="273368"/>
                  </a:cubicBezTo>
                  <a:cubicBezTo>
                    <a:pt x="23813" y="290513"/>
                    <a:pt x="47625" y="310515"/>
                    <a:pt x="73343" y="327660"/>
                  </a:cubicBezTo>
                  <a:cubicBezTo>
                    <a:pt x="47625" y="344805"/>
                    <a:pt x="23813" y="363855"/>
                    <a:pt x="0" y="381953"/>
                  </a:cubicBezTo>
                  <a:cubicBezTo>
                    <a:pt x="39053" y="437198"/>
                    <a:pt x="110490" y="468630"/>
                    <a:pt x="178118" y="459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2790;p74">
              <a:extLst>
                <a:ext uri="{FF2B5EF4-FFF2-40B4-BE49-F238E27FC236}">
                  <a16:creationId xmlns:a16="http://schemas.microsoft.com/office/drawing/2014/main" id="{23A54487-FA14-4990-97BE-04318EB537DC}"/>
                </a:ext>
              </a:extLst>
            </p:cNvPr>
            <p:cNvSpPr/>
            <p:nvPr/>
          </p:nvSpPr>
          <p:spPr>
            <a:xfrm>
              <a:off x="4527231" y="2091689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100965" y="260033"/>
                  </a:moveTo>
                  <a:cubicBezTo>
                    <a:pt x="104775" y="259080"/>
                    <a:pt x="108585" y="259080"/>
                    <a:pt x="112395" y="259080"/>
                  </a:cubicBezTo>
                  <a:cubicBezTo>
                    <a:pt x="112395" y="262890"/>
                    <a:pt x="111443" y="266700"/>
                    <a:pt x="111443" y="270510"/>
                  </a:cubicBezTo>
                  <a:cubicBezTo>
                    <a:pt x="105728" y="308610"/>
                    <a:pt x="123825" y="349568"/>
                    <a:pt x="155258" y="371475"/>
                  </a:cubicBezTo>
                  <a:cubicBezTo>
                    <a:pt x="165735" y="358140"/>
                    <a:pt x="176213" y="343853"/>
                    <a:pt x="185738" y="329565"/>
                  </a:cubicBezTo>
                  <a:cubicBezTo>
                    <a:pt x="195263" y="343853"/>
                    <a:pt x="206693" y="358140"/>
                    <a:pt x="216218" y="371475"/>
                  </a:cubicBezTo>
                  <a:cubicBezTo>
                    <a:pt x="247650" y="349568"/>
                    <a:pt x="265748" y="308610"/>
                    <a:pt x="260033" y="270510"/>
                  </a:cubicBezTo>
                  <a:cubicBezTo>
                    <a:pt x="259080" y="266700"/>
                    <a:pt x="259080" y="262890"/>
                    <a:pt x="259080" y="259080"/>
                  </a:cubicBezTo>
                  <a:cubicBezTo>
                    <a:pt x="262890" y="259080"/>
                    <a:pt x="266700" y="260033"/>
                    <a:pt x="270510" y="260033"/>
                  </a:cubicBezTo>
                  <a:cubicBezTo>
                    <a:pt x="308610" y="265748"/>
                    <a:pt x="349568" y="247650"/>
                    <a:pt x="371475" y="216218"/>
                  </a:cubicBezTo>
                  <a:cubicBezTo>
                    <a:pt x="358140" y="205740"/>
                    <a:pt x="343853" y="195263"/>
                    <a:pt x="329565" y="185738"/>
                  </a:cubicBezTo>
                  <a:cubicBezTo>
                    <a:pt x="343853" y="176213"/>
                    <a:pt x="358140" y="164783"/>
                    <a:pt x="371475" y="155258"/>
                  </a:cubicBezTo>
                  <a:cubicBezTo>
                    <a:pt x="349568" y="123825"/>
                    <a:pt x="308610" y="105727"/>
                    <a:pt x="270510" y="111443"/>
                  </a:cubicBezTo>
                  <a:cubicBezTo>
                    <a:pt x="266700" y="112395"/>
                    <a:pt x="262890" y="112395"/>
                    <a:pt x="259080" y="112395"/>
                  </a:cubicBezTo>
                  <a:cubicBezTo>
                    <a:pt x="259080" y="108585"/>
                    <a:pt x="260033" y="104775"/>
                    <a:pt x="260033" y="100965"/>
                  </a:cubicBezTo>
                  <a:cubicBezTo>
                    <a:pt x="265748" y="62865"/>
                    <a:pt x="247650" y="21908"/>
                    <a:pt x="216218" y="0"/>
                  </a:cubicBezTo>
                  <a:cubicBezTo>
                    <a:pt x="205740" y="13335"/>
                    <a:pt x="195263" y="27623"/>
                    <a:pt x="185738" y="41910"/>
                  </a:cubicBezTo>
                  <a:cubicBezTo>
                    <a:pt x="176213" y="27623"/>
                    <a:pt x="164783" y="13335"/>
                    <a:pt x="155258" y="0"/>
                  </a:cubicBezTo>
                  <a:cubicBezTo>
                    <a:pt x="123825" y="21908"/>
                    <a:pt x="105728" y="62865"/>
                    <a:pt x="111443" y="100965"/>
                  </a:cubicBezTo>
                  <a:cubicBezTo>
                    <a:pt x="112395" y="104775"/>
                    <a:pt x="112395" y="108585"/>
                    <a:pt x="112395" y="112395"/>
                  </a:cubicBezTo>
                  <a:cubicBezTo>
                    <a:pt x="108585" y="112395"/>
                    <a:pt x="104775" y="111443"/>
                    <a:pt x="100965" y="111443"/>
                  </a:cubicBezTo>
                  <a:cubicBezTo>
                    <a:pt x="62865" y="105727"/>
                    <a:pt x="21908" y="123825"/>
                    <a:pt x="0" y="155258"/>
                  </a:cubicBezTo>
                  <a:cubicBezTo>
                    <a:pt x="13335" y="165735"/>
                    <a:pt x="27623" y="176213"/>
                    <a:pt x="41910" y="185738"/>
                  </a:cubicBezTo>
                  <a:cubicBezTo>
                    <a:pt x="27623" y="195263"/>
                    <a:pt x="13335" y="206693"/>
                    <a:pt x="0" y="216218"/>
                  </a:cubicBezTo>
                  <a:cubicBezTo>
                    <a:pt x="21908" y="247650"/>
                    <a:pt x="62865" y="265748"/>
                    <a:pt x="100965" y="2600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p50"/>
          <p:cNvSpPr txBox="1">
            <a:spLocks noGrp="1"/>
          </p:cNvSpPr>
          <p:nvPr>
            <p:ph type="title"/>
          </p:nvPr>
        </p:nvSpPr>
        <p:spPr>
          <a:xfrm>
            <a:off x="3213927" y="545104"/>
            <a:ext cx="271614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Productividad</a:t>
            </a:r>
            <a:endParaRPr dirty="0"/>
          </a:p>
        </p:txBody>
      </p:sp>
      <p:sp>
        <p:nvSpPr>
          <p:cNvPr id="2106" name="Google Shape;2106;p50"/>
          <p:cNvSpPr txBox="1">
            <a:spLocks noGrp="1"/>
          </p:cNvSpPr>
          <p:nvPr>
            <p:ph type="subTitle" idx="2"/>
          </p:nvPr>
        </p:nvSpPr>
        <p:spPr>
          <a:xfrm>
            <a:off x="1522712" y="3713344"/>
            <a:ext cx="2357007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 indent="-342900" algn="ctr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sz="2800" dirty="0">
                <a:latin typeface="Lato" panose="020B0604020202020204" charset="0"/>
              </a:rPr>
              <a:t>Ponencias</a:t>
            </a:r>
            <a:endParaRPr sz="2800" dirty="0">
              <a:latin typeface="Lato" panose="020B0604020202020204" charset="0"/>
            </a:endParaRPr>
          </a:p>
        </p:txBody>
      </p:sp>
      <p:sp>
        <p:nvSpPr>
          <p:cNvPr id="2108" name="Google Shape;2108;p50"/>
          <p:cNvSpPr txBox="1">
            <a:spLocks noGrp="1"/>
          </p:cNvSpPr>
          <p:nvPr>
            <p:ph type="subTitle" idx="4"/>
          </p:nvPr>
        </p:nvSpPr>
        <p:spPr>
          <a:xfrm>
            <a:off x="5167814" y="1205234"/>
            <a:ext cx="3073706" cy="170804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MX" sz="2800" dirty="0">
                <a:latin typeface="Lato" panose="020B0604020202020204" charset="0"/>
              </a:rPr>
              <a:t>Piezas de divulgación</a:t>
            </a:r>
            <a:endParaRPr sz="2800" dirty="0">
              <a:latin typeface="Lato" panose="020B0604020202020204" charset="0"/>
            </a:endParaRPr>
          </a:p>
        </p:txBody>
      </p:sp>
      <p:sp>
        <p:nvSpPr>
          <p:cNvPr id="2112" name="Google Shape;2112;p50"/>
          <p:cNvSpPr txBox="1">
            <a:spLocks noGrp="1"/>
          </p:cNvSpPr>
          <p:nvPr>
            <p:ph type="subTitle" idx="8"/>
          </p:nvPr>
        </p:nvSpPr>
        <p:spPr>
          <a:xfrm>
            <a:off x="1133915" y="2415574"/>
            <a:ext cx="2789872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s-MX" sz="2800" dirty="0">
                <a:latin typeface="Lato" panose="020B0604020202020204" charset="0"/>
              </a:rPr>
              <a:t>Artículo científico</a:t>
            </a:r>
          </a:p>
        </p:txBody>
      </p:sp>
      <p:sp>
        <p:nvSpPr>
          <p:cNvPr id="9" name="Google Shape;2106;p50">
            <a:extLst>
              <a:ext uri="{FF2B5EF4-FFF2-40B4-BE49-F238E27FC236}">
                <a16:creationId xmlns:a16="http://schemas.microsoft.com/office/drawing/2014/main" id="{DF7A7278-372C-4CCE-82CC-4396B0A5F2BB}"/>
              </a:ext>
            </a:extLst>
          </p:cNvPr>
          <p:cNvSpPr txBox="1">
            <a:spLocks/>
          </p:cNvSpPr>
          <p:nvPr/>
        </p:nvSpPr>
        <p:spPr>
          <a:xfrm>
            <a:off x="5526163" y="4349546"/>
            <a:ext cx="2357007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akbak One"/>
              <a:buNone/>
              <a:defRPr sz="2200" b="0" i="0" u="none" strike="noStrike" cap="non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r>
              <a:rPr lang="es-CO" sz="2800" dirty="0">
                <a:latin typeface="Lato" panose="020B0604020202020204" charset="0"/>
              </a:rPr>
              <a:t>* Trabajo de grado</a:t>
            </a:r>
          </a:p>
        </p:txBody>
      </p:sp>
    </p:spTree>
    <p:extLst>
      <p:ext uri="{BB962C8B-B14F-4D97-AF65-F5344CB8AC3E}">
        <p14:creationId xmlns:p14="http://schemas.microsoft.com/office/powerpoint/2010/main" val="459208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p48"/>
          <p:cNvSpPr txBox="1">
            <a:spLocks noGrp="1"/>
          </p:cNvSpPr>
          <p:nvPr>
            <p:ph type="title"/>
          </p:nvPr>
        </p:nvSpPr>
        <p:spPr>
          <a:xfrm>
            <a:off x="715175" y="445025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Grupo de investigación</a:t>
            </a:r>
            <a:endParaRPr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8ED89476-DF06-4A47-B788-084F40A4BEDB}"/>
              </a:ext>
            </a:extLst>
          </p:cNvPr>
          <p:cNvSpPr/>
          <p:nvPr/>
        </p:nvSpPr>
        <p:spPr>
          <a:xfrm>
            <a:off x="952958" y="1461769"/>
            <a:ext cx="7408844" cy="2920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Grupo Psicología y Salud del Departamento de Psicología, al cual pertenecen las docentes que proponen el proyecto. Las líneas que aportan al proyecto y que pueden beneficiarse de los procesos de investigación son: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MX" sz="20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Salud mental, suicidio y violencia 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AutoNum type="arabicParenR"/>
            </a:pPr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Género y Diversidades. </a:t>
            </a:r>
            <a:endParaRPr lang="es-CO" sz="20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Picture 2" descr="Universidad de Nariño 8vo lugar en el Ranking Web - I Edición 2020 | Udenar  Periódico">
            <a:extLst>
              <a:ext uri="{FF2B5EF4-FFF2-40B4-BE49-F238E27FC236}">
                <a16:creationId xmlns:a16="http://schemas.microsoft.com/office/drawing/2014/main" id="{880BCB1F-2F2F-4098-809A-78B06FF381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54"/>
          <a:stretch/>
        </p:blipFill>
        <p:spPr bwMode="auto">
          <a:xfrm>
            <a:off x="5081809" y="2941504"/>
            <a:ext cx="4062191" cy="223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773;p42">
            <a:extLst>
              <a:ext uri="{FF2B5EF4-FFF2-40B4-BE49-F238E27FC236}">
                <a16:creationId xmlns:a16="http://schemas.microsoft.com/office/drawing/2014/main" id="{282CBA43-ACA7-4A22-ACF6-DB41371397E1}"/>
              </a:ext>
            </a:extLst>
          </p:cNvPr>
          <p:cNvGrpSpPr/>
          <p:nvPr/>
        </p:nvGrpSpPr>
        <p:grpSpPr>
          <a:xfrm>
            <a:off x="4133938" y="541788"/>
            <a:ext cx="875925" cy="78300"/>
            <a:chOff x="1944850" y="4445350"/>
            <a:chExt cx="875925" cy="78300"/>
          </a:xfrm>
        </p:grpSpPr>
        <p:sp>
          <p:nvSpPr>
            <p:cNvPr id="19" name="Google Shape;1774;p42">
              <a:extLst>
                <a:ext uri="{FF2B5EF4-FFF2-40B4-BE49-F238E27FC236}">
                  <a16:creationId xmlns:a16="http://schemas.microsoft.com/office/drawing/2014/main" id="{C2EEE3D7-7159-4DDE-99ED-437B61036AA7}"/>
                </a:ext>
              </a:extLst>
            </p:cNvPr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0" name="Google Shape;1775;p42">
              <a:extLst>
                <a:ext uri="{FF2B5EF4-FFF2-40B4-BE49-F238E27FC236}">
                  <a16:creationId xmlns:a16="http://schemas.microsoft.com/office/drawing/2014/main" id="{95CC3A69-F4D9-421F-A20B-2271B1E22487}"/>
                </a:ext>
              </a:extLst>
            </p:cNvPr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" name="Google Shape;1776;p42">
              <a:extLst>
                <a:ext uri="{FF2B5EF4-FFF2-40B4-BE49-F238E27FC236}">
                  <a16:creationId xmlns:a16="http://schemas.microsoft.com/office/drawing/2014/main" id="{9BE0F5CF-19B6-4D3C-B41E-BAA99B331021}"/>
                </a:ext>
              </a:extLst>
            </p:cNvPr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" name="Google Shape;1777;p42">
              <a:extLst>
                <a:ext uri="{FF2B5EF4-FFF2-40B4-BE49-F238E27FC236}">
                  <a16:creationId xmlns:a16="http://schemas.microsoft.com/office/drawing/2014/main" id="{0491CDEA-8256-469A-939E-DF295863C3CE}"/>
                </a:ext>
              </a:extLst>
            </p:cNvPr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" name="Google Shape;1778;p42">
              <a:extLst>
                <a:ext uri="{FF2B5EF4-FFF2-40B4-BE49-F238E27FC236}">
                  <a16:creationId xmlns:a16="http://schemas.microsoft.com/office/drawing/2014/main" id="{D0F331B7-A250-469B-8C25-EE0F76CE8D87}"/>
                </a:ext>
              </a:extLst>
            </p:cNvPr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" name="Google Shape;1779;p42">
              <a:extLst>
                <a:ext uri="{FF2B5EF4-FFF2-40B4-BE49-F238E27FC236}">
                  <a16:creationId xmlns:a16="http://schemas.microsoft.com/office/drawing/2014/main" id="{B71575DD-4690-4EDD-BFA3-B75FB6BC554C}"/>
                </a:ext>
              </a:extLst>
            </p:cNvPr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5" name="Google Shape;1780;p42">
            <a:extLst>
              <a:ext uri="{FF2B5EF4-FFF2-40B4-BE49-F238E27FC236}">
                <a16:creationId xmlns:a16="http://schemas.microsoft.com/office/drawing/2014/main" id="{11BC29DE-A41A-4FE4-A0F6-E125146F472D}"/>
              </a:ext>
            </a:extLst>
          </p:cNvPr>
          <p:cNvGrpSpPr/>
          <p:nvPr/>
        </p:nvGrpSpPr>
        <p:grpSpPr>
          <a:xfrm>
            <a:off x="4134213" y="4523388"/>
            <a:ext cx="875925" cy="78300"/>
            <a:chOff x="1944850" y="4445350"/>
            <a:chExt cx="875925" cy="78300"/>
          </a:xfrm>
        </p:grpSpPr>
        <p:sp>
          <p:nvSpPr>
            <p:cNvPr id="26" name="Google Shape;1781;p42">
              <a:extLst>
                <a:ext uri="{FF2B5EF4-FFF2-40B4-BE49-F238E27FC236}">
                  <a16:creationId xmlns:a16="http://schemas.microsoft.com/office/drawing/2014/main" id="{7E93D6E0-6CF3-4FFC-A071-9305EB360EE0}"/>
                </a:ext>
              </a:extLst>
            </p:cNvPr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7" name="Google Shape;1782;p42">
              <a:extLst>
                <a:ext uri="{FF2B5EF4-FFF2-40B4-BE49-F238E27FC236}">
                  <a16:creationId xmlns:a16="http://schemas.microsoft.com/office/drawing/2014/main" id="{D3095C60-2986-43F5-AFA1-B5496AB11463}"/>
                </a:ext>
              </a:extLst>
            </p:cNvPr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8" name="Google Shape;1783;p42">
              <a:extLst>
                <a:ext uri="{FF2B5EF4-FFF2-40B4-BE49-F238E27FC236}">
                  <a16:creationId xmlns:a16="http://schemas.microsoft.com/office/drawing/2014/main" id="{F5E76894-70B8-47A2-8782-3051CCA41618}"/>
                </a:ext>
              </a:extLst>
            </p:cNvPr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9" name="Google Shape;1784;p42">
              <a:extLst>
                <a:ext uri="{FF2B5EF4-FFF2-40B4-BE49-F238E27FC236}">
                  <a16:creationId xmlns:a16="http://schemas.microsoft.com/office/drawing/2014/main" id="{1C794D4C-AE45-4395-A270-697C8AB47A3B}"/>
                </a:ext>
              </a:extLst>
            </p:cNvPr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0" name="Google Shape;1785;p42">
              <a:extLst>
                <a:ext uri="{FF2B5EF4-FFF2-40B4-BE49-F238E27FC236}">
                  <a16:creationId xmlns:a16="http://schemas.microsoft.com/office/drawing/2014/main" id="{0794742A-31C5-4D9E-90E9-170A79D1054B}"/>
                </a:ext>
              </a:extLst>
            </p:cNvPr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31" name="Google Shape;1786;p42">
              <a:extLst>
                <a:ext uri="{FF2B5EF4-FFF2-40B4-BE49-F238E27FC236}">
                  <a16:creationId xmlns:a16="http://schemas.microsoft.com/office/drawing/2014/main" id="{5A5C4339-4774-4A34-82D1-6406C3FCA3C7}"/>
                </a:ext>
              </a:extLst>
            </p:cNvPr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32" name="Google Shape;1750;p41">
            <a:extLst>
              <a:ext uri="{FF2B5EF4-FFF2-40B4-BE49-F238E27FC236}">
                <a16:creationId xmlns:a16="http://schemas.microsoft.com/office/drawing/2014/main" id="{C3D26D13-4E71-4346-980B-0A3206AEF13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94910" y="2759037"/>
            <a:ext cx="7954179" cy="109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MX" sz="4000" b="1" dirty="0"/>
              <a:t>Docencia</a:t>
            </a:r>
            <a:br>
              <a:rPr lang="es-MX" sz="4000" b="1" dirty="0"/>
            </a:br>
            <a:br>
              <a:rPr lang="es-MX" sz="2800" dirty="0"/>
            </a:br>
            <a:r>
              <a:rPr lang="es-MX" sz="2800" b="1" dirty="0"/>
              <a:t>Objetivo: </a:t>
            </a:r>
            <a:r>
              <a:rPr lang="es-MX" sz="2800" dirty="0"/>
              <a:t>Fortalecer competencias profesionales Psicología de la Salud, Psicología Comunitaria, Salud Mental e investigación.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1621005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9CCAE14A-D695-4CED-BC55-8463D349C981}"/>
              </a:ext>
            </a:extLst>
          </p:cNvPr>
          <p:cNvSpPr/>
          <p:nvPr/>
        </p:nvSpPr>
        <p:spPr>
          <a:xfrm>
            <a:off x="633470" y="503065"/>
            <a:ext cx="8257142" cy="35780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24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Competencias profesionales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r>
              <a:rPr lang="es-MX" sz="16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Establecer objetivos, metodologías, indicadores </a:t>
            </a: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de logro de programas, estrategias y proyectos en los campos comunitario y de la salud, de manera acorde con el contexto universitario. 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r>
              <a:rPr lang="es-MX" sz="16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Identificar, conocer y valorar las necesidades, problemáticas y potencialidades </a:t>
            </a: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del contexto, en coherencia con el paradigma Universidad - Región.  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r>
              <a:rPr lang="es-MX" sz="16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Ejecutar los programas, estrategias y proyectos </a:t>
            </a: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acorde a los diseños propuestos y a una evaluación que permita el mejoramiento constante. 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·"/>
            </a:pPr>
            <a:r>
              <a:rPr lang="es-MX" sz="16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Desarrollar procesos de investigación </a:t>
            </a: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en los campos de la salud y comunitario con criterios teóricos, filosóficos y éticos.     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>
            <a:extLst>
              <a:ext uri="{FF2B5EF4-FFF2-40B4-BE49-F238E27FC236}">
                <a16:creationId xmlns:a16="http://schemas.microsoft.com/office/drawing/2014/main" id="{06FB7D41-2EC2-4F8D-9EA2-E439E560E913}"/>
              </a:ext>
            </a:extLst>
          </p:cNvPr>
          <p:cNvSpPr/>
          <p:nvPr/>
        </p:nvSpPr>
        <p:spPr>
          <a:xfrm>
            <a:off x="539827" y="287214"/>
            <a:ext cx="8097397" cy="4710649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24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Competencias disciplinares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r>
              <a:rPr lang="es-MX" sz="16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Identificar las bases teóricas y epistemológicas de la psicología de la salud y la psicología comunitaria</a:t>
            </a: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, para la aplicación de sus fundamentos en la lectura y acompañamiento a la comunidad universitaria. 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r>
              <a:rPr lang="es-MX" sz="16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Apropiar una postura crítica </a:t>
            </a: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respecto a los marcos epistemológicos y las teorías en los campos comunitario y de la salud, a través de la aplicación en la solución de problemas socialmente relevantes, específicamente frente a las prácticas de cuidado. 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endParaRPr lang="es-MX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endParaRPr lang="es-MX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endParaRPr lang="es-MX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·"/>
            </a:pPr>
            <a:r>
              <a:rPr lang="es-MX" sz="16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Conceptualizar los fenómenos de la salud y comunitarios </a:t>
            </a: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abordados en el proyecto de práctica, desde la psicología y el diálogo de saberes con otras disciplinas. 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·"/>
            </a:pPr>
            <a:r>
              <a:rPr lang="es-MX" sz="16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Ejecutar metodologías para el desarrollo y evaluación del impacto </a:t>
            </a: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de programas, estrategias y proyectos en los campos comunitario y de la salud, como las prácticas de cuidado, integrando conocimientos teóricos, filosóficos, metodológicos y éticos.     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7" name="Google Shape;1727;p40"/>
          <p:cNvSpPr txBox="1">
            <a:spLocks noGrp="1"/>
          </p:cNvSpPr>
          <p:nvPr>
            <p:ph type="title"/>
          </p:nvPr>
        </p:nvSpPr>
        <p:spPr>
          <a:xfrm>
            <a:off x="680557" y="170561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Contexto</a:t>
            </a:r>
            <a:endParaRPr dirty="0"/>
          </a:p>
        </p:txBody>
      </p:sp>
      <p:sp>
        <p:nvSpPr>
          <p:cNvPr id="1735" name="Google Shape;1735;p40"/>
          <p:cNvSpPr txBox="1">
            <a:spLocks noGrp="1"/>
          </p:cNvSpPr>
          <p:nvPr>
            <p:ph type="subTitle" idx="8"/>
          </p:nvPr>
        </p:nvSpPr>
        <p:spPr>
          <a:xfrm>
            <a:off x="341523" y="1703082"/>
            <a:ext cx="3154589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dirty="0"/>
              <a:t>Unidad de Atención Psicológica -UNAPSI entre los años 2019 a 2024: </a:t>
            </a:r>
          </a:p>
          <a:p>
            <a:pPr marL="285750" lvl="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dirty="0"/>
              <a:t>Salud Mental Positiva: gestión emocional,  manejo del estrés y sentido de comunidad; </a:t>
            </a:r>
          </a:p>
          <a:p>
            <a:pPr marL="285750" lvl="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dirty="0"/>
              <a:t>Promoción de la salud y prevención. </a:t>
            </a:r>
          </a:p>
          <a:p>
            <a:pPr marL="285750" lvl="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ES" dirty="0"/>
              <a:t>Bienestar Universitario,  Centro de Escucha, Unidad de Salud y área de Salud Mental </a:t>
            </a:r>
            <a:endParaRPr dirty="0"/>
          </a:p>
        </p:txBody>
      </p:sp>
      <p:sp>
        <p:nvSpPr>
          <p:cNvPr id="1736" name="Google Shape;1736;p40"/>
          <p:cNvSpPr txBox="1">
            <a:spLocks noGrp="1"/>
          </p:cNvSpPr>
          <p:nvPr>
            <p:ph type="subTitle" idx="9"/>
          </p:nvPr>
        </p:nvSpPr>
        <p:spPr>
          <a:xfrm>
            <a:off x="778450" y="1281582"/>
            <a:ext cx="2154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Antecedente</a:t>
            </a:r>
            <a:endParaRPr dirty="0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EFCFB0BA-A5AA-4D11-B1E2-7A499684A524}"/>
              </a:ext>
            </a:extLst>
          </p:cNvPr>
          <p:cNvSpPr/>
          <p:nvPr/>
        </p:nvSpPr>
        <p:spPr>
          <a:xfrm>
            <a:off x="1107195" y="4662994"/>
            <a:ext cx="803680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(La U con todos los sentidos, Comisión de Género, Unidad de Salud Estudiantil, Centro de Escucha, 2024). </a:t>
            </a:r>
            <a:endParaRPr lang="es-CO" dirty="0"/>
          </a:p>
        </p:txBody>
      </p:sp>
      <p:sp>
        <p:nvSpPr>
          <p:cNvPr id="47" name="Google Shape;1729;p40">
            <a:extLst>
              <a:ext uri="{FF2B5EF4-FFF2-40B4-BE49-F238E27FC236}">
                <a16:creationId xmlns:a16="http://schemas.microsoft.com/office/drawing/2014/main" id="{483D0613-DFEA-4A6E-B50D-B0BED835B89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3785764" y="2013119"/>
            <a:ext cx="1575000" cy="20900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lnSpc>
                <a:spcPct val="100000"/>
              </a:lnSpc>
            </a:pPr>
            <a:r>
              <a:rPr lang="es-MX" dirty="0"/>
              <a:t>Actividades: </a:t>
            </a:r>
          </a:p>
          <a:p>
            <a:pPr marL="285750" lvl="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MX" dirty="0"/>
              <a:t>Académicas </a:t>
            </a:r>
          </a:p>
          <a:p>
            <a:pPr marL="285750" lvl="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MX" dirty="0"/>
              <a:t>Culturales</a:t>
            </a:r>
          </a:p>
          <a:p>
            <a:pPr marL="285750" lvl="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MX" dirty="0"/>
              <a:t>Deportivas</a:t>
            </a:r>
          </a:p>
          <a:p>
            <a:pPr marL="285750" lvl="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MX" dirty="0"/>
              <a:t>Económicas </a:t>
            </a:r>
          </a:p>
          <a:p>
            <a:pPr marL="285750" lvl="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MX" dirty="0"/>
              <a:t>Políticas </a:t>
            </a:r>
          </a:p>
        </p:txBody>
      </p:sp>
      <p:sp>
        <p:nvSpPr>
          <p:cNvPr id="48" name="Google Shape;1730;p40">
            <a:extLst>
              <a:ext uri="{FF2B5EF4-FFF2-40B4-BE49-F238E27FC236}">
                <a16:creationId xmlns:a16="http://schemas.microsoft.com/office/drawing/2014/main" id="{7D084BA0-BD62-4399-972B-EDF5E01437C8}"/>
              </a:ext>
            </a:extLst>
          </p:cNvPr>
          <p:cNvSpPr txBox="1">
            <a:spLocks noGrp="1"/>
          </p:cNvSpPr>
          <p:nvPr>
            <p:ph type="subTitle" idx="3"/>
          </p:nvPr>
        </p:nvSpPr>
        <p:spPr>
          <a:xfrm>
            <a:off x="3496114" y="1591619"/>
            <a:ext cx="2154300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Universidad</a:t>
            </a:r>
            <a:endParaRPr dirty="0"/>
          </a:p>
        </p:txBody>
      </p:sp>
      <p:sp>
        <p:nvSpPr>
          <p:cNvPr id="50" name="Google Shape;1732;p40">
            <a:extLst>
              <a:ext uri="{FF2B5EF4-FFF2-40B4-BE49-F238E27FC236}">
                <a16:creationId xmlns:a16="http://schemas.microsoft.com/office/drawing/2014/main" id="{D81A2DFB-20FC-4A07-A54A-2C0135710380}"/>
              </a:ext>
            </a:extLst>
          </p:cNvPr>
          <p:cNvSpPr txBox="1">
            <a:spLocks noGrp="1"/>
          </p:cNvSpPr>
          <p:nvPr>
            <p:ph type="subTitle" idx="5"/>
          </p:nvPr>
        </p:nvSpPr>
        <p:spPr>
          <a:xfrm>
            <a:off x="5757389" y="1995657"/>
            <a:ext cx="3045088" cy="16713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dirty="0"/>
              <a:t>Consumo de sustancias 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MX" dirty="0"/>
              <a:t>V</a:t>
            </a:r>
            <a:r>
              <a:rPr lang="es-CO" dirty="0" err="1"/>
              <a:t>iolencia</a:t>
            </a:r>
            <a:r>
              <a:rPr lang="es-CO" dirty="0"/>
              <a:t> basada en género 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dirty="0"/>
              <a:t>A</a:t>
            </a:r>
            <a:r>
              <a:rPr lang="es-ES" dirty="0" err="1"/>
              <a:t>nsiedad</a:t>
            </a:r>
            <a:r>
              <a:rPr lang="es-ES" dirty="0"/>
              <a:t>, depresión, trastornos de la conducta alimentaria, estrés, conducta autolesiva no letal y conducta suicida. </a:t>
            </a:r>
          </a:p>
          <a:p>
            <a:pPr marL="28575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/>
              <a:t>Condiciones estructurales.</a:t>
            </a:r>
          </a:p>
          <a:p>
            <a:pPr marL="285750" lvl="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s-MX" dirty="0"/>
              <a:t>reflejo de nuestra sociedad en el Alma Mater. </a:t>
            </a:r>
            <a:r>
              <a:rPr lang="es-ES" dirty="0"/>
              <a:t> </a:t>
            </a:r>
            <a:endParaRPr lang="es-CO" dirty="0"/>
          </a:p>
        </p:txBody>
      </p:sp>
      <p:sp>
        <p:nvSpPr>
          <p:cNvPr id="51" name="Google Shape;1733;p40">
            <a:extLst>
              <a:ext uri="{FF2B5EF4-FFF2-40B4-BE49-F238E27FC236}">
                <a16:creationId xmlns:a16="http://schemas.microsoft.com/office/drawing/2014/main" id="{92C87256-7DFC-4B32-957C-D95048305FEB}"/>
              </a:ext>
            </a:extLst>
          </p:cNvPr>
          <p:cNvSpPr txBox="1">
            <a:spLocks noGrp="1"/>
          </p:cNvSpPr>
          <p:nvPr>
            <p:ph type="subTitle" idx="6"/>
          </p:nvPr>
        </p:nvSpPr>
        <p:spPr>
          <a:xfrm>
            <a:off x="5865780" y="1597491"/>
            <a:ext cx="2639225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Problemas en torno a salud mental</a:t>
            </a:r>
            <a:endParaRPr dirty="0"/>
          </a:p>
        </p:txBody>
      </p:sp>
      <p:grpSp>
        <p:nvGrpSpPr>
          <p:cNvPr id="102" name="Google Shape;2788;p74">
            <a:extLst>
              <a:ext uri="{FF2B5EF4-FFF2-40B4-BE49-F238E27FC236}">
                <a16:creationId xmlns:a16="http://schemas.microsoft.com/office/drawing/2014/main" id="{C443059C-491F-441E-83D3-8560BB5E0AC7}"/>
              </a:ext>
            </a:extLst>
          </p:cNvPr>
          <p:cNvGrpSpPr/>
          <p:nvPr/>
        </p:nvGrpSpPr>
        <p:grpSpPr>
          <a:xfrm>
            <a:off x="1653528" y="800656"/>
            <a:ext cx="525591" cy="506000"/>
            <a:chOff x="4386262" y="1949767"/>
            <a:chExt cx="655319" cy="655320"/>
          </a:xfrm>
        </p:grpSpPr>
        <p:sp>
          <p:nvSpPr>
            <p:cNvPr id="103" name="Google Shape;2789;p74">
              <a:extLst>
                <a:ext uri="{FF2B5EF4-FFF2-40B4-BE49-F238E27FC236}">
                  <a16:creationId xmlns:a16="http://schemas.microsoft.com/office/drawing/2014/main" id="{AAE1757C-A29A-4026-8936-EE3E11C74937}"/>
                </a:ext>
              </a:extLst>
            </p:cNvPr>
            <p:cNvSpPr/>
            <p:nvPr/>
          </p:nvSpPr>
          <p:spPr>
            <a:xfrm>
              <a:off x="4386262" y="1949767"/>
              <a:ext cx="655319" cy="655320"/>
            </a:xfrm>
            <a:custGeom>
              <a:avLst/>
              <a:gdLst/>
              <a:ahLst/>
              <a:cxnLst/>
              <a:rect l="l" t="t" r="r" b="b"/>
              <a:pathLst>
                <a:path w="655319" h="655320" extrusionOk="0">
                  <a:moveTo>
                    <a:pt x="178118" y="459105"/>
                  </a:moveTo>
                  <a:cubicBezTo>
                    <a:pt x="184785" y="458153"/>
                    <a:pt x="191453" y="457200"/>
                    <a:pt x="198120" y="457200"/>
                  </a:cubicBezTo>
                  <a:cubicBezTo>
                    <a:pt x="197168" y="463867"/>
                    <a:pt x="197168" y="470535"/>
                    <a:pt x="196215" y="477203"/>
                  </a:cubicBezTo>
                  <a:cubicBezTo>
                    <a:pt x="186690" y="544830"/>
                    <a:pt x="217170" y="616268"/>
                    <a:pt x="273368" y="655320"/>
                  </a:cubicBezTo>
                  <a:cubicBezTo>
                    <a:pt x="290513" y="631508"/>
                    <a:pt x="310515" y="607695"/>
                    <a:pt x="327660" y="581978"/>
                  </a:cubicBezTo>
                  <a:cubicBezTo>
                    <a:pt x="344805" y="607695"/>
                    <a:pt x="363855" y="631508"/>
                    <a:pt x="381953" y="655320"/>
                  </a:cubicBezTo>
                  <a:cubicBezTo>
                    <a:pt x="437197" y="616268"/>
                    <a:pt x="468630" y="544830"/>
                    <a:pt x="459105" y="477203"/>
                  </a:cubicBezTo>
                  <a:cubicBezTo>
                    <a:pt x="458153" y="470535"/>
                    <a:pt x="457200" y="463867"/>
                    <a:pt x="457200" y="457200"/>
                  </a:cubicBezTo>
                  <a:cubicBezTo>
                    <a:pt x="463868" y="458153"/>
                    <a:pt x="470535" y="458153"/>
                    <a:pt x="477203" y="459105"/>
                  </a:cubicBezTo>
                  <a:cubicBezTo>
                    <a:pt x="544830" y="468630"/>
                    <a:pt x="616268" y="438150"/>
                    <a:pt x="655320" y="381953"/>
                  </a:cubicBezTo>
                  <a:cubicBezTo>
                    <a:pt x="631507" y="364808"/>
                    <a:pt x="607695" y="344805"/>
                    <a:pt x="581978" y="327660"/>
                  </a:cubicBezTo>
                  <a:cubicBezTo>
                    <a:pt x="607695" y="310515"/>
                    <a:pt x="631507" y="291465"/>
                    <a:pt x="655320" y="273368"/>
                  </a:cubicBezTo>
                  <a:cubicBezTo>
                    <a:pt x="616268" y="218123"/>
                    <a:pt x="544830" y="186690"/>
                    <a:pt x="477203" y="196215"/>
                  </a:cubicBezTo>
                  <a:cubicBezTo>
                    <a:pt x="470535" y="197168"/>
                    <a:pt x="463868" y="198120"/>
                    <a:pt x="457200" y="198120"/>
                  </a:cubicBezTo>
                  <a:cubicBezTo>
                    <a:pt x="458153" y="191453"/>
                    <a:pt x="458153" y="184785"/>
                    <a:pt x="459105" y="178118"/>
                  </a:cubicBezTo>
                  <a:cubicBezTo>
                    <a:pt x="468630" y="110490"/>
                    <a:pt x="438150" y="39053"/>
                    <a:pt x="381953" y="0"/>
                  </a:cubicBezTo>
                  <a:cubicBezTo>
                    <a:pt x="364807" y="23813"/>
                    <a:pt x="344805" y="47625"/>
                    <a:pt x="327660" y="73343"/>
                  </a:cubicBezTo>
                  <a:cubicBezTo>
                    <a:pt x="310515" y="47625"/>
                    <a:pt x="291465" y="23813"/>
                    <a:pt x="273368" y="0"/>
                  </a:cubicBezTo>
                  <a:cubicBezTo>
                    <a:pt x="218122" y="39053"/>
                    <a:pt x="186690" y="110490"/>
                    <a:pt x="196215" y="178118"/>
                  </a:cubicBezTo>
                  <a:cubicBezTo>
                    <a:pt x="197168" y="184785"/>
                    <a:pt x="198120" y="191453"/>
                    <a:pt x="198120" y="198120"/>
                  </a:cubicBezTo>
                  <a:cubicBezTo>
                    <a:pt x="191453" y="197168"/>
                    <a:pt x="184785" y="197168"/>
                    <a:pt x="178118" y="196215"/>
                  </a:cubicBezTo>
                  <a:cubicBezTo>
                    <a:pt x="110490" y="186690"/>
                    <a:pt x="39053" y="217170"/>
                    <a:pt x="0" y="273368"/>
                  </a:cubicBezTo>
                  <a:cubicBezTo>
                    <a:pt x="23813" y="290513"/>
                    <a:pt x="47625" y="310515"/>
                    <a:pt x="73343" y="327660"/>
                  </a:cubicBezTo>
                  <a:cubicBezTo>
                    <a:pt x="47625" y="344805"/>
                    <a:pt x="23813" y="363855"/>
                    <a:pt x="0" y="381953"/>
                  </a:cubicBezTo>
                  <a:cubicBezTo>
                    <a:pt x="39053" y="437198"/>
                    <a:pt x="110490" y="468630"/>
                    <a:pt x="178118" y="459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2790;p74">
              <a:extLst>
                <a:ext uri="{FF2B5EF4-FFF2-40B4-BE49-F238E27FC236}">
                  <a16:creationId xmlns:a16="http://schemas.microsoft.com/office/drawing/2014/main" id="{88E4844E-ECB5-449F-9E1F-F1F002B33B35}"/>
                </a:ext>
              </a:extLst>
            </p:cNvPr>
            <p:cNvSpPr/>
            <p:nvPr/>
          </p:nvSpPr>
          <p:spPr>
            <a:xfrm>
              <a:off x="4527231" y="2091689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100965" y="260033"/>
                  </a:moveTo>
                  <a:cubicBezTo>
                    <a:pt x="104775" y="259080"/>
                    <a:pt x="108585" y="259080"/>
                    <a:pt x="112395" y="259080"/>
                  </a:cubicBezTo>
                  <a:cubicBezTo>
                    <a:pt x="112395" y="262890"/>
                    <a:pt x="111443" y="266700"/>
                    <a:pt x="111443" y="270510"/>
                  </a:cubicBezTo>
                  <a:cubicBezTo>
                    <a:pt x="105728" y="308610"/>
                    <a:pt x="123825" y="349568"/>
                    <a:pt x="155258" y="371475"/>
                  </a:cubicBezTo>
                  <a:cubicBezTo>
                    <a:pt x="165735" y="358140"/>
                    <a:pt x="176213" y="343853"/>
                    <a:pt x="185738" y="329565"/>
                  </a:cubicBezTo>
                  <a:cubicBezTo>
                    <a:pt x="195263" y="343853"/>
                    <a:pt x="206693" y="358140"/>
                    <a:pt x="216218" y="371475"/>
                  </a:cubicBezTo>
                  <a:cubicBezTo>
                    <a:pt x="247650" y="349568"/>
                    <a:pt x="265748" y="308610"/>
                    <a:pt x="260033" y="270510"/>
                  </a:cubicBezTo>
                  <a:cubicBezTo>
                    <a:pt x="259080" y="266700"/>
                    <a:pt x="259080" y="262890"/>
                    <a:pt x="259080" y="259080"/>
                  </a:cubicBezTo>
                  <a:cubicBezTo>
                    <a:pt x="262890" y="259080"/>
                    <a:pt x="266700" y="260033"/>
                    <a:pt x="270510" y="260033"/>
                  </a:cubicBezTo>
                  <a:cubicBezTo>
                    <a:pt x="308610" y="265748"/>
                    <a:pt x="349568" y="247650"/>
                    <a:pt x="371475" y="216218"/>
                  </a:cubicBezTo>
                  <a:cubicBezTo>
                    <a:pt x="358140" y="205740"/>
                    <a:pt x="343853" y="195263"/>
                    <a:pt x="329565" y="185738"/>
                  </a:cubicBezTo>
                  <a:cubicBezTo>
                    <a:pt x="343853" y="176213"/>
                    <a:pt x="358140" y="164783"/>
                    <a:pt x="371475" y="155258"/>
                  </a:cubicBezTo>
                  <a:cubicBezTo>
                    <a:pt x="349568" y="123825"/>
                    <a:pt x="308610" y="105727"/>
                    <a:pt x="270510" y="111443"/>
                  </a:cubicBezTo>
                  <a:cubicBezTo>
                    <a:pt x="266700" y="112395"/>
                    <a:pt x="262890" y="112395"/>
                    <a:pt x="259080" y="112395"/>
                  </a:cubicBezTo>
                  <a:cubicBezTo>
                    <a:pt x="259080" y="108585"/>
                    <a:pt x="260033" y="104775"/>
                    <a:pt x="260033" y="100965"/>
                  </a:cubicBezTo>
                  <a:cubicBezTo>
                    <a:pt x="265748" y="62865"/>
                    <a:pt x="247650" y="21908"/>
                    <a:pt x="216218" y="0"/>
                  </a:cubicBezTo>
                  <a:cubicBezTo>
                    <a:pt x="205740" y="13335"/>
                    <a:pt x="195263" y="27623"/>
                    <a:pt x="185738" y="41910"/>
                  </a:cubicBezTo>
                  <a:cubicBezTo>
                    <a:pt x="176213" y="27623"/>
                    <a:pt x="164783" y="13335"/>
                    <a:pt x="155258" y="0"/>
                  </a:cubicBezTo>
                  <a:cubicBezTo>
                    <a:pt x="123825" y="21908"/>
                    <a:pt x="105728" y="62865"/>
                    <a:pt x="111443" y="100965"/>
                  </a:cubicBezTo>
                  <a:cubicBezTo>
                    <a:pt x="112395" y="104775"/>
                    <a:pt x="112395" y="108585"/>
                    <a:pt x="112395" y="112395"/>
                  </a:cubicBezTo>
                  <a:cubicBezTo>
                    <a:pt x="108585" y="112395"/>
                    <a:pt x="104775" y="111443"/>
                    <a:pt x="100965" y="111443"/>
                  </a:cubicBezTo>
                  <a:cubicBezTo>
                    <a:pt x="62865" y="105727"/>
                    <a:pt x="21908" y="123825"/>
                    <a:pt x="0" y="155258"/>
                  </a:cubicBezTo>
                  <a:cubicBezTo>
                    <a:pt x="13335" y="165735"/>
                    <a:pt x="27623" y="176213"/>
                    <a:pt x="41910" y="185738"/>
                  </a:cubicBezTo>
                  <a:cubicBezTo>
                    <a:pt x="27623" y="195263"/>
                    <a:pt x="13335" y="206693"/>
                    <a:pt x="0" y="216218"/>
                  </a:cubicBezTo>
                  <a:cubicBezTo>
                    <a:pt x="21908" y="247650"/>
                    <a:pt x="62865" y="265748"/>
                    <a:pt x="100965" y="2600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2788;p74">
            <a:extLst>
              <a:ext uri="{FF2B5EF4-FFF2-40B4-BE49-F238E27FC236}">
                <a16:creationId xmlns:a16="http://schemas.microsoft.com/office/drawing/2014/main" id="{044DD691-6F4D-448E-9C4E-D58F8315E43B}"/>
              </a:ext>
            </a:extLst>
          </p:cNvPr>
          <p:cNvGrpSpPr/>
          <p:nvPr/>
        </p:nvGrpSpPr>
        <p:grpSpPr>
          <a:xfrm>
            <a:off x="4202644" y="1200245"/>
            <a:ext cx="525591" cy="506000"/>
            <a:chOff x="4386262" y="1949767"/>
            <a:chExt cx="655319" cy="655320"/>
          </a:xfrm>
        </p:grpSpPr>
        <p:sp>
          <p:nvSpPr>
            <p:cNvPr id="106" name="Google Shape;2789;p74">
              <a:extLst>
                <a:ext uri="{FF2B5EF4-FFF2-40B4-BE49-F238E27FC236}">
                  <a16:creationId xmlns:a16="http://schemas.microsoft.com/office/drawing/2014/main" id="{300BC18F-2815-4B26-A76B-B4DE49DF33E6}"/>
                </a:ext>
              </a:extLst>
            </p:cNvPr>
            <p:cNvSpPr/>
            <p:nvPr/>
          </p:nvSpPr>
          <p:spPr>
            <a:xfrm>
              <a:off x="4386262" y="1949767"/>
              <a:ext cx="655319" cy="655320"/>
            </a:xfrm>
            <a:custGeom>
              <a:avLst/>
              <a:gdLst/>
              <a:ahLst/>
              <a:cxnLst/>
              <a:rect l="l" t="t" r="r" b="b"/>
              <a:pathLst>
                <a:path w="655319" h="655320" extrusionOk="0">
                  <a:moveTo>
                    <a:pt x="178118" y="459105"/>
                  </a:moveTo>
                  <a:cubicBezTo>
                    <a:pt x="184785" y="458153"/>
                    <a:pt x="191453" y="457200"/>
                    <a:pt x="198120" y="457200"/>
                  </a:cubicBezTo>
                  <a:cubicBezTo>
                    <a:pt x="197168" y="463867"/>
                    <a:pt x="197168" y="470535"/>
                    <a:pt x="196215" y="477203"/>
                  </a:cubicBezTo>
                  <a:cubicBezTo>
                    <a:pt x="186690" y="544830"/>
                    <a:pt x="217170" y="616268"/>
                    <a:pt x="273368" y="655320"/>
                  </a:cubicBezTo>
                  <a:cubicBezTo>
                    <a:pt x="290513" y="631508"/>
                    <a:pt x="310515" y="607695"/>
                    <a:pt x="327660" y="581978"/>
                  </a:cubicBezTo>
                  <a:cubicBezTo>
                    <a:pt x="344805" y="607695"/>
                    <a:pt x="363855" y="631508"/>
                    <a:pt x="381953" y="655320"/>
                  </a:cubicBezTo>
                  <a:cubicBezTo>
                    <a:pt x="437197" y="616268"/>
                    <a:pt x="468630" y="544830"/>
                    <a:pt x="459105" y="477203"/>
                  </a:cubicBezTo>
                  <a:cubicBezTo>
                    <a:pt x="458153" y="470535"/>
                    <a:pt x="457200" y="463867"/>
                    <a:pt x="457200" y="457200"/>
                  </a:cubicBezTo>
                  <a:cubicBezTo>
                    <a:pt x="463868" y="458153"/>
                    <a:pt x="470535" y="458153"/>
                    <a:pt x="477203" y="459105"/>
                  </a:cubicBezTo>
                  <a:cubicBezTo>
                    <a:pt x="544830" y="468630"/>
                    <a:pt x="616268" y="438150"/>
                    <a:pt x="655320" y="381953"/>
                  </a:cubicBezTo>
                  <a:cubicBezTo>
                    <a:pt x="631507" y="364808"/>
                    <a:pt x="607695" y="344805"/>
                    <a:pt x="581978" y="327660"/>
                  </a:cubicBezTo>
                  <a:cubicBezTo>
                    <a:pt x="607695" y="310515"/>
                    <a:pt x="631507" y="291465"/>
                    <a:pt x="655320" y="273368"/>
                  </a:cubicBezTo>
                  <a:cubicBezTo>
                    <a:pt x="616268" y="218123"/>
                    <a:pt x="544830" y="186690"/>
                    <a:pt x="477203" y="196215"/>
                  </a:cubicBezTo>
                  <a:cubicBezTo>
                    <a:pt x="470535" y="197168"/>
                    <a:pt x="463868" y="198120"/>
                    <a:pt x="457200" y="198120"/>
                  </a:cubicBezTo>
                  <a:cubicBezTo>
                    <a:pt x="458153" y="191453"/>
                    <a:pt x="458153" y="184785"/>
                    <a:pt x="459105" y="178118"/>
                  </a:cubicBezTo>
                  <a:cubicBezTo>
                    <a:pt x="468630" y="110490"/>
                    <a:pt x="438150" y="39053"/>
                    <a:pt x="381953" y="0"/>
                  </a:cubicBezTo>
                  <a:cubicBezTo>
                    <a:pt x="364807" y="23813"/>
                    <a:pt x="344805" y="47625"/>
                    <a:pt x="327660" y="73343"/>
                  </a:cubicBezTo>
                  <a:cubicBezTo>
                    <a:pt x="310515" y="47625"/>
                    <a:pt x="291465" y="23813"/>
                    <a:pt x="273368" y="0"/>
                  </a:cubicBezTo>
                  <a:cubicBezTo>
                    <a:pt x="218122" y="39053"/>
                    <a:pt x="186690" y="110490"/>
                    <a:pt x="196215" y="178118"/>
                  </a:cubicBezTo>
                  <a:cubicBezTo>
                    <a:pt x="197168" y="184785"/>
                    <a:pt x="198120" y="191453"/>
                    <a:pt x="198120" y="198120"/>
                  </a:cubicBezTo>
                  <a:cubicBezTo>
                    <a:pt x="191453" y="197168"/>
                    <a:pt x="184785" y="197168"/>
                    <a:pt x="178118" y="196215"/>
                  </a:cubicBezTo>
                  <a:cubicBezTo>
                    <a:pt x="110490" y="186690"/>
                    <a:pt x="39053" y="217170"/>
                    <a:pt x="0" y="273368"/>
                  </a:cubicBezTo>
                  <a:cubicBezTo>
                    <a:pt x="23813" y="290513"/>
                    <a:pt x="47625" y="310515"/>
                    <a:pt x="73343" y="327660"/>
                  </a:cubicBezTo>
                  <a:cubicBezTo>
                    <a:pt x="47625" y="344805"/>
                    <a:pt x="23813" y="363855"/>
                    <a:pt x="0" y="381953"/>
                  </a:cubicBezTo>
                  <a:cubicBezTo>
                    <a:pt x="39053" y="437198"/>
                    <a:pt x="110490" y="468630"/>
                    <a:pt x="178118" y="459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2790;p74">
              <a:extLst>
                <a:ext uri="{FF2B5EF4-FFF2-40B4-BE49-F238E27FC236}">
                  <a16:creationId xmlns:a16="http://schemas.microsoft.com/office/drawing/2014/main" id="{1848BA8E-7A50-46D6-BFDD-A38AE4BFE425}"/>
                </a:ext>
              </a:extLst>
            </p:cNvPr>
            <p:cNvSpPr/>
            <p:nvPr/>
          </p:nvSpPr>
          <p:spPr>
            <a:xfrm>
              <a:off x="4527231" y="2091689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100965" y="260033"/>
                  </a:moveTo>
                  <a:cubicBezTo>
                    <a:pt x="104775" y="259080"/>
                    <a:pt x="108585" y="259080"/>
                    <a:pt x="112395" y="259080"/>
                  </a:cubicBezTo>
                  <a:cubicBezTo>
                    <a:pt x="112395" y="262890"/>
                    <a:pt x="111443" y="266700"/>
                    <a:pt x="111443" y="270510"/>
                  </a:cubicBezTo>
                  <a:cubicBezTo>
                    <a:pt x="105728" y="308610"/>
                    <a:pt x="123825" y="349568"/>
                    <a:pt x="155258" y="371475"/>
                  </a:cubicBezTo>
                  <a:cubicBezTo>
                    <a:pt x="165735" y="358140"/>
                    <a:pt x="176213" y="343853"/>
                    <a:pt x="185738" y="329565"/>
                  </a:cubicBezTo>
                  <a:cubicBezTo>
                    <a:pt x="195263" y="343853"/>
                    <a:pt x="206693" y="358140"/>
                    <a:pt x="216218" y="371475"/>
                  </a:cubicBezTo>
                  <a:cubicBezTo>
                    <a:pt x="247650" y="349568"/>
                    <a:pt x="265748" y="308610"/>
                    <a:pt x="260033" y="270510"/>
                  </a:cubicBezTo>
                  <a:cubicBezTo>
                    <a:pt x="259080" y="266700"/>
                    <a:pt x="259080" y="262890"/>
                    <a:pt x="259080" y="259080"/>
                  </a:cubicBezTo>
                  <a:cubicBezTo>
                    <a:pt x="262890" y="259080"/>
                    <a:pt x="266700" y="260033"/>
                    <a:pt x="270510" y="260033"/>
                  </a:cubicBezTo>
                  <a:cubicBezTo>
                    <a:pt x="308610" y="265748"/>
                    <a:pt x="349568" y="247650"/>
                    <a:pt x="371475" y="216218"/>
                  </a:cubicBezTo>
                  <a:cubicBezTo>
                    <a:pt x="358140" y="205740"/>
                    <a:pt x="343853" y="195263"/>
                    <a:pt x="329565" y="185738"/>
                  </a:cubicBezTo>
                  <a:cubicBezTo>
                    <a:pt x="343853" y="176213"/>
                    <a:pt x="358140" y="164783"/>
                    <a:pt x="371475" y="155258"/>
                  </a:cubicBezTo>
                  <a:cubicBezTo>
                    <a:pt x="349568" y="123825"/>
                    <a:pt x="308610" y="105727"/>
                    <a:pt x="270510" y="111443"/>
                  </a:cubicBezTo>
                  <a:cubicBezTo>
                    <a:pt x="266700" y="112395"/>
                    <a:pt x="262890" y="112395"/>
                    <a:pt x="259080" y="112395"/>
                  </a:cubicBezTo>
                  <a:cubicBezTo>
                    <a:pt x="259080" y="108585"/>
                    <a:pt x="260033" y="104775"/>
                    <a:pt x="260033" y="100965"/>
                  </a:cubicBezTo>
                  <a:cubicBezTo>
                    <a:pt x="265748" y="62865"/>
                    <a:pt x="247650" y="21908"/>
                    <a:pt x="216218" y="0"/>
                  </a:cubicBezTo>
                  <a:cubicBezTo>
                    <a:pt x="205740" y="13335"/>
                    <a:pt x="195263" y="27623"/>
                    <a:pt x="185738" y="41910"/>
                  </a:cubicBezTo>
                  <a:cubicBezTo>
                    <a:pt x="176213" y="27623"/>
                    <a:pt x="164783" y="13335"/>
                    <a:pt x="155258" y="0"/>
                  </a:cubicBezTo>
                  <a:cubicBezTo>
                    <a:pt x="123825" y="21908"/>
                    <a:pt x="105728" y="62865"/>
                    <a:pt x="111443" y="100965"/>
                  </a:cubicBezTo>
                  <a:cubicBezTo>
                    <a:pt x="112395" y="104775"/>
                    <a:pt x="112395" y="108585"/>
                    <a:pt x="112395" y="112395"/>
                  </a:cubicBezTo>
                  <a:cubicBezTo>
                    <a:pt x="108585" y="112395"/>
                    <a:pt x="104775" y="111443"/>
                    <a:pt x="100965" y="111443"/>
                  </a:cubicBezTo>
                  <a:cubicBezTo>
                    <a:pt x="62865" y="105727"/>
                    <a:pt x="21908" y="123825"/>
                    <a:pt x="0" y="155258"/>
                  </a:cubicBezTo>
                  <a:cubicBezTo>
                    <a:pt x="13335" y="165735"/>
                    <a:pt x="27623" y="176213"/>
                    <a:pt x="41910" y="185738"/>
                  </a:cubicBezTo>
                  <a:cubicBezTo>
                    <a:pt x="27623" y="195263"/>
                    <a:pt x="13335" y="206693"/>
                    <a:pt x="0" y="216218"/>
                  </a:cubicBezTo>
                  <a:cubicBezTo>
                    <a:pt x="21908" y="247650"/>
                    <a:pt x="62865" y="265748"/>
                    <a:pt x="100965" y="2600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" name="Google Shape;2788;p74">
            <a:extLst>
              <a:ext uri="{FF2B5EF4-FFF2-40B4-BE49-F238E27FC236}">
                <a16:creationId xmlns:a16="http://schemas.microsoft.com/office/drawing/2014/main" id="{8084C429-8DA6-48EA-B289-D3BFA4233E37}"/>
              </a:ext>
            </a:extLst>
          </p:cNvPr>
          <p:cNvGrpSpPr/>
          <p:nvPr/>
        </p:nvGrpSpPr>
        <p:grpSpPr>
          <a:xfrm>
            <a:off x="6922596" y="797135"/>
            <a:ext cx="525591" cy="506000"/>
            <a:chOff x="4386262" y="1949767"/>
            <a:chExt cx="655319" cy="655320"/>
          </a:xfrm>
        </p:grpSpPr>
        <p:sp>
          <p:nvSpPr>
            <p:cNvPr id="109" name="Google Shape;2789;p74">
              <a:extLst>
                <a:ext uri="{FF2B5EF4-FFF2-40B4-BE49-F238E27FC236}">
                  <a16:creationId xmlns:a16="http://schemas.microsoft.com/office/drawing/2014/main" id="{852C36DF-1C38-468E-9792-0FD16DD279D0}"/>
                </a:ext>
              </a:extLst>
            </p:cNvPr>
            <p:cNvSpPr/>
            <p:nvPr/>
          </p:nvSpPr>
          <p:spPr>
            <a:xfrm>
              <a:off x="4386262" y="1949767"/>
              <a:ext cx="655319" cy="655320"/>
            </a:xfrm>
            <a:custGeom>
              <a:avLst/>
              <a:gdLst/>
              <a:ahLst/>
              <a:cxnLst/>
              <a:rect l="l" t="t" r="r" b="b"/>
              <a:pathLst>
                <a:path w="655319" h="655320" extrusionOk="0">
                  <a:moveTo>
                    <a:pt x="178118" y="459105"/>
                  </a:moveTo>
                  <a:cubicBezTo>
                    <a:pt x="184785" y="458153"/>
                    <a:pt x="191453" y="457200"/>
                    <a:pt x="198120" y="457200"/>
                  </a:cubicBezTo>
                  <a:cubicBezTo>
                    <a:pt x="197168" y="463867"/>
                    <a:pt x="197168" y="470535"/>
                    <a:pt x="196215" y="477203"/>
                  </a:cubicBezTo>
                  <a:cubicBezTo>
                    <a:pt x="186690" y="544830"/>
                    <a:pt x="217170" y="616268"/>
                    <a:pt x="273368" y="655320"/>
                  </a:cubicBezTo>
                  <a:cubicBezTo>
                    <a:pt x="290513" y="631508"/>
                    <a:pt x="310515" y="607695"/>
                    <a:pt x="327660" y="581978"/>
                  </a:cubicBezTo>
                  <a:cubicBezTo>
                    <a:pt x="344805" y="607695"/>
                    <a:pt x="363855" y="631508"/>
                    <a:pt x="381953" y="655320"/>
                  </a:cubicBezTo>
                  <a:cubicBezTo>
                    <a:pt x="437197" y="616268"/>
                    <a:pt x="468630" y="544830"/>
                    <a:pt x="459105" y="477203"/>
                  </a:cubicBezTo>
                  <a:cubicBezTo>
                    <a:pt x="458153" y="470535"/>
                    <a:pt x="457200" y="463867"/>
                    <a:pt x="457200" y="457200"/>
                  </a:cubicBezTo>
                  <a:cubicBezTo>
                    <a:pt x="463868" y="458153"/>
                    <a:pt x="470535" y="458153"/>
                    <a:pt x="477203" y="459105"/>
                  </a:cubicBezTo>
                  <a:cubicBezTo>
                    <a:pt x="544830" y="468630"/>
                    <a:pt x="616268" y="438150"/>
                    <a:pt x="655320" y="381953"/>
                  </a:cubicBezTo>
                  <a:cubicBezTo>
                    <a:pt x="631507" y="364808"/>
                    <a:pt x="607695" y="344805"/>
                    <a:pt x="581978" y="327660"/>
                  </a:cubicBezTo>
                  <a:cubicBezTo>
                    <a:pt x="607695" y="310515"/>
                    <a:pt x="631507" y="291465"/>
                    <a:pt x="655320" y="273368"/>
                  </a:cubicBezTo>
                  <a:cubicBezTo>
                    <a:pt x="616268" y="218123"/>
                    <a:pt x="544830" y="186690"/>
                    <a:pt x="477203" y="196215"/>
                  </a:cubicBezTo>
                  <a:cubicBezTo>
                    <a:pt x="470535" y="197168"/>
                    <a:pt x="463868" y="198120"/>
                    <a:pt x="457200" y="198120"/>
                  </a:cubicBezTo>
                  <a:cubicBezTo>
                    <a:pt x="458153" y="191453"/>
                    <a:pt x="458153" y="184785"/>
                    <a:pt x="459105" y="178118"/>
                  </a:cubicBezTo>
                  <a:cubicBezTo>
                    <a:pt x="468630" y="110490"/>
                    <a:pt x="438150" y="39053"/>
                    <a:pt x="381953" y="0"/>
                  </a:cubicBezTo>
                  <a:cubicBezTo>
                    <a:pt x="364807" y="23813"/>
                    <a:pt x="344805" y="47625"/>
                    <a:pt x="327660" y="73343"/>
                  </a:cubicBezTo>
                  <a:cubicBezTo>
                    <a:pt x="310515" y="47625"/>
                    <a:pt x="291465" y="23813"/>
                    <a:pt x="273368" y="0"/>
                  </a:cubicBezTo>
                  <a:cubicBezTo>
                    <a:pt x="218122" y="39053"/>
                    <a:pt x="186690" y="110490"/>
                    <a:pt x="196215" y="178118"/>
                  </a:cubicBezTo>
                  <a:cubicBezTo>
                    <a:pt x="197168" y="184785"/>
                    <a:pt x="198120" y="191453"/>
                    <a:pt x="198120" y="198120"/>
                  </a:cubicBezTo>
                  <a:cubicBezTo>
                    <a:pt x="191453" y="197168"/>
                    <a:pt x="184785" y="197168"/>
                    <a:pt x="178118" y="196215"/>
                  </a:cubicBezTo>
                  <a:cubicBezTo>
                    <a:pt x="110490" y="186690"/>
                    <a:pt x="39053" y="217170"/>
                    <a:pt x="0" y="273368"/>
                  </a:cubicBezTo>
                  <a:cubicBezTo>
                    <a:pt x="23813" y="290513"/>
                    <a:pt x="47625" y="310515"/>
                    <a:pt x="73343" y="327660"/>
                  </a:cubicBezTo>
                  <a:cubicBezTo>
                    <a:pt x="47625" y="344805"/>
                    <a:pt x="23813" y="363855"/>
                    <a:pt x="0" y="381953"/>
                  </a:cubicBezTo>
                  <a:cubicBezTo>
                    <a:pt x="39053" y="437198"/>
                    <a:pt x="110490" y="468630"/>
                    <a:pt x="178118" y="459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2790;p74">
              <a:extLst>
                <a:ext uri="{FF2B5EF4-FFF2-40B4-BE49-F238E27FC236}">
                  <a16:creationId xmlns:a16="http://schemas.microsoft.com/office/drawing/2014/main" id="{32D4B82A-5671-477E-9E5F-A2A687FFE69C}"/>
                </a:ext>
              </a:extLst>
            </p:cNvPr>
            <p:cNvSpPr/>
            <p:nvPr/>
          </p:nvSpPr>
          <p:spPr>
            <a:xfrm>
              <a:off x="4527231" y="2091689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100965" y="260033"/>
                  </a:moveTo>
                  <a:cubicBezTo>
                    <a:pt x="104775" y="259080"/>
                    <a:pt x="108585" y="259080"/>
                    <a:pt x="112395" y="259080"/>
                  </a:cubicBezTo>
                  <a:cubicBezTo>
                    <a:pt x="112395" y="262890"/>
                    <a:pt x="111443" y="266700"/>
                    <a:pt x="111443" y="270510"/>
                  </a:cubicBezTo>
                  <a:cubicBezTo>
                    <a:pt x="105728" y="308610"/>
                    <a:pt x="123825" y="349568"/>
                    <a:pt x="155258" y="371475"/>
                  </a:cubicBezTo>
                  <a:cubicBezTo>
                    <a:pt x="165735" y="358140"/>
                    <a:pt x="176213" y="343853"/>
                    <a:pt x="185738" y="329565"/>
                  </a:cubicBezTo>
                  <a:cubicBezTo>
                    <a:pt x="195263" y="343853"/>
                    <a:pt x="206693" y="358140"/>
                    <a:pt x="216218" y="371475"/>
                  </a:cubicBezTo>
                  <a:cubicBezTo>
                    <a:pt x="247650" y="349568"/>
                    <a:pt x="265748" y="308610"/>
                    <a:pt x="260033" y="270510"/>
                  </a:cubicBezTo>
                  <a:cubicBezTo>
                    <a:pt x="259080" y="266700"/>
                    <a:pt x="259080" y="262890"/>
                    <a:pt x="259080" y="259080"/>
                  </a:cubicBezTo>
                  <a:cubicBezTo>
                    <a:pt x="262890" y="259080"/>
                    <a:pt x="266700" y="260033"/>
                    <a:pt x="270510" y="260033"/>
                  </a:cubicBezTo>
                  <a:cubicBezTo>
                    <a:pt x="308610" y="265748"/>
                    <a:pt x="349568" y="247650"/>
                    <a:pt x="371475" y="216218"/>
                  </a:cubicBezTo>
                  <a:cubicBezTo>
                    <a:pt x="358140" y="205740"/>
                    <a:pt x="343853" y="195263"/>
                    <a:pt x="329565" y="185738"/>
                  </a:cubicBezTo>
                  <a:cubicBezTo>
                    <a:pt x="343853" y="176213"/>
                    <a:pt x="358140" y="164783"/>
                    <a:pt x="371475" y="155258"/>
                  </a:cubicBezTo>
                  <a:cubicBezTo>
                    <a:pt x="349568" y="123825"/>
                    <a:pt x="308610" y="105727"/>
                    <a:pt x="270510" y="111443"/>
                  </a:cubicBezTo>
                  <a:cubicBezTo>
                    <a:pt x="266700" y="112395"/>
                    <a:pt x="262890" y="112395"/>
                    <a:pt x="259080" y="112395"/>
                  </a:cubicBezTo>
                  <a:cubicBezTo>
                    <a:pt x="259080" y="108585"/>
                    <a:pt x="260033" y="104775"/>
                    <a:pt x="260033" y="100965"/>
                  </a:cubicBezTo>
                  <a:cubicBezTo>
                    <a:pt x="265748" y="62865"/>
                    <a:pt x="247650" y="21908"/>
                    <a:pt x="216218" y="0"/>
                  </a:cubicBezTo>
                  <a:cubicBezTo>
                    <a:pt x="205740" y="13335"/>
                    <a:pt x="195263" y="27623"/>
                    <a:pt x="185738" y="41910"/>
                  </a:cubicBezTo>
                  <a:cubicBezTo>
                    <a:pt x="176213" y="27623"/>
                    <a:pt x="164783" y="13335"/>
                    <a:pt x="155258" y="0"/>
                  </a:cubicBezTo>
                  <a:cubicBezTo>
                    <a:pt x="123825" y="21908"/>
                    <a:pt x="105728" y="62865"/>
                    <a:pt x="111443" y="100965"/>
                  </a:cubicBezTo>
                  <a:cubicBezTo>
                    <a:pt x="112395" y="104775"/>
                    <a:pt x="112395" y="108585"/>
                    <a:pt x="112395" y="112395"/>
                  </a:cubicBezTo>
                  <a:cubicBezTo>
                    <a:pt x="108585" y="112395"/>
                    <a:pt x="104775" y="111443"/>
                    <a:pt x="100965" y="111443"/>
                  </a:cubicBezTo>
                  <a:cubicBezTo>
                    <a:pt x="62865" y="105727"/>
                    <a:pt x="21908" y="123825"/>
                    <a:pt x="0" y="155258"/>
                  </a:cubicBezTo>
                  <a:cubicBezTo>
                    <a:pt x="13335" y="165735"/>
                    <a:pt x="27623" y="176213"/>
                    <a:pt x="41910" y="185738"/>
                  </a:cubicBezTo>
                  <a:cubicBezTo>
                    <a:pt x="27623" y="195263"/>
                    <a:pt x="13335" y="206693"/>
                    <a:pt x="0" y="216218"/>
                  </a:cubicBezTo>
                  <a:cubicBezTo>
                    <a:pt x="21908" y="247650"/>
                    <a:pt x="62865" y="265748"/>
                    <a:pt x="100965" y="2600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8FFA296E-5F3C-491A-AE10-B111436D5070}"/>
              </a:ext>
            </a:extLst>
          </p:cNvPr>
          <p:cNvSpPr/>
          <p:nvPr/>
        </p:nvSpPr>
        <p:spPr>
          <a:xfrm>
            <a:off x="165745" y="2571750"/>
            <a:ext cx="8008771" cy="22075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24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Competencias personales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s-MX" sz="1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Autonomía, autogestión, ética, empatía, capacidad de escucha, reconocimiento y manejo de emociones, pensamiento crítico, coherencia, sentido de pertenencia, trabajo en equipo, comunicación asertiva, valoración y respeto por la diversidad y la interculturalidad, manejo y gestión de conflictos, responsabilidad democrática y solidaridad.</a:t>
            </a:r>
            <a:endParaRPr lang="es-CO" sz="18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La U con Todos los Sentidos – Universidad de Nariño">
            <a:extLst>
              <a:ext uri="{FF2B5EF4-FFF2-40B4-BE49-F238E27FC236}">
                <a16:creationId xmlns:a16="http://schemas.microsoft.com/office/drawing/2014/main" id="{666B27D4-D550-4974-A648-5B891453CD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7" b="41461"/>
          <a:stretch/>
        </p:blipFill>
        <p:spPr bwMode="auto">
          <a:xfrm>
            <a:off x="4062963" y="0"/>
            <a:ext cx="5081037" cy="241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2A27B925-90E8-4EC0-8A87-E7478E54CB80}"/>
              </a:ext>
            </a:extLst>
          </p:cNvPr>
          <p:cNvSpPr/>
          <p:nvPr/>
        </p:nvSpPr>
        <p:spPr>
          <a:xfrm>
            <a:off x="586347" y="271627"/>
            <a:ext cx="7832994" cy="52322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es-MX" sz="2800" b="1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Calibri" panose="020F0502020204030204" pitchFamily="34" charset="0"/>
              </a:rPr>
              <a:t>Estrategias pedagógicas</a:t>
            </a:r>
          </a:p>
          <a:p>
            <a:endParaRPr lang="es-MX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1107;p31">
            <a:extLst>
              <a:ext uri="{FF2B5EF4-FFF2-40B4-BE49-F238E27FC236}">
                <a16:creationId xmlns:a16="http://schemas.microsoft.com/office/drawing/2014/main" id="{F326B68C-6B72-4319-A954-D874BE975653}"/>
              </a:ext>
            </a:extLst>
          </p:cNvPr>
          <p:cNvSpPr txBox="1">
            <a:spLocks/>
          </p:cNvSpPr>
          <p:nvPr/>
        </p:nvSpPr>
        <p:spPr>
          <a:xfrm>
            <a:off x="511806" y="1345866"/>
            <a:ext cx="25047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CO" sz="280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  <a:p>
            <a:pPr algn="ctr"/>
            <a:endParaRPr lang="es-CO" sz="280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  <a:p>
            <a:pPr algn="ctr"/>
            <a:r>
              <a:rPr lang="es-CO" sz="280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Asesorías</a:t>
            </a:r>
            <a:endParaRPr lang="es-CO" sz="28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</p:txBody>
      </p:sp>
      <p:sp>
        <p:nvSpPr>
          <p:cNvPr id="24" name="Google Shape;1108;p31">
            <a:extLst>
              <a:ext uri="{FF2B5EF4-FFF2-40B4-BE49-F238E27FC236}">
                <a16:creationId xmlns:a16="http://schemas.microsoft.com/office/drawing/2014/main" id="{11DFA1DE-0576-4544-B13D-DC27A353139A}"/>
              </a:ext>
            </a:extLst>
          </p:cNvPr>
          <p:cNvSpPr txBox="1">
            <a:spLocks/>
          </p:cNvSpPr>
          <p:nvPr/>
        </p:nvSpPr>
        <p:spPr>
          <a:xfrm>
            <a:off x="5727250" y="1419122"/>
            <a:ext cx="25023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CO" sz="28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  <a:p>
            <a:pPr algn="ctr"/>
            <a:r>
              <a:rPr lang="es-CO" sz="2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Informes POA</a:t>
            </a:r>
          </a:p>
        </p:txBody>
      </p:sp>
      <p:sp>
        <p:nvSpPr>
          <p:cNvPr id="25" name="Google Shape;1109;p31">
            <a:extLst>
              <a:ext uri="{FF2B5EF4-FFF2-40B4-BE49-F238E27FC236}">
                <a16:creationId xmlns:a16="http://schemas.microsoft.com/office/drawing/2014/main" id="{11AF2CBE-F9B6-4257-AC25-D123D481FA68}"/>
              </a:ext>
            </a:extLst>
          </p:cNvPr>
          <p:cNvSpPr txBox="1">
            <a:spLocks/>
          </p:cNvSpPr>
          <p:nvPr/>
        </p:nvSpPr>
        <p:spPr>
          <a:xfrm>
            <a:off x="2750381" y="2434269"/>
            <a:ext cx="3234978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CO" sz="28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  <a:p>
            <a:pPr algn="ctr"/>
            <a:r>
              <a:rPr lang="es-CO" sz="2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Retroalimentación procesos</a:t>
            </a:r>
          </a:p>
        </p:txBody>
      </p:sp>
      <p:sp>
        <p:nvSpPr>
          <p:cNvPr id="26" name="Google Shape;1110;p31">
            <a:extLst>
              <a:ext uri="{FF2B5EF4-FFF2-40B4-BE49-F238E27FC236}">
                <a16:creationId xmlns:a16="http://schemas.microsoft.com/office/drawing/2014/main" id="{A03E7EAD-3B2E-4067-A66F-B9CD27C3F0F6}"/>
              </a:ext>
            </a:extLst>
          </p:cNvPr>
          <p:cNvSpPr txBox="1">
            <a:spLocks/>
          </p:cNvSpPr>
          <p:nvPr/>
        </p:nvSpPr>
        <p:spPr>
          <a:xfrm>
            <a:off x="1313590" y="3449416"/>
            <a:ext cx="2504700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CO" sz="2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Seminarios</a:t>
            </a:r>
          </a:p>
        </p:txBody>
      </p:sp>
      <p:sp>
        <p:nvSpPr>
          <p:cNvPr id="27" name="Google Shape;1111;p31">
            <a:extLst>
              <a:ext uri="{FF2B5EF4-FFF2-40B4-BE49-F238E27FC236}">
                <a16:creationId xmlns:a16="http://schemas.microsoft.com/office/drawing/2014/main" id="{FFB2C25B-A70E-46FA-BE1E-B50366E27647}"/>
              </a:ext>
            </a:extLst>
          </p:cNvPr>
          <p:cNvSpPr txBox="1">
            <a:spLocks/>
          </p:cNvSpPr>
          <p:nvPr/>
        </p:nvSpPr>
        <p:spPr>
          <a:xfrm>
            <a:off x="4502844" y="3449416"/>
            <a:ext cx="3234978" cy="85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endParaRPr lang="es-CO" sz="28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  <a:p>
            <a:pPr algn="ctr"/>
            <a:r>
              <a:rPr lang="es-CO" sz="2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Acompañamiento</a:t>
            </a:r>
          </a:p>
        </p:txBody>
      </p:sp>
      <p:grpSp>
        <p:nvGrpSpPr>
          <p:cNvPr id="28" name="Google Shape;2788;p74">
            <a:extLst>
              <a:ext uri="{FF2B5EF4-FFF2-40B4-BE49-F238E27FC236}">
                <a16:creationId xmlns:a16="http://schemas.microsoft.com/office/drawing/2014/main" id="{E981BEB0-6978-4E47-BD52-E622F4557F85}"/>
              </a:ext>
            </a:extLst>
          </p:cNvPr>
          <p:cNvGrpSpPr/>
          <p:nvPr/>
        </p:nvGrpSpPr>
        <p:grpSpPr>
          <a:xfrm>
            <a:off x="1501360" y="1166122"/>
            <a:ext cx="525591" cy="506000"/>
            <a:chOff x="4386262" y="1949767"/>
            <a:chExt cx="655319" cy="655320"/>
          </a:xfrm>
        </p:grpSpPr>
        <p:sp>
          <p:nvSpPr>
            <p:cNvPr id="29" name="Google Shape;2789;p74">
              <a:extLst>
                <a:ext uri="{FF2B5EF4-FFF2-40B4-BE49-F238E27FC236}">
                  <a16:creationId xmlns:a16="http://schemas.microsoft.com/office/drawing/2014/main" id="{DBE06FB6-1FF2-409D-8C4B-1D6359C4A75E}"/>
                </a:ext>
              </a:extLst>
            </p:cNvPr>
            <p:cNvSpPr/>
            <p:nvPr/>
          </p:nvSpPr>
          <p:spPr>
            <a:xfrm>
              <a:off x="4386262" y="1949767"/>
              <a:ext cx="655319" cy="655320"/>
            </a:xfrm>
            <a:custGeom>
              <a:avLst/>
              <a:gdLst/>
              <a:ahLst/>
              <a:cxnLst/>
              <a:rect l="l" t="t" r="r" b="b"/>
              <a:pathLst>
                <a:path w="655319" h="655320" extrusionOk="0">
                  <a:moveTo>
                    <a:pt x="178118" y="459105"/>
                  </a:moveTo>
                  <a:cubicBezTo>
                    <a:pt x="184785" y="458153"/>
                    <a:pt x="191453" y="457200"/>
                    <a:pt x="198120" y="457200"/>
                  </a:cubicBezTo>
                  <a:cubicBezTo>
                    <a:pt x="197168" y="463867"/>
                    <a:pt x="197168" y="470535"/>
                    <a:pt x="196215" y="477203"/>
                  </a:cubicBezTo>
                  <a:cubicBezTo>
                    <a:pt x="186690" y="544830"/>
                    <a:pt x="217170" y="616268"/>
                    <a:pt x="273368" y="655320"/>
                  </a:cubicBezTo>
                  <a:cubicBezTo>
                    <a:pt x="290513" y="631508"/>
                    <a:pt x="310515" y="607695"/>
                    <a:pt x="327660" y="581978"/>
                  </a:cubicBezTo>
                  <a:cubicBezTo>
                    <a:pt x="344805" y="607695"/>
                    <a:pt x="363855" y="631508"/>
                    <a:pt x="381953" y="655320"/>
                  </a:cubicBezTo>
                  <a:cubicBezTo>
                    <a:pt x="437197" y="616268"/>
                    <a:pt x="468630" y="544830"/>
                    <a:pt x="459105" y="477203"/>
                  </a:cubicBezTo>
                  <a:cubicBezTo>
                    <a:pt x="458153" y="470535"/>
                    <a:pt x="457200" y="463867"/>
                    <a:pt x="457200" y="457200"/>
                  </a:cubicBezTo>
                  <a:cubicBezTo>
                    <a:pt x="463868" y="458153"/>
                    <a:pt x="470535" y="458153"/>
                    <a:pt x="477203" y="459105"/>
                  </a:cubicBezTo>
                  <a:cubicBezTo>
                    <a:pt x="544830" y="468630"/>
                    <a:pt x="616268" y="438150"/>
                    <a:pt x="655320" y="381953"/>
                  </a:cubicBezTo>
                  <a:cubicBezTo>
                    <a:pt x="631507" y="364808"/>
                    <a:pt x="607695" y="344805"/>
                    <a:pt x="581978" y="327660"/>
                  </a:cubicBezTo>
                  <a:cubicBezTo>
                    <a:pt x="607695" y="310515"/>
                    <a:pt x="631507" y="291465"/>
                    <a:pt x="655320" y="273368"/>
                  </a:cubicBezTo>
                  <a:cubicBezTo>
                    <a:pt x="616268" y="218123"/>
                    <a:pt x="544830" y="186690"/>
                    <a:pt x="477203" y="196215"/>
                  </a:cubicBezTo>
                  <a:cubicBezTo>
                    <a:pt x="470535" y="197168"/>
                    <a:pt x="463868" y="198120"/>
                    <a:pt x="457200" y="198120"/>
                  </a:cubicBezTo>
                  <a:cubicBezTo>
                    <a:pt x="458153" y="191453"/>
                    <a:pt x="458153" y="184785"/>
                    <a:pt x="459105" y="178118"/>
                  </a:cubicBezTo>
                  <a:cubicBezTo>
                    <a:pt x="468630" y="110490"/>
                    <a:pt x="438150" y="39053"/>
                    <a:pt x="381953" y="0"/>
                  </a:cubicBezTo>
                  <a:cubicBezTo>
                    <a:pt x="364807" y="23813"/>
                    <a:pt x="344805" y="47625"/>
                    <a:pt x="327660" y="73343"/>
                  </a:cubicBezTo>
                  <a:cubicBezTo>
                    <a:pt x="310515" y="47625"/>
                    <a:pt x="291465" y="23813"/>
                    <a:pt x="273368" y="0"/>
                  </a:cubicBezTo>
                  <a:cubicBezTo>
                    <a:pt x="218122" y="39053"/>
                    <a:pt x="186690" y="110490"/>
                    <a:pt x="196215" y="178118"/>
                  </a:cubicBezTo>
                  <a:cubicBezTo>
                    <a:pt x="197168" y="184785"/>
                    <a:pt x="198120" y="191453"/>
                    <a:pt x="198120" y="198120"/>
                  </a:cubicBezTo>
                  <a:cubicBezTo>
                    <a:pt x="191453" y="197168"/>
                    <a:pt x="184785" y="197168"/>
                    <a:pt x="178118" y="196215"/>
                  </a:cubicBezTo>
                  <a:cubicBezTo>
                    <a:pt x="110490" y="186690"/>
                    <a:pt x="39053" y="217170"/>
                    <a:pt x="0" y="273368"/>
                  </a:cubicBezTo>
                  <a:cubicBezTo>
                    <a:pt x="23813" y="290513"/>
                    <a:pt x="47625" y="310515"/>
                    <a:pt x="73343" y="327660"/>
                  </a:cubicBezTo>
                  <a:cubicBezTo>
                    <a:pt x="47625" y="344805"/>
                    <a:pt x="23813" y="363855"/>
                    <a:pt x="0" y="381953"/>
                  </a:cubicBezTo>
                  <a:cubicBezTo>
                    <a:pt x="39053" y="437198"/>
                    <a:pt x="110490" y="468630"/>
                    <a:pt x="178118" y="459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2790;p74">
              <a:extLst>
                <a:ext uri="{FF2B5EF4-FFF2-40B4-BE49-F238E27FC236}">
                  <a16:creationId xmlns:a16="http://schemas.microsoft.com/office/drawing/2014/main" id="{84A4BEB5-8F0F-442E-9D33-CEAC0D655B1D}"/>
                </a:ext>
              </a:extLst>
            </p:cNvPr>
            <p:cNvSpPr/>
            <p:nvPr/>
          </p:nvSpPr>
          <p:spPr>
            <a:xfrm>
              <a:off x="4527231" y="2091689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100965" y="260033"/>
                  </a:moveTo>
                  <a:cubicBezTo>
                    <a:pt x="104775" y="259080"/>
                    <a:pt x="108585" y="259080"/>
                    <a:pt x="112395" y="259080"/>
                  </a:cubicBezTo>
                  <a:cubicBezTo>
                    <a:pt x="112395" y="262890"/>
                    <a:pt x="111443" y="266700"/>
                    <a:pt x="111443" y="270510"/>
                  </a:cubicBezTo>
                  <a:cubicBezTo>
                    <a:pt x="105728" y="308610"/>
                    <a:pt x="123825" y="349568"/>
                    <a:pt x="155258" y="371475"/>
                  </a:cubicBezTo>
                  <a:cubicBezTo>
                    <a:pt x="165735" y="358140"/>
                    <a:pt x="176213" y="343853"/>
                    <a:pt x="185738" y="329565"/>
                  </a:cubicBezTo>
                  <a:cubicBezTo>
                    <a:pt x="195263" y="343853"/>
                    <a:pt x="206693" y="358140"/>
                    <a:pt x="216218" y="371475"/>
                  </a:cubicBezTo>
                  <a:cubicBezTo>
                    <a:pt x="247650" y="349568"/>
                    <a:pt x="265748" y="308610"/>
                    <a:pt x="260033" y="270510"/>
                  </a:cubicBezTo>
                  <a:cubicBezTo>
                    <a:pt x="259080" y="266700"/>
                    <a:pt x="259080" y="262890"/>
                    <a:pt x="259080" y="259080"/>
                  </a:cubicBezTo>
                  <a:cubicBezTo>
                    <a:pt x="262890" y="259080"/>
                    <a:pt x="266700" y="260033"/>
                    <a:pt x="270510" y="260033"/>
                  </a:cubicBezTo>
                  <a:cubicBezTo>
                    <a:pt x="308610" y="265748"/>
                    <a:pt x="349568" y="247650"/>
                    <a:pt x="371475" y="216218"/>
                  </a:cubicBezTo>
                  <a:cubicBezTo>
                    <a:pt x="358140" y="205740"/>
                    <a:pt x="343853" y="195263"/>
                    <a:pt x="329565" y="185738"/>
                  </a:cubicBezTo>
                  <a:cubicBezTo>
                    <a:pt x="343853" y="176213"/>
                    <a:pt x="358140" y="164783"/>
                    <a:pt x="371475" y="155258"/>
                  </a:cubicBezTo>
                  <a:cubicBezTo>
                    <a:pt x="349568" y="123825"/>
                    <a:pt x="308610" y="105727"/>
                    <a:pt x="270510" y="111443"/>
                  </a:cubicBezTo>
                  <a:cubicBezTo>
                    <a:pt x="266700" y="112395"/>
                    <a:pt x="262890" y="112395"/>
                    <a:pt x="259080" y="112395"/>
                  </a:cubicBezTo>
                  <a:cubicBezTo>
                    <a:pt x="259080" y="108585"/>
                    <a:pt x="260033" y="104775"/>
                    <a:pt x="260033" y="100965"/>
                  </a:cubicBezTo>
                  <a:cubicBezTo>
                    <a:pt x="265748" y="62865"/>
                    <a:pt x="247650" y="21908"/>
                    <a:pt x="216218" y="0"/>
                  </a:cubicBezTo>
                  <a:cubicBezTo>
                    <a:pt x="205740" y="13335"/>
                    <a:pt x="195263" y="27623"/>
                    <a:pt x="185738" y="41910"/>
                  </a:cubicBezTo>
                  <a:cubicBezTo>
                    <a:pt x="176213" y="27623"/>
                    <a:pt x="164783" y="13335"/>
                    <a:pt x="155258" y="0"/>
                  </a:cubicBezTo>
                  <a:cubicBezTo>
                    <a:pt x="123825" y="21908"/>
                    <a:pt x="105728" y="62865"/>
                    <a:pt x="111443" y="100965"/>
                  </a:cubicBezTo>
                  <a:cubicBezTo>
                    <a:pt x="112395" y="104775"/>
                    <a:pt x="112395" y="108585"/>
                    <a:pt x="112395" y="112395"/>
                  </a:cubicBezTo>
                  <a:cubicBezTo>
                    <a:pt x="108585" y="112395"/>
                    <a:pt x="104775" y="111443"/>
                    <a:pt x="100965" y="111443"/>
                  </a:cubicBezTo>
                  <a:cubicBezTo>
                    <a:pt x="62865" y="105727"/>
                    <a:pt x="21908" y="123825"/>
                    <a:pt x="0" y="155258"/>
                  </a:cubicBezTo>
                  <a:cubicBezTo>
                    <a:pt x="13335" y="165735"/>
                    <a:pt x="27623" y="176213"/>
                    <a:pt x="41910" y="185738"/>
                  </a:cubicBezTo>
                  <a:cubicBezTo>
                    <a:pt x="27623" y="195263"/>
                    <a:pt x="13335" y="206693"/>
                    <a:pt x="0" y="216218"/>
                  </a:cubicBezTo>
                  <a:cubicBezTo>
                    <a:pt x="21908" y="247650"/>
                    <a:pt x="62865" y="265748"/>
                    <a:pt x="100965" y="2600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" name="Google Shape;2788;p74">
            <a:extLst>
              <a:ext uri="{FF2B5EF4-FFF2-40B4-BE49-F238E27FC236}">
                <a16:creationId xmlns:a16="http://schemas.microsoft.com/office/drawing/2014/main" id="{978232DF-1208-478B-906B-A904E4B6F40B}"/>
              </a:ext>
            </a:extLst>
          </p:cNvPr>
          <p:cNvGrpSpPr/>
          <p:nvPr/>
        </p:nvGrpSpPr>
        <p:grpSpPr>
          <a:xfrm>
            <a:off x="4155013" y="1811568"/>
            <a:ext cx="525591" cy="506000"/>
            <a:chOff x="4386262" y="1949767"/>
            <a:chExt cx="655319" cy="655320"/>
          </a:xfrm>
        </p:grpSpPr>
        <p:sp>
          <p:nvSpPr>
            <p:cNvPr id="32" name="Google Shape;2789;p74">
              <a:extLst>
                <a:ext uri="{FF2B5EF4-FFF2-40B4-BE49-F238E27FC236}">
                  <a16:creationId xmlns:a16="http://schemas.microsoft.com/office/drawing/2014/main" id="{7C0DA0D8-92BB-4577-95CD-FBE9B4B9743E}"/>
                </a:ext>
              </a:extLst>
            </p:cNvPr>
            <p:cNvSpPr/>
            <p:nvPr/>
          </p:nvSpPr>
          <p:spPr>
            <a:xfrm>
              <a:off x="4386262" y="1949767"/>
              <a:ext cx="655319" cy="655320"/>
            </a:xfrm>
            <a:custGeom>
              <a:avLst/>
              <a:gdLst/>
              <a:ahLst/>
              <a:cxnLst/>
              <a:rect l="l" t="t" r="r" b="b"/>
              <a:pathLst>
                <a:path w="655319" h="655320" extrusionOk="0">
                  <a:moveTo>
                    <a:pt x="178118" y="459105"/>
                  </a:moveTo>
                  <a:cubicBezTo>
                    <a:pt x="184785" y="458153"/>
                    <a:pt x="191453" y="457200"/>
                    <a:pt x="198120" y="457200"/>
                  </a:cubicBezTo>
                  <a:cubicBezTo>
                    <a:pt x="197168" y="463867"/>
                    <a:pt x="197168" y="470535"/>
                    <a:pt x="196215" y="477203"/>
                  </a:cubicBezTo>
                  <a:cubicBezTo>
                    <a:pt x="186690" y="544830"/>
                    <a:pt x="217170" y="616268"/>
                    <a:pt x="273368" y="655320"/>
                  </a:cubicBezTo>
                  <a:cubicBezTo>
                    <a:pt x="290513" y="631508"/>
                    <a:pt x="310515" y="607695"/>
                    <a:pt x="327660" y="581978"/>
                  </a:cubicBezTo>
                  <a:cubicBezTo>
                    <a:pt x="344805" y="607695"/>
                    <a:pt x="363855" y="631508"/>
                    <a:pt x="381953" y="655320"/>
                  </a:cubicBezTo>
                  <a:cubicBezTo>
                    <a:pt x="437197" y="616268"/>
                    <a:pt x="468630" y="544830"/>
                    <a:pt x="459105" y="477203"/>
                  </a:cubicBezTo>
                  <a:cubicBezTo>
                    <a:pt x="458153" y="470535"/>
                    <a:pt x="457200" y="463867"/>
                    <a:pt x="457200" y="457200"/>
                  </a:cubicBezTo>
                  <a:cubicBezTo>
                    <a:pt x="463868" y="458153"/>
                    <a:pt x="470535" y="458153"/>
                    <a:pt x="477203" y="459105"/>
                  </a:cubicBezTo>
                  <a:cubicBezTo>
                    <a:pt x="544830" y="468630"/>
                    <a:pt x="616268" y="438150"/>
                    <a:pt x="655320" y="381953"/>
                  </a:cubicBezTo>
                  <a:cubicBezTo>
                    <a:pt x="631507" y="364808"/>
                    <a:pt x="607695" y="344805"/>
                    <a:pt x="581978" y="327660"/>
                  </a:cubicBezTo>
                  <a:cubicBezTo>
                    <a:pt x="607695" y="310515"/>
                    <a:pt x="631507" y="291465"/>
                    <a:pt x="655320" y="273368"/>
                  </a:cubicBezTo>
                  <a:cubicBezTo>
                    <a:pt x="616268" y="218123"/>
                    <a:pt x="544830" y="186690"/>
                    <a:pt x="477203" y="196215"/>
                  </a:cubicBezTo>
                  <a:cubicBezTo>
                    <a:pt x="470535" y="197168"/>
                    <a:pt x="463868" y="198120"/>
                    <a:pt x="457200" y="198120"/>
                  </a:cubicBezTo>
                  <a:cubicBezTo>
                    <a:pt x="458153" y="191453"/>
                    <a:pt x="458153" y="184785"/>
                    <a:pt x="459105" y="178118"/>
                  </a:cubicBezTo>
                  <a:cubicBezTo>
                    <a:pt x="468630" y="110490"/>
                    <a:pt x="438150" y="39053"/>
                    <a:pt x="381953" y="0"/>
                  </a:cubicBezTo>
                  <a:cubicBezTo>
                    <a:pt x="364807" y="23813"/>
                    <a:pt x="344805" y="47625"/>
                    <a:pt x="327660" y="73343"/>
                  </a:cubicBezTo>
                  <a:cubicBezTo>
                    <a:pt x="310515" y="47625"/>
                    <a:pt x="291465" y="23813"/>
                    <a:pt x="273368" y="0"/>
                  </a:cubicBezTo>
                  <a:cubicBezTo>
                    <a:pt x="218122" y="39053"/>
                    <a:pt x="186690" y="110490"/>
                    <a:pt x="196215" y="178118"/>
                  </a:cubicBezTo>
                  <a:cubicBezTo>
                    <a:pt x="197168" y="184785"/>
                    <a:pt x="198120" y="191453"/>
                    <a:pt x="198120" y="198120"/>
                  </a:cubicBezTo>
                  <a:cubicBezTo>
                    <a:pt x="191453" y="197168"/>
                    <a:pt x="184785" y="197168"/>
                    <a:pt x="178118" y="196215"/>
                  </a:cubicBezTo>
                  <a:cubicBezTo>
                    <a:pt x="110490" y="186690"/>
                    <a:pt x="39053" y="217170"/>
                    <a:pt x="0" y="273368"/>
                  </a:cubicBezTo>
                  <a:cubicBezTo>
                    <a:pt x="23813" y="290513"/>
                    <a:pt x="47625" y="310515"/>
                    <a:pt x="73343" y="327660"/>
                  </a:cubicBezTo>
                  <a:cubicBezTo>
                    <a:pt x="47625" y="344805"/>
                    <a:pt x="23813" y="363855"/>
                    <a:pt x="0" y="381953"/>
                  </a:cubicBezTo>
                  <a:cubicBezTo>
                    <a:pt x="39053" y="437198"/>
                    <a:pt x="110490" y="468630"/>
                    <a:pt x="178118" y="459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2790;p74">
              <a:extLst>
                <a:ext uri="{FF2B5EF4-FFF2-40B4-BE49-F238E27FC236}">
                  <a16:creationId xmlns:a16="http://schemas.microsoft.com/office/drawing/2014/main" id="{1134BAC5-B395-4DCA-8CC8-B62AFD3FD9C0}"/>
                </a:ext>
              </a:extLst>
            </p:cNvPr>
            <p:cNvSpPr/>
            <p:nvPr/>
          </p:nvSpPr>
          <p:spPr>
            <a:xfrm>
              <a:off x="4527231" y="2091689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100965" y="260033"/>
                  </a:moveTo>
                  <a:cubicBezTo>
                    <a:pt x="104775" y="259080"/>
                    <a:pt x="108585" y="259080"/>
                    <a:pt x="112395" y="259080"/>
                  </a:cubicBezTo>
                  <a:cubicBezTo>
                    <a:pt x="112395" y="262890"/>
                    <a:pt x="111443" y="266700"/>
                    <a:pt x="111443" y="270510"/>
                  </a:cubicBezTo>
                  <a:cubicBezTo>
                    <a:pt x="105728" y="308610"/>
                    <a:pt x="123825" y="349568"/>
                    <a:pt x="155258" y="371475"/>
                  </a:cubicBezTo>
                  <a:cubicBezTo>
                    <a:pt x="165735" y="358140"/>
                    <a:pt x="176213" y="343853"/>
                    <a:pt x="185738" y="329565"/>
                  </a:cubicBezTo>
                  <a:cubicBezTo>
                    <a:pt x="195263" y="343853"/>
                    <a:pt x="206693" y="358140"/>
                    <a:pt x="216218" y="371475"/>
                  </a:cubicBezTo>
                  <a:cubicBezTo>
                    <a:pt x="247650" y="349568"/>
                    <a:pt x="265748" y="308610"/>
                    <a:pt x="260033" y="270510"/>
                  </a:cubicBezTo>
                  <a:cubicBezTo>
                    <a:pt x="259080" y="266700"/>
                    <a:pt x="259080" y="262890"/>
                    <a:pt x="259080" y="259080"/>
                  </a:cubicBezTo>
                  <a:cubicBezTo>
                    <a:pt x="262890" y="259080"/>
                    <a:pt x="266700" y="260033"/>
                    <a:pt x="270510" y="260033"/>
                  </a:cubicBezTo>
                  <a:cubicBezTo>
                    <a:pt x="308610" y="265748"/>
                    <a:pt x="349568" y="247650"/>
                    <a:pt x="371475" y="216218"/>
                  </a:cubicBezTo>
                  <a:cubicBezTo>
                    <a:pt x="358140" y="205740"/>
                    <a:pt x="343853" y="195263"/>
                    <a:pt x="329565" y="185738"/>
                  </a:cubicBezTo>
                  <a:cubicBezTo>
                    <a:pt x="343853" y="176213"/>
                    <a:pt x="358140" y="164783"/>
                    <a:pt x="371475" y="155258"/>
                  </a:cubicBezTo>
                  <a:cubicBezTo>
                    <a:pt x="349568" y="123825"/>
                    <a:pt x="308610" y="105727"/>
                    <a:pt x="270510" y="111443"/>
                  </a:cubicBezTo>
                  <a:cubicBezTo>
                    <a:pt x="266700" y="112395"/>
                    <a:pt x="262890" y="112395"/>
                    <a:pt x="259080" y="112395"/>
                  </a:cubicBezTo>
                  <a:cubicBezTo>
                    <a:pt x="259080" y="108585"/>
                    <a:pt x="260033" y="104775"/>
                    <a:pt x="260033" y="100965"/>
                  </a:cubicBezTo>
                  <a:cubicBezTo>
                    <a:pt x="265748" y="62865"/>
                    <a:pt x="247650" y="21908"/>
                    <a:pt x="216218" y="0"/>
                  </a:cubicBezTo>
                  <a:cubicBezTo>
                    <a:pt x="205740" y="13335"/>
                    <a:pt x="195263" y="27623"/>
                    <a:pt x="185738" y="41910"/>
                  </a:cubicBezTo>
                  <a:cubicBezTo>
                    <a:pt x="176213" y="27623"/>
                    <a:pt x="164783" y="13335"/>
                    <a:pt x="155258" y="0"/>
                  </a:cubicBezTo>
                  <a:cubicBezTo>
                    <a:pt x="123825" y="21908"/>
                    <a:pt x="105728" y="62865"/>
                    <a:pt x="111443" y="100965"/>
                  </a:cubicBezTo>
                  <a:cubicBezTo>
                    <a:pt x="112395" y="104775"/>
                    <a:pt x="112395" y="108585"/>
                    <a:pt x="112395" y="112395"/>
                  </a:cubicBezTo>
                  <a:cubicBezTo>
                    <a:pt x="108585" y="112395"/>
                    <a:pt x="104775" y="111443"/>
                    <a:pt x="100965" y="111443"/>
                  </a:cubicBezTo>
                  <a:cubicBezTo>
                    <a:pt x="62865" y="105727"/>
                    <a:pt x="21908" y="123825"/>
                    <a:pt x="0" y="155258"/>
                  </a:cubicBezTo>
                  <a:cubicBezTo>
                    <a:pt x="13335" y="165735"/>
                    <a:pt x="27623" y="176213"/>
                    <a:pt x="41910" y="185738"/>
                  </a:cubicBezTo>
                  <a:cubicBezTo>
                    <a:pt x="27623" y="195263"/>
                    <a:pt x="13335" y="206693"/>
                    <a:pt x="0" y="216218"/>
                  </a:cubicBezTo>
                  <a:cubicBezTo>
                    <a:pt x="21908" y="247650"/>
                    <a:pt x="62865" y="265748"/>
                    <a:pt x="100965" y="2600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" name="Google Shape;2788;p74">
            <a:extLst>
              <a:ext uri="{FF2B5EF4-FFF2-40B4-BE49-F238E27FC236}">
                <a16:creationId xmlns:a16="http://schemas.microsoft.com/office/drawing/2014/main" id="{59E8F533-0D39-46AF-A37A-8CC3373FF686}"/>
              </a:ext>
            </a:extLst>
          </p:cNvPr>
          <p:cNvGrpSpPr/>
          <p:nvPr/>
        </p:nvGrpSpPr>
        <p:grpSpPr>
          <a:xfrm>
            <a:off x="6715604" y="1168800"/>
            <a:ext cx="525591" cy="506000"/>
            <a:chOff x="4386262" y="1949767"/>
            <a:chExt cx="655319" cy="655320"/>
          </a:xfrm>
        </p:grpSpPr>
        <p:sp>
          <p:nvSpPr>
            <p:cNvPr id="35" name="Google Shape;2789;p74">
              <a:extLst>
                <a:ext uri="{FF2B5EF4-FFF2-40B4-BE49-F238E27FC236}">
                  <a16:creationId xmlns:a16="http://schemas.microsoft.com/office/drawing/2014/main" id="{641EF3F9-BAE8-41BE-86E9-9A6D6082D5AE}"/>
                </a:ext>
              </a:extLst>
            </p:cNvPr>
            <p:cNvSpPr/>
            <p:nvPr/>
          </p:nvSpPr>
          <p:spPr>
            <a:xfrm>
              <a:off x="4386262" y="1949767"/>
              <a:ext cx="655319" cy="655320"/>
            </a:xfrm>
            <a:custGeom>
              <a:avLst/>
              <a:gdLst/>
              <a:ahLst/>
              <a:cxnLst/>
              <a:rect l="l" t="t" r="r" b="b"/>
              <a:pathLst>
                <a:path w="655319" h="655320" extrusionOk="0">
                  <a:moveTo>
                    <a:pt x="178118" y="459105"/>
                  </a:moveTo>
                  <a:cubicBezTo>
                    <a:pt x="184785" y="458153"/>
                    <a:pt x="191453" y="457200"/>
                    <a:pt x="198120" y="457200"/>
                  </a:cubicBezTo>
                  <a:cubicBezTo>
                    <a:pt x="197168" y="463867"/>
                    <a:pt x="197168" y="470535"/>
                    <a:pt x="196215" y="477203"/>
                  </a:cubicBezTo>
                  <a:cubicBezTo>
                    <a:pt x="186690" y="544830"/>
                    <a:pt x="217170" y="616268"/>
                    <a:pt x="273368" y="655320"/>
                  </a:cubicBezTo>
                  <a:cubicBezTo>
                    <a:pt x="290513" y="631508"/>
                    <a:pt x="310515" y="607695"/>
                    <a:pt x="327660" y="581978"/>
                  </a:cubicBezTo>
                  <a:cubicBezTo>
                    <a:pt x="344805" y="607695"/>
                    <a:pt x="363855" y="631508"/>
                    <a:pt x="381953" y="655320"/>
                  </a:cubicBezTo>
                  <a:cubicBezTo>
                    <a:pt x="437197" y="616268"/>
                    <a:pt x="468630" y="544830"/>
                    <a:pt x="459105" y="477203"/>
                  </a:cubicBezTo>
                  <a:cubicBezTo>
                    <a:pt x="458153" y="470535"/>
                    <a:pt x="457200" y="463867"/>
                    <a:pt x="457200" y="457200"/>
                  </a:cubicBezTo>
                  <a:cubicBezTo>
                    <a:pt x="463868" y="458153"/>
                    <a:pt x="470535" y="458153"/>
                    <a:pt x="477203" y="459105"/>
                  </a:cubicBezTo>
                  <a:cubicBezTo>
                    <a:pt x="544830" y="468630"/>
                    <a:pt x="616268" y="438150"/>
                    <a:pt x="655320" y="381953"/>
                  </a:cubicBezTo>
                  <a:cubicBezTo>
                    <a:pt x="631507" y="364808"/>
                    <a:pt x="607695" y="344805"/>
                    <a:pt x="581978" y="327660"/>
                  </a:cubicBezTo>
                  <a:cubicBezTo>
                    <a:pt x="607695" y="310515"/>
                    <a:pt x="631507" y="291465"/>
                    <a:pt x="655320" y="273368"/>
                  </a:cubicBezTo>
                  <a:cubicBezTo>
                    <a:pt x="616268" y="218123"/>
                    <a:pt x="544830" y="186690"/>
                    <a:pt x="477203" y="196215"/>
                  </a:cubicBezTo>
                  <a:cubicBezTo>
                    <a:pt x="470535" y="197168"/>
                    <a:pt x="463868" y="198120"/>
                    <a:pt x="457200" y="198120"/>
                  </a:cubicBezTo>
                  <a:cubicBezTo>
                    <a:pt x="458153" y="191453"/>
                    <a:pt x="458153" y="184785"/>
                    <a:pt x="459105" y="178118"/>
                  </a:cubicBezTo>
                  <a:cubicBezTo>
                    <a:pt x="468630" y="110490"/>
                    <a:pt x="438150" y="39053"/>
                    <a:pt x="381953" y="0"/>
                  </a:cubicBezTo>
                  <a:cubicBezTo>
                    <a:pt x="364807" y="23813"/>
                    <a:pt x="344805" y="47625"/>
                    <a:pt x="327660" y="73343"/>
                  </a:cubicBezTo>
                  <a:cubicBezTo>
                    <a:pt x="310515" y="47625"/>
                    <a:pt x="291465" y="23813"/>
                    <a:pt x="273368" y="0"/>
                  </a:cubicBezTo>
                  <a:cubicBezTo>
                    <a:pt x="218122" y="39053"/>
                    <a:pt x="186690" y="110490"/>
                    <a:pt x="196215" y="178118"/>
                  </a:cubicBezTo>
                  <a:cubicBezTo>
                    <a:pt x="197168" y="184785"/>
                    <a:pt x="198120" y="191453"/>
                    <a:pt x="198120" y="198120"/>
                  </a:cubicBezTo>
                  <a:cubicBezTo>
                    <a:pt x="191453" y="197168"/>
                    <a:pt x="184785" y="197168"/>
                    <a:pt x="178118" y="196215"/>
                  </a:cubicBezTo>
                  <a:cubicBezTo>
                    <a:pt x="110490" y="186690"/>
                    <a:pt x="39053" y="217170"/>
                    <a:pt x="0" y="273368"/>
                  </a:cubicBezTo>
                  <a:cubicBezTo>
                    <a:pt x="23813" y="290513"/>
                    <a:pt x="47625" y="310515"/>
                    <a:pt x="73343" y="327660"/>
                  </a:cubicBezTo>
                  <a:cubicBezTo>
                    <a:pt x="47625" y="344805"/>
                    <a:pt x="23813" y="363855"/>
                    <a:pt x="0" y="381953"/>
                  </a:cubicBezTo>
                  <a:cubicBezTo>
                    <a:pt x="39053" y="437198"/>
                    <a:pt x="110490" y="468630"/>
                    <a:pt x="178118" y="459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2790;p74">
              <a:extLst>
                <a:ext uri="{FF2B5EF4-FFF2-40B4-BE49-F238E27FC236}">
                  <a16:creationId xmlns:a16="http://schemas.microsoft.com/office/drawing/2014/main" id="{03E62095-9048-4583-8C3F-A4A309D0BB79}"/>
                </a:ext>
              </a:extLst>
            </p:cNvPr>
            <p:cNvSpPr/>
            <p:nvPr/>
          </p:nvSpPr>
          <p:spPr>
            <a:xfrm>
              <a:off x="4527231" y="2091689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100965" y="260033"/>
                  </a:moveTo>
                  <a:cubicBezTo>
                    <a:pt x="104775" y="259080"/>
                    <a:pt x="108585" y="259080"/>
                    <a:pt x="112395" y="259080"/>
                  </a:cubicBezTo>
                  <a:cubicBezTo>
                    <a:pt x="112395" y="262890"/>
                    <a:pt x="111443" y="266700"/>
                    <a:pt x="111443" y="270510"/>
                  </a:cubicBezTo>
                  <a:cubicBezTo>
                    <a:pt x="105728" y="308610"/>
                    <a:pt x="123825" y="349568"/>
                    <a:pt x="155258" y="371475"/>
                  </a:cubicBezTo>
                  <a:cubicBezTo>
                    <a:pt x="165735" y="358140"/>
                    <a:pt x="176213" y="343853"/>
                    <a:pt x="185738" y="329565"/>
                  </a:cubicBezTo>
                  <a:cubicBezTo>
                    <a:pt x="195263" y="343853"/>
                    <a:pt x="206693" y="358140"/>
                    <a:pt x="216218" y="371475"/>
                  </a:cubicBezTo>
                  <a:cubicBezTo>
                    <a:pt x="247650" y="349568"/>
                    <a:pt x="265748" y="308610"/>
                    <a:pt x="260033" y="270510"/>
                  </a:cubicBezTo>
                  <a:cubicBezTo>
                    <a:pt x="259080" y="266700"/>
                    <a:pt x="259080" y="262890"/>
                    <a:pt x="259080" y="259080"/>
                  </a:cubicBezTo>
                  <a:cubicBezTo>
                    <a:pt x="262890" y="259080"/>
                    <a:pt x="266700" y="260033"/>
                    <a:pt x="270510" y="260033"/>
                  </a:cubicBezTo>
                  <a:cubicBezTo>
                    <a:pt x="308610" y="265748"/>
                    <a:pt x="349568" y="247650"/>
                    <a:pt x="371475" y="216218"/>
                  </a:cubicBezTo>
                  <a:cubicBezTo>
                    <a:pt x="358140" y="205740"/>
                    <a:pt x="343853" y="195263"/>
                    <a:pt x="329565" y="185738"/>
                  </a:cubicBezTo>
                  <a:cubicBezTo>
                    <a:pt x="343853" y="176213"/>
                    <a:pt x="358140" y="164783"/>
                    <a:pt x="371475" y="155258"/>
                  </a:cubicBezTo>
                  <a:cubicBezTo>
                    <a:pt x="349568" y="123825"/>
                    <a:pt x="308610" y="105727"/>
                    <a:pt x="270510" y="111443"/>
                  </a:cubicBezTo>
                  <a:cubicBezTo>
                    <a:pt x="266700" y="112395"/>
                    <a:pt x="262890" y="112395"/>
                    <a:pt x="259080" y="112395"/>
                  </a:cubicBezTo>
                  <a:cubicBezTo>
                    <a:pt x="259080" y="108585"/>
                    <a:pt x="260033" y="104775"/>
                    <a:pt x="260033" y="100965"/>
                  </a:cubicBezTo>
                  <a:cubicBezTo>
                    <a:pt x="265748" y="62865"/>
                    <a:pt x="247650" y="21908"/>
                    <a:pt x="216218" y="0"/>
                  </a:cubicBezTo>
                  <a:cubicBezTo>
                    <a:pt x="205740" y="13335"/>
                    <a:pt x="195263" y="27623"/>
                    <a:pt x="185738" y="41910"/>
                  </a:cubicBezTo>
                  <a:cubicBezTo>
                    <a:pt x="176213" y="27623"/>
                    <a:pt x="164783" y="13335"/>
                    <a:pt x="155258" y="0"/>
                  </a:cubicBezTo>
                  <a:cubicBezTo>
                    <a:pt x="123825" y="21908"/>
                    <a:pt x="105728" y="62865"/>
                    <a:pt x="111443" y="100965"/>
                  </a:cubicBezTo>
                  <a:cubicBezTo>
                    <a:pt x="112395" y="104775"/>
                    <a:pt x="112395" y="108585"/>
                    <a:pt x="112395" y="112395"/>
                  </a:cubicBezTo>
                  <a:cubicBezTo>
                    <a:pt x="108585" y="112395"/>
                    <a:pt x="104775" y="111443"/>
                    <a:pt x="100965" y="111443"/>
                  </a:cubicBezTo>
                  <a:cubicBezTo>
                    <a:pt x="62865" y="105727"/>
                    <a:pt x="21908" y="123825"/>
                    <a:pt x="0" y="155258"/>
                  </a:cubicBezTo>
                  <a:cubicBezTo>
                    <a:pt x="13335" y="165735"/>
                    <a:pt x="27623" y="176213"/>
                    <a:pt x="41910" y="185738"/>
                  </a:cubicBezTo>
                  <a:cubicBezTo>
                    <a:pt x="27623" y="195263"/>
                    <a:pt x="13335" y="206693"/>
                    <a:pt x="0" y="216218"/>
                  </a:cubicBezTo>
                  <a:cubicBezTo>
                    <a:pt x="21908" y="247650"/>
                    <a:pt x="62865" y="265748"/>
                    <a:pt x="100965" y="2600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2788;p74">
            <a:extLst>
              <a:ext uri="{FF2B5EF4-FFF2-40B4-BE49-F238E27FC236}">
                <a16:creationId xmlns:a16="http://schemas.microsoft.com/office/drawing/2014/main" id="{392D9143-B274-4888-BB37-9F5BDD95B71B}"/>
              </a:ext>
            </a:extLst>
          </p:cNvPr>
          <p:cNvGrpSpPr/>
          <p:nvPr/>
        </p:nvGrpSpPr>
        <p:grpSpPr>
          <a:xfrm>
            <a:off x="2303144" y="3269672"/>
            <a:ext cx="525591" cy="506000"/>
            <a:chOff x="4386262" y="1949767"/>
            <a:chExt cx="655319" cy="655320"/>
          </a:xfrm>
        </p:grpSpPr>
        <p:sp>
          <p:nvSpPr>
            <p:cNvPr id="38" name="Google Shape;2789;p74">
              <a:extLst>
                <a:ext uri="{FF2B5EF4-FFF2-40B4-BE49-F238E27FC236}">
                  <a16:creationId xmlns:a16="http://schemas.microsoft.com/office/drawing/2014/main" id="{F54BAED9-E026-46C5-8409-A26F4812C468}"/>
                </a:ext>
              </a:extLst>
            </p:cNvPr>
            <p:cNvSpPr/>
            <p:nvPr/>
          </p:nvSpPr>
          <p:spPr>
            <a:xfrm>
              <a:off x="4386262" y="1949767"/>
              <a:ext cx="655319" cy="655320"/>
            </a:xfrm>
            <a:custGeom>
              <a:avLst/>
              <a:gdLst/>
              <a:ahLst/>
              <a:cxnLst/>
              <a:rect l="l" t="t" r="r" b="b"/>
              <a:pathLst>
                <a:path w="655319" h="655320" extrusionOk="0">
                  <a:moveTo>
                    <a:pt x="178118" y="459105"/>
                  </a:moveTo>
                  <a:cubicBezTo>
                    <a:pt x="184785" y="458153"/>
                    <a:pt x="191453" y="457200"/>
                    <a:pt x="198120" y="457200"/>
                  </a:cubicBezTo>
                  <a:cubicBezTo>
                    <a:pt x="197168" y="463867"/>
                    <a:pt x="197168" y="470535"/>
                    <a:pt x="196215" y="477203"/>
                  </a:cubicBezTo>
                  <a:cubicBezTo>
                    <a:pt x="186690" y="544830"/>
                    <a:pt x="217170" y="616268"/>
                    <a:pt x="273368" y="655320"/>
                  </a:cubicBezTo>
                  <a:cubicBezTo>
                    <a:pt x="290513" y="631508"/>
                    <a:pt x="310515" y="607695"/>
                    <a:pt x="327660" y="581978"/>
                  </a:cubicBezTo>
                  <a:cubicBezTo>
                    <a:pt x="344805" y="607695"/>
                    <a:pt x="363855" y="631508"/>
                    <a:pt x="381953" y="655320"/>
                  </a:cubicBezTo>
                  <a:cubicBezTo>
                    <a:pt x="437197" y="616268"/>
                    <a:pt x="468630" y="544830"/>
                    <a:pt x="459105" y="477203"/>
                  </a:cubicBezTo>
                  <a:cubicBezTo>
                    <a:pt x="458153" y="470535"/>
                    <a:pt x="457200" y="463867"/>
                    <a:pt x="457200" y="457200"/>
                  </a:cubicBezTo>
                  <a:cubicBezTo>
                    <a:pt x="463868" y="458153"/>
                    <a:pt x="470535" y="458153"/>
                    <a:pt x="477203" y="459105"/>
                  </a:cubicBezTo>
                  <a:cubicBezTo>
                    <a:pt x="544830" y="468630"/>
                    <a:pt x="616268" y="438150"/>
                    <a:pt x="655320" y="381953"/>
                  </a:cubicBezTo>
                  <a:cubicBezTo>
                    <a:pt x="631507" y="364808"/>
                    <a:pt x="607695" y="344805"/>
                    <a:pt x="581978" y="327660"/>
                  </a:cubicBezTo>
                  <a:cubicBezTo>
                    <a:pt x="607695" y="310515"/>
                    <a:pt x="631507" y="291465"/>
                    <a:pt x="655320" y="273368"/>
                  </a:cubicBezTo>
                  <a:cubicBezTo>
                    <a:pt x="616268" y="218123"/>
                    <a:pt x="544830" y="186690"/>
                    <a:pt x="477203" y="196215"/>
                  </a:cubicBezTo>
                  <a:cubicBezTo>
                    <a:pt x="470535" y="197168"/>
                    <a:pt x="463868" y="198120"/>
                    <a:pt x="457200" y="198120"/>
                  </a:cubicBezTo>
                  <a:cubicBezTo>
                    <a:pt x="458153" y="191453"/>
                    <a:pt x="458153" y="184785"/>
                    <a:pt x="459105" y="178118"/>
                  </a:cubicBezTo>
                  <a:cubicBezTo>
                    <a:pt x="468630" y="110490"/>
                    <a:pt x="438150" y="39053"/>
                    <a:pt x="381953" y="0"/>
                  </a:cubicBezTo>
                  <a:cubicBezTo>
                    <a:pt x="364807" y="23813"/>
                    <a:pt x="344805" y="47625"/>
                    <a:pt x="327660" y="73343"/>
                  </a:cubicBezTo>
                  <a:cubicBezTo>
                    <a:pt x="310515" y="47625"/>
                    <a:pt x="291465" y="23813"/>
                    <a:pt x="273368" y="0"/>
                  </a:cubicBezTo>
                  <a:cubicBezTo>
                    <a:pt x="218122" y="39053"/>
                    <a:pt x="186690" y="110490"/>
                    <a:pt x="196215" y="178118"/>
                  </a:cubicBezTo>
                  <a:cubicBezTo>
                    <a:pt x="197168" y="184785"/>
                    <a:pt x="198120" y="191453"/>
                    <a:pt x="198120" y="198120"/>
                  </a:cubicBezTo>
                  <a:cubicBezTo>
                    <a:pt x="191453" y="197168"/>
                    <a:pt x="184785" y="197168"/>
                    <a:pt x="178118" y="196215"/>
                  </a:cubicBezTo>
                  <a:cubicBezTo>
                    <a:pt x="110490" y="186690"/>
                    <a:pt x="39053" y="217170"/>
                    <a:pt x="0" y="273368"/>
                  </a:cubicBezTo>
                  <a:cubicBezTo>
                    <a:pt x="23813" y="290513"/>
                    <a:pt x="47625" y="310515"/>
                    <a:pt x="73343" y="327660"/>
                  </a:cubicBezTo>
                  <a:cubicBezTo>
                    <a:pt x="47625" y="344805"/>
                    <a:pt x="23813" y="363855"/>
                    <a:pt x="0" y="381953"/>
                  </a:cubicBezTo>
                  <a:cubicBezTo>
                    <a:pt x="39053" y="437198"/>
                    <a:pt x="110490" y="468630"/>
                    <a:pt x="178118" y="459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2790;p74">
              <a:extLst>
                <a:ext uri="{FF2B5EF4-FFF2-40B4-BE49-F238E27FC236}">
                  <a16:creationId xmlns:a16="http://schemas.microsoft.com/office/drawing/2014/main" id="{A4D82C6A-82D1-463B-B28C-0DF21D7BFFE6}"/>
                </a:ext>
              </a:extLst>
            </p:cNvPr>
            <p:cNvSpPr/>
            <p:nvPr/>
          </p:nvSpPr>
          <p:spPr>
            <a:xfrm>
              <a:off x="4527231" y="2091689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100965" y="260033"/>
                  </a:moveTo>
                  <a:cubicBezTo>
                    <a:pt x="104775" y="259080"/>
                    <a:pt x="108585" y="259080"/>
                    <a:pt x="112395" y="259080"/>
                  </a:cubicBezTo>
                  <a:cubicBezTo>
                    <a:pt x="112395" y="262890"/>
                    <a:pt x="111443" y="266700"/>
                    <a:pt x="111443" y="270510"/>
                  </a:cubicBezTo>
                  <a:cubicBezTo>
                    <a:pt x="105728" y="308610"/>
                    <a:pt x="123825" y="349568"/>
                    <a:pt x="155258" y="371475"/>
                  </a:cubicBezTo>
                  <a:cubicBezTo>
                    <a:pt x="165735" y="358140"/>
                    <a:pt x="176213" y="343853"/>
                    <a:pt x="185738" y="329565"/>
                  </a:cubicBezTo>
                  <a:cubicBezTo>
                    <a:pt x="195263" y="343853"/>
                    <a:pt x="206693" y="358140"/>
                    <a:pt x="216218" y="371475"/>
                  </a:cubicBezTo>
                  <a:cubicBezTo>
                    <a:pt x="247650" y="349568"/>
                    <a:pt x="265748" y="308610"/>
                    <a:pt x="260033" y="270510"/>
                  </a:cubicBezTo>
                  <a:cubicBezTo>
                    <a:pt x="259080" y="266700"/>
                    <a:pt x="259080" y="262890"/>
                    <a:pt x="259080" y="259080"/>
                  </a:cubicBezTo>
                  <a:cubicBezTo>
                    <a:pt x="262890" y="259080"/>
                    <a:pt x="266700" y="260033"/>
                    <a:pt x="270510" y="260033"/>
                  </a:cubicBezTo>
                  <a:cubicBezTo>
                    <a:pt x="308610" y="265748"/>
                    <a:pt x="349568" y="247650"/>
                    <a:pt x="371475" y="216218"/>
                  </a:cubicBezTo>
                  <a:cubicBezTo>
                    <a:pt x="358140" y="205740"/>
                    <a:pt x="343853" y="195263"/>
                    <a:pt x="329565" y="185738"/>
                  </a:cubicBezTo>
                  <a:cubicBezTo>
                    <a:pt x="343853" y="176213"/>
                    <a:pt x="358140" y="164783"/>
                    <a:pt x="371475" y="155258"/>
                  </a:cubicBezTo>
                  <a:cubicBezTo>
                    <a:pt x="349568" y="123825"/>
                    <a:pt x="308610" y="105727"/>
                    <a:pt x="270510" y="111443"/>
                  </a:cubicBezTo>
                  <a:cubicBezTo>
                    <a:pt x="266700" y="112395"/>
                    <a:pt x="262890" y="112395"/>
                    <a:pt x="259080" y="112395"/>
                  </a:cubicBezTo>
                  <a:cubicBezTo>
                    <a:pt x="259080" y="108585"/>
                    <a:pt x="260033" y="104775"/>
                    <a:pt x="260033" y="100965"/>
                  </a:cubicBezTo>
                  <a:cubicBezTo>
                    <a:pt x="265748" y="62865"/>
                    <a:pt x="247650" y="21908"/>
                    <a:pt x="216218" y="0"/>
                  </a:cubicBezTo>
                  <a:cubicBezTo>
                    <a:pt x="205740" y="13335"/>
                    <a:pt x="195263" y="27623"/>
                    <a:pt x="185738" y="41910"/>
                  </a:cubicBezTo>
                  <a:cubicBezTo>
                    <a:pt x="176213" y="27623"/>
                    <a:pt x="164783" y="13335"/>
                    <a:pt x="155258" y="0"/>
                  </a:cubicBezTo>
                  <a:cubicBezTo>
                    <a:pt x="123825" y="21908"/>
                    <a:pt x="105728" y="62865"/>
                    <a:pt x="111443" y="100965"/>
                  </a:cubicBezTo>
                  <a:cubicBezTo>
                    <a:pt x="112395" y="104775"/>
                    <a:pt x="112395" y="108585"/>
                    <a:pt x="112395" y="112395"/>
                  </a:cubicBezTo>
                  <a:cubicBezTo>
                    <a:pt x="108585" y="112395"/>
                    <a:pt x="104775" y="111443"/>
                    <a:pt x="100965" y="111443"/>
                  </a:cubicBezTo>
                  <a:cubicBezTo>
                    <a:pt x="62865" y="105727"/>
                    <a:pt x="21908" y="123825"/>
                    <a:pt x="0" y="155258"/>
                  </a:cubicBezTo>
                  <a:cubicBezTo>
                    <a:pt x="13335" y="165735"/>
                    <a:pt x="27623" y="176213"/>
                    <a:pt x="41910" y="185738"/>
                  </a:cubicBezTo>
                  <a:cubicBezTo>
                    <a:pt x="27623" y="195263"/>
                    <a:pt x="13335" y="206693"/>
                    <a:pt x="0" y="216218"/>
                  </a:cubicBezTo>
                  <a:cubicBezTo>
                    <a:pt x="21908" y="247650"/>
                    <a:pt x="62865" y="265748"/>
                    <a:pt x="100965" y="2600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" name="Google Shape;2788;p74">
            <a:extLst>
              <a:ext uri="{FF2B5EF4-FFF2-40B4-BE49-F238E27FC236}">
                <a16:creationId xmlns:a16="http://schemas.microsoft.com/office/drawing/2014/main" id="{FCA63E9A-252D-4D4B-898F-E1746681827B}"/>
              </a:ext>
            </a:extLst>
          </p:cNvPr>
          <p:cNvGrpSpPr/>
          <p:nvPr/>
        </p:nvGrpSpPr>
        <p:grpSpPr>
          <a:xfrm>
            <a:off x="5857537" y="3269671"/>
            <a:ext cx="525591" cy="506000"/>
            <a:chOff x="4386262" y="1949767"/>
            <a:chExt cx="655319" cy="655320"/>
          </a:xfrm>
        </p:grpSpPr>
        <p:sp>
          <p:nvSpPr>
            <p:cNvPr id="41" name="Google Shape;2789;p74">
              <a:extLst>
                <a:ext uri="{FF2B5EF4-FFF2-40B4-BE49-F238E27FC236}">
                  <a16:creationId xmlns:a16="http://schemas.microsoft.com/office/drawing/2014/main" id="{201DD481-B414-48F3-BEC0-AE0CC644E390}"/>
                </a:ext>
              </a:extLst>
            </p:cNvPr>
            <p:cNvSpPr/>
            <p:nvPr/>
          </p:nvSpPr>
          <p:spPr>
            <a:xfrm>
              <a:off x="4386262" y="1949767"/>
              <a:ext cx="655319" cy="655320"/>
            </a:xfrm>
            <a:custGeom>
              <a:avLst/>
              <a:gdLst/>
              <a:ahLst/>
              <a:cxnLst/>
              <a:rect l="l" t="t" r="r" b="b"/>
              <a:pathLst>
                <a:path w="655319" h="655320" extrusionOk="0">
                  <a:moveTo>
                    <a:pt x="178118" y="459105"/>
                  </a:moveTo>
                  <a:cubicBezTo>
                    <a:pt x="184785" y="458153"/>
                    <a:pt x="191453" y="457200"/>
                    <a:pt x="198120" y="457200"/>
                  </a:cubicBezTo>
                  <a:cubicBezTo>
                    <a:pt x="197168" y="463867"/>
                    <a:pt x="197168" y="470535"/>
                    <a:pt x="196215" y="477203"/>
                  </a:cubicBezTo>
                  <a:cubicBezTo>
                    <a:pt x="186690" y="544830"/>
                    <a:pt x="217170" y="616268"/>
                    <a:pt x="273368" y="655320"/>
                  </a:cubicBezTo>
                  <a:cubicBezTo>
                    <a:pt x="290513" y="631508"/>
                    <a:pt x="310515" y="607695"/>
                    <a:pt x="327660" y="581978"/>
                  </a:cubicBezTo>
                  <a:cubicBezTo>
                    <a:pt x="344805" y="607695"/>
                    <a:pt x="363855" y="631508"/>
                    <a:pt x="381953" y="655320"/>
                  </a:cubicBezTo>
                  <a:cubicBezTo>
                    <a:pt x="437197" y="616268"/>
                    <a:pt x="468630" y="544830"/>
                    <a:pt x="459105" y="477203"/>
                  </a:cubicBezTo>
                  <a:cubicBezTo>
                    <a:pt x="458153" y="470535"/>
                    <a:pt x="457200" y="463867"/>
                    <a:pt x="457200" y="457200"/>
                  </a:cubicBezTo>
                  <a:cubicBezTo>
                    <a:pt x="463868" y="458153"/>
                    <a:pt x="470535" y="458153"/>
                    <a:pt x="477203" y="459105"/>
                  </a:cubicBezTo>
                  <a:cubicBezTo>
                    <a:pt x="544830" y="468630"/>
                    <a:pt x="616268" y="438150"/>
                    <a:pt x="655320" y="381953"/>
                  </a:cubicBezTo>
                  <a:cubicBezTo>
                    <a:pt x="631507" y="364808"/>
                    <a:pt x="607695" y="344805"/>
                    <a:pt x="581978" y="327660"/>
                  </a:cubicBezTo>
                  <a:cubicBezTo>
                    <a:pt x="607695" y="310515"/>
                    <a:pt x="631507" y="291465"/>
                    <a:pt x="655320" y="273368"/>
                  </a:cubicBezTo>
                  <a:cubicBezTo>
                    <a:pt x="616268" y="218123"/>
                    <a:pt x="544830" y="186690"/>
                    <a:pt x="477203" y="196215"/>
                  </a:cubicBezTo>
                  <a:cubicBezTo>
                    <a:pt x="470535" y="197168"/>
                    <a:pt x="463868" y="198120"/>
                    <a:pt x="457200" y="198120"/>
                  </a:cubicBezTo>
                  <a:cubicBezTo>
                    <a:pt x="458153" y="191453"/>
                    <a:pt x="458153" y="184785"/>
                    <a:pt x="459105" y="178118"/>
                  </a:cubicBezTo>
                  <a:cubicBezTo>
                    <a:pt x="468630" y="110490"/>
                    <a:pt x="438150" y="39053"/>
                    <a:pt x="381953" y="0"/>
                  </a:cubicBezTo>
                  <a:cubicBezTo>
                    <a:pt x="364807" y="23813"/>
                    <a:pt x="344805" y="47625"/>
                    <a:pt x="327660" y="73343"/>
                  </a:cubicBezTo>
                  <a:cubicBezTo>
                    <a:pt x="310515" y="47625"/>
                    <a:pt x="291465" y="23813"/>
                    <a:pt x="273368" y="0"/>
                  </a:cubicBezTo>
                  <a:cubicBezTo>
                    <a:pt x="218122" y="39053"/>
                    <a:pt x="186690" y="110490"/>
                    <a:pt x="196215" y="178118"/>
                  </a:cubicBezTo>
                  <a:cubicBezTo>
                    <a:pt x="197168" y="184785"/>
                    <a:pt x="198120" y="191453"/>
                    <a:pt x="198120" y="198120"/>
                  </a:cubicBezTo>
                  <a:cubicBezTo>
                    <a:pt x="191453" y="197168"/>
                    <a:pt x="184785" y="197168"/>
                    <a:pt x="178118" y="196215"/>
                  </a:cubicBezTo>
                  <a:cubicBezTo>
                    <a:pt x="110490" y="186690"/>
                    <a:pt x="39053" y="217170"/>
                    <a:pt x="0" y="273368"/>
                  </a:cubicBezTo>
                  <a:cubicBezTo>
                    <a:pt x="23813" y="290513"/>
                    <a:pt x="47625" y="310515"/>
                    <a:pt x="73343" y="327660"/>
                  </a:cubicBezTo>
                  <a:cubicBezTo>
                    <a:pt x="47625" y="344805"/>
                    <a:pt x="23813" y="363855"/>
                    <a:pt x="0" y="381953"/>
                  </a:cubicBezTo>
                  <a:cubicBezTo>
                    <a:pt x="39053" y="437198"/>
                    <a:pt x="110490" y="468630"/>
                    <a:pt x="178118" y="459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2790;p74">
              <a:extLst>
                <a:ext uri="{FF2B5EF4-FFF2-40B4-BE49-F238E27FC236}">
                  <a16:creationId xmlns:a16="http://schemas.microsoft.com/office/drawing/2014/main" id="{012CB6E2-F991-41BF-AF4F-7B06A45AF72D}"/>
                </a:ext>
              </a:extLst>
            </p:cNvPr>
            <p:cNvSpPr/>
            <p:nvPr/>
          </p:nvSpPr>
          <p:spPr>
            <a:xfrm>
              <a:off x="4527231" y="2091689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100965" y="260033"/>
                  </a:moveTo>
                  <a:cubicBezTo>
                    <a:pt x="104775" y="259080"/>
                    <a:pt x="108585" y="259080"/>
                    <a:pt x="112395" y="259080"/>
                  </a:cubicBezTo>
                  <a:cubicBezTo>
                    <a:pt x="112395" y="262890"/>
                    <a:pt x="111443" y="266700"/>
                    <a:pt x="111443" y="270510"/>
                  </a:cubicBezTo>
                  <a:cubicBezTo>
                    <a:pt x="105728" y="308610"/>
                    <a:pt x="123825" y="349568"/>
                    <a:pt x="155258" y="371475"/>
                  </a:cubicBezTo>
                  <a:cubicBezTo>
                    <a:pt x="165735" y="358140"/>
                    <a:pt x="176213" y="343853"/>
                    <a:pt x="185738" y="329565"/>
                  </a:cubicBezTo>
                  <a:cubicBezTo>
                    <a:pt x="195263" y="343853"/>
                    <a:pt x="206693" y="358140"/>
                    <a:pt x="216218" y="371475"/>
                  </a:cubicBezTo>
                  <a:cubicBezTo>
                    <a:pt x="247650" y="349568"/>
                    <a:pt x="265748" y="308610"/>
                    <a:pt x="260033" y="270510"/>
                  </a:cubicBezTo>
                  <a:cubicBezTo>
                    <a:pt x="259080" y="266700"/>
                    <a:pt x="259080" y="262890"/>
                    <a:pt x="259080" y="259080"/>
                  </a:cubicBezTo>
                  <a:cubicBezTo>
                    <a:pt x="262890" y="259080"/>
                    <a:pt x="266700" y="260033"/>
                    <a:pt x="270510" y="260033"/>
                  </a:cubicBezTo>
                  <a:cubicBezTo>
                    <a:pt x="308610" y="265748"/>
                    <a:pt x="349568" y="247650"/>
                    <a:pt x="371475" y="216218"/>
                  </a:cubicBezTo>
                  <a:cubicBezTo>
                    <a:pt x="358140" y="205740"/>
                    <a:pt x="343853" y="195263"/>
                    <a:pt x="329565" y="185738"/>
                  </a:cubicBezTo>
                  <a:cubicBezTo>
                    <a:pt x="343853" y="176213"/>
                    <a:pt x="358140" y="164783"/>
                    <a:pt x="371475" y="155258"/>
                  </a:cubicBezTo>
                  <a:cubicBezTo>
                    <a:pt x="349568" y="123825"/>
                    <a:pt x="308610" y="105727"/>
                    <a:pt x="270510" y="111443"/>
                  </a:cubicBezTo>
                  <a:cubicBezTo>
                    <a:pt x="266700" y="112395"/>
                    <a:pt x="262890" y="112395"/>
                    <a:pt x="259080" y="112395"/>
                  </a:cubicBezTo>
                  <a:cubicBezTo>
                    <a:pt x="259080" y="108585"/>
                    <a:pt x="260033" y="104775"/>
                    <a:pt x="260033" y="100965"/>
                  </a:cubicBezTo>
                  <a:cubicBezTo>
                    <a:pt x="265748" y="62865"/>
                    <a:pt x="247650" y="21908"/>
                    <a:pt x="216218" y="0"/>
                  </a:cubicBezTo>
                  <a:cubicBezTo>
                    <a:pt x="205740" y="13335"/>
                    <a:pt x="195263" y="27623"/>
                    <a:pt x="185738" y="41910"/>
                  </a:cubicBezTo>
                  <a:cubicBezTo>
                    <a:pt x="176213" y="27623"/>
                    <a:pt x="164783" y="13335"/>
                    <a:pt x="155258" y="0"/>
                  </a:cubicBezTo>
                  <a:cubicBezTo>
                    <a:pt x="123825" y="21908"/>
                    <a:pt x="105728" y="62865"/>
                    <a:pt x="111443" y="100965"/>
                  </a:cubicBezTo>
                  <a:cubicBezTo>
                    <a:pt x="112395" y="104775"/>
                    <a:pt x="112395" y="108585"/>
                    <a:pt x="112395" y="112395"/>
                  </a:cubicBezTo>
                  <a:cubicBezTo>
                    <a:pt x="108585" y="112395"/>
                    <a:pt x="104775" y="111443"/>
                    <a:pt x="100965" y="111443"/>
                  </a:cubicBezTo>
                  <a:cubicBezTo>
                    <a:pt x="62865" y="105727"/>
                    <a:pt x="21908" y="123825"/>
                    <a:pt x="0" y="155258"/>
                  </a:cubicBezTo>
                  <a:cubicBezTo>
                    <a:pt x="13335" y="165735"/>
                    <a:pt x="27623" y="176213"/>
                    <a:pt x="41910" y="185738"/>
                  </a:cubicBezTo>
                  <a:cubicBezTo>
                    <a:pt x="27623" y="195263"/>
                    <a:pt x="13335" y="206693"/>
                    <a:pt x="0" y="216218"/>
                  </a:cubicBezTo>
                  <a:cubicBezTo>
                    <a:pt x="21908" y="247650"/>
                    <a:pt x="62865" y="265748"/>
                    <a:pt x="100965" y="2600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4" name="Google Shape;1804;p45"/>
          <p:cNvGrpSpPr/>
          <p:nvPr/>
        </p:nvGrpSpPr>
        <p:grpSpPr>
          <a:xfrm>
            <a:off x="4133938" y="960363"/>
            <a:ext cx="875925" cy="78300"/>
            <a:chOff x="1944850" y="4445350"/>
            <a:chExt cx="875925" cy="78300"/>
          </a:xfrm>
        </p:grpSpPr>
        <p:sp>
          <p:nvSpPr>
            <p:cNvPr id="1805" name="Google Shape;1805;p45"/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06" name="Google Shape;1806;p45"/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07" name="Google Shape;1807;p45"/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08" name="Google Shape;1808;p45"/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09" name="Google Shape;1809;p45"/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0" name="Google Shape;1810;p45"/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811" name="Google Shape;1811;p45"/>
          <p:cNvGrpSpPr/>
          <p:nvPr/>
        </p:nvGrpSpPr>
        <p:grpSpPr>
          <a:xfrm>
            <a:off x="4134213" y="4104838"/>
            <a:ext cx="875925" cy="78300"/>
            <a:chOff x="1944850" y="4445350"/>
            <a:chExt cx="875925" cy="78300"/>
          </a:xfrm>
        </p:grpSpPr>
        <p:sp>
          <p:nvSpPr>
            <p:cNvPr id="1812" name="Google Shape;1812;p45"/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3" name="Google Shape;1813;p45"/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4" name="Google Shape;1814;p45"/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5" name="Google Shape;1815;p45"/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6" name="Google Shape;1816;p45"/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7" name="Google Shape;1817;p45"/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8" name="Título 17">
            <a:extLst>
              <a:ext uri="{FF2B5EF4-FFF2-40B4-BE49-F238E27FC236}">
                <a16:creationId xmlns:a16="http://schemas.microsoft.com/office/drawing/2014/main" id="{297A0C4E-70EB-43CC-AAA1-F90E7F0EE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443" y="1371436"/>
            <a:ext cx="6236139" cy="2400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Desarrollo de capacidades para el cuidado y la dignificación de la vida propia, del otro y de lo otro. </a:t>
            </a:r>
            <a:endParaRPr lang="es-CO" sz="3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129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668AFC0B-1909-420D-A2D2-363E84A89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8643" y="231357"/>
            <a:ext cx="2375400" cy="1039500"/>
          </a:xfrm>
        </p:spPr>
        <p:txBody>
          <a:bodyPr/>
          <a:lstStyle/>
          <a:p>
            <a:r>
              <a:rPr lang="es-MX" dirty="0"/>
              <a:t>Referencias</a:t>
            </a:r>
            <a:endParaRPr lang="es-CO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E6DEAB9E-C54F-4A30-AF9F-ADC0ECC2B3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023" y="1298310"/>
            <a:ext cx="8754640" cy="1131300"/>
          </a:xfrm>
        </p:spPr>
        <p:txBody>
          <a:bodyPr/>
          <a:lstStyle/>
          <a:p>
            <a:r>
              <a:rPr lang="es-ES" sz="800" dirty="0" err="1"/>
              <a:t>Batthyány</a:t>
            </a:r>
            <a:r>
              <a:rPr lang="es-ES" sz="800" dirty="0"/>
              <a:t>, K. (2021). </a:t>
            </a:r>
            <a:r>
              <a:rPr lang="es-ES" sz="800" i="1" dirty="0"/>
              <a:t>Políticas del cuidado</a:t>
            </a:r>
            <a:r>
              <a:rPr lang="es-ES" sz="800" dirty="0"/>
              <a:t>. (Primera ed.) Ciudad Autónoma de Buenos Aires: CLACSO; México DF: Casa Abierta al Tiempo. </a:t>
            </a:r>
            <a:endParaRPr lang="es-CO" sz="800" dirty="0"/>
          </a:p>
          <a:p>
            <a:r>
              <a:rPr lang="es-ES" sz="800" dirty="0"/>
              <a:t>Beltramo, C. (2022). Ética del cuidado y educación del carácter: una mirada desde la mujer. </a:t>
            </a:r>
            <a:r>
              <a:rPr lang="es-ES" sz="800" i="1" dirty="0"/>
              <a:t>Revista Panamericana de Pedagogía,</a:t>
            </a:r>
            <a:r>
              <a:rPr lang="es-ES" sz="800" dirty="0"/>
              <a:t> (35), 45–61. </a:t>
            </a:r>
            <a:r>
              <a:rPr lang="es-ES" sz="800" u="sng" dirty="0">
                <a:hlinkClick r:id="rId3"/>
              </a:rPr>
              <a:t>https://doi.org/10.21555/rpp.vi35.2666</a:t>
            </a:r>
            <a:endParaRPr lang="es-CO" sz="800" dirty="0"/>
          </a:p>
          <a:p>
            <a:r>
              <a:rPr lang="es-ES" sz="800" dirty="0" err="1"/>
              <a:t>Breilh</a:t>
            </a:r>
            <a:r>
              <a:rPr lang="es-ES" sz="800" dirty="0"/>
              <a:t>, J. (2013). La determinación social de la salud como herramienta de transformación hacia una nueva salud pública (salud colectiva). </a:t>
            </a:r>
            <a:r>
              <a:rPr lang="es-ES" sz="800" i="1" dirty="0"/>
              <a:t>Revista Facultad Nacional de Salud Pública, 31</a:t>
            </a:r>
            <a:r>
              <a:rPr lang="es-ES" sz="800" dirty="0"/>
              <a:t>(</a:t>
            </a:r>
            <a:r>
              <a:rPr lang="es-ES" sz="800" dirty="0" err="1"/>
              <a:t>supl</a:t>
            </a:r>
            <a:r>
              <a:rPr lang="es-ES" sz="800" dirty="0"/>
              <a:t> 1), S13-S27.</a:t>
            </a:r>
            <a:endParaRPr lang="es-CO" sz="800" dirty="0"/>
          </a:p>
          <a:p>
            <a:r>
              <a:rPr lang="es-ES" sz="800" dirty="0" err="1"/>
              <a:t>Breilh</a:t>
            </a:r>
            <a:r>
              <a:rPr lang="es-ES" sz="800" dirty="0"/>
              <a:t>, J. (2023). </a:t>
            </a:r>
            <a:r>
              <a:rPr lang="es-ES" sz="800" i="1" dirty="0"/>
              <a:t>Epidemiología crítica y la salud de los pueblos: Ciencia ética y valiente en una civilización malsana</a:t>
            </a:r>
            <a:r>
              <a:rPr lang="es-ES" sz="800" dirty="0"/>
              <a:t> (Primera ed.). Universidad Andina Simón Bolívar, Sede Ecuador.</a:t>
            </a:r>
            <a:endParaRPr lang="es-CO" sz="800" dirty="0"/>
          </a:p>
          <a:p>
            <a:r>
              <a:rPr lang="es-ES" sz="800" dirty="0" err="1"/>
              <a:t>Chapela</a:t>
            </a:r>
            <a:r>
              <a:rPr lang="es-ES" sz="800" dirty="0"/>
              <a:t>, M. (2007). </a:t>
            </a:r>
            <a:r>
              <a:rPr lang="es-ES" sz="800" i="1" dirty="0"/>
              <a:t>Una definición de salud para promover la salud. </a:t>
            </a:r>
            <a:r>
              <a:rPr lang="es-ES" sz="800" dirty="0"/>
              <a:t>En Seis miradas sobre la salud y sus relaciones con el mundo social. </a:t>
            </a:r>
            <a:r>
              <a:rPr lang="es-ES" sz="800" u="sng" dirty="0">
                <a:hlinkClick r:id="rId4"/>
              </a:rPr>
              <a:t>https://books.google.com.co/books/about/Seis_miradas_sobre_la_salud_y_sus_relaci.htm%20l?id=DC4fAQAAIAAJ&amp;redir_esc=y</a:t>
            </a:r>
            <a:r>
              <a:rPr lang="es-ES" sz="800" dirty="0"/>
              <a:t> </a:t>
            </a:r>
            <a:endParaRPr lang="es-CO" sz="800" dirty="0"/>
          </a:p>
          <a:p>
            <a:r>
              <a:rPr lang="es-ES" sz="800" dirty="0" err="1"/>
              <a:t>Chapela</a:t>
            </a:r>
            <a:r>
              <a:rPr lang="es-ES" sz="800" dirty="0"/>
              <a:t>, M. (s.f.). </a:t>
            </a:r>
            <a:r>
              <a:rPr lang="es-ES" sz="800" i="1" dirty="0"/>
              <a:t>Promoción de la salud. Un instrumento del poder y una alternativa emancipatoria. </a:t>
            </a:r>
            <a:r>
              <a:rPr lang="es-ES" sz="800" u="sng" dirty="0">
                <a:hlinkClick r:id="rId5"/>
              </a:rPr>
              <a:t>https://studylib.es/doc/4896451/promoci%C3%B3n-de-la-salud.-uninstrumento-del-poder-y-una-al</a:t>
            </a:r>
            <a:r>
              <a:rPr lang="es-ES" sz="800" dirty="0"/>
              <a:t> </a:t>
            </a:r>
            <a:endParaRPr lang="es-CO" sz="800" dirty="0"/>
          </a:p>
          <a:p>
            <a:r>
              <a:rPr lang="es-ES" sz="800" dirty="0"/>
              <a:t>Congreso de la República de Colombia. (1993, 23 de diciembre). Ley 100 de 1993. Por la cual se crea el sistema de seguridad social integral y se dictan otras disposiciones. Diario Oficial No. 41.148.</a:t>
            </a:r>
            <a:endParaRPr lang="es-CO" sz="800" dirty="0"/>
          </a:p>
          <a:p>
            <a:r>
              <a:rPr lang="es-ES" sz="800" dirty="0"/>
              <a:t>Congreso de la República de Colombia. (2016, 21 de enero). Ley 1616 de 2016. Por medio de la cual se expide la ley de salud mental y se dictan otras disposiciones. Diario Oficial No. 48.680.</a:t>
            </a:r>
            <a:endParaRPr lang="es-CO" sz="800" dirty="0"/>
          </a:p>
          <a:p>
            <a:r>
              <a:rPr lang="es-ES" sz="800" dirty="0"/>
              <a:t>Congreso de la República de Colombia. (2006, 6 de septiembre). Ley 1090 de 2006. Por la cual se reglamenta el ejercicio de la profesión de Psicología, se dicta el Código Deontológico y Bioético y otras disposiciones. Diario Oficial No. 46.383.</a:t>
            </a:r>
            <a:endParaRPr lang="es-CO" sz="800" dirty="0"/>
          </a:p>
          <a:p>
            <a:r>
              <a:rPr lang="es-ES" sz="800" dirty="0"/>
              <a:t>Escámez-Sánchez, J. y Gil-Martínez R. (2023). </a:t>
            </a:r>
            <a:r>
              <a:rPr lang="es-ES" sz="800" i="1" dirty="0"/>
              <a:t>El principio ético del cuidado</a:t>
            </a:r>
            <a:r>
              <a:rPr lang="es-ES" sz="800" dirty="0"/>
              <a:t>. Edición La Tapia. </a:t>
            </a:r>
            <a:endParaRPr lang="es-CO" sz="800" dirty="0"/>
          </a:p>
          <a:p>
            <a:r>
              <a:rPr lang="es-ES" sz="800" dirty="0"/>
              <a:t>Gil-Martínez, R. y Escámez-Sánchez, J. (2023). </a:t>
            </a:r>
            <a:r>
              <a:rPr lang="es-ES" sz="800" i="1" dirty="0"/>
              <a:t>El cuidado de uno mismo.</a:t>
            </a:r>
            <a:r>
              <a:rPr lang="es-ES" sz="800" dirty="0"/>
              <a:t> El principio ético del cuidado (pp.115-136) Editorial La Tapia. </a:t>
            </a:r>
            <a:endParaRPr lang="es-CO" sz="800" dirty="0"/>
          </a:p>
          <a:p>
            <a:r>
              <a:rPr lang="es-ES" sz="800" dirty="0"/>
              <a:t>Hernández-Holguín, D. M., Arias López, B. E., &amp; Martínez-Hernáez, Á. (2023). Salud mental colectiva: una revisión del concepto en la literatura académica de Brasil, Colombia y España. </a:t>
            </a:r>
            <a:r>
              <a:rPr lang="es-ES" sz="800" i="1" dirty="0" err="1"/>
              <a:t>Saúde</a:t>
            </a:r>
            <a:r>
              <a:rPr lang="es-ES" sz="800" i="1" dirty="0"/>
              <a:t> e </a:t>
            </a:r>
            <a:r>
              <a:rPr lang="es-ES" sz="800" i="1" dirty="0" err="1"/>
              <a:t>Sociedade</a:t>
            </a:r>
            <a:r>
              <a:rPr lang="es-ES" sz="800" i="1" dirty="0"/>
              <a:t>, 32</a:t>
            </a:r>
            <a:r>
              <a:rPr lang="es-ES" sz="800" dirty="0"/>
              <a:t>(3). </a:t>
            </a:r>
            <a:r>
              <a:rPr lang="es-ES" sz="800" u="sng" dirty="0">
                <a:hlinkClick r:id="rId6"/>
              </a:rPr>
              <a:t>https://doi.org/10.1590/S0104-12902023210693es</a:t>
            </a:r>
            <a:endParaRPr lang="es-CO" sz="800" dirty="0"/>
          </a:p>
          <a:p>
            <a:r>
              <a:rPr lang="es-ES" sz="800" dirty="0"/>
              <a:t>Ministerio de Salud y Protección Social. (2022). Plan Decenal de Salud Pública 2022-2031. República de Colombia.</a:t>
            </a:r>
            <a:endParaRPr lang="es-CO" sz="800" dirty="0"/>
          </a:p>
          <a:p>
            <a:r>
              <a:rPr lang="es-ES" sz="800" dirty="0"/>
              <a:t>Ministerio de Salud y Protección Social. (2018, 7 de noviembre). Resolución 4886 de 2018. Por la cual se adopta la Política Nacional de Salud Mental. Diario Oficial No. 50.770.</a:t>
            </a:r>
            <a:endParaRPr lang="es-CO" sz="800" dirty="0"/>
          </a:p>
          <a:p>
            <a:r>
              <a:rPr lang="es-ES" sz="800" dirty="0" err="1"/>
              <a:t>Noddings</a:t>
            </a:r>
            <a:r>
              <a:rPr lang="es-ES" sz="800" dirty="0"/>
              <a:t>, N. (2009). </a:t>
            </a:r>
            <a:r>
              <a:rPr lang="es-ES" sz="800" i="1" dirty="0"/>
              <a:t>La educación moral. Propuesta alternativa para la educación del carácter</a:t>
            </a:r>
            <a:r>
              <a:rPr lang="es-ES" sz="800" dirty="0"/>
              <a:t>. - (Primera ed.) - Buenos Aires: Amorrortu.</a:t>
            </a:r>
            <a:endParaRPr lang="es-CO" sz="800" dirty="0"/>
          </a:p>
          <a:p>
            <a:r>
              <a:rPr lang="es-ES" sz="800" dirty="0"/>
              <a:t>Unión Internacional de Ciencia Psicológica y Asociación Internacional de Psicología Aplicada. (2008). Declaración Universal de Principios Éticos para Psicólogos.</a:t>
            </a:r>
            <a:endParaRPr lang="es-CO" sz="800" dirty="0"/>
          </a:p>
          <a:p>
            <a:r>
              <a:rPr lang="es-ES" sz="800" dirty="0"/>
              <a:t>Universidad de Nariño. (2021). Plan de Desarrollo 2021-2032: "Pensar la Universidad - Región". Universidad de Nariño.</a:t>
            </a:r>
            <a:endParaRPr lang="es-CO" sz="800" dirty="0"/>
          </a:p>
          <a:p>
            <a:r>
              <a:rPr lang="es-ES" sz="800" dirty="0"/>
              <a:t>Vázquez-Verdera, V., y Escámez-Sánchez, J. (2022). Universidad y sostenibilidad social desde la ética del cuidado. Teoría de la Educación. </a:t>
            </a:r>
            <a:r>
              <a:rPr lang="es-ES" sz="800" i="1" dirty="0"/>
              <a:t>Revista Interuniversitaria, 34</a:t>
            </a:r>
            <a:r>
              <a:rPr lang="es-ES" sz="800" dirty="0"/>
              <a:t>(2), 141-158. </a:t>
            </a:r>
            <a:r>
              <a:rPr lang="es-ES" sz="800" u="sng" dirty="0">
                <a:hlinkClick r:id="rId7"/>
              </a:rPr>
              <a:t>https://doi.org/10.14201/teri.27817</a:t>
            </a:r>
            <a:endParaRPr lang="es-CO" sz="800" dirty="0"/>
          </a:p>
          <a:p>
            <a:r>
              <a:rPr lang="es-ES" sz="800" dirty="0"/>
              <a:t> </a:t>
            </a:r>
            <a:endParaRPr lang="es-CO" sz="800" dirty="0"/>
          </a:p>
          <a:p>
            <a:endParaRPr lang="es-CO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2467;p72">
            <a:extLst>
              <a:ext uri="{FF2B5EF4-FFF2-40B4-BE49-F238E27FC236}">
                <a16:creationId xmlns:a16="http://schemas.microsoft.com/office/drawing/2014/main" id="{FB7BC6CE-A172-4631-89B8-0E63FB6F1005}"/>
              </a:ext>
            </a:extLst>
          </p:cNvPr>
          <p:cNvSpPr txBox="1">
            <a:spLocks/>
          </p:cNvSpPr>
          <p:nvPr/>
        </p:nvSpPr>
        <p:spPr>
          <a:xfrm>
            <a:off x="727092" y="369819"/>
            <a:ext cx="7689816" cy="11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 b="0" i="0" u="none" strike="noStrike" cap="non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 b="0" i="0" u="none" strike="noStrike" cap="non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 b="0" i="0" u="none" strike="noStrike" cap="non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 b="0" i="0" u="none" strike="noStrike" cap="non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 b="0" i="0" u="none" strike="noStrike" cap="non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 b="0" i="0" u="none" strike="noStrike" cap="non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 b="0" i="0" u="none" strike="noStrike" cap="non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 b="0" i="0" u="none" strike="noStrike" cap="non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Urbanist SemiBold"/>
              <a:buNone/>
              <a:defRPr sz="3000" b="0" i="0" u="none" strike="noStrike" cap="non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9pPr>
          </a:lstStyle>
          <a:p>
            <a:r>
              <a:rPr lang="es-CO" sz="8800" dirty="0"/>
              <a:t>¡Gracias!</a:t>
            </a:r>
          </a:p>
        </p:txBody>
      </p:sp>
      <p:sp>
        <p:nvSpPr>
          <p:cNvPr id="301" name="Google Shape;2468;p72">
            <a:extLst>
              <a:ext uri="{FF2B5EF4-FFF2-40B4-BE49-F238E27FC236}">
                <a16:creationId xmlns:a16="http://schemas.microsoft.com/office/drawing/2014/main" id="{0F206B6E-593E-4CEA-A2EB-5FEDCAD0E1EA}"/>
              </a:ext>
            </a:extLst>
          </p:cNvPr>
          <p:cNvSpPr txBox="1">
            <a:spLocks/>
          </p:cNvSpPr>
          <p:nvPr/>
        </p:nvSpPr>
        <p:spPr>
          <a:xfrm>
            <a:off x="727092" y="1447050"/>
            <a:ext cx="7689816" cy="11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 algn="ctr">
              <a:buFont typeface="Lato"/>
              <a:buNone/>
            </a:pPr>
            <a:r>
              <a:rPr lang="es-MX" sz="2400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andreagomezdelgado@udenar.edu.co</a:t>
            </a:r>
            <a:endParaRPr lang="es-MX" sz="24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Font typeface="Lato"/>
              <a:buNone/>
            </a:pPr>
            <a:r>
              <a:rPr lang="es-MX" sz="2400" dirty="0">
                <a:solidFill>
                  <a:schemeClr val="bg2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mffp@udenar.edu.co</a:t>
            </a:r>
            <a:endParaRPr lang="es-MX" sz="24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/>
            <a:endParaRPr lang="es-MX" sz="2800" dirty="0"/>
          </a:p>
        </p:txBody>
      </p:sp>
      <p:pic>
        <p:nvPicPr>
          <p:cNvPr id="5122" name="Picture 2" descr="Área de Deportes y Recreación – Universidad de Nariño">
            <a:extLst>
              <a:ext uri="{FF2B5EF4-FFF2-40B4-BE49-F238E27FC236}">
                <a16:creationId xmlns:a16="http://schemas.microsoft.com/office/drawing/2014/main" id="{DD42359F-5EE4-4966-B0CC-D4C3BEDB6D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420" y="2571750"/>
            <a:ext cx="3549326" cy="236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ángulo 20">
            <a:extLst>
              <a:ext uri="{FF2B5EF4-FFF2-40B4-BE49-F238E27FC236}">
                <a16:creationId xmlns:a16="http://schemas.microsoft.com/office/drawing/2014/main" id="{91078E1A-28DA-43F0-9E99-0D589BD88775}"/>
              </a:ext>
            </a:extLst>
          </p:cNvPr>
          <p:cNvSpPr/>
          <p:nvPr/>
        </p:nvSpPr>
        <p:spPr>
          <a:xfrm>
            <a:off x="668281" y="853017"/>
            <a:ext cx="454483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Ley de seguridad social en salud - Ley 100 de 1993 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Ley de Salud mental - 1616 de 2016 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Código deontológico del Psicólogo en Colombia - Ley 1090 de 2006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 decenal de salud pública 2022-2031 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Política de Salud Mental - Resolución 4886 del 2018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Declaración Universal de Principios Éticos para Psicólogos de 2008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Política de salud colectiva del Municipio de Pasto 2019 - 2032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Política de Salud Colectiva y Buen Vivir - Plan de Desarrollo 2021-2032 de la Universidad de Nariño</a:t>
            </a:r>
            <a:endParaRPr lang="es-CO" sz="16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Google Shape;1733;p40">
            <a:extLst>
              <a:ext uri="{FF2B5EF4-FFF2-40B4-BE49-F238E27FC236}">
                <a16:creationId xmlns:a16="http://schemas.microsoft.com/office/drawing/2014/main" id="{B1F19402-7609-4B2D-805C-86ABDB70C0E5}"/>
              </a:ext>
            </a:extLst>
          </p:cNvPr>
          <p:cNvSpPr txBox="1">
            <a:spLocks/>
          </p:cNvSpPr>
          <p:nvPr/>
        </p:nvSpPr>
        <p:spPr>
          <a:xfrm>
            <a:off x="278117" y="355317"/>
            <a:ext cx="2639225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Bakbak One"/>
              <a:buNone/>
              <a:defRPr sz="2200" b="0" i="0" u="none" strike="noStrike" cap="non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None/>
              <a:defRPr sz="1400" b="0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lnSpc>
                <a:spcPct val="100000"/>
              </a:lnSpc>
            </a:pPr>
            <a:r>
              <a:rPr lang="es-MX" dirty="0"/>
              <a:t>Políticas</a:t>
            </a:r>
          </a:p>
        </p:txBody>
      </p:sp>
      <p:pic>
        <p:nvPicPr>
          <p:cNvPr id="37" name="Imagen 36">
            <a:extLst>
              <a:ext uri="{FF2B5EF4-FFF2-40B4-BE49-F238E27FC236}">
                <a16:creationId xmlns:a16="http://schemas.microsoft.com/office/drawing/2014/main" id="{697A0472-C9C8-4AE6-B649-57D1F2BBAD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5277" y="2164126"/>
            <a:ext cx="3840987" cy="2571750"/>
          </a:xfrm>
          <a:prstGeom prst="rect">
            <a:avLst/>
          </a:prstGeom>
        </p:spPr>
      </p:pic>
      <p:grpSp>
        <p:nvGrpSpPr>
          <p:cNvPr id="39" name="Google Shape;2788;p74">
            <a:extLst>
              <a:ext uri="{FF2B5EF4-FFF2-40B4-BE49-F238E27FC236}">
                <a16:creationId xmlns:a16="http://schemas.microsoft.com/office/drawing/2014/main" id="{F82CE7B5-353D-4FCE-921C-E80F01799EE5}"/>
              </a:ext>
            </a:extLst>
          </p:cNvPr>
          <p:cNvGrpSpPr/>
          <p:nvPr/>
        </p:nvGrpSpPr>
        <p:grpSpPr>
          <a:xfrm>
            <a:off x="405485" y="347017"/>
            <a:ext cx="525591" cy="506000"/>
            <a:chOff x="4386262" y="1949767"/>
            <a:chExt cx="655319" cy="655320"/>
          </a:xfrm>
        </p:grpSpPr>
        <p:sp>
          <p:nvSpPr>
            <p:cNvPr id="40" name="Google Shape;2789;p74">
              <a:extLst>
                <a:ext uri="{FF2B5EF4-FFF2-40B4-BE49-F238E27FC236}">
                  <a16:creationId xmlns:a16="http://schemas.microsoft.com/office/drawing/2014/main" id="{CECF3771-14CC-45C6-B345-703257A9CD68}"/>
                </a:ext>
              </a:extLst>
            </p:cNvPr>
            <p:cNvSpPr/>
            <p:nvPr/>
          </p:nvSpPr>
          <p:spPr>
            <a:xfrm>
              <a:off x="4386262" y="1949767"/>
              <a:ext cx="655319" cy="655320"/>
            </a:xfrm>
            <a:custGeom>
              <a:avLst/>
              <a:gdLst/>
              <a:ahLst/>
              <a:cxnLst/>
              <a:rect l="l" t="t" r="r" b="b"/>
              <a:pathLst>
                <a:path w="655319" h="655320" extrusionOk="0">
                  <a:moveTo>
                    <a:pt x="178118" y="459105"/>
                  </a:moveTo>
                  <a:cubicBezTo>
                    <a:pt x="184785" y="458153"/>
                    <a:pt x="191453" y="457200"/>
                    <a:pt x="198120" y="457200"/>
                  </a:cubicBezTo>
                  <a:cubicBezTo>
                    <a:pt x="197168" y="463867"/>
                    <a:pt x="197168" y="470535"/>
                    <a:pt x="196215" y="477203"/>
                  </a:cubicBezTo>
                  <a:cubicBezTo>
                    <a:pt x="186690" y="544830"/>
                    <a:pt x="217170" y="616268"/>
                    <a:pt x="273368" y="655320"/>
                  </a:cubicBezTo>
                  <a:cubicBezTo>
                    <a:pt x="290513" y="631508"/>
                    <a:pt x="310515" y="607695"/>
                    <a:pt x="327660" y="581978"/>
                  </a:cubicBezTo>
                  <a:cubicBezTo>
                    <a:pt x="344805" y="607695"/>
                    <a:pt x="363855" y="631508"/>
                    <a:pt x="381953" y="655320"/>
                  </a:cubicBezTo>
                  <a:cubicBezTo>
                    <a:pt x="437197" y="616268"/>
                    <a:pt x="468630" y="544830"/>
                    <a:pt x="459105" y="477203"/>
                  </a:cubicBezTo>
                  <a:cubicBezTo>
                    <a:pt x="458153" y="470535"/>
                    <a:pt x="457200" y="463867"/>
                    <a:pt x="457200" y="457200"/>
                  </a:cubicBezTo>
                  <a:cubicBezTo>
                    <a:pt x="463868" y="458153"/>
                    <a:pt x="470535" y="458153"/>
                    <a:pt x="477203" y="459105"/>
                  </a:cubicBezTo>
                  <a:cubicBezTo>
                    <a:pt x="544830" y="468630"/>
                    <a:pt x="616268" y="438150"/>
                    <a:pt x="655320" y="381953"/>
                  </a:cubicBezTo>
                  <a:cubicBezTo>
                    <a:pt x="631507" y="364808"/>
                    <a:pt x="607695" y="344805"/>
                    <a:pt x="581978" y="327660"/>
                  </a:cubicBezTo>
                  <a:cubicBezTo>
                    <a:pt x="607695" y="310515"/>
                    <a:pt x="631507" y="291465"/>
                    <a:pt x="655320" y="273368"/>
                  </a:cubicBezTo>
                  <a:cubicBezTo>
                    <a:pt x="616268" y="218123"/>
                    <a:pt x="544830" y="186690"/>
                    <a:pt x="477203" y="196215"/>
                  </a:cubicBezTo>
                  <a:cubicBezTo>
                    <a:pt x="470535" y="197168"/>
                    <a:pt x="463868" y="198120"/>
                    <a:pt x="457200" y="198120"/>
                  </a:cubicBezTo>
                  <a:cubicBezTo>
                    <a:pt x="458153" y="191453"/>
                    <a:pt x="458153" y="184785"/>
                    <a:pt x="459105" y="178118"/>
                  </a:cubicBezTo>
                  <a:cubicBezTo>
                    <a:pt x="468630" y="110490"/>
                    <a:pt x="438150" y="39053"/>
                    <a:pt x="381953" y="0"/>
                  </a:cubicBezTo>
                  <a:cubicBezTo>
                    <a:pt x="364807" y="23813"/>
                    <a:pt x="344805" y="47625"/>
                    <a:pt x="327660" y="73343"/>
                  </a:cubicBezTo>
                  <a:cubicBezTo>
                    <a:pt x="310515" y="47625"/>
                    <a:pt x="291465" y="23813"/>
                    <a:pt x="273368" y="0"/>
                  </a:cubicBezTo>
                  <a:cubicBezTo>
                    <a:pt x="218122" y="39053"/>
                    <a:pt x="186690" y="110490"/>
                    <a:pt x="196215" y="178118"/>
                  </a:cubicBezTo>
                  <a:cubicBezTo>
                    <a:pt x="197168" y="184785"/>
                    <a:pt x="198120" y="191453"/>
                    <a:pt x="198120" y="198120"/>
                  </a:cubicBezTo>
                  <a:cubicBezTo>
                    <a:pt x="191453" y="197168"/>
                    <a:pt x="184785" y="197168"/>
                    <a:pt x="178118" y="196215"/>
                  </a:cubicBezTo>
                  <a:cubicBezTo>
                    <a:pt x="110490" y="186690"/>
                    <a:pt x="39053" y="217170"/>
                    <a:pt x="0" y="273368"/>
                  </a:cubicBezTo>
                  <a:cubicBezTo>
                    <a:pt x="23813" y="290513"/>
                    <a:pt x="47625" y="310515"/>
                    <a:pt x="73343" y="327660"/>
                  </a:cubicBezTo>
                  <a:cubicBezTo>
                    <a:pt x="47625" y="344805"/>
                    <a:pt x="23813" y="363855"/>
                    <a:pt x="0" y="381953"/>
                  </a:cubicBezTo>
                  <a:cubicBezTo>
                    <a:pt x="39053" y="437198"/>
                    <a:pt x="110490" y="468630"/>
                    <a:pt x="178118" y="45910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2790;p74">
              <a:extLst>
                <a:ext uri="{FF2B5EF4-FFF2-40B4-BE49-F238E27FC236}">
                  <a16:creationId xmlns:a16="http://schemas.microsoft.com/office/drawing/2014/main" id="{21D6322B-A544-42EE-9CB8-27780003F11D}"/>
                </a:ext>
              </a:extLst>
            </p:cNvPr>
            <p:cNvSpPr/>
            <p:nvPr/>
          </p:nvSpPr>
          <p:spPr>
            <a:xfrm>
              <a:off x="4527231" y="2091689"/>
              <a:ext cx="371475" cy="371475"/>
            </a:xfrm>
            <a:custGeom>
              <a:avLst/>
              <a:gdLst/>
              <a:ahLst/>
              <a:cxnLst/>
              <a:rect l="l" t="t" r="r" b="b"/>
              <a:pathLst>
                <a:path w="371475" h="371475" extrusionOk="0">
                  <a:moveTo>
                    <a:pt x="100965" y="260033"/>
                  </a:moveTo>
                  <a:cubicBezTo>
                    <a:pt x="104775" y="259080"/>
                    <a:pt x="108585" y="259080"/>
                    <a:pt x="112395" y="259080"/>
                  </a:cubicBezTo>
                  <a:cubicBezTo>
                    <a:pt x="112395" y="262890"/>
                    <a:pt x="111443" y="266700"/>
                    <a:pt x="111443" y="270510"/>
                  </a:cubicBezTo>
                  <a:cubicBezTo>
                    <a:pt x="105728" y="308610"/>
                    <a:pt x="123825" y="349568"/>
                    <a:pt x="155258" y="371475"/>
                  </a:cubicBezTo>
                  <a:cubicBezTo>
                    <a:pt x="165735" y="358140"/>
                    <a:pt x="176213" y="343853"/>
                    <a:pt x="185738" y="329565"/>
                  </a:cubicBezTo>
                  <a:cubicBezTo>
                    <a:pt x="195263" y="343853"/>
                    <a:pt x="206693" y="358140"/>
                    <a:pt x="216218" y="371475"/>
                  </a:cubicBezTo>
                  <a:cubicBezTo>
                    <a:pt x="247650" y="349568"/>
                    <a:pt x="265748" y="308610"/>
                    <a:pt x="260033" y="270510"/>
                  </a:cubicBezTo>
                  <a:cubicBezTo>
                    <a:pt x="259080" y="266700"/>
                    <a:pt x="259080" y="262890"/>
                    <a:pt x="259080" y="259080"/>
                  </a:cubicBezTo>
                  <a:cubicBezTo>
                    <a:pt x="262890" y="259080"/>
                    <a:pt x="266700" y="260033"/>
                    <a:pt x="270510" y="260033"/>
                  </a:cubicBezTo>
                  <a:cubicBezTo>
                    <a:pt x="308610" y="265748"/>
                    <a:pt x="349568" y="247650"/>
                    <a:pt x="371475" y="216218"/>
                  </a:cubicBezTo>
                  <a:cubicBezTo>
                    <a:pt x="358140" y="205740"/>
                    <a:pt x="343853" y="195263"/>
                    <a:pt x="329565" y="185738"/>
                  </a:cubicBezTo>
                  <a:cubicBezTo>
                    <a:pt x="343853" y="176213"/>
                    <a:pt x="358140" y="164783"/>
                    <a:pt x="371475" y="155258"/>
                  </a:cubicBezTo>
                  <a:cubicBezTo>
                    <a:pt x="349568" y="123825"/>
                    <a:pt x="308610" y="105727"/>
                    <a:pt x="270510" y="111443"/>
                  </a:cubicBezTo>
                  <a:cubicBezTo>
                    <a:pt x="266700" y="112395"/>
                    <a:pt x="262890" y="112395"/>
                    <a:pt x="259080" y="112395"/>
                  </a:cubicBezTo>
                  <a:cubicBezTo>
                    <a:pt x="259080" y="108585"/>
                    <a:pt x="260033" y="104775"/>
                    <a:pt x="260033" y="100965"/>
                  </a:cubicBezTo>
                  <a:cubicBezTo>
                    <a:pt x="265748" y="62865"/>
                    <a:pt x="247650" y="21908"/>
                    <a:pt x="216218" y="0"/>
                  </a:cubicBezTo>
                  <a:cubicBezTo>
                    <a:pt x="205740" y="13335"/>
                    <a:pt x="195263" y="27623"/>
                    <a:pt x="185738" y="41910"/>
                  </a:cubicBezTo>
                  <a:cubicBezTo>
                    <a:pt x="176213" y="27623"/>
                    <a:pt x="164783" y="13335"/>
                    <a:pt x="155258" y="0"/>
                  </a:cubicBezTo>
                  <a:cubicBezTo>
                    <a:pt x="123825" y="21908"/>
                    <a:pt x="105728" y="62865"/>
                    <a:pt x="111443" y="100965"/>
                  </a:cubicBezTo>
                  <a:cubicBezTo>
                    <a:pt x="112395" y="104775"/>
                    <a:pt x="112395" y="108585"/>
                    <a:pt x="112395" y="112395"/>
                  </a:cubicBezTo>
                  <a:cubicBezTo>
                    <a:pt x="108585" y="112395"/>
                    <a:pt x="104775" y="111443"/>
                    <a:pt x="100965" y="111443"/>
                  </a:cubicBezTo>
                  <a:cubicBezTo>
                    <a:pt x="62865" y="105727"/>
                    <a:pt x="21908" y="123825"/>
                    <a:pt x="0" y="155258"/>
                  </a:cubicBezTo>
                  <a:cubicBezTo>
                    <a:pt x="13335" y="165735"/>
                    <a:pt x="27623" y="176213"/>
                    <a:pt x="41910" y="185738"/>
                  </a:cubicBezTo>
                  <a:cubicBezTo>
                    <a:pt x="27623" y="195263"/>
                    <a:pt x="13335" y="206693"/>
                    <a:pt x="0" y="216218"/>
                  </a:cubicBezTo>
                  <a:cubicBezTo>
                    <a:pt x="21908" y="247650"/>
                    <a:pt x="62865" y="265748"/>
                    <a:pt x="100965" y="26003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8128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04" name="Google Shape;1804;p45"/>
          <p:cNvGrpSpPr/>
          <p:nvPr/>
        </p:nvGrpSpPr>
        <p:grpSpPr>
          <a:xfrm>
            <a:off x="4133938" y="960363"/>
            <a:ext cx="875925" cy="78300"/>
            <a:chOff x="1944850" y="4445350"/>
            <a:chExt cx="875925" cy="78300"/>
          </a:xfrm>
        </p:grpSpPr>
        <p:sp>
          <p:nvSpPr>
            <p:cNvPr id="1805" name="Google Shape;1805;p45"/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06" name="Google Shape;1806;p45"/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07" name="Google Shape;1807;p45"/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08" name="Google Shape;1808;p45"/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09" name="Google Shape;1809;p45"/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0" name="Google Shape;1810;p45"/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811" name="Google Shape;1811;p45"/>
          <p:cNvGrpSpPr/>
          <p:nvPr/>
        </p:nvGrpSpPr>
        <p:grpSpPr>
          <a:xfrm>
            <a:off x="4134213" y="4104838"/>
            <a:ext cx="875925" cy="78300"/>
            <a:chOff x="1944850" y="4445350"/>
            <a:chExt cx="875925" cy="78300"/>
          </a:xfrm>
        </p:grpSpPr>
        <p:sp>
          <p:nvSpPr>
            <p:cNvPr id="1812" name="Google Shape;1812;p45"/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3" name="Google Shape;1813;p45"/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4" name="Google Shape;1814;p45"/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5" name="Google Shape;1815;p45"/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6" name="Google Shape;1816;p45"/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817" name="Google Shape;1817;p45"/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8" name="Título 17">
            <a:extLst>
              <a:ext uri="{FF2B5EF4-FFF2-40B4-BE49-F238E27FC236}">
                <a16:creationId xmlns:a16="http://schemas.microsoft.com/office/drawing/2014/main" id="{297A0C4E-70EB-43CC-AAA1-F90E7F0EE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4443" y="1740768"/>
            <a:ext cx="6236139" cy="1661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4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Cuidado de sí, del otro y de lo otro en la U.</a:t>
            </a:r>
            <a:endParaRPr lang="es-CO" sz="48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4" name="Google Shape;2104;p50"/>
          <p:cNvSpPr txBox="1">
            <a:spLocks noGrp="1"/>
          </p:cNvSpPr>
          <p:nvPr>
            <p:ph type="title"/>
          </p:nvPr>
        </p:nvSpPr>
        <p:spPr>
          <a:xfrm>
            <a:off x="3213926" y="638474"/>
            <a:ext cx="271614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Cuidado</a:t>
            </a:r>
            <a:endParaRPr dirty="0"/>
          </a:p>
        </p:txBody>
      </p:sp>
      <p:sp>
        <p:nvSpPr>
          <p:cNvPr id="2106" name="Google Shape;2106;p50"/>
          <p:cNvSpPr txBox="1">
            <a:spLocks noGrp="1"/>
          </p:cNvSpPr>
          <p:nvPr>
            <p:ph type="subTitle" idx="2"/>
          </p:nvPr>
        </p:nvSpPr>
        <p:spPr>
          <a:xfrm>
            <a:off x="336014" y="3140971"/>
            <a:ext cx="8471971" cy="49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CO" sz="2400" dirty="0">
                <a:latin typeface="Lato" panose="020B0604020202020204" charset="0"/>
              </a:rPr>
              <a:t>Históricamente delegado a la mujer y al ámbito doméstico.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MX" sz="2400" dirty="0">
                <a:latin typeface="Lato" panose="020B0604020202020204" charset="0"/>
              </a:rPr>
              <a:t>Orientado a personas con padecimientos.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MX" sz="2400" dirty="0">
                <a:latin typeface="Lato" panose="020B0604020202020204" charset="0"/>
              </a:rPr>
              <a:t>Vejez y niñez, excluyendo la juventud y adultez.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s-MX" sz="2400" dirty="0">
                <a:latin typeface="Lato" panose="020B0604020202020204" charset="0"/>
              </a:rPr>
              <a:t>Ámbito sanitario, priorizando componente curativo. 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E513EB3B-5FCC-4A85-8AF5-1A1744418518}"/>
              </a:ext>
            </a:extLst>
          </p:cNvPr>
          <p:cNvSpPr/>
          <p:nvPr/>
        </p:nvSpPr>
        <p:spPr>
          <a:xfrm>
            <a:off x="3827243" y="4661599"/>
            <a:ext cx="1489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s-E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Batthyány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2021)</a:t>
            </a:r>
            <a:endParaRPr lang="es-CO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1C353601-49B5-4194-BD43-7B6ABA7717A9}"/>
              </a:ext>
            </a:extLst>
          </p:cNvPr>
          <p:cNvSpPr/>
          <p:nvPr/>
        </p:nvSpPr>
        <p:spPr>
          <a:xfrm>
            <a:off x="220702" y="1340377"/>
            <a:ext cx="570637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  <a:ea typeface="Calibri" panose="020F0502020204030204" pitchFamily="34" charset="0"/>
              </a:rPr>
              <a:t>Rol de colectividad y corresponsabilidad: Estado, organizaciones, comunidades y familia.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Función axiológica de educación: construcción de un mundo más justo, equitativo y sustentable.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La salud de las personas y la salud del planeta son interdependientes.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Herramientas conceptuales y metodológicas para problematizar y delimitar soluciones.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CO" sz="20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</p:txBody>
      </p:sp>
      <p:sp>
        <p:nvSpPr>
          <p:cNvPr id="16" name="Google Shape;2104;p50">
            <a:extLst>
              <a:ext uri="{FF2B5EF4-FFF2-40B4-BE49-F238E27FC236}">
                <a16:creationId xmlns:a16="http://schemas.microsoft.com/office/drawing/2014/main" id="{A79CB8AB-3F51-4C10-B65D-C900174B93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39891" y="415124"/>
            <a:ext cx="271614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dirty="0"/>
              <a:t>Cuidado</a:t>
            </a:r>
            <a:endParaRPr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4FAAA2D0-B928-4F0C-8607-40CAE88E4682}"/>
              </a:ext>
            </a:extLst>
          </p:cNvPr>
          <p:cNvSpPr/>
          <p:nvPr/>
        </p:nvSpPr>
        <p:spPr>
          <a:xfrm>
            <a:off x="1528590" y="4718111"/>
            <a:ext cx="6086819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s-E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Batthyány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2021; </a:t>
            </a: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Vázquez-Verdera y Escámez-Sánchez, 2022)</a:t>
            </a: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5CB0F605-DDE2-43E2-8C16-C508184C6F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7075" y="1134737"/>
            <a:ext cx="3234548" cy="287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80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23ED82DB-3E0C-45CE-8235-5E599C9B69AA}"/>
              </a:ext>
            </a:extLst>
          </p:cNvPr>
          <p:cNvSpPr/>
          <p:nvPr/>
        </p:nvSpPr>
        <p:spPr>
          <a:xfrm>
            <a:off x="919910" y="912551"/>
            <a:ext cx="781646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Buscamos promover prácticas que aporten a la salud mental colectiva y al buen vivir, desde la cotidianidad, la integración de diferentes agentes y la interdisciplinariedad.</a:t>
            </a:r>
          </a:p>
          <a:p>
            <a:endParaRPr lang="es-MX" sz="18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Prácticas de cuidado.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Ética del cuidado. </a:t>
            </a:r>
            <a:endParaRPr lang="es-CO" sz="1800" dirty="0">
              <a:solidFill>
                <a:schemeClr val="bg2">
                  <a:lumMod val="50000"/>
                </a:schemeClr>
              </a:solidFill>
              <a:latin typeface="Lato" panose="020B060402020202020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Determinación social de la salud.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Procesos de salud-enfermedad-cuidado.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Género, etnia y clase social.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4sS: salud, sustentabilidad, soberanía y solidaridad.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Salud colectiva y promoción de la salud.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MX" sz="1800" dirty="0">
                <a:solidFill>
                  <a:schemeClr val="bg2">
                    <a:lumMod val="50000"/>
                  </a:schemeClr>
                </a:solidFill>
                <a:latin typeface="Lato" panose="020B0604020202020204" charset="0"/>
              </a:rPr>
              <a:t>Capacidades humanas.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2BD3608B-2078-4069-BF26-20CF22582EE3}"/>
              </a:ext>
            </a:extLst>
          </p:cNvPr>
          <p:cNvSpPr/>
          <p:nvPr/>
        </p:nvSpPr>
        <p:spPr>
          <a:xfrm>
            <a:off x="1798868" y="4618464"/>
            <a:ext cx="5172419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s-E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Batthyány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2021; </a:t>
            </a:r>
            <a:r>
              <a:rPr lang="es-MX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Breilh</a:t>
            </a: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2023; Basile, 2024; </a:t>
            </a:r>
            <a:r>
              <a:rPr lang="es-MX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Noddings</a:t>
            </a:r>
            <a:r>
              <a:rPr lang="es-MX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2009)</a:t>
            </a:r>
            <a:endParaRPr lang="es-C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137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p41"/>
          <p:cNvSpPr txBox="1">
            <a:spLocks noGrp="1"/>
          </p:cNvSpPr>
          <p:nvPr>
            <p:ph type="title"/>
          </p:nvPr>
        </p:nvSpPr>
        <p:spPr>
          <a:xfrm>
            <a:off x="594910" y="2759037"/>
            <a:ext cx="7954179" cy="109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s-MX" sz="4000" b="1" dirty="0"/>
              <a:t>Interacción social </a:t>
            </a:r>
            <a:br>
              <a:rPr lang="es-MX" sz="4000" b="1" dirty="0"/>
            </a:br>
            <a:br>
              <a:rPr lang="es-MX" sz="2800" dirty="0"/>
            </a:br>
            <a:r>
              <a:rPr lang="es-MX" sz="2800" b="1" dirty="0"/>
              <a:t>Objetivo: </a:t>
            </a:r>
            <a:r>
              <a:rPr lang="es-MX" sz="2800" dirty="0"/>
              <a:t>Promover prácticas de cuidado para la salud mental en la comunidad educativa de la Universidad de Nariño sede Torobajo.</a:t>
            </a:r>
            <a:endParaRPr sz="2800" dirty="0"/>
          </a:p>
        </p:txBody>
      </p:sp>
      <p:grpSp>
        <p:nvGrpSpPr>
          <p:cNvPr id="1752" name="Google Shape;1752;p41"/>
          <p:cNvGrpSpPr/>
          <p:nvPr/>
        </p:nvGrpSpPr>
        <p:grpSpPr>
          <a:xfrm>
            <a:off x="4133938" y="960363"/>
            <a:ext cx="875925" cy="78300"/>
            <a:chOff x="1944850" y="4445350"/>
            <a:chExt cx="875925" cy="78300"/>
          </a:xfrm>
        </p:grpSpPr>
        <p:sp>
          <p:nvSpPr>
            <p:cNvPr id="1753" name="Google Shape;1753;p41"/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54" name="Google Shape;1754;p41"/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55" name="Google Shape;1755;p41"/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56" name="Google Shape;1756;p41"/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57" name="Google Shape;1757;p41"/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58" name="Google Shape;1758;p41"/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759" name="Google Shape;1759;p41"/>
          <p:cNvGrpSpPr/>
          <p:nvPr/>
        </p:nvGrpSpPr>
        <p:grpSpPr>
          <a:xfrm>
            <a:off x="4134213" y="4104838"/>
            <a:ext cx="875925" cy="78300"/>
            <a:chOff x="1944850" y="4445350"/>
            <a:chExt cx="875925" cy="78300"/>
          </a:xfrm>
        </p:grpSpPr>
        <p:sp>
          <p:nvSpPr>
            <p:cNvPr id="1760" name="Google Shape;1760;p41"/>
            <p:cNvSpPr/>
            <p:nvPr/>
          </p:nvSpPr>
          <p:spPr>
            <a:xfrm>
              <a:off x="19448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61" name="Google Shape;1761;p41"/>
            <p:cNvSpPr/>
            <p:nvPr/>
          </p:nvSpPr>
          <p:spPr>
            <a:xfrm>
              <a:off x="21043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62" name="Google Shape;1762;p41"/>
            <p:cNvSpPr/>
            <p:nvPr/>
          </p:nvSpPr>
          <p:spPr>
            <a:xfrm>
              <a:off x="226390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63" name="Google Shape;1763;p41"/>
            <p:cNvSpPr/>
            <p:nvPr/>
          </p:nvSpPr>
          <p:spPr>
            <a:xfrm>
              <a:off x="242342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64" name="Google Shape;1764;p41"/>
            <p:cNvSpPr/>
            <p:nvPr/>
          </p:nvSpPr>
          <p:spPr>
            <a:xfrm>
              <a:off x="2582950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765" name="Google Shape;1765;p41"/>
            <p:cNvSpPr/>
            <p:nvPr/>
          </p:nvSpPr>
          <p:spPr>
            <a:xfrm>
              <a:off x="2742475" y="4445350"/>
              <a:ext cx="78300" cy="783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5" name="Google Shape;2215;p57"/>
          <p:cNvSpPr txBox="1">
            <a:spLocks noGrp="1"/>
          </p:cNvSpPr>
          <p:nvPr>
            <p:ph type="title"/>
          </p:nvPr>
        </p:nvSpPr>
        <p:spPr>
          <a:xfrm>
            <a:off x="647341" y="489620"/>
            <a:ext cx="7743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O" sz="3600" dirty="0"/>
              <a:t>Dimensiones</a:t>
            </a:r>
            <a:endParaRPr sz="3600" dirty="0"/>
          </a:p>
        </p:txBody>
      </p:sp>
      <p:sp>
        <p:nvSpPr>
          <p:cNvPr id="2216" name="Google Shape;2216;p57"/>
          <p:cNvSpPr txBox="1"/>
          <p:nvPr/>
        </p:nvSpPr>
        <p:spPr>
          <a:xfrm>
            <a:off x="753659" y="2495549"/>
            <a:ext cx="2423024" cy="873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Autocuidado</a:t>
            </a: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17" name="Google Shape;2217;p57"/>
          <p:cNvSpPr txBox="1"/>
          <p:nvPr/>
        </p:nvSpPr>
        <p:spPr>
          <a:xfrm>
            <a:off x="929370" y="2074050"/>
            <a:ext cx="2247334" cy="49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dirty="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Cuidado de sí</a:t>
            </a:r>
            <a:endParaRPr sz="2400" dirty="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218" name="Google Shape;2218;p57"/>
          <p:cNvSpPr txBox="1"/>
          <p:nvPr/>
        </p:nvSpPr>
        <p:spPr>
          <a:xfrm>
            <a:off x="3344160" y="3813433"/>
            <a:ext cx="2423024" cy="873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</a:t>
            </a:r>
            <a:r>
              <a:rPr lang="es-CO" sz="1600" dirty="0" err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nteracción</a:t>
            </a:r>
            <a:r>
              <a:rPr lang="es-CO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humana</a:t>
            </a:r>
            <a:endParaRPr sz="1600" dirty="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19" name="Google Shape;2219;p57"/>
          <p:cNvSpPr txBox="1"/>
          <p:nvPr/>
        </p:nvSpPr>
        <p:spPr>
          <a:xfrm>
            <a:off x="3062070" y="3372551"/>
            <a:ext cx="2906113" cy="641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s-CO" sz="2400" dirty="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Cuidado del otro</a:t>
            </a:r>
            <a:endParaRPr sz="2400" dirty="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sp>
        <p:nvSpPr>
          <p:cNvPr id="2220" name="Google Shape;2220;p57"/>
          <p:cNvSpPr txBox="1"/>
          <p:nvPr/>
        </p:nvSpPr>
        <p:spPr>
          <a:xfrm>
            <a:off x="6103452" y="2473685"/>
            <a:ext cx="2423024" cy="873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1600" dirty="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Entorno y la vida en todas sus formas. </a:t>
            </a:r>
          </a:p>
        </p:txBody>
      </p:sp>
      <p:sp>
        <p:nvSpPr>
          <p:cNvPr id="2221" name="Google Shape;2221;p57"/>
          <p:cNvSpPr txBox="1"/>
          <p:nvPr/>
        </p:nvSpPr>
        <p:spPr>
          <a:xfrm>
            <a:off x="5670437" y="2052186"/>
            <a:ext cx="3250937" cy="641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CO" sz="2400" dirty="0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Cuidado de lo otro</a:t>
            </a:r>
            <a:endParaRPr sz="2400" dirty="0">
              <a:solidFill>
                <a:schemeClr val="dk1"/>
              </a:solidFill>
              <a:latin typeface="Urbanist SemiBold"/>
              <a:ea typeface="Urbanist SemiBold"/>
              <a:cs typeface="Urbanist SemiBold"/>
              <a:sym typeface="Urbanist SemiBold"/>
            </a:endParaRPr>
          </a:p>
        </p:txBody>
      </p:sp>
      <p:grpSp>
        <p:nvGrpSpPr>
          <p:cNvPr id="19" name="Google Shape;2812;p74">
            <a:extLst>
              <a:ext uri="{FF2B5EF4-FFF2-40B4-BE49-F238E27FC236}">
                <a16:creationId xmlns:a16="http://schemas.microsoft.com/office/drawing/2014/main" id="{7DFB44E4-6E3F-44F6-8074-49947391CC32}"/>
              </a:ext>
            </a:extLst>
          </p:cNvPr>
          <p:cNvGrpSpPr/>
          <p:nvPr/>
        </p:nvGrpSpPr>
        <p:grpSpPr>
          <a:xfrm>
            <a:off x="4192623" y="2694442"/>
            <a:ext cx="1082159" cy="841614"/>
            <a:chOff x="911021" y="2691173"/>
            <a:chExt cx="1168960" cy="726890"/>
          </a:xfrm>
        </p:grpSpPr>
        <p:sp>
          <p:nvSpPr>
            <p:cNvPr id="20" name="Google Shape;2813;p74">
              <a:extLst>
                <a:ext uri="{FF2B5EF4-FFF2-40B4-BE49-F238E27FC236}">
                  <a16:creationId xmlns:a16="http://schemas.microsoft.com/office/drawing/2014/main" id="{8392E145-AD13-43CB-A573-47FDE7EA4BA7}"/>
                </a:ext>
              </a:extLst>
            </p:cNvPr>
            <p:cNvSpPr/>
            <p:nvPr/>
          </p:nvSpPr>
          <p:spPr>
            <a:xfrm>
              <a:off x="1487605" y="2907026"/>
              <a:ext cx="419862" cy="263652"/>
            </a:xfrm>
            <a:custGeom>
              <a:avLst/>
              <a:gdLst/>
              <a:ahLst/>
              <a:cxnLst/>
              <a:rect l="l" t="t" r="r" b="b"/>
              <a:pathLst>
                <a:path w="524827" h="329565" extrusionOk="0">
                  <a:moveTo>
                    <a:pt x="0" y="217170"/>
                  </a:moveTo>
                  <a:cubicBezTo>
                    <a:pt x="4763" y="226695"/>
                    <a:pt x="11430" y="235267"/>
                    <a:pt x="19050" y="242888"/>
                  </a:cubicBezTo>
                  <a:cubicBezTo>
                    <a:pt x="48578" y="272415"/>
                    <a:pt x="91440" y="282892"/>
                    <a:pt x="129540" y="272415"/>
                  </a:cubicBezTo>
                  <a:cubicBezTo>
                    <a:pt x="149543" y="306705"/>
                    <a:pt x="186690" y="329565"/>
                    <a:pt x="228600" y="329565"/>
                  </a:cubicBezTo>
                  <a:cubicBezTo>
                    <a:pt x="270510" y="329565"/>
                    <a:pt x="307658" y="306705"/>
                    <a:pt x="327660" y="272415"/>
                  </a:cubicBezTo>
                  <a:cubicBezTo>
                    <a:pt x="365760" y="282892"/>
                    <a:pt x="408623" y="272415"/>
                    <a:pt x="438150" y="242888"/>
                  </a:cubicBezTo>
                  <a:cubicBezTo>
                    <a:pt x="467678" y="213360"/>
                    <a:pt x="478155" y="170497"/>
                    <a:pt x="467678" y="132397"/>
                  </a:cubicBezTo>
                  <a:cubicBezTo>
                    <a:pt x="501967" y="112395"/>
                    <a:pt x="524828" y="75247"/>
                    <a:pt x="524828" y="33338"/>
                  </a:cubicBezTo>
                  <a:cubicBezTo>
                    <a:pt x="524828" y="21907"/>
                    <a:pt x="522923" y="10478"/>
                    <a:pt x="520065" y="0"/>
                  </a:cubicBezTo>
                  <a:cubicBezTo>
                    <a:pt x="403860" y="157163"/>
                    <a:pt x="195263" y="243840"/>
                    <a:pt x="0" y="2171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814;p74">
              <a:extLst>
                <a:ext uri="{FF2B5EF4-FFF2-40B4-BE49-F238E27FC236}">
                  <a16:creationId xmlns:a16="http://schemas.microsoft.com/office/drawing/2014/main" id="{365808CB-8FE4-4EBD-94E2-97036FF4D794}"/>
                </a:ext>
              </a:extLst>
            </p:cNvPr>
            <p:cNvSpPr/>
            <p:nvPr/>
          </p:nvSpPr>
          <p:spPr>
            <a:xfrm>
              <a:off x="938097" y="2860895"/>
              <a:ext cx="387858" cy="221318"/>
            </a:xfrm>
            <a:custGeom>
              <a:avLst/>
              <a:gdLst/>
              <a:ahLst/>
              <a:cxnLst/>
              <a:rect l="l" t="t" r="r" b="b"/>
              <a:pathLst>
                <a:path w="484822" h="276647" extrusionOk="0">
                  <a:moveTo>
                    <a:pt x="394335" y="219497"/>
                  </a:moveTo>
                  <a:cubicBezTo>
                    <a:pt x="424815" y="227117"/>
                    <a:pt x="457200" y="222355"/>
                    <a:pt x="484822" y="205210"/>
                  </a:cubicBezTo>
                  <a:cubicBezTo>
                    <a:pt x="441008" y="182350"/>
                    <a:pt x="400050" y="157585"/>
                    <a:pt x="359093" y="132820"/>
                  </a:cubicBezTo>
                  <a:cubicBezTo>
                    <a:pt x="339090" y="120437"/>
                    <a:pt x="318135" y="108055"/>
                    <a:pt x="298133" y="96625"/>
                  </a:cubicBezTo>
                  <a:cubicBezTo>
                    <a:pt x="216218" y="48047"/>
                    <a:pt x="108585" y="-5293"/>
                    <a:pt x="0" y="422"/>
                  </a:cubicBezTo>
                  <a:cubicBezTo>
                    <a:pt x="5715" y="33760"/>
                    <a:pt x="26670" y="63287"/>
                    <a:pt x="55245" y="79480"/>
                  </a:cubicBezTo>
                  <a:cubicBezTo>
                    <a:pt x="44768" y="117580"/>
                    <a:pt x="55245" y="160442"/>
                    <a:pt x="84772" y="189970"/>
                  </a:cubicBezTo>
                  <a:cubicBezTo>
                    <a:pt x="114300" y="219497"/>
                    <a:pt x="157163" y="229975"/>
                    <a:pt x="195263" y="219497"/>
                  </a:cubicBezTo>
                  <a:cubicBezTo>
                    <a:pt x="215265" y="253787"/>
                    <a:pt x="252413" y="276647"/>
                    <a:pt x="294322" y="276647"/>
                  </a:cubicBezTo>
                  <a:cubicBezTo>
                    <a:pt x="336233" y="276647"/>
                    <a:pt x="374333" y="253787"/>
                    <a:pt x="394335" y="2194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815;p74">
              <a:extLst>
                <a:ext uri="{FF2B5EF4-FFF2-40B4-BE49-F238E27FC236}">
                  <a16:creationId xmlns:a16="http://schemas.microsoft.com/office/drawing/2014/main" id="{918F9BE6-FBD1-40C0-B69D-3BD77C1545D0}"/>
                </a:ext>
              </a:extLst>
            </p:cNvPr>
            <p:cNvSpPr/>
            <p:nvPr/>
          </p:nvSpPr>
          <p:spPr>
            <a:xfrm>
              <a:off x="1047998" y="3122251"/>
              <a:ext cx="136398" cy="136398"/>
            </a:xfrm>
            <a:custGeom>
              <a:avLst/>
              <a:gdLst/>
              <a:ahLst/>
              <a:cxnLst/>
              <a:rect l="l" t="t" r="r" b="b"/>
              <a:pathLst>
                <a:path w="170497" h="170497" extrusionOk="0">
                  <a:moveTo>
                    <a:pt x="120968" y="120968"/>
                  </a:moveTo>
                  <a:cubicBezTo>
                    <a:pt x="154305" y="87630"/>
                    <a:pt x="170498" y="43815"/>
                    <a:pt x="170498" y="0"/>
                  </a:cubicBezTo>
                  <a:cubicBezTo>
                    <a:pt x="126683" y="0"/>
                    <a:pt x="82868" y="16193"/>
                    <a:pt x="49530" y="49530"/>
                  </a:cubicBezTo>
                  <a:cubicBezTo>
                    <a:pt x="16193" y="82868"/>
                    <a:pt x="0" y="126683"/>
                    <a:pt x="0" y="170498"/>
                  </a:cubicBezTo>
                  <a:cubicBezTo>
                    <a:pt x="43815" y="170498"/>
                    <a:pt x="87630" y="154305"/>
                    <a:pt x="120968" y="1209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816;p74">
              <a:extLst>
                <a:ext uri="{FF2B5EF4-FFF2-40B4-BE49-F238E27FC236}">
                  <a16:creationId xmlns:a16="http://schemas.microsoft.com/office/drawing/2014/main" id="{68BC2A9A-2FD0-4C79-BF88-F57F666B8435}"/>
                </a:ext>
              </a:extLst>
            </p:cNvPr>
            <p:cNvSpPr/>
            <p:nvPr/>
          </p:nvSpPr>
          <p:spPr>
            <a:xfrm>
              <a:off x="1421970" y="3121488"/>
              <a:ext cx="80771" cy="193547"/>
            </a:xfrm>
            <a:custGeom>
              <a:avLst/>
              <a:gdLst/>
              <a:ahLst/>
              <a:cxnLst/>
              <a:rect l="l" t="t" r="r" b="b"/>
              <a:pathLst>
                <a:path w="100964" h="241934" extrusionOk="0">
                  <a:moveTo>
                    <a:pt x="100965" y="120967"/>
                  </a:moveTo>
                  <a:cubicBezTo>
                    <a:pt x="100965" y="187776"/>
                    <a:pt x="78363" y="241935"/>
                    <a:pt x="50482" y="241935"/>
                  </a:cubicBezTo>
                  <a:cubicBezTo>
                    <a:pt x="22602" y="241935"/>
                    <a:pt x="0" y="187776"/>
                    <a:pt x="0" y="120967"/>
                  </a:cubicBezTo>
                  <a:cubicBezTo>
                    <a:pt x="0" y="54159"/>
                    <a:pt x="22602" y="0"/>
                    <a:pt x="50482" y="0"/>
                  </a:cubicBezTo>
                  <a:cubicBezTo>
                    <a:pt x="78363" y="0"/>
                    <a:pt x="100965" y="54159"/>
                    <a:pt x="100965" y="1209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" name="Google Shape;2817;p74">
              <a:extLst>
                <a:ext uri="{FF2B5EF4-FFF2-40B4-BE49-F238E27FC236}">
                  <a16:creationId xmlns:a16="http://schemas.microsoft.com/office/drawing/2014/main" id="{38BE5F12-0099-43BC-8940-3832CE70D8D1}"/>
                </a:ext>
              </a:extLst>
            </p:cNvPr>
            <p:cNvGrpSpPr/>
            <p:nvPr/>
          </p:nvGrpSpPr>
          <p:grpSpPr>
            <a:xfrm>
              <a:off x="1399126" y="2837312"/>
              <a:ext cx="288512" cy="204522"/>
              <a:chOff x="2115745" y="3762375"/>
              <a:chExt cx="360100" cy="255269"/>
            </a:xfrm>
          </p:grpSpPr>
          <p:sp>
            <p:nvSpPr>
              <p:cNvPr id="34" name="Google Shape;2818;p74">
                <a:extLst>
                  <a:ext uri="{FF2B5EF4-FFF2-40B4-BE49-F238E27FC236}">
                    <a16:creationId xmlns:a16="http://schemas.microsoft.com/office/drawing/2014/main" id="{07608388-227E-4937-8BE7-53060752B153}"/>
                  </a:ext>
                </a:extLst>
              </p:cNvPr>
              <p:cNvSpPr/>
              <p:nvPr/>
            </p:nvSpPr>
            <p:spPr>
              <a:xfrm>
                <a:off x="2133599" y="3780472"/>
                <a:ext cx="323850" cy="218187"/>
              </a:xfrm>
              <a:custGeom>
                <a:avLst/>
                <a:gdLst/>
                <a:ahLst/>
                <a:cxnLst/>
                <a:rect l="l" t="t" r="r" b="b"/>
                <a:pathLst>
                  <a:path w="323850" h="218187" extrusionOk="0">
                    <a:moveTo>
                      <a:pt x="323850" y="218122"/>
                    </a:moveTo>
                    <a:cubicBezTo>
                      <a:pt x="185738" y="220980"/>
                      <a:pt x="50483" y="129540"/>
                      <a:pt x="0" y="0"/>
                    </a:cubicBezTo>
                    <a:cubicBezTo>
                      <a:pt x="142875" y="5715"/>
                      <a:pt x="271463" y="84772"/>
                      <a:pt x="323850" y="2181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2819;p74">
                <a:extLst>
                  <a:ext uri="{FF2B5EF4-FFF2-40B4-BE49-F238E27FC236}">
                    <a16:creationId xmlns:a16="http://schemas.microsoft.com/office/drawing/2014/main" id="{DE7E05E9-0E21-4115-842D-1FA135A2B49C}"/>
                  </a:ext>
                </a:extLst>
              </p:cNvPr>
              <p:cNvSpPr/>
              <p:nvPr/>
            </p:nvSpPr>
            <p:spPr>
              <a:xfrm>
                <a:off x="2115745" y="3762375"/>
                <a:ext cx="360100" cy="255269"/>
              </a:xfrm>
              <a:custGeom>
                <a:avLst/>
                <a:gdLst/>
                <a:ahLst/>
                <a:cxnLst/>
                <a:rect l="l" t="t" r="r" b="b"/>
                <a:pathLst>
                  <a:path w="360100" h="255269" extrusionOk="0">
                    <a:moveTo>
                      <a:pt x="341704" y="255270"/>
                    </a:moveTo>
                    <a:cubicBezTo>
                      <a:pt x="347419" y="255270"/>
                      <a:pt x="353134" y="252413"/>
                      <a:pt x="356944" y="246697"/>
                    </a:cubicBezTo>
                    <a:cubicBezTo>
                      <a:pt x="360754" y="241935"/>
                      <a:pt x="360754" y="235268"/>
                      <a:pt x="358849" y="229553"/>
                    </a:cubicBezTo>
                    <a:cubicBezTo>
                      <a:pt x="305509" y="93345"/>
                      <a:pt x="175969" y="5715"/>
                      <a:pt x="18806" y="0"/>
                    </a:cubicBezTo>
                    <a:cubicBezTo>
                      <a:pt x="12139" y="0"/>
                      <a:pt x="6424" y="2857"/>
                      <a:pt x="3566" y="7620"/>
                    </a:cubicBezTo>
                    <a:cubicBezTo>
                      <a:pt x="-244" y="12382"/>
                      <a:pt x="-1196" y="19050"/>
                      <a:pt x="1662" y="24765"/>
                    </a:cubicBezTo>
                    <a:cubicBezTo>
                      <a:pt x="53096" y="158115"/>
                      <a:pt x="194066" y="254318"/>
                      <a:pt x="336941" y="254318"/>
                    </a:cubicBezTo>
                    <a:cubicBezTo>
                      <a:pt x="337894" y="255270"/>
                      <a:pt x="339799" y="255270"/>
                      <a:pt x="341704" y="255270"/>
                    </a:cubicBezTo>
                    <a:close/>
                    <a:moveTo>
                      <a:pt x="313129" y="217170"/>
                    </a:moveTo>
                    <a:cubicBezTo>
                      <a:pt x="202639" y="208597"/>
                      <a:pt x="97864" y="138113"/>
                      <a:pt x="47381" y="39053"/>
                    </a:cubicBezTo>
                    <a:cubicBezTo>
                      <a:pt x="165491" y="52388"/>
                      <a:pt x="263599" y="118110"/>
                      <a:pt x="313129" y="2171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" name="Google Shape;2820;p74">
              <a:extLst>
                <a:ext uri="{FF2B5EF4-FFF2-40B4-BE49-F238E27FC236}">
                  <a16:creationId xmlns:a16="http://schemas.microsoft.com/office/drawing/2014/main" id="{396832FD-3B6F-4E9B-AA10-5476D72DFAC0}"/>
                </a:ext>
              </a:extLst>
            </p:cNvPr>
            <p:cNvGrpSpPr/>
            <p:nvPr/>
          </p:nvGrpSpPr>
          <p:grpSpPr>
            <a:xfrm>
              <a:off x="911021" y="2691173"/>
              <a:ext cx="1168960" cy="726890"/>
              <a:chOff x="1506528" y="3579975"/>
              <a:chExt cx="1459012" cy="907252"/>
            </a:xfrm>
          </p:grpSpPr>
          <p:sp>
            <p:nvSpPr>
              <p:cNvPr id="26" name="Google Shape;2821;p74">
                <a:extLst>
                  <a:ext uri="{FF2B5EF4-FFF2-40B4-BE49-F238E27FC236}">
                    <a16:creationId xmlns:a16="http://schemas.microsoft.com/office/drawing/2014/main" id="{B87976D6-0FF7-4F77-9018-1DC67E1A53DE}"/>
                  </a:ext>
                </a:extLst>
              </p:cNvPr>
              <p:cNvSpPr/>
              <p:nvPr/>
            </p:nvSpPr>
            <p:spPr>
              <a:xfrm>
                <a:off x="1574481" y="3631211"/>
                <a:ext cx="411480" cy="279753"/>
              </a:xfrm>
              <a:custGeom>
                <a:avLst/>
                <a:gdLst/>
                <a:ahLst/>
                <a:cxnLst/>
                <a:rect l="l" t="t" r="r" b="b"/>
                <a:pathLst>
                  <a:path w="411480" h="279753" extrusionOk="0">
                    <a:moveTo>
                      <a:pt x="115253" y="15911"/>
                    </a:moveTo>
                    <a:cubicBezTo>
                      <a:pt x="91440" y="27341"/>
                      <a:pt x="71438" y="46391"/>
                      <a:pt x="49530" y="66394"/>
                    </a:cubicBezTo>
                    <a:cubicBezTo>
                      <a:pt x="39053" y="75919"/>
                      <a:pt x="28575" y="86396"/>
                      <a:pt x="17145" y="94969"/>
                    </a:cubicBezTo>
                    <a:lnTo>
                      <a:pt x="0" y="109256"/>
                    </a:lnTo>
                    <a:lnTo>
                      <a:pt x="21907" y="111161"/>
                    </a:lnTo>
                    <a:cubicBezTo>
                      <a:pt x="123825" y="121639"/>
                      <a:pt x="218123" y="171169"/>
                      <a:pt x="289560" y="213079"/>
                    </a:cubicBezTo>
                    <a:cubicBezTo>
                      <a:pt x="309563" y="225461"/>
                      <a:pt x="330518" y="237844"/>
                      <a:pt x="350520" y="249274"/>
                    </a:cubicBezTo>
                    <a:lnTo>
                      <a:pt x="355283" y="241654"/>
                    </a:lnTo>
                    <a:lnTo>
                      <a:pt x="355283" y="241654"/>
                    </a:lnTo>
                    <a:lnTo>
                      <a:pt x="351472" y="250226"/>
                    </a:lnTo>
                    <a:cubicBezTo>
                      <a:pt x="364808" y="258799"/>
                      <a:pt x="379095" y="267371"/>
                      <a:pt x="392430" y="274991"/>
                    </a:cubicBezTo>
                    <a:lnTo>
                      <a:pt x="400050" y="279754"/>
                    </a:lnTo>
                    <a:lnTo>
                      <a:pt x="404813" y="272134"/>
                    </a:lnTo>
                    <a:cubicBezTo>
                      <a:pt x="409575" y="264514"/>
                      <a:pt x="411480" y="255941"/>
                      <a:pt x="411480" y="247369"/>
                    </a:cubicBezTo>
                    <a:cubicBezTo>
                      <a:pt x="411480" y="240701"/>
                      <a:pt x="409575" y="234033"/>
                      <a:pt x="406718" y="227366"/>
                    </a:cubicBezTo>
                    <a:cubicBezTo>
                      <a:pt x="399097" y="211174"/>
                      <a:pt x="369570" y="199744"/>
                      <a:pt x="350520" y="200696"/>
                    </a:cubicBezTo>
                    <a:cubicBezTo>
                      <a:pt x="347663" y="200696"/>
                      <a:pt x="344805" y="199744"/>
                      <a:pt x="342900" y="197839"/>
                    </a:cubicBezTo>
                    <a:cubicBezTo>
                      <a:pt x="340995" y="195933"/>
                      <a:pt x="340043" y="193076"/>
                      <a:pt x="340995" y="190219"/>
                    </a:cubicBezTo>
                    <a:cubicBezTo>
                      <a:pt x="352425" y="132116"/>
                      <a:pt x="328613" y="69251"/>
                      <a:pt x="281940" y="33056"/>
                    </a:cubicBezTo>
                    <a:cubicBezTo>
                      <a:pt x="235268" y="-3139"/>
                      <a:pt x="168593" y="-10759"/>
                      <a:pt x="115253" y="159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27" name="Google Shape;2822;p74">
                <a:extLst>
                  <a:ext uri="{FF2B5EF4-FFF2-40B4-BE49-F238E27FC236}">
                    <a16:creationId xmlns:a16="http://schemas.microsoft.com/office/drawing/2014/main" id="{98E1172D-E7F4-4274-9990-53E7D7409AA5}"/>
                  </a:ext>
                </a:extLst>
              </p:cNvPr>
              <p:cNvGrpSpPr/>
              <p:nvPr/>
            </p:nvGrpSpPr>
            <p:grpSpPr>
              <a:xfrm>
                <a:off x="2293817" y="3579975"/>
                <a:ext cx="671723" cy="229071"/>
                <a:chOff x="2293817" y="3579975"/>
                <a:chExt cx="671723" cy="229071"/>
              </a:xfrm>
            </p:grpSpPr>
            <p:sp>
              <p:nvSpPr>
                <p:cNvPr id="32" name="Google Shape;2823;p74">
                  <a:extLst>
                    <a:ext uri="{FF2B5EF4-FFF2-40B4-BE49-F238E27FC236}">
                      <a16:creationId xmlns:a16="http://schemas.microsoft.com/office/drawing/2014/main" id="{FF3B69A2-AC2E-4DCF-B62F-9596E32BEC5E}"/>
                    </a:ext>
                  </a:extLst>
                </p:cNvPr>
                <p:cNvSpPr/>
                <p:nvPr/>
              </p:nvSpPr>
              <p:spPr>
                <a:xfrm>
                  <a:off x="2336482" y="3606407"/>
                  <a:ext cx="340995" cy="146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995" h="146882" extrusionOk="0">
                      <a:moveTo>
                        <a:pt x="42863" y="100723"/>
                      </a:moveTo>
                      <a:cubicBezTo>
                        <a:pt x="55245" y="110248"/>
                        <a:pt x="66675" y="118820"/>
                        <a:pt x="78105" y="125488"/>
                      </a:cubicBezTo>
                      <a:cubicBezTo>
                        <a:pt x="127635" y="152158"/>
                        <a:pt x="190500" y="154063"/>
                        <a:pt x="240983" y="130250"/>
                      </a:cubicBezTo>
                      <a:cubicBezTo>
                        <a:pt x="290513" y="107390"/>
                        <a:pt x="328613" y="59765"/>
                        <a:pt x="340995" y="6425"/>
                      </a:cubicBezTo>
                      <a:cubicBezTo>
                        <a:pt x="224790" y="-12625"/>
                        <a:pt x="100965" y="11188"/>
                        <a:pt x="0" y="71195"/>
                      </a:cubicBezTo>
                      <a:cubicBezTo>
                        <a:pt x="16192" y="79768"/>
                        <a:pt x="29527" y="90245"/>
                        <a:pt x="42863" y="1007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3" name="Google Shape;2824;p74">
                  <a:extLst>
                    <a:ext uri="{FF2B5EF4-FFF2-40B4-BE49-F238E27FC236}">
                      <a16:creationId xmlns:a16="http://schemas.microsoft.com/office/drawing/2014/main" id="{71C2A6BE-02AB-4E3A-BC8E-6CC16E4A4C50}"/>
                    </a:ext>
                  </a:extLst>
                </p:cNvPr>
                <p:cNvSpPr/>
                <p:nvPr/>
              </p:nvSpPr>
              <p:spPr>
                <a:xfrm>
                  <a:off x="2293817" y="3579975"/>
                  <a:ext cx="671723" cy="2290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1723" h="229071" extrusionOk="0">
                      <a:moveTo>
                        <a:pt x="663694" y="226215"/>
                      </a:moveTo>
                      <a:cubicBezTo>
                        <a:pt x="672266" y="220500"/>
                        <a:pt x="674172" y="209069"/>
                        <a:pt x="668457" y="200497"/>
                      </a:cubicBezTo>
                      <a:cubicBezTo>
                        <a:pt x="614164" y="121440"/>
                        <a:pt x="537012" y="60480"/>
                        <a:pt x="450334" y="28094"/>
                      </a:cubicBezTo>
                      <a:cubicBezTo>
                        <a:pt x="304602" y="-26198"/>
                        <a:pt x="131246" y="-481"/>
                        <a:pt x="7421" y="93817"/>
                      </a:cubicBezTo>
                      <a:cubicBezTo>
                        <a:pt x="754" y="99532"/>
                        <a:pt x="-2104" y="108105"/>
                        <a:pt x="1707" y="116677"/>
                      </a:cubicBezTo>
                      <a:cubicBezTo>
                        <a:pt x="5517" y="124297"/>
                        <a:pt x="14089" y="129059"/>
                        <a:pt x="22661" y="127155"/>
                      </a:cubicBezTo>
                      <a:cubicBezTo>
                        <a:pt x="39807" y="123344"/>
                        <a:pt x="55999" y="133822"/>
                        <a:pt x="79811" y="152872"/>
                      </a:cubicBezTo>
                      <a:cubicBezTo>
                        <a:pt x="91242" y="161444"/>
                        <a:pt x="102671" y="170017"/>
                        <a:pt x="115054" y="177637"/>
                      </a:cubicBezTo>
                      <a:cubicBezTo>
                        <a:pt x="167442" y="206212"/>
                        <a:pt x="234116" y="208117"/>
                        <a:pt x="288409" y="182400"/>
                      </a:cubicBezTo>
                      <a:cubicBezTo>
                        <a:pt x="341749" y="157634"/>
                        <a:pt x="381754" y="107152"/>
                        <a:pt x="395089" y="50002"/>
                      </a:cubicBezTo>
                      <a:cubicBezTo>
                        <a:pt x="409377" y="53812"/>
                        <a:pt x="422711" y="57622"/>
                        <a:pt x="436999" y="63337"/>
                      </a:cubicBezTo>
                      <a:cubicBezTo>
                        <a:pt x="516057" y="92865"/>
                        <a:pt x="587494" y="149062"/>
                        <a:pt x="637977" y="221452"/>
                      </a:cubicBezTo>
                      <a:cubicBezTo>
                        <a:pt x="641787" y="226215"/>
                        <a:pt x="647502" y="229072"/>
                        <a:pt x="653216" y="229072"/>
                      </a:cubicBezTo>
                      <a:cubicBezTo>
                        <a:pt x="657027" y="229072"/>
                        <a:pt x="660837" y="228119"/>
                        <a:pt x="663694" y="226215"/>
                      </a:cubicBezTo>
                      <a:close/>
                      <a:moveTo>
                        <a:pt x="360799" y="42382"/>
                      </a:moveTo>
                      <a:cubicBezTo>
                        <a:pt x="350322" y="88102"/>
                        <a:pt x="316984" y="129059"/>
                        <a:pt x="274122" y="148109"/>
                      </a:cubicBezTo>
                      <a:cubicBezTo>
                        <a:pt x="230307" y="168112"/>
                        <a:pt x="176014" y="167159"/>
                        <a:pt x="134104" y="144300"/>
                      </a:cubicBezTo>
                      <a:cubicBezTo>
                        <a:pt x="123627" y="138584"/>
                        <a:pt x="114102" y="130965"/>
                        <a:pt x="103624" y="123344"/>
                      </a:cubicBezTo>
                      <a:cubicBezTo>
                        <a:pt x="92194" y="114772"/>
                        <a:pt x="80764" y="105247"/>
                        <a:pt x="67429" y="98580"/>
                      </a:cubicBezTo>
                      <a:cubicBezTo>
                        <a:pt x="154107" y="46192"/>
                        <a:pt x="259834" y="26190"/>
                        <a:pt x="360799" y="42382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28" name="Google Shape;2825;p74">
                <a:extLst>
                  <a:ext uri="{FF2B5EF4-FFF2-40B4-BE49-F238E27FC236}">
                    <a16:creationId xmlns:a16="http://schemas.microsoft.com/office/drawing/2014/main" id="{8C2CC349-A6BC-4913-81DD-399448E12111}"/>
                  </a:ext>
                </a:extLst>
              </p:cNvPr>
              <p:cNvGrpSpPr/>
              <p:nvPr/>
            </p:nvGrpSpPr>
            <p:grpSpPr>
              <a:xfrm>
                <a:off x="1506528" y="3604834"/>
                <a:ext cx="1252300" cy="882393"/>
                <a:chOff x="1506528" y="3604834"/>
                <a:chExt cx="1252300" cy="882393"/>
              </a:xfrm>
            </p:grpSpPr>
            <p:sp>
              <p:nvSpPr>
                <p:cNvPr id="29" name="Google Shape;2826;p74">
                  <a:extLst>
                    <a:ext uri="{FF2B5EF4-FFF2-40B4-BE49-F238E27FC236}">
                      <a16:creationId xmlns:a16="http://schemas.microsoft.com/office/drawing/2014/main" id="{24E1F59A-7116-49D7-807D-74C463663D4B}"/>
                    </a:ext>
                  </a:extLst>
                </p:cNvPr>
                <p:cNvSpPr/>
                <p:nvPr/>
              </p:nvSpPr>
              <p:spPr>
                <a:xfrm>
                  <a:off x="1506528" y="3604834"/>
                  <a:ext cx="1252300" cy="445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2300" h="445195" extrusionOk="0">
                      <a:moveTo>
                        <a:pt x="1250006" y="189925"/>
                      </a:moveTo>
                      <a:cubicBezTo>
                        <a:pt x="1254768" y="181353"/>
                        <a:pt x="1251911" y="169922"/>
                        <a:pt x="1243338" y="165160"/>
                      </a:cubicBezTo>
                      <a:cubicBezTo>
                        <a:pt x="1234766" y="160397"/>
                        <a:pt x="1223336" y="163255"/>
                        <a:pt x="1218573" y="171828"/>
                      </a:cubicBezTo>
                      <a:cubicBezTo>
                        <a:pt x="1110941" y="352803"/>
                        <a:pt x="876626" y="447100"/>
                        <a:pt x="673743" y="391855"/>
                      </a:cubicBezTo>
                      <a:cubicBezTo>
                        <a:pt x="611831" y="374710"/>
                        <a:pt x="553728" y="346135"/>
                        <a:pt x="497531" y="313750"/>
                      </a:cubicBezTo>
                      <a:cubicBezTo>
                        <a:pt x="509913" y="292795"/>
                        <a:pt x="511818" y="266125"/>
                        <a:pt x="500388" y="243265"/>
                      </a:cubicBezTo>
                      <a:cubicBezTo>
                        <a:pt x="489911" y="222310"/>
                        <a:pt x="464193" y="207070"/>
                        <a:pt x="439428" y="202308"/>
                      </a:cubicBezTo>
                      <a:cubicBezTo>
                        <a:pt x="444191" y="140395"/>
                        <a:pt x="416568" y="76578"/>
                        <a:pt x="367038" y="38478"/>
                      </a:cubicBezTo>
                      <a:cubicBezTo>
                        <a:pt x="311793" y="-4385"/>
                        <a:pt x="232736" y="-12005"/>
                        <a:pt x="170823" y="18475"/>
                      </a:cubicBezTo>
                      <a:cubicBezTo>
                        <a:pt x="144153" y="31810"/>
                        <a:pt x="121293" y="52765"/>
                        <a:pt x="99386" y="72768"/>
                      </a:cubicBezTo>
                      <a:cubicBezTo>
                        <a:pt x="71763" y="98485"/>
                        <a:pt x="46046" y="122297"/>
                        <a:pt x="14613" y="128965"/>
                      </a:cubicBezTo>
                      <a:cubicBezTo>
                        <a:pt x="5088" y="130870"/>
                        <a:pt x="-1579" y="140395"/>
                        <a:pt x="326" y="149920"/>
                      </a:cubicBezTo>
                      <a:cubicBezTo>
                        <a:pt x="1278" y="159445"/>
                        <a:pt x="10803" y="166113"/>
                        <a:pt x="20328" y="165160"/>
                      </a:cubicBezTo>
                      <a:cubicBezTo>
                        <a:pt x="139391" y="153730"/>
                        <a:pt x="255596" y="211833"/>
                        <a:pt x="344178" y="264220"/>
                      </a:cubicBezTo>
                      <a:cubicBezTo>
                        <a:pt x="364181" y="276603"/>
                        <a:pt x="385136" y="288985"/>
                        <a:pt x="405138" y="301368"/>
                      </a:cubicBezTo>
                      <a:cubicBezTo>
                        <a:pt x="486101" y="350897"/>
                        <a:pt x="569921" y="402333"/>
                        <a:pt x="664218" y="428050"/>
                      </a:cubicBezTo>
                      <a:cubicBezTo>
                        <a:pt x="706128" y="439480"/>
                        <a:pt x="749943" y="445195"/>
                        <a:pt x="792806" y="445195"/>
                      </a:cubicBezTo>
                      <a:cubicBezTo>
                        <a:pt x="973781" y="443290"/>
                        <a:pt x="1155708" y="346135"/>
                        <a:pt x="1250006" y="189925"/>
                      </a:cubicBezTo>
                      <a:close/>
                      <a:moveTo>
                        <a:pt x="124151" y="99438"/>
                      </a:moveTo>
                      <a:cubicBezTo>
                        <a:pt x="145106" y="80388"/>
                        <a:pt x="165108" y="61338"/>
                        <a:pt x="187016" y="50860"/>
                      </a:cubicBezTo>
                      <a:cubicBezTo>
                        <a:pt x="237498" y="26095"/>
                        <a:pt x="300363" y="32763"/>
                        <a:pt x="345131" y="67053"/>
                      </a:cubicBezTo>
                      <a:cubicBezTo>
                        <a:pt x="388946" y="101343"/>
                        <a:pt x="411806" y="160397"/>
                        <a:pt x="400376" y="215643"/>
                      </a:cubicBezTo>
                      <a:cubicBezTo>
                        <a:pt x="399423" y="221358"/>
                        <a:pt x="400376" y="227072"/>
                        <a:pt x="404186" y="231835"/>
                      </a:cubicBezTo>
                      <a:cubicBezTo>
                        <a:pt x="407996" y="236597"/>
                        <a:pt x="413711" y="238503"/>
                        <a:pt x="419426" y="237550"/>
                      </a:cubicBezTo>
                      <a:cubicBezTo>
                        <a:pt x="436571" y="236597"/>
                        <a:pt x="461336" y="247075"/>
                        <a:pt x="467051" y="258505"/>
                      </a:cubicBezTo>
                      <a:cubicBezTo>
                        <a:pt x="472766" y="269935"/>
                        <a:pt x="471813" y="283270"/>
                        <a:pt x="465146" y="293747"/>
                      </a:cubicBezTo>
                      <a:cubicBezTo>
                        <a:pt x="450858" y="285175"/>
                        <a:pt x="437523" y="276603"/>
                        <a:pt x="423236" y="268983"/>
                      </a:cubicBezTo>
                      <a:cubicBezTo>
                        <a:pt x="403233" y="256600"/>
                        <a:pt x="382278" y="244218"/>
                        <a:pt x="361323" y="231835"/>
                      </a:cubicBezTo>
                      <a:cubicBezTo>
                        <a:pt x="286076" y="188020"/>
                        <a:pt x="191778" y="139443"/>
                        <a:pt x="89861" y="128965"/>
                      </a:cubicBezTo>
                      <a:cubicBezTo>
                        <a:pt x="102243" y="119440"/>
                        <a:pt x="113673" y="108963"/>
                        <a:pt x="124151" y="9943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0" name="Google Shape;2827;p74">
                  <a:extLst>
                    <a:ext uri="{FF2B5EF4-FFF2-40B4-BE49-F238E27FC236}">
                      <a16:creationId xmlns:a16="http://schemas.microsoft.com/office/drawing/2014/main" id="{53E16D72-05CE-4FDC-955B-9D5B3F00749B}"/>
                    </a:ext>
                  </a:extLst>
                </p:cNvPr>
                <p:cNvSpPr/>
                <p:nvPr/>
              </p:nvSpPr>
              <p:spPr>
                <a:xfrm>
                  <a:off x="1869005" y="4088130"/>
                  <a:ext cx="196966" cy="34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66" h="346709" extrusionOk="0">
                      <a:moveTo>
                        <a:pt x="49329" y="91440"/>
                      </a:moveTo>
                      <a:cubicBezTo>
                        <a:pt x="7419" y="160972"/>
                        <a:pt x="-8773" y="247650"/>
                        <a:pt x="4562" y="329565"/>
                      </a:cubicBezTo>
                      <a:lnTo>
                        <a:pt x="7419" y="346710"/>
                      </a:lnTo>
                      <a:lnTo>
                        <a:pt x="19802" y="335280"/>
                      </a:lnTo>
                      <a:cubicBezTo>
                        <a:pt x="23612" y="331470"/>
                        <a:pt x="27422" y="328613"/>
                        <a:pt x="31232" y="324802"/>
                      </a:cubicBezTo>
                      <a:cubicBezTo>
                        <a:pt x="34089" y="322897"/>
                        <a:pt x="35994" y="320992"/>
                        <a:pt x="38852" y="318135"/>
                      </a:cubicBezTo>
                      <a:cubicBezTo>
                        <a:pt x="58854" y="300990"/>
                        <a:pt x="82667" y="291465"/>
                        <a:pt x="105527" y="281940"/>
                      </a:cubicBezTo>
                      <a:lnTo>
                        <a:pt x="106479" y="280988"/>
                      </a:lnTo>
                      <a:cubicBezTo>
                        <a:pt x="131244" y="271463"/>
                        <a:pt x="152199" y="261938"/>
                        <a:pt x="168392" y="246697"/>
                      </a:cubicBezTo>
                      <a:cubicBezTo>
                        <a:pt x="186489" y="229552"/>
                        <a:pt x="196967" y="203835"/>
                        <a:pt x="196967" y="179070"/>
                      </a:cubicBezTo>
                      <a:cubicBezTo>
                        <a:pt x="196967" y="170497"/>
                        <a:pt x="196014" y="160972"/>
                        <a:pt x="193157" y="152400"/>
                      </a:cubicBezTo>
                      <a:cubicBezTo>
                        <a:pt x="182679" y="120015"/>
                        <a:pt x="152199" y="94297"/>
                        <a:pt x="118862" y="89535"/>
                      </a:cubicBezTo>
                      <a:cubicBezTo>
                        <a:pt x="114099" y="88582"/>
                        <a:pt x="111242" y="84772"/>
                        <a:pt x="111242" y="80963"/>
                      </a:cubicBezTo>
                      <a:cubicBezTo>
                        <a:pt x="111242" y="76200"/>
                        <a:pt x="114099" y="72390"/>
                        <a:pt x="118862" y="71438"/>
                      </a:cubicBezTo>
                      <a:cubicBezTo>
                        <a:pt x="130292" y="68580"/>
                        <a:pt x="139817" y="52388"/>
                        <a:pt x="143627" y="38100"/>
                      </a:cubicBezTo>
                      <a:cubicBezTo>
                        <a:pt x="146484" y="27622"/>
                        <a:pt x="142674" y="15240"/>
                        <a:pt x="136007" y="6667"/>
                      </a:cubicBezTo>
                      <a:lnTo>
                        <a:pt x="130292" y="0"/>
                      </a:lnTo>
                      <a:lnTo>
                        <a:pt x="123624" y="5715"/>
                      </a:lnTo>
                      <a:cubicBezTo>
                        <a:pt x="93144" y="30480"/>
                        <a:pt x="68379" y="59055"/>
                        <a:pt x="49329" y="914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31" name="Google Shape;2828;p74">
                  <a:extLst>
                    <a:ext uri="{FF2B5EF4-FFF2-40B4-BE49-F238E27FC236}">
                      <a16:creationId xmlns:a16="http://schemas.microsoft.com/office/drawing/2014/main" id="{752F9B2D-270B-4DA8-9927-EDDA6EC9E6F2}"/>
                    </a:ext>
                  </a:extLst>
                </p:cNvPr>
                <p:cNvSpPr/>
                <p:nvPr/>
              </p:nvSpPr>
              <p:spPr>
                <a:xfrm>
                  <a:off x="1840949" y="3988027"/>
                  <a:ext cx="332027" cy="49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027" h="499200" extrusionOk="0">
                      <a:moveTo>
                        <a:pt x="40238" y="499200"/>
                      </a:moveTo>
                      <a:cubicBezTo>
                        <a:pt x="49763" y="496343"/>
                        <a:pt x="55478" y="486818"/>
                        <a:pt x="53573" y="477293"/>
                      </a:cubicBezTo>
                      <a:cubicBezTo>
                        <a:pt x="51668" y="467768"/>
                        <a:pt x="61193" y="459195"/>
                        <a:pt x="76433" y="445860"/>
                      </a:cubicBezTo>
                      <a:cubicBezTo>
                        <a:pt x="79290" y="443003"/>
                        <a:pt x="82148" y="441098"/>
                        <a:pt x="85005" y="438241"/>
                      </a:cubicBezTo>
                      <a:cubicBezTo>
                        <a:pt x="101198" y="423953"/>
                        <a:pt x="122153" y="415380"/>
                        <a:pt x="144060" y="406808"/>
                      </a:cubicBezTo>
                      <a:lnTo>
                        <a:pt x="145013" y="405855"/>
                      </a:lnTo>
                      <a:cubicBezTo>
                        <a:pt x="171683" y="395378"/>
                        <a:pt x="195495" y="384900"/>
                        <a:pt x="215498" y="365850"/>
                      </a:cubicBezTo>
                      <a:cubicBezTo>
                        <a:pt x="247883" y="335370"/>
                        <a:pt x="260265" y="285841"/>
                        <a:pt x="246930" y="242978"/>
                      </a:cubicBezTo>
                      <a:cubicBezTo>
                        <a:pt x="237405" y="212498"/>
                        <a:pt x="213593" y="185828"/>
                        <a:pt x="185018" y="171541"/>
                      </a:cubicBezTo>
                      <a:cubicBezTo>
                        <a:pt x="190733" y="162968"/>
                        <a:pt x="195495" y="152491"/>
                        <a:pt x="197400" y="142966"/>
                      </a:cubicBezTo>
                      <a:cubicBezTo>
                        <a:pt x="201210" y="123916"/>
                        <a:pt x="196448" y="103913"/>
                        <a:pt x="185018" y="89625"/>
                      </a:cubicBezTo>
                      <a:cubicBezTo>
                        <a:pt x="224070" y="62955"/>
                        <a:pt x="269790" y="43905"/>
                        <a:pt x="316463" y="36285"/>
                      </a:cubicBezTo>
                      <a:cubicBezTo>
                        <a:pt x="326940" y="34380"/>
                        <a:pt x="333608" y="24855"/>
                        <a:pt x="331703" y="15330"/>
                      </a:cubicBezTo>
                      <a:cubicBezTo>
                        <a:pt x="329798" y="5805"/>
                        <a:pt x="320273" y="-862"/>
                        <a:pt x="310748" y="91"/>
                      </a:cubicBezTo>
                      <a:cubicBezTo>
                        <a:pt x="205020" y="18188"/>
                        <a:pt x="108818" y="83910"/>
                        <a:pt x="53573" y="176303"/>
                      </a:cubicBezTo>
                      <a:cubicBezTo>
                        <a:pt x="-1672" y="267743"/>
                        <a:pt x="-15007" y="383948"/>
                        <a:pt x="17378" y="485866"/>
                      </a:cubicBezTo>
                      <a:cubicBezTo>
                        <a:pt x="20235" y="493485"/>
                        <a:pt x="26903" y="498248"/>
                        <a:pt x="34523" y="498248"/>
                      </a:cubicBezTo>
                      <a:cubicBezTo>
                        <a:pt x="37380" y="499200"/>
                        <a:pt x="38333" y="499200"/>
                        <a:pt x="40238" y="499200"/>
                      </a:cubicBezTo>
                      <a:close/>
                      <a:moveTo>
                        <a:pt x="162158" y="136298"/>
                      </a:moveTo>
                      <a:cubicBezTo>
                        <a:pt x="159300" y="148680"/>
                        <a:pt x="150728" y="161063"/>
                        <a:pt x="144060" y="162968"/>
                      </a:cubicBezTo>
                      <a:cubicBezTo>
                        <a:pt x="135488" y="164873"/>
                        <a:pt x="129773" y="172493"/>
                        <a:pt x="129773" y="182018"/>
                      </a:cubicBezTo>
                      <a:cubicBezTo>
                        <a:pt x="129773" y="190591"/>
                        <a:pt x="136440" y="198210"/>
                        <a:pt x="145013" y="199163"/>
                      </a:cubicBezTo>
                      <a:cubicBezTo>
                        <a:pt x="175493" y="203925"/>
                        <a:pt x="202163" y="226785"/>
                        <a:pt x="211688" y="256313"/>
                      </a:cubicBezTo>
                      <a:cubicBezTo>
                        <a:pt x="221213" y="284888"/>
                        <a:pt x="211688" y="320130"/>
                        <a:pt x="189780" y="341085"/>
                      </a:cubicBezTo>
                      <a:cubicBezTo>
                        <a:pt x="174540" y="355373"/>
                        <a:pt x="154538" y="363945"/>
                        <a:pt x="130725" y="373470"/>
                      </a:cubicBezTo>
                      <a:lnTo>
                        <a:pt x="129773" y="374423"/>
                      </a:lnTo>
                      <a:cubicBezTo>
                        <a:pt x="105960" y="383948"/>
                        <a:pt x="81195" y="394425"/>
                        <a:pt x="60240" y="412523"/>
                      </a:cubicBezTo>
                      <a:cubicBezTo>
                        <a:pt x="57383" y="414428"/>
                        <a:pt x="55478" y="417285"/>
                        <a:pt x="52620" y="419191"/>
                      </a:cubicBezTo>
                      <a:cubicBezTo>
                        <a:pt x="48810" y="422048"/>
                        <a:pt x="45000" y="425858"/>
                        <a:pt x="41190" y="429668"/>
                      </a:cubicBezTo>
                      <a:cubicBezTo>
                        <a:pt x="27855" y="350610"/>
                        <a:pt x="43095" y="266791"/>
                        <a:pt x="85005" y="198210"/>
                      </a:cubicBezTo>
                      <a:cubicBezTo>
                        <a:pt x="104055" y="166778"/>
                        <a:pt x="127868" y="139155"/>
                        <a:pt x="156443" y="115343"/>
                      </a:cubicBezTo>
                      <a:cubicBezTo>
                        <a:pt x="162158" y="119153"/>
                        <a:pt x="164063" y="127725"/>
                        <a:pt x="162158" y="13629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53" name="Google Shape;2812;p74">
            <a:extLst>
              <a:ext uri="{FF2B5EF4-FFF2-40B4-BE49-F238E27FC236}">
                <a16:creationId xmlns:a16="http://schemas.microsoft.com/office/drawing/2014/main" id="{A6ABB8CD-E9BD-42E0-A303-5D969755F0D5}"/>
              </a:ext>
            </a:extLst>
          </p:cNvPr>
          <p:cNvGrpSpPr/>
          <p:nvPr/>
        </p:nvGrpSpPr>
        <p:grpSpPr>
          <a:xfrm>
            <a:off x="1587335" y="1269973"/>
            <a:ext cx="1082159" cy="841614"/>
            <a:chOff x="911021" y="2691173"/>
            <a:chExt cx="1168960" cy="726890"/>
          </a:xfrm>
        </p:grpSpPr>
        <p:sp>
          <p:nvSpPr>
            <p:cNvPr id="54" name="Google Shape;2813;p74">
              <a:extLst>
                <a:ext uri="{FF2B5EF4-FFF2-40B4-BE49-F238E27FC236}">
                  <a16:creationId xmlns:a16="http://schemas.microsoft.com/office/drawing/2014/main" id="{1341E576-6579-415A-AE99-2E22A7267524}"/>
                </a:ext>
              </a:extLst>
            </p:cNvPr>
            <p:cNvSpPr/>
            <p:nvPr/>
          </p:nvSpPr>
          <p:spPr>
            <a:xfrm>
              <a:off x="1487605" y="2907026"/>
              <a:ext cx="419862" cy="263652"/>
            </a:xfrm>
            <a:custGeom>
              <a:avLst/>
              <a:gdLst/>
              <a:ahLst/>
              <a:cxnLst/>
              <a:rect l="l" t="t" r="r" b="b"/>
              <a:pathLst>
                <a:path w="524827" h="329565" extrusionOk="0">
                  <a:moveTo>
                    <a:pt x="0" y="217170"/>
                  </a:moveTo>
                  <a:cubicBezTo>
                    <a:pt x="4763" y="226695"/>
                    <a:pt x="11430" y="235267"/>
                    <a:pt x="19050" y="242888"/>
                  </a:cubicBezTo>
                  <a:cubicBezTo>
                    <a:pt x="48578" y="272415"/>
                    <a:pt x="91440" y="282892"/>
                    <a:pt x="129540" y="272415"/>
                  </a:cubicBezTo>
                  <a:cubicBezTo>
                    <a:pt x="149543" y="306705"/>
                    <a:pt x="186690" y="329565"/>
                    <a:pt x="228600" y="329565"/>
                  </a:cubicBezTo>
                  <a:cubicBezTo>
                    <a:pt x="270510" y="329565"/>
                    <a:pt x="307658" y="306705"/>
                    <a:pt x="327660" y="272415"/>
                  </a:cubicBezTo>
                  <a:cubicBezTo>
                    <a:pt x="365760" y="282892"/>
                    <a:pt x="408623" y="272415"/>
                    <a:pt x="438150" y="242888"/>
                  </a:cubicBezTo>
                  <a:cubicBezTo>
                    <a:pt x="467678" y="213360"/>
                    <a:pt x="478155" y="170497"/>
                    <a:pt x="467678" y="132397"/>
                  </a:cubicBezTo>
                  <a:cubicBezTo>
                    <a:pt x="501967" y="112395"/>
                    <a:pt x="524828" y="75247"/>
                    <a:pt x="524828" y="33338"/>
                  </a:cubicBezTo>
                  <a:cubicBezTo>
                    <a:pt x="524828" y="21907"/>
                    <a:pt x="522923" y="10478"/>
                    <a:pt x="520065" y="0"/>
                  </a:cubicBezTo>
                  <a:cubicBezTo>
                    <a:pt x="403860" y="157163"/>
                    <a:pt x="195263" y="243840"/>
                    <a:pt x="0" y="2171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2814;p74">
              <a:extLst>
                <a:ext uri="{FF2B5EF4-FFF2-40B4-BE49-F238E27FC236}">
                  <a16:creationId xmlns:a16="http://schemas.microsoft.com/office/drawing/2014/main" id="{E416BC1D-1E84-4C37-B0E5-05F37CB5CF42}"/>
                </a:ext>
              </a:extLst>
            </p:cNvPr>
            <p:cNvSpPr/>
            <p:nvPr/>
          </p:nvSpPr>
          <p:spPr>
            <a:xfrm>
              <a:off x="938097" y="2860895"/>
              <a:ext cx="387858" cy="221318"/>
            </a:xfrm>
            <a:custGeom>
              <a:avLst/>
              <a:gdLst/>
              <a:ahLst/>
              <a:cxnLst/>
              <a:rect l="l" t="t" r="r" b="b"/>
              <a:pathLst>
                <a:path w="484822" h="276647" extrusionOk="0">
                  <a:moveTo>
                    <a:pt x="394335" y="219497"/>
                  </a:moveTo>
                  <a:cubicBezTo>
                    <a:pt x="424815" y="227117"/>
                    <a:pt x="457200" y="222355"/>
                    <a:pt x="484822" y="205210"/>
                  </a:cubicBezTo>
                  <a:cubicBezTo>
                    <a:pt x="441008" y="182350"/>
                    <a:pt x="400050" y="157585"/>
                    <a:pt x="359093" y="132820"/>
                  </a:cubicBezTo>
                  <a:cubicBezTo>
                    <a:pt x="339090" y="120437"/>
                    <a:pt x="318135" y="108055"/>
                    <a:pt x="298133" y="96625"/>
                  </a:cubicBezTo>
                  <a:cubicBezTo>
                    <a:pt x="216218" y="48047"/>
                    <a:pt x="108585" y="-5293"/>
                    <a:pt x="0" y="422"/>
                  </a:cubicBezTo>
                  <a:cubicBezTo>
                    <a:pt x="5715" y="33760"/>
                    <a:pt x="26670" y="63287"/>
                    <a:pt x="55245" y="79480"/>
                  </a:cubicBezTo>
                  <a:cubicBezTo>
                    <a:pt x="44768" y="117580"/>
                    <a:pt x="55245" y="160442"/>
                    <a:pt x="84772" y="189970"/>
                  </a:cubicBezTo>
                  <a:cubicBezTo>
                    <a:pt x="114300" y="219497"/>
                    <a:pt x="157163" y="229975"/>
                    <a:pt x="195263" y="219497"/>
                  </a:cubicBezTo>
                  <a:cubicBezTo>
                    <a:pt x="215265" y="253787"/>
                    <a:pt x="252413" y="276647"/>
                    <a:pt x="294322" y="276647"/>
                  </a:cubicBezTo>
                  <a:cubicBezTo>
                    <a:pt x="336233" y="276647"/>
                    <a:pt x="374333" y="253787"/>
                    <a:pt x="394335" y="2194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2815;p74">
              <a:extLst>
                <a:ext uri="{FF2B5EF4-FFF2-40B4-BE49-F238E27FC236}">
                  <a16:creationId xmlns:a16="http://schemas.microsoft.com/office/drawing/2014/main" id="{60028888-A949-4538-BF2F-6957FFC480FB}"/>
                </a:ext>
              </a:extLst>
            </p:cNvPr>
            <p:cNvSpPr/>
            <p:nvPr/>
          </p:nvSpPr>
          <p:spPr>
            <a:xfrm>
              <a:off x="1047998" y="3122251"/>
              <a:ext cx="136398" cy="136398"/>
            </a:xfrm>
            <a:custGeom>
              <a:avLst/>
              <a:gdLst/>
              <a:ahLst/>
              <a:cxnLst/>
              <a:rect l="l" t="t" r="r" b="b"/>
              <a:pathLst>
                <a:path w="170497" h="170497" extrusionOk="0">
                  <a:moveTo>
                    <a:pt x="120968" y="120968"/>
                  </a:moveTo>
                  <a:cubicBezTo>
                    <a:pt x="154305" y="87630"/>
                    <a:pt x="170498" y="43815"/>
                    <a:pt x="170498" y="0"/>
                  </a:cubicBezTo>
                  <a:cubicBezTo>
                    <a:pt x="126683" y="0"/>
                    <a:pt x="82868" y="16193"/>
                    <a:pt x="49530" y="49530"/>
                  </a:cubicBezTo>
                  <a:cubicBezTo>
                    <a:pt x="16193" y="82868"/>
                    <a:pt x="0" y="126683"/>
                    <a:pt x="0" y="170498"/>
                  </a:cubicBezTo>
                  <a:cubicBezTo>
                    <a:pt x="43815" y="170498"/>
                    <a:pt x="87630" y="154305"/>
                    <a:pt x="120968" y="1209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2816;p74">
              <a:extLst>
                <a:ext uri="{FF2B5EF4-FFF2-40B4-BE49-F238E27FC236}">
                  <a16:creationId xmlns:a16="http://schemas.microsoft.com/office/drawing/2014/main" id="{A86F9F93-6942-4FB3-ADB3-561DA0602E62}"/>
                </a:ext>
              </a:extLst>
            </p:cNvPr>
            <p:cNvSpPr/>
            <p:nvPr/>
          </p:nvSpPr>
          <p:spPr>
            <a:xfrm>
              <a:off x="1421970" y="3121488"/>
              <a:ext cx="80771" cy="193547"/>
            </a:xfrm>
            <a:custGeom>
              <a:avLst/>
              <a:gdLst/>
              <a:ahLst/>
              <a:cxnLst/>
              <a:rect l="l" t="t" r="r" b="b"/>
              <a:pathLst>
                <a:path w="100964" h="241934" extrusionOk="0">
                  <a:moveTo>
                    <a:pt x="100965" y="120967"/>
                  </a:moveTo>
                  <a:cubicBezTo>
                    <a:pt x="100965" y="187776"/>
                    <a:pt x="78363" y="241935"/>
                    <a:pt x="50482" y="241935"/>
                  </a:cubicBezTo>
                  <a:cubicBezTo>
                    <a:pt x="22602" y="241935"/>
                    <a:pt x="0" y="187776"/>
                    <a:pt x="0" y="120967"/>
                  </a:cubicBezTo>
                  <a:cubicBezTo>
                    <a:pt x="0" y="54159"/>
                    <a:pt x="22602" y="0"/>
                    <a:pt x="50482" y="0"/>
                  </a:cubicBezTo>
                  <a:cubicBezTo>
                    <a:pt x="78363" y="0"/>
                    <a:pt x="100965" y="54159"/>
                    <a:pt x="100965" y="1209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8" name="Google Shape;2817;p74">
              <a:extLst>
                <a:ext uri="{FF2B5EF4-FFF2-40B4-BE49-F238E27FC236}">
                  <a16:creationId xmlns:a16="http://schemas.microsoft.com/office/drawing/2014/main" id="{272B5533-E0EB-4CC5-B3B5-A20F0F478C99}"/>
                </a:ext>
              </a:extLst>
            </p:cNvPr>
            <p:cNvGrpSpPr/>
            <p:nvPr/>
          </p:nvGrpSpPr>
          <p:grpSpPr>
            <a:xfrm>
              <a:off x="1399126" y="2837312"/>
              <a:ext cx="288512" cy="204522"/>
              <a:chOff x="2115745" y="3762375"/>
              <a:chExt cx="360100" cy="255269"/>
            </a:xfrm>
          </p:grpSpPr>
          <p:sp>
            <p:nvSpPr>
              <p:cNvPr id="68" name="Google Shape;2818;p74">
                <a:extLst>
                  <a:ext uri="{FF2B5EF4-FFF2-40B4-BE49-F238E27FC236}">
                    <a16:creationId xmlns:a16="http://schemas.microsoft.com/office/drawing/2014/main" id="{4B147282-A721-4590-AB3D-D3703A9CE85D}"/>
                  </a:ext>
                </a:extLst>
              </p:cNvPr>
              <p:cNvSpPr/>
              <p:nvPr/>
            </p:nvSpPr>
            <p:spPr>
              <a:xfrm>
                <a:off x="2133599" y="3780472"/>
                <a:ext cx="323850" cy="218187"/>
              </a:xfrm>
              <a:custGeom>
                <a:avLst/>
                <a:gdLst/>
                <a:ahLst/>
                <a:cxnLst/>
                <a:rect l="l" t="t" r="r" b="b"/>
                <a:pathLst>
                  <a:path w="323850" h="218187" extrusionOk="0">
                    <a:moveTo>
                      <a:pt x="323850" y="218122"/>
                    </a:moveTo>
                    <a:cubicBezTo>
                      <a:pt x="185738" y="220980"/>
                      <a:pt x="50483" y="129540"/>
                      <a:pt x="0" y="0"/>
                    </a:cubicBezTo>
                    <a:cubicBezTo>
                      <a:pt x="142875" y="5715"/>
                      <a:pt x="271463" y="84772"/>
                      <a:pt x="323850" y="2181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2819;p74">
                <a:extLst>
                  <a:ext uri="{FF2B5EF4-FFF2-40B4-BE49-F238E27FC236}">
                    <a16:creationId xmlns:a16="http://schemas.microsoft.com/office/drawing/2014/main" id="{154C61B1-0D3D-4B8D-A6D6-3F875E574A9A}"/>
                  </a:ext>
                </a:extLst>
              </p:cNvPr>
              <p:cNvSpPr/>
              <p:nvPr/>
            </p:nvSpPr>
            <p:spPr>
              <a:xfrm>
                <a:off x="2115745" y="3762375"/>
                <a:ext cx="360100" cy="255269"/>
              </a:xfrm>
              <a:custGeom>
                <a:avLst/>
                <a:gdLst/>
                <a:ahLst/>
                <a:cxnLst/>
                <a:rect l="l" t="t" r="r" b="b"/>
                <a:pathLst>
                  <a:path w="360100" h="255269" extrusionOk="0">
                    <a:moveTo>
                      <a:pt x="341704" y="255270"/>
                    </a:moveTo>
                    <a:cubicBezTo>
                      <a:pt x="347419" y="255270"/>
                      <a:pt x="353134" y="252413"/>
                      <a:pt x="356944" y="246697"/>
                    </a:cubicBezTo>
                    <a:cubicBezTo>
                      <a:pt x="360754" y="241935"/>
                      <a:pt x="360754" y="235268"/>
                      <a:pt x="358849" y="229553"/>
                    </a:cubicBezTo>
                    <a:cubicBezTo>
                      <a:pt x="305509" y="93345"/>
                      <a:pt x="175969" y="5715"/>
                      <a:pt x="18806" y="0"/>
                    </a:cubicBezTo>
                    <a:cubicBezTo>
                      <a:pt x="12139" y="0"/>
                      <a:pt x="6424" y="2857"/>
                      <a:pt x="3566" y="7620"/>
                    </a:cubicBezTo>
                    <a:cubicBezTo>
                      <a:pt x="-244" y="12382"/>
                      <a:pt x="-1196" y="19050"/>
                      <a:pt x="1662" y="24765"/>
                    </a:cubicBezTo>
                    <a:cubicBezTo>
                      <a:pt x="53096" y="158115"/>
                      <a:pt x="194066" y="254318"/>
                      <a:pt x="336941" y="254318"/>
                    </a:cubicBezTo>
                    <a:cubicBezTo>
                      <a:pt x="337894" y="255270"/>
                      <a:pt x="339799" y="255270"/>
                      <a:pt x="341704" y="255270"/>
                    </a:cubicBezTo>
                    <a:close/>
                    <a:moveTo>
                      <a:pt x="313129" y="217170"/>
                    </a:moveTo>
                    <a:cubicBezTo>
                      <a:pt x="202639" y="208597"/>
                      <a:pt x="97864" y="138113"/>
                      <a:pt x="47381" y="39053"/>
                    </a:cubicBezTo>
                    <a:cubicBezTo>
                      <a:pt x="165491" y="52388"/>
                      <a:pt x="263599" y="118110"/>
                      <a:pt x="313129" y="2171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" name="Google Shape;2820;p74">
              <a:extLst>
                <a:ext uri="{FF2B5EF4-FFF2-40B4-BE49-F238E27FC236}">
                  <a16:creationId xmlns:a16="http://schemas.microsoft.com/office/drawing/2014/main" id="{2FACBAD5-9C6F-45A4-A951-6DC0FF6432EA}"/>
                </a:ext>
              </a:extLst>
            </p:cNvPr>
            <p:cNvGrpSpPr/>
            <p:nvPr/>
          </p:nvGrpSpPr>
          <p:grpSpPr>
            <a:xfrm>
              <a:off x="911021" y="2691173"/>
              <a:ext cx="1168960" cy="726890"/>
              <a:chOff x="1506528" y="3579975"/>
              <a:chExt cx="1459012" cy="907252"/>
            </a:xfrm>
          </p:grpSpPr>
          <p:sp>
            <p:nvSpPr>
              <p:cNvPr id="60" name="Google Shape;2821;p74">
                <a:extLst>
                  <a:ext uri="{FF2B5EF4-FFF2-40B4-BE49-F238E27FC236}">
                    <a16:creationId xmlns:a16="http://schemas.microsoft.com/office/drawing/2014/main" id="{8A6933EB-C1E3-4D6D-8F70-62B2C0E75D84}"/>
                  </a:ext>
                </a:extLst>
              </p:cNvPr>
              <p:cNvSpPr/>
              <p:nvPr/>
            </p:nvSpPr>
            <p:spPr>
              <a:xfrm>
                <a:off x="1574481" y="3631211"/>
                <a:ext cx="411480" cy="279753"/>
              </a:xfrm>
              <a:custGeom>
                <a:avLst/>
                <a:gdLst/>
                <a:ahLst/>
                <a:cxnLst/>
                <a:rect l="l" t="t" r="r" b="b"/>
                <a:pathLst>
                  <a:path w="411480" h="279753" extrusionOk="0">
                    <a:moveTo>
                      <a:pt x="115253" y="15911"/>
                    </a:moveTo>
                    <a:cubicBezTo>
                      <a:pt x="91440" y="27341"/>
                      <a:pt x="71438" y="46391"/>
                      <a:pt x="49530" y="66394"/>
                    </a:cubicBezTo>
                    <a:cubicBezTo>
                      <a:pt x="39053" y="75919"/>
                      <a:pt x="28575" y="86396"/>
                      <a:pt x="17145" y="94969"/>
                    </a:cubicBezTo>
                    <a:lnTo>
                      <a:pt x="0" y="109256"/>
                    </a:lnTo>
                    <a:lnTo>
                      <a:pt x="21907" y="111161"/>
                    </a:lnTo>
                    <a:cubicBezTo>
                      <a:pt x="123825" y="121639"/>
                      <a:pt x="218123" y="171169"/>
                      <a:pt x="289560" y="213079"/>
                    </a:cubicBezTo>
                    <a:cubicBezTo>
                      <a:pt x="309563" y="225461"/>
                      <a:pt x="330518" y="237844"/>
                      <a:pt x="350520" y="249274"/>
                    </a:cubicBezTo>
                    <a:lnTo>
                      <a:pt x="355283" y="241654"/>
                    </a:lnTo>
                    <a:lnTo>
                      <a:pt x="355283" y="241654"/>
                    </a:lnTo>
                    <a:lnTo>
                      <a:pt x="351472" y="250226"/>
                    </a:lnTo>
                    <a:cubicBezTo>
                      <a:pt x="364808" y="258799"/>
                      <a:pt x="379095" y="267371"/>
                      <a:pt x="392430" y="274991"/>
                    </a:cubicBezTo>
                    <a:lnTo>
                      <a:pt x="400050" y="279754"/>
                    </a:lnTo>
                    <a:lnTo>
                      <a:pt x="404813" y="272134"/>
                    </a:lnTo>
                    <a:cubicBezTo>
                      <a:pt x="409575" y="264514"/>
                      <a:pt x="411480" y="255941"/>
                      <a:pt x="411480" y="247369"/>
                    </a:cubicBezTo>
                    <a:cubicBezTo>
                      <a:pt x="411480" y="240701"/>
                      <a:pt x="409575" y="234033"/>
                      <a:pt x="406718" y="227366"/>
                    </a:cubicBezTo>
                    <a:cubicBezTo>
                      <a:pt x="399097" y="211174"/>
                      <a:pt x="369570" y="199744"/>
                      <a:pt x="350520" y="200696"/>
                    </a:cubicBezTo>
                    <a:cubicBezTo>
                      <a:pt x="347663" y="200696"/>
                      <a:pt x="344805" y="199744"/>
                      <a:pt x="342900" y="197839"/>
                    </a:cubicBezTo>
                    <a:cubicBezTo>
                      <a:pt x="340995" y="195933"/>
                      <a:pt x="340043" y="193076"/>
                      <a:pt x="340995" y="190219"/>
                    </a:cubicBezTo>
                    <a:cubicBezTo>
                      <a:pt x="352425" y="132116"/>
                      <a:pt x="328613" y="69251"/>
                      <a:pt x="281940" y="33056"/>
                    </a:cubicBezTo>
                    <a:cubicBezTo>
                      <a:pt x="235268" y="-3139"/>
                      <a:pt x="168593" y="-10759"/>
                      <a:pt x="115253" y="159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1" name="Google Shape;2822;p74">
                <a:extLst>
                  <a:ext uri="{FF2B5EF4-FFF2-40B4-BE49-F238E27FC236}">
                    <a16:creationId xmlns:a16="http://schemas.microsoft.com/office/drawing/2014/main" id="{44FEF2E9-DBD2-43BC-8300-3A3EE5DEFC12}"/>
                  </a:ext>
                </a:extLst>
              </p:cNvPr>
              <p:cNvGrpSpPr/>
              <p:nvPr/>
            </p:nvGrpSpPr>
            <p:grpSpPr>
              <a:xfrm>
                <a:off x="2293817" y="3579975"/>
                <a:ext cx="671723" cy="229071"/>
                <a:chOff x="2293817" y="3579975"/>
                <a:chExt cx="671723" cy="229071"/>
              </a:xfrm>
            </p:grpSpPr>
            <p:sp>
              <p:nvSpPr>
                <p:cNvPr id="66" name="Google Shape;2823;p74">
                  <a:extLst>
                    <a:ext uri="{FF2B5EF4-FFF2-40B4-BE49-F238E27FC236}">
                      <a16:creationId xmlns:a16="http://schemas.microsoft.com/office/drawing/2014/main" id="{9C105DA7-A10F-4573-9AB7-A16A7DE57B9A}"/>
                    </a:ext>
                  </a:extLst>
                </p:cNvPr>
                <p:cNvSpPr/>
                <p:nvPr/>
              </p:nvSpPr>
              <p:spPr>
                <a:xfrm>
                  <a:off x="2336482" y="3606407"/>
                  <a:ext cx="340995" cy="146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995" h="146882" extrusionOk="0">
                      <a:moveTo>
                        <a:pt x="42863" y="100723"/>
                      </a:moveTo>
                      <a:cubicBezTo>
                        <a:pt x="55245" y="110248"/>
                        <a:pt x="66675" y="118820"/>
                        <a:pt x="78105" y="125488"/>
                      </a:cubicBezTo>
                      <a:cubicBezTo>
                        <a:pt x="127635" y="152158"/>
                        <a:pt x="190500" y="154063"/>
                        <a:pt x="240983" y="130250"/>
                      </a:cubicBezTo>
                      <a:cubicBezTo>
                        <a:pt x="290513" y="107390"/>
                        <a:pt x="328613" y="59765"/>
                        <a:pt x="340995" y="6425"/>
                      </a:cubicBezTo>
                      <a:cubicBezTo>
                        <a:pt x="224790" y="-12625"/>
                        <a:pt x="100965" y="11188"/>
                        <a:pt x="0" y="71195"/>
                      </a:cubicBezTo>
                      <a:cubicBezTo>
                        <a:pt x="16192" y="79768"/>
                        <a:pt x="29527" y="90245"/>
                        <a:pt x="42863" y="1007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7" name="Google Shape;2824;p74">
                  <a:extLst>
                    <a:ext uri="{FF2B5EF4-FFF2-40B4-BE49-F238E27FC236}">
                      <a16:creationId xmlns:a16="http://schemas.microsoft.com/office/drawing/2014/main" id="{06C3430B-D763-48A3-82BF-59F1D43DBE95}"/>
                    </a:ext>
                  </a:extLst>
                </p:cNvPr>
                <p:cNvSpPr/>
                <p:nvPr/>
              </p:nvSpPr>
              <p:spPr>
                <a:xfrm>
                  <a:off x="2293817" y="3579975"/>
                  <a:ext cx="671723" cy="2290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1723" h="229071" extrusionOk="0">
                      <a:moveTo>
                        <a:pt x="663694" y="226215"/>
                      </a:moveTo>
                      <a:cubicBezTo>
                        <a:pt x="672266" y="220500"/>
                        <a:pt x="674172" y="209069"/>
                        <a:pt x="668457" y="200497"/>
                      </a:cubicBezTo>
                      <a:cubicBezTo>
                        <a:pt x="614164" y="121440"/>
                        <a:pt x="537012" y="60480"/>
                        <a:pt x="450334" y="28094"/>
                      </a:cubicBezTo>
                      <a:cubicBezTo>
                        <a:pt x="304602" y="-26198"/>
                        <a:pt x="131246" y="-481"/>
                        <a:pt x="7421" y="93817"/>
                      </a:cubicBezTo>
                      <a:cubicBezTo>
                        <a:pt x="754" y="99532"/>
                        <a:pt x="-2104" y="108105"/>
                        <a:pt x="1707" y="116677"/>
                      </a:cubicBezTo>
                      <a:cubicBezTo>
                        <a:pt x="5517" y="124297"/>
                        <a:pt x="14089" y="129059"/>
                        <a:pt x="22661" y="127155"/>
                      </a:cubicBezTo>
                      <a:cubicBezTo>
                        <a:pt x="39807" y="123344"/>
                        <a:pt x="55999" y="133822"/>
                        <a:pt x="79811" y="152872"/>
                      </a:cubicBezTo>
                      <a:cubicBezTo>
                        <a:pt x="91242" y="161444"/>
                        <a:pt x="102671" y="170017"/>
                        <a:pt x="115054" y="177637"/>
                      </a:cubicBezTo>
                      <a:cubicBezTo>
                        <a:pt x="167442" y="206212"/>
                        <a:pt x="234116" y="208117"/>
                        <a:pt x="288409" y="182400"/>
                      </a:cubicBezTo>
                      <a:cubicBezTo>
                        <a:pt x="341749" y="157634"/>
                        <a:pt x="381754" y="107152"/>
                        <a:pt x="395089" y="50002"/>
                      </a:cubicBezTo>
                      <a:cubicBezTo>
                        <a:pt x="409377" y="53812"/>
                        <a:pt x="422711" y="57622"/>
                        <a:pt x="436999" y="63337"/>
                      </a:cubicBezTo>
                      <a:cubicBezTo>
                        <a:pt x="516057" y="92865"/>
                        <a:pt x="587494" y="149062"/>
                        <a:pt x="637977" y="221452"/>
                      </a:cubicBezTo>
                      <a:cubicBezTo>
                        <a:pt x="641787" y="226215"/>
                        <a:pt x="647502" y="229072"/>
                        <a:pt x="653216" y="229072"/>
                      </a:cubicBezTo>
                      <a:cubicBezTo>
                        <a:pt x="657027" y="229072"/>
                        <a:pt x="660837" y="228119"/>
                        <a:pt x="663694" y="226215"/>
                      </a:cubicBezTo>
                      <a:close/>
                      <a:moveTo>
                        <a:pt x="360799" y="42382"/>
                      </a:moveTo>
                      <a:cubicBezTo>
                        <a:pt x="350322" y="88102"/>
                        <a:pt x="316984" y="129059"/>
                        <a:pt x="274122" y="148109"/>
                      </a:cubicBezTo>
                      <a:cubicBezTo>
                        <a:pt x="230307" y="168112"/>
                        <a:pt x="176014" y="167159"/>
                        <a:pt x="134104" y="144300"/>
                      </a:cubicBezTo>
                      <a:cubicBezTo>
                        <a:pt x="123627" y="138584"/>
                        <a:pt x="114102" y="130965"/>
                        <a:pt x="103624" y="123344"/>
                      </a:cubicBezTo>
                      <a:cubicBezTo>
                        <a:pt x="92194" y="114772"/>
                        <a:pt x="80764" y="105247"/>
                        <a:pt x="67429" y="98580"/>
                      </a:cubicBezTo>
                      <a:cubicBezTo>
                        <a:pt x="154107" y="46192"/>
                        <a:pt x="259834" y="26190"/>
                        <a:pt x="360799" y="42382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2" name="Google Shape;2825;p74">
                <a:extLst>
                  <a:ext uri="{FF2B5EF4-FFF2-40B4-BE49-F238E27FC236}">
                    <a16:creationId xmlns:a16="http://schemas.microsoft.com/office/drawing/2014/main" id="{E16F83F4-E20C-4549-97A1-D86FD905F3BC}"/>
                  </a:ext>
                </a:extLst>
              </p:cNvPr>
              <p:cNvGrpSpPr/>
              <p:nvPr/>
            </p:nvGrpSpPr>
            <p:grpSpPr>
              <a:xfrm>
                <a:off x="1506528" y="3604834"/>
                <a:ext cx="1252300" cy="882393"/>
                <a:chOff x="1506528" y="3604834"/>
                <a:chExt cx="1252300" cy="882393"/>
              </a:xfrm>
            </p:grpSpPr>
            <p:sp>
              <p:nvSpPr>
                <p:cNvPr id="63" name="Google Shape;2826;p74">
                  <a:extLst>
                    <a:ext uri="{FF2B5EF4-FFF2-40B4-BE49-F238E27FC236}">
                      <a16:creationId xmlns:a16="http://schemas.microsoft.com/office/drawing/2014/main" id="{554CAB40-4D07-45BB-A142-E6BD98FF67EF}"/>
                    </a:ext>
                  </a:extLst>
                </p:cNvPr>
                <p:cNvSpPr/>
                <p:nvPr/>
              </p:nvSpPr>
              <p:spPr>
                <a:xfrm>
                  <a:off x="1506528" y="3604834"/>
                  <a:ext cx="1252300" cy="445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2300" h="445195" extrusionOk="0">
                      <a:moveTo>
                        <a:pt x="1250006" y="189925"/>
                      </a:moveTo>
                      <a:cubicBezTo>
                        <a:pt x="1254768" y="181353"/>
                        <a:pt x="1251911" y="169922"/>
                        <a:pt x="1243338" y="165160"/>
                      </a:cubicBezTo>
                      <a:cubicBezTo>
                        <a:pt x="1234766" y="160397"/>
                        <a:pt x="1223336" y="163255"/>
                        <a:pt x="1218573" y="171828"/>
                      </a:cubicBezTo>
                      <a:cubicBezTo>
                        <a:pt x="1110941" y="352803"/>
                        <a:pt x="876626" y="447100"/>
                        <a:pt x="673743" y="391855"/>
                      </a:cubicBezTo>
                      <a:cubicBezTo>
                        <a:pt x="611831" y="374710"/>
                        <a:pt x="553728" y="346135"/>
                        <a:pt x="497531" y="313750"/>
                      </a:cubicBezTo>
                      <a:cubicBezTo>
                        <a:pt x="509913" y="292795"/>
                        <a:pt x="511818" y="266125"/>
                        <a:pt x="500388" y="243265"/>
                      </a:cubicBezTo>
                      <a:cubicBezTo>
                        <a:pt x="489911" y="222310"/>
                        <a:pt x="464193" y="207070"/>
                        <a:pt x="439428" y="202308"/>
                      </a:cubicBezTo>
                      <a:cubicBezTo>
                        <a:pt x="444191" y="140395"/>
                        <a:pt x="416568" y="76578"/>
                        <a:pt x="367038" y="38478"/>
                      </a:cubicBezTo>
                      <a:cubicBezTo>
                        <a:pt x="311793" y="-4385"/>
                        <a:pt x="232736" y="-12005"/>
                        <a:pt x="170823" y="18475"/>
                      </a:cubicBezTo>
                      <a:cubicBezTo>
                        <a:pt x="144153" y="31810"/>
                        <a:pt x="121293" y="52765"/>
                        <a:pt x="99386" y="72768"/>
                      </a:cubicBezTo>
                      <a:cubicBezTo>
                        <a:pt x="71763" y="98485"/>
                        <a:pt x="46046" y="122297"/>
                        <a:pt x="14613" y="128965"/>
                      </a:cubicBezTo>
                      <a:cubicBezTo>
                        <a:pt x="5088" y="130870"/>
                        <a:pt x="-1579" y="140395"/>
                        <a:pt x="326" y="149920"/>
                      </a:cubicBezTo>
                      <a:cubicBezTo>
                        <a:pt x="1278" y="159445"/>
                        <a:pt x="10803" y="166113"/>
                        <a:pt x="20328" y="165160"/>
                      </a:cubicBezTo>
                      <a:cubicBezTo>
                        <a:pt x="139391" y="153730"/>
                        <a:pt x="255596" y="211833"/>
                        <a:pt x="344178" y="264220"/>
                      </a:cubicBezTo>
                      <a:cubicBezTo>
                        <a:pt x="364181" y="276603"/>
                        <a:pt x="385136" y="288985"/>
                        <a:pt x="405138" y="301368"/>
                      </a:cubicBezTo>
                      <a:cubicBezTo>
                        <a:pt x="486101" y="350897"/>
                        <a:pt x="569921" y="402333"/>
                        <a:pt x="664218" y="428050"/>
                      </a:cubicBezTo>
                      <a:cubicBezTo>
                        <a:pt x="706128" y="439480"/>
                        <a:pt x="749943" y="445195"/>
                        <a:pt x="792806" y="445195"/>
                      </a:cubicBezTo>
                      <a:cubicBezTo>
                        <a:pt x="973781" y="443290"/>
                        <a:pt x="1155708" y="346135"/>
                        <a:pt x="1250006" y="189925"/>
                      </a:cubicBezTo>
                      <a:close/>
                      <a:moveTo>
                        <a:pt x="124151" y="99438"/>
                      </a:moveTo>
                      <a:cubicBezTo>
                        <a:pt x="145106" y="80388"/>
                        <a:pt x="165108" y="61338"/>
                        <a:pt x="187016" y="50860"/>
                      </a:cubicBezTo>
                      <a:cubicBezTo>
                        <a:pt x="237498" y="26095"/>
                        <a:pt x="300363" y="32763"/>
                        <a:pt x="345131" y="67053"/>
                      </a:cubicBezTo>
                      <a:cubicBezTo>
                        <a:pt x="388946" y="101343"/>
                        <a:pt x="411806" y="160397"/>
                        <a:pt x="400376" y="215643"/>
                      </a:cubicBezTo>
                      <a:cubicBezTo>
                        <a:pt x="399423" y="221358"/>
                        <a:pt x="400376" y="227072"/>
                        <a:pt x="404186" y="231835"/>
                      </a:cubicBezTo>
                      <a:cubicBezTo>
                        <a:pt x="407996" y="236597"/>
                        <a:pt x="413711" y="238503"/>
                        <a:pt x="419426" y="237550"/>
                      </a:cubicBezTo>
                      <a:cubicBezTo>
                        <a:pt x="436571" y="236597"/>
                        <a:pt x="461336" y="247075"/>
                        <a:pt x="467051" y="258505"/>
                      </a:cubicBezTo>
                      <a:cubicBezTo>
                        <a:pt x="472766" y="269935"/>
                        <a:pt x="471813" y="283270"/>
                        <a:pt x="465146" y="293747"/>
                      </a:cubicBezTo>
                      <a:cubicBezTo>
                        <a:pt x="450858" y="285175"/>
                        <a:pt x="437523" y="276603"/>
                        <a:pt x="423236" y="268983"/>
                      </a:cubicBezTo>
                      <a:cubicBezTo>
                        <a:pt x="403233" y="256600"/>
                        <a:pt x="382278" y="244218"/>
                        <a:pt x="361323" y="231835"/>
                      </a:cubicBezTo>
                      <a:cubicBezTo>
                        <a:pt x="286076" y="188020"/>
                        <a:pt x="191778" y="139443"/>
                        <a:pt x="89861" y="128965"/>
                      </a:cubicBezTo>
                      <a:cubicBezTo>
                        <a:pt x="102243" y="119440"/>
                        <a:pt x="113673" y="108963"/>
                        <a:pt x="124151" y="9943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4" name="Google Shape;2827;p74">
                  <a:extLst>
                    <a:ext uri="{FF2B5EF4-FFF2-40B4-BE49-F238E27FC236}">
                      <a16:creationId xmlns:a16="http://schemas.microsoft.com/office/drawing/2014/main" id="{0096A25E-C68C-4959-9126-85F4C5C87618}"/>
                    </a:ext>
                  </a:extLst>
                </p:cNvPr>
                <p:cNvSpPr/>
                <p:nvPr/>
              </p:nvSpPr>
              <p:spPr>
                <a:xfrm>
                  <a:off x="1869005" y="4088130"/>
                  <a:ext cx="196966" cy="34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66" h="346709" extrusionOk="0">
                      <a:moveTo>
                        <a:pt x="49329" y="91440"/>
                      </a:moveTo>
                      <a:cubicBezTo>
                        <a:pt x="7419" y="160972"/>
                        <a:pt x="-8773" y="247650"/>
                        <a:pt x="4562" y="329565"/>
                      </a:cubicBezTo>
                      <a:lnTo>
                        <a:pt x="7419" y="346710"/>
                      </a:lnTo>
                      <a:lnTo>
                        <a:pt x="19802" y="335280"/>
                      </a:lnTo>
                      <a:cubicBezTo>
                        <a:pt x="23612" y="331470"/>
                        <a:pt x="27422" y="328613"/>
                        <a:pt x="31232" y="324802"/>
                      </a:cubicBezTo>
                      <a:cubicBezTo>
                        <a:pt x="34089" y="322897"/>
                        <a:pt x="35994" y="320992"/>
                        <a:pt x="38852" y="318135"/>
                      </a:cubicBezTo>
                      <a:cubicBezTo>
                        <a:pt x="58854" y="300990"/>
                        <a:pt x="82667" y="291465"/>
                        <a:pt x="105527" y="281940"/>
                      </a:cubicBezTo>
                      <a:lnTo>
                        <a:pt x="106479" y="280988"/>
                      </a:lnTo>
                      <a:cubicBezTo>
                        <a:pt x="131244" y="271463"/>
                        <a:pt x="152199" y="261938"/>
                        <a:pt x="168392" y="246697"/>
                      </a:cubicBezTo>
                      <a:cubicBezTo>
                        <a:pt x="186489" y="229552"/>
                        <a:pt x="196967" y="203835"/>
                        <a:pt x="196967" y="179070"/>
                      </a:cubicBezTo>
                      <a:cubicBezTo>
                        <a:pt x="196967" y="170497"/>
                        <a:pt x="196014" y="160972"/>
                        <a:pt x="193157" y="152400"/>
                      </a:cubicBezTo>
                      <a:cubicBezTo>
                        <a:pt x="182679" y="120015"/>
                        <a:pt x="152199" y="94297"/>
                        <a:pt x="118862" y="89535"/>
                      </a:cubicBezTo>
                      <a:cubicBezTo>
                        <a:pt x="114099" y="88582"/>
                        <a:pt x="111242" y="84772"/>
                        <a:pt x="111242" y="80963"/>
                      </a:cubicBezTo>
                      <a:cubicBezTo>
                        <a:pt x="111242" y="76200"/>
                        <a:pt x="114099" y="72390"/>
                        <a:pt x="118862" y="71438"/>
                      </a:cubicBezTo>
                      <a:cubicBezTo>
                        <a:pt x="130292" y="68580"/>
                        <a:pt x="139817" y="52388"/>
                        <a:pt x="143627" y="38100"/>
                      </a:cubicBezTo>
                      <a:cubicBezTo>
                        <a:pt x="146484" y="27622"/>
                        <a:pt x="142674" y="15240"/>
                        <a:pt x="136007" y="6667"/>
                      </a:cubicBezTo>
                      <a:lnTo>
                        <a:pt x="130292" y="0"/>
                      </a:lnTo>
                      <a:lnTo>
                        <a:pt x="123624" y="5715"/>
                      </a:lnTo>
                      <a:cubicBezTo>
                        <a:pt x="93144" y="30480"/>
                        <a:pt x="68379" y="59055"/>
                        <a:pt x="49329" y="914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" name="Google Shape;2828;p74">
                  <a:extLst>
                    <a:ext uri="{FF2B5EF4-FFF2-40B4-BE49-F238E27FC236}">
                      <a16:creationId xmlns:a16="http://schemas.microsoft.com/office/drawing/2014/main" id="{658A5739-9B21-4B12-ABA4-88DD280EEB2C}"/>
                    </a:ext>
                  </a:extLst>
                </p:cNvPr>
                <p:cNvSpPr/>
                <p:nvPr/>
              </p:nvSpPr>
              <p:spPr>
                <a:xfrm>
                  <a:off x="1840949" y="3988027"/>
                  <a:ext cx="332027" cy="49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027" h="499200" extrusionOk="0">
                      <a:moveTo>
                        <a:pt x="40238" y="499200"/>
                      </a:moveTo>
                      <a:cubicBezTo>
                        <a:pt x="49763" y="496343"/>
                        <a:pt x="55478" y="486818"/>
                        <a:pt x="53573" y="477293"/>
                      </a:cubicBezTo>
                      <a:cubicBezTo>
                        <a:pt x="51668" y="467768"/>
                        <a:pt x="61193" y="459195"/>
                        <a:pt x="76433" y="445860"/>
                      </a:cubicBezTo>
                      <a:cubicBezTo>
                        <a:pt x="79290" y="443003"/>
                        <a:pt x="82148" y="441098"/>
                        <a:pt x="85005" y="438241"/>
                      </a:cubicBezTo>
                      <a:cubicBezTo>
                        <a:pt x="101198" y="423953"/>
                        <a:pt x="122153" y="415380"/>
                        <a:pt x="144060" y="406808"/>
                      </a:cubicBezTo>
                      <a:lnTo>
                        <a:pt x="145013" y="405855"/>
                      </a:lnTo>
                      <a:cubicBezTo>
                        <a:pt x="171683" y="395378"/>
                        <a:pt x="195495" y="384900"/>
                        <a:pt x="215498" y="365850"/>
                      </a:cubicBezTo>
                      <a:cubicBezTo>
                        <a:pt x="247883" y="335370"/>
                        <a:pt x="260265" y="285841"/>
                        <a:pt x="246930" y="242978"/>
                      </a:cubicBezTo>
                      <a:cubicBezTo>
                        <a:pt x="237405" y="212498"/>
                        <a:pt x="213593" y="185828"/>
                        <a:pt x="185018" y="171541"/>
                      </a:cubicBezTo>
                      <a:cubicBezTo>
                        <a:pt x="190733" y="162968"/>
                        <a:pt x="195495" y="152491"/>
                        <a:pt x="197400" y="142966"/>
                      </a:cubicBezTo>
                      <a:cubicBezTo>
                        <a:pt x="201210" y="123916"/>
                        <a:pt x="196448" y="103913"/>
                        <a:pt x="185018" y="89625"/>
                      </a:cubicBezTo>
                      <a:cubicBezTo>
                        <a:pt x="224070" y="62955"/>
                        <a:pt x="269790" y="43905"/>
                        <a:pt x="316463" y="36285"/>
                      </a:cubicBezTo>
                      <a:cubicBezTo>
                        <a:pt x="326940" y="34380"/>
                        <a:pt x="333608" y="24855"/>
                        <a:pt x="331703" y="15330"/>
                      </a:cubicBezTo>
                      <a:cubicBezTo>
                        <a:pt x="329798" y="5805"/>
                        <a:pt x="320273" y="-862"/>
                        <a:pt x="310748" y="91"/>
                      </a:cubicBezTo>
                      <a:cubicBezTo>
                        <a:pt x="205020" y="18188"/>
                        <a:pt x="108818" y="83910"/>
                        <a:pt x="53573" y="176303"/>
                      </a:cubicBezTo>
                      <a:cubicBezTo>
                        <a:pt x="-1672" y="267743"/>
                        <a:pt x="-15007" y="383948"/>
                        <a:pt x="17378" y="485866"/>
                      </a:cubicBezTo>
                      <a:cubicBezTo>
                        <a:pt x="20235" y="493485"/>
                        <a:pt x="26903" y="498248"/>
                        <a:pt x="34523" y="498248"/>
                      </a:cubicBezTo>
                      <a:cubicBezTo>
                        <a:pt x="37380" y="499200"/>
                        <a:pt x="38333" y="499200"/>
                        <a:pt x="40238" y="499200"/>
                      </a:cubicBezTo>
                      <a:close/>
                      <a:moveTo>
                        <a:pt x="162158" y="136298"/>
                      </a:moveTo>
                      <a:cubicBezTo>
                        <a:pt x="159300" y="148680"/>
                        <a:pt x="150728" y="161063"/>
                        <a:pt x="144060" y="162968"/>
                      </a:cubicBezTo>
                      <a:cubicBezTo>
                        <a:pt x="135488" y="164873"/>
                        <a:pt x="129773" y="172493"/>
                        <a:pt x="129773" y="182018"/>
                      </a:cubicBezTo>
                      <a:cubicBezTo>
                        <a:pt x="129773" y="190591"/>
                        <a:pt x="136440" y="198210"/>
                        <a:pt x="145013" y="199163"/>
                      </a:cubicBezTo>
                      <a:cubicBezTo>
                        <a:pt x="175493" y="203925"/>
                        <a:pt x="202163" y="226785"/>
                        <a:pt x="211688" y="256313"/>
                      </a:cubicBezTo>
                      <a:cubicBezTo>
                        <a:pt x="221213" y="284888"/>
                        <a:pt x="211688" y="320130"/>
                        <a:pt x="189780" y="341085"/>
                      </a:cubicBezTo>
                      <a:cubicBezTo>
                        <a:pt x="174540" y="355373"/>
                        <a:pt x="154538" y="363945"/>
                        <a:pt x="130725" y="373470"/>
                      </a:cubicBezTo>
                      <a:lnTo>
                        <a:pt x="129773" y="374423"/>
                      </a:lnTo>
                      <a:cubicBezTo>
                        <a:pt x="105960" y="383948"/>
                        <a:pt x="81195" y="394425"/>
                        <a:pt x="60240" y="412523"/>
                      </a:cubicBezTo>
                      <a:cubicBezTo>
                        <a:pt x="57383" y="414428"/>
                        <a:pt x="55478" y="417285"/>
                        <a:pt x="52620" y="419191"/>
                      </a:cubicBezTo>
                      <a:cubicBezTo>
                        <a:pt x="48810" y="422048"/>
                        <a:pt x="45000" y="425858"/>
                        <a:pt x="41190" y="429668"/>
                      </a:cubicBezTo>
                      <a:cubicBezTo>
                        <a:pt x="27855" y="350610"/>
                        <a:pt x="43095" y="266791"/>
                        <a:pt x="85005" y="198210"/>
                      </a:cubicBezTo>
                      <a:cubicBezTo>
                        <a:pt x="104055" y="166778"/>
                        <a:pt x="127868" y="139155"/>
                        <a:pt x="156443" y="115343"/>
                      </a:cubicBezTo>
                      <a:cubicBezTo>
                        <a:pt x="162158" y="119153"/>
                        <a:pt x="164063" y="127725"/>
                        <a:pt x="162158" y="13629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  <p:grpSp>
        <p:nvGrpSpPr>
          <p:cNvPr id="70" name="Google Shape;2812;p74">
            <a:extLst>
              <a:ext uri="{FF2B5EF4-FFF2-40B4-BE49-F238E27FC236}">
                <a16:creationId xmlns:a16="http://schemas.microsoft.com/office/drawing/2014/main" id="{DAC058F0-D9D1-4F0E-BF4B-58ED9BED9554}"/>
              </a:ext>
            </a:extLst>
          </p:cNvPr>
          <p:cNvGrpSpPr/>
          <p:nvPr/>
        </p:nvGrpSpPr>
        <p:grpSpPr>
          <a:xfrm>
            <a:off x="7036846" y="1415828"/>
            <a:ext cx="1082159" cy="841614"/>
            <a:chOff x="911021" y="2691173"/>
            <a:chExt cx="1168960" cy="726890"/>
          </a:xfrm>
        </p:grpSpPr>
        <p:sp>
          <p:nvSpPr>
            <p:cNvPr id="71" name="Google Shape;2813;p74">
              <a:extLst>
                <a:ext uri="{FF2B5EF4-FFF2-40B4-BE49-F238E27FC236}">
                  <a16:creationId xmlns:a16="http://schemas.microsoft.com/office/drawing/2014/main" id="{08A86D13-C7A2-45BD-A347-76F88FB3F878}"/>
                </a:ext>
              </a:extLst>
            </p:cNvPr>
            <p:cNvSpPr/>
            <p:nvPr/>
          </p:nvSpPr>
          <p:spPr>
            <a:xfrm>
              <a:off x="1487605" y="2907026"/>
              <a:ext cx="419862" cy="263652"/>
            </a:xfrm>
            <a:custGeom>
              <a:avLst/>
              <a:gdLst/>
              <a:ahLst/>
              <a:cxnLst/>
              <a:rect l="l" t="t" r="r" b="b"/>
              <a:pathLst>
                <a:path w="524827" h="329565" extrusionOk="0">
                  <a:moveTo>
                    <a:pt x="0" y="217170"/>
                  </a:moveTo>
                  <a:cubicBezTo>
                    <a:pt x="4763" y="226695"/>
                    <a:pt x="11430" y="235267"/>
                    <a:pt x="19050" y="242888"/>
                  </a:cubicBezTo>
                  <a:cubicBezTo>
                    <a:pt x="48578" y="272415"/>
                    <a:pt x="91440" y="282892"/>
                    <a:pt x="129540" y="272415"/>
                  </a:cubicBezTo>
                  <a:cubicBezTo>
                    <a:pt x="149543" y="306705"/>
                    <a:pt x="186690" y="329565"/>
                    <a:pt x="228600" y="329565"/>
                  </a:cubicBezTo>
                  <a:cubicBezTo>
                    <a:pt x="270510" y="329565"/>
                    <a:pt x="307658" y="306705"/>
                    <a:pt x="327660" y="272415"/>
                  </a:cubicBezTo>
                  <a:cubicBezTo>
                    <a:pt x="365760" y="282892"/>
                    <a:pt x="408623" y="272415"/>
                    <a:pt x="438150" y="242888"/>
                  </a:cubicBezTo>
                  <a:cubicBezTo>
                    <a:pt x="467678" y="213360"/>
                    <a:pt x="478155" y="170497"/>
                    <a:pt x="467678" y="132397"/>
                  </a:cubicBezTo>
                  <a:cubicBezTo>
                    <a:pt x="501967" y="112395"/>
                    <a:pt x="524828" y="75247"/>
                    <a:pt x="524828" y="33338"/>
                  </a:cubicBezTo>
                  <a:cubicBezTo>
                    <a:pt x="524828" y="21907"/>
                    <a:pt x="522923" y="10478"/>
                    <a:pt x="520065" y="0"/>
                  </a:cubicBezTo>
                  <a:cubicBezTo>
                    <a:pt x="403860" y="157163"/>
                    <a:pt x="195263" y="243840"/>
                    <a:pt x="0" y="21717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2814;p74">
              <a:extLst>
                <a:ext uri="{FF2B5EF4-FFF2-40B4-BE49-F238E27FC236}">
                  <a16:creationId xmlns:a16="http://schemas.microsoft.com/office/drawing/2014/main" id="{C9A024D7-5A14-4441-BE65-97B69111CD64}"/>
                </a:ext>
              </a:extLst>
            </p:cNvPr>
            <p:cNvSpPr/>
            <p:nvPr/>
          </p:nvSpPr>
          <p:spPr>
            <a:xfrm>
              <a:off x="938097" y="2860895"/>
              <a:ext cx="387858" cy="221318"/>
            </a:xfrm>
            <a:custGeom>
              <a:avLst/>
              <a:gdLst/>
              <a:ahLst/>
              <a:cxnLst/>
              <a:rect l="l" t="t" r="r" b="b"/>
              <a:pathLst>
                <a:path w="484822" h="276647" extrusionOk="0">
                  <a:moveTo>
                    <a:pt x="394335" y="219497"/>
                  </a:moveTo>
                  <a:cubicBezTo>
                    <a:pt x="424815" y="227117"/>
                    <a:pt x="457200" y="222355"/>
                    <a:pt x="484822" y="205210"/>
                  </a:cubicBezTo>
                  <a:cubicBezTo>
                    <a:pt x="441008" y="182350"/>
                    <a:pt x="400050" y="157585"/>
                    <a:pt x="359093" y="132820"/>
                  </a:cubicBezTo>
                  <a:cubicBezTo>
                    <a:pt x="339090" y="120437"/>
                    <a:pt x="318135" y="108055"/>
                    <a:pt x="298133" y="96625"/>
                  </a:cubicBezTo>
                  <a:cubicBezTo>
                    <a:pt x="216218" y="48047"/>
                    <a:pt x="108585" y="-5293"/>
                    <a:pt x="0" y="422"/>
                  </a:cubicBezTo>
                  <a:cubicBezTo>
                    <a:pt x="5715" y="33760"/>
                    <a:pt x="26670" y="63287"/>
                    <a:pt x="55245" y="79480"/>
                  </a:cubicBezTo>
                  <a:cubicBezTo>
                    <a:pt x="44768" y="117580"/>
                    <a:pt x="55245" y="160442"/>
                    <a:pt x="84772" y="189970"/>
                  </a:cubicBezTo>
                  <a:cubicBezTo>
                    <a:pt x="114300" y="219497"/>
                    <a:pt x="157163" y="229975"/>
                    <a:pt x="195263" y="219497"/>
                  </a:cubicBezTo>
                  <a:cubicBezTo>
                    <a:pt x="215265" y="253787"/>
                    <a:pt x="252413" y="276647"/>
                    <a:pt x="294322" y="276647"/>
                  </a:cubicBezTo>
                  <a:cubicBezTo>
                    <a:pt x="336233" y="276647"/>
                    <a:pt x="374333" y="253787"/>
                    <a:pt x="394335" y="2194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2815;p74">
              <a:extLst>
                <a:ext uri="{FF2B5EF4-FFF2-40B4-BE49-F238E27FC236}">
                  <a16:creationId xmlns:a16="http://schemas.microsoft.com/office/drawing/2014/main" id="{D490C2A5-8BE2-4D81-AB19-B229C86D22A6}"/>
                </a:ext>
              </a:extLst>
            </p:cNvPr>
            <p:cNvSpPr/>
            <p:nvPr/>
          </p:nvSpPr>
          <p:spPr>
            <a:xfrm>
              <a:off x="1047998" y="3122251"/>
              <a:ext cx="136398" cy="136398"/>
            </a:xfrm>
            <a:custGeom>
              <a:avLst/>
              <a:gdLst/>
              <a:ahLst/>
              <a:cxnLst/>
              <a:rect l="l" t="t" r="r" b="b"/>
              <a:pathLst>
                <a:path w="170497" h="170497" extrusionOk="0">
                  <a:moveTo>
                    <a:pt x="120968" y="120968"/>
                  </a:moveTo>
                  <a:cubicBezTo>
                    <a:pt x="154305" y="87630"/>
                    <a:pt x="170498" y="43815"/>
                    <a:pt x="170498" y="0"/>
                  </a:cubicBezTo>
                  <a:cubicBezTo>
                    <a:pt x="126683" y="0"/>
                    <a:pt x="82868" y="16193"/>
                    <a:pt x="49530" y="49530"/>
                  </a:cubicBezTo>
                  <a:cubicBezTo>
                    <a:pt x="16193" y="82868"/>
                    <a:pt x="0" y="126683"/>
                    <a:pt x="0" y="170498"/>
                  </a:cubicBezTo>
                  <a:cubicBezTo>
                    <a:pt x="43815" y="170498"/>
                    <a:pt x="87630" y="154305"/>
                    <a:pt x="120968" y="1209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2816;p74">
              <a:extLst>
                <a:ext uri="{FF2B5EF4-FFF2-40B4-BE49-F238E27FC236}">
                  <a16:creationId xmlns:a16="http://schemas.microsoft.com/office/drawing/2014/main" id="{063D4401-A60B-42B7-9802-A56F0975AE0A}"/>
                </a:ext>
              </a:extLst>
            </p:cNvPr>
            <p:cNvSpPr/>
            <p:nvPr/>
          </p:nvSpPr>
          <p:spPr>
            <a:xfrm>
              <a:off x="1421970" y="3121488"/>
              <a:ext cx="80771" cy="193547"/>
            </a:xfrm>
            <a:custGeom>
              <a:avLst/>
              <a:gdLst/>
              <a:ahLst/>
              <a:cxnLst/>
              <a:rect l="l" t="t" r="r" b="b"/>
              <a:pathLst>
                <a:path w="100964" h="241934" extrusionOk="0">
                  <a:moveTo>
                    <a:pt x="100965" y="120967"/>
                  </a:moveTo>
                  <a:cubicBezTo>
                    <a:pt x="100965" y="187776"/>
                    <a:pt x="78363" y="241935"/>
                    <a:pt x="50482" y="241935"/>
                  </a:cubicBezTo>
                  <a:cubicBezTo>
                    <a:pt x="22602" y="241935"/>
                    <a:pt x="0" y="187776"/>
                    <a:pt x="0" y="120967"/>
                  </a:cubicBezTo>
                  <a:cubicBezTo>
                    <a:pt x="0" y="54159"/>
                    <a:pt x="22602" y="0"/>
                    <a:pt x="50482" y="0"/>
                  </a:cubicBezTo>
                  <a:cubicBezTo>
                    <a:pt x="78363" y="0"/>
                    <a:pt x="100965" y="54159"/>
                    <a:pt x="100965" y="1209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" name="Google Shape;2817;p74">
              <a:extLst>
                <a:ext uri="{FF2B5EF4-FFF2-40B4-BE49-F238E27FC236}">
                  <a16:creationId xmlns:a16="http://schemas.microsoft.com/office/drawing/2014/main" id="{780F2DA8-557D-42ED-BD39-9CB636D894E4}"/>
                </a:ext>
              </a:extLst>
            </p:cNvPr>
            <p:cNvGrpSpPr/>
            <p:nvPr/>
          </p:nvGrpSpPr>
          <p:grpSpPr>
            <a:xfrm>
              <a:off x="1399126" y="2837312"/>
              <a:ext cx="288512" cy="204522"/>
              <a:chOff x="2115745" y="3762375"/>
              <a:chExt cx="360100" cy="255269"/>
            </a:xfrm>
          </p:grpSpPr>
          <p:sp>
            <p:nvSpPr>
              <p:cNvPr id="85" name="Google Shape;2818;p74">
                <a:extLst>
                  <a:ext uri="{FF2B5EF4-FFF2-40B4-BE49-F238E27FC236}">
                    <a16:creationId xmlns:a16="http://schemas.microsoft.com/office/drawing/2014/main" id="{5161865D-0237-46FA-AB48-138905CD9F2D}"/>
                  </a:ext>
                </a:extLst>
              </p:cNvPr>
              <p:cNvSpPr/>
              <p:nvPr/>
            </p:nvSpPr>
            <p:spPr>
              <a:xfrm>
                <a:off x="2133599" y="3780472"/>
                <a:ext cx="323850" cy="218187"/>
              </a:xfrm>
              <a:custGeom>
                <a:avLst/>
                <a:gdLst/>
                <a:ahLst/>
                <a:cxnLst/>
                <a:rect l="l" t="t" r="r" b="b"/>
                <a:pathLst>
                  <a:path w="323850" h="218187" extrusionOk="0">
                    <a:moveTo>
                      <a:pt x="323850" y="218122"/>
                    </a:moveTo>
                    <a:cubicBezTo>
                      <a:pt x="185738" y="220980"/>
                      <a:pt x="50483" y="129540"/>
                      <a:pt x="0" y="0"/>
                    </a:cubicBezTo>
                    <a:cubicBezTo>
                      <a:pt x="142875" y="5715"/>
                      <a:pt x="271463" y="84772"/>
                      <a:pt x="323850" y="21812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2819;p74">
                <a:extLst>
                  <a:ext uri="{FF2B5EF4-FFF2-40B4-BE49-F238E27FC236}">
                    <a16:creationId xmlns:a16="http://schemas.microsoft.com/office/drawing/2014/main" id="{8831DAF8-1D02-4230-9B36-C6B615E93F57}"/>
                  </a:ext>
                </a:extLst>
              </p:cNvPr>
              <p:cNvSpPr/>
              <p:nvPr/>
            </p:nvSpPr>
            <p:spPr>
              <a:xfrm>
                <a:off x="2115745" y="3762375"/>
                <a:ext cx="360100" cy="255269"/>
              </a:xfrm>
              <a:custGeom>
                <a:avLst/>
                <a:gdLst/>
                <a:ahLst/>
                <a:cxnLst/>
                <a:rect l="l" t="t" r="r" b="b"/>
                <a:pathLst>
                  <a:path w="360100" h="255269" extrusionOk="0">
                    <a:moveTo>
                      <a:pt x="341704" y="255270"/>
                    </a:moveTo>
                    <a:cubicBezTo>
                      <a:pt x="347419" y="255270"/>
                      <a:pt x="353134" y="252413"/>
                      <a:pt x="356944" y="246697"/>
                    </a:cubicBezTo>
                    <a:cubicBezTo>
                      <a:pt x="360754" y="241935"/>
                      <a:pt x="360754" y="235268"/>
                      <a:pt x="358849" y="229553"/>
                    </a:cubicBezTo>
                    <a:cubicBezTo>
                      <a:pt x="305509" y="93345"/>
                      <a:pt x="175969" y="5715"/>
                      <a:pt x="18806" y="0"/>
                    </a:cubicBezTo>
                    <a:cubicBezTo>
                      <a:pt x="12139" y="0"/>
                      <a:pt x="6424" y="2857"/>
                      <a:pt x="3566" y="7620"/>
                    </a:cubicBezTo>
                    <a:cubicBezTo>
                      <a:pt x="-244" y="12382"/>
                      <a:pt x="-1196" y="19050"/>
                      <a:pt x="1662" y="24765"/>
                    </a:cubicBezTo>
                    <a:cubicBezTo>
                      <a:pt x="53096" y="158115"/>
                      <a:pt x="194066" y="254318"/>
                      <a:pt x="336941" y="254318"/>
                    </a:cubicBezTo>
                    <a:cubicBezTo>
                      <a:pt x="337894" y="255270"/>
                      <a:pt x="339799" y="255270"/>
                      <a:pt x="341704" y="255270"/>
                    </a:cubicBezTo>
                    <a:close/>
                    <a:moveTo>
                      <a:pt x="313129" y="217170"/>
                    </a:moveTo>
                    <a:cubicBezTo>
                      <a:pt x="202639" y="208597"/>
                      <a:pt x="97864" y="138113"/>
                      <a:pt x="47381" y="39053"/>
                    </a:cubicBezTo>
                    <a:cubicBezTo>
                      <a:pt x="165491" y="52388"/>
                      <a:pt x="263599" y="118110"/>
                      <a:pt x="313129" y="2171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6" name="Google Shape;2820;p74">
              <a:extLst>
                <a:ext uri="{FF2B5EF4-FFF2-40B4-BE49-F238E27FC236}">
                  <a16:creationId xmlns:a16="http://schemas.microsoft.com/office/drawing/2014/main" id="{56C568D4-2ACD-4C3A-81A0-87EA6AD69945}"/>
                </a:ext>
              </a:extLst>
            </p:cNvPr>
            <p:cNvGrpSpPr/>
            <p:nvPr/>
          </p:nvGrpSpPr>
          <p:grpSpPr>
            <a:xfrm>
              <a:off x="911021" y="2691173"/>
              <a:ext cx="1168960" cy="726890"/>
              <a:chOff x="1506528" y="3579975"/>
              <a:chExt cx="1459012" cy="907252"/>
            </a:xfrm>
          </p:grpSpPr>
          <p:sp>
            <p:nvSpPr>
              <p:cNvPr id="77" name="Google Shape;2821;p74">
                <a:extLst>
                  <a:ext uri="{FF2B5EF4-FFF2-40B4-BE49-F238E27FC236}">
                    <a16:creationId xmlns:a16="http://schemas.microsoft.com/office/drawing/2014/main" id="{6C63A4E1-19C6-4ACB-81B3-62AFF054F8A2}"/>
                  </a:ext>
                </a:extLst>
              </p:cNvPr>
              <p:cNvSpPr/>
              <p:nvPr/>
            </p:nvSpPr>
            <p:spPr>
              <a:xfrm>
                <a:off x="1574481" y="3631211"/>
                <a:ext cx="411480" cy="279753"/>
              </a:xfrm>
              <a:custGeom>
                <a:avLst/>
                <a:gdLst/>
                <a:ahLst/>
                <a:cxnLst/>
                <a:rect l="l" t="t" r="r" b="b"/>
                <a:pathLst>
                  <a:path w="411480" h="279753" extrusionOk="0">
                    <a:moveTo>
                      <a:pt x="115253" y="15911"/>
                    </a:moveTo>
                    <a:cubicBezTo>
                      <a:pt x="91440" y="27341"/>
                      <a:pt x="71438" y="46391"/>
                      <a:pt x="49530" y="66394"/>
                    </a:cubicBezTo>
                    <a:cubicBezTo>
                      <a:pt x="39053" y="75919"/>
                      <a:pt x="28575" y="86396"/>
                      <a:pt x="17145" y="94969"/>
                    </a:cubicBezTo>
                    <a:lnTo>
                      <a:pt x="0" y="109256"/>
                    </a:lnTo>
                    <a:lnTo>
                      <a:pt x="21907" y="111161"/>
                    </a:lnTo>
                    <a:cubicBezTo>
                      <a:pt x="123825" y="121639"/>
                      <a:pt x="218123" y="171169"/>
                      <a:pt x="289560" y="213079"/>
                    </a:cubicBezTo>
                    <a:cubicBezTo>
                      <a:pt x="309563" y="225461"/>
                      <a:pt x="330518" y="237844"/>
                      <a:pt x="350520" y="249274"/>
                    </a:cubicBezTo>
                    <a:lnTo>
                      <a:pt x="355283" y="241654"/>
                    </a:lnTo>
                    <a:lnTo>
                      <a:pt x="355283" y="241654"/>
                    </a:lnTo>
                    <a:lnTo>
                      <a:pt x="351472" y="250226"/>
                    </a:lnTo>
                    <a:cubicBezTo>
                      <a:pt x="364808" y="258799"/>
                      <a:pt x="379095" y="267371"/>
                      <a:pt x="392430" y="274991"/>
                    </a:cubicBezTo>
                    <a:lnTo>
                      <a:pt x="400050" y="279754"/>
                    </a:lnTo>
                    <a:lnTo>
                      <a:pt x="404813" y="272134"/>
                    </a:lnTo>
                    <a:cubicBezTo>
                      <a:pt x="409575" y="264514"/>
                      <a:pt x="411480" y="255941"/>
                      <a:pt x="411480" y="247369"/>
                    </a:cubicBezTo>
                    <a:cubicBezTo>
                      <a:pt x="411480" y="240701"/>
                      <a:pt x="409575" y="234033"/>
                      <a:pt x="406718" y="227366"/>
                    </a:cubicBezTo>
                    <a:cubicBezTo>
                      <a:pt x="399097" y="211174"/>
                      <a:pt x="369570" y="199744"/>
                      <a:pt x="350520" y="200696"/>
                    </a:cubicBezTo>
                    <a:cubicBezTo>
                      <a:pt x="347663" y="200696"/>
                      <a:pt x="344805" y="199744"/>
                      <a:pt x="342900" y="197839"/>
                    </a:cubicBezTo>
                    <a:cubicBezTo>
                      <a:pt x="340995" y="195933"/>
                      <a:pt x="340043" y="193076"/>
                      <a:pt x="340995" y="190219"/>
                    </a:cubicBezTo>
                    <a:cubicBezTo>
                      <a:pt x="352425" y="132116"/>
                      <a:pt x="328613" y="69251"/>
                      <a:pt x="281940" y="33056"/>
                    </a:cubicBezTo>
                    <a:cubicBezTo>
                      <a:pt x="235268" y="-3139"/>
                      <a:pt x="168593" y="-10759"/>
                      <a:pt x="115253" y="1591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8" name="Google Shape;2822;p74">
                <a:extLst>
                  <a:ext uri="{FF2B5EF4-FFF2-40B4-BE49-F238E27FC236}">
                    <a16:creationId xmlns:a16="http://schemas.microsoft.com/office/drawing/2014/main" id="{14C19440-0094-4186-865D-A0B645BA7417}"/>
                  </a:ext>
                </a:extLst>
              </p:cNvPr>
              <p:cNvGrpSpPr/>
              <p:nvPr/>
            </p:nvGrpSpPr>
            <p:grpSpPr>
              <a:xfrm>
                <a:off x="2293817" y="3579975"/>
                <a:ext cx="671723" cy="229071"/>
                <a:chOff x="2293817" y="3579975"/>
                <a:chExt cx="671723" cy="229071"/>
              </a:xfrm>
            </p:grpSpPr>
            <p:sp>
              <p:nvSpPr>
                <p:cNvPr id="83" name="Google Shape;2823;p74">
                  <a:extLst>
                    <a:ext uri="{FF2B5EF4-FFF2-40B4-BE49-F238E27FC236}">
                      <a16:creationId xmlns:a16="http://schemas.microsoft.com/office/drawing/2014/main" id="{D859950F-D238-47AC-A7F6-65508CC4E997}"/>
                    </a:ext>
                  </a:extLst>
                </p:cNvPr>
                <p:cNvSpPr/>
                <p:nvPr/>
              </p:nvSpPr>
              <p:spPr>
                <a:xfrm>
                  <a:off x="2336482" y="3606407"/>
                  <a:ext cx="340995" cy="146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0995" h="146882" extrusionOk="0">
                      <a:moveTo>
                        <a:pt x="42863" y="100723"/>
                      </a:moveTo>
                      <a:cubicBezTo>
                        <a:pt x="55245" y="110248"/>
                        <a:pt x="66675" y="118820"/>
                        <a:pt x="78105" y="125488"/>
                      </a:cubicBezTo>
                      <a:cubicBezTo>
                        <a:pt x="127635" y="152158"/>
                        <a:pt x="190500" y="154063"/>
                        <a:pt x="240983" y="130250"/>
                      </a:cubicBezTo>
                      <a:cubicBezTo>
                        <a:pt x="290513" y="107390"/>
                        <a:pt x="328613" y="59765"/>
                        <a:pt x="340995" y="6425"/>
                      </a:cubicBezTo>
                      <a:cubicBezTo>
                        <a:pt x="224790" y="-12625"/>
                        <a:pt x="100965" y="11188"/>
                        <a:pt x="0" y="71195"/>
                      </a:cubicBezTo>
                      <a:cubicBezTo>
                        <a:pt x="16192" y="79768"/>
                        <a:pt x="29527" y="90245"/>
                        <a:pt x="42863" y="100723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4" name="Google Shape;2824;p74">
                  <a:extLst>
                    <a:ext uri="{FF2B5EF4-FFF2-40B4-BE49-F238E27FC236}">
                      <a16:creationId xmlns:a16="http://schemas.microsoft.com/office/drawing/2014/main" id="{9C46A49F-AF7D-40C0-805B-65BC70FF5F27}"/>
                    </a:ext>
                  </a:extLst>
                </p:cNvPr>
                <p:cNvSpPr/>
                <p:nvPr/>
              </p:nvSpPr>
              <p:spPr>
                <a:xfrm>
                  <a:off x="2293817" y="3579975"/>
                  <a:ext cx="671723" cy="2290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1723" h="229071" extrusionOk="0">
                      <a:moveTo>
                        <a:pt x="663694" y="226215"/>
                      </a:moveTo>
                      <a:cubicBezTo>
                        <a:pt x="672266" y="220500"/>
                        <a:pt x="674172" y="209069"/>
                        <a:pt x="668457" y="200497"/>
                      </a:cubicBezTo>
                      <a:cubicBezTo>
                        <a:pt x="614164" y="121440"/>
                        <a:pt x="537012" y="60480"/>
                        <a:pt x="450334" y="28094"/>
                      </a:cubicBezTo>
                      <a:cubicBezTo>
                        <a:pt x="304602" y="-26198"/>
                        <a:pt x="131246" y="-481"/>
                        <a:pt x="7421" y="93817"/>
                      </a:cubicBezTo>
                      <a:cubicBezTo>
                        <a:pt x="754" y="99532"/>
                        <a:pt x="-2104" y="108105"/>
                        <a:pt x="1707" y="116677"/>
                      </a:cubicBezTo>
                      <a:cubicBezTo>
                        <a:pt x="5517" y="124297"/>
                        <a:pt x="14089" y="129059"/>
                        <a:pt x="22661" y="127155"/>
                      </a:cubicBezTo>
                      <a:cubicBezTo>
                        <a:pt x="39807" y="123344"/>
                        <a:pt x="55999" y="133822"/>
                        <a:pt x="79811" y="152872"/>
                      </a:cubicBezTo>
                      <a:cubicBezTo>
                        <a:pt x="91242" y="161444"/>
                        <a:pt x="102671" y="170017"/>
                        <a:pt x="115054" y="177637"/>
                      </a:cubicBezTo>
                      <a:cubicBezTo>
                        <a:pt x="167442" y="206212"/>
                        <a:pt x="234116" y="208117"/>
                        <a:pt x="288409" y="182400"/>
                      </a:cubicBezTo>
                      <a:cubicBezTo>
                        <a:pt x="341749" y="157634"/>
                        <a:pt x="381754" y="107152"/>
                        <a:pt x="395089" y="50002"/>
                      </a:cubicBezTo>
                      <a:cubicBezTo>
                        <a:pt x="409377" y="53812"/>
                        <a:pt x="422711" y="57622"/>
                        <a:pt x="436999" y="63337"/>
                      </a:cubicBezTo>
                      <a:cubicBezTo>
                        <a:pt x="516057" y="92865"/>
                        <a:pt x="587494" y="149062"/>
                        <a:pt x="637977" y="221452"/>
                      </a:cubicBezTo>
                      <a:cubicBezTo>
                        <a:pt x="641787" y="226215"/>
                        <a:pt x="647502" y="229072"/>
                        <a:pt x="653216" y="229072"/>
                      </a:cubicBezTo>
                      <a:cubicBezTo>
                        <a:pt x="657027" y="229072"/>
                        <a:pt x="660837" y="228119"/>
                        <a:pt x="663694" y="226215"/>
                      </a:cubicBezTo>
                      <a:close/>
                      <a:moveTo>
                        <a:pt x="360799" y="42382"/>
                      </a:moveTo>
                      <a:cubicBezTo>
                        <a:pt x="350322" y="88102"/>
                        <a:pt x="316984" y="129059"/>
                        <a:pt x="274122" y="148109"/>
                      </a:cubicBezTo>
                      <a:cubicBezTo>
                        <a:pt x="230307" y="168112"/>
                        <a:pt x="176014" y="167159"/>
                        <a:pt x="134104" y="144300"/>
                      </a:cubicBezTo>
                      <a:cubicBezTo>
                        <a:pt x="123627" y="138584"/>
                        <a:pt x="114102" y="130965"/>
                        <a:pt x="103624" y="123344"/>
                      </a:cubicBezTo>
                      <a:cubicBezTo>
                        <a:pt x="92194" y="114772"/>
                        <a:pt x="80764" y="105247"/>
                        <a:pt x="67429" y="98580"/>
                      </a:cubicBezTo>
                      <a:cubicBezTo>
                        <a:pt x="154107" y="46192"/>
                        <a:pt x="259834" y="26190"/>
                        <a:pt x="360799" y="42382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79" name="Google Shape;2825;p74">
                <a:extLst>
                  <a:ext uri="{FF2B5EF4-FFF2-40B4-BE49-F238E27FC236}">
                    <a16:creationId xmlns:a16="http://schemas.microsoft.com/office/drawing/2014/main" id="{9B46C49F-A6D9-487A-83C2-74C87CDA2D14}"/>
                  </a:ext>
                </a:extLst>
              </p:cNvPr>
              <p:cNvGrpSpPr/>
              <p:nvPr/>
            </p:nvGrpSpPr>
            <p:grpSpPr>
              <a:xfrm>
                <a:off x="1506528" y="3604834"/>
                <a:ext cx="1252300" cy="882393"/>
                <a:chOff x="1506528" y="3604834"/>
                <a:chExt cx="1252300" cy="882393"/>
              </a:xfrm>
            </p:grpSpPr>
            <p:sp>
              <p:nvSpPr>
                <p:cNvPr id="80" name="Google Shape;2826;p74">
                  <a:extLst>
                    <a:ext uri="{FF2B5EF4-FFF2-40B4-BE49-F238E27FC236}">
                      <a16:creationId xmlns:a16="http://schemas.microsoft.com/office/drawing/2014/main" id="{2AECD785-EB50-4992-A07E-D8CD94484D37}"/>
                    </a:ext>
                  </a:extLst>
                </p:cNvPr>
                <p:cNvSpPr/>
                <p:nvPr/>
              </p:nvSpPr>
              <p:spPr>
                <a:xfrm>
                  <a:off x="1506528" y="3604834"/>
                  <a:ext cx="1252300" cy="4451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2300" h="445195" extrusionOk="0">
                      <a:moveTo>
                        <a:pt x="1250006" y="189925"/>
                      </a:moveTo>
                      <a:cubicBezTo>
                        <a:pt x="1254768" y="181353"/>
                        <a:pt x="1251911" y="169922"/>
                        <a:pt x="1243338" y="165160"/>
                      </a:cubicBezTo>
                      <a:cubicBezTo>
                        <a:pt x="1234766" y="160397"/>
                        <a:pt x="1223336" y="163255"/>
                        <a:pt x="1218573" y="171828"/>
                      </a:cubicBezTo>
                      <a:cubicBezTo>
                        <a:pt x="1110941" y="352803"/>
                        <a:pt x="876626" y="447100"/>
                        <a:pt x="673743" y="391855"/>
                      </a:cubicBezTo>
                      <a:cubicBezTo>
                        <a:pt x="611831" y="374710"/>
                        <a:pt x="553728" y="346135"/>
                        <a:pt x="497531" y="313750"/>
                      </a:cubicBezTo>
                      <a:cubicBezTo>
                        <a:pt x="509913" y="292795"/>
                        <a:pt x="511818" y="266125"/>
                        <a:pt x="500388" y="243265"/>
                      </a:cubicBezTo>
                      <a:cubicBezTo>
                        <a:pt x="489911" y="222310"/>
                        <a:pt x="464193" y="207070"/>
                        <a:pt x="439428" y="202308"/>
                      </a:cubicBezTo>
                      <a:cubicBezTo>
                        <a:pt x="444191" y="140395"/>
                        <a:pt x="416568" y="76578"/>
                        <a:pt x="367038" y="38478"/>
                      </a:cubicBezTo>
                      <a:cubicBezTo>
                        <a:pt x="311793" y="-4385"/>
                        <a:pt x="232736" y="-12005"/>
                        <a:pt x="170823" y="18475"/>
                      </a:cubicBezTo>
                      <a:cubicBezTo>
                        <a:pt x="144153" y="31810"/>
                        <a:pt x="121293" y="52765"/>
                        <a:pt x="99386" y="72768"/>
                      </a:cubicBezTo>
                      <a:cubicBezTo>
                        <a:pt x="71763" y="98485"/>
                        <a:pt x="46046" y="122297"/>
                        <a:pt x="14613" y="128965"/>
                      </a:cubicBezTo>
                      <a:cubicBezTo>
                        <a:pt x="5088" y="130870"/>
                        <a:pt x="-1579" y="140395"/>
                        <a:pt x="326" y="149920"/>
                      </a:cubicBezTo>
                      <a:cubicBezTo>
                        <a:pt x="1278" y="159445"/>
                        <a:pt x="10803" y="166113"/>
                        <a:pt x="20328" y="165160"/>
                      </a:cubicBezTo>
                      <a:cubicBezTo>
                        <a:pt x="139391" y="153730"/>
                        <a:pt x="255596" y="211833"/>
                        <a:pt x="344178" y="264220"/>
                      </a:cubicBezTo>
                      <a:cubicBezTo>
                        <a:pt x="364181" y="276603"/>
                        <a:pt x="385136" y="288985"/>
                        <a:pt x="405138" y="301368"/>
                      </a:cubicBezTo>
                      <a:cubicBezTo>
                        <a:pt x="486101" y="350897"/>
                        <a:pt x="569921" y="402333"/>
                        <a:pt x="664218" y="428050"/>
                      </a:cubicBezTo>
                      <a:cubicBezTo>
                        <a:pt x="706128" y="439480"/>
                        <a:pt x="749943" y="445195"/>
                        <a:pt x="792806" y="445195"/>
                      </a:cubicBezTo>
                      <a:cubicBezTo>
                        <a:pt x="973781" y="443290"/>
                        <a:pt x="1155708" y="346135"/>
                        <a:pt x="1250006" y="189925"/>
                      </a:cubicBezTo>
                      <a:close/>
                      <a:moveTo>
                        <a:pt x="124151" y="99438"/>
                      </a:moveTo>
                      <a:cubicBezTo>
                        <a:pt x="145106" y="80388"/>
                        <a:pt x="165108" y="61338"/>
                        <a:pt x="187016" y="50860"/>
                      </a:cubicBezTo>
                      <a:cubicBezTo>
                        <a:pt x="237498" y="26095"/>
                        <a:pt x="300363" y="32763"/>
                        <a:pt x="345131" y="67053"/>
                      </a:cubicBezTo>
                      <a:cubicBezTo>
                        <a:pt x="388946" y="101343"/>
                        <a:pt x="411806" y="160397"/>
                        <a:pt x="400376" y="215643"/>
                      </a:cubicBezTo>
                      <a:cubicBezTo>
                        <a:pt x="399423" y="221358"/>
                        <a:pt x="400376" y="227072"/>
                        <a:pt x="404186" y="231835"/>
                      </a:cubicBezTo>
                      <a:cubicBezTo>
                        <a:pt x="407996" y="236597"/>
                        <a:pt x="413711" y="238503"/>
                        <a:pt x="419426" y="237550"/>
                      </a:cubicBezTo>
                      <a:cubicBezTo>
                        <a:pt x="436571" y="236597"/>
                        <a:pt x="461336" y="247075"/>
                        <a:pt x="467051" y="258505"/>
                      </a:cubicBezTo>
                      <a:cubicBezTo>
                        <a:pt x="472766" y="269935"/>
                        <a:pt x="471813" y="283270"/>
                        <a:pt x="465146" y="293747"/>
                      </a:cubicBezTo>
                      <a:cubicBezTo>
                        <a:pt x="450858" y="285175"/>
                        <a:pt x="437523" y="276603"/>
                        <a:pt x="423236" y="268983"/>
                      </a:cubicBezTo>
                      <a:cubicBezTo>
                        <a:pt x="403233" y="256600"/>
                        <a:pt x="382278" y="244218"/>
                        <a:pt x="361323" y="231835"/>
                      </a:cubicBezTo>
                      <a:cubicBezTo>
                        <a:pt x="286076" y="188020"/>
                        <a:pt x="191778" y="139443"/>
                        <a:pt x="89861" y="128965"/>
                      </a:cubicBezTo>
                      <a:cubicBezTo>
                        <a:pt x="102243" y="119440"/>
                        <a:pt x="113673" y="108963"/>
                        <a:pt x="124151" y="9943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1" name="Google Shape;2827;p74">
                  <a:extLst>
                    <a:ext uri="{FF2B5EF4-FFF2-40B4-BE49-F238E27FC236}">
                      <a16:creationId xmlns:a16="http://schemas.microsoft.com/office/drawing/2014/main" id="{C446C587-1141-436F-A4B5-17710FE26592}"/>
                    </a:ext>
                  </a:extLst>
                </p:cNvPr>
                <p:cNvSpPr/>
                <p:nvPr/>
              </p:nvSpPr>
              <p:spPr>
                <a:xfrm>
                  <a:off x="1869005" y="4088130"/>
                  <a:ext cx="196966" cy="346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966" h="346709" extrusionOk="0">
                      <a:moveTo>
                        <a:pt x="49329" y="91440"/>
                      </a:moveTo>
                      <a:cubicBezTo>
                        <a:pt x="7419" y="160972"/>
                        <a:pt x="-8773" y="247650"/>
                        <a:pt x="4562" y="329565"/>
                      </a:cubicBezTo>
                      <a:lnTo>
                        <a:pt x="7419" y="346710"/>
                      </a:lnTo>
                      <a:lnTo>
                        <a:pt x="19802" y="335280"/>
                      </a:lnTo>
                      <a:cubicBezTo>
                        <a:pt x="23612" y="331470"/>
                        <a:pt x="27422" y="328613"/>
                        <a:pt x="31232" y="324802"/>
                      </a:cubicBezTo>
                      <a:cubicBezTo>
                        <a:pt x="34089" y="322897"/>
                        <a:pt x="35994" y="320992"/>
                        <a:pt x="38852" y="318135"/>
                      </a:cubicBezTo>
                      <a:cubicBezTo>
                        <a:pt x="58854" y="300990"/>
                        <a:pt x="82667" y="291465"/>
                        <a:pt x="105527" y="281940"/>
                      </a:cubicBezTo>
                      <a:lnTo>
                        <a:pt x="106479" y="280988"/>
                      </a:lnTo>
                      <a:cubicBezTo>
                        <a:pt x="131244" y="271463"/>
                        <a:pt x="152199" y="261938"/>
                        <a:pt x="168392" y="246697"/>
                      </a:cubicBezTo>
                      <a:cubicBezTo>
                        <a:pt x="186489" y="229552"/>
                        <a:pt x="196967" y="203835"/>
                        <a:pt x="196967" y="179070"/>
                      </a:cubicBezTo>
                      <a:cubicBezTo>
                        <a:pt x="196967" y="170497"/>
                        <a:pt x="196014" y="160972"/>
                        <a:pt x="193157" y="152400"/>
                      </a:cubicBezTo>
                      <a:cubicBezTo>
                        <a:pt x="182679" y="120015"/>
                        <a:pt x="152199" y="94297"/>
                        <a:pt x="118862" y="89535"/>
                      </a:cubicBezTo>
                      <a:cubicBezTo>
                        <a:pt x="114099" y="88582"/>
                        <a:pt x="111242" y="84772"/>
                        <a:pt x="111242" y="80963"/>
                      </a:cubicBezTo>
                      <a:cubicBezTo>
                        <a:pt x="111242" y="76200"/>
                        <a:pt x="114099" y="72390"/>
                        <a:pt x="118862" y="71438"/>
                      </a:cubicBezTo>
                      <a:cubicBezTo>
                        <a:pt x="130292" y="68580"/>
                        <a:pt x="139817" y="52388"/>
                        <a:pt x="143627" y="38100"/>
                      </a:cubicBezTo>
                      <a:cubicBezTo>
                        <a:pt x="146484" y="27622"/>
                        <a:pt x="142674" y="15240"/>
                        <a:pt x="136007" y="6667"/>
                      </a:cubicBezTo>
                      <a:lnTo>
                        <a:pt x="130292" y="0"/>
                      </a:lnTo>
                      <a:lnTo>
                        <a:pt x="123624" y="5715"/>
                      </a:lnTo>
                      <a:cubicBezTo>
                        <a:pt x="93144" y="30480"/>
                        <a:pt x="68379" y="59055"/>
                        <a:pt x="49329" y="914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2828;p74">
                  <a:extLst>
                    <a:ext uri="{FF2B5EF4-FFF2-40B4-BE49-F238E27FC236}">
                      <a16:creationId xmlns:a16="http://schemas.microsoft.com/office/drawing/2014/main" id="{045FAB9A-43AB-4789-B09B-78FF87D65797}"/>
                    </a:ext>
                  </a:extLst>
                </p:cNvPr>
                <p:cNvSpPr/>
                <p:nvPr/>
              </p:nvSpPr>
              <p:spPr>
                <a:xfrm>
                  <a:off x="1840949" y="3988027"/>
                  <a:ext cx="332027" cy="499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027" h="499200" extrusionOk="0">
                      <a:moveTo>
                        <a:pt x="40238" y="499200"/>
                      </a:moveTo>
                      <a:cubicBezTo>
                        <a:pt x="49763" y="496343"/>
                        <a:pt x="55478" y="486818"/>
                        <a:pt x="53573" y="477293"/>
                      </a:cubicBezTo>
                      <a:cubicBezTo>
                        <a:pt x="51668" y="467768"/>
                        <a:pt x="61193" y="459195"/>
                        <a:pt x="76433" y="445860"/>
                      </a:cubicBezTo>
                      <a:cubicBezTo>
                        <a:pt x="79290" y="443003"/>
                        <a:pt x="82148" y="441098"/>
                        <a:pt x="85005" y="438241"/>
                      </a:cubicBezTo>
                      <a:cubicBezTo>
                        <a:pt x="101198" y="423953"/>
                        <a:pt x="122153" y="415380"/>
                        <a:pt x="144060" y="406808"/>
                      </a:cubicBezTo>
                      <a:lnTo>
                        <a:pt x="145013" y="405855"/>
                      </a:lnTo>
                      <a:cubicBezTo>
                        <a:pt x="171683" y="395378"/>
                        <a:pt x="195495" y="384900"/>
                        <a:pt x="215498" y="365850"/>
                      </a:cubicBezTo>
                      <a:cubicBezTo>
                        <a:pt x="247883" y="335370"/>
                        <a:pt x="260265" y="285841"/>
                        <a:pt x="246930" y="242978"/>
                      </a:cubicBezTo>
                      <a:cubicBezTo>
                        <a:pt x="237405" y="212498"/>
                        <a:pt x="213593" y="185828"/>
                        <a:pt x="185018" y="171541"/>
                      </a:cubicBezTo>
                      <a:cubicBezTo>
                        <a:pt x="190733" y="162968"/>
                        <a:pt x="195495" y="152491"/>
                        <a:pt x="197400" y="142966"/>
                      </a:cubicBezTo>
                      <a:cubicBezTo>
                        <a:pt x="201210" y="123916"/>
                        <a:pt x="196448" y="103913"/>
                        <a:pt x="185018" y="89625"/>
                      </a:cubicBezTo>
                      <a:cubicBezTo>
                        <a:pt x="224070" y="62955"/>
                        <a:pt x="269790" y="43905"/>
                        <a:pt x="316463" y="36285"/>
                      </a:cubicBezTo>
                      <a:cubicBezTo>
                        <a:pt x="326940" y="34380"/>
                        <a:pt x="333608" y="24855"/>
                        <a:pt x="331703" y="15330"/>
                      </a:cubicBezTo>
                      <a:cubicBezTo>
                        <a:pt x="329798" y="5805"/>
                        <a:pt x="320273" y="-862"/>
                        <a:pt x="310748" y="91"/>
                      </a:cubicBezTo>
                      <a:cubicBezTo>
                        <a:pt x="205020" y="18188"/>
                        <a:pt x="108818" y="83910"/>
                        <a:pt x="53573" y="176303"/>
                      </a:cubicBezTo>
                      <a:cubicBezTo>
                        <a:pt x="-1672" y="267743"/>
                        <a:pt x="-15007" y="383948"/>
                        <a:pt x="17378" y="485866"/>
                      </a:cubicBezTo>
                      <a:cubicBezTo>
                        <a:pt x="20235" y="493485"/>
                        <a:pt x="26903" y="498248"/>
                        <a:pt x="34523" y="498248"/>
                      </a:cubicBezTo>
                      <a:cubicBezTo>
                        <a:pt x="37380" y="499200"/>
                        <a:pt x="38333" y="499200"/>
                        <a:pt x="40238" y="499200"/>
                      </a:cubicBezTo>
                      <a:close/>
                      <a:moveTo>
                        <a:pt x="162158" y="136298"/>
                      </a:moveTo>
                      <a:cubicBezTo>
                        <a:pt x="159300" y="148680"/>
                        <a:pt x="150728" y="161063"/>
                        <a:pt x="144060" y="162968"/>
                      </a:cubicBezTo>
                      <a:cubicBezTo>
                        <a:pt x="135488" y="164873"/>
                        <a:pt x="129773" y="172493"/>
                        <a:pt x="129773" y="182018"/>
                      </a:cubicBezTo>
                      <a:cubicBezTo>
                        <a:pt x="129773" y="190591"/>
                        <a:pt x="136440" y="198210"/>
                        <a:pt x="145013" y="199163"/>
                      </a:cubicBezTo>
                      <a:cubicBezTo>
                        <a:pt x="175493" y="203925"/>
                        <a:pt x="202163" y="226785"/>
                        <a:pt x="211688" y="256313"/>
                      </a:cubicBezTo>
                      <a:cubicBezTo>
                        <a:pt x="221213" y="284888"/>
                        <a:pt x="211688" y="320130"/>
                        <a:pt x="189780" y="341085"/>
                      </a:cubicBezTo>
                      <a:cubicBezTo>
                        <a:pt x="174540" y="355373"/>
                        <a:pt x="154538" y="363945"/>
                        <a:pt x="130725" y="373470"/>
                      </a:cubicBezTo>
                      <a:lnTo>
                        <a:pt x="129773" y="374423"/>
                      </a:lnTo>
                      <a:cubicBezTo>
                        <a:pt x="105960" y="383948"/>
                        <a:pt x="81195" y="394425"/>
                        <a:pt x="60240" y="412523"/>
                      </a:cubicBezTo>
                      <a:cubicBezTo>
                        <a:pt x="57383" y="414428"/>
                        <a:pt x="55478" y="417285"/>
                        <a:pt x="52620" y="419191"/>
                      </a:cubicBezTo>
                      <a:cubicBezTo>
                        <a:pt x="48810" y="422048"/>
                        <a:pt x="45000" y="425858"/>
                        <a:pt x="41190" y="429668"/>
                      </a:cubicBezTo>
                      <a:cubicBezTo>
                        <a:pt x="27855" y="350610"/>
                        <a:pt x="43095" y="266791"/>
                        <a:pt x="85005" y="198210"/>
                      </a:cubicBezTo>
                      <a:cubicBezTo>
                        <a:pt x="104055" y="166778"/>
                        <a:pt x="127868" y="139155"/>
                        <a:pt x="156443" y="115343"/>
                      </a:cubicBezTo>
                      <a:cubicBezTo>
                        <a:pt x="162158" y="119153"/>
                        <a:pt x="164063" y="127725"/>
                        <a:pt x="162158" y="136298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708392060"/>
      </p:ext>
    </p:extLst>
  </p:cSld>
  <p:clrMapOvr>
    <a:masterClrMapping/>
  </p:clrMapOvr>
</p:sld>
</file>

<file path=ppt/theme/theme1.xml><?xml version="1.0" encoding="utf-8"?>
<a:theme xmlns:a="http://schemas.openxmlformats.org/drawingml/2006/main" name="Spanish Culture and Civilization - Bachelor of Arts in Spanish by Slidesgo">
  <a:themeElements>
    <a:clrScheme name="Simple Light">
      <a:dk1>
        <a:srgbClr val="0F334B"/>
      </a:dk1>
      <a:lt1>
        <a:srgbClr val="F7F1E6"/>
      </a:lt1>
      <a:dk2>
        <a:srgbClr val="447EA3"/>
      </a:dk2>
      <a:lt2>
        <a:srgbClr val="832815"/>
      </a:lt2>
      <a:accent1>
        <a:srgbClr val="B77347"/>
      </a:accent1>
      <a:accent2>
        <a:srgbClr val="FF9F3B"/>
      </a:accent2>
      <a:accent3>
        <a:srgbClr val="EBE3D5"/>
      </a:accent3>
      <a:accent4>
        <a:srgbClr val="FFB664"/>
      </a:accent4>
      <a:accent5>
        <a:srgbClr val="FFD185"/>
      </a:accent5>
      <a:accent6>
        <a:srgbClr val="FFE8C2"/>
      </a:accent6>
      <a:hlink>
        <a:srgbClr val="0F334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1770</Words>
  <Application>Microsoft Office PowerPoint</Application>
  <PresentationFormat>Presentación en pantalla (16:9)</PresentationFormat>
  <Paragraphs>152</Paragraphs>
  <Slides>24</Slides>
  <Notes>21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2" baseType="lpstr">
      <vt:lpstr>Lato</vt:lpstr>
      <vt:lpstr>Urbanist</vt:lpstr>
      <vt:lpstr>Arial</vt:lpstr>
      <vt:lpstr>Bakbak One</vt:lpstr>
      <vt:lpstr>Calibri</vt:lpstr>
      <vt:lpstr>Symbol</vt:lpstr>
      <vt:lpstr>Urbanist SemiBold</vt:lpstr>
      <vt:lpstr>Spanish Culture and Civilization - Bachelor of Arts in Spanish by Slidesgo</vt:lpstr>
      <vt:lpstr>Prácticas de cuidado para la salud mental colectiva en la Universidad de Nariño</vt:lpstr>
      <vt:lpstr>Contexto</vt:lpstr>
      <vt:lpstr>Presentación de PowerPoint</vt:lpstr>
      <vt:lpstr>Cuidado de sí, del otro y de lo otro en la U.</vt:lpstr>
      <vt:lpstr>Cuidado</vt:lpstr>
      <vt:lpstr>Cuidado</vt:lpstr>
      <vt:lpstr>Presentación de PowerPoint</vt:lpstr>
      <vt:lpstr>Interacción social   Objetivo: Promover prácticas de cuidado para la salud mental en la comunidad educativa de la Universidad de Nariño sede Torobajo.</vt:lpstr>
      <vt:lpstr>Dimensiones</vt:lpstr>
      <vt:lpstr>Metodología</vt:lpstr>
      <vt:lpstr>Presentación de PowerPoint</vt:lpstr>
      <vt:lpstr>Productividad</vt:lpstr>
      <vt:lpstr>Investigación  Objetivo: Promover prácticas de cuidado para la salud mental en la comunidad educativa de la Universidad de Nariño sede Torobajo.</vt:lpstr>
      <vt:lpstr>Preguntas de investigación</vt:lpstr>
      <vt:lpstr>Productividad</vt:lpstr>
      <vt:lpstr>Grupo de investigación</vt:lpstr>
      <vt:lpstr>Docencia  Objetivo: Fortalecer competencias profesionales Psicología de la Salud, Psicología Comunitaria, Salud Mental e investigación.</vt:lpstr>
      <vt:lpstr>Presentación de PowerPoint</vt:lpstr>
      <vt:lpstr>Presentación de PowerPoint</vt:lpstr>
      <vt:lpstr>Presentación de PowerPoint</vt:lpstr>
      <vt:lpstr>Presentación de PowerPoint</vt:lpstr>
      <vt:lpstr>Desarrollo de capacidades para el cuidado y la dignificación de la vida propia, del otro y de lo otro. </vt:lpstr>
      <vt:lpstr>Referencias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Prácticas de cuidado para la salud mental colectiva en la Universidad de Nariño</dc:title>
  <dc:creator>USUARIO</dc:creator>
  <cp:lastModifiedBy>USUARIO</cp:lastModifiedBy>
  <cp:revision>125</cp:revision>
  <dcterms:modified xsi:type="dcterms:W3CDTF">2024-11-22T04:39:49Z</dcterms:modified>
</cp:coreProperties>
</file>