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2"/>
  </p:notesMasterIdLst>
  <p:sldIdLst>
    <p:sldId id="332" r:id="rId2"/>
    <p:sldId id="319" r:id="rId3"/>
    <p:sldId id="314" r:id="rId4"/>
    <p:sldId id="312" r:id="rId5"/>
    <p:sldId id="336" r:id="rId6"/>
    <p:sldId id="320" r:id="rId7"/>
    <p:sldId id="338" r:id="rId8"/>
    <p:sldId id="339" r:id="rId9"/>
    <p:sldId id="335" r:id="rId10"/>
    <p:sldId id="289" r:id="rId11"/>
  </p:sldIdLst>
  <p:sldSz cx="12192000" cy="6858000"/>
  <p:notesSz cx="6858000" cy="9144000"/>
  <p:embeddedFontLst>
    <p:embeddedFont>
      <p:font typeface="Sora" panose="020B0604020202020204" charset="0"/>
      <p:regular r:id="rId13"/>
      <p:bold r:id="rId14"/>
    </p:embeddedFont>
    <p:embeddedFont>
      <p:font typeface="Hind Siliguri" panose="020B0604020202020204" charset="0"/>
      <p:regular r:id="rId15"/>
      <p:bold r:id="rId16"/>
    </p:embeddedFont>
    <p:embeddedFont>
      <p:font typeface="Constantia" panose="02030602050306030303" pitchFamily="18" charset="0"/>
      <p:regular r:id="rId17"/>
      <p:bold r:id="rId18"/>
      <p:italic r:id="rId19"/>
      <p:boldItalic r:id="rId20"/>
    </p:embeddedFont>
    <p:embeddedFont>
      <p:font typeface="Sora SemiBold" panose="020B0604020202020204" charset="0"/>
      <p:regular r:id="rId21"/>
      <p:bold r:id="rId22"/>
    </p:embeddedFont>
    <p:embeddedFont>
      <p:font typeface="Calibri" panose="020F0502020204030204" pitchFamily="34" charset="0"/>
      <p:regular r:id="rId23"/>
      <p:bold r:id="rId24"/>
      <p:italic r:id="rId25"/>
      <p:boldItalic r:id="rId26"/>
    </p:embeddedFont>
    <p:embeddedFont>
      <p:font typeface="Titillium Web" panose="020B060402020202020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662B08F-1686-41C2-B841-7BCC2646DEB0}">
  <a:tblStyle styleId="{E662B08F-1686-41C2-B841-7BCC2646DEB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AEA10E-F9A2-4A89-A576-FC8BDAAD8852}"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es-CO"/>
        </a:p>
      </dgm:t>
    </dgm:pt>
    <dgm:pt modelId="{E98DA69E-812D-4B0D-B718-491E86413438}">
      <dgm:prSet phldrT="[Texto]" custT="1"/>
      <dgm:spPr>
        <a:solidFill>
          <a:schemeClr val="accent5">
            <a:lumMod val="50000"/>
          </a:schemeClr>
        </a:solidFill>
      </dgm:spPr>
      <dgm:t>
        <a:bodyPr/>
        <a:lstStyle/>
        <a:p>
          <a:r>
            <a:rPr lang="es-CO" sz="2400" dirty="0">
              <a:latin typeface="Constantia" panose="02030602050306030303" pitchFamily="18" charset="0"/>
            </a:rPr>
            <a:t>Psicología educativa</a:t>
          </a:r>
        </a:p>
      </dgm:t>
    </dgm:pt>
    <dgm:pt modelId="{73756299-C627-4071-A238-B0E5BFF0DF8D}" type="parTrans" cxnId="{6DC74B70-4CFE-4093-A5B0-FA5C681344C7}">
      <dgm:prSet/>
      <dgm:spPr/>
      <dgm:t>
        <a:bodyPr/>
        <a:lstStyle/>
        <a:p>
          <a:endParaRPr lang="es-CO" sz="2800">
            <a:latin typeface="Constantia" panose="02030602050306030303" pitchFamily="18" charset="0"/>
          </a:endParaRPr>
        </a:p>
      </dgm:t>
    </dgm:pt>
    <dgm:pt modelId="{DD5DAA8A-E22F-4835-BD3D-42018298237A}" type="sibTrans" cxnId="{6DC74B70-4CFE-4093-A5B0-FA5C681344C7}">
      <dgm:prSet/>
      <dgm:spPr/>
      <dgm:t>
        <a:bodyPr/>
        <a:lstStyle/>
        <a:p>
          <a:endParaRPr lang="es-CO" sz="2800">
            <a:latin typeface="Constantia" panose="02030602050306030303" pitchFamily="18" charset="0"/>
          </a:endParaRPr>
        </a:p>
      </dgm:t>
    </dgm:pt>
    <dgm:pt modelId="{5E85F741-8514-427E-B4C0-3674EA2A9A0D}">
      <dgm:prSet phldrT="[Texto]" custT="1"/>
      <dgm:spPr>
        <a:solidFill>
          <a:schemeClr val="accent1"/>
        </a:solidFill>
      </dgm:spPr>
      <dgm:t>
        <a:bodyPr/>
        <a:lstStyle/>
        <a:p>
          <a:r>
            <a:rPr lang="es-CO" sz="2400" dirty="0">
              <a:latin typeface="Constantia" panose="02030602050306030303" pitchFamily="18" charset="0"/>
            </a:rPr>
            <a:t>Psicología comunitaria</a:t>
          </a:r>
        </a:p>
      </dgm:t>
    </dgm:pt>
    <dgm:pt modelId="{0630BE35-5592-49D3-BB00-22DD57523BAA}" type="parTrans" cxnId="{BBEF4755-E139-4931-AF76-A9180BC7A5C0}">
      <dgm:prSet/>
      <dgm:spPr/>
      <dgm:t>
        <a:bodyPr/>
        <a:lstStyle/>
        <a:p>
          <a:endParaRPr lang="es-CO" sz="2800">
            <a:latin typeface="Constantia" panose="02030602050306030303" pitchFamily="18" charset="0"/>
          </a:endParaRPr>
        </a:p>
      </dgm:t>
    </dgm:pt>
    <dgm:pt modelId="{08E0D7BD-B6A4-4127-B0FC-75133DE0D236}" type="sibTrans" cxnId="{BBEF4755-E139-4931-AF76-A9180BC7A5C0}">
      <dgm:prSet/>
      <dgm:spPr/>
      <dgm:t>
        <a:bodyPr/>
        <a:lstStyle/>
        <a:p>
          <a:endParaRPr lang="es-CO" sz="2800">
            <a:latin typeface="Constantia" panose="02030602050306030303" pitchFamily="18" charset="0"/>
          </a:endParaRPr>
        </a:p>
      </dgm:t>
    </dgm:pt>
    <dgm:pt modelId="{F3E24A2D-8CAE-439F-A539-93870B5EC807}" type="pres">
      <dgm:prSet presAssocID="{FDAEA10E-F9A2-4A89-A576-FC8BDAAD8852}" presName="diagram" presStyleCnt="0">
        <dgm:presLayoutVars>
          <dgm:dir/>
          <dgm:resizeHandles val="exact"/>
        </dgm:presLayoutVars>
      </dgm:prSet>
      <dgm:spPr/>
      <dgm:t>
        <a:bodyPr/>
        <a:lstStyle/>
        <a:p>
          <a:endParaRPr lang="es-CO"/>
        </a:p>
      </dgm:t>
    </dgm:pt>
    <dgm:pt modelId="{31BCED4A-2B31-4E7A-AF38-03DA8F1F2371}" type="pres">
      <dgm:prSet presAssocID="{E98DA69E-812D-4B0D-B718-491E86413438}" presName="arrow" presStyleLbl="node1" presStyleIdx="0" presStyleCnt="2">
        <dgm:presLayoutVars>
          <dgm:bulletEnabled val="1"/>
        </dgm:presLayoutVars>
      </dgm:prSet>
      <dgm:spPr/>
      <dgm:t>
        <a:bodyPr/>
        <a:lstStyle/>
        <a:p>
          <a:endParaRPr lang="es-CO"/>
        </a:p>
      </dgm:t>
    </dgm:pt>
    <dgm:pt modelId="{3E7BF893-2457-49D6-8EA8-40557BDBE476}" type="pres">
      <dgm:prSet presAssocID="{5E85F741-8514-427E-B4C0-3674EA2A9A0D}" presName="arrow" presStyleLbl="node1" presStyleIdx="1" presStyleCnt="2" custScaleY="100137">
        <dgm:presLayoutVars>
          <dgm:bulletEnabled val="1"/>
        </dgm:presLayoutVars>
      </dgm:prSet>
      <dgm:spPr/>
      <dgm:t>
        <a:bodyPr/>
        <a:lstStyle/>
        <a:p>
          <a:endParaRPr lang="es-CO"/>
        </a:p>
      </dgm:t>
    </dgm:pt>
  </dgm:ptLst>
  <dgm:cxnLst>
    <dgm:cxn modelId="{DE2DD926-36C9-499E-8341-FA73AB8F10BA}" type="presOf" srcId="{5E85F741-8514-427E-B4C0-3674EA2A9A0D}" destId="{3E7BF893-2457-49D6-8EA8-40557BDBE476}" srcOrd="0" destOrd="0" presId="urn:microsoft.com/office/officeart/2005/8/layout/arrow5"/>
    <dgm:cxn modelId="{CF905CF3-3309-4F70-89B2-E68D1238576B}" type="presOf" srcId="{FDAEA10E-F9A2-4A89-A576-FC8BDAAD8852}" destId="{F3E24A2D-8CAE-439F-A539-93870B5EC807}" srcOrd="0" destOrd="0" presId="urn:microsoft.com/office/officeart/2005/8/layout/arrow5"/>
    <dgm:cxn modelId="{6DC74B70-4CFE-4093-A5B0-FA5C681344C7}" srcId="{FDAEA10E-F9A2-4A89-A576-FC8BDAAD8852}" destId="{E98DA69E-812D-4B0D-B718-491E86413438}" srcOrd="0" destOrd="0" parTransId="{73756299-C627-4071-A238-B0E5BFF0DF8D}" sibTransId="{DD5DAA8A-E22F-4835-BD3D-42018298237A}"/>
    <dgm:cxn modelId="{6198ADDB-DE8B-4FD4-8748-5D00150A0DDB}" type="presOf" srcId="{E98DA69E-812D-4B0D-B718-491E86413438}" destId="{31BCED4A-2B31-4E7A-AF38-03DA8F1F2371}" srcOrd="0" destOrd="0" presId="urn:microsoft.com/office/officeart/2005/8/layout/arrow5"/>
    <dgm:cxn modelId="{BBEF4755-E139-4931-AF76-A9180BC7A5C0}" srcId="{FDAEA10E-F9A2-4A89-A576-FC8BDAAD8852}" destId="{5E85F741-8514-427E-B4C0-3674EA2A9A0D}" srcOrd="1" destOrd="0" parTransId="{0630BE35-5592-49D3-BB00-22DD57523BAA}" sibTransId="{08E0D7BD-B6A4-4127-B0FC-75133DE0D236}"/>
    <dgm:cxn modelId="{3AC55630-D94C-4847-83A7-50885869C4AF}" type="presParOf" srcId="{F3E24A2D-8CAE-439F-A539-93870B5EC807}" destId="{31BCED4A-2B31-4E7A-AF38-03DA8F1F2371}" srcOrd="0" destOrd="0" presId="urn:microsoft.com/office/officeart/2005/8/layout/arrow5"/>
    <dgm:cxn modelId="{98744CDB-F058-4A5D-885B-FE804CF81E0A}" type="presParOf" srcId="{F3E24A2D-8CAE-439F-A539-93870B5EC807}" destId="{3E7BF893-2457-49D6-8EA8-40557BDBE476}"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3B9102-9059-48F1-B86C-F4A56A7D96A9}" type="doc">
      <dgm:prSet loTypeId="urn:microsoft.com/office/officeart/2005/8/layout/radial1" loCatId="cycle" qsTypeId="urn:microsoft.com/office/officeart/2005/8/quickstyle/simple2" qsCatId="simple" csTypeId="urn:microsoft.com/office/officeart/2005/8/colors/accent1_4" csCatId="accent1" phldr="1"/>
      <dgm:spPr/>
      <dgm:t>
        <a:bodyPr/>
        <a:lstStyle/>
        <a:p>
          <a:endParaRPr lang="es-ES"/>
        </a:p>
      </dgm:t>
    </dgm:pt>
    <dgm:pt modelId="{4F40C5C8-3805-4F8F-B342-942741151E9E}">
      <dgm:prSet phldrT="[Texto]"/>
      <dgm:spPr/>
      <dgm:t>
        <a:bodyPr/>
        <a:lstStyle/>
        <a:p>
          <a:r>
            <a:rPr lang="es-ES" b="1" dirty="0">
              <a:latin typeface="Constantia" panose="02030602050306030303" pitchFamily="18" charset="0"/>
            </a:rPr>
            <a:t>Competencias emocionales</a:t>
          </a:r>
        </a:p>
      </dgm:t>
    </dgm:pt>
    <dgm:pt modelId="{1EC0B19B-28F2-4896-A403-ED9C13994782}" type="parTrans" cxnId="{840B1F75-C766-454D-9B59-98245F3CBD65}">
      <dgm:prSet/>
      <dgm:spPr/>
      <dgm:t>
        <a:bodyPr/>
        <a:lstStyle/>
        <a:p>
          <a:endParaRPr lang="es-ES" b="1">
            <a:latin typeface="Constantia" panose="02030602050306030303" pitchFamily="18" charset="0"/>
          </a:endParaRPr>
        </a:p>
      </dgm:t>
    </dgm:pt>
    <dgm:pt modelId="{8738E1AC-DDBC-4D11-AC4A-3E175F125E7A}" type="sibTrans" cxnId="{840B1F75-C766-454D-9B59-98245F3CBD65}">
      <dgm:prSet/>
      <dgm:spPr/>
      <dgm:t>
        <a:bodyPr/>
        <a:lstStyle/>
        <a:p>
          <a:endParaRPr lang="es-ES" b="1">
            <a:latin typeface="Constantia" panose="02030602050306030303" pitchFamily="18" charset="0"/>
          </a:endParaRPr>
        </a:p>
      </dgm:t>
    </dgm:pt>
    <dgm:pt modelId="{98F53938-2931-411B-82F3-E4BCF8475803}">
      <dgm:prSet phldrT="[Texto]"/>
      <dgm:spPr/>
      <dgm:t>
        <a:bodyPr/>
        <a:lstStyle/>
        <a:p>
          <a:r>
            <a:rPr lang="es-ES" b="1" dirty="0">
              <a:latin typeface="Constantia" panose="02030602050306030303" pitchFamily="18" charset="0"/>
            </a:rPr>
            <a:t>Competencias para la vida y el bienestar</a:t>
          </a:r>
        </a:p>
      </dgm:t>
    </dgm:pt>
    <dgm:pt modelId="{500A6F65-BCFA-4EE4-B148-AB42AD0D1434}" type="parTrans" cxnId="{55FE6EEA-4381-4C47-A5A6-1A9F3C937C1C}">
      <dgm:prSet/>
      <dgm:spPr/>
      <dgm:t>
        <a:bodyPr/>
        <a:lstStyle/>
        <a:p>
          <a:endParaRPr lang="es-ES" b="1">
            <a:latin typeface="Constantia" panose="02030602050306030303" pitchFamily="18" charset="0"/>
          </a:endParaRPr>
        </a:p>
      </dgm:t>
    </dgm:pt>
    <dgm:pt modelId="{1BBB495A-B274-4DC5-A369-CC14F181D496}" type="sibTrans" cxnId="{55FE6EEA-4381-4C47-A5A6-1A9F3C937C1C}">
      <dgm:prSet/>
      <dgm:spPr/>
      <dgm:t>
        <a:bodyPr/>
        <a:lstStyle/>
        <a:p>
          <a:endParaRPr lang="es-ES" b="1">
            <a:latin typeface="Constantia" panose="02030602050306030303" pitchFamily="18" charset="0"/>
          </a:endParaRPr>
        </a:p>
      </dgm:t>
    </dgm:pt>
    <dgm:pt modelId="{8FFED9CC-B5B0-4414-9146-EECFA11E5406}">
      <dgm:prSet phldrT="[Texto]"/>
      <dgm:spPr/>
      <dgm:t>
        <a:bodyPr/>
        <a:lstStyle/>
        <a:p>
          <a:r>
            <a:rPr lang="es-ES" b="1" dirty="0">
              <a:latin typeface="Constantia" panose="02030602050306030303" pitchFamily="18" charset="0"/>
            </a:rPr>
            <a:t>Conciencia emocional </a:t>
          </a:r>
        </a:p>
      </dgm:t>
    </dgm:pt>
    <dgm:pt modelId="{605AE1F8-AF74-49A0-97A2-042426089536}" type="parTrans" cxnId="{D561E042-437F-4F93-8114-993F55C042D9}">
      <dgm:prSet/>
      <dgm:spPr/>
      <dgm:t>
        <a:bodyPr/>
        <a:lstStyle/>
        <a:p>
          <a:endParaRPr lang="es-ES" b="1">
            <a:latin typeface="Constantia" panose="02030602050306030303" pitchFamily="18" charset="0"/>
          </a:endParaRPr>
        </a:p>
      </dgm:t>
    </dgm:pt>
    <dgm:pt modelId="{B3BBA71E-DF28-4CBA-968A-6BB993B8C6B1}" type="sibTrans" cxnId="{D561E042-437F-4F93-8114-993F55C042D9}">
      <dgm:prSet/>
      <dgm:spPr/>
      <dgm:t>
        <a:bodyPr/>
        <a:lstStyle/>
        <a:p>
          <a:endParaRPr lang="es-ES" b="1">
            <a:latin typeface="Constantia" panose="02030602050306030303" pitchFamily="18" charset="0"/>
          </a:endParaRPr>
        </a:p>
      </dgm:t>
    </dgm:pt>
    <dgm:pt modelId="{AEFFA635-C7B3-4E57-9AAA-7BAB73C71AAC}">
      <dgm:prSet phldrT="[Texto]"/>
      <dgm:spPr/>
      <dgm:t>
        <a:bodyPr/>
        <a:lstStyle/>
        <a:p>
          <a:r>
            <a:rPr lang="es-ES" b="1" dirty="0">
              <a:latin typeface="Constantia" panose="02030602050306030303" pitchFamily="18" charset="0"/>
            </a:rPr>
            <a:t>Autonomía Emocional</a:t>
          </a:r>
        </a:p>
      </dgm:t>
    </dgm:pt>
    <dgm:pt modelId="{83B2D37E-D918-48EC-9B34-6061AD84CD4D}" type="parTrans" cxnId="{DEFC6838-24F4-483F-8E09-2FA350C71919}">
      <dgm:prSet/>
      <dgm:spPr/>
      <dgm:t>
        <a:bodyPr/>
        <a:lstStyle/>
        <a:p>
          <a:endParaRPr lang="es-ES" b="1">
            <a:latin typeface="Constantia" panose="02030602050306030303" pitchFamily="18" charset="0"/>
          </a:endParaRPr>
        </a:p>
      </dgm:t>
    </dgm:pt>
    <dgm:pt modelId="{F7ED78F5-95CD-4C06-8DFB-1B88382ED55F}" type="sibTrans" cxnId="{DEFC6838-24F4-483F-8E09-2FA350C71919}">
      <dgm:prSet/>
      <dgm:spPr/>
      <dgm:t>
        <a:bodyPr/>
        <a:lstStyle/>
        <a:p>
          <a:endParaRPr lang="es-ES" b="1">
            <a:latin typeface="Constantia" panose="02030602050306030303" pitchFamily="18" charset="0"/>
          </a:endParaRPr>
        </a:p>
      </dgm:t>
    </dgm:pt>
    <dgm:pt modelId="{1BF2A4EB-AC36-4C9F-9CE5-AA15BA42FBAB}">
      <dgm:prSet phldrT="[Texto]"/>
      <dgm:spPr/>
      <dgm:t>
        <a:bodyPr/>
        <a:lstStyle/>
        <a:p>
          <a:r>
            <a:rPr lang="es-ES" b="1" dirty="0">
              <a:latin typeface="Constantia" panose="02030602050306030303" pitchFamily="18" charset="0"/>
            </a:rPr>
            <a:t>Competencia social</a:t>
          </a:r>
        </a:p>
      </dgm:t>
    </dgm:pt>
    <dgm:pt modelId="{C1DD7CB0-F628-40BA-8DCF-39030E33A93A}" type="parTrans" cxnId="{672B6D80-A1E9-488D-9B8B-D37A54B37535}">
      <dgm:prSet/>
      <dgm:spPr/>
      <dgm:t>
        <a:bodyPr/>
        <a:lstStyle/>
        <a:p>
          <a:endParaRPr lang="es-ES" b="1">
            <a:latin typeface="Constantia" panose="02030602050306030303" pitchFamily="18" charset="0"/>
          </a:endParaRPr>
        </a:p>
      </dgm:t>
    </dgm:pt>
    <dgm:pt modelId="{5DE2220B-D2C9-40EB-882A-E8A7C3D59EE1}" type="sibTrans" cxnId="{672B6D80-A1E9-488D-9B8B-D37A54B37535}">
      <dgm:prSet/>
      <dgm:spPr/>
      <dgm:t>
        <a:bodyPr/>
        <a:lstStyle/>
        <a:p>
          <a:endParaRPr lang="es-ES" b="1">
            <a:latin typeface="Constantia" panose="02030602050306030303" pitchFamily="18" charset="0"/>
          </a:endParaRPr>
        </a:p>
      </dgm:t>
    </dgm:pt>
    <dgm:pt modelId="{44AA40B5-37A3-4EAE-B0EE-9AE842C803F9}">
      <dgm:prSet phldrT="[Texto]"/>
      <dgm:spPr/>
      <dgm:t>
        <a:bodyPr/>
        <a:lstStyle/>
        <a:p>
          <a:r>
            <a:rPr lang="es-ES" b="1" dirty="0">
              <a:latin typeface="Constantia" panose="02030602050306030303" pitchFamily="18" charset="0"/>
            </a:rPr>
            <a:t>Regulación emocional </a:t>
          </a:r>
        </a:p>
      </dgm:t>
    </dgm:pt>
    <dgm:pt modelId="{39B6A6F0-C73F-4B54-B07C-DA970C4A0D0E}" type="parTrans" cxnId="{32D3DA07-BCA4-4D7A-B0C9-E938919F6A08}">
      <dgm:prSet/>
      <dgm:spPr/>
      <dgm:t>
        <a:bodyPr/>
        <a:lstStyle/>
        <a:p>
          <a:endParaRPr lang="es-ES" b="1">
            <a:latin typeface="Constantia" panose="02030602050306030303" pitchFamily="18" charset="0"/>
          </a:endParaRPr>
        </a:p>
      </dgm:t>
    </dgm:pt>
    <dgm:pt modelId="{40A12F46-6253-4EF0-9A03-C5AEE44C4513}" type="sibTrans" cxnId="{32D3DA07-BCA4-4D7A-B0C9-E938919F6A08}">
      <dgm:prSet/>
      <dgm:spPr/>
      <dgm:t>
        <a:bodyPr/>
        <a:lstStyle/>
        <a:p>
          <a:endParaRPr lang="es-ES" b="1">
            <a:latin typeface="Constantia" panose="02030602050306030303" pitchFamily="18" charset="0"/>
          </a:endParaRPr>
        </a:p>
      </dgm:t>
    </dgm:pt>
    <dgm:pt modelId="{938E1B9A-3458-4252-B50D-7A5DEE20281F}" type="pres">
      <dgm:prSet presAssocID="{B03B9102-9059-48F1-B86C-F4A56A7D96A9}" presName="cycle" presStyleCnt="0">
        <dgm:presLayoutVars>
          <dgm:chMax val="1"/>
          <dgm:dir/>
          <dgm:animLvl val="ctr"/>
          <dgm:resizeHandles val="exact"/>
        </dgm:presLayoutVars>
      </dgm:prSet>
      <dgm:spPr/>
      <dgm:t>
        <a:bodyPr/>
        <a:lstStyle/>
        <a:p>
          <a:endParaRPr lang="es-CO"/>
        </a:p>
      </dgm:t>
    </dgm:pt>
    <dgm:pt modelId="{AC0B1835-3CA1-4554-B644-E5C5040E874B}" type="pres">
      <dgm:prSet presAssocID="{4F40C5C8-3805-4F8F-B342-942741151E9E}" presName="centerShape" presStyleLbl="node0" presStyleIdx="0" presStyleCnt="1"/>
      <dgm:spPr/>
      <dgm:t>
        <a:bodyPr/>
        <a:lstStyle/>
        <a:p>
          <a:endParaRPr lang="es-CO"/>
        </a:p>
      </dgm:t>
    </dgm:pt>
    <dgm:pt modelId="{A0D249FD-EBD5-4700-A60B-4C7C61174B48}" type="pres">
      <dgm:prSet presAssocID="{500A6F65-BCFA-4EE4-B148-AB42AD0D1434}" presName="Name9" presStyleLbl="parChTrans1D2" presStyleIdx="0" presStyleCnt="5"/>
      <dgm:spPr/>
      <dgm:t>
        <a:bodyPr/>
        <a:lstStyle/>
        <a:p>
          <a:endParaRPr lang="es-CO"/>
        </a:p>
      </dgm:t>
    </dgm:pt>
    <dgm:pt modelId="{15ACD2D5-8E64-4885-B68C-4A2AD80D46FE}" type="pres">
      <dgm:prSet presAssocID="{500A6F65-BCFA-4EE4-B148-AB42AD0D1434}" presName="connTx" presStyleLbl="parChTrans1D2" presStyleIdx="0" presStyleCnt="5"/>
      <dgm:spPr/>
      <dgm:t>
        <a:bodyPr/>
        <a:lstStyle/>
        <a:p>
          <a:endParaRPr lang="es-CO"/>
        </a:p>
      </dgm:t>
    </dgm:pt>
    <dgm:pt modelId="{7015043E-CEF7-49C7-ACAA-BB25484571E4}" type="pres">
      <dgm:prSet presAssocID="{98F53938-2931-411B-82F3-E4BCF8475803}" presName="node" presStyleLbl="node1" presStyleIdx="0" presStyleCnt="5">
        <dgm:presLayoutVars>
          <dgm:bulletEnabled val="1"/>
        </dgm:presLayoutVars>
      </dgm:prSet>
      <dgm:spPr/>
      <dgm:t>
        <a:bodyPr/>
        <a:lstStyle/>
        <a:p>
          <a:endParaRPr lang="es-CO"/>
        </a:p>
      </dgm:t>
    </dgm:pt>
    <dgm:pt modelId="{DC1E276B-C058-4E22-BC75-ED248311D14E}" type="pres">
      <dgm:prSet presAssocID="{605AE1F8-AF74-49A0-97A2-042426089536}" presName="Name9" presStyleLbl="parChTrans1D2" presStyleIdx="1" presStyleCnt="5"/>
      <dgm:spPr/>
      <dgm:t>
        <a:bodyPr/>
        <a:lstStyle/>
        <a:p>
          <a:endParaRPr lang="es-CO"/>
        </a:p>
      </dgm:t>
    </dgm:pt>
    <dgm:pt modelId="{9FF542D8-B5CC-492E-B9DE-74E8D9E9C4FB}" type="pres">
      <dgm:prSet presAssocID="{605AE1F8-AF74-49A0-97A2-042426089536}" presName="connTx" presStyleLbl="parChTrans1D2" presStyleIdx="1" presStyleCnt="5"/>
      <dgm:spPr/>
      <dgm:t>
        <a:bodyPr/>
        <a:lstStyle/>
        <a:p>
          <a:endParaRPr lang="es-CO"/>
        </a:p>
      </dgm:t>
    </dgm:pt>
    <dgm:pt modelId="{19C04866-F6CE-4282-AA53-9722C972DE8D}" type="pres">
      <dgm:prSet presAssocID="{8FFED9CC-B5B0-4414-9146-EECFA11E5406}" presName="node" presStyleLbl="node1" presStyleIdx="1" presStyleCnt="5">
        <dgm:presLayoutVars>
          <dgm:bulletEnabled val="1"/>
        </dgm:presLayoutVars>
      </dgm:prSet>
      <dgm:spPr/>
      <dgm:t>
        <a:bodyPr/>
        <a:lstStyle/>
        <a:p>
          <a:endParaRPr lang="es-CO"/>
        </a:p>
      </dgm:t>
    </dgm:pt>
    <dgm:pt modelId="{AE23DB70-99AF-4FD8-A12E-7614EBB1D8D4}" type="pres">
      <dgm:prSet presAssocID="{39B6A6F0-C73F-4B54-B07C-DA970C4A0D0E}" presName="Name9" presStyleLbl="parChTrans1D2" presStyleIdx="2" presStyleCnt="5"/>
      <dgm:spPr/>
      <dgm:t>
        <a:bodyPr/>
        <a:lstStyle/>
        <a:p>
          <a:endParaRPr lang="es-CO"/>
        </a:p>
      </dgm:t>
    </dgm:pt>
    <dgm:pt modelId="{CB42F543-9E22-4DF3-9ACA-EBB6BFE47859}" type="pres">
      <dgm:prSet presAssocID="{39B6A6F0-C73F-4B54-B07C-DA970C4A0D0E}" presName="connTx" presStyleLbl="parChTrans1D2" presStyleIdx="2" presStyleCnt="5"/>
      <dgm:spPr/>
      <dgm:t>
        <a:bodyPr/>
        <a:lstStyle/>
        <a:p>
          <a:endParaRPr lang="es-CO"/>
        </a:p>
      </dgm:t>
    </dgm:pt>
    <dgm:pt modelId="{042BD339-D1F5-42A7-A39A-D388E682A0C5}" type="pres">
      <dgm:prSet presAssocID="{44AA40B5-37A3-4EAE-B0EE-9AE842C803F9}" presName="node" presStyleLbl="node1" presStyleIdx="2" presStyleCnt="5">
        <dgm:presLayoutVars>
          <dgm:bulletEnabled val="1"/>
        </dgm:presLayoutVars>
      </dgm:prSet>
      <dgm:spPr/>
      <dgm:t>
        <a:bodyPr/>
        <a:lstStyle/>
        <a:p>
          <a:endParaRPr lang="es-CO"/>
        </a:p>
      </dgm:t>
    </dgm:pt>
    <dgm:pt modelId="{D7500234-BB7D-460D-B5F3-EE2F4FDDEB14}" type="pres">
      <dgm:prSet presAssocID="{83B2D37E-D918-48EC-9B34-6061AD84CD4D}" presName="Name9" presStyleLbl="parChTrans1D2" presStyleIdx="3" presStyleCnt="5"/>
      <dgm:spPr/>
      <dgm:t>
        <a:bodyPr/>
        <a:lstStyle/>
        <a:p>
          <a:endParaRPr lang="es-CO"/>
        </a:p>
      </dgm:t>
    </dgm:pt>
    <dgm:pt modelId="{B5FAC7E0-3387-43C4-8A6B-531B9ACB5F0E}" type="pres">
      <dgm:prSet presAssocID="{83B2D37E-D918-48EC-9B34-6061AD84CD4D}" presName="connTx" presStyleLbl="parChTrans1D2" presStyleIdx="3" presStyleCnt="5"/>
      <dgm:spPr/>
      <dgm:t>
        <a:bodyPr/>
        <a:lstStyle/>
        <a:p>
          <a:endParaRPr lang="es-CO"/>
        </a:p>
      </dgm:t>
    </dgm:pt>
    <dgm:pt modelId="{8FC9716F-C62A-4EF5-B739-B264B628FEFB}" type="pres">
      <dgm:prSet presAssocID="{AEFFA635-C7B3-4E57-9AAA-7BAB73C71AAC}" presName="node" presStyleLbl="node1" presStyleIdx="3" presStyleCnt="5">
        <dgm:presLayoutVars>
          <dgm:bulletEnabled val="1"/>
        </dgm:presLayoutVars>
      </dgm:prSet>
      <dgm:spPr/>
      <dgm:t>
        <a:bodyPr/>
        <a:lstStyle/>
        <a:p>
          <a:endParaRPr lang="es-CO"/>
        </a:p>
      </dgm:t>
    </dgm:pt>
    <dgm:pt modelId="{27FD6FE9-BCCD-40C8-8DF7-3F7CCC604012}" type="pres">
      <dgm:prSet presAssocID="{C1DD7CB0-F628-40BA-8DCF-39030E33A93A}" presName="Name9" presStyleLbl="parChTrans1D2" presStyleIdx="4" presStyleCnt="5"/>
      <dgm:spPr/>
      <dgm:t>
        <a:bodyPr/>
        <a:lstStyle/>
        <a:p>
          <a:endParaRPr lang="es-CO"/>
        </a:p>
      </dgm:t>
    </dgm:pt>
    <dgm:pt modelId="{0384DC25-3417-4EE0-9EE9-35CC042B4749}" type="pres">
      <dgm:prSet presAssocID="{C1DD7CB0-F628-40BA-8DCF-39030E33A93A}" presName="connTx" presStyleLbl="parChTrans1D2" presStyleIdx="4" presStyleCnt="5"/>
      <dgm:spPr/>
      <dgm:t>
        <a:bodyPr/>
        <a:lstStyle/>
        <a:p>
          <a:endParaRPr lang="es-CO"/>
        </a:p>
      </dgm:t>
    </dgm:pt>
    <dgm:pt modelId="{FABCB671-E5E9-4BEB-AF6E-2B40BC92B73A}" type="pres">
      <dgm:prSet presAssocID="{1BF2A4EB-AC36-4C9F-9CE5-AA15BA42FBAB}" presName="node" presStyleLbl="node1" presStyleIdx="4" presStyleCnt="5">
        <dgm:presLayoutVars>
          <dgm:bulletEnabled val="1"/>
        </dgm:presLayoutVars>
      </dgm:prSet>
      <dgm:spPr/>
      <dgm:t>
        <a:bodyPr/>
        <a:lstStyle/>
        <a:p>
          <a:endParaRPr lang="es-CO"/>
        </a:p>
      </dgm:t>
    </dgm:pt>
  </dgm:ptLst>
  <dgm:cxnLst>
    <dgm:cxn modelId="{DA0580AE-E288-4899-83D5-94DAC779F067}" type="presOf" srcId="{4F40C5C8-3805-4F8F-B342-942741151E9E}" destId="{AC0B1835-3CA1-4554-B644-E5C5040E874B}" srcOrd="0" destOrd="0" presId="urn:microsoft.com/office/officeart/2005/8/layout/radial1"/>
    <dgm:cxn modelId="{76955605-073B-4FFC-88D3-3506D62F4E3E}" type="presOf" srcId="{1BF2A4EB-AC36-4C9F-9CE5-AA15BA42FBAB}" destId="{FABCB671-E5E9-4BEB-AF6E-2B40BC92B73A}" srcOrd="0" destOrd="0" presId="urn:microsoft.com/office/officeart/2005/8/layout/radial1"/>
    <dgm:cxn modelId="{D0D73660-69CE-427B-9CF6-0B2D49C6D3AA}" type="presOf" srcId="{B03B9102-9059-48F1-B86C-F4A56A7D96A9}" destId="{938E1B9A-3458-4252-B50D-7A5DEE20281F}" srcOrd="0" destOrd="0" presId="urn:microsoft.com/office/officeart/2005/8/layout/radial1"/>
    <dgm:cxn modelId="{E002DF27-423E-49D0-A785-A3D6BE61EB67}" type="presOf" srcId="{AEFFA635-C7B3-4E57-9AAA-7BAB73C71AAC}" destId="{8FC9716F-C62A-4EF5-B739-B264B628FEFB}" srcOrd="0" destOrd="0" presId="urn:microsoft.com/office/officeart/2005/8/layout/radial1"/>
    <dgm:cxn modelId="{1133F902-F7BF-4831-ACE8-8B32842389BE}" type="presOf" srcId="{605AE1F8-AF74-49A0-97A2-042426089536}" destId="{9FF542D8-B5CC-492E-B9DE-74E8D9E9C4FB}" srcOrd="1" destOrd="0" presId="urn:microsoft.com/office/officeart/2005/8/layout/radial1"/>
    <dgm:cxn modelId="{D9FB3BD1-5F6A-4536-9942-9BDFA909C4B2}" type="presOf" srcId="{C1DD7CB0-F628-40BA-8DCF-39030E33A93A}" destId="{27FD6FE9-BCCD-40C8-8DF7-3F7CCC604012}" srcOrd="0" destOrd="0" presId="urn:microsoft.com/office/officeart/2005/8/layout/radial1"/>
    <dgm:cxn modelId="{124F6BDB-777B-47C8-885F-DB2955897326}" type="presOf" srcId="{39B6A6F0-C73F-4B54-B07C-DA970C4A0D0E}" destId="{CB42F543-9E22-4DF3-9ACA-EBB6BFE47859}" srcOrd="1" destOrd="0" presId="urn:microsoft.com/office/officeart/2005/8/layout/radial1"/>
    <dgm:cxn modelId="{55FE6EEA-4381-4C47-A5A6-1A9F3C937C1C}" srcId="{4F40C5C8-3805-4F8F-B342-942741151E9E}" destId="{98F53938-2931-411B-82F3-E4BCF8475803}" srcOrd="0" destOrd="0" parTransId="{500A6F65-BCFA-4EE4-B148-AB42AD0D1434}" sibTransId="{1BBB495A-B274-4DC5-A369-CC14F181D496}"/>
    <dgm:cxn modelId="{77F5F8D9-66FF-492B-ACE6-95D067CD1CD4}" type="presOf" srcId="{98F53938-2931-411B-82F3-E4BCF8475803}" destId="{7015043E-CEF7-49C7-ACAA-BB25484571E4}" srcOrd="0" destOrd="0" presId="urn:microsoft.com/office/officeart/2005/8/layout/radial1"/>
    <dgm:cxn modelId="{3A903F17-8184-4DE9-A734-3BD5DD0A5964}" type="presOf" srcId="{83B2D37E-D918-48EC-9B34-6061AD84CD4D}" destId="{D7500234-BB7D-460D-B5F3-EE2F4FDDEB14}" srcOrd="0" destOrd="0" presId="urn:microsoft.com/office/officeart/2005/8/layout/radial1"/>
    <dgm:cxn modelId="{6CB7808C-D0DE-4CCB-9E81-8C6251D9F143}" type="presOf" srcId="{39B6A6F0-C73F-4B54-B07C-DA970C4A0D0E}" destId="{AE23DB70-99AF-4FD8-A12E-7614EBB1D8D4}" srcOrd="0" destOrd="0" presId="urn:microsoft.com/office/officeart/2005/8/layout/radial1"/>
    <dgm:cxn modelId="{93F927E4-B16B-4CA4-B6C3-0F7B8D0AF476}" type="presOf" srcId="{C1DD7CB0-F628-40BA-8DCF-39030E33A93A}" destId="{0384DC25-3417-4EE0-9EE9-35CC042B4749}" srcOrd="1" destOrd="0" presId="urn:microsoft.com/office/officeart/2005/8/layout/radial1"/>
    <dgm:cxn modelId="{32D3DA07-BCA4-4D7A-B0C9-E938919F6A08}" srcId="{4F40C5C8-3805-4F8F-B342-942741151E9E}" destId="{44AA40B5-37A3-4EAE-B0EE-9AE842C803F9}" srcOrd="2" destOrd="0" parTransId="{39B6A6F0-C73F-4B54-B07C-DA970C4A0D0E}" sibTransId="{40A12F46-6253-4EF0-9A03-C5AEE44C4513}"/>
    <dgm:cxn modelId="{D561E042-437F-4F93-8114-993F55C042D9}" srcId="{4F40C5C8-3805-4F8F-B342-942741151E9E}" destId="{8FFED9CC-B5B0-4414-9146-EECFA11E5406}" srcOrd="1" destOrd="0" parTransId="{605AE1F8-AF74-49A0-97A2-042426089536}" sibTransId="{B3BBA71E-DF28-4CBA-968A-6BB993B8C6B1}"/>
    <dgm:cxn modelId="{D09395C1-ED2F-4297-AB31-6F102562CEC2}" type="presOf" srcId="{83B2D37E-D918-48EC-9B34-6061AD84CD4D}" destId="{B5FAC7E0-3387-43C4-8A6B-531B9ACB5F0E}" srcOrd="1" destOrd="0" presId="urn:microsoft.com/office/officeart/2005/8/layout/radial1"/>
    <dgm:cxn modelId="{2DF727CC-DC16-4ACE-BE79-56CE54F8468A}" type="presOf" srcId="{605AE1F8-AF74-49A0-97A2-042426089536}" destId="{DC1E276B-C058-4E22-BC75-ED248311D14E}" srcOrd="0" destOrd="0" presId="urn:microsoft.com/office/officeart/2005/8/layout/radial1"/>
    <dgm:cxn modelId="{3222C21F-8F98-411F-A177-0B2F68061551}" type="presOf" srcId="{8FFED9CC-B5B0-4414-9146-EECFA11E5406}" destId="{19C04866-F6CE-4282-AA53-9722C972DE8D}" srcOrd="0" destOrd="0" presId="urn:microsoft.com/office/officeart/2005/8/layout/radial1"/>
    <dgm:cxn modelId="{DEFC6838-24F4-483F-8E09-2FA350C71919}" srcId="{4F40C5C8-3805-4F8F-B342-942741151E9E}" destId="{AEFFA635-C7B3-4E57-9AAA-7BAB73C71AAC}" srcOrd="3" destOrd="0" parTransId="{83B2D37E-D918-48EC-9B34-6061AD84CD4D}" sibTransId="{F7ED78F5-95CD-4C06-8DFB-1B88382ED55F}"/>
    <dgm:cxn modelId="{840B1F75-C766-454D-9B59-98245F3CBD65}" srcId="{B03B9102-9059-48F1-B86C-F4A56A7D96A9}" destId="{4F40C5C8-3805-4F8F-B342-942741151E9E}" srcOrd="0" destOrd="0" parTransId="{1EC0B19B-28F2-4896-A403-ED9C13994782}" sibTransId="{8738E1AC-DDBC-4D11-AC4A-3E175F125E7A}"/>
    <dgm:cxn modelId="{672B6D80-A1E9-488D-9B8B-D37A54B37535}" srcId="{4F40C5C8-3805-4F8F-B342-942741151E9E}" destId="{1BF2A4EB-AC36-4C9F-9CE5-AA15BA42FBAB}" srcOrd="4" destOrd="0" parTransId="{C1DD7CB0-F628-40BA-8DCF-39030E33A93A}" sibTransId="{5DE2220B-D2C9-40EB-882A-E8A7C3D59EE1}"/>
    <dgm:cxn modelId="{E2952F5C-AFB6-4B3F-9F0D-99D8815B904E}" type="presOf" srcId="{500A6F65-BCFA-4EE4-B148-AB42AD0D1434}" destId="{A0D249FD-EBD5-4700-A60B-4C7C61174B48}" srcOrd="0" destOrd="0" presId="urn:microsoft.com/office/officeart/2005/8/layout/radial1"/>
    <dgm:cxn modelId="{88C63128-613A-4AE8-ACE2-AE351E2DB556}" type="presOf" srcId="{44AA40B5-37A3-4EAE-B0EE-9AE842C803F9}" destId="{042BD339-D1F5-42A7-A39A-D388E682A0C5}" srcOrd="0" destOrd="0" presId="urn:microsoft.com/office/officeart/2005/8/layout/radial1"/>
    <dgm:cxn modelId="{7C199A4C-9F39-4B14-8F4C-D30BC3BF0538}" type="presOf" srcId="{500A6F65-BCFA-4EE4-B148-AB42AD0D1434}" destId="{15ACD2D5-8E64-4885-B68C-4A2AD80D46FE}" srcOrd="1" destOrd="0" presId="urn:microsoft.com/office/officeart/2005/8/layout/radial1"/>
    <dgm:cxn modelId="{5F8BC185-6066-41A2-BF24-AB8FC497826F}" type="presParOf" srcId="{938E1B9A-3458-4252-B50D-7A5DEE20281F}" destId="{AC0B1835-3CA1-4554-B644-E5C5040E874B}" srcOrd="0" destOrd="0" presId="urn:microsoft.com/office/officeart/2005/8/layout/radial1"/>
    <dgm:cxn modelId="{9AC960D0-9443-4EF7-8B1C-3F430BF857EF}" type="presParOf" srcId="{938E1B9A-3458-4252-B50D-7A5DEE20281F}" destId="{A0D249FD-EBD5-4700-A60B-4C7C61174B48}" srcOrd="1" destOrd="0" presId="urn:microsoft.com/office/officeart/2005/8/layout/radial1"/>
    <dgm:cxn modelId="{1DF7E78E-5469-4174-B88E-0176CC229931}" type="presParOf" srcId="{A0D249FD-EBD5-4700-A60B-4C7C61174B48}" destId="{15ACD2D5-8E64-4885-B68C-4A2AD80D46FE}" srcOrd="0" destOrd="0" presId="urn:microsoft.com/office/officeart/2005/8/layout/radial1"/>
    <dgm:cxn modelId="{ECC527E2-181B-4C44-97EB-8076B9BE3339}" type="presParOf" srcId="{938E1B9A-3458-4252-B50D-7A5DEE20281F}" destId="{7015043E-CEF7-49C7-ACAA-BB25484571E4}" srcOrd="2" destOrd="0" presId="urn:microsoft.com/office/officeart/2005/8/layout/radial1"/>
    <dgm:cxn modelId="{BF8587D7-5CD8-40C0-8A8B-B9A3E2A95A51}" type="presParOf" srcId="{938E1B9A-3458-4252-B50D-7A5DEE20281F}" destId="{DC1E276B-C058-4E22-BC75-ED248311D14E}" srcOrd="3" destOrd="0" presId="urn:microsoft.com/office/officeart/2005/8/layout/radial1"/>
    <dgm:cxn modelId="{2CC581B5-B6DC-45FE-BD64-1863A09BECB7}" type="presParOf" srcId="{DC1E276B-C058-4E22-BC75-ED248311D14E}" destId="{9FF542D8-B5CC-492E-B9DE-74E8D9E9C4FB}" srcOrd="0" destOrd="0" presId="urn:microsoft.com/office/officeart/2005/8/layout/radial1"/>
    <dgm:cxn modelId="{43355842-C5B2-439B-A8ED-52A90A2A6990}" type="presParOf" srcId="{938E1B9A-3458-4252-B50D-7A5DEE20281F}" destId="{19C04866-F6CE-4282-AA53-9722C972DE8D}" srcOrd="4" destOrd="0" presId="urn:microsoft.com/office/officeart/2005/8/layout/radial1"/>
    <dgm:cxn modelId="{247B173E-B1BB-41E9-B4D4-1958A3451CF5}" type="presParOf" srcId="{938E1B9A-3458-4252-B50D-7A5DEE20281F}" destId="{AE23DB70-99AF-4FD8-A12E-7614EBB1D8D4}" srcOrd="5" destOrd="0" presId="urn:microsoft.com/office/officeart/2005/8/layout/radial1"/>
    <dgm:cxn modelId="{210484F2-69E0-42CE-BD88-B987CA6BF45C}" type="presParOf" srcId="{AE23DB70-99AF-4FD8-A12E-7614EBB1D8D4}" destId="{CB42F543-9E22-4DF3-9ACA-EBB6BFE47859}" srcOrd="0" destOrd="0" presId="urn:microsoft.com/office/officeart/2005/8/layout/radial1"/>
    <dgm:cxn modelId="{84BEF131-2411-4DEA-B3FE-E5850624F4A1}" type="presParOf" srcId="{938E1B9A-3458-4252-B50D-7A5DEE20281F}" destId="{042BD339-D1F5-42A7-A39A-D388E682A0C5}" srcOrd="6" destOrd="0" presId="urn:microsoft.com/office/officeart/2005/8/layout/radial1"/>
    <dgm:cxn modelId="{84D63645-80C4-43FD-8A36-A774E9730B1F}" type="presParOf" srcId="{938E1B9A-3458-4252-B50D-7A5DEE20281F}" destId="{D7500234-BB7D-460D-B5F3-EE2F4FDDEB14}" srcOrd="7" destOrd="0" presId="urn:microsoft.com/office/officeart/2005/8/layout/radial1"/>
    <dgm:cxn modelId="{E2E3CBC7-1108-4846-9F71-E769A0C658F2}" type="presParOf" srcId="{D7500234-BB7D-460D-B5F3-EE2F4FDDEB14}" destId="{B5FAC7E0-3387-43C4-8A6B-531B9ACB5F0E}" srcOrd="0" destOrd="0" presId="urn:microsoft.com/office/officeart/2005/8/layout/radial1"/>
    <dgm:cxn modelId="{7A6BD508-00D7-4BB8-86CA-C230558EED9B}" type="presParOf" srcId="{938E1B9A-3458-4252-B50D-7A5DEE20281F}" destId="{8FC9716F-C62A-4EF5-B739-B264B628FEFB}" srcOrd="8" destOrd="0" presId="urn:microsoft.com/office/officeart/2005/8/layout/radial1"/>
    <dgm:cxn modelId="{E3E02663-FDBF-4891-A33C-744381F76EE5}" type="presParOf" srcId="{938E1B9A-3458-4252-B50D-7A5DEE20281F}" destId="{27FD6FE9-BCCD-40C8-8DF7-3F7CCC604012}" srcOrd="9" destOrd="0" presId="urn:microsoft.com/office/officeart/2005/8/layout/radial1"/>
    <dgm:cxn modelId="{DE2D4C05-7953-412E-B977-F67FBCE0F48E}" type="presParOf" srcId="{27FD6FE9-BCCD-40C8-8DF7-3F7CCC604012}" destId="{0384DC25-3417-4EE0-9EE9-35CC042B4749}" srcOrd="0" destOrd="0" presId="urn:microsoft.com/office/officeart/2005/8/layout/radial1"/>
    <dgm:cxn modelId="{4F911485-D738-49CE-BCBE-50842EB1340D}" type="presParOf" srcId="{938E1B9A-3458-4252-B50D-7A5DEE20281F}" destId="{FABCB671-E5E9-4BEB-AF6E-2B40BC92B73A}"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AFDD7D-BFDD-41BE-BBBE-56988AD49AE8}"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s-CO"/>
        </a:p>
      </dgm:t>
    </dgm:pt>
    <dgm:pt modelId="{DCBA2EC0-F105-427B-966E-9CDB8B28829A}">
      <dgm:prSet phldrT="[Texto]" custT="1"/>
      <dgm:spPr/>
      <dgm:t>
        <a:bodyPr/>
        <a:lstStyle/>
        <a:p>
          <a:r>
            <a:rPr lang="es-CO" sz="1800" b="1" dirty="0" smtClean="0">
              <a:solidFill>
                <a:schemeClr val="tx1"/>
              </a:solidFill>
              <a:latin typeface="Constantia" panose="02030602050306030303" pitchFamily="18" charset="0"/>
            </a:rPr>
            <a:t>1. </a:t>
          </a:r>
          <a:r>
            <a:rPr lang="es-CO" sz="1800" b="1" dirty="0">
              <a:solidFill>
                <a:schemeClr val="tx1"/>
              </a:solidFill>
              <a:latin typeface="Constantia" panose="02030602050306030303" pitchFamily="18" charset="0"/>
            </a:rPr>
            <a:t>Contextualización y familiarización</a:t>
          </a:r>
        </a:p>
      </dgm:t>
    </dgm:pt>
    <dgm:pt modelId="{8CBC47D5-828F-40EB-9F46-DCB7ED38F2B2}" type="parTrans" cxnId="{78C8C03C-D42C-4EAD-9361-75CA13F86614}">
      <dgm:prSet/>
      <dgm:spPr/>
      <dgm:t>
        <a:bodyPr/>
        <a:lstStyle/>
        <a:p>
          <a:endParaRPr lang="es-CO" sz="1800" b="1">
            <a:solidFill>
              <a:schemeClr val="tx1"/>
            </a:solidFill>
            <a:latin typeface="Constantia" panose="02030602050306030303" pitchFamily="18" charset="0"/>
          </a:endParaRPr>
        </a:p>
      </dgm:t>
    </dgm:pt>
    <dgm:pt modelId="{721C9746-3D08-4A59-ABA2-C5B003656466}" type="sibTrans" cxnId="{78C8C03C-D42C-4EAD-9361-75CA13F86614}">
      <dgm:prSet/>
      <dgm:spPr/>
      <dgm:t>
        <a:bodyPr/>
        <a:lstStyle/>
        <a:p>
          <a:endParaRPr lang="es-CO" sz="1800" b="1">
            <a:solidFill>
              <a:schemeClr val="tx1"/>
            </a:solidFill>
            <a:latin typeface="Constantia" panose="02030602050306030303" pitchFamily="18" charset="0"/>
          </a:endParaRPr>
        </a:p>
      </dgm:t>
    </dgm:pt>
    <dgm:pt modelId="{B14CCCBA-3084-4120-B9C7-1130FCFB347B}">
      <dgm:prSet phldrT="[Texto]" custT="1"/>
      <dgm:spPr/>
      <dgm:t>
        <a:bodyPr/>
        <a:lstStyle/>
        <a:p>
          <a:r>
            <a:rPr lang="es-CO" sz="1800" b="1" dirty="0" smtClean="0">
              <a:solidFill>
                <a:schemeClr val="tx1"/>
              </a:solidFill>
              <a:latin typeface="Constantia" panose="02030602050306030303" pitchFamily="18" charset="0"/>
            </a:rPr>
            <a:t>2. </a:t>
          </a:r>
          <a:endParaRPr lang="es-CO" sz="1800" b="1" dirty="0">
            <a:solidFill>
              <a:schemeClr val="tx1"/>
            </a:solidFill>
            <a:latin typeface="Constantia" panose="02030602050306030303" pitchFamily="18" charset="0"/>
          </a:endParaRPr>
        </a:p>
        <a:p>
          <a:r>
            <a:rPr lang="es-CO" sz="1800" b="1" dirty="0">
              <a:solidFill>
                <a:schemeClr val="tx1"/>
              </a:solidFill>
              <a:latin typeface="Constantia" panose="02030602050306030303" pitchFamily="18" charset="0"/>
            </a:rPr>
            <a:t>Diagnóstico</a:t>
          </a:r>
        </a:p>
      </dgm:t>
    </dgm:pt>
    <dgm:pt modelId="{B2E62C00-1D97-46A8-84BC-1856733EFB6A}" type="parTrans" cxnId="{E8D9B25B-5B08-4816-9AC0-EAE32318C0CD}">
      <dgm:prSet/>
      <dgm:spPr/>
      <dgm:t>
        <a:bodyPr/>
        <a:lstStyle/>
        <a:p>
          <a:endParaRPr lang="es-CO" sz="1800" b="1">
            <a:solidFill>
              <a:schemeClr val="tx1"/>
            </a:solidFill>
            <a:latin typeface="Constantia" panose="02030602050306030303" pitchFamily="18" charset="0"/>
          </a:endParaRPr>
        </a:p>
      </dgm:t>
    </dgm:pt>
    <dgm:pt modelId="{F7C57533-F1DB-4347-AD01-A04D5A84C04B}" type="sibTrans" cxnId="{E8D9B25B-5B08-4816-9AC0-EAE32318C0CD}">
      <dgm:prSet/>
      <dgm:spPr/>
      <dgm:t>
        <a:bodyPr/>
        <a:lstStyle/>
        <a:p>
          <a:endParaRPr lang="es-CO" sz="1800" b="1">
            <a:solidFill>
              <a:schemeClr val="tx1"/>
            </a:solidFill>
            <a:latin typeface="Constantia" panose="02030602050306030303" pitchFamily="18" charset="0"/>
          </a:endParaRPr>
        </a:p>
      </dgm:t>
    </dgm:pt>
    <dgm:pt modelId="{C2EAFF71-B5BD-4742-AD03-B7FCB53EEA75}">
      <dgm:prSet phldrT="[Texto]" custT="1">
        <dgm:style>
          <a:lnRef idx="2">
            <a:schemeClr val="accent1"/>
          </a:lnRef>
          <a:fillRef idx="1">
            <a:schemeClr val="lt1"/>
          </a:fillRef>
          <a:effectRef idx="0">
            <a:schemeClr val="accent1"/>
          </a:effectRef>
          <a:fontRef idx="minor">
            <a:schemeClr val="dk1"/>
          </a:fontRef>
        </dgm:style>
      </dgm:prSet>
      <dgm:spPr>
        <a:solidFill>
          <a:schemeClr val="accent3">
            <a:lumMod val="60000"/>
            <a:lumOff val="40000"/>
          </a:schemeClr>
        </a:solidFill>
        <a:ln>
          <a:noFill/>
        </a:ln>
      </dgm:spPr>
      <dgm:t>
        <a:bodyPr/>
        <a:lstStyle/>
        <a:p>
          <a:r>
            <a:rPr lang="es-CO" sz="1800" b="1" dirty="0" smtClean="0">
              <a:solidFill>
                <a:schemeClr val="tx1"/>
              </a:solidFill>
              <a:latin typeface="Constantia" panose="02030602050306030303" pitchFamily="18" charset="0"/>
            </a:rPr>
            <a:t>3. </a:t>
          </a:r>
        </a:p>
        <a:p>
          <a:r>
            <a:rPr lang="es-CO" sz="1800" b="1" dirty="0" smtClean="0">
              <a:solidFill>
                <a:schemeClr val="tx1"/>
              </a:solidFill>
              <a:latin typeface="Constantia" panose="02030602050306030303" pitchFamily="18" charset="0"/>
            </a:rPr>
            <a:t>Diseño</a:t>
          </a:r>
          <a:endParaRPr lang="es-CO" sz="1800" b="1" dirty="0">
            <a:solidFill>
              <a:schemeClr val="tx1"/>
            </a:solidFill>
            <a:latin typeface="Constantia" panose="02030602050306030303" pitchFamily="18" charset="0"/>
          </a:endParaRPr>
        </a:p>
      </dgm:t>
    </dgm:pt>
    <dgm:pt modelId="{5DEF99E9-64C1-41EF-A956-4AE72FA201A9}" type="parTrans" cxnId="{219A1EF8-A179-40F1-8E9E-B89803B9BC88}">
      <dgm:prSet/>
      <dgm:spPr/>
      <dgm:t>
        <a:bodyPr/>
        <a:lstStyle/>
        <a:p>
          <a:endParaRPr lang="es-CO" sz="1800" b="1">
            <a:solidFill>
              <a:schemeClr val="tx1"/>
            </a:solidFill>
            <a:latin typeface="Constantia" panose="02030602050306030303" pitchFamily="18" charset="0"/>
          </a:endParaRPr>
        </a:p>
      </dgm:t>
    </dgm:pt>
    <dgm:pt modelId="{1152D6E0-0BB8-4E32-8C0A-876F99646521}" type="sibTrans" cxnId="{219A1EF8-A179-40F1-8E9E-B89803B9BC88}">
      <dgm:prSet/>
      <dgm:spPr/>
      <dgm:t>
        <a:bodyPr/>
        <a:lstStyle/>
        <a:p>
          <a:endParaRPr lang="es-CO" sz="1800" b="1">
            <a:solidFill>
              <a:schemeClr val="tx1"/>
            </a:solidFill>
            <a:latin typeface="Constantia" panose="02030602050306030303" pitchFamily="18" charset="0"/>
          </a:endParaRPr>
        </a:p>
      </dgm:t>
    </dgm:pt>
    <dgm:pt modelId="{CAEC6E1A-40DB-4D2A-8FA6-19F87C54884D}">
      <dgm:prSet phldrT="[Texto]" custT="1"/>
      <dgm:spPr/>
      <dgm:t>
        <a:bodyPr/>
        <a:lstStyle/>
        <a:p>
          <a:r>
            <a:rPr lang="es-CO" sz="1800" b="1" dirty="0" smtClean="0">
              <a:solidFill>
                <a:schemeClr val="tx1"/>
              </a:solidFill>
              <a:latin typeface="Constantia" panose="02030602050306030303" pitchFamily="18" charset="0"/>
            </a:rPr>
            <a:t>4. Acompañamiento/Intervención</a:t>
          </a:r>
          <a:endParaRPr lang="es-CO" sz="1800" b="1" dirty="0">
            <a:solidFill>
              <a:schemeClr val="tx1"/>
            </a:solidFill>
            <a:latin typeface="Constantia" panose="02030602050306030303" pitchFamily="18" charset="0"/>
          </a:endParaRPr>
        </a:p>
      </dgm:t>
    </dgm:pt>
    <dgm:pt modelId="{365D2EB1-A6DD-4816-A602-1498506AB363}" type="parTrans" cxnId="{77E1BCF8-23E7-485C-B49D-64074A1608CA}">
      <dgm:prSet/>
      <dgm:spPr/>
      <dgm:t>
        <a:bodyPr/>
        <a:lstStyle/>
        <a:p>
          <a:endParaRPr lang="es-CO" sz="1800" b="1">
            <a:solidFill>
              <a:schemeClr val="tx1"/>
            </a:solidFill>
            <a:latin typeface="Constantia" panose="02030602050306030303" pitchFamily="18" charset="0"/>
          </a:endParaRPr>
        </a:p>
      </dgm:t>
    </dgm:pt>
    <dgm:pt modelId="{273548D2-3D63-469A-817F-D3731C70F6B0}" type="sibTrans" cxnId="{77E1BCF8-23E7-485C-B49D-64074A1608CA}">
      <dgm:prSet/>
      <dgm:spPr/>
      <dgm:t>
        <a:bodyPr/>
        <a:lstStyle/>
        <a:p>
          <a:endParaRPr lang="es-CO" sz="1800" b="1">
            <a:solidFill>
              <a:schemeClr val="tx1"/>
            </a:solidFill>
            <a:latin typeface="Constantia" panose="02030602050306030303" pitchFamily="18" charset="0"/>
          </a:endParaRPr>
        </a:p>
      </dgm:t>
    </dgm:pt>
    <dgm:pt modelId="{3DB4E780-EA22-4C4C-8CC0-7F0CE25A6314}">
      <dgm:prSet phldrT="[Texto]">
        <dgm:style>
          <a:lnRef idx="2">
            <a:schemeClr val="accent1"/>
          </a:lnRef>
          <a:fillRef idx="1">
            <a:schemeClr val="lt1"/>
          </a:fillRef>
          <a:effectRef idx="0">
            <a:schemeClr val="accent1"/>
          </a:effectRef>
          <a:fontRef idx="minor">
            <a:schemeClr val="dk1"/>
          </a:fontRef>
        </dgm:style>
      </dgm:prSet>
      <dgm:spPr>
        <a:solidFill>
          <a:schemeClr val="accent3">
            <a:lumMod val="60000"/>
            <a:lumOff val="40000"/>
          </a:schemeClr>
        </a:solidFill>
        <a:ln>
          <a:noFill/>
        </a:ln>
      </dgm:spPr>
      <dgm:t>
        <a:bodyPr/>
        <a:lstStyle/>
        <a:p>
          <a:r>
            <a:rPr lang="es-CO" b="1" dirty="0" smtClean="0">
              <a:solidFill>
                <a:schemeClr val="tx1"/>
              </a:solidFill>
              <a:latin typeface="Constantia" panose="02030602050306030303" pitchFamily="18" charset="0"/>
            </a:rPr>
            <a:t>5. Empoderamiento</a:t>
          </a:r>
          <a:endParaRPr lang="es-CO" b="1" dirty="0">
            <a:solidFill>
              <a:schemeClr val="tx1"/>
            </a:solidFill>
            <a:latin typeface="Constantia" panose="02030602050306030303" pitchFamily="18" charset="0"/>
          </a:endParaRPr>
        </a:p>
      </dgm:t>
    </dgm:pt>
    <dgm:pt modelId="{2404DC40-A8BF-4CD2-9FC0-0FFA69B80317}" type="parTrans" cxnId="{4B477CCA-E255-49DD-B220-9C06BA2E9BFE}">
      <dgm:prSet/>
      <dgm:spPr/>
      <dgm:t>
        <a:bodyPr/>
        <a:lstStyle/>
        <a:p>
          <a:endParaRPr lang="es-CO"/>
        </a:p>
      </dgm:t>
    </dgm:pt>
    <dgm:pt modelId="{D069CE52-26BD-4D31-A957-AFB488C8D49A}" type="sibTrans" cxnId="{4B477CCA-E255-49DD-B220-9C06BA2E9BFE}">
      <dgm:prSet/>
      <dgm:spPr/>
      <dgm:t>
        <a:bodyPr/>
        <a:lstStyle/>
        <a:p>
          <a:endParaRPr lang="es-CO"/>
        </a:p>
      </dgm:t>
    </dgm:pt>
    <dgm:pt modelId="{B34644A3-EF8A-4D7F-A295-D491EB0A185B}" type="pres">
      <dgm:prSet presAssocID="{F3AFDD7D-BFDD-41BE-BBBE-56988AD49AE8}" presName="cycle" presStyleCnt="0">
        <dgm:presLayoutVars>
          <dgm:dir/>
          <dgm:resizeHandles val="exact"/>
        </dgm:presLayoutVars>
      </dgm:prSet>
      <dgm:spPr/>
      <dgm:t>
        <a:bodyPr/>
        <a:lstStyle/>
        <a:p>
          <a:endParaRPr lang="es-CO"/>
        </a:p>
      </dgm:t>
    </dgm:pt>
    <dgm:pt modelId="{CB0D3C8D-59A0-4D9E-8E07-26AC6134C4E3}" type="pres">
      <dgm:prSet presAssocID="{DCBA2EC0-F105-427B-966E-9CDB8B28829A}" presName="node" presStyleLbl="node1" presStyleIdx="0" presStyleCnt="5" custScaleX="141577">
        <dgm:presLayoutVars>
          <dgm:bulletEnabled val="1"/>
        </dgm:presLayoutVars>
      </dgm:prSet>
      <dgm:spPr/>
      <dgm:t>
        <a:bodyPr/>
        <a:lstStyle/>
        <a:p>
          <a:endParaRPr lang="es-CO"/>
        </a:p>
      </dgm:t>
    </dgm:pt>
    <dgm:pt modelId="{1DE838C0-3F92-4A88-A7D1-1BAC2710C863}" type="pres">
      <dgm:prSet presAssocID="{DCBA2EC0-F105-427B-966E-9CDB8B28829A}" presName="spNode" presStyleCnt="0"/>
      <dgm:spPr/>
    </dgm:pt>
    <dgm:pt modelId="{F5DC56F5-B72F-40AB-916B-E81A11952CFE}" type="pres">
      <dgm:prSet presAssocID="{721C9746-3D08-4A59-ABA2-C5B003656466}" presName="sibTrans" presStyleLbl="sibTrans1D1" presStyleIdx="0" presStyleCnt="5"/>
      <dgm:spPr/>
      <dgm:t>
        <a:bodyPr/>
        <a:lstStyle/>
        <a:p>
          <a:endParaRPr lang="es-CO"/>
        </a:p>
      </dgm:t>
    </dgm:pt>
    <dgm:pt modelId="{DAA7E869-F94B-428E-9B51-529FB31F47F2}" type="pres">
      <dgm:prSet presAssocID="{B14CCCBA-3084-4120-B9C7-1130FCFB347B}" presName="node" presStyleLbl="node1" presStyleIdx="1" presStyleCnt="5" custScaleX="135711">
        <dgm:presLayoutVars>
          <dgm:bulletEnabled val="1"/>
        </dgm:presLayoutVars>
      </dgm:prSet>
      <dgm:spPr/>
      <dgm:t>
        <a:bodyPr/>
        <a:lstStyle/>
        <a:p>
          <a:endParaRPr lang="es-CO"/>
        </a:p>
      </dgm:t>
    </dgm:pt>
    <dgm:pt modelId="{51C92613-3BBC-478C-B5FC-DCA19804FA28}" type="pres">
      <dgm:prSet presAssocID="{B14CCCBA-3084-4120-B9C7-1130FCFB347B}" presName="spNode" presStyleCnt="0"/>
      <dgm:spPr/>
    </dgm:pt>
    <dgm:pt modelId="{EFB107FD-5895-46FC-A830-FE743DFE2118}" type="pres">
      <dgm:prSet presAssocID="{F7C57533-F1DB-4347-AD01-A04D5A84C04B}" presName="sibTrans" presStyleLbl="sibTrans1D1" presStyleIdx="1" presStyleCnt="5"/>
      <dgm:spPr/>
      <dgm:t>
        <a:bodyPr/>
        <a:lstStyle/>
        <a:p>
          <a:endParaRPr lang="es-CO"/>
        </a:p>
      </dgm:t>
    </dgm:pt>
    <dgm:pt modelId="{8C8FCBDB-9ED8-4E17-9092-6D2F4C6F6938}" type="pres">
      <dgm:prSet presAssocID="{C2EAFF71-B5BD-4742-AD03-B7FCB53EEA75}" presName="node" presStyleLbl="node1" presStyleIdx="2" presStyleCnt="5" custScaleX="140040">
        <dgm:presLayoutVars>
          <dgm:bulletEnabled val="1"/>
        </dgm:presLayoutVars>
      </dgm:prSet>
      <dgm:spPr/>
      <dgm:t>
        <a:bodyPr/>
        <a:lstStyle/>
        <a:p>
          <a:endParaRPr lang="es-CO"/>
        </a:p>
      </dgm:t>
    </dgm:pt>
    <dgm:pt modelId="{8F101DCA-5CB0-4B59-9D4C-AEA0DE3D5B0C}" type="pres">
      <dgm:prSet presAssocID="{C2EAFF71-B5BD-4742-AD03-B7FCB53EEA75}" presName="spNode" presStyleCnt="0"/>
      <dgm:spPr/>
    </dgm:pt>
    <dgm:pt modelId="{027C7527-6241-4C89-A1E9-0EFD6147DC3A}" type="pres">
      <dgm:prSet presAssocID="{1152D6E0-0BB8-4E32-8C0A-876F99646521}" presName="sibTrans" presStyleLbl="sibTrans1D1" presStyleIdx="2" presStyleCnt="5"/>
      <dgm:spPr/>
      <dgm:t>
        <a:bodyPr/>
        <a:lstStyle/>
        <a:p>
          <a:endParaRPr lang="es-CO"/>
        </a:p>
      </dgm:t>
    </dgm:pt>
    <dgm:pt modelId="{61E8B13C-A722-4592-B6A5-7CB34A7F5632}" type="pres">
      <dgm:prSet presAssocID="{CAEC6E1A-40DB-4D2A-8FA6-19F87C54884D}" presName="node" presStyleLbl="node1" presStyleIdx="3" presStyleCnt="5" custScaleX="129554">
        <dgm:presLayoutVars>
          <dgm:bulletEnabled val="1"/>
        </dgm:presLayoutVars>
      </dgm:prSet>
      <dgm:spPr/>
      <dgm:t>
        <a:bodyPr/>
        <a:lstStyle/>
        <a:p>
          <a:endParaRPr lang="es-CO"/>
        </a:p>
      </dgm:t>
    </dgm:pt>
    <dgm:pt modelId="{A7170E6E-19ED-4962-953E-E4FEDA53F9EF}" type="pres">
      <dgm:prSet presAssocID="{CAEC6E1A-40DB-4D2A-8FA6-19F87C54884D}" presName="spNode" presStyleCnt="0"/>
      <dgm:spPr/>
    </dgm:pt>
    <dgm:pt modelId="{7F73EC55-289D-4D1A-B444-B4E593DF5AFC}" type="pres">
      <dgm:prSet presAssocID="{273548D2-3D63-469A-817F-D3731C70F6B0}" presName="sibTrans" presStyleLbl="sibTrans1D1" presStyleIdx="3" presStyleCnt="5"/>
      <dgm:spPr/>
      <dgm:t>
        <a:bodyPr/>
        <a:lstStyle/>
        <a:p>
          <a:endParaRPr lang="es-CO"/>
        </a:p>
      </dgm:t>
    </dgm:pt>
    <dgm:pt modelId="{747E2C0F-2D17-4F16-B9CC-32A11729B93E}" type="pres">
      <dgm:prSet presAssocID="{3DB4E780-EA22-4C4C-8CC0-7F0CE25A6314}" presName="node" presStyleLbl="node1" presStyleIdx="4" presStyleCnt="5" custScaleX="140040">
        <dgm:presLayoutVars>
          <dgm:bulletEnabled val="1"/>
        </dgm:presLayoutVars>
      </dgm:prSet>
      <dgm:spPr/>
      <dgm:t>
        <a:bodyPr/>
        <a:lstStyle/>
        <a:p>
          <a:endParaRPr lang="es-CO"/>
        </a:p>
      </dgm:t>
    </dgm:pt>
    <dgm:pt modelId="{C4EAF0A2-DC43-47DC-AC25-6F8EC0F5001B}" type="pres">
      <dgm:prSet presAssocID="{3DB4E780-EA22-4C4C-8CC0-7F0CE25A6314}" presName="spNode" presStyleCnt="0"/>
      <dgm:spPr/>
    </dgm:pt>
    <dgm:pt modelId="{4E90544C-F7C8-40C0-87B3-09325615B4E6}" type="pres">
      <dgm:prSet presAssocID="{D069CE52-26BD-4D31-A957-AFB488C8D49A}" presName="sibTrans" presStyleLbl="sibTrans1D1" presStyleIdx="4" presStyleCnt="5"/>
      <dgm:spPr/>
    </dgm:pt>
  </dgm:ptLst>
  <dgm:cxnLst>
    <dgm:cxn modelId="{08872675-1F56-410F-A6B9-E90879B6BD06}" type="presOf" srcId="{B14CCCBA-3084-4120-B9C7-1130FCFB347B}" destId="{DAA7E869-F94B-428E-9B51-529FB31F47F2}" srcOrd="0" destOrd="0" presId="urn:microsoft.com/office/officeart/2005/8/layout/cycle6"/>
    <dgm:cxn modelId="{619CF350-CED4-4384-AB5D-10243A1C901F}" type="presOf" srcId="{D069CE52-26BD-4D31-A957-AFB488C8D49A}" destId="{4E90544C-F7C8-40C0-87B3-09325615B4E6}" srcOrd="0" destOrd="0" presId="urn:microsoft.com/office/officeart/2005/8/layout/cycle6"/>
    <dgm:cxn modelId="{EB76992C-80A5-4EF8-AFDC-301680941D0D}" type="presOf" srcId="{721C9746-3D08-4A59-ABA2-C5B003656466}" destId="{F5DC56F5-B72F-40AB-916B-E81A11952CFE}" srcOrd="0" destOrd="0" presId="urn:microsoft.com/office/officeart/2005/8/layout/cycle6"/>
    <dgm:cxn modelId="{E47918EE-5FC0-48E7-86FC-6EB7B2735A30}" type="presOf" srcId="{1152D6E0-0BB8-4E32-8C0A-876F99646521}" destId="{027C7527-6241-4C89-A1E9-0EFD6147DC3A}" srcOrd="0" destOrd="0" presId="urn:microsoft.com/office/officeart/2005/8/layout/cycle6"/>
    <dgm:cxn modelId="{7EF7926C-7C45-42E2-876A-F446EB3D0058}" type="presOf" srcId="{3DB4E780-EA22-4C4C-8CC0-7F0CE25A6314}" destId="{747E2C0F-2D17-4F16-B9CC-32A11729B93E}" srcOrd="0" destOrd="0" presId="urn:microsoft.com/office/officeart/2005/8/layout/cycle6"/>
    <dgm:cxn modelId="{276D7C69-D04A-450E-80AF-527AACABDC1B}" type="presOf" srcId="{273548D2-3D63-469A-817F-D3731C70F6B0}" destId="{7F73EC55-289D-4D1A-B444-B4E593DF5AFC}" srcOrd="0" destOrd="0" presId="urn:microsoft.com/office/officeart/2005/8/layout/cycle6"/>
    <dgm:cxn modelId="{219A1EF8-A179-40F1-8E9E-B89803B9BC88}" srcId="{F3AFDD7D-BFDD-41BE-BBBE-56988AD49AE8}" destId="{C2EAFF71-B5BD-4742-AD03-B7FCB53EEA75}" srcOrd="2" destOrd="0" parTransId="{5DEF99E9-64C1-41EF-A956-4AE72FA201A9}" sibTransId="{1152D6E0-0BB8-4E32-8C0A-876F99646521}"/>
    <dgm:cxn modelId="{9D5EBA48-7ED2-45C3-A002-65FB93F7A3C3}" type="presOf" srcId="{CAEC6E1A-40DB-4D2A-8FA6-19F87C54884D}" destId="{61E8B13C-A722-4592-B6A5-7CB34A7F5632}" srcOrd="0" destOrd="0" presId="urn:microsoft.com/office/officeart/2005/8/layout/cycle6"/>
    <dgm:cxn modelId="{8804B5FF-F4A0-44A4-84E1-018CBC0D7A78}" type="presOf" srcId="{F3AFDD7D-BFDD-41BE-BBBE-56988AD49AE8}" destId="{B34644A3-EF8A-4D7F-A295-D491EB0A185B}" srcOrd="0" destOrd="0" presId="urn:microsoft.com/office/officeart/2005/8/layout/cycle6"/>
    <dgm:cxn modelId="{4B477CCA-E255-49DD-B220-9C06BA2E9BFE}" srcId="{F3AFDD7D-BFDD-41BE-BBBE-56988AD49AE8}" destId="{3DB4E780-EA22-4C4C-8CC0-7F0CE25A6314}" srcOrd="4" destOrd="0" parTransId="{2404DC40-A8BF-4CD2-9FC0-0FFA69B80317}" sibTransId="{D069CE52-26BD-4D31-A957-AFB488C8D49A}"/>
    <dgm:cxn modelId="{47C6C168-9C06-41A3-A41F-5704ADEE75D6}" type="presOf" srcId="{C2EAFF71-B5BD-4742-AD03-B7FCB53EEA75}" destId="{8C8FCBDB-9ED8-4E17-9092-6D2F4C6F6938}" srcOrd="0" destOrd="0" presId="urn:microsoft.com/office/officeart/2005/8/layout/cycle6"/>
    <dgm:cxn modelId="{58EAACE3-05C9-47FA-BBEB-B399B8DB378D}" type="presOf" srcId="{F7C57533-F1DB-4347-AD01-A04D5A84C04B}" destId="{EFB107FD-5895-46FC-A830-FE743DFE2118}" srcOrd="0" destOrd="0" presId="urn:microsoft.com/office/officeart/2005/8/layout/cycle6"/>
    <dgm:cxn modelId="{9DB967C0-7DC0-4EA6-85DC-C7ECFF6C9103}" type="presOf" srcId="{DCBA2EC0-F105-427B-966E-9CDB8B28829A}" destId="{CB0D3C8D-59A0-4D9E-8E07-26AC6134C4E3}" srcOrd="0" destOrd="0" presId="urn:microsoft.com/office/officeart/2005/8/layout/cycle6"/>
    <dgm:cxn modelId="{78C8C03C-D42C-4EAD-9361-75CA13F86614}" srcId="{F3AFDD7D-BFDD-41BE-BBBE-56988AD49AE8}" destId="{DCBA2EC0-F105-427B-966E-9CDB8B28829A}" srcOrd="0" destOrd="0" parTransId="{8CBC47D5-828F-40EB-9F46-DCB7ED38F2B2}" sibTransId="{721C9746-3D08-4A59-ABA2-C5B003656466}"/>
    <dgm:cxn modelId="{77E1BCF8-23E7-485C-B49D-64074A1608CA}" srcId="{F3AFDD7D-BFDD-41BE-BBBE-56988AD49AE8}" destId="{CAEC6E1A-40DB-4D2A-8FA6-19F87C54884D}" srcOrd="3" destOrd="0" parTransId="{365D2EB1-A6DD-4816-A602-1498506AB363}" sibTransId="{273548D2-3D63-469A-817F-D3731C70F6B0}"/>
    <dgm:cxn modelId="{E8D9B25B-5B08-4816-9AC0-EAE32318C0CD}" srcId="{F3AFDD7D-BFDD-41BE-BBBE-56988AD49AE8}" destId="{B14CCCBA-3084-4120-B9C7-1130FCFB347B}" srcOrd="1" destOrd="0" parTransId="{B2E62C00-1D97-46A8-84BC-1856733EFB6A}" sibTransId="{F7C57533-F1DB-4347-AD01-A04D5A84C04B}"/>
    <dgm:cxn modelId="{E93C0054-BBEA-4F4E-A75E-456ED0A9E70C}" type="presParOf" srcId="{B34644A3-EF8A-4D7F-A295-D491EB0A185B}" destId="{CB0D3C8D-59A0-4D9E-8E07-26AC6134C4E3}" srcOrd="0" destOrd="0" presId="urn:microsoft.com/office/officeart/2005/8/layout/cycle6"/>
    <dgm:cxn modelId="{20ACF244-B37A-4030-A844-1CBE83D4E0AE}" type="presParOf" srcId="{B34644A3-EF8A-4D7F-A295-D491EB0A185B}" destId="{1DE838C0-3F92-4A88-A7D1-1BAC2710C863}" srcOrd="1" destOrd="0" presId="urn:microsoft.com/office/officeart/2005/8/layout/cycle6"/>
    <dgm:cxn modelId="{12069786-C416-4A1D-BFE2-CBB53586DD55}" type="presParOf" srcId="{B34644A3-EF8A-4D7F-A295-D491EB0A185B}" destId="{F5DC56F5-B72F-40AB-916B-E81A11952CFE}" srcOrd="2" destOrd="0" presId="urn:microsoft.com/office/officeart/2005/8/layout/cycle6"/>
    <dgm:cxn modelId="{F7A5726F-EBEC-4258-A3A8-A5DBC4735C94}" type="presParOf" srcId="{B34644A3-EF8A-4D7F-A295-D491EB0A185B}" destId="{DAA7E869-F94B-428E-9B51-529FB31F47F2}" srcOrd="3" destOrd="0" presId="urn:microsoft.com/office/officeart/2005/8/layout/cycle6"/>
    <dgm:cxn modelId="{DE71CA59-0780-41DB-B366-DCD1DDFED33D}" type="presParOf" srcId="{B34644A3-EF8A-4D7F-A295-D491EB0A185B}" destId="{51C92613-3BBC-478C-B5FC-DCA19804FA28}" srcOrd="4" destOrd="0" presId="urn:microsoft.com/office/officeart/2005/8/layout/cycle6"/>
    <dgm:cxn modelId="{68FB5A3B-41C2-4C04-B065-815B975C065D}" type="presParOf" srcId="{B34644A3-EF8A-4D7F-A295-D491EB0A185B}" destId="{EFB107FD-5895-46FC-A830-FE743DFE2118}" srcOrd="5" destOrd="0" presId="urn:microsoft.com/office/officeart/2005/8/layout/cycle6"/>
    <dgm:cxn modelId="{0973FE2A-D2E4-46D1-BCD4-C3A06D3B0B9C}" type="presParOf" srcId="{B34644A3-EF8A-4D7F-A295-D491EB0A185B}" destId="{8C8FCBDB-9ED8-4E17-9092-6D2F4C6F6938}" srcOrd="6" destOrd="0" presId="urn:microsoft.com/office/officeart/2005/8/layout/cycle6"/>
    <dgm:cxn modelId="{A0D2F8A0-9EB8-4F9B-8B0E-11DBF44F0F8E}" type="presParOf" srcId="{B34644A3-EF8A-4D7F-A295-D491EB0A185B}" destId="{8F101DCA-5CB0-4B59-9D4C-AEA0DE3D5B0C}" srcOrd="7" destOrd="0" presId="urn:microsoft.com/office/officeart/2005/8/layout/cycle6"/>
    <dgm:cxn modelId="{3E119C2F-8DD8-4068-91DA-1446BD3B3BA0}" type="presParOf" srcId="{B34644A3-EF8A-4D7F-A295-D491EB0A185B}" destId="{027C7527-6241-4C89-A1E9-0EFD6147DC3A}" srcOrd="8" destOrd="0" presId="urn:microsoft.com/office/officeart/2005/8/layout/cycle6"/>
    <dgm:cxn modelId="{4ACA7C0E-7CF8-47A3-A89D-E220824D0AB5}" type="presParOf" srcId="{B34644A3-EF8A-4D7F-A295-D491EB0A185B}" destId="{61E8B13C-A722-4592-B6A5-7CB34A7F5632}" srcOrd="9" destOrd="0" presId="urn:microsoft.com/office/officeart/2005/8/layout/cycle6"/>
    <dgm:cxn modelId="{49E7BE2F-EB38-487A-A9F4-4F73AA9AA1C3}" type="presParOf" srcId="{B34644A3-EF8A-4D7F-A295-D491EB0A185B}" destId="{A7170E6E-19ED-4962-953E-E4FEDA53F9EF}" srcOrd="10" destOrd="0" presId="urn:microsoft.com/office/officeart/2005/8/layout/cycle6"/>
    <dgm:cxn modelId="{F405B2CE-98C1-4ECA-85F6-8ABEE60B67A8}" type="presParOf" srcId="{B34644A3-EF8A-4D7F-A295-D491EB0A185B}" destId="{7F73EC55-289D-4D1A-B444-B4E593DF5AFC}" srcOrd="11" destOrd="0" presId="urn:microsoft.com/office/officeart/2005/8/layout/cycle6"/>
    <dgm:cxn modelId="{1D53E66A-8302-43D6-802C-948FC37C30B7}" type="presParOf" srcId="{B34644A3-EF8A-4D7F-A295-D491EB0A185B}" destId="{747E2C0F-2D17-4F16-B9CC-32A11729B93E}" srcOrd="12" destOrd="0" presId="urn:microsoft.com/office/officeart/2005/8/layout/cycle6"/>
    <dgm:cxn modelId="{58510072-DC2B-4FB5-A3E9-C8F92DD2DC08}" type="presParOf" srcId="{B34644A3-EF8A-4D7F-A295-D491EB0A185B}" destId="{C4EAF0A2-DC43-47DC-AC25-6F8EC0F5001B}" srcOrd="13" destOrd="0" presId="urn:microsoft.com/office/officeart/2005/8/layout/cycle6"/>
    <dgm:cxn modelId="{817B879E-DA61-4905-977A-5873CC17CB06}" type="presParOf" srcId="{B34644A3-EF8A-4D7F-A295-D491EB0A185B}" destId="{4E90544C-F7C8-40C0-87B3-09325615B4E6}"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BBAF75-EA6D-4CBC-ACDB-2B43537625EA}" type="doc">
      <dgm:prSet loTypeId="urn:microsoft.com/office/officeart/2005/8/layout/venn1" loCatId="relationship" qsTypeId="urn:microsoft.com/office/officeart/2005/8/quickstyle/simple1" qsCatId="simple" csTypeId="urn:microsoft.com/office/officeart/2005/8/colors/colorful2" csCatId="colorful" phldr="1"/>
      <dgm:spPr/>
      <dgm:t>
        <a:bodyPr/>
        <a:lstStyle/>
        <a:p>
          <a:endParaRPr lang="es-CO"/>
        </a:p>
      </dgm:t>
    </dgm:pt>
    <dgm:pt modelId="{E45D2EA0-4A70-4083-86B2-12ED525500B7}">
      <dgm:prSet phldrT="[Texto]" custT="1"/>
      <dgm:spPr/>
      <dgm:t>
        <a:bodyPr/>
        <a:lstStyle/>
        <a:p>
          <a:r>
            <a:rPr lang="es-CO" sz="2000" b="0" dirty="0">
              <a:latin typeface="Constantia" panose="02030602050306030303" pitchFamily="18" charset="0"/>
            </a:rPr>
            <a:t>Trabajo en equipo</a:t>
          </a:r>
        </a:p>
      </dgm:t>
    </dgm:pt>
    <dgm:pt modelId="{0C9FDD60-9407-49DE-B7D7-5330EFCA7D2B}" type="parTrans" cxnId="{F4667DB0-BAF7-4BBA-B0CB-5ED8AB2ABFFE}">
      <dgm:prSet/>
      <dgm:spPr/>
      <dgm:t>
        <a:bodyPr/>
        <a:lstStyle/>
        <a:p>
          <a:endParaRPr lang="es-CO" sz="2000" b="0">
            <a:solidFill>
              <a:schemeClr val="tx1"/>
            </a:solidFill>
            <a:latin typeface="Constantia" panose="02030602050306030303" pitchFamily="18" charset="0"/>
          </a:endParaRPr>
        </a:p>
      </dgm:t>
    </dgm:pt>
    <dgm:pt modelId="{80BEC2EC-854A-4FED-BE03-F40446A8523D}" type="sibTrans" cxnId="{F4667DB0-BAF7-4BBA-B0CB-5ED8AB2ABFFE}">
      <dgm:prSet/>
      <dgm:spPr/>
      <dgm:t>
        <a:bodyPr/>
        <a:lstStyle/>
        <a:p>
          <a:endParaRPr lang="es-CO" sz="2000" b="0">
            <a:solidFill>
              <a:schemeClr val="tx1"/>
            </a:solidFill>
            <a:latin typeface="Constantia" panose="02030602050306030303" pitchFamily="18" charset="0"/>
          </a:endParaRPr>
        </a:p>
      </dgm:t>
    </dgm:pt>
    <dgm:pt modelId="{8005646C-B35D-4CF6-9BF8-E7588844F123}">
      <dgm:prSet phldrT="[Texto]" custT="1"/>
      <dgm:spPr/>
      <dgm:t>
        <a:bodyPr/>
        <a:lstStyle/>
        <a:p>
          <a:r>
            <a:rPr lang="es-CO" sz="2000" b="0" dirty="0">
              <a:latin typeface="Constantia" panose="02030602050306030303" pitchFamily="18" charset="0"/>
            </a:rPr>
            <a:t>Escucha activa</a:t>
          </a:r>
        </a:p>
      </dgm:t>
    </dgm:pt>
    <dgm:pt modelId="{885240E0-4136-4EF1-B201-180521DF5CD7}" type="parTrans" cxnId="{0E8EE535-1415-4889-8555-F2C6E5102A41}">
      <dgm:prSet/>
      <dgm:spPr/>
      <dgm:t>
        <a:bodyPr/>
        <a:lstStyle/>
        <a:p>
          <a:endParaRPr lang="es-CO" sz="2000" b="0">
            <a:solidFill>
              <a:schemeClr val="tx1"/>
            </a:solidFill>
            <a:latin typeface="Constantia" panose="02030602050306030303" pitchFamily="18" charset="0"/>
          </a:endParaRPr>
        </a:p>
      </dgm:t>
    </dgm:pt>
    <dgm:pt modelId="{D89D27C9-7894-45DD-89E1-6F08B3F3C8FB}" type="sibTrans" cxnId="{0E8EE535-1415-4889-8555-F2C6E5102A41}">
      <dgm:prSet/>
      <dgm:spPr/>
      <dgm:t>
        <a:bodyPr/>
        <a:lstStyle/>
        <a:p>
          <a:endParaRPr lang="es-CO" sz="2000" b="0">
            <a:solidFill>
              <a:schemeClr val="tx1"/>
            </a:solidFill>
            <a:latin typeface="Constantia" panose="02030602050306030303" pitchFamily="18" charset="0"/>
          </a:endParaRPr>
        </a:p>
      </dgm:t>
    </dgm:pt>
    <dgm:pt modelId="{0F46BC0D-C28D-431A-9819-55E28848267E}">
      <dgm:prSet phldrT="[Texto]" custT="1"/>
      <dgm:spPr/>
      <dgm:t>
        <a:bodyPr/>
        <a:lstStyle/>
        <a:p>
          <a:r>
            <a:rPr lang="es-CO" sz="2000" b="0" dirty="0">
              <a:latin typeface="Constantia" panose="02030602050306030303" pitchFamily="18" charset="0"/>
            </a:rPr>
            <a:t>Compromiso humano, profesional y ético</a:t>
          </a:r>
        </a:p>
      </dgm:t>
    </dgm:pt>
    <dgm:pt modelId="{E0981838-3B9C-4229-819D-FA85F11EB73A}" type="parTrans" cxnId="{169477C7-FABF-4EAB-865F-2B2E7D80F57A}">
      <dgm:prSet/>
      <dgm:spPr/>
      <dgm:t>
        <a:bodyPr/>
        <a:lstStyle/>
        <a:p>
          <a:endParaRPr lang="es-CO" sz="2000" b="0">
            <a:solidFill>
              <a:schemeClr val="tx1"/>
            </a:solidFill>
            <a:latin typeface="Constantia" panose="02030602050306030303" pitchFamily="18" charset="0"/>
          </a:endParaRPr>
        </a:p>
      </dgm:t>
    </dgm:pt>
    <dgm:pt modelId="{4ECB4DC9-CFA3-4421-990B-90F387B5C886}" type="sibTrans" cxnId="{169477C7-FABF-4EAB-865F-2B2E7D80F57A}">
      <dgm:prSet/>
      <dgm:spPr/>
      <dgm:t>
        <a:bodyPr/>
        <a:lstStyle/>
        <a:p>
          <a:endParaRPr lang="es-CO" sz="2000" b="0">
            <a:solidFill>
              <a:schemeClr val="tx1"/>
            </a:solidFill>
            <a:latin typeface="Constantia" panose="02030602050306030303" pitchFamily="18" charset="0"/>
          </a:endParaRPr>
        </a:p>
      </dgm:t>
    </dgm:pt>
    <dgm:pt modelId="{49AE30A3-E7D8-4A94-BD19-381A887873C9}">
      <dgm:prSet phldrT="[Texto]" custT="1"/>
      <dgm:spPr/>
      <dgm:t>
        <a:bodyPr/>
        <a:lstStyle/>
        <a:p>
          <a:r>
            <a:rPr lang="es-CO" sz="2000" b="0" dirty="0">
              <a:latin typeface="Constantia" panose="02030602050306030303" pitchFamily="18" charset="0"/>
            </a:rPr>
            <a:t>Gestión y autogestión</a:t>
          </a:r>
        </a:p>
      </dgm:t>
    </dgm:pt>
    <dgm:pt modelId="{A26B7667-B3BD-4A1B-95D1-54C5596B5DB1}" type="parTrans" cxnId="{39EDBF6D-54CA-4DB0-85FE-ADF23FE87DF9}">
      <dgm:prSet/>
      <dgm:spPr/>
      <dgm:t>
        <a:bodyPr/>
        <a:lstStyle/>
        <a:p>
          <a:endParaRPr lang="es-CO" sz="2000" b="0">
            <a:solidFill>
              <a:schemeClr val="tx1"/>
            </a:solidFill>
            <a:latin typeface="Constantia" panose="02030602050306030303" pitchFamily="18" charset="0"/>
          </a:endParaRPr>
        </a:p>
      </dgm:t>
    </dgm:pt>
    <dgm:pt modelId="{9043E21B-4D5C-48CE-A3F0-E82FBC6C13AB}" type="sibTrans" cxnId="{39EDBF6D-54CA-4DB0-85FE-ADF23FE87DF9}">
      <dgm:prSet/>
      <dgm:spPr/>
      <dgm:t>
        <a:bodyPr/>
        <a:lstStyle/>
        <a:p>
          <a:endParaRPr lang="es-CO" sz="2000" b="0">
            <a:solidFill>
              <a:schemeClr val="tx1"/>
            </a:solidFill>
            <a:latin typeface="Constantia" panose="02030602050306030303" pitchFamily="18" charset="0"/>
          </a:endParaRPr>
        </a:p>
      </dgm:t>
    </dgm:pt>
    <dgm:pt modelId="{1451E249-2BA1-453C-9693-B385ABCC9320}">
      <dgm:prSet phldrT="[Texto]" custT="1"/>
      <dgm:spPr/>
      <dgm:t>
        <a:bodyPr/>
        <a:lstStyle/>
        <a:p>
          <a:r>
            <a:rPr lang="es-CO" sz="2000" b="0" dirty="0">
              <a:latin typeface="Constantia" panose="02030602050306030303" pitchFamily="18" charset="0"/>
            </a:rPr>
            <a:t>Liderazgo</a:t>
          </a:r>
        </a:p>
      </dgm:t>
    </dgm:pt>
    <dgm:pt modelId="{AC0B0CC7-DD00-4F57-855E-A55C7212BEB1}" type="parTrans" cxnId="{BE242DA2-D4A4-4287-B0F8-DC0DBFE3539D}">
      <dgm:prSet/>
      <dgm:spPr/>
      <dgm:t>
        <a:bodyPr/>
        <a:lstStyle/>
        <a:p>
          <a:endParaRPr lang="es-CO" sz="2000" b="0">
            <a:solidFill>
              <a:schemeClr val="tx1"/>
            </a:solidFill>
            <a:latin typeface="Constantia" panose="02030602050306030303" pitchFamily="18" charset="0"/>
          </a:endParaRPr>
        </a:p>
      </dgm:t>
    </dgm:pt>
    <dgm:pt modelId="{A1F6D3FC-925E-4288-BF1D-B2CCE3C19362}" type="sibTrans" cxnId="{BE242DA2-D4A4-4287-B0F8-DC0DBFE3539D}">
      <dgm:prSet/>
      <dgm:spPr/>
      <dgm:t>
        <a:bodyPr/>
        <a:lstStyle/>
        <a:p>
          <a:endParaRPr lang="es-CO" sz="2000" b="0">
            <a:solidFill>
              <a:schemeClr val="tx1"/>
            </a:solidFill>
            <a:latin typeface="Constantia" panose="02030602050306030303" pitchFamily="18" charset="0"/>
          </a:endParaRPr>
        </a:p>
      </dgm:t>
    </dgm:pt>
    <dgm:pt modelId="{BAD73399-A80F-450D-9F91-E36AFA38AE44}">
      <dgm:prSet phldrT="[Texto]" custT="1"/>
      <dgm:spPr/>
      <dgm:t>
        <a:bodyPr/>
        <a:lstStyle/>
        <a:p>
          <a:r>
            <a:rPr lang="es-CO" sz="2000" b="0" dirty="0">
              <a:latin typeface="Constantia" panose="02030602050306030303" pitchFamily="18" charset="0"/>
            </a:rPr>
            <a:t>Responsabilidad</a:t>
          </a:r>
        </a:p>
      </dgm:t>
    </dgm:pt>
    <dgm:pt modelId="{D98DAE1C-4B8B-499E-BB45-DA04940D1259}" type="parTrans" cxnId="{7DD25750-CF88-4EFF-9886-44B1A1C2ED13}">
      <dgm:prSet/>
      <dgm:spPr/>
      <dgm:t>
        <a:bodyPr/>
        <a:lstStyle/>
        <a:p>
          <a:endParaRPr lang="es-CO"/>
        </a:p>
      </dgm:t>
    </dgm:pt>
    <dgm:pt modelId="{5F155BBE-ACB0-4C2D-ACBF-B0CFA336D70F}" type="sibTrans" cxnId="{7DD25750-CF88-4EFF-9886-44B1A1C2ED13}">
      <dgm:prSet/>
      <dgm:spPr/>
      <dgm:t>
        <a:bodyPr/>
        <a:lstStyle/>
        <a:p>
          <a:endParaRPr lang="es-CO"/>
        </a:p>
      </dgm:t>
    </dgm:pt>
    <dgm:pt modelId="{A8556703-7A20-41AC-9AC4-B66FD9673925}" type="pres">
      <dgm:prSet presAssocID="{E0BBAF75-EA6D-4CBC-ACDB-2B43537625EA}" presName="compositeShape" presStyleCnt="0">
        <dgm:presLayoutVars>
          <dgm:chMax val="7"/>
          <dgm:dir/>
          <dgm:resizeHandles val="exact"/>
        </dgm:presLayoutVars>
      </dgm:prSet>
      <dgm:spPr/>
      <dgm:t>
        <a:bodyPr/>
        <a:lstStyle/>
        <a:p>
          <a:endParaRPr lang="es-CO"/>
        </a:p>
      </dgm:t>
    </dgm:pt>
    <dgm:pt modelId="{1FEA4946-2455-4EF5-90C4-4194F25E2AC6}" type="pres">
      <dgm:prSet presAssocID="{E45D2EA0-4A70-4083-86B2-12ED525500B7}" presName="circ1" presStyleLbl="vennNode1" presStyleIdx="0" presStyleCnt="6"/>
      <dgm:spPr>
        <a:prstGeom prst="mathMultiply">
          <a:avLst/>
        </a:prstGeom>
        <a:solidFill>
          <a:schemeClr val="accent6">
            <a:lumMod val="50000"/>
            <a:alpha val="50000"/>
          </a:schemeClr>
        </a:solidFill>
      </dgm:spPr>
    </dgm:pt>
    <dgm:pt modelId="{D6B22490-54DB-46D9-A744-94482F8C5850}" type="pres">
      <dgm:prSet presAssocID="{E45D2EA0-4A70-4083-86B2-12ED525500B7}" presName="circ1Tx" presStyleLbl="revTx" presStyleIdx="0" presStyleCnt="0" custScaleX="202904">
        <dgm:presLayoutVars>
          <dgm:chMax val="0"/>
          <dgm:chPref val="0"/>
          <dgm:bulletEnabled val="1"/>
        </dgm:presLayoutVars>
      </dgm:prSet>
      <dgm:spPr/>
      <dgm:t>
        <a:bodyPr/>
        <a:lstStyle/>
        <a:p>
          <a:endParaRPr lang="es-CO"/>
        </a:p>
      </dgm:t>
    </dgm:pt>
    <dgm:pt modelId="{5FE9B270-F665-4360-88B6-489CC9C1ECB3}" type="pres">
      <dgm:prSet presAssocID="{8005646C-B35D-4CF6-9BF8-E7588844F123}" presName="circ2" presStyleLbl="vennNode1" presStyleIdx="1" presStyleCnt="6" custLinFactNeighborY="-1805"/>
      <dgm:spPr>
        <a:prstGeom prst="mathMultiply">
          <a:avLst/>
        </a:prstGeom>
        <a:solidFill>
          <a:schemeClr val="accent6">
            <a:lumMod val="60000"/>
            <a:lumOff val="40000"/>
            <a:alpha val="50000"/>
          </a:schemeClr>
        </a:solidFill>
      </dgm:spPr>
    </dgm:pt>
    <dgm:pt modelId="{08D6EE40-7012-4E80-B3D5-3FBEFB7665E1}" type="pres">
      <dgm:prSet presAssocID="{8005646C-B35D-4CF6-9BF8-E7588844F123}" presName="circ2Tx" presStyleLbl="revTx" presStyleIdx="0" presStyleCnt="0">
        <dgm:presLayoutVars>
          <dgm:chMax val="0"/>
          <dgm:chPref val="0"/>
          <dgm:bulletEnabled val="1"/>
        </dgm:presLayoutVars>
      </dgm:prSet>
      <dgm:spPr/>
      <dgm:t>
        <a:bodyPr/>
        <a:lstStyle/>
        <a:p>
          <a:endParaRPr lang="es-CO"/>
        </a:p>
      </dgm:t>
    </dgm:pt>
    <dgm:pt modelId="{54B01747-E415-4E1A-969F-8F3ACA3DD035}" type="pres">
      <dgm:prSet presAssocID="{BAD73399-A80F-450D-9F91-E36AFA38AE44}" presName="circ3" presStyleLbl="vennNode1" presStyleIdx="2" presStyleCnt="6"/>
      <dgm:spPr>
        <a:prstGeom prst="mathMultiply">
          <a:avLst/>
        </a:prstGeom>
        <a:solidFill>
          <a:schemeClr val="accent6">
            <a:lumMod val="50000"/>
            <a:alpha val="50000"/>
          </a:schemeClr>
        </a:solidFill>
      </dgm:spPr>
    </dgm:pt>
    <dgm:pt modelId="{97CB74C1-D81E-49A8-9BC1-6875F98C3B10}" type="pres">
      <dgm:prSet presAssocID="{BAD73399-A80F-450D-9F91-E36AFA38AE44}" presName="circ3Tx" presStyleLbl="revTx" presStyleIdx="0" presStyleCnt="0" custScaleX="138792" custLinFactNeighborX="11486">
        <dgm:presLayoutVars>
          <dgm:chMax val="0"/>
          <dgm:chPref val="0"/>
          <dgm:bulletEnabled val="1"/>
        </dgm:presLayoutVars>
      </dgm:prSet>
      <dgm:spPr/>
      <dgm:t>
        <a:bodyPr/>
        <a:lstStyle/>
        <a:p>
          <a:endParaRPr lang="es-CO"/>
        </a:p>
      </dgm:t>
    </dgm:pt>
    <dgm:pt modelId="{9D514790-EB45-41AF-98BC-8212B5167DE9}" type="pres">
      <dgm:prSet presAssocID="{1451E249-2BA1-453C-9693-B385ABCC9320}" presName="circ4" presStyleLbl="vennNode1" presStyleIdx="3" presStyleCnt="6" custLinFactNeighborX="-1582" custLinFactNeighborY="3611"/>
      <dgm:spPr>
        <a:prstGeom prst="mathMultiply">
          <a:avLst/>
        </a:prstGeom>
        <a:solidFill>
          <a:srgbClr val="002060">
            <a:alpha val="50000"/>
          </a:srgbClr>
        </a:solidFill>
      </dgm:spPr>
    </dgm:pt>
    <dgm:pt modelId="{90201E42-FDE4-4B89-9674-D9BCE83AE479}" type="pres">
      <dgm:prSet presAssocID="{1451E249-2BA1-453C-9693-B385ABCC9320}" presName="circ4Tx" presStyleLbl="revTx" presStyleIdx="0" presStyleCnt="0">
        <dgm:presLayoutVars>
          <dgm:chMax val="0"/>
          <dgm:chPref val="0"/>
          <dgm:bulletEnabled val="1"/>
        </dgm:presLayoutVars>
      </dgm:prSet>
      <dgm:spPr/>
      <dgm:t>
        <a:bodyPr/>
        <a:lstStyle/>
        <a:p>
          <a:endParaRPr lang="es-CO"/>
        </a:p>
      </dgm:t>
    </dgm:pt>
    <dgm:pt modelId="{2751C654-DE67-4CB4-B05D-2548E8F28F2C}" type="pres">
      <dgm:prSet presAssocID="{0F46BC0D-C28D-431A-9819-55E28848267E}" presName="circ5" presStyleLbl="vennNode1" presStyleIdx="4" presStyleCnt="6"/>
      <dgm:spPr>
        <a:prstGeom prst="mathMultiply">
          <a:avLst/>
        </a:prstGeom>
        <a:solidFill>
          <a:srgbClr val="00B0F0">
            <a:alpha val="50000"/>
          </a:srgbClr>
        </a:solidFill>
      </dgm:spPr>
    </dgm:pt>
    <dgm:pt modelId="{FF14BC48-9E04-4D4C-884E-4697BA51C48A}" type="pres">
      <dgm:prSet presAssocID="{0F46BC0D-C28D-431A-9819-55E28848267E}" presName="circ5Tx" presStyleLbl="revTx" presStyleIdx="0" presStyleCnt="0" custScaleX="144135" custLinFactNeighborX="-13253">
        <dgm:presLayoutVars>
          <dgm:chMax val="0"/>
          <dgm:chPref val="0"/>
          <dgm:bulletEnabled val="1"/>
        </dgm:presLayoutVars>
      </dgm:prSet>
      <dgm:spPr/>
      <dgm:t>
        <a:bodyPr/>
        <a:lstStyle/>
        <a:p>
          <a:endParaRPr lang="es-CO"/>
        </a:p>
      </dgm:t>
    </dgm:pt>
    <dgm:pt modelId="{DE2A2156-C001-4975-A235-4FA12EFAB224}" type="pres">
      <dgm:prSet presAssocID="{49AE30A3-E7D8-4A94-BD19-381A887873C9}" presName="circ6" presStyleLbl="vennNode1" presStyleIdx="5" presStyleCnt="6"/>
      <dgm:spPr>
        <a:prstGeom prst="mathMultiply">
          <a:avLst/>
        </a:prstGeom>
        <a:solidFill>
          <a:schemeClr val="accent5">
            <a:lumMod val="75000"/>
            <a:alpha val="50000"/>
          </a:schemeClr>
        </a:solidFill>
      </dgm:spPr>
    </dgm:pt>
    <dgm:pt modelId="{9895329C-EB1A-4F41-A03A-FEEAFC71B496}" type="pres">
      <dgm:prSet presAssocID="{49AE30A3-E7D8-4A94-BD19-381A887873C9}" presName="circ6Tx" presStyleLbl="revTx" presStyleIdx="0" presStyleCnt="0">
        <dgm:presLayoutVars>
          <dgm:chMax val="0"/>
          <dgm:chPref val="0"/>
          <dgm:bulletEnabled val="1"/>
        </dgm:presLayoutVars>
      </dgm:prSet>
      <dgm:spPr/>
      <dgm:t>
        <a:bodyPr/>
        <a:lstStyle/>
        <a:p>
          <a:endParaRPr lang="es-CO"/>
        </a:p>
      </dgm:t>
    </dgm:pt>
  </dgm:ptLst>
  <dgm:cxnLst>
    <dgm:cxn modelId="{7DD25750-CF88-4EFF-9886-44B1A1C2ED13}" srcId="{E0BBAF75-EA6D-4CBC-ACDB-2B43537625EA}" destId="{BAD73399-A80F-450D-9F91-E36AFA38AE44}" srcOrd="2" destOrd="0" parTransId="{D98DAE1C-4B8B-499E-BB45-DA04940D1259}" sibTransId="{5F155BBE-ACB0-4C2D-ACBF-B0CFA336D70F}"/>
    <dgm:cxn modelId="{39EDBF6D-54CA-4DB0-85FE-ADF23FE87DF9}" srcId="{E0BBAF75-EA6D-4CBC-ACDB-2B43537625EA}" destId="{49AE30A3-E7D8-4A94-BD19-381A887873C9}" srcOrd="5" destOrd="0" parTransId="{A26B7667-B3BD-4A1B-95D1-54C5596B5DB1}" sibTransId="{9043E21B-4D5C-48CE-A3F0-E82FBC6C13AB}"/>
    <dgm:cxn modelId="{0E8EE535-1415-4889-8555-F2C6E5102A41}" srcId="{E0BBAF75-EA6D-4CBC-ACDB-2B43537625EA}" destId="{8005646C-B35D-4CF6-9BF8-E7588844F123}" srcOrd="1" destOrd="0" parTransId="{885240E0-4136-4EF1-B201-180521DF5CD7}" sibTransId="{D89D27C9-7894-45DD-89E1-6F08B3F3C8FB}"/>
    <dgm:cxn modelId="{2465E32F-65DD-40C2-BD11-EA424C6527D1}" type="presOf" srcId="{BAD73399-A80F-450D-9F91-E36AFA38AE44}" destId="{97CB74C1-D81E-49A8-9BC1-6875F98C3B10}" srcOrd="0" destOrd="0" presId="urn:microsoft.com/office/officeart/2005/8/layout/venn1"/>
    <dgm:cxn modelId="{F4667DB0-BAF7-4BBA-B0CB-5ED8AB2ABFFE}" srcId="{E0BBAF75-EA6D-4CBC-ACDB-2B43537625EA}" destId="{E45D2EA0-4A70-4083-86B2-12ED525500B7}" srcOrd="0" destOrd="0" parTransId="{0C9FDD60-9407-49DE-B7D7-5330EFCA7D2B}" sibTransId="{80BEC2EC-854A-4FED-BE03-F40446A8523D}"/>
    <dgm:cxn modelId="{12B2BA4F-E14C-4346-9EC3-8650CCFFB64E}" type="presOf" srcId="{49AE30A3-E7D8-4A94-BD19-381A887873C9}" destId="{9895329C-EB1A-4F41-A03A-FEEAFC71B496}" srcOrd="0" destOrd="0" presId="urn:microsoft.com/office/officeart/2005/8/layout/venn1"/>
    <dgm:cxn modelId="{BE242DA2-D4A4-4287-B0F8-DC0DBFE3539D}" srcId="{E0BBAF75-EA6D-4CBC-ACDB-2B43537625EA}" destId="{1451E249-2BA1-453C-9693-B385ABCC9320}" srcOrd="3" destOrd="0" parTransId="{AC0B0CC7-DD00-4F57-855E-A55C7212BEB1}" sibTransId="{A1F6D3FC-925E-4288-BF1D-B2CCE3C19362}"/>
    <dgm:cxn modelId="{3703AECC-4036-4198-9FD1-E4737A1A4CAC}" type="presOf" srcId="{E45D2EA0-4A70-4083-86B2-12ED525500B7}" destId="{D6B22490-54DB-46D9-A744-94482F8C5850}" srcOrd="0" destOrd="0" presId="urn:microsoft.com/office/officeart/2005/8/layout/venn1"/>
    <dgm:cxn modelId="{169477C7-FABF-4EAB-865F-2B2E7D80F57A}" srcId="{E0BBAF75-EA6D-4CBC-ACDB-2B43537625EA}" destId="{0F46BC0D-C28D-431A-9819-55E28848267E}" srcOrd="4" destOrd="0" parTransId="{E0981838-3B9C-4229-819D-FA85F11EB73A}" sibTransId="{4ECB4DC9-CFA3-4421-990B-90F387B5C886}"/>
    <dgm:cxn modelId="{D915CAF2-796D-4ABF-860E-622A8162EBC2}" type="presOf" srcId="{8005646C-B35D-4CF6-9BF8-E7588844F123}" destId="{08D6EE40-7012-4E80-B3D5-3FBEFB7665E1}" srcOrd="0" destOrd="0" presId="urn:microsoft.com/office/officeart/2005/8/layout/venn1"/>
    <dgm:cxn modelId="{43C7E4E7-1F6A-4B55-8C7C-08C4E1DB8625}" type="presOf" srcId="{0F46BC0D-C28D-431A-9819-55E28848267E}" destId="{FF14BC48-9E04-4D4C-884E-4697BA51C48A}" srcOrd="0" destOrd="0" presId="urn:microsoft.com/office/officeart/2005/8/layout/venn1"/>
    <dgm:cxn modelId="{EDAF3DC5-6C91-4705-855B-205A4BC3C2D2}" type="presOf" srcId="{E0BBAF75-EA6D-4CBC-ACDB-2B43537625EA}" destId="{A8556703-7A20-41AC-9AC4-B66FD9673925}" srcOrd="0" destOrd="0" presId="urn:microsoft.com/office/officeart/2005/8/layout/venn1"/>
    <dgm:cxn modelId="{7DA153DB-CA1B-4352-93E9-468B311450B3}" type="presOf" srcId="{1451E249-2BA1-453C-9693-B385ABCC9320}" destId="{90201E42-FDE4-4B89-9674-D9BCE83AE479}" srcOrd="0" destOrd="0" presId="urn:microsoft.com/office/officeart/2005/8/layout/venn1"/>
    <dgm:cxn modelId="{ACD1D85E-AE5F-422B-8937-93818C7EDFF0}" type="presParOf" srcId="{A8556703-7A20-41AC-9AC4-B66FD9673925}" destId="{1FEA4946-2455-4EF5-90C4-4194F25E2AC6}" srcOrd="0" destOrd="0" presId="urn:microsoft.com/office/officeart/2005/8/layout/venn1"/>
    <dgm:cxn modelId="{2ADDB005-4F56-45AA-94A3-C2F7413A95B3}" type="presParOf" srcId="{A8556703-7A20-41AC-9AC4-B66FD9673925}" destId="{D6B22490-54DB-46D9-A744-94482F8C5850}" srcOrd="1" destOrd="0" presId="urn:microsoft.com/office/officeart/2005/8/layout/venn1"/>
    <dgm:cxn modelId="{D9CB7074-E479-4941-9111-C4C31410E395}" type="presParOf" srcId="{A8556703-7A20-41AC-9AC4-B66FD9673925}" destId="{5FE9B270-F665-4360-88B6-489CC9C1ECB3}" srcOrd="2" destOrd="0" presId="urn:microsoft.com/office/officeart/2005/8/layout/venn1"/>
    <dgm:cxn modelId="{94EAEC11-F67A-4D50-9504-0811506C542E}" type="presParOf" srcId="{A8556703-7A20-41AC-9AC4-B66FD9673925}" destId="{08D6EE40-7012-4E80-B3D5-3FBEFB7665E1}" srcOrd="3" destOrd="0" presId="urn:microsoft.com/office/officeart/2005/8/layout/venn1"/>
    <dgm:cxn modelId="{843DB8D4-6F7C-4C83-8753-55762373CE03}" type="presParOf" srcId="{A8556703-7A20-41AC-9AC4-B66FD9673925}" destId="{54B01747-E415-4E1A-969F-8F3ACA3DD035}" srcOrd="4" destOrd="0" presId="urn:microsoft.com/office/officeart/2005/8/layout/venn1"/>
    <dgm:cxn modelId="{A4D4A638-DF2B-423B-AAC6-A61582EB3827}" type="presParOf" srcId="{A8556703-7A20-41AC-9AC4-B66FD9673925}" destId="{97CB74C1-D81E-49A8-9BC1-6875F98C3B10}" srcOrd="5" destOrd="0" presId="urn:microsoft.com/office/officeart/2005/8/layout/venn1"/>
    <dgm:cxn modelId="{64CCF3E4-9009-4E77-B1DB-2D51BBA2EDEE}" type="presParOf" srcId="{A8556703-7A20-41AC-9AC4-B66FD9673925}" destId="{9D514790-EB45-41AF-98BC-8212B5167DE9}" srcOrd="6" destOrd="0" presId="urn:microsoft.com/office/officeart/2005/8/layout/venn1"/>
    <dgm:cxn modelId="{300944A4-3BEB-427E-991A-8B04F6DB0795}" type="presParOf" srcId="{A8556703-7A20-41AC-9AC4-B66FD9673925}" destId="{90201E42-FDE4-4B89-9674-D9BCE83AE479}" srcOrd="7" destOrd="0" presId="urn:microsoft.com/office/officeart/2005/8/layout/venn1"/>
    <dgm:cxn modelId="{FE26E088-7E28-4ECE-A047-084AFF68482B}" type="presParOf" srcId="{A8556703-7A20-41AC-9AC4-B66FD9673925}" destId="{2751C654-DE67-4CB4-B05D-2548E8F28F2C}" srcOrd="8" destOrd="0" presId="urn:microsoft.com/office/officeart/2005/8/layout/venn1"/>
    <dgm:cxn modelId="{8D1C172A-4A15-4788-ABA3-06A8D755ADFD}" type="presParOf" srcId="{A8556703-7A20-41AC-9AC4-B66FD9673925}" destId="{FF14BC48-9E04-4D4C-884E-4697BA51C48A}" srcOrd="9" destOrd="0" presId="urn:microsoft.com/office/officeart/2005/8/layout/venn1"/>
    <dgm:cxn modelId="{6D30B25F-32D9-47C6-8DA5-0D0A045E7E94}" type="presParOf" srcId="{A8556703-7A20-41AC-9AC4-B66FD9673925}" destId="{DE2A2156-C001-4975-A235-4FA12EFAB224}" srcOrd="10" destOrd="0" presId="urn:microsoft.com/office/officeart/2005/8/layout/venn1"/>
    <dgm:cxn modelId="{00F39ECE-5AD8-4C6E-99C7-225119DE18E9}" type="presParOf" srcId="{A8556703-7A20-41AC-9AC4-B66FD9673925}" destId="{9895329C-EB1A-4F41-A03A-FEEAFC71B496}" srcOrd="11"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CED4A-2B31-4E7A-AF38-03DA8F1F2371}">
      <dsp:nvSpPr>
        <dsp:cNvPr id="0" name=""/>
        <dsp:cNvSpPr/>
      </dsp:nvSpPr>
      <dsp:spPr>
        <a:xfrm rot="16200000">
          <a:off x="3435" y="2599"/>
          <a:ext cx="2727398" cy="2727398"/>
        </a:xfrm>
        <a:prstGeom prst="downArrow">
          <a:avLst>
            <a:gd name="adj1" fmla="val 50000"/>
            <a:gd name="adj2" fmla="val 35000"/>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CO" sz="2400" kern="1200" dirty="0">
              <a:latin typeface="Constantia" panose="02030602050306030303" pitchFamily="18" charset="0"/>
            </a:rPr>
            <a:t>Psicología educativa</a:t>
          </a:r>
        </a:p>
      </dsp:txBody>
      <dsp:txXfrm rot="5400000">
        <a:off x="3435" y="684448"/>
        <a:ext cx="2250103" cy="1363699"/>
      </dsp:txXfrm>
    </dsp:sp>
    <dsp:sp modelId="{3E7BF893-2457-49D6-8EA8-40557BDBE476}">
      <dsp:nvSpPr>
        <dsp:cNvPr id="0" name=""/>
        <dsp:cNvSpPr/>
      </dsp:nvSpPr>
      <dsp:spPr>
        <a:xfrm rot="5400000">
          <a:off x="5643546" y="731"/>
          <a:ext cx="2727398" cy="2731134"/>
        </a:xfrm>
        <a:prstGeom prst="downArrow">
          <a:avLst>
            <a:gd name="adj1" fmla="val 50000"/>
            <a:gd name="adj2" fmla="val 35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CO" sz="2400" kern="1200" dirty="0">
              <a:latin typeface="Constantia" panose="02030602050306030303" pitchFamily="18" charset="0"/>
            </a:rPr>
            <a:t>Psicología comunitaria</a:t>
          </a:r>
        </a:p>
      </dsp:txBody>
      <dsp:txXfrm rot="-5400000">
        <a:off x="6118973" y="684449"/>
        <a:ext cx="2253839" cy="1363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B1835-3CA1-4554-B644-E5C5040E874B}">
      <dsp:nvSpPr>
        <dsp:cNvPr id="0" name=""/>
        <dsp:cNvSpPr/>
      </dsp:nvSpPr>
      <dsp:spPr>
        <a:xfrm>
          <a:off x="4115437" y="2198178"/>
          <a:ext cx="1687825" cy="1687825"/>
        </a:xfrm>
        <a:prstGeom prst="ellipse">
          <a:avLst/>
        </a:prstGeom>
        <a:solidFill>
          <a:schemeClr val="accent1">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a:latin typeface="Constantia" panose="02030602050306030303" pitchFamily="18" charset="0"/>
            </a:rPr>
            <a:t>Competencias emocionales</a:t>
          </a:r>
        </a:p>
      </dsp:txBody>
      <dsp:txXfrm>
        <a:off x="4362613" y="2445354"/>
        <a:ext cx="1193473" cy="1193473"/>
      </dsp:txXfrm>
    </dsp:sp>
    <dsp:sp modelId="{A0D249FD-EBD5-4700-A60B-4C7C61174B48}">
      <dsp:nvSpPr>
        <dsp:cNvPr id="0" name=""/>
        <dsp:cNvSpPr/>
      </dsp:nvSpPr>
      <dsp:spPr>
        <a:xfrm rot="16200000">
          <a:off x="4706110" y="1929623"/>
          <a:ext cx="506479" cy="30629"/>
        </a:xfrm>
        <a:custGeom>
          <a:avLst/>
          <a:gdLst/>
          <a:ahLst/>
          <a:cxnLst/>
          <a:rect l="0" t="0" r="0" b="0"/>
          <a:pathLst>
            <a:path>
              <a:moveTo>
                <a:pt x="0" y="15314"/>
              </a:moveTo>
              <a:lnTo>
                <a:pt x="506479" y="153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b="1" kern="1200">
            <a:latin typeface="Constantia" panose="02030602050306030303" pitchFamily="18" charset="0"/>
          </a:endParaRPr>
        </a:p>
      </dsp:txBody>
      <dsp:txXfrm>
        <a:off x="4946688" y="1932276"/>
        <a:ext cx="25323" cy="25323"/>
      </dsp:txXfrm>
    </dsp:sp>
    <dsp:sp modelId="{7015043E-CEF7-49C7-ACAA-BB25484571E4}">
      <dsp:nvSpPr>
        <dsp:cNvPr id="0" name=""/>
        <dsp:cNvSpPr/>
      </dsp:nvSpPr>
      <dsp:spPr>
        <a:xfrm>
          <a:off x="4115437" y="3872"/>
          <a:ext cx="1687825" cy="1687825"/>
        </a:xfrm>
        <a:prstGeom prst="ellipse">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a:latin typeface="Constantia" panose="02030602050306030303" pitchFamily="18" charset="0"/>
            </a:rPr>
            <a:t>Competencias para la vida y el bienestar</a:t>
          </a:r>
        </a:p>
      </dsp:txBody>
      <dsp:txXfrm>
        <a:off x="4362613" y="251048"/>
        <a:ext cx="1193473" cy="1193473"/>
      </dsp:txXfrm>
    </dsp:sp>
    <dsp:sp modelId="{DC1E276B-C058-4E22-BC75-ED248311D14E}">
      <dsp:nvSpPr>
        <dsp:cNvPr id="0" name=""/>
        <dsp:cNvSpPr/>
      </dsp:nvSpPr>
      <dsp:spPr>
        <a:xfrm rot="20520000">
          <a:off x="5749564" y="2687737"/>
          <a:ext cx="506479" cy="30629"/>
        </a:xfrm>
        <a:custGeom>
          <a:avLst/>
          <a:gdLst/>
          <a:ahLst/>
          <a:cxnLst/>
          <a:rect l="0" t="0" r="0" b="0"/>
          <a:pathLst>
            <a:path>
              <a:moveTo>
                <a:pt x="0" y="15314"/>
              </a:moveTo>
              <a:lnTo>
                <a:pt x="506479" y="153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b="1" kern="1200">
            <a:latin typeface="Constantia" panose="02030602050306030303" pitchFamily="18" charset="0"/>
          </a:endParaRPr>
        </a:p>
      </dsp:txBody>
      <dsp:txXfrm>
        <a:off x="5990142" y="2690390"/>
        <a:ext cx="25323" cy="25323"/>
      </dsp:txXfrm>
    </dsp:sp>
    <dsp:sp modelId="{19C04866-F6CE-4282-AA53-9722C972DE8D}">
      <dsp:nvSpPr>
        <dsp:cNvPr id="0" name=""/>
        <dsp:cNvSpPr/>
      </dsp:nvSpPr>
      <dsp:spPr>
        <a:xfrm>
          <a:off x="6202345" y="1520100"/>
          <a:ext cx="1687825" cy="1687825"/>
        </a:xfrm>
        <a:prstGeom prst="ellipse">
          <a:avLst/>
        </a:prstGeom>
        <a:solidFill>
          <a:schemeClr val="accent1">
            <a:shade val="50000"/>
            <a:hueOff val="119885"/>
            <a:satOff val="-5944"/>
            <a:lumOff val="1747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a:latin typeface="Constantia" panose="02030602050306030303" pitchFamily="18" charset="0"/>
            </a:rPr>
            <a:t>Conciencia emocional </a:t>
          </a:r>
        </a:p>
      </dsp:txBody>
      <dsp:txXfrm>
        <a:off x="6449521" y="1767276"/>
        <a:ext cx="1193473" cy="1193473"/>
      </dsp:txXfrm>
    </dsp:sp>
    <dsp:sp modelId="{AE23DB70-99AF-4FD8-A12E-7614EBB1D8D4}">
      <dsp:nvSpPr>
        <dsp:cNvPr id="0" name=""/>
        <dsp:cNvSpPr/>
      </dsp:nvSpPr>
      <dsp:spPr>
        <a:xfrm rot="3240000">
          <a:off x="5351000" y="3914391"/>
          <a:ext cx="506479" cy="30629"/>
        </a:xfrm>
        <a:custGeom>
          <a:avLst/>
          <a:gdLst/>
          <a:ahLst/>
          <a:cxnLst/>
          <a:rect l="0" t="0" r="0" b="0"/>
          <a:pathLst>
            <a:path>
              <a:moveTo>
                <a:pt x="0" y="15314"/>
              </a:moveTo>
              <a:lnTo>
                <a:pt x="506479" y="153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b="1" kern="1200">
            <a:latin typeface="Constantia" panose="02030602050306030303" pitchFamily="18" charset="0"/>
          </a:endParaRPr>
        </a:p>
      </dsp:txBody>
      <dsp:txXfrm>
        <a:off x="5591578" y="3917044"/>
        <a:ext cx="25323" cy="25323"/>
      </dsp:txXfrm>
    </dsp:sp>
    <dsp:sp modelId="{042BD339-D1F5-42A7-A39A-D388E682A0C5}">
      <dsp:nvSpPr>
        <dsp:cNvPr id="0" name=""/>
        <dsp:cNvSpPr/>
      </dsp:nvSpPr>
      <dsp:spPr>
        <a:xfrm>
          <a:off x="5405217" y="3973408"/>
          <a:ext cx="1687825" cy="1687825"/>
        </a:xfrm>
        <a:prstGeom prst="ellipse">
          <a:avLst/>
        </a:prstGeom>
        <a:solidFill>
          <a:schemeClr val="accent1">
            <a:shade val="50000"/>
            <a:hueOff val="239770"/>
            <a:satOff val="-11887"/>
            <a:lumOff val="3495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a:latin typeface="Constantia" panose="02030602050306030303" pitchFamily="18" charset="0"/>
            </a:rPr>
            <a:t>Regulación emocional </a:t>
          </a:r>
        </a:p>
      </dsp:txBody>
      <dsp:txXfrm>
        <a:off x="5652393" y="4220584"/>
        <a:ext cx="1193473" cy="1193473"/>
      </dsp:txXfrm>
    </dsp:sp>
    <dsp:sp modelId="{D7500234-BB7D-460D-B5F3-EE2F4FDDEB14}">
      <dsp:nvSpPr>
        <dsp:cNvPr id="0" name=""/>
        <dsp:cNvSpPr/>
      </dsp:nvSpPr>
      <dsp:spPr>
        <a:xfrm rot="7560000">
          <a:off x="4061219" y="3914391"/>
          <a:ext cx="506479" cy="30629"/>
        </a:xfrm>
        <a:custGeom>
          <a:avLst/>
          <a:gdLst/>
          <a:ahLst/>
          <a:cxnLst/>
          <a:rect l="0" t="0" r="0" b="0"/>
          <a:pathLst>
            <a:path>
              <a:moveTo>
                <a:pt x="0" y="15314"/>
              </a:moveTo>
              <a:lnTo>
                <a:pt x="506479" y="153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b="1" kern="1200">
            <a:latin typeface="Constantia" panose="02030602050306030303" pitchFamily="18" charset="0"/>
          </a:endParaRPr>
        </a:p>
      </dsp:txBody>
      <dsp:txXfrm rot="10800000">
        <a:off x="4301797" y="3917044"/>
        <a:ext cx="25323" cy="25323"/>
      </dsp:txXfrm>
    </dsp:sp>
    <dsp:sp modelId="{8FC9716F-C62A-4EF5-B739-B264B628FEFB}">
      <dsp:nvSpPr>
        <dsp:cNvPr id="0" name=""/>
        <dsp:cNvSpPr/>
      </dsp:nvSpPr>
      <dsp:spPr>
        <a:xfrm>
          <a:off x="2825656" y="3973408"/>
          <a:ext cx="1687825" cy="1687825"/>
        </a:xfrm>
        <a:prstGeom prst="ellipse">
          <a:avLst/>
        </a:prstGeom>
        <a:solidFill>
          <a:schemeClr val="accent1">
            <a:shade val="50000"/>
            <a:hueOff val="239770"/>
            <a:satOff val="-11887"/>
            <a:lumOff val="3495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a:latin typeface="Constantia" panose="02030602050306030303" pitchFamily="18" charset="0"/>
            </a:rPr>
            <a:t>Autonomía Emocional</a:t>
          </a:r>
        </a:p>
      </dsp:txBody>
      <dsp:txXfrm>
        <a:off x="3072832" y="4220584"/>
        <a:ext cx="1193473" cy="1193473"/>
      </dsp:txXfrm>
    </dsp:sp>
    <dsp:sp modelId="{27FD6FE9-BCCD-40C8-8DF7-3F7CCC604012}">
      <dsp:nvSpPr>
        <dsp:cNvPr id="0" name=""/>
        <dsp:cNvSpPr/>
      </dsp:nvSpPr>
      <dsp:spPr>
        <a:xfrm rot="11880000">
          <a:off x="3662655" y="2687737"/>
          <a:ext cx="506479" cy="30629"/>
        </a:xfrm>
        <a:custGeom>
          <a:avLst/>
          <a:gdLst/>
          <a:ahLst/>
          <a:cxnLst/>
          <a:rect l="0" t="0" r="0" b="0"/>
          <a:pathLst>
            <a:path>
              <a:moveTo>
                <a:pt x="0" y="15314"/>
              </a:moveTo>
              <a:lnTo>
                <a:pt x="506479" y="153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b="1" kern="1200">
            <a:latin typeface="Constantia" panose="02030602050306030303" pitchFamily="18" charset="0"/>
          </a:endParaRPr>
        </a:p>
      </dsp:txBody>
      <dsp:txXfrm rot="10800000">
        <a:off x="3903233" y="2690390"/>
        <a:ext cx="25323" cy="25323"/>
      </dsp:txXfrm>
    </dsp:sp>
    <dsp:sp modelId="{FABCB671-E5E9-4BEB-AF6E-2B40BC92B73A}">
      <dsp:nvSpPr>
        <dsp:cNvPr id="0" name=""/>
        <dsp:cNvSpPr/>
      </dsp:nvSpPr>
      <dsp:spPr>
        <a:xfrm>
          <a:off x="2028528" y="1520100"/>
          <a:ext cx="1687825" cy="1687825"/>
        </a:xfrm>
        <a:prstGeom prst="ellipse">
          <a:avLst/>
        </a:prstGeom>
        <a:solidFill>
          <a:schemeClr val="accent1">
            <a:shade val="50000"/>
            <a:hueOff val="119885"/>
            <a:satOff val="-5944"/>
            <a:lumOff val="1747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a:latin typeface="Constantia" panose="02030602050306030303" pitchFamily="18" charset="0"/>
            </a:rPr>
            <a:t>Competencia social</a:t>
          </a:r>
        </a:p>
      </dsp:txBody>
      <dsp:txXfrm>
        <a:off x="2275704" y="1767276"/>
        <a:ext cx="1193473" cy="1193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D3C8D-59A0-4D9E-8E07-26AC6134C4E3}">
      <dsp:nvSpPr>
        <dsp:cNvPr id="0" name=""/>
        <dsp:cNvSpPr/>
      </dsp:nvSpPr>
      <dsp:spPr>
        <a:xfrm>
          <a:off x="4212864" y="875"/>
          <a:ext cx="2150029" cy="98710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b="1" kern="1200" dirty="0" smtClean="0">
              <a:solidFill>
                <a:schemeClr val="tx1"/>
              </a:solidFill>
              <a:latin typeface="Constantia" panose="02030602050306030303" pitchFamily="18" charset="0"/>
            </a:rPr>
            <a:t>1. </a:t>
          </a:r>
          <a:r>
            <a:rPr lang="es-CO" sz="1800" b="1" kern="1200" dirty="0">
              <a:solidFill>
                <a:schemeClr val="tx1"/>
              </a:solidFill>
              <a:latin typeface="Constantia" panose="02030602050306030303" pitchFamily="18" charset="0"/>
            </a:rPr>
            <a:t>Contextualización y familiarización</a:t>
          </a:r>
        </a:p>
      </dsp:txBody>
      <dsp:txXfrm>
        <a:off x="4261051" y="49062"/>
        <a:ext cx="2053655" cy="890734"/>
      </dsp:txXfrm>
    </dsp:sp>
    <dsp:sp modelId="{F5DC56F5-B72F-40AB-916B-E81A11952CFE}">
      <dsp:nvSpPr>
        <dsp:cNvPr id="0" name=""/>
        <dsp:cNvSpPr/>
      </dsp:nvSpPr>
      <dsp:spPr>
        <a:xfrm>
          <a:off x="3314145" y="494430"/>
          <a:ext cx="3947467" cy="3947467"/>
        </a:xfrm>
        <a:custGeom>
          <a:avLst/>
          <a:gdLst/>
          <a:ahLst/>
          <a:cxnLst/>
          <a:rect l="0" t="0" r="0" b="0"/>
          <a:pathLst>
            <a:path>
              <a:moveTo>
                <a:pt x="3055341" y="322749"/>
              </a:moveTo>
              <a:arcTo wR="1973733" hR="1973733" stAng="18193799" swAng="1352965"/>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AA7E869-F94B-428E-9B51-529FB31F47F2}">
      <dsp:nvSpPr>
        <dsp:cNvPr id="0" name=""/>
        <dsp:cNvSpPr/>
      </dsp:nvSpPr>
      <dsp:spPr>
        <a:xfrm>
          <a:off x="6134538" y="1364692"/>
          <a:ext cx="2060946" cy="98710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b="1" kern="1200" dirty="0" smtClean="0">
              <a:solidFill>
                <a:schemeClr val="tx1"/>
              </a:solidFill>
              <a:latin typeface="Constantia" panose="02030602050306030303" pitchFamily="18" charset="0"/>
            </a:rPr>
            <a:t>2. </a:t>
          </a:r>
          <a:endParaRPr lang="es-CO" sz="1800" b="1" kern="1200" dirty="0">
            <a:solidFill>
              <a:schemeClr val="tx1"/>
            </a:solidFill>
            <a:latin typeface="Constantia" panose="02030602050306030303" pitchFamily="18" charset="0"/>
          </a:endParaRPr>
        </a:p>
        <a:p>
          <a:pPr lvl="0" algn="ctr" defTabSz="800100">
            <a:lnSpc>
              <a:spcPct val="90000"/>
            </a:lnSpc>
            <a:spcBef>
              <a:spcPct val="0"/>
            </a:spcBef>
            <a:spcAft>
              <a:spcPct val="35000"/>
            </a:spcAft>
          </a:pPr>
          <a:r>
            <a:rPr lang="es-CO" sz="1800" b="1" kern="1200" dirty="0">
              <a:solidFill>
                <a:schemeClr val="tx1"/>
              </a:solidFill>
              <a:latin typeface="Constantia" panose="02030602050306030303" pitchFamily="18" charset="0"/>
            </a:rPr>
            <a:t>Diagnóstico</a:t>
          </a:r>
        </a:p>
      </dsp:txBody>
      <dsp:txXfrm>
        <a:off x="6182725" y="1412879"/>
        <a:ext cx="1964572" cy="890734"/>
      </dsp:txXfrm>
    </dsp:sp>
    <dsp:sp modelId="{EFB107FD-5895-46FC-A830-FE743DFE2118}">
      <dsp:nvSpPr>
        <dsp:cNvPr id="0" name=""/>
        <dsp:cNvSpPr/>
      </dsp:nvSpPr>
      <dsp:spPr>
        <a:xfrm>
          <a:off x="3314145" y="494430"/>
          <a:ext cx="3947467" cy="3947467"/>
        </a:xfrm>
        <a:custGeom>
          <a:avLst/>
          <a:gdLst/>
          <a:ahLst/>
          <a:cxnLst/>
          <a:rect l="0" t="0" r="0" b="0"/>
          <a:pathLst>
            <a:path>
              <a:moveTo>
                <a:pt x="3944739" y="1869995"/>
              </a:moveTo>
              <a:arcTo wR="1973733" hR="1973733" stAng="21419231" swAng="2197763"/>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C8FCBDB-9ED8-4E17-9092-6D2F4C6F6938}">
      <dsp:nvSpPr>
        <dsp:cNvPr id="0" name=""/>
        <dsp:cNvSpPr/>
      </dsp:nvSpPr>
      <dsp:spPr>
        <a:xfrm>
          <a:off x="5384666" y="3571393"/>
          <a:ext cx="2126687" cy="987108"/>
        </a:xfrm>
        <a:prstGeom prst="roundRect">
          <a:avLst/>
        </a:prstGeom>
        <a:solidFill>
          <a:schemeClr val="accent3">
            <a:lumMod val="60000"/>
            <a:lumOff val="40000"/>
          </a:schemeClr>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b="1" kern="1200" dirty="0" smtClean="0">
              <a:solidFill>
                <a:schemeClr val="tx1"/>
              </a:solidFill>
              <a:latin typeface="Constantia" panose="02030602050306030303" pitchFamily="18" charset="0"/>
            </a:rPr>
            <a:t>3. </a:t>
          </a:r>
        </a:p>
        <a:p>
          <a:pPr lvl="0" algn="ctr" defTabSz="800100">
            <a:lnSpc>
              <a:spcPct val="90000"/>
            </a:lnSpc>
            <a:spcBef>
              <a:spcPct val="0"/>
            </a:spcBef>
            <a:spcAft>
              <a:spcPct val="35000"/>
            </a:spcAft>
          </a:pPr>
          <a:r>
            <a:rPr lang="es-CO" sz="1800" b="1" kern="1200" dirty="0" smtClean="0">
              <a:solidFill>
                <a:schemeClr val="tx1"/>
              </a:solidFill>
              <a:latin typeface="Constantia" panose="02030602050306030303" pitchFamily="18" charset="0"/>
            </a:rPr>
            <a:t>Diseño</a:t>
          </a:r>
          <a:endParaRPr lang="es-CO" sz="1800" b="1" kern="1200" dirty="0">
            <a:solidFill>
              <a:schemeClr val="tx1"/>
            </a:solidFill>
            <a:latin typeface="Constantia" panose="02030602050306030303" pitchFamily="18" charset="0"/>
          </a:endParaRPr>
        </a:p>
      </dsp:txBody>
      <dsp:txXfrm>
        <a:off x="5432853" y="3619580"/>
        <a:ext cx="2030313" cy="890734"/>
      </dsp:txXfrm>
    </dsp:sp>
    <dsp:sp modelId="{027C7527-6241-4C89-A1E9-0EFD6147DC3A}">
      <dsp:nvSpPr>
        <dsp:cNvPr id="0" name=""/>
        <dsp:cNvSpPr/>
      </dsp:nvSpPr>
      <dsp:spPr>
        <a:xfrm>
          <a:off x="3314145" y="494430"/>
          <a:ext cx="3947467" cy="3947467"/>
        </a:xfrm>
        <a:custGeom>
          <a:avLst/>
          <a:gdLst/>
          <a:ahLst/>
          <a:cxnLst/>
          <a:rect l="0" t="0" r="0" b="0"/>
          <a:pathLst>
            <a:path>
              <a:moveTo>
                <a:pt x="2067791" y="3945224"/>
              </a:moveTo>
              <a:arcTo wR="1973733" hR="1973733" stAng="5236112" swAng="466800"/>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1E8B13C-A722-4592-B6A5-7CB34A7F5632}">
      <dsp:nvSpPr>
        <dsp:cNvPr id="0" name=""/>
        <dsp:cNvSpPr/>
      </dsp:nvSpPr>
      <dsp:spPr>
        <a:xfrm>
          <a:off x="3144025" y="3571393"/>
          <a:ext cx="1967444" cy="98710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b="1" kern="1200" dirty="0" smtClean="0">
              <a:solidFill>
                <a:schemeClr val="tx1"/>
              </a:solidFill>
              <a:latin typeface="Constantia" panose="02030602050306030303" pitchFamily="18" charset="0"/>
            </a:rPr>
            <a:t>4. Acompañamiento/Intervención</a:t>
          </a:r>
          <a:endParaRPr lang="es-CO" sz="1800" b="1" kern="1200" dirty="0">
            <a:solidFill>
              <a:schemeClr val="tx1"/>
            </a:solidFill>
            <a:latin typeface="Constantia" panose="02030602050306030303" pitchFamily="18" charset="0"/>
          </a:endParaRPr>
        </a:p>
      </dsp:txBody>
      <dsp:txXfrm>
        <a:off x="3192212" y="3619580"/>
        <a:ext cx="1871070" cy="890734"/>
      </dsp:txXfrm>
    </dsp:sp>
    <dsp:sp modelId="{7F73EC55-289D-4D1A-B444-B4E593DF5AFC}">
      <dsp:nvSpPr>
        <dsp:cNvPr id="0" name=""/>
        <dsp:cNvSpPr/>
      </dsp:nvSpPr>
      <dsp:spPr>
        <a:xfrm>
          <a:off x="3314145" y="494430"/>
          <a:ext cx="3947467" cy="3947467"/>
        </a:xfrm>
        <a:custGeom>
          <a:avLst/>
          <a:gdLst/>
          <a:ahLst/>
          <a:cxnLst/>
          <a:rect l="0" t="0" r="0" b="0"/>
          <a:pathLst>
            <a:path>
              <a:moveTo>
                <a:pt x="330084" y="3066456"/>
              </a:moveTo>
              <a:arcTo wR="1973733" hR="1973733" stAng="8783006" swAng="219776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7E2C0F-2D17-4F16-B9CC-32A11729B93E}">
      <dsp:nvSpPr>
        <dsp:cNvPr id="0" name=""/>
        <dsp:cNvSpPr/>
      </dsp:nvSpPr>
      <dsp:spPr>
        <a:xfrm>
          <a:off x="2347403" y="1364692"/>
          <a:ext cx="2126687" cy="987108"/>
        </a:xfrm>
        <a:prstGeom prst="roundRect">
          <a:avLst/>
        </a:prstGeom>
        <a:solidFill>
          <a:schemeClr val="accent3">
            <a:lumMod val="60000"/>
            <a:lumOff val="40000"/>
          </a:schemeClr>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b="1" kern="1200" dirty="0" smtClean="0">
              <a:solidFill>
                <a:schemeClr val="tx1"/>
              </a:solidFill>
              <a:latin typeface="Constantia" panose="02030602050306030303" pitchFamily="18" charset="0"/>
            </a:rPr>
            <a:t>5. Empoderamiento</a:t>
          </a:r>
          <a:endParaRPr lang="es-CO" sz="1800" b="1" kern="1200" dirty="0">
            <a:solidFill>
              <a:schemeClr val="tx1"/>
            </a:solidFill>
            <a:latin typeface="Constantia" panose="02030602050306030303" pitchFamily="18" charset="0"/>
          </a:endParaRPr>
        </a:p>
      </dsp:txBody>
      <dsp:txXfrm>
        <a:off x="2395590" y="1412879"/>
        <a:ext cx="2030313" cy="890734"/>
      </dsp:txXfrm>
    </dsp:sp>
    <dsp:sp modelId="{4E90544C-F7C8-40C0-87B3-09325615B4E6}">
      <dsp:nvSpPr>
        <dsp:cNvPr id="0" name=""/>
        <dsp:cNvSpPr/>
      </dsp:nvSpPr>
      <dsp:spPr>
        <a:xfrm>
          <a:off x="3314145" y="494430"/>
          <a:ext cx="3947467" cy="3947467"/>
        </a:xfrm>
        <a:custGeom>
          <a:avLst/>
          <a:gdLst/>
          <a:ahLst/>
          <a:cxnLst/>
          <a:rect l="0" t="0" r="0" b="0"/>
          <a:pathLst>
            <a:path>
              <a:moveTo>
                <a:pt x="341695" y="863743"/>
              </a:moveTo>
              <a:arcTo wR="1973733" hR="1973733" stAng="12853236" swAng="1352965"/>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A4946-2455-4EF5-90C4-4194F25E2AC6}">
      <dsp:nvSpPr>
        <dsp:cNvPr id="0" name=""/>
        <dsp:cNvSpPr/>
      </dsp:nvSpPr>
      <dsp:spPr>
        <a:xfrm>
          <a:off x="5028714" y="1027009"/>
          <a:ext cx="1375889" cy="1375889"/>
        </a:xfrm>
        <a:prstGeom prst="mathMultiply">
          <a:avLst/>
        </a:prstGeom>
        <a:solidFill>
          <a:schemeClr val="accent6">
            <a:lumMod val="5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6B22490-54DB-46D9-A744-94482F8C5850}">
      <dsp:nvSpPr>
        <dsp:cNvPr id="0" name=""/>
        <dsp:cNvSpPr/>
      </dsp:nvSpPr>
      <dsp:spPr>
        <a:xfrm>
          <a:off x="3971824" y="0"/>
          <a:ext cx="3489667" cy="93688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CO" sz="2000" b="0" kern="1200" dirty="0">
              <a:latin typeface="Constantia" panose="02030602050306030303" pitchFamily="18" charset="0"/>
            </a:rPr>
            <a:t>Trabajo en equipo</a:t>
          </a:r>
        </a:p>
      </dsp:txBody>
      <dsp:txXfrm>
        <a:off x="3971824" y="0"/>
        <a:ext cx="3489667" cy="936889"/>
      </dsp:txXfrm>
    </dsp:sp>
    <dsp:sp modelId="{5FE9B270-F665-4360-88B6-489CC9C1ECB3}">
      <dsp:nvSpPr>
        <dsp:cNvPr id="0" name=""/>
        <dsp:cNvSpPr/>
      </dsp:nvSpPr>
      <dsp:spPr>
        <a:xfrm>
          <a:off x="5475304" y="1260042"/>
          <a:ext cx="1375889" cy="1375889"/>
        </a:xfrm>
        <a:prstGeom prst="mathMultiply">
          <a:avLst/>
        </a:prstGeom>
        <a:solidFill>
          <a:schemeClr val="accent6">
            <a:lumMod val="60000"/>
            <a:lumOff val="4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8D6EE40-7012-4E80-B3D5-3FBEFB7665E1}">
      <dsp:nvSpPr>
        <dsp:cNvPr id="0" name=""/>
        <dsp:cNvSpPr/>
      </dsp:nvSpPr>
      <dsp:spPr>
        <a:xfrm>
          <a:off x="6953239" y="892275"/>
          <a:ext cx="1629855" cy="102611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CO" sz="2000" b="0" kern="1200" dirty="0">
              <a:latin typeface="Constantia" panose="02030602050306030303" pitchFamily="18" charset="0"/>
            </a:rPr>
            <a:t>Escucha activa</a:t>
          </a:r>
        </a:p>
      </dsp:txBody>
      <dsp:txXfrm>
        <a:off x="6953239" y="892275"/>
        <a:ext cx="1629855" cy="1026117"/>
      </dsp:txXfrm>
    </dsp:sp>
    <dsp:sp modelId="{54B01747-E415-4E1A-969F-8F3ACA3DD035}">
      <dsp:nvSpPr>
        <dsp:cNvPr id="0" name=""/>
        <dsp:cNvSpPr/>
      </dsp:nvSpPr>
      <dsp:spPr>
        <a:xfrm>
          <a:off x="5475304" y="1800612"/>
          <a:ext cx="1375889" cy="1375889"/>
        </a:xfrm>
        <a:prstGeom prst="mathMultiply">
          <a:avLst/>
        </a:prstGeom>
        <a:solidFill>
          <a:schemeClr val="accent6">
            <a:lumMod val="5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7CB74C1-D81E-49A8-9BC1-6875F98C3B10}">
      <dsp:nvSpPr>
        <dsp:cNvPr id="0" name=""/>
        <dsp:cNvSpPr/>
      </dsp:nvSpPr>
      <dsp:spPr>
        <a:xfrm>
          <a:off x="6824317" y="2422528"/>
          <a:ext cx="2262109" cy="114657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CO" sz="2000" b="0" kern="1200" dirty="0">
              <a:latin typeface="Constantia" panose="02030602050306030303" pitchFamily="18" charset="0"/>
            </a:rPr>
            <a:t>Responsabilidad</a:t>
          </a:r>
        </a:p>
      </dsp:txBody>
      <dsp:txXfrm>
        <a:off x="6824317" y="2422528"/>
        <a:ext cx="2262109" cy="1146574"/>
      </dsp:txXfrm>
    </dsp:sp>
    <dsp:sp modelId="{9D514790-EB45-41AF-98BC-8212B5167DE9}">
      <dsp:nvSpPr>
        <dsp:cNvPr id="0" name=""/>
        <dsp:cNvSpPr/>
      </dsp:nvSpPr>
      <dsp:spPr>
        <a:xfrm>
          <a:off x="5006947" y="2108609"/>
          <a:ext cx="1375889" cy="1375889"/>
        </a:xfrm>
        <a:prstGeom prst="mathMultiply">
          <a:avLst/>
        </a:prstGeom>
        <a:solidFill>
          <a:srgbClr val="00206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0201E42-FDE4-4B89-9674-D9BCE83AE479}">
      <dsp:nvSpPr>
        <dsp:cNvPr id="0" name=""/>
        <dsp:cNvSpPr/>
      </dsp:nvSpPr>
      <dsp:spPr>
        <a:xfrm>
          <a:off x="4856727" y="3524489"/>
          <a:ext cx="1719861" cy="93688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CO" sz="2000" b="0" kern="1200" dirty="0">
              <a:latin typeface="Constantia" panose="02030602050306030303" pitchFamily="18" charset="0"/>
            </a:rPr>
            <a:t>Liderazgo</a:t>
          </a:r>
        </a:p>
      </dsp:txBody>
      <dsp:txXfrm>
        <a:off x="4856727" y="3524489"/>
        <a:ext cx="1719861" cy="936889"/>
      </dsp:txXfrm>
    </dsp:sp>
    <dsp:sp modelId="{2751C654-DE67-4CB4-B05D-2548E8F28F2C}">
      <dsp:nvSpPr>
        <dsp:cNvPr id="0" name=""/>
        <dsp:cNvSpPr/>
      </dsp:nvSpPr>
      <dsp:spPr>
        <a:xfrm>
          <a:off x="4582123" y="1800612"/>
          <a:ext cx="1375889" cy="1375889"/>
        </a:xfrm>
        <a:prstGeom prst="mathMultiply">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F14BC48-9E04-4D4C-884E-4697BA51C48A}">
      <dsp:nvSpPr>
        <dsp:cNvPr id="0" name=""/>
        <dsp:cNvSpPr/>
      </dsp:nvSpPr>
      <dsp:spPr>
        <a:xfrm>
          <a:off x="2274549" y="2422528"/>
          <a:ext cx="2349192" cy="114657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CO" sz="2000" b="0" kern="1200" dirty="0">
              <a:latin typeface="Constantia" panose="02030602050306030303" pitchFamily="18" charset="0"/>
            </a:rPr>
            <a:t>Compromiso humano, profesional y ético</a:t>
          </a:r>
        </a:p>
      </dsp:txBody>
      <dsp:txXfrm>
        <a:off x="2274549" y="2422528"/>
        <a:ext cx="2349192" cy="1146574"/>
      </dsp:txXfrm>
    </dsp:sp>
    <dsp:sp modelId="{DE2A2156-C001-4975-A235-4FA12EFAB224}">
      <dsp:nvSpPr>
        <dsp:cNvPr id="0" name=""/>
        <dsp:cNvSpPr/>
      </dsp:nvSpPr>
      <dsp:spPr>
        <a:xfrm>
          <a:off x="4582123" y="1284877"/>
          <a:ext cx="1375889" cy="1375889"/>
        </a:xfrm>
        <a:prstGeom prst="mathMultiply">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895329C-EB1A-4F41-A03A-FEEAFC71B496}">
      <dsp:nvSpPr>
        <dsp:cNvPr id="0" name=""/>
        <dsp:cNvSpPr/>
      </dsp:nvSpPr>
      <dsp:spPr>
        <a:xfrm>
          <a:off x="2850222" y="892275"/>
          <a:ext cx="1629855" cy="114657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CO" sz="2000" b="0" kern="1200" dirty="0">
              <a:latin typeface="Constantia" panose="02030602050306030303" pitchFamily="18" charset="0"/>
            </a:rPr>
            <a:t>Gestión y autogestión</a:t>
          </a:r>
        </a:p>
      </dsp:txBody>
      <dsp:txXfrm>
        <a:off x="2850222" y="892275"/>
        <a:ext cx="1629855" cy="1146574"/>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02488551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7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1189296ab0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1189296ab0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209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1189296ab0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1189296ab0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1412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1189296ab06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1189296ab06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3141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1189296ab06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1189296ab06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8433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189296ab06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1189296ab06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795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189296ab06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1189296ab06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079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1189296ab06_0_18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1189296ab06_0_18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9815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2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1">
  <p:cSld name="CUSTOM_22">
    <p:spTree>
      <p:nvGrpSpPr>
        <p:cNvPr id="1" name="Shape 171"/>
        <p:cNvGrpSpPr/>
        <p:nvPr/>
      </p:nvGrpSpPr>
      <p:grpSpPr>
        <a:xfrm>
          <a:off x="0" y="0"/>
          <a:ext cx="0" cy="0"/>
          <a:chOff x="0" y="0"/>
          <a:chExt cx="0" cy="0"/>
        </a:xfrm>
      </p:grpSpPr>
      <p:sp>
        <p:nvSpPr>
          <p:cNvPr id="172" name="Google Shape;172;p16"/>
          <p:cNvSpPr txBox="1">
            <a:spLocks noGrp="1"/>
          </p:cNvSpPr>
          <p:nvPr>
            <p:ph type="title"/>
          </p:nvPr>
        </p:nvSpPr>
        <p:spPr>
          <a:xfrm>
            <a:off x="960000" y="719333"/>
            <a:ext cx="10272000" cy="60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73" name="Google Shape;173;p16"/>
          <p:cNvSpPr/>
          <p:nvPr/>
        </p:nvSpPr>
        <p:spPr>
          <a:xfrm rot="-5400000">
            <a:off x="-3227933" y="3057535"/>
            <a:ext cx="6766557" cy="1415481"/>
          </a:xfrm>
          <a:custGeom>
            <a:avLst/>
            <a:gdLst/>
            <a:ahLst/>
            <a:cxnLst/>
            <a:rect l="l" t="t" r="r" b="b"/>
            <a:pathLst>
              <a:path w="64327" h="13456" extrusionOk="0">
                <a:moveTo>
                  <a:pt x="61779" y="0"/>
                </a:moveTo>
                <a:lnTo>
                  <a:pt x="61442" y="21"/>
                </a:lnTo>
                <a:lnTo>
                  <a:pt x="61063" y="84"/>
                </a:lnTo>
                <a:lnTo>
                  <a:pt x="60663" y="148"/>
                </a:lnTo>
                <a:lnTo>
                  <a:pt x="60263" y="253"/>
                </a:lnTo>
                <a:lnTo>
                  <a:pt x="59842" y="379"/>
                </a:lnTo>
                <a:lnTo>
                  <a:pt x="59464" y="523"/>
                </a:lnTo>
                <a:lnTo>
                  <a:pt x="59464" y="523"/>
                </a:lnTo>
                <a:lnTo>
                  <a:pt x="64327" y="527"/>
                </a:lnTo>
                <a:lnTo>
                  <a:pt x="64095" y="421"/>
                </a:lnTo>
                <a:lnTo>
                  <a:pt x="63821" y="295"/>
                </a:lnTo>
                <a:lnTo>
                  <a:pt x="63463" y="190"/>
                </a:lnTo>
                <a:lnTo>
                  <a:pt x="62979" y="84"/>
                </a:lnTo>
                <a:lnTo>
                  <a:pt x="62726" y="42"/>
                </a:lnTo>
                <a:lnTo>
                  <a:pt x="62432" y="21"/>
                </a:lnTo>
                <a:lnTo>
                  <a:pt x="62116" y="0"/>
                </a:lnTo>
                <a:close/>
                <a:moveTo>
                  <a:pt x="2212" y="484"/>
                </a:moveTo>
                <a:lnTo>
                  <a:pt x="1" y="11139"/>
                </a:lnTo>
                <a:lnTo>
                  <a:pt x="611" y="11055"/>
                </a:lnTo>
                <a:lnTo>
                  <a:pt x="1538" y="10865"/>
                </a:lnTo>
                <a:lnTo>
                  <a:pt x="2780" y="10655"/>
                </a:lnTo>
                <a:lnTo>
                  <a:pt x="4275" y="10402"/>
                </a:lnTo>
                <a:lnTo>
                  <a:pt x="6002" y="10128"/>
                </a:lnTo>
                <a:lnTo>
                  <a:pt x="7939" y="9854"/>
                </a:lnTo>
                <a:lnTo>
                  <a:pt x="8971" y="9728"/>
                </a:lnTo>
                <a:lnTo>
                  <a:pt x="10044" y="9623"/>
                </a:lnTo>
                <a:lnTo>
                  <a:pt x="11160" y="9496"/>
                </a:lnTo>
                <a:lnTo>
                  <a:pt x="12297" y="9412"/>
                </a:lnTo>
                <a:lnTo>
                  <a:pt x="13456" y="9328"/>
                </a:lnTo>
                <a:lnTo>
                  <a:pt x="14656" y="9265"/>
                </a:lnTo>
                <a:lnTo>
                  <a:pt x="15856" y="9223"/>
                </a:lnTo>
                <a:lnTo>
                  <a:pt x="17098" y="9202"/>
                </a:lnTo>
                <a:lnTo>
                  <a:pt x="18341" y="9202"/>
                </a:lnTo>
                <a:lnTo>
                  <a:pt x="19583" y="9244"/>
                </a:lnTo>
                <a:lnTo>
                  <a:pt x="20825" y="9286"/>
                </a:lnTo>
                <a:lnTo>
                  <a:pt x="22088" y="9391"/>
                </a:lnTo>
                <a:lnTo>
                  <a:pt x="23331" y="9496"/>
                </a:lnTo>
                <a:lnTo>
                  <a:pt x="24573" y="9665"/>
                </a:lnTo>
                <a:lnTo>
                  <a:pt x="25815" y="9854"/>
                </a:lnTo>
                <a:lnTo>
                  <a:pt x="27037" y="10086"/>
                </a:lnTo>
                <a:lnTo>
                  <a:pt x="28237" y="10381"/>
                </a:lnTo>
                <a:lnTo>
                  <a:pt x="28826" y="10528"/>
                </a:lnTo>
                <a:lnTo>
                  <a:pt x="29416" y="10697"/>
                </a:lnTo>
                <a:lnTo>
                  <a:pt x="29984" y="10886"/>
                </a:lnTo>
                <a:lnTo>
                  <a:pt x="30553" y="11076"/>
                </a:lnTo>
                <a:lnTo>
                  <a:pt x="31121" y="11286"/>
                </a:lnTo>
                <a:lnTo>
                  <a:pt x="31690" y="11497"/>
                </a:lnTo>
                <a:lnTo>
                  <a:pt x="32764" y="11918"/>
                </a:lnTo>
                <a:lnTo>
                  <a:pt x="33817" y="12276"/>
                </a:lnTo>
                <a:lnTo>
                  <a:pt x="34827" y="12592"/>
                </a:lnTo>
                <a:lnTo>
                  <a:pt x="35817" y="12865"/>
                </a:lnTo>
                <a:lnTo>
                  <a:pt x="36764" y="13076"/>
                </a:lnTo>
                <a:lnTo>
                  <a:pt x="37670" y="13223"/>
                </a:lnTo>
                <a:lnTo>
                  <a:pt x="38554" y="13350"/>
                </a:lnTo>
                <a:lnTo>
                  <a:pt x="39417" y="13434"/>
                </a:lnTo>
                <a:lnTo>
                  <a:pt x="40239" y="13455"/>
                </a:lnTo>
                <a:lnTo>
                  <a:pt x="41039" y="13455"/>
                </a:lnTo>
                <a:lnTo>
                  <a:pt x="41797" y="13392"/>
                </a:lnTo>
                <a:lnTo>
                  <a:pt x="42534" y="13308"/>
                </a:lnTo>
                <a:lnTo>
                  <a:pt x="43250" y="13181"/>
                </a:lnTo>
                <a:lnTo>
                  <a:pt x="43945" y="13034"/>
                </a:lnTo>
                <a:lnTo>
                  <a:pt x="44597" y="12844"/>
                </a:lnTo>
                <a:lnTo>
                  <a:pt x="45229" y="12613"/>
                </a:lnTo>
                <a:lnTo>
                  <a:pt x="45861" y="12360"/>
                </a:lnTo>
                <a:lnTo>
                  <a:pt x="46450" y="12086"/>
                </a:lnTo>
                <a:lnTo>
                  <a:pt x="47019" y="11771"/>
                </a:lnTo>
                <a:lnTo>
                  <a:pt x="47566" y="11455"/>
                </a:lnTo>
                <a:lnTo>
                  <a:pt x="48114" y="11097"/>
                </a:lnTo>
                <a:lnTo>
                  <a:pt x="48619" y="10718"/>
                </a:lnTo>
                <a:lnTo>
                  <a:pt x="49124" y="10318"/>
                </a:lnTo>
                <a:lnTo>
                  <a:pt x="49588" y="9897"/>
                </a:lnTo>
                <a:lnTo>
                  <a:pt x="50072" y="9475"/>
                </a:lnTo>
                <a:lnTo>
                  <a:pt x="50514" y="9033"/>
                </a:lnTo>
                <a:lnTo>
                  <a:pt x="50956" y="8570"/>
                </a:lnTo>
                <a:lnTo>
                  <a:pt x="51377" y="8107"/>
                </a:lnTo>
                <a:lnTo>
                  <a:pt x="51777" y="7622"/>
                </a:lnTo>
                <a:lnTo>
                  <a:pt x="52177" y="7117"/>
                </a:lnTo>
                <a:lnTo>
                  <a:pt x="52956" y="6128"/>
                </a:lnTo>
                <a:lnTo>
                  <a:pt x="53546" y="5348"/>
                </a:lnTo>
                <a:lnTo>
                  <a:pt x="54136" y="4633"/>
                </a:lnTo>
                <a:lnTo>
                  <a:pt x="54725" y="3980"/>
                </a:lnTo>
                <a:lnTo>
                  <a:pt x="55294" y="3390"/>
                </a:lnTo>
                <a:lnTo>
                  <a:pt x="55862" y="2864"/>
                </a:lnTo>
                <a:lnTo>
                  <a:pt x="56410" y="2401"/>
                </a:lnTo>
                <a:lnTo>
                  <a:pt x="56936" y="1958"/>
                </a:lnTo>
                <a:lnTo>
                  <a:pt x="57462" y="1600"/>
                </a:lnTo>
                <a:lnTo>
                  <a:pt x="57968" y="1264"/>
                </a:lnTo>
                <a:lnTo>
                  <a:pt x="58452" y="990"/>
                </a:lnTo>
                <a:lnTo>
                  <a:pt x="58936" y="737"/>
                </a:lnTo>
                <a:lnTo>
                  <a:pt x="59400" y="548"/>
                </a:lnTo>
                <a:lnTo>
                  <a:pt x="59464" y="523"/>
                </a:lnTo>
                <a:lnTo>
                  <a:pt x="59464" y="523"/>
                </a:lnTo>
                <a:lnTo>
                  <a:pt x="2212" y="484"/>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74" name="Google Shape;174;p16"/>
          <p:cNvSpPr/>
          <p:nvPr/>
        </p:nvSpPr>
        <p:spPr>
          <a:xfrm>
            <a:off x="9043045" y="-64464"/>
            <a:ext cx="3285176" cy="2216725"/>
          </a:xfrm>
          <a:custGeom>
            <a:avLst/>
            <a:gdLst/>
            <a:ahLst/>
            <a:cxnLst/>
            <a:rect l="l" t="t" r="r" b="b"/>
            <a:pathLst>
              <a:path w="40786" h="27521" extrusionOk="0">
                <a:moveTo>
                  <a:pt x="0" y="0"/>
                </a:moveTo>
                <a:lnTo>
                  <a:pt x="42" y="506"/>
                </a:lnTo>
                <a:lnTo>
                  <a:pt x="84" y="969"/>
                </a:lnTo>
                <a:lnTo>
                  <a:pt x="169" y="1432"/>
                </a:lnTo>
                <a:lnTo>
                  <a:pt x="274" y="1853"/>
                </a:lnTo>
                <a:lnTo>
                  <a:pt x="400" y="2253"/>
                </a:lnTo>
                <a:lnTo>
                  <a:pt x="548" y="2654"/>
                </a:lnTo>
                <a:lnTo>
                  <a:pt x="716" y="3011"/>
                </a:lnTo>
                <a:lnTo>
                  <a:pt x="927" y="3348"/>
                </a:lnTo>
                <a:lnTo>
                  <a:pt x="1137" y="3664"/>
                </a:lnTo>
                <a:lnTo>
                  <a:pt x="1390" y="3980"/>
                </a:lnTo>
                <a:lnTo>
                  <a:pt x="1643" y="4275"/>
                </a:lnTo>
                <a:lnTo>
                  <a:pt x="1916" y="4528"/>
                </a:lnTo>
                <a:lnTo>
                  <a:pt x="2232" y="4801"/>
                </a:lnTo>
                <a:lnTo>
                  <a:pt x="2548" y="5033"/>
                </a:lnTo>
                <a:lnTo>
                  <a:pt x="2885" y="5264"/>
                </a:lnTo>
                <a:lnTo>
                  <a:pt x="3243" y="5454"/>
                </a:lnTo>
                <a:lnTo>
                  <a:pt x="3601" y="5665"/>
                </a:lnTo>
                <a:lnTo>
                  <a:pt x="4001" y="5854"/>
                </a:lnTo>
                <a:lnTo>
                  <a:pt x="4401" y="6023"/>
                </a:lnTo>
                <a:lnTo>
                  <a:pt x="4801" y="6170"/>
                </a:lnTo>
                <a:lnTo>
                  <a:pt x="5243" y="6338"/>
                </a:lnTo>
                <a:lnTo>
                  <a:pt x="5685" y="6465"/>
                </a:lnTo>
                <a:lnTo>
                  <a:pt x="6591" y="6738"/>
                </a:lnTo>
                <a:lnTo>
                  <a:pt x="7538" y="6970"/>
                </a:lnTo>
                <a:lnTo>
                  <a:pt x="8528" y="7181"/>
                </a:lnTo>
                <a:lnTo>
                  <a:pt x="9560" y="7370"/>
                </a:lnTo>
                <a:lnTo>
                  <a:pt x="10591" y="7560"/>
                </a:lnTo>
                <a:lnTo>
                  <a:pt x="12739" y="7918"/>
                </a:lnTo>
                <a:lnTo>
                  <a:pt x="13813" y="8107"/>
                </a:lnTo>
                <a:lnTo>
                  <a:pt x="14887" y="8318"/>
                </a:lnTo>
                <a:lnTo>
                  <a:pt x="15961" y="8528"/>
                </a:lnTo>
                <a:lnTo>
                  <a:pt x="17034" y="8781"/>
                </a:lnTo>
                <a:lnTo>
                  <a:pt x="18066" y="9076"/>
                </a:lnTo>
                <a:lnTo>
                  <a:pt x="19098" y="9413"/>
                </a:lnTo>
                <a:lnTo>
                  <a:pt x="19582" y="9581"/>
                </a:lnTo>
                <a:lnTo>
                  <a:pt x="20088" y="9770"/>
                </a:lnTo>
                <a:lnTo>
                  <a:pt x="20572" y="9981"/>
                </a:lnTo>
                <a:lnTo>
                  <a:pt x="21035" y="10192"/>
                </a:lnTo>
                <a:lnTo>
                  <a:pt x="21498" y="10423"/>
                </a:lnTo>
                <a:lnTo>
                  <a:pt x="21940" y="10676"/>
                </a:lnTo>
                <a:lnTo>
                  <a:pt x="22383" y="10950"/>
                </a:lnTo>
                <a:lnTo>
                  <a:pt x="22825" y="11223"/>
                </a:lnTo>
                <a:lnTo>
                  <a:pt x="23225" y="11518"/>
                </a:lnTo>
                <a:lnTo>
                  <a:pt x="23625" y="11834"/>
                </a:lnTo>
                <a:lnTo>
                  <a:pt x="24025" y="12171"/>
                </a:lnTo>
                <a:lnTo>
                  <a:pt x="24383" y="12529"/>
                </a:lnTo>
                <a:lnTo>
                  <a:pt x="24741" y="12908"/>
                </a:lnTo>
                <a:lnTo>
                  <a:pt x="25078" y="13287"/>
                </a:lnTo>
                <a:lnTo>
                  <a:pt x="25394" y="13708"/>
                </a:lnTo>
                <a:lnTo>
                  <a:pt x="25688" y="14150"/>
                </a:lnTo>
                <a:lnTo>
                  <a:pt x="26510" y="15414"/>
                </a:lnTo>
                <a:lnTo>
                  <a:pt x="27331" y="16572"/>
                </a:lnTo>
                <a:lnTo>
                  <a:pt x="28110" y="17667"/>
                </a:lnTo>
                <a:lnTo>
                  <a:pt x="28889" y="18677"/>
                </a:lnTo>
                <a:lnTo>
                  <a:pt x="29647" y="19625"/>
                </a:lnTo>
                <a:lnTo>
                  <a:pt x="30384" y="20488"/>
                </a:lnTo>
                <a:lnTo>
                  <a:pt x="31100" y="21309"/>
                </a:lnTo>
                <a:lnTo>
                  <a:pt x="31795" y="22046"/>
                </a:lnTo>
                <a:lnTo>
                  <a:pt x="32468" y="22720"/>
                </a:lnTo>
                <a:lnTo>
                  <a:pt x="33121" y="23352"/>
                </a:lnTo>
                <a:lnTo>
                  <a:pt x="33753" y="23920"/>
                </a:lnTo>
                <a:lnTo>
                  <a:pt x="34363" y="24426"/>
                </a:lnTo>
                <a:lnTo>
                  <a:pt x="34953" y="24889"/>
                </a:lnTo>
                <a:lnTo>
                  <a:pt x="35500" y="25310"/>
                </a:lnTo>
                <a:lnTo>
                  <a:pt x="36048" y="25668"/>
                </a:lnTo>
                <a:lnTo>
                  <a:pt x="36553" y="25984"/>
                </a:lnTo>
                <a:lnTo>
                  <a:pt x="37038" y="26278"/>
                </a:lnTo>
                <a:lnTo>
                  <a:pt x="37501" y="26531"/>
                </a:lnTo>
                <a:lnTo>
                  <a:pt x="37943" y="26742"/>
                </a:lnTo>
                <a:lnTo>
                  <a:pt x="38343" y="26910"/>
                </a:lnTo>
                <a:lnTo>
                  <a:pt x="38722" y="27058"/>
                </a:lnTo>
                <a:lnTo>
                  <a:pt x="39059" y="27184"/>
                </a:lnTo>
                <a:lnTo>
                  <a:pt x="39375" y="27289"/>
                </a:lnTo>
                <a:lnTo>
                  <a:pt x="39670" y="27352"/>
                </a:lnTo>
                <a:lnTo>
                  <a:pt x="40154" y="27458"/>
                </a:lnTo>
                <a:lnTo>
                  <a:pt x="40491" y="27500"/>
                </a:lnTo>
                <a:lnTo>
                  <a:pt x="40722" y="27521"/>
                </a:lnTo>
                <a:lnTo>
                  <a:pt x="40786" y="27521"/>
                </a:lnTo>
                <a:lnTo>
                  <a:pt x="40786" y="548"/>
                </a:lnTo>
                <a:lnTo>
                  <a:pt x="0"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75" name="Google Shape;175;p16"/>
          <p:cNvSpPr/>
          <p:nvPr/>
        </p:nvSpPr>
        <p:spPr>
          <a:xfrm>
            <a:off x="11645184" y="2152300"/>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76" name="Google Shape;176;p16"/>
          <p:cNvSpPr/>
          <p:nvPr/>
        </p:nvSpPr>
        <p:spPr>
          <a:xfrm>
            <a:off x="8635792" y="231200"/>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77" name="Google Shape;177;p16"/>
          <p:cNvSpPr/>
          <p:nvPr/>
        </p:nvSpPr>
        <p:spPr>
          <a:xfrm>
            <a:off x="457618" y="4989133"/>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78" name="Google Shape;178;p16"/>
          <p:cNvSpPr/>
          <p:nvPr/>
        </p:nvSpPr>
        <p:spPr>
          <a:xfrm>
            <a:off x="302844" y="1328927"/>
            <a:ext cx="154800" cy="154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79" name="Google Shape;179;p16"/>
          <p:cNvSpPr/>
          <p:nvPr/>
        </p:nvSpPr>
        <p:spPr>
          <a:xfrm rot="5400000" flipH="1">
            <a:off x="-1869133" y="4426134"/>
            <a:ext cx="4327000" cy="588766"/>
          </a:xfrm>
          <a:custGeom>
            <a:avLst/>
            <a:gdLst/>
            <a:ahLst/>
            <a:cxnLst/>
            <a:rect l="l" t="t" r="r" b="b"/>
            <a:pathLst>
              <a:path w="129810" h="17663" extrusionOk="0">
                <a:moveTo>
                  <a:pt x="103574" y="0"/>
                </a:moveTo>
                <a:lnTo>
                  <a:pt x="102879" y="45"/>
                </a:lnTo>
                <a:lnTo>
                  <a:pt x="102183" y="90"/>
                </a:lnTo>
                <a:lnTo>
                  <a:pt x="101554" y="157"/>
                </a:lnTo>
                <a:lnTo>
                  <a:pt x="100926" y="225"/>
                </a:lnTo>
                <a:lnTo>
                  <a:pt x="100298" y="315"/>
                </a:lnTo>
                <a:lnTo>
                  <a:pt x="99669" y="404"/>
                </a:lnTo>
                <a:lnTo>
                  <a:pt x="98435" y="651"/>
                </a:lnTo>
                <a:lnTo>
                  <a:pt x="97200" y="943"/>
                </a:lnTo>
                <a:lnTo>
                  <a:pt x="95966" y="1280"/>
                </a:lnTo>
                <a:lnTo>
                  <a:pt x="94754" y="1639"/>
                </a:lnTo>
                <a:lnTo>
                  <a:pt x="93542" y="2043"/>
                </a:lnTo>
                <a:lnTo>
                  <a:pt x="92353" y="2492"/>
                </a:lnTo>
                <a:lnTo>
                  <a:pt x="91163" y="2940"/>
                </a:lnTo>
                <a:lnTo>
                  <a:pt x="89974" y="3434"/>
                </a:lnTo>
                <a:lnTo>
                  <a:pt x="88784" y="3928"/>
                </a:lnTo>
                <a:lnTo>
                  <a:pt x="87595" y="4467"/>
                </a:lnTo>
                <a:lnTo>
                  <a:pt x="85238" y="5521"/>
                </a:lnTo>
                <a:lnTo>
                  <a:pt x="82904" y="6621"/>
                </a:lnTo>
                <a:lnTo>
                  <a:pt x="80548" y="7676"/>
                </a:lnTo>
                <a:lnTo>
                  <a:pt x="79381" y="8192"/>
                </a:lnTo>
                <a:lnTo>
                  <a:pt x="78191" y="8686"/>
                </a:lnTo>
                <a:lnTo>
                  <a:pt x="77002" y="9180"/>
                </a:lnTo>
                <a:lnTo>
                  <a:pt x="75835" y="9628"/>
                </a:lnTo>
                <a:lnTo>
                  <a:pt x="74645" y="10055"/>
                </a:lnTo>
                <a:lnTo>
                  <a:pt x="73433" y="10459"/>
                </a:lnTo>
                <a:lnTo>
                  <a:pt x="72244" y="10818"/>
                </a:lnTo>
                <a:lnTo>
                  <a:pt x="71032" y="11132"/>
                </a:lnTo>
                <a:lnTo>
                  <a:pt x="69820" y="11424"/>
                </a:lnTo>
                <a:lnTo>
                  <a:pt x="68586" y="11648"/>
                </a:lnTo>
                <a:lnTo>
                  <a:pt x="67980" y="11738"/>
                </a:lnTo>
                <a:lnTo>
                  <a:pt x="67351" y="11828"/>
                </a:lnTo>
                <a:lnTo>
                  <a:pt x="66723" y="11895"/>
                </a:lnTo>
                <a:lnTo>
                  <a:pt x="66117" y="11962"/>
                </a:lnTo>
                <a:lnTo>
                  <a:pt x="65489" y="11985"/>
                </a:lnTo>
                <a:lnTo>
                  <a:pt x="64860" y="12030"/>
                </a:lnTo>
                <a:lnTo>
                  <a:pt x="63581" y="12030"/>
                </a:lnTo>
                <a:lnTo>
                  <a:pt x="62683" y="11985"/>
                </a:lnTo>
                <a:lnTo>
                  <a:pt x="61786" y="11918"/>
                </a:lnTo>
                <a:lnTo>
                  <a:pt x="60888" y="11805"/>
                </a:lnTo>
                <a:lnTo>
                  <a:pt x="60013" y="11671"/>
                </a:lnTo>
                <a:lnTo>
                  <a:pt x="59115" y="11514"/>
                </a:lnTo>
                <a:lnTo>
                  <a:pt x="58240" y="11334"/>
                </a:lnTo>
                <a:lnTo>
                  <a:pt x="57387" y="11132"/>
                </a:lnTo>
                <a:lnTo>
                  <a:pt x="56512" y="10908"/>
                </a:lnTo>
                <a:lnTo>
                  <a:pt x="55636" y="10661"/>
                </a:lnTo>
                <a:lnTo>
                  <a:pt x="54783" y="10391"/>
                </a:lnTo>
                <a:lnTo>
                  <a:pt x="53931" y="10122"/>
                </a:lnTo>
                <a:lnTo>
                  <a:pt x="53078" y="9808"/>
                </a:lnTo>
                <a:lnTo>
                  <a:pt x="51372" y="9180"/>
                </a:lnTo>
                <a:lnTo>
                  <a:pt x="49666" y="8529"/>
                </a:lnTo>
                <a:lnTo>
                  <a:pt x="46278" y="7137"/>
                </a:lnTo>
                <a:lnTo>
                  <a:pt x="44572" y="6464"/>
                </a:lnTo>
                <a:lnTo>
                  <a:pt x="42866" y="5791"/>
                </a:lnTo>
                <a:lnTo>
                  <a:pt x="41138" y="5162"/>
                </a:lnTo>
                <a:lnTo>
                  <a:pt x="40285" y="4848"/>
                </a:lnTo>
                <a:lnTo>
                  <a:pt x="39410" y="4579"/>
                </a:lnTo>
                <a:lnTo>
                  <a:pt x="38557" y="4309"/>
                </a:lnTo>
                <a:lnTo>
                  <a:pt x="37682" y="4063"/>
                </a:lnTo>
                <a:lnTo>
                  <a:pt x="36807" y="3816"/>
                </a:lnTo>
                <a:lnTo>
                  <a:pt x="35909" y="3614"/>
                </a:lnTo>
                <a:lnTo>
                  <a:pt x="35168" y="3457"/>
                </a:lnTo>
                <a:lnTo>
                  <a:pt x="34405" y="3322"/>
                </a:lnTo>
                <a:lnTo>
                  <a:pt x="33642" y="3187"/>
                </a:lnTo>
                <a:lnTo>
                  <a:pt x="32879" y="3075"/>
                </a:lnTo>
                <a:lnTo>
                  <a:pt x="32116" y="2985"/>
                </a:lnTo>
                <a:lnTo>
                  <a:pt x="31353" y="2918"/>
                </a:lnTo>
                <a:lnTo>
                  <a:pt x="30590" y="2873"/>
                </a:lnTo>
                <a:lnTo>
                  <a:pt x="29827" y="2828"/>
                </a:lnTo>
                <a:lnTo>
                  <a:pt x="29041" y="2806"/>
                </a:lnTo>
                <a:lnTo>
                  <a:pt x="27515" y="2806"/>
                </a:lnTo>
                <a:lnTo>
                  <a:pt x="26730" y="2851"/>
                </a:lnTo>
                <a:lnTo>
                  <a:pt x="25967" y="2896"/>
                </a:lnTo>
                <a:lnTo>
                  <a:pt x="25204" y="2963"/>
                </a:lnTo>
                <a:lnTo>
                  <a:pt x="24441" y="3030"/>
                </a:lnTo>
                <a:lnTo>
                  <a:pt x="23678" y="3120"/>
                </a:lnTo>
                <a:lnTo>
                  <a:pt x="22914" y="3255"/>
                </a:lnTo>
                <a:lnTo>
                  <a:pt x="22151" y="3367"/>
                </a:lnTo>
                <a:lnTo>
                  <a:pt x="21411" y="3524"/>
                </a:lnTo>
                <a:lnTo>
                  <a:pt x="20648" y="3681"/>
                </a:lnTo>
                <a:lnTo>
                  <a:pt x="19907" y="3861"/>
                </a:lnTo>
                <a:lnTo>
                  <a:pt x="19167" y="4063"/>
                </a:lnTo>
                <a:lnTo>
                  <a:pt x="18426" y="4265"/>
                </a:lnTo>
                <a:lnTo>
                  <a:pt x="17685" y="4489"/>
                </a:lnTo>
                <a:lnTo>
                  <a:pt x="16945" y="4736"/>
                </a:lnTo>
                <a:lnTo>
                  <a:pt x="16227" y="5005"/>
                </a:lnTo>
                <a:lnTo>
                  <a:pt x="15508" y="5274"/>
                </a:lnTo>
                <a:lnTo>
                  <a:pt x="14813" y="5566"/>
                </a:lnTo>
                <a:lnTo>
                  <a:pt x="14094" y="5880"/>
                </a:lnTo>
                <a:lnTo>
                  <a:pt x="13399" y="6195"/>
                </a:lnTo>
                <a:lnTo>
                  <a:pt x="12703" y="6554"/>
                </a:lnTo>
                <a:lnTo>
                  <a:pt x="12030" y="6890"/>
                </a:lnTo>
                <a:lnTo>
                  <a:pt x="11132" y="7407"/>
                </a:lnTo>
                <a:lnTo>
                  <a:pt x="10257" y="7923"/>
                </a:lnTo>
                <a:lnTo>
                  <a:pt x="9404" y="8461"/>
                </a:lnTo>
                <a:lnTo>
                  <a:pt x="8573" y="9045"/>
                </a:lnTo>
                <a:lnTo>
                  <a:pt x="7743" y="9628"/>
                </a:lnTo>
                <a:lnTo>
                  <a:pt x="6935" y="10257"/>
                </a:lnTo>
                <a:lnTo>
                  <a:pt x="6150" y="10908"/>
                </a:lnTo>
                <a:lnTo>
                  <a:pt x="5387" y="11581"/>
                </a:lnTo>
                <a:lnTo>
                  <a:pt x="4646" y="12254"/>
                </a:lnTo>
                <a:lnTo>
                  <a:pt x="3905" y="12972"/>
                </a:lnTo>
                <a:lnTo>
                  <a:pt x="3210" y="13713"/>
                </a:lnTo>
                <a:lnTo>
                  <a:pt x="2514" y="14454"/>
                </a:lnTo>
                <a:lnTo>
                  <a:pt x="1863" y="15239"/>
                </a:lnTo>
                <a:lnTo>
                  <a:pt x="1212" y="16025"/>
                </a:lnTo>
                <a:lnTo>
                  <a:pt x="606" y="16833"/>
                </a:lnTo>
                <a:lnTo>
                  <a:pt x="0" y="17663"/>
                </a:lnTo>
                <a:lnTo>
                  <a:pt x="129810" y="17663"/>
                </a:lnTo>
                <a:lnTo>
                  <a:pt x="129518" y="16922"/>
                </a:lnTo>
                <a:lnTo>
                  <a:pt x="129204" y="16182"/>
                </a:lnTo>
                <a:lnTo>
                  <a:pt x="128890" y="15464"/>
                </a:lnTo>
                <a:lnTo>
                  <a:pt x="128531" y="14745"/>
                </a:lnTo>
                <a:lnTo>
                  <a:pt x="128149" y="14027"/>
                </a:lnTo>
                <a:lnTo>
                  <a:pt x="127768" y="13332"/>
                </a:lnTo>
                <a:lnTo>
                  <a:pt x="127364" y="12658"/>
                </a:lnTo>
                <a:lnTo>
                  <a:pt x="126915" y="11985"/>
                </a:lnTo>
                <a:lnTo>
                  <a:pt x="126466" y="11334"/>
                </a:lnTo>
                <a:lnTo>
                  <a:pt x="125995" y="10683"/>
                </a:lnTo>
                <a:lnTo>
                  <a:pt x="125523" y="10055"/>
                </a:lnTo>
                <a:lnTo>
                  <a:pt x="125007" y="9426"/>
                </a:lnTo>
                <a:lnTo>
                  <a:pt x="124469" y="8843"/>
                </a:lnTo>
                <a:lnTo>
                  <a:pt x="123930" y="8259"/>
                </a:lnTo>
                <a:lnTo>
                  <a:pt x="123369" y="7676"/>
                </a:lnTo>
                <a:lnTo>
                  <a:pt x="122785" y="7137"/>
                </a:lnTo>
                <a:lnTo>
                  <a:pt x="122269" y="6666"/>
                </a:lnTo>
                <a:lnTo>
                  <a:pt x="121731" y="6217"/>
                </a:lnTo>
                <a:lnTo>
                  <a:pt x="121192" y="5768"/>
                </a:lnTo>
                <a:lnTo>
                  <a:pt x="120631" y="5342"/>
                </a:lnTo>
                <a:lnTo>
                  <a:pt x="120070" y="4938"/>
                </a:lnTo>
                <a:lnTo>
                  <a:pt x="119486" y="4556"/>
                </a:lnTo>
                <a:lnTo>
                  <a:pt x="118903" y="4175"/>
                </a:lnTo>
                <a:lnTo>
                  <a:pt x="118297" y="3816"/>
                </a:lnTo>
                <a:lnTo>
                  <a:pt x="117691" y="3457"/>
                </a:lnTo>
                <a:lnTo>
                  <a:pt x="117085" y="3120"/>
                </a:lnTo>
                <a:lnTo>
                  <a:pt x="116456" y="2806"/>
                </a:lnTo>
                <a:lnTo>
                  <a:pt x="115828" y="2514"/>
                </a:lnTo>
                <a:lnTo>
                  <a:pt x="115177" y="2222"/>
                </a:lnTo>
                <a:lnTo>
                  <a:pt x="114526" y="1953"/>
                </a:lnTo>
                <a:lnTo>
                  <a:pt x="113876" y="1706"/>
                </a:lnTo>
                <a:lnTo>
                  <a:pt x="113225" y="1482"/>
                </a:lnTo>
                <a:lnTo>
                  <a:pt x="112551" y="1257"/>
                </a:lnTo>
                <a:lnTo>
                  <a:pt x="111878" y="1055"/>
                </a:lnTo>
                <a:lnTo>
                  <a:pt x="111205" y="876"/>
                </a:lnTo>
                <a:lnTo>
                  <a:pt x="110532" y="696"/>
                </a:lnTo>
                <a:lnTo>
                  <a:pt x="109836" y="561"/>
                </a:lnTo>
                <a:lnTo>
                  <a:pt x="109163" y="427"/>
                </a:lnTo>
                <a:lnTo>
                  <a:pt x="108467" y="292"/>
                </a:lnTo>
                <a:lnTo>
                  <a:pt x="107771" y="202"/>
                </a:lnTo>
                <a:lnTo>
                  <a:pt x="107075" y="135"/>
                </a:lnTo>
                <a:lnTo>
                  <a:pt x="106380" y="68"/>
                </a:lnTo>
                <a:lnTo>
                  <a:pt x="105684" y="23"/>
                </a:lnTo>
                <a:lnTo>
                  <a:pt x="104966" y="0"/>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180" name="Google Shape;180;p16"/>
          <p:cNvSpPr/>
          <p:nvPr/>
        </p:nvSpPr>
        <p:spPr>
          <a:xfrm>
            <a:off x="10044000" y="2"/>
            <a:ext cx="2258534" cy="810233"/>
          </a:xfrm>
          <a:custGeom>
            <a:avLst/>
            <a:gdLst/>
            <a:ahLst/>
            <a:cxnLst/>
            <a:rect l="l" t="t" r="r" b="b"/>
            <a:pathLst>
              <a:path w="67756" h="24307" extrusionOk="0">
                <a:moveTo>
                  <a:pt x="0" y="0"/>
                </a:moveTo>
                <a:lnTo>
                  <a:pt x="718" y="516"/>
                </a:lnTo>
                <a:lnTo>
                  <a:pt x="1436" y="1010"/>
                </a:lnTo>
                <a:lnTo>
                  <a:pt x="2132" y="1526"/>
                </a:lnTo>
                <a:lnTo>
                  <a:pt x="2783" y="2020"/>
                </a:lnTo>
                <a:lnTo>
                  <a:pt x="4040" y="3008"/>
                </a:lnTo>
                <a:lnTo>
                  <a:pt x="5184" y="4018"/>
                </a:lnTo>
                <a:lnTo>
                  <a:pt x="6284" y="5005"/>
                </a:lnTo>
                <a:lnTo>
                  <a:pt x="7271" y="5970"/>
                </a:lnTo>
                <a:lnTo>
                  <a:pt x="8192" y="6935"/>
                </a:lnTo>
                <a:lnTo>
                  <a:pt x="9067" y="7900"/>
                </a:lnTo>
                <a:lnTo>
                  <a:pt x="9852" y="8843"/>
                </a:lnTo>
                <a:lnTo>
                  <a:pt x="10593" y="9763"/>
                </a:lnTo>
                <a:lnTo>
                  <a:pt x="11289" y="10683"/>
                </a:lnTo>
                <a:lnTo>
                  <a:pt x="11917" y="11581"/>
                </a:lnTo>
                <a:lnTo>
                  <a:pt x="12523" y="12456"/>
                </a:lnTo>
                <a:lnTo>
                  <a:pt x="13062" y="13309"/>
                </a:lnTo>
                <a:lnTo>
                  <a:pt x="13600" y="14139"/>
                </a:lnTo>
                <a:lnTo>
                  <a:pt x="14094" y="14970"/>
                </a:lnTo>
                <a:lnTo>
                  <a:pt x="15014" y="16518"/>
                </a:lnTo>
                <a:lnTo>
                  <a:pt x="15912" y="17977"/>
                </a:lnTo>
                <a:lnTo>
                  <a:pt x="16338" y="18673"/>
                </a:lnTo>
                <a:lnTo>
                  <a:pt x="16787" y="19324"/>
                </a:lnTo>
                <a:lnTo>
                  <a:pt x="17214" y="19952"/>
                </a:lnTo>
                <a:lnTo>
                  <a:pt x="17685" y="20536"/>
                </a:lnTo>
                <a:lnTo>
                  <a:pt x="18156" y="21097"/>
                </a:lnTo>
                <a:lnTo>
                  <a:pt x="18650" y="21613"/>
                </a:lnTo>
                <a:lnTo>
                  <a:pt x="19189" y="22107"/>
                </a:lnTo>
                <a:lnTo>
                  <a:pt x="19750" y="22555"/>
                </a:lnTo>
                <a:lnTo>
                  <a:pt x="20042" y="22757"/>
                </a:lnTo>
                <a:lnTo>
                  <a:pt x="20356" y="22959"/>
                </a:lnTo>
                <a:lnTo>
                  <a:pt x="20670" y="23139"/>
                </a:lnTo>
                <a:lnTo>
                  <a:pt x="20984" y="23319"/>
                </a:lnTo>
                <a:lnTo>
                  <a:pt x="21321" y="23476"/>
                </a:lnTo>
                <a:lnTo>
                  <a:pt x="21680" y="23633"/>
                </a:lnTo>
                <a:lnTo>
                  <a:pt x="22039" y="23790"/>
                </a:lnTo>
                <a:lnTo>
                  <a:pt x="22420" y="23924"/>
                </a:lnTo>
                <a:lnTo>
                  <a:pt x="23004" y="24082"/>
                </a:lnTo>
                <a:lnTo>
                  <a:pt x="23587" y="24216"/>
                </a:lnTo>
                <a:lnTo>
                  <a:pt x="24171" y="24284"/>
                </a:lnTo>
                <a:lnTo>
                  <a:pt x="24777" y="24306"/>
                </a:lnTo>
                <a:lnTo>
                  <a:pt x="25360" y="24306"/>
                </a:lnTo>
                <a:lnTo>
                  <a:pt x="25989" y="24261"/>
                </a:lnTo>
                <a:lnTo>
                  <a:pt x="26595" y="24171"/>
                </a:lnTo>
                <a:lnTo>
                  <a:pt x="27223" y="24059"/>
                </a:lnTo>
                <a:lnTo>
                  <a:pt x="27852" y="23924"/>
                </a:lnTo>
                <a:lnTo>
                  <a:pt x="28480" y="23767"/>
                </a:lnTo>
                <a:lnTo>
                  <a:pt x="29131" y="23565"/>
                </a:lnTo>
                <a:lnTo>
                  <a:pt x="29782" y="23363"/>
                </a:lnTo>
                <a:lnTo>
                  <a:pt x="30455" y="23139"/>
                </a:lnTo>
                <a:lnTo>
                  <a:pt x="31106" y="22870"/>
                </a:lnTo>
                <a:lnTo>
                  <a:pt x="32475" y="22353"/>
                </a:lnTo>
                <a:lnTo>
                  <a:pt x="35303" y="21209"/>
                </a:lnTo>
                <a:lnTo>
                  <a:pt x="36761" y="20625"/>
                </a:lnTo>
                <a:lnTo>
                  <a:pt x="38243" y="20087"/>
                </a:lnTo>
                <a:lnTo>
                  <a:pt x="39006" y="19840"/>
                </a:lnTo>
                <a:lnTo>
                  <a:pt x="39791" y="19593"/>
                </a:lnTo>
                <a:lnTo>
                  <a:pt x="40554" y="19369"/>
                </a:lnTo>
                <a:lnTo>
                  <a:pt x="41340" y="19167"/>
                </a:lnTo>
                <a:lnTo>
                  <a:pt x="42148" y="18987"/>
                </a:lnTo>
                <a:lnTo>
                  <a:pt x="42956" y="18830"/>
                </a:lnTo>
                <a:lnTo>
                  <a:pt x="43764" y="18718"/>
                </a:lnTo>
                <a:lnTo>
                  <a:pt x="44594" y="18605"/>
                </a:lnTo>
                <a:lnTo>
                  <a:pt x="45245" y="18561"/>
                </a:lnTo>
                <a:lnTo>
                  <a:pt x="45896" y="18561"/>
                </a:lnTo>
                <a:lnTo>
                  <a:pt x="46547" y="18583"/>
                </a:lnTo>
                <a:lnTo>
                  <a:pt x="47175" y="18650"/>
                </a:lnTo>
                <a:lnTo>
                  <a:pt x="47826" y="18718"/>
                </a:lnTo>
                <a:lnTo>
                  <a:pt x="48454" y="18830"/>
                </a:lnTo>
                <a:lnTo>
                  <a:pt x="49105" y="18965"/>
                </a:lnTo>
                <a:lnTo>
                  <a:pt x="49756" y="19099"/>
                </a:lnTo>
                <a:lnTo>
                  <a:pt x="51058" y="19413"/>
                </a:lnTo>
                <a:lnTo>
                  <a:pt x="52359" y="19773"/>
                </a:lnTo>
                <a:lnTo>
                  <a:pt x="53706" y="20132"/>
                </a:lnTo>
                <a:lnTo>
                  <a:pt x="55075" y="20491"/>
                </a:lnTo>
                <a:lnTo>
                  <a:pt x="55771" y="20648"/>
                </a:lnTo>
                <a:lnTo>
                  <a:pt x="56466" y="20782"/>
                </a:lnTo>
                <a:lnTo>
                  <a:pt x="57185" y="20917"/>
                </a:lnTo>
                <a:lnTo>
                  <a:pt x="57903" y="21029"/>
                </a:lnTo>
                <a:lnTo>
                  <a:pt x="58643" y="21097"/>
                </a:lnTo>
                <a:lnTo>
                  <a:pt x="59406" y="21164"/>
                </a:lnTo>
                <a:lnTo>
                  <a:pt x="60169" y="21186"/>
                </a:lnTo>
                <a:lnTo>
                  <a:pt x="60932" y="21186"/>
                </a:lnTo>
                <a:lnTo>
                  <a:pt x="61718" y="21142"/>
                </a:lnTo>
                <a:lnTo>
                  <a:pt x="62526" y="21074"/>
                </a:lnTo>
                <a:lnTo>
                  <a:pt x="63356" y="20962"/>
                </a:lnTo>
                <a:lnTo>
                  <a:pt x="64209" y="20782"/>
                </a:lnTo>
                <a:lnTo>
                  <a:pt x="65062" y="20580"/>
                </a:lnTo>
                <a:lnTo>
                  <a:pt x="65937" y="20311"/>
                </a:lnTo>
                <a:lnTo>
                  <a:pt x="66835" y="19997"/>
                </a:lnTo>
                <a:lnTo>
                  <a:pt x="67755" y="19615"/>
                </a:lnTo>
                <a:lnTo>
                  <a:pt x="67755"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1">
  <p:cSld name="CUSTOM_4_1">
    <p:spTree>
      <p:nvGrpSpPr>
        <p:cNvPr id="1" name="Shape 202"/>
        <p:cNvGrpSpPr/>
        <p:nvPr/>
      </p:nvGrpSpPr>
      <p:grpSpPr>
        <a:xfrm>
          <a:off x="0" y="0"/>
          <a:ext cx="0" cy="0"/>
          <a:chOff x="0" y="0"/>
          <a:chExt cx="0" cy="0"/>
        </a:xfrm>
      </p:grpSpPr>
      <p:sp>
        <p:nvSpPr>
          <p:cNvPr id="203" name="Google Shape;203;p19"/>
          <p:cNvSpPr txBox="1">
            <a:spLocks noGrp="1"/>
          </p:cNvSpPr>
          <p:nvPr>
            <p:ph type="title"/>
          </p:nvPr>
        </p:nvSpPr>
        <p:spPr>
          <a:xfrm>
            <a:off x="6234168" y="2255520"/>
            <a:ext cx="4986400" cy="7316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4" name="Google Shape;204;p19"/>
          <p:cNvSpPr txBox="1">
            <a:spLocks noGrp="1"/>
          </p:cNvSpPr>
          <p:nvPr>
            <p:ph type="subTitle" idx="1"/>
          </p:nvPr>
        </p:nvSpPr>
        <p:spPr>
          <a:xfrm>
            <a:off x="6235198" y="3011424"/>
            <a:ext cx="4984400" cy="158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05" name="Google Shape;205;p19"/>
          <p:cNvSpPr/>
          <p:nvPr/>
        </p:nvSpPr>
        <p:spPr>
          <a:xfrm flipH="1">
            <a:off x="5773318" y="-51566"/>
            <a:ext cx="6766558" cy="1415481"/>
          </a:xfrm>
          <a:custGeom>
            <a:avLst/>
            <a:gdLst/>
            <a:ahLst/>
            <a:cxnLst/>
            <a:rect l="l" t="t" r="r" b="b"/>
            <a:pathLst>
              <a:path w="64327" h="13456" extrusionOk="0">
                <a:moveTo>
                  <a:pt x="61779" y="0"/>
                </a:moveTo>
                <a:lnTo>
                  <a:pt x="61442" y="21"/>
                </a:lnTo>
                <a:lnTo>
                  <a:pt x="61063" y="84"/>
                </a:lnTo>
                <a:lnTo>
                  <a:pt x="60663" y="148"/>
                </a:lnTo>
                <a:lnTo>
                  <a:pt x="60263" y="253"/>
                </a:lnTo>
                <a:lnTo>
                  <a:pt x="59842" y="379"/>
                </a:lnTo>
                <a:lnTo>
                  <a:pt x="59464" y="523"/>
                </a:lnTo>
                <a:lnTo>
                  <a:pt x="59464" y="523"/>
                </a:lnTo>
                <a:lnTo>
                  <a:pt x="64327" y="527"/>
                </a:lnTo>
                <a:lnTo>
                  <a:pt x="64095" y="421"/>
                </a:lnTo>
                <a:lnTo>
                  <a:pt x="63821" y="295"/>
                </a:lnTo>
                <a:lnTo>
                  <a:pt x="63463" y="190"/>
                </a:lnTo>
                <a:lnTo>
                  <a:pt x="62979" y="84"/>
                </a:lnTo>
                <a:lnTo>
                  <a:pt x="62726" y="42"/>
                </a:lnTo>
                <a:lnTo>
                  <a:pt x="62432" y="21"/>
                </a:lnTo>
                <a:lnTo>
                  <a:pt x="62116" y="0"/>
                </a:lnTo>
                <a:close/>
                <a:moveTo>
                  <a:pt x="2212" y="484"/>
                </a:moveTo>
                <a:lnTo>
                  <a:pt x="1" y="11139"/>
                </a:lnTo>
                <a:lnTo>
                  <a:pt x="611" y="11055"/>
                </a:lnTo>
                <a:lnTo>
                  <a:pt x="1538" y="10865"/>
                </a:lnTo>
                <a:lnTo>
                  <a:pt x="2780" y="10655"/>
                </a:lnTo>
                <a:lnTo>
                  <a:pt x="4275" y="10402"/>
                </a:lnTo>
                <a:lnTo>
                  <a:pt x="6002" y="10128"/>
                </a:lnTo>
                <a:lnTo>
                  <a:pt x="7939" y="9854"/>
                </a:lnTo>
                <a:lnTo>
                  <a:pt x="8971" y="9728"/>
                </a:lnTo>
                <a:lnTo>
                  <a:pt x="10044" y="9623"/>
                </a:lnTo>
                <a:lnTo>
                  <a:pt x="11160" y="9496"/>
                </a:lnTo>
                <a:lnTo>
                  <a:pt x="12297" y="9412"/>
                </a:lnTo>
                <a:lnTo>
                  <a:pt x="13456" y="9328"/>
                </a:lnTo>
                <a:lnTo>
                  <a:pt x="14656" y="9265"/>
                </a:lnTo>
                <a:lnTo>
                  <a:pt x="15856" y="9223"/>
                </a:lnTo>
                <a:lnTo>
                  <a:pt x="17098" y="9202"/>
                </a:lnTo>
                <a:lnTo>
                  <a:pt x="18341" y="9202"/>
                </a:lnTo>
                <a:lnTo>
                  <a:pt x="19583" y="9244"/>
                </a:lnTo>
                <a:lnTo>
                  <a:pt x="20825" y="9286"/>
                </a:lnTo>
                <a:lnTo>
                  <a:pt x="22088" y="9391"/>
                </a:lnTo>
                <a:lnTo>
                  <a:pt x="23331" y="9496"/>
                </a:lnTo>
                <a:lnTo>
                  <a:pt x="24573" y="9665"/>
                </a:lnTo>
                <a:lnTo>
                  <a:pt x="25815" y="9854"/>
                </a:lnTo>
                <a:lnTo>
                  <a:pt x="27037" y="10086"/>
                </a:lnTo>
                <a:lnTo>
                  <a:pt x="28237" y="10381"/>
                </a:lnTo>
                <a:lnTo>
                  <a:pt x="28826" y="10528"/>
                </a:lnTo>
                <a:lnTo>
                  <a:pt x="29416" y="10697"/>
                </a:lnTo>
                <a:lnTo>
                  <a:pt x="29984" y="10886"/>
                </a:lnTo>
                <a:lnTo>
                  <a:pt x="30553" y="11076"/>
                </a:lnTo>
                <a:lnTo>
                  <a:pt x="31121" y="11286"/>
                </a:lnTo>
                <a:lnTo>
                  <a:pt x="31690" y="11497"/>
                </a:lnTo>
                <a:lnTo>
                  <a:pt x="32764" y="11918"/>
                </a:lnTo>
                <a:lnTo>
                  <a:pt x="33817" y="12276"/>
                </a:lnTo>
                <a:lnTo>
                  <a:pt x="34827" y="12592"/>
                </a:lnTo>
                <a:lnTo>
                  <a:pt x="35817" y="12865"/>
                </a:lnTo>
                <a:lnTo>
                  <a:pt x="36764" y="13076"/>
                </a:lnTo>
                <a:lnTo>
                  <a:pt x="37670" y="13223"/>
                </a:lnTo>
                <a:lnTo>
                  <a:pt x="38554" y="13350"/>
                </a:lnTo>
                <a:lnTo>
                  <a:pt x="39417" y="13434"/>
                </a:lnTo>
                <a:lnTo>
                  <a:pt x="40239" y="13455"/>
                </a:lnTo>
                <a:lnTo>
                  <a:pt x="41039" y="13455"/>
                </a:lnTo>
                <a:lnTo>
                  <a:pt x="41797" y="13392"/>
                </a:lnTo>
                <a:lnTo>
                  <a:pt x="42534" y="13308"/>
                </a:lnTo>
                <a:lnTo>
                  <a:pt x="43250" y="13181"/>
                </a:lnTo>
                <a:lnTo>
                  <a:pt x="43945" y="13034"/>
                </a:lnTo>
                <a:lnTo>
                  <a:pt x="44597" y="12844"/>
                </a:lnTo>
                <a:lnTo>
                  <a:pt x="45229" y="12613"/>
                </a:lnTo>
                <a:lnTo>
                  <a:pt x="45861" y="12360"/>
                </a:lnTo>
                <a:lnTo>
                  <a:pt x="46450" y="12086"/>
                </a:lnTo>
                <a:lnTo>
                  <a:pt x="47019" y="11771"/>
                </a:lnTo>
                <a:lnTo>
                  <a:pt x="47566" y="11455"/>
                </a:lnTo>
                <a:lnTo>
                  <a:pt x="48114" y="11097"/>
                </a:lnTo>
                <a:lnTo>
                  <a:pt x="48619" y="10718"/>
                </a:lnTo>
                <a:lnTo>
                  <a:pt x="49124" y="10318"/>
                </a:lnTo>
                <a:lnTo>
                  <a:pt x="49588" y="9897"/>
                </a:lnTo>
                <a:lnTo>
                  <a:pt x="50072" y="9475"/>
                </a:lnTo>
                <a:lnTo>
                  <a:pt x="50514" y="9033"/>
                </a:lnTo>
                <a:lnTo>
                  <a:pt x="50956" y="8570"/>
                </a:lnTo>
                <a:lnTo>
                  <a:pt x="51377" y="8107"/>
                </a:lnTo>
                <a:lnTo>
                  <a:pt x="51777" y="7622"/>
                </a:lnTo>
                <a:lnTo>
                  <a:pt x="52177" y="7117"/>
                </a:lnTo>
                <a:lnTo>
                  <a:pt x="52956" y="6128"/>
                </a:lnTo>
                <a:lnTo>
                  <a:pt x="53546" y="5348"/>
                </a:lnTo>
                <a:lnTo>
                  <a:pt x="54136" y="4633"/>
                </a:lnTo>
                <a:lnTo>
                  <a:pt x="54725" y="3980"/>
                </a:lnTo>
                <a:lnTo>
                  <a:pt x="55294" y="3390"/>
                </a:lnTo>
                <a:lnTo>
                  <a:pt x="55862" y="2864"/>
                </a:lnTo>
                <a:lnTo>
                  <a:pt x="56410" y="2401"/>
                </a:lnTo>
                <a:lnTo>
                  <a:pt x="56936" y="1958"/>
                </a:lnTo>
                <a:lnTo>
                  <a:pt x="57462" y="1600"/>
                </a:lnTo>
                <a:lnTo>
                  <a:pt x="57968" y="1264"/>
                </a:lnTo>
                <a:lnTo>
                  <a:pt x="58452" y="990"/>
                </a:lnTo>
                <a:lnTo>
                  <a:pt x="58936" y="737"/>
                </a:lnTo>
                <a:lnTo>
                  <a:pt x="59400" y="548"/>
                </a:lnTo>
                <a:lnTo>
                  <a:pt x="59464" y="523"/>
                </a:lnTo>
                <a:lnTo>
                  <a:pt x="59464" y="523"/>
                </a:lnTo>
                <a:lnTo>
                  <a:pt x="2212" y="484"/>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06" name="Google Shape;206;p19"/>
          <p:cNvSpPr/>
          <p:nvPr/>
        </p:nvSpPr>
        <p:spPr>
          <a:xfrm rot="10601328">
            <a:off x="-103128" y="5430402"/>
            <a:ext cx="4050064" cy="1573871"/>
          </a:xfrm>
          <a:custGeom>
            <a:avLst/>
            <a:gdLst/>
            <a:ahLst/>
            <a:cxnLst/>
            <a:rect l="l" t="t" r="r" b="b"/>
            <a:pathLst>
              <a:path w="24763" h="9623" extrusionOk="0">
                <a:moveTo>
                  <a:pt x="1" y="0"/>
                </a:moveTo>
                <a:lnTo>
                  <a:pt x="43" y="569"/>
                </a:lnTo>
                <a:lnTo>
                  <a:pt x="64" y="843"/>
                </a:lnTo>
                <a:lnTo>
                  <a:pt x="106" y="1095"/>
                </a:lnTo>
                <a:lnTo>
                  <a:pt x="169" y="1327"/>
                </a:lnTo>
                <a:lnTo>
                  <a:pt x="232" y="1537"/>
                </a:lnTo>
                <a:lnTo>
                  <a:pt x="317" y="1748"/>
                </a:lnTo>
                <a:lnTo>
                  <a:pt x="401" y="1938"/>
                </a:lnTo>
                <a:lnTo>
                  <a:pt x="485" y="2127"/>
                </a:lnTo>
                <a:lnTo>
                  <a:pt x="590" y="2295"/>
                </a:lnTo>
                <a:lnTo>
                  <a:pt x="717" y="2443"/>
                </a:lnTo>
                <a:lnTo>
                  <a:pt x="822" y="2590"/>
                </a:lnTo>
                <a:lnTo>
                  <a:pt x="969" y="2717"/>
                </a:lnTo>
                <a:lnTo>
                  <a:pt x="1096" y="2843"/>
                </a:lnTo>
                <a:lnTo>
                  <a:pt x="1243" y="2948"/>
                </a:lnTo>
                <a:lnTo>
                  <a:pt x="1411" y="3053"/>
                </a:lnTo>
                <a:lnTo>
                  <a:pt x="1727" y="3222"/>
                </a:lnTo>
                <a:lnTo>
                  <a:pt x="2106" y="3348"/>
                </a:lnTo>
                <a:lnTo>
                  <a:pt x="2485" y="3475"/>
                </a:lnTo>
                <a:lnTo>
                  <a:pt x="2906" y="3559"/>
                </a:lnTo>
                <a:lnTo>
                  <a:pt x="3328" y="3622"/>
                </a:lnTo>
                <a:lnTo>
                  <a:pt x="3791" y="3685"/>
                </a:lnTo>
                <a:lnTo>
                  <a:pt x="4759" y="3748"/>
                </a:lnTo>
                <a:lnTo>
                  <a:pt x="5791" y="3811"/>
                </a:lnTo>
                <a:lnTo>
                  <a:pt x="6865" y="3875"/>
                </a:lnTo>
                <a:lnTo>
                  <a:pt x="7412" y="3938"/>
                </a:lnTo>
                <a:lnTo>
                  <a:pt x="7981" y="4001"/>
                </a:lnTo>
                <a:lnTo>
                  <a:pt x="8549" y="4106"/>
                </a:lnTo>
                <a:lnTo>
                  <a:pt x="9097" y="4212"/>
                </a:lnTo>
                <a:lnTo>
                  <a:pt x="9665" y="4359"/>
                </a:lnTo>
                <a:lnTo>
                  <a:pt x="10234" y="4548"/>
                </a:lnTo>
                <a:lnTo>
                  <a:pt x="10781" y="4759"/>
                </a:lnTo>
                <a:lnTo>
                  <a:pt x="11329" y="5012"/>
                </a:lnTo>
                <a:lnTo>
                  <a:pt x="11876" y="5328"/>
                </a:lnTo>
                <a:lnTo>
                  <a:pt x="12424" y="5685"/>
                </a:lnTo>
                <a:lnTo>
                  <a:pt x="12676" y="5875"/>
                </a:lnTo>
                <a:lnTo>
                  <a:pt x="12950" y="6086"/>
                </a:lnTo>
                <a:lnTo>
                  <a:pt x="13203" y="6317"/>
                </a:lnTo>
                <a:lnTo>
                  <a:pt x="13455" y="6549"/>
                </a:lnTo>
                <a:lnTo>
                  <a:pt x="13961" y="7033"/>
                </a:lnTo>
                <a:lnTo>
                  <a:pt x="14466" y="7454"/>
                </a:lnTo>
                <a:lnTo>
                  <a:pt x="14972" y="7833"/>
                </a:lnTo>
                <a:lnTo>
                  <a:pt x="15477" y="8170"/>
                </a:lnTo>
                <a:lnTo>
                  <a:pt x="15982" y="8465"/>
                </a:lnTo>
                <a:lnTo>
                  <a:pt x="16488" y="8718"/>
                </a:lnTo>
                <a:lnTo>
                  <a:pt x="16993" y="8949"/>
                </a:lnTo>
                <a:lnTo>
                  <a:pt x="17477" y="9118"/>
                </a:lnTo>
                <a:lnTo>
                  <a:pt x="17961" y="9286"/>
                </a:lnTo>
                <a:lnTo>
                  <a:pt x="18446" y="9391"/>
                </a:lnTo>
                <a:lnTo>
                  <a:pt x="18930" y="9497"/>
                </a:lnTo>
                <a:lnTo>
                  <a:pt x="19393" y="9560"/>
                </a:lnTo>
                <a:lnTo>
                  <a:pt x="19835" y="9602"/>
                </a:lnTo>
                <a:lnTo>
                  <a:pt x="20278" y="9623"/>
                </a:lnTo>
                <a:lnTo>
                  <a:pt x="21120" y="9623"/>
                </a:lnTo>
                <a:lnTo>
                  <a:pt x="21520" y="9581"/>
                </a:lnTo>
                <a:lnTo>
                  <a:pt x="21899" y="9539"/>
                </a:lnTo>
                <a:lnTo>
                  <a:pt x="22257" y="9497"/>
                </a:lnTo>
                <a:lnTo>
                  <a:pt x="22594" y="9433"/>
                </a:lnTo>
                <a:lnTo>
                  <a:pt x="23225" y="9286"/>
                </a:lnTo>
                <a:lnTo>
                  <a:pt x="23752" y="9118"/>
                </a:lnTo>
                <a:lnTo>
                  <a:pt x="24173" y="8970"/>
                </a:lnTo>
                <a:lnTo>
                  <a:pt x="24489" y="8844"/>
                </a:lnTo>
                <a:lnTo>
                  <a:pt x="24763" y="8718"/>
                </a:lnTo>
                <a:lnTo>
                  <a:pt x="24763" y="1032"/>
                </a:lnTo>
                <a:lnTo>
                  <a:pt x="1"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07" name="Google Shape;207;p19"/>
          <p:cNvSpPr/>
          <p:nvPr/>
        </p:nvSpPr>
        <p:spPr>
          <a:xfrm>
            <a:off x="439090" y="5257767"/>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08" name="Google Shape;208;p19"/>
          <p:cNvSpPr/>
          <p:nvPr/>
        </p:nvSpPr>
        <p:spPr>
          <a:xfrm>
            <a:off x="2414917" y="5929433"/>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09" name="Google Shape;209;p19"/>
          <p:cNvSpPr/>
          <p:nvPr/>
        </p:nvSpPr>
        <p:spPr>
          <a:xfrm>
            <a:off x="11643551" y="1270933"/>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10" name="Google Shape;210;p19"/>
          <p:cNvSpPr/>
          <p:nvPr/>
        </p:nvSpPr>
        <p:spPr>
          <a:xfrm>
            <a:off x="6475410" y="564527"/>
            <a:ext cx="154800" cy="154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11" name="Google Shape;211;p19"/>
          <p:cNvSpPr/>
          <p:nvPr/>
        </p:nvSpPr>
        <p:spPr>
          <a:xfrm rot="10800000" flipH="1">
            <a:off x="7204733" y="2"/>
            <a:ext cx="4327000" cy="588767"/>
          </a:xfrm>
          <a:custGeom>
            <a:avLst/>
            <a:gdLst/>
            <a:ahLst/>
            <a:cxnLst/>
            <a:rect l="l" t="t" r="r" b="b"/>
            <a:pathLst>
              <a:path w="129810" h="17663" extrusionOk="0">
                <a:moveTo>
                  <a:pt x="103574" y="0"/>
                </a:moveTo>
                <a:lnTo>
                  <a:pt x="102879" y="45"/>
                </a:lnTo>
                <a:lnTo>
                  <a:pt x="102183" y="90"/>
                </a:lnTo>
                <a:lnTo>
                  <a:pt x="101554" y="157"/>
                </a:lnTo>
                <a:lnTo>
                  <a:pt x="100926" y="225"/>
                </a:lnTo>
                <a:lnTo>
                  <a:pt x="100298" y="315"/>
                </a:lnTo>
                <a:lnTo>
                  <a:pt x="99669" y="404"/>
                </a:lnTo>
                <a:lnTo>
                  <a:pt x="98435" y="651"/>
                </a:lnTo>
                <a:lnTo>
                  <a:pt x="97200" y="943"/>
                </a:lnTo>
                <a:lnTo>
                  <a:pt x="95966" y="1280"/>
                </a:lnTo>
                <a:lnTo>
                  <a:pt x="94754" y="1639"/>
                </a:lnTo>
                <a:lnTo>
                  <a:pt x="93542" y="2043"/>
                </a:lnTo>
                <a:lnTo>
                  <a:pt x="92353" y="2492"/>
                </a:lnTo>
                <a:lnTo>
                  <a:pt x="91163" y="2940"/>
                </a:lnTo>
                <a:lnTo>
                  <a:pt x="89974" y="3434"/>
                </a:lnTo>
                <a:lnTo>
                  <a:pt x="88784" y="3928"/>
                </a:lnTo>
                <a:lnTo>
                  <a:pt x="87595" y="4467"/>
                </a:lnTo>
                <a:lnTo>
                  <a:pt x="85238" y="5521"/>
                </a:lnTo>
                <a:lnTo>
                  <a:pt x="82904" y="6621"/>
                </a:lnTo>
                <a:lnTo>
                  <a:pt x="80548" y="7676"/>
                </a:lnTo>
                <a:lnTo>
                  <a:pt x="79381" y="8192"/>
                </a:lnTo>
                <a:lnTo>
                  <a:pt x="78191" y="8686"/>
                </a:lnTo>
                <a:lnTo>
                  <a:pt x="77002" y="9180"/>
                </a:lnTo>
                <a:lnTo>
                  <a:pt x="75835" y="9628"/>
                </a:lnTo>
                <a:lnTo>
                  <a:pt x="74645" y="10055"/>
                </a:lnTo>
                <a:lnTo>
                  <a:pt x="73433" y="10459"/>
                </a:lnTo>
                <a:lnTo>
                  <a:pt x="72244" y="10818"/>
                </a:lnTo>
                <a:lnTo>
                  <a:pt x="71032" y="11132"/>
                </a:lnTo>
                <a:lnTo>
                  <a:pt x="69820" y="11424"/>
                </a:lnTo>
                <a:lnTo>
                  <a:pt x="68586" y="11648"/>
                </a:lnTo>
                <a:lnTo>
                  <a:pt x="67980" y="11738"/>
                </a:lnTo>
                <a:lnTo>
                  <a:pt x="67351" y="11828"/>
                </a:lnTo>
                <a:lnTo>
                  <a:pt x="66723" y="11895"/>
                </a:lnTo>
                <a:lnTo>
                  <a:pt x="66117" y="11962"/>
                </a:lnTo>
                <a:lnTo>
                  <a:pt x="65489" y="11985"/>
                </a:lnTo>
                <a:lnTo>
                  <a:pt x="64860" y="12030"/>
                </a:lnTo>
                <a:lnTo>
                  <a:pt x="63581" y="12030"/>
                </a:lnTo>
                <a:lnTo>
                  <a:pt x="62683" y="11985"/>
                </a:lnTo>
                <a:lnTo>
                  <a:pt x="61786" y="11918"/>
                </a:lnTo>
                <a:lnTo>
                  <a:pt x="60888" y="11805"/>
                </a:lnTo>
                <a:lnTo>
                  <a:pt x="60013" y="11671"/>
                </a:lnTo>
                <a:lnTo>
                  <a:pt x="59115" y="11514"/>
                </a:lnTo>
                <a:lnTo>
                  <a:pt x="58240" y="11334"/>
                </a:lnTo>
                <a:lnTo>
                  <a:pt x="57387" y="11132"/>
                </a:lnTo>
                <a:lnTo>
                  <a:pt x="56512" y="10908"/>
                </a:lnTo>
                <a:lnTo>
                  <a:pt x="55636" y="10661"/>
                </a:lnTo>
                <a:lnTo>
                  <a:pt x="54783" y="10391"/>
                </a:lnTo>
                <a:lnTo>
                  <a:pt x="53931" y="10122"/>
                </a:lnTo>
                <a:lnTo>
                  <a:pt x="53078" y="9808"/>
                </a:lnTo>
                <a:lnTo>
                  <a:pt x="51372" y="9180"/>
                </a:lnTo>
                <a:lnTo>
                  <a:pt x="49666" y="8529"/>
                </a:lnTo>
                <a:lnTo>
                  <a:pt x="46278" y="7137"/>
                </a:lnTo>
                <a:lnTo>
                  <a:pt x="44572" y="6464"/>
                </a:lnTo>
                <a:lnTo>
                  <a:pt x="42866" y="5791"/>
                </a:lnTo>
                <a:lnTo>
                  <a:pt x="41138" y="5162"/>
                </a:lnTo>
                <a:lnTo>
                  <a:pt x="40285" y="4848"/>
                </a:lnTo>
                <a:lnTo>
                  <a:pt x="39410" y="4579"/>
                </a:lnTo>
                <a:lnTo>
                  <a:pt x="38557" y="4309"/>
                </a:lnTo>
                <a:lnTo>
                  <a:pt x="37682" y="4063"/>
                </a:lnTo>
                <a:lnTo>
                  <a:pt x="36807" y="3816"/>
                </a:lnTo>
                <a:lnTo>
                  <a:pt x="35909" y="3614"/>
                </a:lnTo>
                <a:lnTo>
                  <a:pt x="35168" y="3457"/>
                </a:lnTo>
                <a:lnTo>
                  <a:pt x="34405" y="3322"/>
                </a:lnTo>
                <a:lnTo>
                  <a:pt x="33642" y="3187"/>
                </a:lnTo>
                <a:lnTo>
                  <a:pt x="32879" y="3075"/>
                </a:lnTo>
                <a:lnTo>
                  <a:pt x="32116" y="2985"/>
                </a:lnTo>
                <a:lnTo>
                  <a:pt x="31353" y="2918"/>
                </a:lnTo>
                <a:lnTo>
                  <a:pt x="30590" y="2873"/>
                </a:lnTo>
                <a:lnTo>
                  <a:pt x="29827" y="2828"/>
                </a:lnTo>
                <a:lnTo>
                  <a:pt x="29041" y="2806"/>
                </a:lnTo>
                <a:lnTo>
                  <a:pt x="27515" y="2806"/>
                </a:lnTo>
                <a:lnTo>
                  <a:pt x="26730" y="2851"/>
                </a:lnTo>
                <a:lnTo>
                  <a:pt x="25967" y="2896"/>
                </a:lnTo>
                <a:lnTo>
                  <a:pt x="25204" y="2963"/>
                </a:lnTo>
                <a:lnTo>
                  <a:pt x="24441" y="3030"/>
                </a:lnTo>
                <a:lnTo>
                  <a:pt x="23678" y="3120"/>
                </a:lnTo>
                <a:lnTo>
                  <a:pt x="22914" y="3255"/>
                </a:lnTo>
                <a:lnTo>
                  <a:pt x="22151" y="3367"/>
                </a:lnTo>
                <a:lnTo>
                  <a:pt x="21411" y="3524"/>
                </a:lnTo>
                <a:lnTo>
                  <a:pt x="20648" y="3681"/>
                </a:lnTo>
                <a:lnTo>
                  <a:pt x="19907" y="3861"/>
                </a:lnTo>
                <a:lnTo>
                  <a:pt x="19167" y="4063"/>
                </a:lnTo>
                <a:lnTo>
                  <a:pt x="18426" y="4265"/>
                </a:lnTo>
                <a:lnTo>
                  <a:pt x="17685" y="4489"/>
                </a:lnTo>
                <a:lnTo>
                  <a:pt x="16945" y="4736"/>
                </a:lnTo>
                <a:lnTo>
                  <a:pt x="16227" y="5005"/>
                </a:lnTo>
                <a:lnTo>
                  <a:pt x="15508" y="5274"/>
                </a:lnTo>
                <a:lnTo>
                  <a:pt x="14813" y="5566"/>
                </a:lnTo>
                <a:lnTo>
                  <a:pt x="14094" y="5880"/>
                </a:lnTo>
                <a:lnTo>
                  <a:pt x="13399" y="6195"/>
                </a:lnTo>
                <a:lnTo>
                  <a:pt x="12703" y="6554"/>
                </a:lnTo>
                <a:lnTo>
                  <a:pt x="12030" y="6890"/>
                </a:lnTo>
                <a:lnTo>
                  <a:pt x="11132" y="7407"/>
                </a:lnTo>
                <a:lnTo>
                  <a:pt x="10257" y="7923"/>
                </a:lnTo>
                <a:lnTo>
                  <a:pt x="9404" y="8461"/>
                </a:lnTo>
                <a:lnTo>
                  <a:pt x="8573" y="9045"/>
                </a:lnTo>
                <a:lnTo>
                  <a:pt x="7743" y="9628"/>
                </a:lnTo>
                <a:lnTo>
                  <a:pt x="6935" y="10257"/>
                </a:lnTo>
                <a:lnTo>
                  <a:pt x="6150" y="10908"/>
                </a:lnTo>
                <a:lnTo>
                  <a:pt x="5387" y="11581"/>
                </a:lnTo>
                <a:lnTo>
                  <a:pt x="4646" y="12254"/>
                </a:lnTo>
                <a:lnTo>
                  <a:pt x="3905" y="12972"/>
                </a:lnTo>
                <a:lnTo>
                  <a:pt x="3210" y="13713"/>
                </a:lnTo>
                <a:lnTo>
                  <a:pt x="2514" y="14454"/>
                </a:lnTo>
                <a:lnTo>
                  <a:pt x="1863" y="15239"/>
                </a:lnTo>
                <a:lnTo>
                  <a:pt x="1212" y="16025"/>
                </a:lnTo>
                <a:lnTo>
                  <a:pt x="606" y="16833"/>
                </a:lnTo>
                <a:lnTo>
                  <a:pt x="0" y="17663"/>
                </a:lnTo>
                <a:lnTo>
                  <a:pt x="129810" y="17663"/>
                </a:lnTo>
                <a:lnTo>
                  <a:pt x="129518" y="16922"/>
                </a:lnTo>
                <a:lnTo>
                  <a:pt x="129204" y="16182"/>
                </a:lnTo>
                <a:lnTo>
                  <a:pt x="128890" y="15464"/>
                </a:lnTo>
                <a:lnTo>
                  <a:pt x="128531" y="14745"/>
                </a:lnTo>
                <a:lnTo>
                  <a:pt x="128149" y="14027"/>
                </a:lnTo>
                <a:lnTo>
                  <a:pt x="127768" y="13332"/>
                </a:lnTo>
                <a:lnTo>
                  <a:pt x="127364" y="12658"/>
                </a:lnTo>
                <a:lnTo>
                  <a:pt x="126915" y="11985"/>
                </a:lnTo>
                <a:lnTo>
                  <a:pt x="126466" y="11334"/>
                </a:lnTo>
                <a:lnTo>
                  <a:pt x="125995" y="10683"/>
                </a:lnTo>
                <a:lnTo>
                  <a:pt x="125523" y="10055"/>
                </a:lnTo>
                <a:lnTo>
                  <a:pt x="125007" y="9426"/>
                </a:lnTo>
                <a:lnTo>
                  <a:pt x="124469" y="8843"/>
                </a:lnTo>
                <a:lnTo>
                  <a:pt x="123930" y="8259"/>
                </a:lnTo>
                <a:lnTo>
                  <a:pt x="123369" y="7676"/>
                </a:lnTo>
                <a:lnTo>
                  <a:pt x="122785" y="7137"/>
                </a:lnTo>
                <a:lnTo>
                  <a:pt x="122269" y="6666"/>
                </a:lnTo>
                <a:lnTo>
                  <a:pt x="121731" y="6217"/>
                </a:lnTo>
                <a:lnTo>
                  <a:pt x="121192" y="5768"/>
                </a:lnTo>
                <a:lnTo>
                  <a:pt x="120631" y="5342"/>
                </a:lnTo>
                <a:lnTo>
                  <a:pt x="120070" y="4938"/>
                </a:lnTo>
                <a:lnTo>
                  <a:pt x="119486" y="4556"/>
                </a:lnTo>
                <a:lnTo>
                  <a:pt x="118903" y="4175"/>
                </a:lnTo>
                <a:lnTo>
                  <a:pt x="118297" y="3816"/>
                </a:lnTo>
                <a:lnTo>
                  <a:pt x="117691" y="3457"/>
                </a:lnTo>
                <a:lnTo>
                  <a:pt x="117085" y="3120"/>
                </a:lnTo>
                <a:lnTo>
                  <a:pt x="116456" y="2806"/>
                </a:lnTo>
                <a:lnTo>
                  <a:pt x="115828" y="2514"/>
                </a:lnTo>
                <a:lnTo>
                  <a:pt x="115177" y="2222"/>
                </a:lnTo>
                <a:lnTo>
                  <a:pt x="114526" y="1953"/>
                </a:lnTo>
                <a:lnTo>
                  <a:pt x="113876" y="1706"/>
                </a:lnTo>
                <a:lnTo>
                  <a:pt x="113225" y="1482"/>
                </a:lnTo>
                <a:lnTo>
                  <a:pt x="112551" y="1257"/>
                </a:lnTo>
                <a:lnTo>
                  <a:pt x="111878" y="1055"/>
                </a:lnTo>
                <a:lnTo>
                  <a:pt x="111205" y="876"/>
                </a:lnTo>
                <a:lnTo>
                  <a:pt x="110532" y="696"/>
                </a:lnTo>
                <a:lnTo>
                  <a:pt x="109836" y="561"/>
                </a:lnTo>
                <a:lnTo>
                  <a:pt x="109163" y="427"/>
                </a:lnTo>
                <a:lnTo>
                  <a:pt x="108467" y="292"/>
                </a:lnTo>
                <a:lnTo>
                  <a:pt x="107771" y="202"/>
                </a:lnTo>
                <a:lnTo>
                  <a:pt x="107075" y="135"/>
                </a:lnTo>
                <a:lnTo>
                  <a:pt x="106380" y="68"/>
                </a:lnTo>
                <a:lnTo>
                  <a:pt x="105684" y="23"/>
                </a:lnTo>
                <a:lnTo>
                  <a:pt x="104966" y="0"/>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12" name="Google Shape;212;p19"/>
          <p:cNvSpPr/>
          <p:nvPr/>
        </p:nvSpPr>
        <p:spPr>
          <a:xfrm>
            <a:off x="0" y="5759785"/>
            <a:ext cx="3072467" cy="1098233"/>
          </a:xfrm>
          <a:custGeom>
            <a:avLst/>
            <a:gdLst/>
            <a:ahLst/>
            <a:cxnLst/>
            <a:rect l="l" t="t" r="r" b="b"/>
            <a:pathLst>
              <a:path w="92174" h="32947" extrusionOk="0">
                <a:moveTo>
                  <a:pt x="0" y="1"/>
                </a:moveTo>
                <a:lnTo>
                  <a:pt x="0" y="32947"/>
                </a:lnTo>
                <a:lnTo>
                  <a:pt x="92173" y="32947"/>
                </a:lnTo>
                <a:lnTo>
                  <a:pt x="91769" y="31488"/>
                </a:lnTo>
                <a:lnTo>
                  <a:pt x="91343" y="30097"/>
                </a:lnTo>
                <a:lnTo>
                  <a:pt x="90872" y="28750"/>
                </a:lnTo>
                <a:lnTo>
                  <a:pt x="90355" y="27448"/>
                </a:lnTo>
                <a:lnTo>
                  <a:pt x="89817" y="26169"/>
                </a:lnTo>
                <a:lnTo>
                  <a:pt x="89256" y="24957"/>
                </a:lnTo>
                <a:lnTo>
                  <a:pt x="88672" y="23790"/>
                </a:lnTo>
                <a:lnTo>
                  <a:pt x="88044" y="22668"/>
                </a:lnTo>
                <a:lnTo>
                  <a:pt x="87370" y="21591"/>
                </a:lnTo>
                <a:lnTo>
                  <a:pt x="86697" y="20558"/>
                </a:lnTo>
                <a:lnTo>
                  <a:pt x="85979" y="19571"/>
                </a:lnTo>
                <a:lnTo>
                  <a:pt x="85238" y="18628"/>
                </a:lnTo>
                <a:lnTo>
                  <a:pt x="84475" y="17731"/>
                </a:lnTo>
                <a:lnTo>
                  <a:pt x="83690" y="16878"/>
                </a:lnTo>
                <a:lnTo>
                  <a:pt x="82882" y="16070"/>
                </a:lnTo>
                <a:lnTo>
                  <a:pt x="82052" y="15307"/>
                </a:lnTo>
                <a:lnTo>
                  <a:pt x="81176" y="14589"/>
                </a:lnTo>
                <a:lnTo>
                  <a:pt x="80301" y="13915"/>
                </a:lnTo>
                <a:lnTo>
                  <a:pt x="79381" y="13287"/>
                </a:lnTo>
                <a:lnTo>
                  <a:pt x="78461" y="12681"/>
                </a:lnTo>
                <a:lnTo>
                  <a:pt x="77518" y="12142"/>
                </a:lnTo>
                <a:lnTo>
                  <a:pt x="76553" y="11626"/>
                </a:lnTo>
                <a:lnTo>
                  <a:pt x="75566" y="11177"/>
                </a:lnTo>
                <a:lnTo>
                  <a:pt x="74578" y="10751"/>
                </a:lnTo>
                <a:lnTo>
                  <a:pt x="73546" y="10369"/>
                </a:lnTo>
                <a:lnTo>
                  <a:pt x="72513" y="10033"/>
                </a:lnTo>
                <a:lnTo>
                  <a:pt x="71481" y="9741"/>
                </a:lnTo>
                <a:lnTo>
                  <a:pt x="70404" y="9494"/>
                </a:lnTo>
                <a:lnTo>
                  <a:pt x="69326" y="9292"/>
                </a:lnTo>
                <a:lnTo>
                  <a:pt x="68249" y="9113"/>
                </a:lnTo>
                <a:lnTo>
                  <a:pt x="67127" y="9000"/>
                </a:lnTo>
                <a:lnTo>
                  <a:pt x="66027" y="8911"/>
                </a:lnTo>
                <a:lnTo>
                  <a:pt x="65376" y="8888"/>
                </a:lnTo>
                <a:lnTo>
                  <a:pt x="64726" y="8866"/>
                </a:lnTo>
                <a:lnTo>
                  <a:pt x="64097" y="8866"/>
                </a:lnTo>
                <a:lnTo>
                  <a:pt x="63469" y="8888"/>
                </a:lnTo>
                <a:lnTo>
                  <a:pt x="62863" y="8933"/>
                </a:lnTo>
                <a:lnTo>
                  <a:pt x="62257" y="8978"/>
                </a:lnTo>
                <a:lnTo>
                  <a:pt x="61651" y="9045"/>
                </a:lnTo>
                <a:lnTo>
                  <a:pt x="61045" y="9113"/>
                </a:lnTo>
                <a:lnTo>
                  <a:pt x="59878" y="9292"/>
                </a:lnTo>
                <a:lnTo>
                  <a:pt x="58711" y="9539"/>
                </a:lnTo>
                <a:lnTo>
                  <a:pt x="57566" y="9786"/>
                </a:lnTo>
                <a:lnTo>
                  <a:pt x="56422" y="10100"/>
                </a:lnTo>
                <a:lnTo>
                  <a:pt x="55300" y="10414"/>
                </a:lnTo>
                <a:lnTo>
                  <a:pt x="54177" y="10773"/>
                </a:lnTo>
                <a:lnTo>
                  <a:pt x="51956" y="11514"/>
                </a:lnTo>
                <a:lnTo>
                  <a:pt x="49666" y="12277"/>
                </a:lnTo>
                <a:lnTo>
                  <a:pt x="48522" y="12636"/>
                </a:lnTo>
                <a:lnTo>
                  <a:pt x="47355" y="12995"/>
                </a:lnTo>
                <a:lnTo>
                  <a:pt x="45514" y="13534"/>
                </a:lnTo>
                <a:lnTo>
                  <a:pt x="43652" y="14028"/>
                </a:lnTo>
                <a:lnTo>
                  <a:pt x="41789" y="14454"/>
                </a:lnTo>
                <a:lnTo>
                  <a:pt x="39926" y="14858"/>
                </a:lnTo>
                <a:lnTo>
                  <a:pt x="38041" y="15195"/>
                </a:lnTo>
                <a:lnTo>
                  <a:pt x="36178" y="15509"/>
                </a:lnTo>
                <a:lnTo>
                  <a:pt x="34315" y="15756"/>
                </a:lnTo>
                <a:lnTo>
                  <a:pt x="32475" y="15935"/>
                </a:lnTo>
                <a:lnTo>
                  <a:pt x="31555" y="16025"/>
                </a:lnTo>
                <a:lnTo>
                  <a:pt x="30635" y="16070"/>
                </a:lnTo>
                <a:lnTo>
                  <a:pt x="29715" y="16115"/>
                </a:lnTo>
                <a:lnTo>
                  <a:pt x="28817" y="16160"/>
                </a:lnTo>
                <a:lnTo>
                  <a:pt x="27897" y="16182"/>
                </a:lnTo>
                <a:lnTo>
                  <a:pt x="26999" y="16182"/>
                </a:lnTo>
                <a:lnTo>
                  <a:pt x="26101" y="16160"/>
                </a:lnTo>
                <a:lnTo>
                  <a:pt x="25226" y="16137"/>
                </a:lnTo>
                <a:lnTo>
                  <a:pt x="24351" y="16092"/>
                </a:lnTo>
                <a:lnTo>
                  <a:pt x="23476" y="16047"/>
                </a:lnTo>
                <a:lnTo>
                  <a:pt x="22600" y="15958"/>
                </a:lnTo>
                <a:lnTo>
                  <a:pt x="21747" y="15868"/>
                </a:lnTo>
                <a:lnTo>
                  <a:pt x="20895" y="15778"/>
                </a:lnTo>
                <a:lnTo>
                  <a:pt x="20064" y="15643"/>
                </a:lnTo>
                <a:lnTo>
                  <a:pt x="19234" y="15509"/>
                </a:lnTo>
                <a:lnTo>
                  <a:pt x="18403" y="15352"/>
                </a:lnTo>
                <a:lnTo>
                  <a:pt x="17596" y="15172"/>
                </a:lnTo>
                <a:lnTo>
                  <a:pt x="16810" y="14993"/>
                </a:lnTo>
                <a:lnTo>
                  <a:pt x="16025" y="14768"/>
                </a:lnTo>
                <a:lnTo>
                  <a:pt x="15239" y="14544"/>
                </a:lnTo>
                <a:lnTo>
                  <a:pt x="14476" y="14297"/>
                </a:lnTo>
                <a:lnTo>
                  <a:pt x="13735" y="14028"/>
                </a:lnTo>
                <a:lnTo>
                  <a:pt x="12995" y="13758"/>
                </a:lnTo>
                <a:lnTo>
                  <a:pt x="12254" y="13444"/>
                </a:lnTo>
                <a:lnTo>
                  <a:pt x="11558" y="13130"/>
                </a:lnTo>
                <a:lnTo>
                  <a:pt x="10840" y="12793"/>
                </a:lnTo>
                <a:lnTo>
                  <a:pt x="10167" y="12434"/>
                </a:lnTo>
                <a:lnTo>
                  <a:pt x="9494" y="12053"/>
                </a:lnTo>
                <a:lnTo>
                  <a:pt x="8843" y="11649"/>
                </a:lnTo>
                <a:lnTo>
                  <a:pt x="8214" y="11222"/>
                </a:lnTo>
                <a:lnTo>
                  <a:pt x="7586" y="10796"/>
                </a:lnTo>
                <a:lnTo>
                  <a:pt x="6980" y="10324"/>
                </a:lnTo>
                <a:lnTo>
                  <a:pt x="6397" y="9853"/>
                </a:lnTo>
                <a:lnTo>
                  <a:pt x="5835" y="9359"/>
                </a:lnTo>
                <a:lnTo>
                  <a:pt x="5297" y="8821"/>
                </a:lnTo>
                <a:lnTo>
                  <a:pt x="4758" y="8282"/>
                </a:lnTo>
                <a:lnTo>
                  <a:pt x="4242" y="7721"/>
                </a:lnTo>
                <a:lnTo>
                  <a:pt x="3748" y="7138"/>
                </a:lnTo>
                <a:lnTo>
                  <a:pt x="3277" y="6509"/>
                </a:lnTo>
                <a:lnTo>
                  <a:pt x="2828" y="5881"/>
                </a:lnTo>
                <a:lnTo>
                  <a:pt x="2402" y="5230"/>
                </a:lnTo>
                <a:lnTo>
                  <a:pt x="1975" y="4557"/>
                </a:lnTo>
                <a:lnTo>
                  <a:pt x="1594" y="3861"/>
                </a:lnTo>
                <a:lnTo>
                  <a:pt x="1235" y="3120"/>
                </a:lnTo>
                <a:lnTo>
                  <a:pt x="898" y="2380"/>
                </a:lnTo>
                <a:lnTo>
                  <a:pt x="561" y="1617"/>
                </a:lnTo>
                <a:lnTo>
                  <a:pt x="270" y="809"/>
                </a:lnTo>
                <a:lnTo>
                  <a:pt x="0" y="1"/>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2">
  <p:cSld name="CUSTOM_4_1_1">
    <p:spTree>
      <p:nvGrpSpPr>
        <p:cNvPr id="1" name="Shape 213"/>
        <p:cNvGrpSpPr/>
        <p:nvPr/>
      </p:nvGrpSpPr>
      <p:grpSpPr>
        <a:xfrm>
          <a:off x="0" y="0"/>
          <a:ext cx="0" cy="0"/>
          <a:chOff x="0" y="0"/>
          <a:chExt cx="0" cy="0"/>
        </a:xfrm>
      </p:grpSpPr>
      <p:sp>
        <p:nvSpPr>
          <p:cNvPr id="214" name="Google Shape;214;p20"/>
          <p:cNvSpPr txBox="1">
            <a:spLocks noGrp="1"/>
          </p:cNvSpPr>
          <p:nvPr>
            <p:ph type="title"/>
          </p:nvPr>
        </p:nvSpPr>
        <p:spPr>
          <a:xfrm>
            <a:off x="5648200" y="1895917"/>
            <a:ext cx="5398000" cy="202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5" name="Google Shape;215;p20"/>
          <p:cNvSpPr txBox="1">
            <a:spLocks noGrp="1"/>
          </p:cNvSpPr>
          <p:nvPr>
            <p:ph type="subTitle" idx="1"/>
          </p:nvPr>
        </p:nvSpPr>
        <p:spPr>
          <a:xfrm>
            <a:off x="5649315" y="3986884"/>
            <a:ext cx="5395600" cy="97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16" name="Google Shape;216;p20"/>
          <p:cNvSpPr/>
          <p:nvPr/>
        </p:nvSpPr>
        <p:spPr>
          <a:xfrm rot="5400000">
            <a:off x="9682491" y="4279590"/>
            <a:ext cx="3878464" cy="1507155"/>
          </a:xfrm>
          <a:custGeom>
            <a:avLst/>
            <a:gdLst/>
            <a:ahLst/>
            <a:cxnLst/>
            <a:rect l="l" t="t" r="r" b="b"/>
            <a:pathLst>
              <a:path w="24763" h="9623" extrusionOk="0">
                <a:moveTo>
                  <a:pt x="1" y="0"/>
                </a:moveTo>
                <a:lnTo>
                  <a:pt x="43" y="569"/>
                </a:lnTo>
                <a:lnTo>
                  <a:pt x="64" y="843"/>
                </a:lnTo>
                <a:lnTo>
                  <a:pt x="106" y="1095"/>
                </a:lnTo>
                <a:lnTo>
                  <a:pt x="169" y="1327"/>
                </a:lnTo>
                <a:lnTo>
                  <a:pt x="232" y="1537"/>
                </a:lnTo>
                <a:lnTo>
                  <a:pt x="317" y="1748"/>
                </a:lnTo>
                <a:lnTo>
                  <a:pt x="401" y="1938"/>
                </a:lnTo>
                <a:lnTo>
                  <a:pt x="485" y="2127"/>
                </a:lnTo>
                <a:lnTo>
                  <a:pt x="590" y="2295"/>
                </a:lnTo>
                <a:lnTo>
                  <a:pt x="717" y="2443"/>
                </a:lnTo>
                <a:lnTo>
                  <a:pt x="822" y="2590"/>
                </a:lnTo>
                <a:lnTo>
                  <a:pt x="969" y="2717"/>
                </a:lnTo>
                <a:lnTo>
                  <a:pt x="1096" y="2843"/>
                </a:lnTo>
                <a:lnTo>
                  <a:pt x="1243" y="2948"/>
                </a:lnTo>
                <a:lnTo>
                  <a:pt x="1411" y="3053"/>
                </a:lnTo>
                <a:lnTo>
                  <a:pt x="1727" y="3222"/>
                </a:lnTo>
                <a:lnTo>
                  <a:pt x="2106" y="3348"/>
                </a:lnTo>
                <a:lnTo>
                  <a:pt x="2485" y="3475"/>
                </a:lnTo>
                <a:lnTo>
                  <a:pt x="2906" y="3559"/>
                </a:lnTo>
                <a:lnTo>
                  <a:pt x="3328" y="3622"/>
                </a:lnTo>
                <a:lnTo>
                  <a:pt x="3791" y="3685"/>
                </a:lnTo>
                <a:lnTo>
                  <a:pt x="4759" y="3748"/>
                </a:lnTo>
                <a:lnTo>
                  <a:pt x="5791" y="3811"/>
                </a:lnTo>
                <a:lnTo>
                  <a:pt x="6865" y="3875"/>
                </a:lnTo>
                <a:lnTo>
                  <a:pt x="7412" y="3938"/>
                </a:lnTo>
                <a:lnTo>
                  <a:pt x="7981" y="4001"/>
                </a:lnTo>
                <a:lnTo>
                  <a:pt x="8549" y="4106"/>
                </a:lnTo>
                <a:lnTo>
                  <a:pt x="9097" y="4212"/>
                </a:lnTo>
                <a:lnTo>
                  <a:pt x="9665" y="4359"/>
                </a:lnTo>
                <a:lnTo>
                  <a:pt x="10234" y="4548"/>
                </a:lnTo>
                <a:lnTo>
                  <a:pt x="10781" y="4759"/>
                </a:lnTo>
                <a:lnTo>
                  <a:pt x="11329" y="5012"/>
                </a:lnTo>
                <a:lnTo>
                  <a:pt x="11876" y="5328"/>
                </a:lnTo>
                <a:lnTo>
                  <a:pt x="12424" y="5685"/>
                </a:lnTo>
                <a:lnTo>
                  <a:pt x="12676" y="5875"/>
                </a:lnTo>
                <a:lnTo>
                  <a:pt x="12950" y="6086"/>
                </a:lnTo>
                <a:lnTo>
                  <a:pt x="13203" y="6317"/>
                </a:lnTo>
                <a:lnTo>
                  <a:pt x="13455" y="6549"/>
                </a:lnTo>
                <a:lnTo>
                  <a:pt x="13961" y="7033"/>
                </a:lnTo>
                <a:lnTo>
                  <a:pt x="14466" y="7454"/>
                </a:lnTo>
                <a:lnTo>
                  <a:pt x="14972" y="7833"/>
                </a:lnTo>
                <a:lnTo>
                  <a:pt x="15477" y="8170"/>
                </a:lnTo>
                <a:lnTo>
                  <a:pt x="15982" y="8465"/>
                </a:lnTo>
                <a:lnTo>
                  <a:pt x="16488" y="8718"/>
                </a:lnTo>
                <a:lnTo>
                  <a:pt x="16993" y="8949"/>
                </a:lnTo>
                <a:lnTo>
                  <a:pt x="17477" y="9118"/>
                </a:lnTo>
                <a:lnTo>
                  <a:pt x="17961" y="9286"/>
                </a:lnTo>
                <a:lnTo>
                  <a:pt x="18446" y="9391"/>
                </a:lnTo>
                <a:lnTo>
                  <a:pt x="18930" y="9497"/>
                </a:lnTo>
                <a:lnTo>
                  <a:pt x="19393" y="9560"/>
                </a:lnTo>
                <a:lnTo>
                  <a:pt x="19835" y="9602"/>
                </a:lnTo>
                <a:lnTo>
                  <a:pt x="20278" y="9623"/>
                </a:lnTo>
                <a:lnTo>
                  <a:pt x="21120" y="9623"/>
                </a:lnTo>
                <a:lnTo>
                  <a:pt x="21520" y="9581"/>
                </a:lnTo>
                <a:lnTo>
                  <a:pt x="21899" y="9539"/>
                </a:lnTo>
                <a:lnTo>
                  <a:pt x="22257" y="9497"/>
                </a:lnTo>
                <a:lnTo>
                  <a:pt x="22594" y="9433"/>
                </a:lnTo>
                <a:lnTo>
                  <a:pt x="23225" y="9286"/>
                </a:lnTo>
                <a:lnTo>
                  <a:pt x="23752" y="9118"/>
                </a:lnTo>
                <a:lnTo>
                  <a:pt x="24173" y="8970"/>
                </a:lnTo>
                <a:lnTo>
                  <a:pt x="24489" y="8844"/>
                </a:lnTo>
                <a:lnTo>
                  <a:pt x="24763" y="8718"/>
                </a:lnTo>
                <a:lnTo>
                  <a:pt x="24763" y="1032"/>
                </a:lnTo>
                <a:lnTo>
                  <a:pt x="1"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17" name="Google Shape;217;p20"/>
          <p:cNvSpPr/>
          <p:nvPr/>
        </p:nvSpPr>
        <p:spPr>
          <a:xfrm>
            <a:off x="-246800" y="-81066"/>
            <a:ext cx="5724460" cy="1197495"/>
          </a:xfrm>
          <a:custGeom>
            <a:avLst/>
            <a:gdLst/>
            <a:ahLst/>
            <a:cxnLst/>
            <a:rect l="l" t="t" r="r" b="b"/>
            <a:pathLst>
              <a:path w="64327" h="13456" extrusionOk="0">
                <a:moveTo>
                  <a:pt x="61779" y="0"/>
                </a:moveTo>
                <a:lnTo>
                  <a:pt x="61442" y="21"/>
                </a:lnTo>
                <a:lnTo>
                  <a:pt x="61063" y="84"/>
                </a:lnTo>
                <a:lnTo>
                  <a:pt x="60663" y="148"/>
                </a:lnTo>
                <a:lnTo>
                  <a:pt x="60263" y="253"/>
                </a:lnTo>
                <a:lnTo>
                  <a:pt x="59842" y="379"/>
                </a:lnTo>
                <a:lnTo>
                  <a:pt x="59464" y="523"/>
                </a:lnTo>
                <a:lnTo>
                  <a:pt x="59464" y="523"/>
                </a:lnTo>
                <a:lnTo>
                  <a:pt x="64327" y="527"/>
                </a:lnTo>
                <a:lnTo>
                  <a:pt x="64095" y="421"/>
                </a:lnTo>
                <a:lnTo>
                  <a:pt x="63821" y="295"/>
                </a:lnTo>
                <a:lnTo>
                  <a:pt x="63463" y="190"/>
                </a:lnTo>
                <a:lnTo>
                  <a:pt x="62979" y="84"/>
                </a:lnTo>
                <a:lnTo>
                  <a:pt x="62726" y="42"/>
                </a:lnTo>
                <a:lnTo>
                  <a:pt x="62432" y="21"/>
                </a:lnTo>
                <a:lnTo>
                  <a:pt x="62116" y="0"/>
                </a:lnTo>
                <a:close/>
                <a:moveTo>
                  <a:pt x="2212" y="484"/>
                </a:moveTo>
                <a:lnTo>
                  <a:pt x="1" y="11139"/>
                </a:lnTo>
                <a:lnTo>
                  <a:pt x="611" y="11055"/>
                </a:lnTo>
                <a:lnTo>
                  <a:pt x="1538" y="10865"/>
                </a:lnTo>
                <a:lnTo>
                  <a:pt x="2780" y="10655"/>
                </a:lnTo>
                <a:lnTo>
                  <a:pt x="4275" y="10402"/>
                </a:lnTo>
                <a:lnTo>
                  <a:pt x="6002" y="10128"/>
                </a:lnTo>
                <a:lnTo>
                  <a:pt x="7939" y="9854"/>
                </a:lnTo>
                <a:lnTo>
                  <a:pt x="8971" y="9728"/>
                </a:lnTo>
                <a:lnTo>
                  <a:pt x="10044" y="9623"/>
                </a:lnTo>
                <a:lnTo>
                  <a:pt x="11160" y="9496"/>
                </a:lnTo>
                <a:lnTo>
                  <a:pt x="12297" y="9412"/>
                </a:lnTo>
                <a:lnTo>
                  <a:pt x="13456" y="9328"/>
                </a:lnTo>
                <a:lnTo>
                  <a:pt x="14656" y="9265"/>
                </a:lnTo>
                <a:lnTo>
                  <a:pt x="15856" y="9223"/>
                </a:lnTo>
                <a:lnTo>
                  <a:pt x="17098" y="9202"/>
                </a:lnTo>
                <a:lnTo>
                  <a:pt x="18341" y="9202"/>
                </a:lnTo>
                <a:lnTo>
                  <a:pt x="19583" y="9244"/>
                </a:lnTo>
                <a:lnTo>
                  <a:pt x="20825" y="9286"/>
                </a:lnTo>
                <a:lnTo>
                  <a:pt x="22088" y="9391"/>
                </a:lnTo>
                <a:lnTo>
                  <a:pt x="23331" y="9496"/>
                </a:lnTo>
                <a:lnTo>
                  <a:pt x="24573" y="9665"/>
                </a:lnTo>
                <a:lnTo>
                  <a:pt x="25815" y="9854"/>
                </a:lnTo>
                <a:lnTo>
                  <a:pt x="27037" y="10086"/>
                </a:lnTo>
                <a:lnTo>
                  <a:pt x="28237" y="10381"/>
                </a:lnTo>
                <a:lnTo>
                  <a:pt x="28826" y="10528"/>
                </a:lnTo>
                <a:lnTo>
                  <a:pt x="29416" y="10697"/>
                </a:lnTo>
                <a:lnTo>
                  <a:pt x="29984" y="10886"/>
                </a:lnTo>
                <a:lnTo>
                  <a:pt x="30553" y="11076"/>
                </a:lnTo>
                <a:lnTo>
                  <a:pt x="31121" y="11286"/>
                </a:lnTo>
                <a:lnTo>
                  <a:pt x="31690" y="11497"/>
                </a:lnTo>
                <a:lnTo>
                  <a:pt x="32764" y="11918"/>
                </a:lnTo>
                <a:lnTo>
                  <a:pt x="33817" y="12276"/>
                </a:lnTo>
                <a:lnTo>
                  <a:pt x="34827" y="12592"/>
                </a:lnTo>
                <a:lnTo>
                  <a:pt x="35817" y="12865"/>
                </a:lnTo>
                <a:lnTo>
                  <a:pt x="36764" y="13076"/>
                </a:lnTo>
                <a:lnTo>
                  <a:pt x="37670" y="13223"/>
                </a:lnTo>
                <a:lnTo>
                  <a:pt x="38554" y="13350"/>
                </a:lnTo>
                <a:lnTo>
                  <a:pt x="39417" y="13434"/>
                </a:lnTo>
                <a:lnTo>
                  <a:pt x="40239" y="13455"/>
                </a:lnTo>
                <a:lnTo>
                  <a:pt x="41039" y="13455"/>
                </a:lnTo>
                <a:lnTo>
                  <a:pt x="41797" y="13392"/>
                </a:lnTo>
                <a:lnTo>
                  <a:pt x="42534" y="13308"/>
                </a:lnTo>
                <a:lnTo>
                  <a:pt x="43250" y="13181"/>
                </a:lnTo>
                <a:lnTo>
                  <a:pt x="43945" y="13034"/>
                </a:lnTo>
                <a:lnTo>
                  <a:pt x="44597" y="12844"/>
                </a:lnTo>
                <a:lnTo>
                  <a:pt x="45229" y="12613"/>
                </a:lnTo>
                <a:lnTo>
                  <a:pt x="45861" y="12360"/>
                </a:lnTo>
                <a:lnTo>
                  <a:pt x="46450" y="12086"/>
                </a:lnTo>
                <a:lnTo>
                  <a:pt x="47019" y="11771"/>
                </a:lnTo>
                <a:lnTo>
                  <a:pt x="47566" y="11455"/>
                </a:lnTo>
                <a:lnTo>
                  <a:pt x="48114" y="11097"/>
                </a:lnTo>
                <a:lnTo>
                  <a:pt x="48619" y="10718"/>
                </a:lnTo>
                <a:lnTo>
                  <a:pt x="49124" y="10318"/>
                </a:lnTo>
                <a:lnTo>
                  <a:pt x="49588" y="9897"/>
                </a:lnTo>
                <a:lnTo>
                  <a:pt x="50072" y="9475"/>
                </a:lnTo>
                <a:lnTo>
                  <a:pt x="50514" y="9033"/>
                </a:lnTo>
                <a:lnTo>
                  <a:pt x="50956" y="8570"/>
                </a:lnTo>
                <a:lnTo>
                  <a:pt x="51377" y="8107"/>
                </a:lnTo>
                <a:lnTo>
                  <a:pt x="51777" y="7622"/>
                </a:lnTo>
                <a:lnTo>
                  <a:pt x="52177" y="7117"/>
                </a:lnTo>
                <a:lnTo>
                  <a:pt x="52956" y="6128"/>
                </a:lnTo>
                <a:lnTo>
                  <a:pt x="53546" y="5348"/>
                </a:lnTo>
                <a:lnTo>
                  <a:pt x="54136" y="4633"/>
                </a:lnTo>
                <a:lnTo>
                  <a:pt x="54725" y="3980"/>
                </a:lnTo>
                <a:lnTo>
                  <a:pt x="55294" y="3390"/>
                </a:lnTo>
                <a:lnTo>
                  <a:pt x="55862" y="2864"/>
                </a:lnTo>
                <a:lnTo>
                  <a:pt x="56410" y="2401"/>
                </a:lnTo>
                <a:lnTo>
                  <a:pt x="56936" y="1958"/>
                </a:lnTo>
                <a:lnTo>
                  <a:pt x="57462" y="1600"/>
                </a:lnTo>
                <a:lnTo>
                  <a:pt x="57968" y="1264"/>
                </a:lnTo>
                <a:lnTo>
                  <a:pt x="58452" y="990"/>
                </a:lnTo>
                <a:lnTo>
                  <a:pt x="58936" y="737"/>
                </a:lnTo>
                <a:lnTo>
                  <a:pt x="59400" y="548"/>
                </a:lnTo>
                <a:lnTo>
                  <a:pt x="59464" y="523"/>
                </a:lnTo>
                <a:lnTo>
                  <a:pt x="59464" y="523"/>
                </a:lnTo>
                <a:lnTo>
                  <a:pt x="2212" y="484"/>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18" name="Google Shape;218;p20"/>
          <p:cNvSpPr/>
          <p:nvPr/>
        </p:nvSpPr>
        <p:spPr>
          <a:xfrm>
            <a:off x="11643010" y="2738060"/>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19" name="Google Shape;219;p20"/>
          <p:cNvSpPr/>
          <p:nvPr/>
        </p:nvSpPr>
        <p:spPr>
          <a:xfrm>
            <a:off x="10450484" y="6354167"/>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20" name="Google Shape;220;p20"/>
          <p:cNvSpPr/>
          <p:nvPr/>
        </p:nvSpPr>
        <p:spPr>
          <a:xfrm>
            <a:off x="302844" y="1328927"/>
            <a:ext cx="154800" cy="154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21" name="Google Shape;221;p20"/>
          <p:cNvSpPr/>
          <p:nvPr/>
        </p:nvSpPr>
        <p:spPr>
          <a:xfrm>
            <a:off x="4780584" y="302233"/>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22" name="Google Shape;222;p20"/>
          <p:cNvSpPr/>
          <p:nvPr/>
        </p:nvSpPr>
        <p:spPr>
          <a:xfrm rot="5400000">
            <a:off x="10774517" y="5441083"/>
            <a:ext cx="2258533" cy="810234"/>
          </a:xfrm>
          <a:custGeom>
            <a:avLst/>
            <a:gdLst/>
            <a:ahLst/>
            <a:cxnLst/>
            <a:rect l="l" t="t" r="r" b="b"/>
            <a:pathLst>
              <a:path w="67756" h="24307" extrusionOk="0">
                <a:moveTo>
                  <a:pt x="0" y="0"/>
                </a:moveTo>
                <a:lnTo>
                  <a:pt x="718" y="516"/>
                </a:lnTo>
                <a:lnTo>
                  <a:pt x="1436" y="1010"/>
                </a:lnTo>
                <a:lnTo>
                  <a:pt x="2132" y="1526"/>
                </a:lnTo>
                <a:lnTo>
                  <a:pt x="2783" y="2020"/>
                </a:lnTo>
                <a:lnTo>
                  <a:pt x="4040" y="3008"/>
                </a:lnTo>
                <a:lnTo>
                  <a:pt x="5184" y="4018"/>
                </a:lnTo>
                <a:lnTo>
                  <a:pt x="6284" y="5005"/>
                </a:lnTo>
                <a:lnTo>
                  <a:pt x="7271" y="5970"/>
                </a:lnTo>
                <a:lnTo>
                  <a:pt x="8192" y="6935"/>
                </a:lnTo>
                <a:lnTo>
                  <a:pt x="9067" y="7900"/>
                </a:lnTo>
                <a:lnTo>
                  <a:pt x="9852" y="8843"/>
                </a:lnTo>
                <a:lnTo>
                  <a:pt x="10593" y="9763"/>
                </a:lnTo>
                <a:lnTo>
                  <a:pt x="11289" y="10683"/>
                </a:lnTo>
                <a:lnTo>
                  <a:pt x="11917" y="11581"/>
                </a:lnTo>
                <a:lnTo>
                  <a:pt x="12523" y="12456"/>
                </a:lnTo>
                <a:lnTo>
                  <a:pt x="13062" y="13309"/>
                </a:lnTo>
                <a:lnTo>
                  <a:pt x="13600" y="14139"/>
                </a:lnTo>
                <a:lnTo>
                  <a:pt x="14094" y="14970"/>
                </a:lnTo>
                <a:lnTo>
                  <a:pt x="15014" y="16518"/>
                </a:lnTo>
                <a:lnTo>
                  <a:pt x="15912" y="17977"/>
                </a:lnTo>
                <a:lnTo>
                  <a:pt x="16338" y="18673"/>
                </a:lnTo>
                <a:lnTo>
                  <a:pt x="16787" y="19324"/>
                </a:lnTo>
                <a:lnTo>
                  <a:pt x="17214" y="19952"/>
                </a:lnTo>
                <a:lnTo>
                  <a:pt x="17685" y="20536"/>
                </a:lnTo>
                <a:lnTo>
                  <a:pt x="18156" y="21097"/>
                </a:lnTo>
                <a:lnTo>
                  <a:pt x="18650" y="21613"/>
                </a:lnTo>
                <a:lnTo>
                  <a:pt x="19189" y="22107"/>
                </a:lnTo>
                <a:lnTo>
                  <a:pt x="19750" y="22555"/>
                </a:lnTo>
                <a:lnTo>
                  <a:pt x="20042" y="22757"/>
                </a:lnTo>
                <a:lnTo>
                  <a:pt x="20356" y="22959"/>
                </a:lnTo>
                <a:lnTo>
                  <a:pt x="20670" y="23139"/>
                </a:lnTo>
                <a:lnTo>
                  <a:pt x="20984" y="23319"/>
                </a:lnTo>
                <a:lnTo>
                  <a:pt x="21321" y="23476"/>
                </a:lnTo>
                <a:lnTo>
                  <a:pt x="21680" y="23633"/>
                </a:lnTo>
                <a:lnTo>
                  <a:pt x="22039" y="23790"/>
                </a:lnTo>
                <a:lnTo>
                  <a:pt x="22420" y="23924"/>
                </a:lnTo>
                <a:lnTo>
                  <a:pt x="23004" y="24082"/>
                </a:lnTo>
                <a:lnTo>
                  <a:pt x="23587" y="24216"/>
                </a:lnTo>
                <a:lnTo>
                  <a:pt x="24171" y="24284"/>
                </a:lnTo>
                <a:lnTo>
                  <a:pt x="24777" y="24306"/>
                </a:lnTo>
                <a:lnTo>
                  <a:pt x="25360" y="24306"/>
                </a:lnTo>
                <a:lnTo>
                  <a:pt x="25989" y="24261"/>
                </a:lnTo>
                <a:lnTo>
                  <a:pt x="26595" y="24171"/>
                </a:lnTo>
                <a:lnTo>
                  <a:pt x="27223" y="24059"/>
                </a:lnTo>
                <a:lnTo>
                  <a:pt x="27852" y="23924"/>
                </a:lnTo>
                <a:lnTo>
                  <a:pt x="28480" y="23767"/>
                </a:lnTo>
                <a:lnTo>
                  <a:pt x="29131" y="23565"/>
                </a:lnTo>
                <a:lnTo>
                  <a:pt x="29782" y="23363"/>
                </a:lnTo>
                <a:lnTo>
                  <a:pt x="30455" y="23139"/>
                </a:lnTo>
                <a:lnTo>
                  <a:pt x="31106" y="22870"/>
                </a:lnTo>
                <a:lnTo>
                  <a:pt x="32475" y="22353"/>
                </a:lnTo>
                <a:lnTo>
                  <a:pt x="35303" y="21209"/>
                </a:lnTo>
                <a:lnTo>
                  <a:pt x="36761" y="20625"/>
                </a:lnTo>
                <a:lnTo>
                  <a:pt x="38243" y="20087"/>
                </a:lnTo>
                <a:lnTo>
                  <a:pt x="39006" y="19840"/>
                </a:lnTo>
                <a:lnTo>
                  <a:pt x="39791" y="19593"/>
                </a:lnTo>
                <a:lnTo>
                  <a:pt x="40554" y="19369"/>
                </a:lnTo>
                <a:lnTo>
                  <a:pt x="41340" y="19167"/>
                </a:lnTo>
                <a:lnTo>
                  <a:pt x="42148" y="18987"/>
                </a:lnTo>
                <a:lnTo>
                  <a:pt x="42956" y="18830"/>
                </a:lnTo>
                <a:lnTo>
                  <a:pt x="43764" y="18718"/>
                </a:lnTo>
                <a:lnTo>
                  <a:pt x="44594" y="18605"/>
                </a:lnTo>
                <a:lnTo>
                  <a:pt x="45245" y="18561"/>
                </a:lnTo>
                <a:lnTo>
                  <a:pt x="45896" y="18561"/>
                </a:lnTo>
                <a:lnTo>
                  <a:pt x="46547" y="18583"/>
                </a:lnTo>
                <a:lnTo>
                  <a:pt x="47175" y="18650"/>
                </a:lnTo>
                <a:lnTo>
                  <a:pt x="47826" y="18718"/>
                </a:lnTo>
                <a:lnTo>
                  <a:pt x="48454" y="18830"/>
                </a:lnTo>
                <a:lnTo>
                  <a:pt x="49105" y="18965"/>
                </a:lnTo>
                <a:lnTo>
                  <a:pt x="49756" y="19099"/>
                </a:lnTo>
                <a:lnTo>
                  <a:pt x="51058" y="19413"/>
                </a:lnTo>
                <a:lnTo>
                  <a:pt x="52359" y="19773"/>
                </a:lnTo>
                <a:lnTo>
                  <a:pt x="53706" y="20132"/>
                </a:lnTo>
                <a:lnTo>
                  <a:pt x="55075" y="20491"/>
                </a:lnTo>
                <a:lnTo>
                  <a:pt x="55771" y="20648"/>
                </a:lnTo>
                <a:lnTo>
                  <a:pt x="56466" y="20782"/>
                </a:lnTo>
                <a:lnTo>
                  <a:pt x="57185" y="20917"/>
                </a:lnTo>
                <a:lnTo>
                  <a:pt x="57903" y="21029"/>
                </a:lnTo>
                <a:lnTo>
                  <a:pt x="58643" y="21097"/>
                </a:lnTo>
                <a:lnTo>
                  <a:pt x="59406" y="21164"/>
                </a:lnTo>
                <a:lnTo>
                  <a:pt x="60169" y="21186"/>
                </a:lnTo>
                <a:lnTo>
                  <a:pt x="60932" y="21186"/>
                </a:lnTo>
                <a:lnTo>
                  <a:pt x="61718" y="21142"/>
                </a:lnTo>
                <a:lnTo>
                  <a:pt x="62526" y="21074"/>
                </a:lnTo>
                <a:lnTo>
                  <a:pt x="63356" y="20962"/>
                </a:lnTo>
                <a:lnTo>
                  <a:pt x="64209" y="20782"/>
                </a:lnTo>
                <a:lnTo>
                  <a:pt x="65062" y="20580"/>
                </a:lnTo>
                <a:lnTo>
                  <a:pt x="65937" y="20311"/>
                </a:lnTo>
                <a:lnTo>
                  <a:pt x="66835" y="19997"/>
                </a:lnTo>
                <a:lnTo>
                  <a:pt x="67755" y="19615"/>
                </a:lnTo>
                <a:lnTo>
                  <a:pt x="67755"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23" name="Google Shape;223;p20"/>
          <p:cNvSpPr/>
          <p:nvPr/>
        </p:nvSpPr>
        <p:spPr>
          <a:xfrm rot="10800000" flipH="1">
            <a:off x="172600" y="2"/>
            <a:ext cx="4327000" cy="588767"/>
          </a:xfrm>
          <a:custGeom>
            <a:avLst/>
            <a:gdLst/>
            <a:ahLst/>
            <a:cxnLst/>
            <a:rect l="l" t="t" r="r" b="b"/>
            <a:pathLst>
              <a:path w="129810" h="17663" extrusionOk="0">
                <a:moveTo>
                  <a:pt x="103574" y="0"/>
                </a:moveTo>
                <a:lnTo>
                  <a:pt x="102879" y="45"/>
                </a:lnTo>
                <a:lnTo>
                  <a:pt x="102183" y="90"/>
                </a:lnTo>
                <a:lnTo>
                  <a:pt x="101554" y="157"/>
                </a:lnTo>
                <a:lnTo>
                  <a:pt x="100926" y="225"/>
                </a:lnTo>
                <a:lnTo>
                  <a:pt x="100298" y="315"/>
                </a:lnTo>
                <a:lnTo>
                  <a:pt x="99669" y="404"/>
                </a:lnTo>
                <a:lnTo>
                  <a:pt x="98435" y="651"/>
                </a:lnTo>
                <a:lnTo>
                  <a:pt x="97200" y="943"/>
                </a:lnTo>
                <a:lnTo>
                  <a:pt x="95966" y="1280"/>
                </a:lnTo>
                <a:lnTo>
                  <a:pt x="94754" y="1639"/>
                </a:lnTo>
                <a:lnTo>
                  <a:pt x="93542" y="2043"/>
                </a:lnTo>
                <a:lnTo>
                  <a:pt x="92353" y="2492"/>
                </a:lnTo>
                <a:lnTo>
                  <a:pt x="91163" y="2940"/>
                </a:lnTo>
                <a:lnTo>
                  <a:pt x="89974" y="3434"/>
                </a:lnTo>
                <a:lnTo>
                  <a:pt x="88784" y="3928"/>
                </a:lnTo>
                <a:lnTo>
                  <a:pt x="87595" y="4467"/>
                </a:lnTo>
                <a:lnTo>
                  <a:pt x="85238" y="5521"/>
                </a:lnTo>
                <a:lnTo>
                  <a:pt x="82904" y="6621"/>
                </a:lnTo>
                <a:lnTo>
                  <a:pt x="80548" y="7676"/>
                </a:lnTo>
                <a:lnTo>
                  <a:pt x="79381" y="8192"/>
                </a:lnTo>
                <a:lnTo>
                  <a:pt x="78191" y="8686"/>
                </a:lnTo>
                <a:lnTo>
                  <a:pt x="77002" y="9180"/>
                </a:lnTo>
                <a:lnTo>
                  <a:pt x="75835" y="9628"/>
                </a:lnTo>
                <a:lnTo>
                  <a:pt x="74645" y="10055"/>
                </a:lnTo>
                <a:lnTo>
                  <a:pt x="73433" y="10459"/>
                </a:lnTo>
                <a:lnTo>
                  <a:pt x="72244" y="10818"/>
                </a:lnTo>
                <a:lnTo>
                  <a:pt x="71032" y="11132"/>
                </a:lnTo>
                <a:lnTo>
                  <a:pt x="69820" y="11424"/>
                </a:lnTo>
                <a:lnTo>
                  <a:pt x="68586" y="11648"/>
                </a:lnTo>
                <a:lnTo>
                  <a:pt x="67980" y="11738"/>
                </a:lnTo>
                <a:lnTo>
                  <a:pt x="67351" y="11828"/>
                </a:lnTo>
                <a:lnTo>
                  <a:pt x="66723" y="11895"/>
                </a:lnTo>
                <a:lnTo>
                  <a:pt x="66117" y="11962"/>
                </a:lnTo>
                <a:lnTo>
                  <a:pt x="65489" y="11985"/>
                </a:lnTo>
                <a:lnTo>
                  <a:pt x="64860" y="12030"/>
                </a:lnTo>
                <a:lnTo>
                  <a:pt x="63581" y="12030"/>
                </a:lnTo>
                <a:lnTo>
                  <a:pt x="62683" y="11985"/>
                </a:lnTo>
                <a:lnTo>
                  <a:pt x="61786" y="11918"/>
                </a:lnTo>
                <a:lnTo>
                  <a:pt x="60888" y="11805"/>
                </a:lnTo>
                <a:lnTo>
                  <a:pt x="60013" y="11671"/>
                </a:lnTo>
                <a:lnTo>
                  <a:pt x="59115" y="11514"/>
                </a:lnTo>
                <a:lnTo>
                  <a:pt x="58240" y="11334"/>
                </a:lnTo>
                <a:lnTo>
                  <a:pt x="57387" y="11132"/>
                </a:lnTo>
                <a:lnTo>
                  <a:pt x="56512" y="10908"/>
                </a:lnTo>
                <a:lnTo>
                  <a:pt x="55636" y="10661"/>
                </a:lnTo>
                <a:lnTo>
                  <a:pt x="54783" y="10391"/>
                </a:lnTo>
                <a:lnTo>
                  <a:pt x="53931" y="10122"/>
                </a:lnTo>
                <a:lnTo>
                  <a:pt x="53078" y="9808"/>
                </a:lnTo>
                <a:lnTo>
                  <a:pt x="51372" y="9180"/>
                </a:lnTo>
                <a:lnTo>
                  <a:pt x="49666" y="8529"/>
                </a:lnTo>
                <a:lnTo>
                  <a:pt x="46278" y="7137"/>
                </a:lnTo>
                <a:lnTo>
                  <a:pt x="44572" y="6464"/>
                </a:lnTo>
                <a:lnTo>
                  <a:pt x="42866" y="5791"/>
                </a:lnTo>
                <a:lnTo>
                  <a:pt x="41138" y="5162"/>
                </a:lnTo>
                <a:lnTo>
                  <a:pt x="40285" y="4848"/>
                </a:lnTo>
                <a:lnTo>
                  <a:pt x="39410" y="4579"/>
                </a:lnTo>
                <a:lnTo>
                  <a:pt x="38557" y="4309"/>
                </a:lnTo>
                <a:lnTo>
                  <a:pt x="37682" y="4063"/>
                </a:lnTo>
                <a:lnTo>
                  <a:pt x="36807" y="3816"/>
                </a:lnTo>
                <a:lnTo>
                  <a:pt x="35909" y="3614"/>
                </a:lnTo>
                <a:lnTo>
                  <a:pt x="35168" y="3457"/>
                </a:lnTo>
                <a:lnTo>
                  <a:pt x="34405" y="3322"/>
                </a:lnTo>
                <a:lnTo>
                  <a:pt x="33642" y="3187"/>
                </a:lnTo>
                <a:lnTo>
                  <a:pt x="32879" y="3075"/>
                </a:lnTo>
                <a:lnTo>
                  <a:pt x="32116" y="2985"/>
                </a:lnTo>
                <a:lnTo>
                  <a:pt x="31353" y="2918"/>
                </a:lnTo>
                <a:lnTo>
                  <a:pt x="30590" y="2873"/>
                </a:lnTo>
                <a:lnTo>
                  <a:pt x="29827" y="2828"/>
                </a:lnTo>
                <a:lnTo>
                  <a:pt x="29041" y="2806"/>
                </a:lnTo>
                <a:lnTo>
                  <a:pt x="27515" y="2806"/>
                </a:lnTo>
                <a:lnTo>
                  <a:pt x="26730" y="2851"/>
                </a:lnTo>
                <a:lnTo>
                  <a:pt x="25967" y="2896"/>
                </a:lnTo>
                <a:lnTo>
                  <a:pt x="25204" y="2963"/>
                </a:lnTo>
                <a:lnTo>
                  <a:pt x="24441" y="3030"/>
                </a:lnTo>
                <a:lnTo>
                  <a:pt x="23678" y="3120"/>
                </a:lnTo>
                <a:lnTo>
                  <a:pt x="22914" y="3255"/>
                </a:lnTo>
                <a:lnTo>
                  <a:pt x="22151" y="3367"/>
                </a:lnTo>
                <a:lnTo>
                  <a:pt x="21411" y="3524"/>
                </a:lnTo>
                <a:lnTo>
                  <a:pt x="20648" y="3681"/>
                </a:lnTo>
                <a:lnTo>
                  <a:pt x="19907" y="3861"/>
                </a:lnTo>
                <a:lnTo>
                  <a:pt x="19167" y="4063"/>
                </a:lnTo>
                <a:lnTo>
                  <a:pt x="18426" y="4265"/>
                </a:lnTo>
                <a:lnTo>
                  <a:pt x="17685" y="4489"/>
                </a:lnTo>
                <a:lnTo>
                  <a:pt x="16945" y="4736"/>
                </a:lnTo>
                <a:lnTo>
                  <a:pt x="16227" y="5005"/>
                </a:lnTo>
                <a:lnTo>
                  <a:pt x="15508" y="5274"/>
                </a:lnTo>
                <a:lnTo>
                  <a:pt x="14813" y="5566"/>
                </a:lnTo>
                <a:lnTo>
                  <a:pt x="14094" y="5880"/>
                </a:lnTo>
                <a:lnTo>
                  <a:pt x="13399" y="6195"/>
                </a:lnTo>
                <a:lnTo>
                  <a:pt x="12703" y="6554"/>
                </a:lnTo>
                <a:lnTo>
                  <a:pt x="12030" y="6890"/>
                </a:lnTo>
                <a:lnTo>
                  <a:pt x="11132" y="7407"/>
                </a:lnTo>
                <a:lnTo>
                  <a:pt x="10257" y="7923"/>
                </a:lnTo>
                <a:lnTo>
                  <a:pt x="9404" y="8461"/>
                </a:lnTo>
                <a:lnTo>
                  <a:pt x="8573" y="9045"/>
                </a:lnTo>
                <a:lnTo>
                  <a:pt x="7743" y="9628"/>
                </a:lnTo>
                <a:lnTo>
                  <a:pt x="6935" y="10257"/>
                </a:lnTo>
                <a:lnTo>
                  <a:pt x="6150" y="10908"/>
                </a:lnTo>
                <a:lnTo>
                  <a:pt x="5387" y="11581"/>
                </a:lnTo>
                <a:lnTo>
                  <a:pt x="4646" y="12254"/>
                </a:lnTo>
                <a:lnTo>
                  <a:pt x="3905" y="12972"/>
                </a:lnTo>
                <a:lnTo>
                  <a:pt x="3210" y="13713"/>
                </a:lnTo>
                <a:lnTo>
                  <a:pt x="2514" y="14454"/>
                </a:lnTo>
                <a:lnTo>
                  <a:pt x="1863" y="15239"/>
                </a:lnTo>
                <a:lnTo>
                  <a:pt x="1212" y="16025"/>
                </a:lnTo>
                <a:lnTo>
                  <a:pt x="606" y="16833"/>
                </a:lnTo>
                <a:lnTo>
                  <a:pt x="0" y="17663"/>
                </a:lnTo>
                <a:lnTo>
                  <a:pt x="129810" y="17663"/>
                </a:lnTo>
                <a:lnTo>
                  <a:pt x="129518" y="16922"/>
                </a:lnTo>
                <a:lnTo>
                  <a:pt x="129204" y="16182"/>
                </a:lnTo>
                <a:lnTo>
                  <a:pt x="128890" y="15464"/>
                </a:lnTo>
                <a:lnTo>
                  <a:pt x="128531" y="14745"/>
                </a:lnTo>
                <a:lnTo>
                  <a:pt x="128149" y="14027"/>
                </a:lnTo>
                <a:lnTo>
                  <a:pt x="127768" y="13332"/>
                </a:lnTo>
                <a:lnTo>
                  <a:pt x="127364" y="12658"/>
                </a:lnTo>
                <a:lnTo>
                  <a:pt x="126915" y="11985"/>
                </a:lnTo>
                <a:lnTo>
                  <a:pt x="126466" y="11334"/>
                </a:lnTo>
                <a:lnTo>
                  <a:pt x="125995" y="10683"/>
                </a:lnTo>
                <a:lnTo>
                  <a:pt x="125523" y="10055"/>
                </a:lnTo>
                <a:lnTo>
                  <a:pt x="125007" y="9426"/>
                </a:lnTo>
                <a:lnTo>
                  <a:pt x="124469" y="8843"/>
                </a:lnTo>
                <a:lnTo>
                  <a:pt x="123930" y="8259"/>
                </a:lnTo>
                <a:lnTo>
                  <a:pt x="123369" y="7676"/>
                </a:lnTo>
                <a:lnTo>
                  <a:pt x="122785" y="7137"/>
                </a:lnTo>
                <a:lnTo>
                  <a:pt x="122269" y="6666"/>
                </a:lnTo>
                <a:lnTo>
                  <a:pt x="121731" y="6217"/>
                </a:lnTo>
                <a:lnTo>
                  <a:pt x="121192" y="5768"/>
                </a:lnTo>
                <a:lnTo>
                  <a:pt x="120631" y="5342"/>
                </a:lnTo>
                <a:lnTo>
                  <a:pt x="120070" y="4938"/>
                </a:lnTo>
                <a:lnTo>
                  <a:pt x="119486" y="4556"/>
                </a:lnTo>
                <a:lnTo>
                  <a:pt x="118903" y="4175"/>
                </a:lnTo>
                <a:lnTo>
                  <a:pt x="118297" y="3816"/>
                </a:lnTo>
                <a:lnTo>
                  <a:pt x="117691" y="3457"/>
                </a:lnTo>
                <a:lnTo>
                  <a:pt x="117085" y="3120"/>
                </a:lnTo>
                <a:lnTo>
                  <a:pt x="116456" y="2806"/>
                </a:lnTo>
                <a:lnTo>
                  <a:pt x="115828" y="2514"/>
                </a:lnTo>
                <a:lnTo>
                  <a:pt x="115177" y="2222"/>
                </a:lnTo>
                <a:lnTo>
                  <a:pt x="114526" y="1953"/>
                </a:lnTo>
                <a:lnTo>
                  <a:pt x="113876" y="1706"/>
                </a:lnTo>
                <a:lnTo>
                  <a:pt x="113225" y="1482"/>
                </a:lnTo>
                <a:lnTo>
                  <a:pt x="112551" y="1257"/>
                </a:lnTo>
                <a:lnTo>
                  <a:pt x="111878" y="1055"/>
                </a:lnTo>
                <a:lnTo>
                  <a:pt x="111205" y="876"/>
                </a:lnTo>
                <a:lnTo>
                  <a:pt x="110532" y="696"/>
                </a:lnTo>
                <a:lnTo>
                  <a:pt x="109836" y="561"/>
                </a:lnTo>
                <a:lnTo>
                  <a:pt x="109163" y="427"/>
                </a:lnTo>
                <a:lnTo>
                  <a:pt x="108467" y="292"/>
                </a:lnTo>
                <a:lnTo>
                  <a:pt x="107771" y="202"/>
                </a:lnTo>
                <a:lnTo>
                  <a:pt x="107075" y="135"/>
                </a:lnTo>
                <a:lnTo>
                  <a:pt x="106380" y="68"/>
                </a:lnTo>
                <a:lnTo>
                  <a:pt x="105684" y="23"/>
                </a:lnTo>
                <a:lnTo>
                  <a:pt x="104966" y="0"/>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2">
  <p:cSld name="CUSTOM_14_2">
    <p:spTree>
      <p:nvGrpSpPr>
        <p:cNvPr id="1" name="Shape 233"/>
        <p:cNvGrpSpPr/>
        <p:nvPr/>
      </p:nvGrpSpPr>
      <p:grpSpPr>
        <a:xfrm>
          <a:off x="0" y="0"/>
          <a:ext cx="0" cy="0"/>
          <a:chOff x="0" y="0"/>
          <a:chExt cx="0" cy="0"/>
        </a:xfrm>
      </p:grpSpPr>
      <p:sp>
        <p:nvSpPr>
          <p:cNvPr id="234" name="Google Shape;234;p22"/>
          <p:cNvSpPr txBox="1">
            <a:spLocks noGrp="1"/>
          </p:cNvSpPr>
          <p:nvPr>
            <p:ph type="title"/>
          </p:nvPr>
        </p:nvSpPr>
        <p:spPr>
          <a:xfrm>
            <a:off x="2200533" y="3549000"/>
            <a:ext cx="3552000" cy="487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2296" b="0">
                <a:latin typeface="Sora SemiBold"/>
                <a:ea typeface="Sora SemiBold"/>
                <a:cs typeface="Sora SemiBold"/>
                <a:sym typeface="Sora Semi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5" name="Google Shape;235;p22"/>
          <p:cNvSpPr txBox="1">
            <a:spLocks noGrp="1"/>
          </p:cNvSpPr>
          <p:nvPr>
            <p:ph type="title" idx="2"/>
          </p:nvPr>
        </p:nvSpPr>
        <p:spPr>
          <a:xfrm>
            <a:off x="6439467" y="3549000"/>
            <a:ext cx="3552800" cy="487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2296" b="0">
                <a:latin typeface="Sora SemiBold"/>
                <a:ea typeface="Sora SemiBold"/>
                <a:cs typeface="Sora SemiBold"/>
                <a:sym typeface="Sora Semi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6" name="Google Shape;236;p22"/>
          <p:cNvSpPr txBox="1">
            <a:spLocks noGrp="1"/>
          </p:cNvSpPr>
          <p:nvPr>
            <p:ph type="subTitle" idx="1"/>
          </p:nvPr>
        </p:nvSpPr>
        <p:spPr>
          <a:xfrm>
            <a:off x="6439467" y="4034703"/>
            <a:ext cx="35528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37" name="Google Shape;237;p22"/>
          <p:cNvSpPr txBox="1">
            <a:spLocks noGrp="1"/>
          </p:cNvSpPr>
          <p:nvPr>
            <p:ph type="subTitle" idx="3"/>
          </p:nvPr>
        </p:nvSpPr>
        <p:spPr>
          <a:xfrm>
            <a:off x="2200151" y="4034703"/>
            <a:ext cx="35528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38" name="Google Shape;238;p22"/>
          <p:cNvSpPr txBox="1">
            <a:spLocks noGrp="1"/>
          </p:cNvSpPr>
          <p:nvPr>
            <p:ph type="title" idx="4"/>
          </p:nvPr>
        </p:nvSpPr>
        <p:spPr>
          <a:xfrm>
            <a:off x="960000" y="719333"/>
            <a:ext cx="10272000" cy="60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3214"/>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39" name="Google Shape;239;p22"/>
          <p:cNvSpPr/>
          <p:nvPr/>
        </p:nvSpPr>
        <p:spPr>
          <a:xfrm>
            <a:off x="9485839" y="6330161"/>
            <a:ext cx="149151" cy="64216"/>
          </a:xfrm>
          <a:custGeom>
            <a:avLst/>
            <a:gdLst/>
            <a:ahLst/>
            <a:cxnLst/>
            <a:rect l="l" t="t" r="r" b="b"/>
            <a:pathLst>
              <a:path w="2966" h="1277" fill="none" extrusionOk="0">
                <a:moveTo>
                  <a:pt x="0" y="19"/>
                </a:moveTo>
                <a:lnTo>
                  <a:pt x="0" y="19"/>
                </a:lnTo>
                <a:lnTo>
                  <a:pt x="0" y="19"/>
                </a:lnTo>
                <a:lnTo>
                  <a:pt x="601" y="0"/>
                </a:lnTo>
                <a:lnTo>
                  <a:pt x="601" y="0"/>
                </a:lnTo>
                <a:lnTo>
                  <a:pt x="1220" y="19"/>
                </a:lnTo>
                <a:lnTo>
                  <a:pt x="1802" y="75"/>
                </a:lnTo>
                <a:lnTo>
                  <a:pt x="1802" y="75"/>
                </a:lnTo>
                <a:lnTo>
                  <a:pt x="2121" y="113"/>
                </a:lnTo>
                <a:lnTo>
                  <a:pt x="2308" y="150"/>
                </a:lnTo>
                <a:lnTo>
                  <a:pt x="2496" y="188"/>
                </a:lnTo>
                <a:lnTo>
                  <a:pt x="2684" y="263"/>
                </a:lnTo>
                <a:lnTo>
                  <a:pt x="2759" y="319"/>
                </a:lnTo>
                <a:lnTo>
                  <a:pt x="2834" y="376"/>
                </a:lnTo>
                <a:lnTo>
                  <a:pt x="2890" y="432"/>
                </a:lnTo>
                <a:lnTo>
                  <a:pt x="2928" y="507"/>
                </a:lnTo>
                <a:lnTo>
                  <a:pt x="2946" y="582"/>
                </a:lnTo>
                <a:lnTo>
                  <a:pt x="2965" y="676"/>
                </a:lnTo>
                <a:lnTo>
                  <a:pt x="2965" y="676"/>
                </a:lnTo>
                <a:lnTo>
                  <a:pt x="2965" y="770"/>
                </a:lnTo>
                <a:lnTo>
                  <a:pt x="2928" y="864"/>
                </a:lnTo>
                <a:lnTo>
                  <a:pt x="2890" y="976"/>
                </a:lnTo>
                <a:lnTo>
                  <a:pt x="2834" y="1089"/>
                </a:lnTo>
                <a:lnTo>
                  <a:pt x="2834" y="1089"/>
                </a:lnTo>
                <a:lnTo>
                  <a:pt x="2796" y="1126"/>
                </a:lnTo>
                <a:lnTo>
                  <a:pt x="2740" y="1183"/>
                </a:lnTo>
                <a:lnTo>
                  <a:pt x="2665" y="1201"/>
                </a:lnTo>
                <a:lnTo>
                  <a:pt x="2590" y="1239"/>
                </a:lnTo>
                <a:lnTo>
                  <a:pt x="2402" y="1258"/>
                </a:lnTo>
                <a:lnTo>
                  <a:pt x="2177" y="1276"/>
                </a:lnTo>
                <a:lnTo>
                  <a:pt x="2177" y="1276"/>
                </a:lnTo>
                <a:lnTo>
                  <a:pt x="1896" y="1258"/>
                </a:lnTo>
                <a:lnTo>
                  <a:pt x="1614" y="1220"/>
                </a:lnTo>
                <a:lnTo>
                  <a:pt x="1389" y="1183"/>
                </a:lnTo>
                <a:lnTo>
                  <a:pt x="1220" y="1145"/>
                </a:lnTo>
                <a:lnTo>
                  <a:pt x="1220" y="1145"/>
                </a:lnTo>
                <a:lnTo>
                  <a:pt x="976" y="1051"/>
                </a:lnTo>
                <a:lnTo>
                  <a:pt x="770" y="939"/>
                </a:lnTo>
                <a:lnTo>
                  <a:pt x="601" y="826"/>
                </a:lnTo>
                <a:lnTo>
                  <a:pt x="432" y="676"/>
                </a:lnTo>
                <a:lnTo>
                  <a:pt x="301" y="526"/>
                </a:lnTo>
                <a:lnTo>
                  <a:pt x="169" y="376"/>
                </a:lnTo>
                <a:lnTo>
                  <a:pt x="75" y="207"/>
                </a:lnTo>
                <a:lnTo>
                  <a:pt x="0" y="19"/>
                </a:lnTo>
                <a:lnTo>
                  <a:pt x="0" y="19"/>
                </a:lnTo>
              </a:path>
            </a:pathLst>
          </a:custGeom>
          <a:solidFill>
            <a:schemeClr val="accent3"/>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0" name="Google Shape;240;p22"/>
          <p:cNvSpPr/>
          <p:nvPr/>
        </p:nvSpPr>
        <p:spPr>
          <a:xfrm>
            <a:off x="8459146" y="6520743"/>
            <a:ext cx="29318" cy="88756"/>
          </a:xfrm>
          <a:custGeom>
            <a:avLst/>
            <a:gdLst/>
            <a:ahLst/>
            <a:cxnLst/>
            <a:rect l="l" t="t" r="r" b="b"/>
            <a:pathLst>
              <a:path w="583" h="1765" fill="none" extrusionOk="0">
                <a:moveTo>
                  <a:pt x="1" y="1765"/>
                </a:moveTo>
                <a:lnTo>
                  <a:pt x="1" y="1765"/>
                </a:lnTo>
                <a:lnTo>
                  <a:pt x="1" y="1521"/>
                </a:lnTo>
                <a:lnTo>
                  <a:pt x="1" y="1277"/>
                </a:lnTo>
                <a:lnTo>
                  <a:pt x="39" y="1052"/>
                </a:lnTo>
                <a:lnTo>
                  <a:pt x="95" y="808"/>
                </a:lnTo>
                <a:lnTo>
                  <a:pt x="170" y="583"/>
                </a:lnTo>
                <a:lnTo>
                  <a:pt x="264" y="376"/>
                </a:lnTo>
                <a:lnTo>
                  <a:pt x="414" y="170"/>
                </a:lnTo>
                <a:lnTo>
                  <a:pt x="583" y="1"/>
                </a:lnTo>
                <a:lnTo>
                  <a:pt x="583" y="1"/>
                </a:lnTo>
                <a:lnTo>
                  <a:pt x="470" y="170"/>
                </a:lnTo>
                <a:lnTo>
                  <a:pt x="376" y="339"/>
                </a:lnTo>
                <a:lnTo>
                  <a:pt x="282" y="508"/>
                </a:lnTo>
                <a:lnTo>
                  <a:pt x="207" y="695"/>
                </a:lnTo>
                <a:lnTo>
                  <a:pt x="95" y="1052"/>
                </a:lnTo>
                <a:lnTo>
                  <a:pt x="39" y="1389"/>
                </a:lnTo>
                <a:lnTo>
                  <a:pt x="39" y="1389"/>
                </a:lnTo>
                <a:lnTo>
                  <a:pt x="20" y="1577"/>
                </a:lnTo>
                <a:lnTo>
                  <a:pt x="1" y="1765"/>
                </a:lnTo>
              </a:path>
            </a:pathLst>
          </a:custGeom>
          <a:solidFill>
            <a:schemeClr val="accent3"/>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1" name="Google Shape;241;p22"/>
          <p:cNvSpPr/>
          <p:nvPr/>
        </p:nvSpPr>
        <p:spPr>
          <a:xfrm rot="10800000" flipH="1">
            <a:off x="8576051" y="4423280"/>
            <a:ext cx="3800983" cy="2564773"/>
          </a:xfrm>
          <a:custGeom>
            <a:avLst/>
            <a:gdLst/>
            <a:ahLst/>
            <a:cxnLst/>
            <a:rect l="l" t="t" r="r" b="b"/>
            <a:pathLst>
              <a:path w="40786" h="27521" extrusionOk="0">
                <a:moveTo>
                  <a:pt x="0" y="0"/>
                </a:moveTo>
                <a:lnTo>
                  <a:pt x="42" y="506"/>
                </a:lnTo>
                <a:lnTo>
                  <a:pt x="84" y="969"/>
                </a:lnTo>
                <a:lnTo>
                  <a:pt x="169" y="1432"/>
                </a:lnTo>
                <a:lnTo>
                  <a:pt x="274" y="1853"/>
                </a:lnTo>
                <a:lnTo>
                  <a:pt x="400" y="2253"/>
                </a:lnTo>
                <a:lnTo>
                  <a:pt x="548" y="2654"/>
                </a:lnTo>
                <a:lnTo>
                  <a:pt x="716" y="3011"/>
                </a:lnTo>
                <a:lnTo>
                  <a:pt x="927" y="3348"/>
                </a:lnTo>
                <a:lnTo>
                  <a:pt x="1137" y="3664"/>
                </a:lnTo>
                <a:lnTo>
                  <a:pt x="1390" y="3980"/>
                </a:lnTo>
                <a:lnTo>
                  <a:pt x="1643" y="4275"/>
                </a:lnTo>
                <a:lnTo>
                  <a:pt x="1916" y="4528"/>
                </a:lnTo>
                <a:lnTo>
                  <a:pt x="2232" y="4801"/>
                </a:lnTo>
                <a:lnTo>
                  <a:pt x="2548" y="5033"/>
                </a:lnTo>
                <a:lnTo>
                  <a:pt x="2885" y="5264"/>
                </a:lnTo>
                <a:lnTo>
                  <a:pt x="3243" y="5454"/>
                </a:lnTo>
                <a:lnTo>
                  <a:pt x="3601" y="5665"/>
                </a:lnTo>
                <a:lnTo>
                  <a:pt x="4001" y="5854"/>
                </a:lnTo>
                <a:lnTo>
                  <a:pt x="4401" y="6023"/>
                </a:lnTo>
                <a:lnTo>
                  <a:pt x="4801" y="6170"/>
                </a:lnTo>
                <a:lnTo>
                  <a:pt x="5243" y="6338"/>
                </a:lnTo>
                <a:lnTo>
                  <a:pt x="5685" y="6465"/>
                </a:lnTo>
                <a:lnTo>
                  <a:pt x="6591" y="6738"/>
                </a:lnTo>
                <a:lnTo>
                  <a:pt x="7538" y="6970"/>
                </a:lnTo>
                <a:lnTo>
                  <a:pt x="8528" y="7181"/>
                </a:lnTo>
                <a:lnTo>
                  <a:pt x="9560" y="7370"/>
                </a:lnTo>
                <a:lnTo>
                  <a:pt x="10591" y="7560"/>
                </a:lnTo>
                <a:lnTo>
                  <a:pt x="12739" y="7918"/>
                </a:lnTo>
                <a:lnTo>
                  <a:pt x="13813" y="8107"/>
                </a:lnTo>
                <a:lnTo>
                  <a:pt x="14887" y="8318"/>
                </a:lnTo>
                <a:lnTo>
                  <a:pt x="15961" y="8528"/>
                </a:lnTo>
                <a:lnTo>
                  <a:pt x="17034" y="8781"/>
                </a:lnTo>
                <a:lnTo>
                  <a:pt x="18066" y="9076"/>
                </a:lnTo>
                <a:lnTo>
                  <a:pt x="19098" y="9413"/>
                </a:lnTo>
                <a:lnTo>
                  <a:pt x="19582" y="9581"/>
                </a:lnTo>
                <a:lnTo>
                  <a:pt x="20088" y="9770"/>
                </a:lnTo>
                <a:lnTo>
                  <a:pt x="20572" y="9981"/>
                </a:lnTo>
                <a:lnTo>
                  <a:pt x="21035" y="10192"/>
                </a:lnTo>
                <a:lnTo>
                  <a:pt x="21498" y="10423"/>
                </a:lnTo>
                <a:lnTo>
                  <a:pt x="21940" y="10676"/>
                </a:lnTo>
                <a:lnTo>
                  <a:pt x="22383" y="10950"/>
                </a:lnTo>
                <a:lnTo>
                  <a:pt x="22825" y="11223"/>
                </a:lnTo>
                <a:lnTo>
                  <a:pt x="23225" y="11518"/>
                </a:lnTo>
                <a:lnTo>
                  <a:pt x="23625" y="11834"/>
                </a:lnTo>
                <a:lnTo>
                  <a:pt x="24025" y="12171"/>
                </a:lnTo>
                <a:lnTo>
                  <a:pt x="24383" y="12529"/>
                </a:lnTo>
                <a:lnTo>
                  <a:pt x="24741" y="12908"/>
                </a:lnTo>
                <a:lnTo>
                  <a:pt x="25078" y="13287"/>
                </a:lnTo>
                <a:lnTo>
                  <a:pt x="25394" y="13708"/>
                </a:lnTo>
                <a:lnTo>
                  <a:pt x="25688" y="14150"/>
                </a:lnTo>
                <a:lnTo>
                  <a:pt x="26510" y="15414"/>
                </a:lnTo>
                <a:lnTo>
                  <a:pt x="27331" y="16572"/>
                </a:lnTo>
                <a:lnTo>
                  <a:pt x="28110" y="17667"/>
                </a:lnTo>
                <a:lnTo>
                  <a:pt x="28889" y="18677"/>
                </a:lnTo>
                <a:lnTo>
                  <a:pt x="29647" y="19625"/>
                </a:lnTo>
                <a:lnTo>
                  <a:pt x="30384" y="20488"/>
                </a:lnTo>
                <a:lnTo>
                  <a:pt x="31100" y="21309"/>
                </a:lnTo>
                <a:lnTo>
                  <a:pt x="31795" y="22046"/>
                </a:lnTo>
                <a:lnTo>
                  <a:pt x="32468" y="22720"/>
                </a:lnTo>
                <a:lnTo>
                  <a:pt x="33121" y="23352"/>
                </a:lnTo>
                <a:lnTo>
                  <a:pt x="33753" y="23920"/>
                </a:lnTo>
                <a:lnTo>
                  <a:pt x="34363" y="24426"/>
                </a:lnTo>
                <a:lnTo>
                  <a:pt x="34953" y="24889"/>
                </a:lnTo>
                <a:lnTo>
                  <a:pt x="35500" y="25310"/>
                </a:lnTo>
                <a:lnTo>
                  <a:pt x="36048" y="25668"/>
                </a:lnTo>
                <a:lnTo>
                  <a:pt x="36553" y="25984"/>
                </a:lnTo>
                <a:lnTo>
                  <a:pt x="37038" y="26278"/>
                </a:lnTo>
                <a:lnTo>
                  <a:pt x="37501" y="26531"/>
                </a:lnTo>
                <a:lnTo>
                  <a:pt x="37943" y="26742"/>
                </a:lnTo>
                <a:lnTo>
                  <a:pt x="38343" y="26910"/>
                </a:lnTo>
                <a:lnTo>
                  <a:pt x="38722" y="27058"/>
                </a:lnTo>
                <a:lnTo>
                  <a:pt x="39059" y="27184"/>
                </a:lnTo>
                <a:lnTo>
                  <a:pt x="39375" y="27289"/>
                </a:lnTo>
                <a:lnTo>
                  <a:pt x="39670" y="27352"/>
                </a:lnTo>
                <a:lnTo>
                  <a:pt x="40154" y="27458"/>
                </a:lnTo>
                <a:lnTo>
                  <a:pt x="40491" y="27500"/>
                </a:lnTo>
                <a:lnTo>
                  <a:pt x="40722" y="27521"/>
                </a:lnTo>
                <a:lnTo>
                  <a:pt x="40786" y="27521"/>
                </a:lnTo>
                <a:lnTo>
                  <a:pt x="40786" y="548"/>
                </a:lnTo>
                <a:lnTo>
                  <a:pt x="0"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2" name="Google Shape;242;p22"/>
          <p:cNvSpPr/>
          <p:nvPr/>
        </p:nvSpPr>
        <p:spPr>
          <a:xfrm rot="10800000">
            <a:off x="-185033" y="4423280"/>
            <a:ext cx="3800983" cy="2564773"/>
          </a:xfrm>
          <a:custGeom>
            <a:avLst/>
            <a:gdLst/>
            <a:ahLst/>
            <a:cxnLst/>
            <a:rect l="l" t="t" r="r" b="b"/>
            <a:pathLst>
              <a:path w="40786" h="27521" extrusionOk="0">
                <a:moveTo>
                  <a:pt x="0" y="0"/>
                </a:moveTo>
                <a:lnTo>
                  <a:pt x="42" y="506"/>
                </a:lnTo>
                <a:lnTo>
                  <a:pt x="84" y="969"/>
                </a:lnTo>
                <a:lnTo>
                  <a:pt x="169" y="1432"/>
                </a:lnTo>
                <a:lnTo>
                  <a:pt x="274" y="1853"/>
                </a:lnTo>
                <a:lnTo>
                  <a:pt x="400" y="2253"/>
                </a:lnTo>
                <a:lnTo>
                  <a:pt x="548" y="2654"/>
                </a:lnTo>
                <a:lnTo>
                  <a:pt x="716" y="3011"/>
                </a:lnTo>
                <a:lnTo>
                  <a:pt x="927" y="3348"/>
                </a:lnTo>
                <a:lnTo>
                  <a:pt x="1137" y="3664"/>
                </a:lnTo>
                <a:lnTo>
                  <a:pt x="1390" y="3980"/>
                </a:lnTo>
                <a:lnTo>
                  <a:pt x="1643" y="4275"/>
                </a:lnTo>
                <a:lnTo>
                  <a:pt x="1916" y="4528"/>
                </a:lnTo>
                <a:lnTo>
                  <a:pt x="2232" y="4801"/>
                </a:lnTo>
                <a:lnTo>
                  <a:pt x="2548" y="5033"/>
                </a:lnTo>
                <a:lnTo>
                  <a:pt x="2885" y="5264"/>
                </a:lnTo>
                <a:lnTo>
                  <a:pt x="3243" y="5454"/>
                </a:lnTo>
                <a:lnTo>
                  <a:pt x="3601" y="5665"/>
                </a:lnTo>
                <a:lnTo>
                  <a:pt x="4001" y="5854"/>
                </a:lnTo>
                <a:lnTo>
                  <a:pt x="4401" y="6023"/>
                </a:lnTo>
                <a:lnTo>
                  <a:pt x="4801" y="6170"/>
                </a:lnTo>
                <a:lnTo>
                  <a:pt x="5243" y="6338"/>
                </a:lnTo>
                <a:lnTo>
                  <a:pt x="5685" y="6465"/>
                </a:lnTo>
                <a:lnTo>
                  <a:pt x="6591" y="6738"/>
                </a:lnTo>
                <a:lnTo>
                  <a:pt x="7538" y="6970"/>
                </a:lnTo>
                <a:lnTo>
                  <a:pt x="8528" y="7181"/>
                </a:lnTo>
                <a:lnTo>
                  <a:pt x="9560" y="7370"/>
                </a:lnTo>
                <a:lnTo>
                  <a:pt x="10591" y="7560"/>
                </a:lnTo>
                <a:lnTo>
                  <a:pt x="12739" y="7918"/>
                </a:lnTo>
                <a:lnTo>
                  <a:pt x="13813" y="8107"/>
                </a:lnTo>
                <a:lnTo>
                  <a:pt x="14887" y="8318"/>
                </a:lnTo>
                <a:lnTo>
                  <a:pt x="15961" y="8528"/>
                </a:lnTo>
                <a:lnTo>
                  <a:pt x="17034" y="8781"/>
                </a:lnTo>
                <a:lnTo>
                  <a:pt x="18066" y="9076"/>
                </a:lnTo>
                <a:lnTo>
                  <a:pt x="19098" y="9413"/>
                </a:lnTo>
                <a:lnTo>
                  <a:pt x="19582" y="9581"/>
                </a:lnTo>
                <a:lnTo>
                  <a:pt x="20088" y="9770"/>
                </a:lnTo>
                <a:lnTo>
                  <a:pt x="20572" y="9981"/>
                </a:lnTo>
                <a:lnTo>
                  <a:pt x="21035" y="10192"/>
                </a:lnTo>
                <a:lnTo>
                  <a:pt x="21498" y="10423"/>
                </a:lnTo>
                <a:lnTo>
                  <a:pt x="21940" y="10676"/>
                </a:lnTo>
                <a:lnTo>
                  <a:pt x="22383" y="10950"/>
                </a:lnTo>
                <a:lnTo>
                  <a:pt x="22825" y="11223"/>
                </a:lnTo>
                <a:lnTo>
                  <a:pt x="23225" y="11518"/>
                </a:lnTo>
                <a:lnTo>
                  <a:pt x="23625" y="11834"/>
                </a:lnTo>
                <a:lnTo>
                  <a:pt x="24025" y="12171"/>
                </a:lnTo>
                <a:lnTo>
                  <a:pt x="24383" y="12529"/>
                </a:lnTo>
                <a:lnTo>
                  <a:pt x="24741" y="12908"/>
                </a:lnTo>
                <a:lnTo>
                  <a:pt x="25078" y="13287"/>
                </a:lnTo>
                <a:lnTo>
                  <a:pt x="25394" y="13708"/>
                </a:lnTo>
                <a:lnTo>
                  <a:pt x="25688" y="14150"/>
                </a:lnTo>
                <a:lnTo>
                  <a:pt x="26510" y="15414"/>
                </a:lnTo>
                <a:lnTo>
                  <a:pt x="27331" y="16572"/>
                </a:lnTo>
                <a:lnTo>
                  <a:pt x="28110" y="17667"/>
                </a:lnTo>
                <a:lnTo>
                  <a:pt x="28889" y="18677"/>
                </a:lnTo>
                <a:lnTo>
                  <a:pt x="29647" y="19625"/>
                </a:lnTo>
                <a:lnTo>
                  <a:pt x="30384" y="20488"/>
                </a:lnTo>
                <a:lnTo>
                  <a:pt x="31100" y="21309"/>
                </a:lnTo>
                <a:lnTo>
                  <a:pt x="31795" y="22046"/>
                </a:lnTo>
                <a:lnTo>
                  <a:pt x="32468" y="22720"/>
                </a:lnTo>
                <a:lnTo>
                  <a:pt x="33121" y="23352"/>
                </a:lnTo>
                <a:lnTo>
                  <a:pt x="33753" y="23920"/>
                </a:lnTo>
                <a:lnTo>
                  <a:pt x="34363" y="24426"/>
                </a:lnTo>
                <a:lnTo>
                  <a:pt x="34953" y="24889"/>
                </a:lnTo>
                <a:lnTo>
                  <a:pt x="35500" y="25310"/>
                </a:lnTo>
                <a:lnTo>
                  <a:pt x="36048" y="25668"/>
                </a:lnTo>
                <a:lnTo>
                  <a:pt x="36553" y="25984"/>
                </a:lnTo>
                <a:lnTo>
                  <a:pt x="37038" y="26278"/>
                </a:lnTo>
                <a:lnTo>
                  <a:pt x="37501" y="26531"/>
                </a:lnTo>
                <a:lnTo>
                  <a:pt x="37943" y="26742"/>
                </a:lnTo>
                <a:lnTo>
                  <a:pt x="38343" y="26910"/>
                </a:lnTo>
                <a:lnTo>
                  <a:pt x="38722" y="27058"/>
                </a:lnTo>
                <a:lnTo>
                  <a:pt x="39059" y="27184"/>
                </a:lnTo>
                <a:lnTo>
                  <a:pt x="39375" y="27289"/>
                </a:lnTo>
                <a:lnTo>
                  <a:pt x="39670" y="27352"/>
                </a:lnTo>
                <a:lnTo>
                  <a:pt x="40154" y="27458"/>
                </a:lnTo>
                <a:lnTo>
                  <a:pt x="40491" y="27500"/>
                </a:lnTo>
                <a:lnTo>
                  <a:pt x="40722" y="27521"/>
                </a:lnTo>
                <a:lnTo>
                  <a:pt x="40786" y="27521"/>
                </a:lnTo>
                <a:lnTo>
                  <a:pt x="40786" y="548"/>
                </a:lnTo>
                <a:lnTo>
                  <a:pt x="0" y="0"/>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3" name="Google Shape;243;p22"/>
          <p:cNvSpPr/>
          <p:nvPr/>
        </p:nvSpPr>
        <p:spPr>
          <a:xfrm rot="10800000" flipH="1">
            <a:off x="-548179" y="-247589"/>
            <a:ext cx="3363228" cy="1953256"/>
          </a:xfrm>
          <a:custGeom>
            <a:avLst/>
            <a:gdLst/>
            <a:ahLst/>
            <a:cxnLst/>
            <a:rect l="l" t="t" r="r" b="b"/>
            <a:pathLst>
              <a:path w="30637" h="17793" extrusionOk="0">
                <a:moveTo>
                  <a:pt x="1" y="0"/>
                </a:moveTo>
                <a:lnTo>
                  <a:pt x="2822" y="15287"/>
                </a:lnTo>
                <a:lnTo>
                  <a:pt x="4212" y="15540"/>
                </a:lnTo>
                <a:lnTo>
                  <a:pt x="5791" y="15813"/>
                </a:lnTo>
                <a:lnTo>
                  <a:pt x="7812" y="16129"/>
                </a:lnTo>
                <a:lnTo>
                  <a:pt x="10213" y="16508"/>
                </a:lnTo>
                <a:lnTo>
                  <a:pt x="12845" y="16866"/>
                </a:lnTo>
                <a:lnTo>
                  <a:pt x="14213" y="17056"/>
                </a:lnTo>
                <a:lnTo>
                  <a:pt x="15624" y="17203"/>
                </a:lnTo>
                <a:lnTo>
                  <a:pt x="17035" y="17371"/>
                </a:lnTo>
                <a:lnTo>
                  <a:pt x="18424" y="17498"/>
                </a:lnTo>
                <a:lnTo>
                  <a:pt x="19814" y="17603"/>
                </a:lnTo>
                <a:lnTo>
                  <a:pt x="21183" y="17708"/>
                </a:lnTo>
                <a:lnTo>
                  <a:pt x="22509" y="17750"/>
                </a:lnTo>
                <a:lnTo>
                  <a:pt x="23773" y="17793"/>
                </a:lnTo>
                <a:lnTo>
                  <a:pt x="24973" y="17771"/>
                </a:lnTo>
                <a:lnTo>
                  <a:pt x="26089" y="17729"/>
                </a:lnTo>
                <a:lnTo>
                  <a:pt x="26615" y="17687"/>
                </a:lnTo>
                <a:lnTo>
                  <a:pt x="27121" y="17645"/>
                </a:lnTo>
                <a:lnTo>
                  <a:pt x="27605" y="17582"/>
                </a:lnTo>
                <a:lnTo>
                  <a:pt x="28047" y="17519"/>
                </a:lnTo>
                <a:lnTo>
                  <a:pt x="28468" y="17435"/>
                </a:lnTo>
                <a:lnTo>
                  <a:pt x="28847" y="17329"/>
                </a:lnTo>
                <a:lnTo>
                  <a:pt x="29205" y="17224"/>
                </a:lnTo>
                <a:lnTo>
                  <a:pt x="29521" y="17098"/>
                </a:lnTo>
                <a:lnTo>
                  <a:pt x="29795" y="16950"/>
                </a:lnTo>
                <a:lnTo>
                  <a:pt x="30047" y="16803"/>
                </a:lnTo>
                <a:lnTo>
                  <a:pt x="30258" y="16634"/>
                </a:lnTo>
                <a:lnTo>
                  <a:pt x="30405" y="16445"/>
                </a:lnTo>
                <a:lnTo>
                  <a:pt x="30532" y="16234"/>
                </a:lnTo>
                <a:lnTo>
                  <a:pt x="30616" y="16024"/>
                </a:lnTo>
                <a:lnTo>
                  <a:pt x="30637" y="15792"/>
                </a:lnTo>
                <a:lnTo>
                  <a:pt x="30637" y="15540"/>
                </a:lnTo>
                <a:lnTo>
                  <a:pt x="30553" y="15266"/>
                </a:lnTo>
                <a:lnTo>
                  <a:pt x="30447" y="14971"/>
                </a:lnTo>
                <a:lnTo>
                  <a:pt x="30279" y="14676"/>
                </a:lnTo>
                <a:lnTo>
                  <a:pt x="30047" y="14339"/>
                </a:lnTo>
                <a:lnTo>
                  <a:pt x="29563" y="13708"/>
                </a:lnTo>
                <a:lnTo>
                  <a:pt x="29079" y="13160"/>
                </a:lnTo>
                <a:lnTo>
                  <a:pt x="28594" y="12697"/>
                </a:lnTo>
                <a:lnTo>
                  <a:pt x="28131" y="12318"/>
                </a:lnTo>
                <a:lnTo>
                  <a:pt x="27668" y="11981"/>
                </a:lnTo>
                <a:lnTo>
                  <a:pt x="27205" y="11707"/>
                </a:lnTo>
                <a:lnTo>
                  <a:pt x="26763" y="11497"/>
                </a:lnTo>
                <a:lnTo>
                  <a:pt x="26320" y="11349"/>
                </a:lnTo>
                <a:lnTo>
                  <a:pt x="25878" y="11223"/>
                </a:lnTo>
                <a:lnTo>
                  <a:pt x="25436" y="11139"/>
                </a:lnTo>
                <a:lnTo>
                  <a:pt x="25015" y="11097"/>
                </a:lnTo>
                <a:lnTo>
                  <a:pt x="24573" y="11076"/>
                </a:lnTo>
                <a:lnTo>
                  <a:pt x="23731" y="11076"/>
                </a:lnTo>
                <a:lnTo>
                  <a:pt x="22867" y="11139"/>
                </a:lnTo>
                <a:lnTo>
                  <a:pt x="22004" y="11181"/>
                </a:lnTo>
                <a:lnTo>
                  <a:pt x="21583" y="11181"/>
                </a:lnTo>
                <a:lnTo>
                  <a:pt x="21141" y="11160"/>
                </a:lnTo>
                <a:lnTo>
                  <a:pt x="20720" y="11118"/>
                </a:lnTo>
                <a:lnTo>
                  <a:pt x="20277" y="11055"/>
                </a:lnTo>
                <a:lnTo>
                  <a:pt x="19814" y="10928"/>
                </a:lnTo>
                <a:lnTo>
                  <a:pt x="19372" y="10781"/>
                </a:lnTo>
                <a:lnTo>
                  <a:pt x="18909" y="10591"/>
                </a:lnTo>
                <a:lnTo>
                  <a:pt x="18446" y="10339"/>
                </a:lnTo>
                <a:lnTo>
                  <a:pt x="17982" y="10023"/>
                </a:lnTo>
                <a:lnTo>
                  <a:pt x="17498" y="9644"/>
                </a:lnTo>
                <a:lnTo>
                  <a:pt x="17014" y="9181"/>
                </a:lnTo>
                <a:lnTo>
                  <a:pt x="16529" y="8675"/>
                </a:lnTo>
                <a:lnTo>
                  <a:pt x="16024" y="8065"/>
                </a:lnTo>
                <a:lnTo>
                  <a:pt x="15498" y="7370"/>
                </a:lnTo>
                <a:lnTo>
                  <a:pt x="14971" y="6633"/>
                </a:lnTo>
                <a:lnTo>
                  <a:pt x="14424" y="5980"/>
                </a:lnTo>
                <a:lnTo>
                  <a:pt x="13855" y="5348"/>
                </a:lnTo>
                <a:lnTo>
                  <a:pt x="13266" y="4780"/>
                </a:lnTo>
                <a:lnTo>
                  <a:pt x="12676" y="4232"/>
                </a:lnTo>
                <a:lnTo>
                  <a:pt x="12087" y="3748"/>
                </a:lnTo>
                <a:lnTo>
                  <a:pt x="11476" y="3306"/>
                </a:lnTo>
                <a:lnTo>
                  <a:pt x="10844" y="2885"/>
                </a:lnTo>
                <a:lnTo>
                  <a:pt x="10234" y="2506"/>
                </a:lnTo>
                <a:lnTo>
                  <a:pt x="9623" y="2169"/>
                </a:lnTo>
                <a:lnTo>
                  <a:pt x="8991" y="1853"/>
                </a:lnTo>
                <a:lnTo>
                  <a:pt x="8381" y="1579"/>
                </a:lnTo>
                <a:lnTo>
                  <a:pt x="7770" y="1327"/>
                </a:lnTo>
                <a:lnTo>
                  <a:pt x="7160" y="1116"/>
                </a:lnTo>
                <a:lnTo>
                  <a:pt x="6570" y="927"/>
                </a:lnTo>
                <a:lnTo>
                  <a:pt x="5980" y="758"/>
                </a:lnTo>
                <a:lnTo>
                  <a:pt x="5412" y="611"/>
                </a:lnTo>
                <a:lnTo>
                  <a:pt x="4864" y="484"/>
                </a:lnTo>
                <a:lnTo>
                  <a:pt x="4338" y="379"/>
                </a:lnTo>
                <a:lnTo>
                  <a:pt x="3812" y="295"/>
                </a:lnTo>
                <a:lnTo>
                  <a:pt x="2843" y="169"/>
                </a:lnTo>
                <a:lnTo>
                  <a:pt x="2001" y="84"/>
                </a:lnTo>
                <a:lnTo>
                  <a:pt x="1264" y="42"/>
                </a:lnTo>
                <a:lnTo>
                  <a:pt x="674" y="21"/>
                </a:lnTo>
                <a:lnTo>
                  <a:pt x="253" y="21"/>
                </a:lnTo>
                <a:lnTo>
                  <a:pt x="1"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4" name="Google Shape;244;p22"/>
          <p:cNvSpPr/>
          <p:nvPr/>
        </p:nvSpPr>
        <p:spPr>
          <a:xfrm rot="10800000">
            <a:off x="9376954" y="-247589"/>
            <a:ext cx="3363228" cy="1953256"/>
          </a:xfrm>
          <a:custGeom>
            <a:avLst/>
            <a:gdLst/>
            <a:ahLst/>
            <a:cxnLst/>
            <a:rect l="l" t="t" r="r" b="b"/>
            <a:pathLst>
              <a:path w="30637" h="17793" extrusionOk="0">
                <a:moveTo>
                  <a:pt x="1" y="0"/>
                </a:moveTo>
                <a:lnTo>
                  <a:pt x="2822" y="15287"/>
                </a:lnTo>
                <a:lnTo>
                  <a:pt x="4212" y="15540"/>
                </a:lnTo>
                <a:lnTo>
                  <a:pt x="5791" y="15813"/>
                </a:lnTo>
                <a:lnTo>
                  <a:pt x="7812" y="16129"/>
                </a:lnTo>
                <a:lnTo>
                  <a:pt x="10213" y="16508"/>
                </a:lnTo>
                <a:lnTo>
                  <a:pt x="12845" y="16866"/>
                </a:lnTo>
                <a:lnTo>
                  <a:pt x="14213" y="17056"/>
                </a:lnTo>
                <a:lnTo>
                  <a:pt x="15624" y="17203"/>
                </a:lnTo>
                <a:lnTo>
                  <a:pt x="17035" y="17371"/>
                </a:lnTo>
                <a:lnTo>
                  <a:pt x="18424" y="17498"/>
                </a:lnTo>
                <a:lnTo>
                  <a:pt x="19814" y="17603"/>
                </a:lnTo>
                <a:lnTo>
                  <a:pt x="21183" y="17708"/>
                </a:lnTo>
                <a:lnTo>
                  <a:pt x="22509" y="17750"/>
                </a:lnTo>
                <a:lnTo>
                  <a:pt x="23773" y="17793"/>
                </a:lnTo>
                <a:lnTo>
                  <a:pt x="24973" y="17771"/>
                </a:lnTo>
                <a:lnTo>
                  <a:pt x="26089" y="17729"/>
                </a:lnTo>
                <a:lnTo>
                  <a:pt x="26615" y="17687"/>
                </a:lnTo>
                <a:lnTo>
                  <a:pt x="27121" y="17645"/>
                </a:lnTo>
                <a:lnTo>
                  <a:pt x="27605" y="17582"/>
                </a:lnTo>
                <a:lnTo>
                  <a:pt x="28047" y="17519"/>
                </a:lnTo>
                <a:lnTo>
                  <a:pt x="28468" y="17435"/>
                </a:lnTo>
                <a:lnTo>
                  <a:pt x="28847" y="17329"/>
                </a:lnTo>
                <a:lnTo>
                  <a:pt x="29205" y="17224"/>
                </a:lnTo>
                <a:lnTo>
                  <a:pt x="29521" y="17098"/>
                </a:lnTo>
                <a:lnTo>
                  <a:pt x="29795" y="16950"/>
                </a:lnTo>
                <a:lnTo>
                  <a:pt x="30047" y="16803"/>
                </a:lnTo>
                <a:lnTo>
                  <a:pt x="30258" y="16634"/>
                </a:lnTo>
                <a:lnTo>
                  <a:pt x="30405" y="16445"/>
                </a:lnTo>
                <a:lnTo>
                  <a:pt x="30532" y="16234"/>
                </a:lnTo>
                <a:lnTo>
                  <a:pt x="30616" y="16024"/>
                </a:lnTo>
                <a:lnTo>
                  <a:pt x="30637" y="15792"/>
                </a:lnTo>
                <a:lnTo>
                  <a:pt x="30637" y="15540"/>
                </a:lnTo>
                <a:lnTo>
                  <a:pt x="30553" y="15266"/>
                </a:lnTo>
                <a:lnTo>
                  <a:pt x="30447" y="14971"/>
                </a:lnTo>
                <a:lnTo>
                  <a:pt x="30279" y="14676"/>
                </a:lnTo>
                <a:lnTo>
                  <a:pt x="30047" y="14339"/>
                </a:lnTo>
                <a:lnTo>
                  <a:pt x="29563" y="13708"/>
                </a:lnTo>
                <a:lnTo>
                  <a:pt x="29079" y="13160"/>
                </a:lnTo>
                <a:lnTo>
                  <a:pt x="28594" y="12697"/>
                </a:lnTo>
                <a:lnTo>
                  <a:pt x="28131" y="12318"/>
                </a:lnTo>
                <a:lnTo>
                  <a:pt x="27668" y="11981"/>
                </a:lnTo>
                <a:lnTo>
                  <a:pt x="27205" y="11707"/>
                </a:lnTo>
                <a:lnTo>
                  <a:pt x="26763" y="11497"/>
                </a:lnTo>
                <a:lnTo>
                  <a:pt x="26320" y="11349"/>
                </a:lnTo>
                <a:lnTo>
                  <a:pt x="25878" y="11223"/>
                </a:lnTo>
                <a:lnTo>
                  <a:pt x="25436" y="11139"/>
                </a:lnTo>
                <a:lnTo>
                  <a:pt x="25015" y="11097"/>
                </a:lnTo>
                <a:lnTo>
                  <a:pt x="24573" y="11076"/>
                </a:lnTo>
                <a:lnTo>
                  <a:pt x="23731" y="11076"/>
                </a:lnTo>
                <a:lnTo>
                  <a:pt x="22867" y="11139"/>
                </a:lnTo>
                <a:lnTo>
                  <a:pt x="22004" y="11181"/>
                </a:lnTo>
                <a:lnTo>
                  <a:pt x="21583" y="11181"/>
                </a:lnTo>
                <a:lnTo>
                  <a:pt x="21141" y="11160"/>
                </a:lnTo>
                <a:lnTo>
                  <a:pt x="20720" y="11118"/>
                </a:lnTo>
                <a:lnTo>
                  <a:pt x="20277" y="11055"/>
                </a:lnTo>
                <a:lnTo>
                  <a:pt x="19814" y="10928"/>
                </a:lnTo>
                <a:lnTo>
                  <a:pt x="19372" y="10781"/>
                </a:lnTo>
                <a:lnTo>
                  <a:pt x="18909" y="10591"/>
                </a:lnTo>
                <a:lnTo>
                  <a:pt x="18446" y="10339"/>
                </a:lnTo>
                <a:lnTo>
                  <a:pt x="17982" y="10023"/>
                </a:lnTo>
                <a:lnTo>
                  <a:pt x="17498" y="9644"/>
                </a:lnTo>
                <a:lnTo>
                  <a:pt x="17014" y="9181"/>
                </a:lnTo>
                <a:lnTo>
                  <a:pt x="16529" y="8675"/>
                </a:lnTo>
                <a:lnTo>
                  <a:pt x="16024" y="8065"/>
                </a:lnTo>
                <a:lnTo>
                  <a:pt x="15498" y="7370"/>
                </a:lnTo>
                <a:lnTo>
                  <a:pt x="14971" y="6633"/>
                </a:lnTo>
                <a:lnTo>
                  <a:pt x="14424" y="5980"/>
                </a:lnTo>
                <a:lnTo>
                  <a:pt x="13855" y="5348"/>
                </a:lnTo>
                <a:lnTo>
                  <a:pt x="13266" y="4780"/>
                </a:lnTo>
                <a:lnTo>
                  <a:pt x="12676" y="4232"/>
                </a:lnTo>
                <a:lnTo>
                  <a:pt x="12087" y="3748"/>
                </a:lnTo>
                <a:lnTo>
                  <a:pt x="11476" y="3306"/>
                </a:lnTo>
                <a:lnTo>
                  <a:pt x="10844" y="2885"/>
                </a:lnTo>
                <a:lnTo>
                  <a:pt x="10234" y="2506"/>
                </a:lnTo>
                <a:lnTo>
                  <a:pt x="9623" y="2169"/>
                </a:lnTo>
                <a:lnTo>
                  <a:pt x="8991" y="1853"/>
                </a:lnTo>
                <a:lnTo>
                  <a:pt x="8381" y="1579"/>
                </a:lnTo>
                <a:lnTo>
                  <a:pt x="7770" y="1327"/>
                </a:lnTo>
                <a:lnTo>
                  <a:pt x="7160" y="1116"/>
                </a:lnTo>
                <a:lnTo>
                  <a:pt x="6570" y="927"/>
                </a:lnTo>
                <a:lnTo>
                  <a:pt x="5980" y="758"/>
                </a:lnTo>
                <a:lnTo>
                  <a:pt x="5412" y="611"/>
                </a:lnTo>
                <a:lnTo>
                  <a:pt x="4864" y="484"/>
                </a:lnTo>
                <a:lnTo>
                  <a:pt x="4338" y="379"/>
                </a:lnTo>
                <a:lnTo>
                  <a:pt x="3812" y="295"/>
                </a:lnTo>
                <a:lnTo>
                  <a:pt x="2843" y="169"/>
                </a:lnTo>
                <a:lnTo>
                  <a:pt x="2001" y="84"/>
                </a:lnTo>
                <a:lnTo>
                  <a:pt x="1264" y="42"/>
                </a:lnTo>
                <a:lnTo>
                  <a:pt x="674" y="21"/>
                </a:lnTo>
                <a:lnTo>
                  <a:pt x="253" y="21"/>
                </a:lnTo>
                <a:lnTo>
                  <a:pt x="1" y="0"/>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5" name="Google Shape;245;p22"/>
          <p:cNvSpPr/>
          <p:nvPr/>
        </p:nvSpPr>
        <p:spPr>
          <a:xfrm>
            <a:off x="9393650" y="5895567"/>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6" name="Google Shape;246;p22"/>
          <p:cNvSpPr/>
          <p:nvPr/>
        </p:nvSpPr>
        <p:spPr>
          <a:xfrm>
            <a:off x="8689122" y="6187967"/>
            <a:ext cx="136400" cy="1364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7" name="Google Shape;247;p22"/>
          <p:cNvSpPr/>
          <p:nvPr/>
        </p:nvSpPr>
        <p:spPr>
          <a:xfrm>
            <a:off x="11475084" y="1696067"/>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8" name="Google Shape;248;p22"/>
          <p:cNvSpPr/>
          <p:nvPr/>
        </p:nvSpPr>
        <p:spPr>
          <a:xfrm>
            <a:off x="11096261" y="1448567"/>
            <a:ext cx="154800" cy="154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49" name="Google Shape;249;p22"/>
          <p:cNvSpPr/>
          <p:nvPr/>
        </p:nvSpPr>
        <p:spPr>
          <a:xfrm>
            <a:off x="348810" y="1763660"/>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50" name="Google Shape;250;p22"/>
          <p:cNvSpPr/>
          <p:nvPr/>
        </p:nvSpPr>
        <p:spPr>
          <a:xfrm>
            <a:off x="693424" y="1437273"/>
            <a:ext cx="326400" cy="3264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51" name="Google Shape;251;p22"/>
          <p:cNvSpPr/>
          <p:nvPr/>
        </p:nvSpPr>
        <p:spPr>
          <a:xfrm>
            <a:off x="-252366" y="5253901"/>
            <a:ext cx="2206167" cy="1708667"/>
          </a:xfrm>
          <a:custGeom>
            <a:avLst/>
            <a:gdLst/>
            <a:ahLst/>
            <a:cxnLst/>
            <a:rect l="l" t="t" r="r" b="b"/>
            <a:pathLst>
              <a:path w="66185" h="51260" extrusionOk="0">
                <a:moveTo>
                  <a:pt x="16877" y="0"/>
                </a:moveTo>
                <a:lnTo>
                  <a:pt x="16047" y="67"/>
                </a:lnTo>
                <a:lnTo>
                  <a:pt x="15239" y="157"/>
                </a:lnTo>
                <a:lnTo>
                  <a:pt x="14431" y="269"/>
                </a:lnTo>
                <a:lnTo>
                  <a:pt x="13601" y="426"/>
                </a:lnTo>
                <a:lnTo>
                  <a:pt x="12793" y="606"/>
                </a:lnTo>
                <a:lnTo>
                  <a:pt x="11985" y="808"/>
                </a:lnTo>
                <a:lnTo>
                  <a:pt x="11199" y="1032"/>
                </a:lnTo>
                <a:lnTo>
                  <a:pt x="10414" y="1279"/>
                </a:lnTo>
                <a:lnTo>
                  <a:pt x="9651" y="1571"/>
                </a:lnTo>
                <a:lnTo>
                  <a:pt x="8910" y="1885"/>
                </a:lnTo>
                <a:lnTo>
                  <a:pt x="8170" y="2199"/>
                </a:lnTo>
                <a:lnTo>
                  <a:pt x="7451" y="2559"/>
                </a:lnTo>
                <a:lnTo>
                  <a:pt x="6756" y="2918"/>
                </a:lnTo>
                <a:lnTo>
                  <a:pt x="6082" y="3299"/>
                </a:lnTo>
                <a:lnTo>
                  <a:pt x="5432" y="3703"/>
                </a:lnTo>
                <a:lnTo>
                  <a:pt x="4826" y="4130"/>
                </a:lnTo>
                <a:lnTo>
                  <a:pt x="4242" y="4556"/>
                </a:lnTo>
                <a:lnTo>
                  <a:pt x="3659" y="4982"/>
                </a:lnTo>
                <a:lnTo>
                  <a:pt x="3098" y="5409"/>
                </a:lnTo>
                <a:lnTo>
                  <a:pt x="2559" y="5858"/>
                </a:lnTo>
                <a:lnTo>
                  <a:pt x="2020" y="6307"/>
                </a:lnTo>
                <a:lnTo>
                  <a:pt x="1504" y="6778"/>
                </a:lnTo>
                <a:lnTo>
                  <a:pt x="988" y="7249"/>
                </a:lnTo>
                <a:lnTo>
                  <a:pt x="494" y="7743"/>
                </a:lnTo>
                <a:lnTo>
                  <a:pt x="0" y="8237"/>
                </a:lnTo>
                <a:lnTo>
                  <a:pt x="0" y="51260"/>
                </a:lnTo>
                <a:lnTo>
                  <a:pt x="65893" y="51260"/>
                </a:lnTo>
                <a:lnTo>
                  <a:pt x="66027" y="50295"/>
                </a:lnTo>
                <a:lnTo>
                  <a:pt x="66140" y="49307"/>
                </a:lnTo>
                <a:lnTo>
                  <a:pt x="66185" y="48297"/>
                </a:lnTo>
                <a:lnTo>
                  <a:pt x="66185" y="47781"/>
                </a:lnTo>
                <a:lnTo>
                  <a:pt x="66185" y="47243"/>
                </a:lnTo>
                <a:lnTo>
                  <a:pt x="66162" y="46726"/>
                </a:lnTo>
                <a:lnTo>
                  <a:pt x="66117" y="46210"/>
                </a:lnTo>
                <a:lnTo>
                  <a:pt x="66050" y="45694"/>
                </a:lnTo>
                <a:lnTo>
                  <a:pt x="65983" y="45200"/>
                </a:lnTo>
                <a:lnTo>
                  <a:pt x="65870" y="44684"/>
                </a:lnTo>
                <a:lnTo>
                  <a:pt x="65758" y="44190"/>
                </a:lnTo>
                <a:lnTo>
                  <a:pt x="65601" y="43697"/>
                </a:lnTo>
                <a:lnTo>
                  <a:pt x="65444" y="43225"/>
                </a:lnTo>
                <a:lnTo>
                  <a:pt x="65242" y="42754"/>
                </a:lnTo>
                <a:lnTo>
                  <a:pt x="65017" y="42305"/>
                </a:lnTo>
                <a:lnTo>
                  <a:pt x="64771" y="41856"/>
                </a:lnTo>
                <a:lnTo>
                  <a:pt x="64501" y="41452"/>
                </a:lnTo>
                <a:lnTo>
                  <a:pt x="64210" y="41048"/>
                </a:lnTo>
                <a:lnTo>
                  <a:pt x="63873" y="40667"/>
                </a:lnTo>
                <a:lnTo>
                  <a:pt x="63514" y="40308"/>
                </a:lnTo>
                <a:lnTo>
                  <a:pt x="63110" y="39949"/>
                </a:lnTo>
                <a:lnTo>
                  <a:pt x="62683" y="39657"/>
                </a:lnTo>
                <a:lnTo>
                  <a:pt x="62212" y="39365"/>
                </a:lnTo>
                <a:lnTo>
                  <a:pt x="61718" y="39096"/>
                </a:lnTo>
                <a:lnTo>
                  <a:pt x="61180" y="38871"/>
                </a:lnTo>
                <a:lnTo>
                  <a:pt x="60596" y="38669"/>
                </a:lnTo>
                <a:lnTo>
                  <a:pt x="59968" y="38512"/>
                </a:lnTo>
                <a:lnTo>
                  <a:pt x="59317" y="38378"/>
                </a:lnTo>
                <a:lnTo>
                  <a:pt x="58621" y="38288"/>
                </a:lnTo>
                <a:lnTo>
                  <a:pt x="57207" y="38108"/>
                </a:lnTo>
                <a:lnTo>
                  <a:pt x="55861" y="37906"/>
                </a:lnTo>
                <a:lnTo>
                  <a:pt x="54582" y="37682"/>
                </a:lnTo>
                <a:lnTo>
                  <a:pt x="53370" y="37457"/>
                </a:lnTo>
                <a:lnTo>
                  <a:pt x="52203" y="37188"/>
                </a:lnTo>
                <a:lnTo>
                  <a:pt x="51125" y="36896"/>
                </a:lnTo>
                <a:lnTo>
                  <a:pt x="50071" y="36582"/>
                </a:lnTo>
                <a:lnTo>
                  <a:pt x="49083" y="36268"/>
                </a:lnTo>
                <a:lnTo>
                  <a:pt x="48163" y="35931"/>
                </a:lnTo>
                <a:lnTo>
                  <a:pt x="47265" y="35572"/>
                </a:lnTo>
                <a:lnTo>
                  <a:pt x="46435" y="35191"/>
                </a:lnTo>
                <a:lnTo>
                  <a:pt x="45672" y="34809"/>
                </a:lnTo>
                <a:lnTo>
                  <a:pt x="44931" y="34405"/>
                </a:lnTo>
                <a:lnTo>
                  <a:pt x="44235" y="33979"/>
                </a:lnTo>
                <a:lnTo>
                  <a:pt x="43585" y="33575"/>
                </a:lnTo>
                <a:lnTo>
                  <a:pt x="42979" y="33126"/>
                </a:lnTo>
                <a:lnTo>
                  <a:pt x="42395" y="32677"/>
                </a:lnTo>
                <a:lnTo>
                  <a:pt x="41856" y="32228"/>
                </a:lnTo>
                <a:lnTo>
                  <a:pt x="41363" y="31779"/>
                </a:lnTo>
                <a:lnTo>
                  <a:pt x="40891" y="31308"/>
                </a:lnTo>
                <a:lnTo>
                  <a:pt x="40465" y="30837"/>
                </a:lnTo>
                <a:lnTo>
                  <a:pt x="40061" y="30365"/>
                </a:lnTo>
                <a:lnTo>
                  <a:pt x="39679" y="29894"/>
                </a:lnTo>
                <a:lnTo>
                  <a:pt x="39320" y="29423"/>
                </a:lnTo>
                <a:lnTo>
                  <a:pt x="39006" y="28952"/>
                </a:lnTo>
                <a:lnTo>
                  <a:pt x="38692" y="28480"/>
                </a:lnTo>
                <a:lnTo>
                  <a:pt x="38400" y="28009"/>
                </a:lnTo>
                <a:lnTo>
                  <a:pt x="38131" y="27538"/>
                </a:lnTo>
                <a:lnTo>
                  <a:pt x="37660" y="26617"/>
                </a:lnTo>
                <a:lnTo>
                  <a:pt x="37211" y="25720"/>
                </a:lnTo>
                <a:lnTo>
                  <a:pt x="36964" y="25136"/>
                </a:lnTo>
                <a:lnTo>
                  <a:pt x="36695" y="24530"/>
                </a:lnTo>
                <a:lnTo>
                  <a:pt x="36201" y="23273"/>
                </a:lnTo>
                <a:lnTo>
                  <a:pt x="35730" y="21949"/>
                </a:lnTo>
                <a:lnTo>
                  <a:pt x="35258" y="20580"/>
                </a:lnTo>
                <a:lnTo>
                  <a:pt x="34316" y="17708"/>
                </a:lnTo>
                <a:lnTo>
                  <a:pt x="33844" y="16226"/>
                </a:lnTo>
                <a:lnTo>
                  <a:pt x="33328" y="14745"/>
                </a:lnTo>
                <a:lnTo>
                  <a:pt x="32789" y="13264"/>
                </a:lnTo>
                <a:lnTo>
                  <a:pt x="32228" y="11805"/>
                </a:lnTo>
                <a:lnTo>
                  <a:pt x="31937" y="11087"/>
                </a:lnTo>
                <a:lnTo>
                  <a:pt x="31622" y="10369"/>
                </a:lnTo>
                <a:lnTo>
                  <a:pt x="31286" y="9651"/>
                </a:lnTo>
                <a:lnTo>
                  <a:pt x="30949" y="8955"/>
                </a:lnTo>
                <a:lnTo>
                  <a:pt x="30590" y="8259"/>
                </a:lnTo>
                <a:lnTo>
                  <a:pt x="30209" y="7586"/>
                </a:lnTo>
                <a:lnTo>
                  <a:pt x="29827" y="6935"/>
                </a:lnTo>
                <a:lnTo>
                  <a:pt x="29423" y="6284"/>
                </a:lnTo>
                <a:lnTo>
                  <a:pt x="28997" y="5656"/>
                </a:lnTo>
                <a:lnTo>
                  <a:pt x="28548" y="5050"/>
                </a:lnTo>
                <a:lnTo>
                  <a:pt x="28076" y="4444"/>
                </a:lnTo>
                <a:lnTo>
                  <a:pt x="27583" y="3883"/>
                </a:lnTo>
                <a:lnTo>
                  <a:pt x="27313" y="3591"/>
                </a:lnTo>
                <a:lnTo>
                  <a:pt x="27044" y="3299"/>
                </a:lnTo>
                <a:lnTo>
                  <a:pt x="26752" y="3052"/>
                </a:lnTo>
                <a:lnTo>
                  <a:pt x="26461" y="2783"/>
                </a:lnTo>
                <a:lnTo>
                  <a:pt x="26146" y="2536"/>
                </a:lnTo>
                <a:lnTo>
                  <a:pt x="25832" y="2312"/>
                </a:lnTo>
                <a:lnTo>
                  <a:pt x="25518" y="2087"/>
                </a:lnTo>
                <a:lnTo>
                  <a:pt x="25204" y="1885"/>
                </a:lnTo>
                <a:lnTo>
                  <a:pt x="24531" y="1504"/>
                </a:lnTo>
                <a:lnTo>
                  <a:pt x="23835" y="1167"/>
                </a:lnTo>
                <a:lnTo>
                  <a:pt x="23117" y="875"/>
                </a:lnTo>
                <a:lnTo>
                  <a:pt x="22398" y="628"/>
                </a:lnTo>
                <a:lnTo>
                  <a:pt x="21635" y="426"/>
                </a:lnTo>
                <a:lnTo>
                  <a:pt x="20872" y="269"/>
                </a:lnTo>
                <a:lnTo>
                  <a:pt x="20087" y="135"/>
                </a:lnTo>
                <a:lnTo>
                  <a:pt x="19301" y="45"/>
                </a:lnTo>
                <a:lnTo>
                  <a:pt x="18493" y="0"/>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52" name="Google Shape;252;p22"/>
          <p:cNvSpPr/>
          <p:nvPr/>
        </p:nvSpPr>
        <p:spPr>
          <a:xfrm rot="5400000">
            <a:off x="9878316" y="4736900"/>
            <a:ext cx="3732240" cy="1024888"/>
          </a:xfrm>
          <a:custGeom>
            <a:avLst/>
            <a:gdLst/>
            <a:ahLst/>
            <a:cxnLst/>
            <a:rect l="l" t="t" r="r" b="b"/>
            <a:pathLst>
              <a:path w="80907" h="22219" extrusionOk="0">
                <a:moveTo>
                  <a:pt x="0" y="0"/>
                </a:moveTo>
                <a:lnTo>
                  <a:pt x="1571" y="1212"/>
                </a:lnTo>
                <a:lnTo>
                  <a:pt x="3097" y="2424"/>
                </a:lnTo>
                <a:lnTo>
                  <a:pt x="4579" y="3546"/>
                </a:lnTo>
                <a:lnTo>
                  <a:pt x="5297" y="4085"/>
                </a:lnTo>
                <a:lnTo>
                  <a:pt x="6015" y="4601"/>
                </a:lnTo>
                <a:lnTo>
                  <a:pt x="6733" y="5095"/>
                </a:lnTo>
                <a:lnTo>
                  <a:pt x="7451" y="5543"/>
                </a:lnTo>
                <a:lnTo>
                  <a:pt x="8169" y="5970"/>
                </a:lnTo>
                <a:lnTo>
                  <a:pt x="8888" y="6351"/>
                </a:lnTo>
                <a:lnTo>
                  <a:pt x="9606" y="6688"/>
                </a:lnTo>
                <a:lnTo>
                  <a:pt x="10324" y="7002"/>
                </a:lnTo>
                <a:lnTo>
                  <a:pt x="11065" y="7249"/>
                </a:lnTo>
                <a:lnTo>
                  <a:pt x="11805" y="7451"/>
                </a:lnTo>
                <a:lnTo>
                  <a:pt x="12299" y="7541"/>
                </a:lnTo>
                <a:lnTo>
                  <a:pt x="12815" y="7631"/>
                </a:lnTo>
                <a:lnTo>
                  <a:pt x="13309" y="7720"/>
                </a:lnTo>
                <a:lnTo>
                  <a:pt x="13803" y="7765"/>
                </a:lnTo>
                <a:lnTo>
                  <a:pt x="14274" y="7810"/>
                </a:lnTo>
                <a:lnTo>
                  <a:pt x="14768" y="7833"/>
                </a:lnTo>
                <a:lnTo>
                  <a:pt x="15710" y="7833"/>
                </a:lnTo>
                <a:lnTo>
                  <a:pt x="16630" y="7788"/>
                </a:lnTo>
                <a:lnTo>
                  <a:pt x="17551" y="7698"/>
                </a:lnTo>
                <a:lnTo>
                  <a:pt x="18471" y="7586"/>
                </a:lnTo>
                <a:lnTo>
                  <a:pt x="19368" y="7429"/>
                </a:lnTo>
                <a:lnTo>
                  <a:pt x="20266" y="7272"/>
                </a:lnTo>
                <a:lnTo>
                  <a:pt x="21164" y="7092"/>
                </a:lnTo>
                <a:lnTo>
                  <a:pt x="22982" y="6733"/>
                </a:lnTo>
                <a:lnTo>
                  <a:pt x="23879" y="6553"/>
                </a:lnTo>
                <a:lnTo>
                  <a:pt x="24822" y="6396"/>
                </a:lnTo>
                <a:lnTo>
                  <a:pt x="25742" y="6284"/>
                </a:lnTo>
                <a:lnTo>
                  <a:pt x="26707" y="6194"/>
                </a:lnTo>
                <a:lnTo>
                  <a:pt x="27695" y="6149"/>
                </a:lnTo>
                <a:lnTo>
                  <a:pt x="28682" y="6149"/>
                </a:lnTo>
                <a:lnTo>
                  <a:pt x="29198" y="6172"/>
                </a:lnTo>
                <a:lnTo>
                  <a:pt x="29715" y="6194"/>
                </a:lnTo>
                <a:lnTo>
                  <a:pt x="30231" y="6262"/>
                </a:lnTo>
                <a:lnTo>
                  <a:pt x="30769" y="6329"/>
                </a:lnTo>
                <a:lnTo>
                  <a:pt x="31308" y="6396"/>
                </a:lnTo>
                <a:lnTo>
                  <a:pt x="31847" y="6508"/>
                </a:lnTo>
                <a:lnTo>
                  <a:pt x="32408" y="6643"/>
                </a:lnTo>
                <a:lnTo>
                  <a:pt x="32991" y="6778"/>
                </a:lnTo>
                <a:lnTo>
                  <a:pt x="33552" y="6957"/>
                </a:lnTo>
                <a:lnTo>
                  <a:pt x="34136" y="7137"/>
                </a:lnTo>
                <a:lnTo>
                  <a:pt x="34742" y="7361"/>
                </a:lnTo>
                <a:lnTo>
                  <a:pt x="35348" y="7586"/>
                </a:lnTo>
                <a:lnTo>
                  <a:pt x="35954" y="7855"/>
                </a:lnTo>
                <a:lnTo>
                  <a:pt x="36582" y="8147"/>
                </a:lnTo>
                <a:lnTo>
                  <a:pt x="37233" y="8461"/>
                </a:lnTo>
                <a:lnTo>
                  <a:pt x="37884" y="8798"/>
                </a:lnTo>
                <a:lnTo>
                  <a:pt x="38557" y="9179"/>
                </a:lnTo>
                <a:lnTo>
                  <a:pt x="39230" y="9583"/>
                </a:lnTo>
                <a:lnTo>
                  <a:pt x="39926" y="10010"/>
                </a:lnTo>
                <a:lnTo>
                  <a:pt x="40622" y="10481"/>
                </a:lnTo>
                <a:lnTo>
                  <a:pt x="41340" y="10997"/>
                </a:lnTo>
                <a:lnTo>
                  <a:pt x="42081" y="11513"/>
                </a:lnTo>
                <a:lnTo>
                  <a:pt x="42844" y="12097"/>
                </a:lnTo>
                <a:lnTo>
                  <a:pt x="43607" y="12703"/>
                </a:lnTo>
                <a:lnTo>
                  <a:pt x="44370" y="13331"/>
                </a:lnTo>
                <a:lnTo>
                  <a:pt x="45178" y="14004"/>
                </a:lnTo>
                <a:lnTo>
                  <a:pt x="45986" y="14723"/>
                </a:lnTo>
                <a:lnTo>
                  <a:pt x="46816" y="15486"/>
                </a:lnTo>
                <a:lnTo>
                  <a:pt x="47512" y="16114"/>
                </a:lnTo>
                <a:lnTo>
                  <a:pt x="48230" y="16720"/>
                </a:lnTo>
                <a:lnTo>
                  <a:pt x="48971" y="17304"/>
                </a:lnTo>
                <a:lnTo>
                  <a:pt x="49689" y="17820"/>
                </a:lnTo>
                <a:lnTo>
                  <a:pt x="50429" y="18336"/>
                </a:lnTo>
                <a:lnTo>
                  <a:pt x="51170" y="18807"/>
                </a:lnTo>
                <a:lnTo>
                  <a:pt x="51933" y="19256"/>
                </a:lnTo>
                <a:lnTo>
                  <a:pt x="52674" y="19660"/>
                </a:lnTo>
                <a:lnTo>
                  <a:pt x="53437" y="20042"/>
                </a:lnTo>
                <a:lnTo>
                  <a:pt x="54200" y="20378"/>
                </a:lnTo>
                <a:lnTo>
                  <a:pt x="54963" y="20692"/>
                </a:lnTo>
                <a:lnTo>
                  <a:pt x="55726" y="20984"/>
                </a:lnTo>
                <a:lnTo>
                  <a:pt x="56511" y="21231"/>
                </a:lnTo>
                <a:lnTo>
                  <a:pt x="57274" y="21455"/>
                </a:lnTo>
                <a:lnTo>
                  <a:pt x="58037" y="21657"/>
                </a:lnTo>
                <a:lnTo>
                  <a:pt x="58801" y="21815"/>
                </a:lnTo>
                <a:lnTo>
                  <a:pt x="59564" y="21949"/>
                </a:lnTo>
                <a:lnTo>
                  <a:pt x="60349" y="22061"/>
                </a:lnTo>
                <a:lnTo>
                  <a:pt x="61090" y="22151"/>
                </a:lnTo>
                <a:lnTo>
                  <a:pt x="61853" y="22196"/>
                </a:lnTo>
                <a:lnTo>
                  <a:pt x="62616" y="22219"/>
                </a:lnTo>
                <a:lnTo>
                  <a:pt x="63356" y="22219"/>
                </a:lnTo>
                <a:lnTo>
                  <a:pt x="64097" y="22174"/>
                </a:lnTo>
                <a:lnTo>
                  <a:pt x="64838" y="22106"/>
                </a:lnTo>
                <a:lnTo>
                  <a:pt x="65556" y="22017"/>
                </a:lnTo>
                <a:lnTo>
                  <a:pt x="66274" y="21904"/>
                </a:lnTo>
                <a:lnTo>
                  <a:pt x="66992" y="21770"/>
                </a:lnTo>
                <a:lnTo>
                  <a:pt x="67688" y="21590"/>
                </a:lnTo>
                <a:lnTo>
                  <a:pt x="68384" y="21411"/>
                </a:lnTo>
                <a:lnTo>
                  <a:pt x="69079" y="21186"/>
                </a:lnTo>
                <a:lnTo>
                  <a:pt x="69730" y="20939"/>
                </a:lnTo>
                <a:lnTo>
                  <a:pt x="70404" y="20670"/>
                </a:lnTo>
                <a:lnTo>
                  <a:pt x="71032" y="20356"/>
                </a:lnTo>
                <a:lnTo>
                  <a:pt x="71683" y="20042"/>
                </a:lnTo>
                <a:lnTo>
                  <a:pt x="72289" y="19705"/>
                </a:lnTo>
                <a:lnTo>
                  <a:pt x="72895" y="19323"/>
                </a:lnTo>
                <a:lnTo>
                  <a:pt x="73478" y="18919"/>
                </a:lnTo>
                <a:lnTo>
                  <a:pt x="74039" y="18515"/>
                </a:lnTo>
                <a:lnTo>
                  <a:pt x="74600" y="18067"/>
                </a:lnTo>
                <a:lnTo>
                  <a:pt x="75117" y="17595"/>
                </a:lnTo>
                <a:lnTo>
                  <a:pt x="75633" y="17102"/>
                </a:lnTo>
                <a:lnTo>
                  <a:pt x="76126" y="16585"/>
                </a:lnTo>
                <a:lnTo>
                  <a:pt x="76620" y="16047"/>
                </a:lnTo>
                <a:lnTo>
                  <a:pt x="77069" y="15508"/>
                </a:lnTo>
                <a:lnTo>
                  <a:pt x="77495" y="14925"/>
                </a:lnTo>
                <a:lnTo>
                  <a:pt x="77899" y="14319"/>
                </a:lnTo>
                <a:lnTo>
                  <a:pt x="78303" y="13690"/>
                </a:lnTo>
                <a:lnTo>
                  <a:pt x="78663" y="13039"/>
                </a:lnTo>
                <a:lnTo>
                  <a:pt x="78999" y="12366"/>
                </a:lnTo>
                <a:lnTo>
                  <a:pt x="79313" y="11693"/>
                </a:lnTo>
                <a:lnTo>
                  <a:pt x="79605" y="10975"/>
                </a:lnTo>
                <a:lnTo>
                  <a:pt x="79852" y="10256"/>
                </a:lnTo>
                <a:lnTo>
                  <a:pt x="80099" y="9493"/>
                </a:lnTo>
                <a:lnTo>
                  <a:pt x="80301" y="8730"/>
                </a:lnTo>
                <a:lnTo>
                  <a:pt x="80480" y="7945"/>
                </a:lnTo>
                <a:lnTo>
                  <a:pt x="80615" y="7137"/>
                </a:lnTo>
                <a:lnTo>
                  <a:pt x="80750" y="6306"/>
                </a:lnTo>
                <a:lnTo>
                  <a:pt x="80817" y="5454"/>
                </a:lnTo>
                <a:lnTo>
                  <a:pt x="80884" y="4601"/>
                </a:lnTo>
                <a:lnTo>
                  <a:pt x="80907" y="3703"/>
                </a:lnTo>
                <a:lnTo>
                  <a:pt x="80884" y="2805"/>
                </a:lnTo>
                <a:lnTo>
                  <a:pt x="80839" y="1885"/>
                </a:lnTo>
                <a:lnTo>
                  <a:pt x="80772" y="943"/>
                </a:lnTo>
                <a:lnTo>
                  <a:pt x="80660"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53" name="Google Shape;253;p22"/>
          <p:cNvSpPr/>
          <p:nvPr/>
        </p:nvSpPr>
        <p:spPr>
          <a:xfrm flipH="1">
            <a:off x="-15316" y="-15315"/>
            <a:ext cx="2258534" cy="810233"/>
          </a:xfrm>
          <a:custGeom>
            <a:avLst/>
            <a:gdLst/>
            <a:ahLst/>
            <a:cxnLst/>
            <a:rect l="l" t="t" r="r" b="b"/>
            <a:pathLst>
              <a:path w="67756" h="24307" extrusionOk="0">
                <a:moveTo>
                  <a:pt x="0" y="0"/>
                </a:moveTo>
                <a:lnTo>
                  <a:pt x="718" y="516"/>
                </a:lnTo>
                <a:lnTo>
                  <a:pt x="1436" y="1010"/>
                </a:lnTo>
                <a:lnTo>
                  <a:pt x="2132" y="1526"/>
                </a:lnTo>
                <a:lnTo>
                  <a:pt x="2783" y="2020"/>
                </a:lnTo>
                <a:lnTo>
                  <a:pt x="4040" y="3008"/>
                </a:lnTo>
                <a:lnTo>
                  <a:pt x="5184" y="4018"/>
                </a:lnTo>
                <a:lnTo>
                  <a:pt x="6284" y="5005"/>
                </a:lnTo>
                <a:lnTo>
                  <a:pt x="7271" y="5970"/>
                </a:lnTo>
                <a:lnTo>
                  <a:pt x="8192" y="6935"/>
                </a:lnTo>
                <a:lnTo>
                  <a:pt x="9067" y="7900"/>
                </a:lnTo>
                <a:lnTo>
                  <a:pt x="9852" y="8843"/>
                </a:lnTo>
                <a:lnTo>
                  <a:pt x="10593" y="9763"/>
                </a:lnTo>
                <a:lnTo>
                  <a:pt x="11289" y="10683"/>
                </a:lnTo>
                <a:lnTo>
                  <a:pt x="11917" y="11581"/>
                </a:lnTo>
                <a:lnTo>
                  <a:pt x="12523" y="12456"/>
                </a:lnTo>
                <a:lnTo>
                  <a:pt x="13062" y="13309"/>
                </a:lnTo>
                <a:lnTo>
                  <a:pt x="13600" y="14139"/>
                </a:lnTo>
                <a:lnTo>
                  <a:pt x="14094" y="14970"/>
                </a:lnTo>
                <a:lnTo>
                  <a:pt x="15014" y="16518"/>
                </a:lnTo>
                <a:lnTo>
                  <a:pt x="15912" y="17977"/>
                </a:lnTo>
                <a:lnTo>
                  <a:pt x="16338" y="18673"/>
                </a:lnTo>
                <a:lnTo>
                  <a:pt x="16787" y="19324"/>
                </a:lnTo>
                <a:lnTo>
                  <a:pt x="17214" y="19952"/>
                </a:lnTo>
                <a:lnTo>
                  <a:pt x="17685" y="20536"/>
                </a:lnTo>
                <a:lnTo>
                  <a:pt x="18156" y="21097"/>
                </a:lnTo>
                <a:lnTo>
                  <a:pt x="18650" y="21613"/>
                </a:lnTo>
                <a:lnTo>
                  <a:pt x="19189" y="22107"/>
                </a:lnTo>
                <a:lnTo>
                  <a:pt x="19750" y="22555"/>
                </a:lnTo>
                <a:lnTo>
                  <a:pt x="20042" y="22757"/>
                </a:lnTo>
                <a:lnTo>
                  <a:pt x="20356" y="22959"/>
                </a:lnTo>
                <a:lnTo>
                  <a:pt x="20670" y="23139"/>
                </a:lnTo>
                <a:lnTo>
                  <a:pt x="20984" y="23319"/>
                </a:lnTo>
                <a:lnTo>
                  <a:pt x="21321" y="23476"/>
                </a:lnTo>
                <a:lnTo>
                  <a:pt x="21680" y="23633"/>
                </a:lnTo>
                <a:lnTo>
                  <a:pt x="22039" y="23790"/>
                </a:lnTo>
                <a:lnTo>
                  <a:pt x="22420" y="23924"/>
                </a:lnTo>
                <a:lnTo>
                  <a:pt x="23004" y="24082"/>
                </a:lnTo>
                <a:lnTo>
                  <a:pt x="23587" y="24216"/>
                </a:lnTo>
                <a:lnTo>
                  <a:pt x="24171" y="24284"/>
                </a:lnTo>
                <a:lnTo>
                  <a:pt x="24777" y="24306"/>
                </a:lnTo>
                <a:lnTo>
                  <a:pt x="25360" y="24306"/>
                </a:lnTo>
                <a:lnTo>
                  <a:pt x="25989" y="24261"/>
                </a:lnTo>
                <a:lnTo>
                  <a:pt x="26595" y="24171"/>
                </a:lnTo>
                <a:lnTo>
                  <a:pt x="27223" y="24059"/>
                </a:lnTo>
                <a:lnTo>
                  <a:pt x="27852" y="23924"/>
                </a:lnTo>
                <a:lnTo>
                  <a:pt x="28480" y="23767"/>
                </a:lnTo>
                <a:lnTo>
                  <a:pt x="29131" y="23565"/>
                </a:lnTo>
                <a:lnTo>
                  <a:pt x="29782" y="23363"/>
                </a:lnTo>
                <a:lnTo>
                  <a:pt x="30455" y="23139"/>
                </a:lnTo>
                <a:lnTo>
                  <a:pt x="31106" y="22870"/>
                </a:lnTo>
                <a:lnTo>
                  <a:pt x="32475" y="22353"/>
                </a:lnTo>
                <a:lnTo>
                  <a:pt x="35303" y="21209"/>
                </a:lnTo>
                <a:lnTo>
                  <a:pt x="36761" y="20625"/>
                </a:lnTo>
                <a:lnTo>
                  <a:pt x="38243" y="20087"/>
                </a:lnTo>
                <a:lnTo>
                  <a:pt x="39006" y="19840"/>
                </a:lnTo>
                <a:lnTo>
                  <a:pt x="39791" y="19593"/>
                </a:lnTo>
                <a:lnTo>
                  <a:pt x="40554" y="19369"/>
                </a:lnTo>
                <a:lnTo>
                  <a:pt x="41340" y="19167"/>
                </a:lnTo>
                <a:lnTo>
                  <a:pt x="42148" y="18987"/>
                </a:lnTo>
                <a:lnTo>
                  <a:pt x="42956" y="18830"/>
                </a:lnTo>
                <a:lnTo>
                  <a:pt x="43764" y="18718"/>
                </a:lnTo>
                <a:lnTo>
                  <a:pt x="44594" y="18605"/>
                </a:lnTo>
                <a:lnTo>
                  <a:pt x="45245" y="18561"/>
                </a:lnTo>
                <a:lnTo>
                  <a:pt x="45896" y="18561"/>
                </a:lnTo>
                <a:lnTo>
                  <a:pt x="46547" y="18583"/>
                </a:lnTo>
                <a:lnTo>
                  <a:pt x="47175" y="18650"/>
                </a:lnTo>
                <a:lnTo>
                  <a:pt x="47826" y="18718"/>
                </a:lnTo>
                <a:lnTo>
                  <a:pt x="48454" y="18830"/>
                </a:lnTo>
                <a:lnTo>
                  <a:pt x="49105" y="18965"/>
                </a:lnTo>
                <a:lnTo>
                  <a:pt x="49756" y="19099"/>
                </a:lnTo>
                <a:lnTo>
                  <a:pt x="51058" y="19413"/>
                </a:lnTo>
                <a:lnTo>
                  <a:pt x="52359" y="19773"/>
                </a:lnTo>
                <a:lnTo>
                  <a:pt x="53706" y="20132"/>
                </a:lnTo>
                <a:lnTo>
                  <a:pt x="55075" y="20491"/>
                </a:lnTo>
                <a:lnTo>
                  <a:pt x="55771" y="20648"/>
                </a:lnTo>
                <a:lnTo>
                  <a:pt x="56466" y="20782"/>
                </a:lnTo>
                <a:lnTo>
                  <a:pt x="57185" y="20917"/>
                </a:lnTo>
                <a:lnTo>
                  <a:pt x="57903" y="21029"/>
                </a:lnTo>
                <a:lnTo>
                  <a:pt x="58643" y="21097"/>
                </a:lnTo>
                <a:lnTo>
                  <a:pt x="59406" y="21164"/>
                </a:lnTo>
                <a:lnTo>
                  <a:pt x="60169" y="21186"/>
                </a:lnTo>
                <a:lnTo>
                  <a:pt x="60932" y="21186"/>
                </a:lnTo>
                <a:lnTo>
                  <a:pt x="61718" y="21142"/>
                </a:lnTo>
                <a:lnTo>
                  <a:pt x="62526" y="21074"/>
                </a:lnTo>
                <a:lnTo>
                  <a:pt x="63356" y="20962"/>
                </a:lnTo>
                <a:lnTo>
                  <a:pt x="64209" y="20782"/>
                </a:lnTo>
                <a:lnTo>
                  <a:pt x="65062" y="20580"/>
                </a:lnTo>
                <a:lnTo>
                  <a:pt x="65937" y="20311"/>
                </a:lnTo>
                <a:lnTo>
                  <a:pt x="66835" y="19997"/>
                </a:lnTo>
                <a:lnTo>
                  <a:pt x="67755" y="19615"/>
                </a:lnTo>
                <a:lnTo>
                  <a:pt x="67755"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54" name="Google Shape;254;p22"/>
          <p:cNvSpPr/>
          <p:nvPr/>
        </p:nvSpPr>
        <p:spPr>
          <a:xfrm rot="10800000">
            <a:off x="9318033" y="18"/>
            <a:ext cx="3072467" cy="1098233"/>
          </a:xfrm>
          <a:custGeom>
            <a:avLst/>
            <a:gdLst/>
            <a:ahLst/>
            <a:cxnLst/>
            <a:rect l="l" t="t" r="r" b="b"/>
            <a:pathLst>
              <a:path w="92174" h="32947" extrusionOk="0">
                <a:moveTo>
                  <a:pt x="0" y="1"/>
                </a:moveTo>
                <a:lnTo>
                  <a:pt x="0" y="32947"/>
                </a:lnTo>
                <a:lnTo>
                  <a:pt x="92173" y="32947"/>
                </a:lnTo>
                <a:lnTo>
                  <a:pt x="91769" y="31488"/>
                </a:lnTo>
                <a:lnTo>
                  <a:pt x="91343" y="30097"/>
                </a:lnTo>
                <a:lnTo>
                  <a:pt x="90872" y="28750"/>
                </a:lnTo>
                <a:lnTo>
                  <a:pt x="90355" y="27448"/>
                </a:lnTo>
                <a:lnTo>
                  <a:pt x="89817" y="26169"/>
                </a:lnTo>
                <a:lnTo>
                  <a:pt x="89256" y="24957"/>
                </a:lnTo>
                <a:lnTo>
                  <a:pt x="88672" y="23790"/>
                </a:lnTo>
                <a:lnTo>
                  <a:pt x="88044" y="22668"/>
                </a:lnTo>
                <a:lnTo>
                  <a:pt x="87370" y="21591"/>
                </a:lnTo>
                <a:lnTo>
                  <a:pt x="86697" y="20558"/>
                </a:lnTo>
                <a:lnTo>
                  <a:pt x="85979" y="19571"/>
                </a:lnTo>
                <a:lnTo>
                  <a:pt x="85238" y="18628"/>
                </a:lnTo>
                <a:lnTo>
                  <a:pt x="84475" y="17731"/>
                </a:lnTo>
                <a:lnTo>
                  <a:pt x="83690" y="16878"/>
                </a:lnTo>
                <a:lnTo>
                  <a:pt x="82882" y="16070"/>
                </a:lnTo>
                <a:lnTo>
                  <a:pt x="82052" y="15307"/>
                </a:lnTo>
                <a:lnTo>
                  <a:pt x="81176" y="14589"/>
                </a:lnTo>
                <a:lnTo>
                  <a:pt x="80301" y="13915"/>
                </a:lnTo>
                <a:lnTo>
                  <a:pt x="79381" y="13287"/>
                </a:lnTo>
                <a:lnTo>
                  <a:pt x="78461" y="12681"/>
                </a:lnTo>
                <a:lnTo>
                  <a:pt x="77518" y="12142"/>
                </a:lnTo>
                <a:lnTo>
                  <a:pt x="76553" y="11626"/>
                </a:lnTo>
                <a:lnTo>
                  <a:pt x="75566" y="11177"/>
                </a:lnTo>
                <a:lnTo>
                  <a:pt x="74578" y="10751"/>
                </a:lnTo>
                <a:lnTo>
                  <a:pt x="73546" y="10369"/>
                </a:lnTo>
                <a:lnTo>
                  <a:pt x="72513" y="10033"/>
                </a:lnTo>
                <a:lnTo>
                  <a:pt x="71481" y="9741"/>
                </a:lnTo>
                <a:lnTo>
                  <a:pt x="70404" y="9494"/>
                </a:lnTo>
                <a:lnTo>
                  <a:pt x="69326" y="9292"/>
                </a:lnTo>
                <a:lnTo>
                  <a:pt x="68249" y="9113"/>
                </a:lnTo>
                <a:lnTo>
                  <a:pt x="67127" y="9000"/>
                </a:lnTo>
                <a:lnTo>
                  <a:pt x="66027" y="8911"/>
                </a:lnTo>
                <a:lnTo>
                  <a:pt x="65376" y="8888"/>
                </a:lnTo>
                <a:lnTo>
                  <a:pt x="64726" y="8866"/>
                </a:lnTo>
                <a:lnTo>
                  <a:pt x="64097" y="8866"/>
                </a:lnTo>
                <a:lnTo>
                  <a:pt x="63469" y="8888"/>
                </a:lnTo>
                <a:lnTo>
                  <a:pt x="62863" y="8933"/>
                </a:lnTo>
                <a:lnTo>
                  <a:pt x="62257" y="8978"/>
                </a:lnTo>
                <a:lnTo>
                  <a:pt x="61651" y="9045"/>
                </a:lnTo>
                <a:lnTo>
                  <a:pt x="61045" y="9113"/>
                </a:lnTo>
                <a:lnTo>
                  <a:pt x="59878" y="9292"/>
                </a:lnTo>
                <a:lnTo>
                  <a:pt x="58711" y="9539"/>
                </a:lnTo>
                <a:lnTo>
                  <a:pt x="57566" y="9786"/>
                </a:lnTo>
                <a:lnTo>
                  <a:pt x="56422" y="10100"/>
                </a:lnTo>
                <a:lnTo>
                  <a:pt x="55300" y="10414"/>
                </a:lnTo>
                <a:lnTo>
                  <a:pt x="54177" y="10773"/>
                </a:lnTo>
                <a:lnTo>
                  <a:pt x="51956" y="11514"/>
                </a:lnTo>
                <a:lnTo>
                  <a:pt x="49666" y="12277"/>
                </a:lnTo>
                <a:lnTo>
                  <a:pt x="48522" y="12636"/>
                </a:lnTo>
                <a:lnTo>
                  <a:pt x="47355" y="12995"/>
                </a:lnTo>
                <a:lnTo>
                  <a:pt x="45514" y="13534"/>
                </a:lnTo>
                <a:lnTo>
                  <a:pt x="43652" y="14028"/>
                </a:lnTo>
                <a:lnTo>
                  <a:pt x="41789" y="14454"/>
                </a:lnTo>
                <a:lnTo>
                  <a:pt x="39926" y="14858"/>
                </a:lnTo>
                <a:lnTo>
                  <a:pt x="38041" y="15195"/>
                </a:lnTo>
                <a:lnTo>
                  <a:pt x="36178" y="15509"/>
                </a:lnTo>
                <a:lnTo>
                  <a:pt x="34315" y="15756"/>
                </a:lnTo>
                <a:lnTo>
                  <a:pt x="32475" y="15935"/>
                </a:lnTo>
                <a:lnTo>
                  <a:pt x="31555" y="16025"/>
                </a:lnTo>
                <a:lnTo>
                  <a:pt x="30635" y="16070"/>
                </a:lnTo>
                <a:lnTo>
                  <a:pt x="29715" y="16115"/>
                </a:lnTo>
                <a:lnTo>
                  <a:pt x="28817" y="16160"/>
                </a:lnTo>
                <a:lnTo>
                  <a:pt x="27897" y="16182"/>
                </a:lnTo>
                <a:lnTo>
                  <a:pt x="26999" y="16182"/>
                </a:lnTo>
                <a:lnTo>
                  <a:pt x="26101" y="16160"/>
                </a:lnTo>
                <a:lnTo>
                  <a:pt x="25226" y="16137"/>
                </a:lnTo>
                <a:lnTo>
                  <a:pt x="24351" y="16092"/>
                </a:lnTo>
                <a:lnTo>
                  <a:pt x="23476" y="16047"/>
                </a:lnTo>
                <a:lnTo>
                  <a:pt x="22600" y="15958"/>
                </a:lnTo>
                <a:lnTo>
                  <a:pt x="21747" y="15868"/>
                </a:lnTo>
                <a:lnTo>
                  <a:pt x="20895" y="15778"/>
                </a:lnTo>
                <a:lnTo>
                  <a:pt x="20064" y="15643"/>
                </a:lnTo>
                <a:lnTo>
                  <a:pt x="19234" y="15509"/>
                </a:lnTo>
                <a:lnTo>
                  <a:pt x="18403" y="15352"/>
                </a:lnTo>
                <a:lnTo>
                  <a:pt x="17596" y="15172"/>
                </a:lnTo>
                <a:lnTo>
                  <a:pt x="16810" y="14993"/>
                </a:lnTo>
                <a:lnTo>
                  <a:pt x="16025" y="14768"/>
                </a:lnTo>
                <a:lnTo>
                  <a:pt x="15239" y="14544"/>
                </a:lnTo>
                <a:lnTo>
                  <a:pt x="14476" y="14297"/>
                </a:lnTo>
                <a:lnTo>
                  <a:pt x="13735" y="14028"/>
                </a:lnTo>
                <a:lnTo>
                  <a:pt x="12995" y="13758"/>
                </a:lnTo>
                <a:lnTo>
                  <a:pt x="12254" y="13444"/>
                </a:lnTo>
                <a:lnTo>
                  <a:pt x="11558" y="13130"/>
                </a:lnTo>
                <a:lnTo>
                  <a:pt x="10840" y="12793"/>
                </a:lnTo>
                <a:lnTo>
                  <a:pt x="10167" y="12434"/>
                </a:lnTo>
                <a:lnTo>
                  <a:pt x="9494" y="12053"/>
                </a:lnTo>
                <a:lnTo>
                  <a:pt x="8843" y="11649"/>
                </a:lnTo>
                <a:lnTo>
                  <a:pt x="8214" y="11222"/>
                </a:lnTo>
                <a:lnTo>
                  <a:pt x="7586" y="10796"/>
                </a:lnTo>
                <a:lnTo>
                  <a:pt x="6980" y="10324"/>
                </a:lnTo>
                <a:lnTo>
                  <a:pt x="6397" y="9853"/>
                </a:lnTo>
                <a:lnTo>
                  <a:pt x="5835" y="9359"/>
                </a:lnTo>
                <a:lnTo>
                  <a:pt x="5297" y="8821"/>
                </a:lnTo>
                <a:lnTo>
                  <a:pt x="4758" y="8282"/>
                </a:lnTo>
                <a:lnTo>
                  <a:pt x="4242" y="7721"/>
                </a:lnTo>
                <a:lnTo>
                  <a:pt x="3748" y="7138"/>
                </a:lnTo>
                <a:lnTo>
                  <a:pt x="3277" y="6509"/>
                </a:lnTo>
                <a:lnTo>
                  <a:pt x="2828" y="5881"/>
                </a:lnTo>
                <a:lnTo>
                  <a:pt x="2402" y="5230"/>
                </a:lnTo>
                <a:lnTo>
                  <a:pt x="1975" y="4557"/>
                </a:lnTo>
                <a:lnTo>
                  <a:pt x="1594" y="3861"/>
                </a:lnTo>
                <a:lnTo>
                  <a:pt x="1235" y="3120"/>
                </a:lnTo>
                <a:lnTo>
                  <a:pt x="898" y="2380"/>
                </a:lnTo>
                <a:lnTo>
                  <a:pt x="561" y="1617"/>
                </a:lnTo>
                <a:lnTo>
                  <a:pt x="270" y="809"/>
                </a:lnTo>
                <a:lnTo>
                  <a:pt x="0" y="1"/>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hree columns">
  <p:cSld name="CUSTOM_14_1">
    <p:spTree>
      <p:nvGrpSpPr>
        <p:cNvPr id="1" name="Shape 255"/>
        <p:cNvGrpSpPr/>
        <p:nvPr/>
      </p:nvGrpSpPr>
      <p:grpSpPr>
        <a:xfrm>
          <a:off x="0" y="0"/>
          <a:ext cx="0" cy="0"/>
          <a:chOff x="0" y="0"/>
          <a:chExt cx="0" cy="0"/>
        </a:xfrm>
      </p:grpSpPr>
      <p:sp>
        <p:nvSpPr>
          <p:cNvPr id="256" name="Google Shape;256;p23"/>
          <p:cNvSpPr txBox="1">
            <a:spLocks noGrp="1"/>
          </p:cNvSpPr>
          <p:nvPr>
            <p:ph type="title"/>
          </p:nvPr>
        </p:nvSpPr>
        <p:spPr>
          <a:xfrm>
            <a:off x="960000" y="719333"/>
            <a:ext cx="10272000" cy="60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7" name="Google Shape;257;p23"/>
          <p:cNvSpPr txBox="1">
            <a:spLocks noGrp="1"/>
          </p:cNvSpPr>
          <p:nvPr>
            <p:ph type="subTitle" idx="1"/>
          </p:nvPr>
        </p:nvSpPr>
        <p:spPr>
          <a:xfrm>
            <a:off x="959905" y="3598975"/>
            <a:ext cx="33356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Titillium Web"/>
              <a:buNone/>
              <a:defRPr sz="2296">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58" name="Google Shape;258;p23"/>
          <p:cNvSpPr txBox="1">
            <a:spLocks noGrp="1"/>
          </p:cNvSpPr>
          <p:nvPr>
            <p:ph type="subTitle" idx="2"/>
          </p:nvPr>
        </p:nvSpPr>
        <p:spPr>
          <a:xfrm>
            <a:off x="959905" y="4094275"/>
            <a:ext cx="3335600" cy="109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59" name="Google Shape;259;p23"/>
          <p:cNvSpPr txBox="1">
            <a:spLocks noGrp="1"/>
          </p:cNvSpPr>
          <p:nvPr>
            <p:ph type="subTitle" idx="3"/>
          </p:nvPr>
        </p:nvSpPr>
        <p:spPr>
          <a:xfrm>
            <a:off x="4427906" y="3598975"/>
            <a:ext cx="33356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Titillium Web"/>
              <a:buNone/>
              <a:defRPr sz="2296">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60" name="Google Shape;260;p23"/>
          <p:cNvSpPr txBox="1">
            <a:spLocks noGrp="1"/>
          </p:cNvSpPr>
          <p:nvPr>
            <p:ph type="subTitle" idx="4"/>
          </p:nvPr>
        </p:nvSpPr>
        <p:spPr>
          <a:xfrm>
            <a:off x="4427906" y="4094275"/>
            <a:ext cx="3335600" cy="109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61" name="Google Shape;261;p23"/>
          <p:cNvSpPr txBox="1">
            <a:spLocks noGrp="1"/>
          </p:cNvSpPr>
          <p:nvPr>
            <p:ph type="subTitle" idx="5"/>
          </p:nvPr>
        </p:nvSpPr>
        <p:spPr>
          <a:xfrm>
            <a:off x="7896495" y="3598975"/>
            <a:ext cx="33356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Titillium Web"/>
              <a:buNone/>
              <a:defRPr sz="2296">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62" name="Google Shape;262;p23"/>
          <p:cNvSpPr txBox="1">
            <a:spLocks noGrp="1"/>
          </p:cNvSpPr>
          <p:nvPr>
            <p:ph type="subTitle" idx="6"/>
          </p:nvPr>
        </p:nvSpPr>
        <p:spPr>
          <a:xfrm>
            <a:off x="7896495" y="4094275"/>
            <a:ext cx="3335600" cy="109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572"/>
            </a:lvl2pPr>
            <a:lvl3pPr lvl="2" algn="ctr" rtl="0">
              <a:lnSpc>
                <a:spcPct val="100000"/>
              </a:lnSpc>
              <a:spcBef>
                <a:spcPts val="0"/>
              </a:spcBef>
              <a:spcAft>
                <a:spcPts val="0"/>
              </a:spcAft>
              <a:buSzPts val="2800"/>
              <a:buNone/>
              <a:defRPr sz="2572"/>
            </a:lvl3pPr>
            <a:lvl4pPr lvl="3" algn="ctr" rtl="0">
              <a:lnSpc>
                <a:spcPct val="100000"/>
              </a:lnSpc>
              <a:spcBef>
                <a:spcPts val="0"/>
              </a:spcBef>
              <a:spcAft>
                <a:spcPts val="0"/>
              </a:spcAft>
              <a:buSzPts val="2800"/>
              <a:buNone/>
              <a:defRPr sz="2572"/>
            </a:lvl4pPr>
            <a:lvl5pPr lvl="4" algn="ctr" rtl="0">
              <a:lnSpc>
                <a:spcPct val="100000"/>
              </a:lnSpc>
              <a:spcBef>
                <a:spcPts val="0"/>
              </a:spcBef>
              <a:spcAft>
                <a:spcPts val="0"/>
              </a:spcAft>
              <a:buSzPts val="2800"/>
              <a:buNone/>
              <a:defRPr sz="2572"/>
            </a:lvl5pPr>
            <a:lvl6pPr lvl="5" algn="ctr" rtl="0">
              <a:lnSpc>
                <a:spcPct val="100000"/>
              </a:lnSpc>
              <a:spcBef>
                <a:spcPts val="0"/>
              </a:spcBef>
              <a:spcAft>
                <a:spcPts val="0"/>
              </a:spcAft>
              <a:buSzPts val="2800"/>
              <a:buNone/>
              <a:defRPr sz="2572"/>
            </a:lvl6pPr>
            <a:lvl7pPr lvl="6" algn="ctr" rtl="0">
              <a:lnSpc>
                <a:spcPct val="100000"/>
              </a:lnSpc>
              <a:spcBef>
                <a:spcPts val="0"/>
              </a:spcBef>
              <a:spcAft>
                <a:spcPts val="0"/>
              </a:spcAft>
              <a:buSzPts val="2800"/>
              <a:buNone/>
              <a:defRPr sz="2572"/>
            </a:lvl7pPr>
            <a:lvl8pPr lvl="7" algn="ctr" rtl="0">
              <a:lnSpc>
                <a:spcPct val="100000"/>
              </a:lnSpc>
              <a:spcBef>
                <a:spcPts val="0"/>
              </a:spcBef>
              <a:spcAft>
                <a:spcPts val="0"/>
              </a:spcAft>
              <a:buSzPts val="2800"/>
              <a:buNone/>
              <a:defRPr sz="2572"/>
            </a:lvl8pPr>
            <a:lvl9pPr lvl="8" algn="ctr" rtl="0">
              <a:lnSpc>
                <a:spcPct val="100000"/>
              </a:lnSpc>
              <a:spcBef>
                <a:spcPts val="0"/>
              </a:spcBef>
              <a:spcAft>
                <a:spcPts val="0"/>
              </a:spcAft>
              <a:buSzPts val="2800"/>
              <a:buNone/>
              <a:defRPr sz="2572"/>
            </a:lvl9pPr>
          </a:lstStyle>
          <a:p>
            <a:endParaRPr/>
          </a:p>
        </p:txBody>
      </p:sp>
      <p:sp>
        <p:nvSpPr>
          <p:cNvPr id="263" name="Google Shape;263;p23"/>
          <p:cNvSpPr/>
          <p:nvPr/>
        </p:nvSpPr>
        <p:spPr>
          <a:xfrm rot="-5400000">
            <a:off x="-1296626" y="944222"/>
            <a:ext cx="3552831" cy="1380644"/>
          </a:xfrm>
          <a:custGeom>
            <a:avLst/>
            <a:gdLst/>
            <a:ahLst/>
            <a:cxnLst/>
            <a:rect l="l" t="t" r="r" b="b"/>
            <a:pathLst>
              <a:path w="24763" h="9623" extrusionOk="0">
                <a:moveTo>
                  <a:pt x="1" y="0"/>
                </a:moveTo>
                <a:lnTo>
                  <a:pt x="43" y="569"/>
                </a:lnTo>
                <a:lnTo>
                  <a:pt x="64" y="843"/>
                </a:lnTo>
                <a:lnTo>
                  <a:pt x="106" y="1095"/>
                </a:lnTo>
                <a:lnTo>
                  <a:pt x="169" y="1327"/>
                </a:lnTo>
                <a:lnTo>
                  <a:pt x="232" y="1537"/>
                </a:lnTo>
                <a:lnTo>
                  <a:pt x="317" y="1748"/>
                </a:lnTo>
                <a:lnTo>
                  <a:pt x="401" y="1938"/>
                </a:lnTo>
                <a:lnTo>
                  <a:pt x="485" y="2127"/>
                </a:lnTo>
                <a:lnTo>
                  <a:pt x="590" y="2295"/>
                </a:lnTo>
                <a:lnTo>
                  <a:pt x="717" y="2443"/>
                </a:lnTo>
                <a:lnTo>
                  <a:pt x="822" y="2590"/>
                </a:lnTo>
                <a:lnTo>
                  <a:pt x="969" y="2717"/>
                </a:lnTo>
                <a:lnTo>
                  <a:pt x="1096" y="2843"/>
                </a:lnTo>
                <a:lnTo>
                  <a:pt x="1243" y="2948"/>
                </a:lnTo>
                <a:lnTo>
                  <a:pt x="1411" y="3053"/>
                </a:lnTo>
                <a:lnTo>
                  <a:pt x="1727" y="3222"/>
                </a:lnTo>
                <a:lnTo>
                  <a:pt x="2106" y="3348"/>
                </a:lnTo>
                <a:lnTo>
                  <a:pt x="2485" y="3475"/>
                </a:lnTo>
                <a:lnTo>
                  <a:pt x="2906" y="3559"/>
                </a:lnTo>
                <a:lnTo>
                  <a:pt x="3328" y="3622"/>
                </a:lnTo>
                <a:lnTo>
                  <a:pt x="3791" y="3685"/>
                </a:lnTo>
                <a:lnTo>
                  <a:pt x="4759" y="3748"/>
                </a:lnTo>
                <a:lnTo>
                  <a:pt x="5791" y="3811"/>
                </a:lnTo>
                <a:lnTo>
                  <a:pt x="6865" y="3875"/>
                </a:lnTo>
                <a:lnTo>
                  <a:pt x="7412" y="3938"/>
                </a:lnTo>
                <a:lnTo>
                  <a:pt x="7981" y="4001"/>
                </a:lnTo>
                <a:lnTo>
                  <a:pt x="8549" y="4106"/>
                </a:lnTo>
                <a:lnTo>
                  <a:pt x="9097" y="4212"/>
                </a:lnTo>
                <a:lnTo>
                  <a:pt x="9665" y="4359"/>
                </a:lnTo>
                <a:lnTo>
                  <a:pt x="10234" y="4548"/>
                </a:lnTo>
                <a:lnTo>
                  <a:pt x="10781" y="4759"/>
                </a:lnTo>
                <a:lnTo>
                  <a:pt x="11329" y="5012"/>
                </a:lnTo>
                <a:lnTo>
                  <a:pt x="11876" y="5328"/>
                </a:lnTo>
                <a:lnTo>
                  <a:pt x="12424" y="5685"/>
                </a:lnTo>
                <a:lnTo>
                  <a:pt x="12676" y="5875"/>
                </a:lnTo>
                <a:lnTo>
                  <a:pt x="12950" y="6086"/>
                </a:lnTo>
                <a:lnTo>
                  <a:pt x="13203" y="6317"/>
                </a:lnTo>
                <a:lnTo>
                  <a:pt x="13455" y="6549"/>
                </a:lnTo>
                <a:lnTo>
                  <a:pt x="13961" y="7033"/>
                </a:lnTo>
                <a:lnTo>
                  <a:pt x="14466" y="7454"/>
                </a:lnTo>
                <a:lnTo>
                  <a:pt x="14972" y="7833"/>
                </a:lnTo>
                <a:lnTo>
                  <a:pt x="15477" y="8170"/>
                </a:lnTo>
                <a:lnTo>
                  <a:pt x="15982" y="8465"/>
                </a:lnTo>
                <a:lnTo>
                  <a:pt x="16488" y="8718"/>
                </a:lnTo>
                <a:lnTo>
                  <a:pt x="16993" y="8949"/>
                </a:lnTo>
                <a:lnTo>
                  <a:pt x="17477" y="9118"/>
                </a:lnTo>
                <a:lnTo>
                  <a:pt x="17961" y="9286"/>
                </a:lnTo>
                <a:lnTo>
                  <a:pt x="18446" y="9391"/>
                </a:lnTo>
                <a:lnTo>
                  <a:pt x="18930" y="9497"/>
                </a:lnTo>
                <a:lnTo>
                  <a:pt x="19393" y="9560"/>
                </a:lnTo>
                <a:lnTo>
                  <a:pt x="19835" y="9602"/>
                </a:lnTo>
                <a:lnTo>
                  <a:pt x="20278" y="9623"/>
                </a:lnTo>
                <a:lnTo>
                  <a:pt x="21120" y="9623"/>
                </a:lnTo>
                <a:lnTo>
                  <a:pt x="21520" y="9581"/>
                </a:lnTo>
                <a:lnTo>
                  <a:pt x="21899" y="9539"/>
                </a:lnTo>
                <a:lnTo>
                  <a:pt x="22257" y="9497"/>
                </a:lnTo>
                <a:lnTo>
                  <a:pt x="22594" y="9433"/>
                </a:lnTo>
                <a:lnTo>
                  <a:pt x="23225" y="9286"/>
                </a:lnTo>
                <a:lnTo>
                  <a:pt x="23752" y="9118"/>
                </a:lnTo>
                <a:lnTo>
                  <a:pt x="24173" y="8970"/>
                </a:lnTo>
                <a:lnTo>
                  <a:pt x="24489" y="8844"/>
                </a:lnTo>
                <a:lnTo>
                  <a:pt x="24763" y="8718"/>
                </a:lnTo>
                <a:lnTo>
                  <a:pt x="24763" y="1032"/>
                </a:lnTo>
                <a:lnTo>
                  <a:pt x="1"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64" name="Google Shape;264;p23"/>
          <p:cNvSpPr/>
          <p:nvPr/>
        </p:nvSpPr>
        <p:spPr>
          <a:xfrm rot="-10601333" flipH="1">
            <a:off x="8735778" y="5591886"/>
            <a:ext cx="3552818" cy="1380639"/>
          </a:xfrm>
          <a:custGeom>
            <a:avLst/>
            <a:gdLst/>
            <a:ahLst/>
            <a:cxnLst/>
            <a:rect l="l" t="t" r="r" b="b"/>
            <a:pathLst>
              <a:path w="24763" h="9623" extrusionOk="0">
                <a:moveTo>
                  <a:pt x="1" y="0"/>
                </a:moveTo>
                <a:lnTo>
                  <a:pt x="43" y="569"/>
                </a:lnTo>
                <a:lnTo>
                  <a:pt x="64" y="843"/>
                </a:lnTo>
                <a:lnTo>
                  <a:pt x="106" y="1095"/>
                </a:lnTo>
                <a:lnTo>
                  <a:pt x="169" y="1327"/>
                </a:lnTo>
                <a:lnTo>
                  <a:pt x="232" y="1537"/>
                </a:lnTo>
                <a:lnTo>
                  <a:pt x="317" y="1748"/>
                </a:lnTo>
                <a:lnTo>
                  <a:pt x="401" y="1938"/>
                </a:lnTo>
                <a:lnTo>
                  <a:pt x="485" y="2127"/>
                </a:lnTo>
                <a:lnTo>
                  <a:pt x="590" y="2295"/>
                </a:lnTo>
                <a:lnTo>
                  <a:pt x="717" y="2443"/>
                </a:lnTo>
                <a:lnTo>
                  <a:pt x="822" y="2590"/>
                </a:lnTo>
                <a:lnTo>
                  <a:pt x="969" y="2717"/>
                </a:lnTo>
                <a:lnTo>
                  <a:pt x="1096" y="2843"/>
                </a:lnTo>
                <a:lnTo>
                  <a:pt x="1243" y="2948"/>
                </a:lnTo>
                <a:lnTo>
                  <a:pt x="1411" y="3053"/>
                </a:lnTo>
                <a:lnTo>
                  <a:pt x="1727" y="3222"/>
                </a:lnTo>
                <a:lnTo>
                  <a:pt x="2106" y="3348"/>
                </a:lnTo>
                <a:lnTo>
                  <a:pt x="2485" y="3475"/>
                </a:lnTo>
                <a:lnTo>
                  <a:pt x="2906" y="3559"/>
                </a:lnTo>
                <a:lnTo>
                  <a:pt x="3328" y="3622"/>
                </a:lnTo>
                <a:lnTo>
                  <a:pt x="3791" y="3685"/>
                </a:lnTo>
                <a:lnTo>
                  <a:pt x="4759" y="3748"/>
                </a:lnTo>
                <a:lnTo>
                  <a:pt x="5791" y="3811"/>
                </a:lnTo>
                <a:lnTo>
                  <a:pt x="6865" y="3875"/>
                </a:lnTo>
                <a:lnTo>
                  <a:pt x="7412" y="3938"/>
                </a:lnTo>
                <a:lnTo>
                  <a:pt x="7981" y="4001"/>
                </a:lnTo>
                <a:lnTo>
                  <a:pt x="8549" y="4106"/>
                </a:lnTo>
                <a:lnTo>
                  <a:pt x="9097" y="4212"/>
                </a:lnTo>
                <a:lnTo>
                  <a:pt x="9665" y="4359"/>
                </a:lnTo>
                <a:lnTo>
                  <a:pt x="10234" y="4548"/>
                </a:lnTo>
                <a:lnTo>
                  <a:pt x="10781" y="4759"/>
                </a:lnTo>
                <a:lnTo>
                  <a:pt x="11329" y="5012"/>
                </a:lnTo>
                <a:lnTo>
                  <a:pt x="11876" y="5328"/>
                </a:lnTo>
                <a:lnTo>
                  <a:pt x="12424" y="5685"/>
                </a:lnTo>
                <a:lnTo>
                  <a:pt x="12676" y="5875"/>
                </a:lnTo>
                <a:lnTo>
                  <a:pt x="12950" y="6086"/>
                </a:lnTo>
                <a:lnTo>
                  <a:pt x="13203" y="6317"/>
                </a:lnTo>
                <a:lnTo>
                  <a:pt x="13455" y="6549"/>
                </a:lnTo>
                <a:lnTo>
                  <a:pt x="13961" y="7033"/>
                </a:lnTo>
                <a:lnTo>
                  <a:pt x="14466" y="7454"/>
                </a:lnTo>
                <a:lnTo>
                  <a:pt x="14972" y="7833"/>
                </a:lnTo>
                <a:lnTo>
                  <a:pt x="15477" y="8170"/>
                </a:lnTo>
                <a:lnTo>
                  <a:pt x="15982" y="8465"/>
                </a:lnTo>
                <a:lnTo>
                  <a:pt x="16488" y="8718"/>
                </a:lnTo>
                <a:lnTo>
                  <a:pt x="16993" y="8949"/>
                </a:lnTo>
                <a:lnTo>
                  <a:pt x="17477" y="9118"/>
                </a:lnTo>
                <a:lnTo>
                  <a:pt x="17961" y="9286"/>
                </a:lnTo>
                <a:lnTo>
                  <a:pt x="18446" y="9391"/>
                </a:lnTo>
                <a:lnTo>
                  <a:pt x="18930" y="9497"/>
                </a:lnTo>
                <a:lnTo>
                  <a:pt x="19393" y="9560"/>
                </a:lnTo>
                <a:lnTo>
                  <a:pt x="19835" y="9602"/>
                </a:lnTo>
                <a:lnTo>
                  <a:pt x="20278" y="9623"/>
                </a:lnTo>
                <a:lnTo>
                  <a:pt x="21120" y="9623"/>
                </a:lnTo>
                <a:lnTo>
                  <a:pt x="21520" y="9581"/>
                </a:lnTo>
                <a:lnTo>
                  <a:pt x="21899" y="9539"/>
                </a:lnTo>
                <a:lnTo>
                  <a:pt x="22257" y="9497"/>
                </a:lnTo>
                <a:lnTo>
                  <a:pt x="22594" y="9433"/>
                </a:lnTo>
                <a:lnTo>
                  <a:pt x="23225" y="9286"/>
                </a:lnTo>
                <a:lnTo>
                  <a:pt x="23752" y="9118"/>
                </a:lnTo>
                <a:lnTo>
                  <a:pt x="24173" y="8970"/>
                </a:lnTo>
                <a:lnTo>
                  <a:pt x="24489" y="8844"/>
                </a:lnTo>
                <a:lnTo>
                  <a:pt x="24763" y="8718"/>
                </a:lnTo>
                <a:lnTo>
                  <a:pt x="24763" y="1032"/>
                </a:lnTo>
                <a:lnTo>
                  <a:pt x="1" y="0"/>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65" name="Google Shape;265;p23"/>
          <p:cNvSpPr/>
          <p:nvPr/>
        </p:nvSpPr>
        <p:spPr>
          <a:xfrm>
            <a:off x="9776551" y="5997167"/>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66" name="Google Shape;266;p23"/>
          <p:cNvSpPr/>
          <p:nvPr/>
        </p:nvSpPr>
        <p:spPr>
          <a:xfrm>
            <a:off x="11629858" y="5423933"/>
            <a:ext cx="154800" cy="154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67" name="Google Shape;267;p23"/>
          <p:cNvSpPr/>
          <p:nvPr/>
        </p:nvSpPr>
        <p:spPr>
          <a:xfrm>
            <a:off x="670443" y="1926293"/>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68" name="Google Shape;268;p23"/>
          <p:cNvSpPr/>
          <p:nvPr/>
        </p:nvSpPr>
        <p:spPr>
          <a:xfrm>
            <a:off x="1427384" y="153167"/>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69" name="Google Shape;269;p23"/>
          <p:cNvSpPr/>
          <p:nvPr/>
        </p:nvSpPr>
        <p:spPr>
          <a:xfrm rot="10800000" flipH="1">
            <a:off x="1" y="1"/>
            <a:ext cx="2206167" cy="1708667"/>
          </a:xfrm>
          <a:custGeom>
            <a:avLst/>
            <a:gdLst/>
            <a:ahLst/>
            <a:cxnLst/>
            <a:rect l="l" t="t" r="r" b="b"/>
            <a:pathLst>
              <a:path w="66185" h="51260" extrusionOk="0">
                <a:moveTo>
                  <a:pt x="16877" y="0"/>
                </a:moveTo>
                <a:lnTo>
                  <a:pt x="16047" y="67"/>
                </a:lnTo>
                <a:lnTo>
                  <a:pt x="15239" y="157"/>
                </a:lnTo>
                <a:lnTo>
                  <a:pt x="14431" y="269"/>
                </a:lnTo>
                <a:lnTo>
                  <a:pt x="13601" y="426"/>
                </a:lnTo>
                <a:lnTo>
                  <a:pt x="12793" y="606"/>
                </a:lnTo>
                <a:lnTo>
                  <a:pt x="11985" y="808"/>
                </a:lnTo>
                <a:lnTo>
                  <a:pt x="11199" y="1032"/>
                </a:lnTo>
                <a:lnTo>
                  <a:pt x="10414" y="1279"/>
                </a:lnTo>
                <a:lnTo>
                  <a:pt x="9651" y="1571"/>
                </a:lnTo>
                <a:lnTo>
                  <a:pt x="8910" y="1885"/>
                </a:lnTo>
                <a:lnTo>
                  <a:pt x="8170" y="2199"/>
                </a:lnTo>
                <a:lnTo>
                  <a:pt x="7451" y="2559"/>
                </a:lnTo>
                <a:lnTo>
                  <a:pt x="6756" y="2918"/>
                </a:lnTo>
                <a:lnTo>
                  <a:pt x="6082" y="3299"/>
                </a:lnTo>
                <a:lnTo>
                  <a:pt x="5432" y="3703"/>
                </a:lnTo>
                <a:lnTo>
                  <a:pt x="4826" y="4130"/>
                </a:lnTo>
                <a:lnTo>
                  <a:pt x="4242" y="4556"/>
                </a:lnTo>
                <a:lnTo>
                  <a:pt x="3659" y="4982"/>
                </a:lnTo>
                <a:lnTo>
                  <a:pt x="3098" y="5409"/>
                </a:lnTo>
                <a:lnTo>
                  <a:pt x="2559" y="5858"/>
                </a:lnTo>
                <a:lnTo>
                  <a:pt x="2020" y="6307"/>
                </a:lnTo>
                <a:lnTo>
                  <a:pt x="1504" y="6778"/>
                </a:lnTo>
                <a:lnTo>
                  <a:pt x="988" y="7249"/>
                </a:lnTo>
                <a:lnTo>
                  <a:pt x="494" y="7743"/>
                </a:lnTo>
                <a:lnTo>
                  <a:pt x="0" y="8237"/>
                </a:lnTo>
                <a:lnTo>
                  <a:pt x="0" y="51260"/>
                </a:lnTo>
                <a:lnTo>
                  <a:pt x="65893" y="51260"/>
                </a:lnTo>
                <a:lnTo>
                  <a:pt x="66027" y="50295"/>
                </a:lnTo>
                <a:lnTo>
                  <a:pt x="66140" y="49307"/>
                </a:lnTo>
                <a:lnTo>
                  <a:pt x="66185" y="48297"/>
                </a:lnTo>
                <a:lnTo>
                  <a:pt x="66185" y="47781"/>
                </a:lnTo>
                <a:lnTo>
                  <a:pt x="66185" y="47243"/>
                </a:lnTo>
                <a:lnTo>
                  <a:pt x="66162" y="46726"/>
                </a:lnTo>
                <a:lnTo>
                  <a:pt x="66117" y="46210"/>
                </a:lnTo>
                <a:lnTo>
                  <a:pt x="66050" y="45694"/>
                </a:lnTo>
                <a:lnTo>
                  <a:pt x="65983" y="45200"/>
                </a:lnTo>
                <a:lnTo>
                  <a:pt x="65870" y="44684"/>
                </a:lnTo>
                <a:lnTo>
                  <a:pt x="65758" y="44190"/>
                </a:lnTo>
                <a:lnTo>
                  <a:pt x="65601" y="43697"/>
                </a:lnTo>
                <a:lnTo>
                  <a:pt x="65444" y="43225"/>
                </a:lnTo>
                <a:lnTo>
                  <a:pt x="65242" y="42754"/>
                </a:lnTo>
                <a:lnTo>
                  <a:pt x="65017" y="42305"/>
                </a:lnTo>
                <a:lnTo>
                  <a:pt x="64771" y="41856"/>
                </a:lnTo>
                <a:lnTo>
                  <a:pt x="64501" y="41452"/>
                </a:lnTo>
                <a:lnTo>
                  <a:pt x="64210" y="41048"/>
                </a:lnTo>
                <a:lnTo>
                  <a:pt x="63873" y="40667"/>
                </a:lnTo>
                <a:lnTo>
                  <a:pt x="63514" y="40308"/>
                </a:lnTo>
                <a:lnTo>
                  <a:pt x="63110" y="39949"/>
                </a:lnTo>
                <a:lnTo>
                  <a:pt x="62683" y="39657"/>
                </a:lnTo>
                <a:lnTo>
                  <a:pt x="62212" y="39365"/>
                </a:lnTo>
                <a:lnTo>
                  <a:pt x="61718" y="39096"/>
                </a:lnTo>
                <a:lnTo>
                  <a:pt x="61180" y="38871"/>
                </a:lnTo>
                <a:lnTo>
                  <a:pt x="60596" y="38669"/>
                </a:lnTo>
                <a:lnTo>
                  <a:pt x="59968" y="38512"/>
                </a:lnTo>
                <a:lnTo>
                  <a:pt x="59317" y="38378"/>
                </a:lnTo>
                <a:lnTo>
                  <a:pt x="58621" y="38288"/>
                </a:lnTo>
                <a:lnTo>
                  <a:pt x="57207" y="38108"/>
                </a:lnTo>
                <a:lnTo>
                  <a:pt x="55861" y="37906"/>
                </a:lnTo>
                <a:lnTo>
                  <a:pt x="54582" y="37682"/>
                </a:lnTo>
                <a:lnTo>
                  <a:pt x="53370" y="37457"/>
                </a:lnTo>
                <a:lnTo>
                  <a:pt x="52203" y="37188"/>
                </a:lnTo>
                <a:lnTo>
                  <a:pt x="51125" y="36896"/>
                </a:lnTo>
                <a:lnTo>
                  <a:pt x="50071" y="36582"/>
                </a:lnTo>
                <a:lnTo>
                  <a:pt x="49083" y="36268"/>
                </a:lnTo>
                <a:lnTo>
                  <a:pt x="48163" y="35931"/>
                </a:lnTo>
                <a:lnTo>
                  <a:pt x="47265" y="35572"/>
                </a:lnTo>
                <a:lnTo>
                  <a:pt x="46435" y="35191"/>
                </a:lnTo>
                <a:lnTo>
                  <a:pt x="45672" y="34809"/>
                </a:lnTo>
                <a:lnTo>
                  <a:pt x="44931" y="34405"/>
                </a:lnTo>
                <a:lnTo>
                  <a:pt x="44235" y="33979"/>
                </a:lnTo>
                <a:lnTo>
                  <a:pt x="43585" y="33575"/>
                </a:lnTo>
                <a:lnTo>
                  <a:pt x="42979" y="33126"/>
                </a:lnTo>
                <a:lnTo>
                  <a:pt x="42395" y="32677"/>
                </a:lnTo>
                <a:lnTo>
                  <a:pt x="41856" y="32228"/>
                </a:lnTo>
                <a:lnTo>
                  <a:pt x="41363" y="31779"/>
                </a:lnTo>
                <a:lnTo>
                  <a:pt x="40891" y="31308"/>
                </a:lnTo>
                <a:lnTo>
                  <a:pt x="40465" y="30837"/>
                </a:lnTo>
                <a:lnTo>
                  <a:pt x="40061" y="30365"/>
                </a:lnTo>
                <a:lnTo>
                  <a:pt x="39679" y="29894"/>
                </a:lnTo>
                <a:lnTo>
                  <a:pt x="39320" y="29423"/>
                </a:lnTo>
                <a:lnTo>
                  <a:pt x="39006" y="28952"/>
                </a:lnTo>
                <a:lnTo>
                  <a:pt x="38692" y="28480"/>
                </a:lnTo>
                <a:lnTo>
                  <a:pt x="38400" y="28009"/>
                </a:lnTo>
                <a:lnTo>
                  <a:pt x="38131" y="27538"/>
                </a:lnTo>
                <a:lnTo>
                  <a:pt x="37660" y="26617"/>
                </a:lnTo>
                <a:lnTo>
                  <a:pt x="37211" y="25720"/>
                </a:lnTo>
                <a:lnTo>
                  <a:pt x="36964" y="25136"/>
                </a:lnTo>
                <a:lnTo>
                  <a:pt x="36695" y="24530"/>
                </a:lnTo>
                <a:lnTo>
                  <a:pt x="36201" y="23273"/>
                </a:lnTo>
                <a:lnTo>
                  <a:pt x="35730" y="21949"/>
                </a:lnTo>
                <a:lnTo>
                  <a:pt x="35258" y="20580"/>
                </a:lnTo>
                <a:lnTo>
                  <a:pt x="34316" y="17708"/>
                </a:lnTo>
                <a:lnTo>
                  <a:pt x="33844" y="16226"/>
                </a:lnTo>
                <a:lnTo>
                  <a:pt x="33328" y="14745"/>
                </a:lnTo>
                <a:lnTo>
                  <a:pt x="32789" y="13264"/>
                </a:lnTo>
                <a:lnTo>
                  <a:pt x="32228" y="11805"/>
                </a:lnTo>
                <a:lnTo>
                  <a:pt x="31937" y="11087"/>
                </a:lnTo>
                <a:lnTo>
                  <a:pt x="31622" y="10369"/>
                </a:lnTo>
                <a:lnTo>
                  <a:pt x="31286" y="9651"/>
                </a:lnTo>
                <a:lnTo>
                  <a:pt x="30949" y="8955"/>
                </a:lnTo>
                <a:lnTo>
                  <a:pt x="30590" y="8259"/>
                </a:lnTo>
                <a:lnTo>
                  <a:pt x="30209" y="7586"/>
                </a:lnTo>
                <a:lnTo>
                  <a:pt x="29827" y="6935"/>
                </a:lnTo>
                <a:lnTo>
                  <a:pt x="29423" y="6284"/>
                </a:lnTo>
                <a:lnTo>
                  <a:pt x="28997" y="5656"/>
                </a:lnTo>
                <a:lnTo>
                  <a:pt x="28548" y="5050"/>
                </a:lnTo>
                <a:lnTo>
                  <a:pt x="28076" y="4444"/>
                </a:lnTo>
                <a:lnTo>
                  <a:pt x="27583" y="3883"/>
                </a:lnTo>
                <a:lnTo>
                  <a:pt x="27313" y="3591"/>
                </a:lnTo>
                <a:lnTo>
                  <a:pt x="27044" y="3299"/>
                </a:lnTo>
                <a:lnTo>
                  <a:pt x="26752" y="3052"/>
                </a:lnTo>
                <a:lnTo>
                  <a:pt x="26461" y="2783"/>
                </a:lnTo>
                <a:lnTo>
                  <a:pt x="26146" y="2536"/>
                </a:lnTo>
                <a:lnTo>
                  <a:pt x="25832" y="2312"/>
                </a:lnTo>
                <a:lnTo>
                  <a:pt x="25518" y="2087"/>
                </a:lnTo>
                <a:lnTo>
                  <a:pt x="25204" y="1885"/>
                </a:lnTo>
                <a:lnTo>
                  <a:pt x="24531" y="1504"/>
                </a:lnTo>
                <a:lnTo>
                  <a:pt x="23835" y="1167"/>
                </a:lnTo>
                <a:lnTo>
                  <a:pt x="23117" y="875"/>
                </a:lnTo>
                <a:lnTo>
                  <a:pt x="22398" y="628"/>
                </a:lnTo>
                <a:lnTo>
                  <a:pt x="21635" y="426"/>
                </a:lnTo>
                <a:lnTo>
                  <a:pt x="20872" y="269"/>
                </a:lnTo>
                <a:lnTo>
                  <a:pt x="20087" y="135"/>
                </a:lnTo>
                <a:lnTo>
                  <a:pt x="19301" y="45"/>
                </a:lnTo>
                <a:lnTo>
                  <a:pt x="18493"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270" name="Google Shape;270;p23"/>
          <p:cNvSpPr/>
          <p:nvPr/>
        </p:nvSpPr>
        <p:spPr>
          <a:xfrm rot="10800000" flipH="1">
            <a:off x="9933466" y="6114969"/>
            <a:ext cx="2258534" cy="810233"/>
          </a:xfrm>
          <a:custGeom>
            <a:avLst/>
            <a:gdLst/>
            <a:ahLst/>
            <a:cxnLst/>
            <a:rect l="l" t="t" r="r" b="b"/>
            <a:pathLst>
              <a:path w="67756" h="24307" extrusionOk="0">
                <a:moveTo>
                  <a:pt x="0" y="0"/>
                </a:moveTo>
                <a:lnTo>
                  <a:pt x="718" y="516"/>
                </a:lnTo>
                <a:lnTo>
                  <a:pt x="1436" y="1010"/>
                </a:lnTo>
                <a:lnTo>
                  <a:pt x="2132" y="1526"/>
                </a:lnTo>
                <a:lnTo>
                  <a:pt x="2783" y="2020"/>
                </a:lnTo>
                <a:lnTo>
                  <a:pt x="4040" y="3008"/>
                </a:lnTo>
                <a:lnTo>
                  <a:pt x="5184" y="4018"/>
                </a:lnTo>
                <a:lnTo>
                  <a:pt x="6284" y="5005"/>
                </a:lnTo>
                <a:lnTo>
                  <a:pt x="7271" y="5970"/>
                </a:lnTo>
                <a:lnTo>
                  <a:pt x="8192" y="6935"/>
                </a:lnTo>
                <a:lnTo>
                  <a:pt x="9067" y="7900"/>
                </a:lnTo>
                <a:lnTo>
                  <a:pt x="9852" y="8843"/>
                </a:lnTo>
                <a:lnTo>
                  <a:pt x="10593" y="9763"/>
                </a:lnTo>
                <a:lnTo>
                  <a:pt x="11289" y="10683"/>
                </a:lnTo>
                <a:lnTo>
                  <a:pt x="11917" y="11581"/>
                </a:lnTo>
                <a:lnTo>
                  <a:pt x="12523" y="12456"/>
                </a:lnTo>
                <a:lnTo>
                  <a:pt x="13062" y="13309"/>
                </a:lnTo>
                <a:lnTo>
                  <a:pt x="13600" y="14139"/>
                </a:lnTo>
                <a:lnTo>
                  <a:pt x="14094" y="14970"/>
                </a:lnTo>
                <a:lnTo>
                  <a:pt x="15014" y="16518"/>
                </a:lnTo>
                <a:lnTo>
                  <a:pt x="15912" y="17977"/>
                </a:lnTo>
                <a:lnTo>
                  <a:pt x="16338" y="18673"/>
                </a:lnTo>
                <a:lnTo>
                  <a:pt x="16787" y="19324"/>
                </a:lnTo>
                <a:lnTo>
                  <a:pt x="17214" y="19952"/>
                </a:lnTo>
                <a:lnTo>
                  <a:pt x="17685" y="20536"/>
                </a:lnTo>
                <a:lnTo>
                  <a:pt x="18156" y="21097"/>
                </a:lnTo>
                <a:lnTo>
                  <a:pt x="18650" y="21613"/>
                </a:lnTo>
                <a:lnTo>
                  <a:pt x="19189" y="22107"/>
                </a:lnTo>
                <a:lnTo>
                  <a:pt x="19750" y="22555"/>
                </a:lnTo>
                <a:lnTo>
                  <a:pt x="20042" y="22757"/>
                </a:lnTo>
                <a:lnTo>
                  <a:pt x="20356" y="22959"/>
                </a:lnTo>
                <a:lnTo>
                  <a:pt x="20670" y="23139"/>
                </a:lnTo>
                <a:lnTo>
                  <a:pt x="20984" y="23319"/>
                </a:lnTo>
                <a:lnTo>
                  <a:pt x="21321" y="23476"/>
                </a:lnTo>
                <a:lnTo>
                  <a:pt x="21680" y="23633"/>
                </a:lnTo>
                <a:lnTo>
                  <a:pt x="22039" y="23790"/>
                </a:lnTo>
                <a:lnTo>
                  <a:pt x="22420" y="23924"/>
                </a:lnTo>
                <a:lnTo>
                  <a:pt x="23004" y="24082"/>
                </a:lnTo>
                <a:lnTo>
                  <a:pt x="23587" y="24216"/>
                </a:lnTo>
                <a:lnTo>
                  <a:pt x="24171" y="24284"/>
                </a:lnTo>
                <a:lnTo>
                  <a:pt x="24777" y="24306"/>
                </a:lnTo>
                <a:lnTo>
                  <a:pt x="25360" y="24306"/>
                </a:lnTo>
                <a:lnTo>
                  <a:pt x="25989" y="24261"/>
                </a:lnTo>
                <a:lnTo>
                  <a:pt x="26595" y="24171"/>
                </a:lnTo>
                <a:lnTo>
                  <a:pt x="27223" y="24059"/>
                </a:lnTo>
                <a:lnTo>
                  <a:pt x="27852" y="23924"/>
                </a:lnTo>
                <a:lnTo>
                  <a:pt x="28480" y="23767"/>
                </a:lnTo>
                <a:lnTo>
                  <a:pt x="29131" y="23565"/>
                </a:lnTo>
                <a:lnTo>
                  <a:pt x="29782" y="23363"/>
                </a:lnTo>
                <a:lnTo>
                  <a:pt x="30455" y="23139"/>
                </a:lnTo>
                <a:lnTo>
                  <a:pt x="31106" y="22870"/>
                </a:lnTo>
                <a:lnTo>
                  <a:pt x="32475" y="22353"/>
                </a:lnTo>
                <a:lnTo>
                  <a:pt x="35303" y="21209"/>
                </a:lnTo>
                <a:lnTo>
                  <a:pt x="36761" y="20625"/>
                </a:lnTo>
                <a:lnTo>
                  <a:pt x="38243" y="20087"/>
                </a:lnTo>
                <a:lnTo>
                  <a:pt x="39006" y="19840"/>
                </a:lnTo>
                <a:lnTo>
                  <a:pt x="39791" y="19593"/>
                </a:lnTo>
                <a:lnTo>
                  <a:pt x="40554" y="19369"/>
                </a:lnTo>
                <a:lnTo>
                  <a:pt x="41340" y="19167"/>
                </a:lnTo>
                <a:lnTo>
                  <a:pt x="42148" y="18987"/>
                </a:lnTo>
                <a:lnTo>
                  <a:pt x="42956" y="18830"/>
                </a:lnTo>
                <a:lnTo>
                  <a:pt x="43764" y="18718"/>
                </a:lnTo>
                <a:lnTo>
                  <a:pt x="44594" y="18605"/>
                </a:lnTo>
                <a:lnTo>
                  <a:pt x="45245" y="18561"/>
                </a:lnTo>
                <a:lnTo>
                  <a:pt x="45896" y="18561"/>
                </a:lnTo>
                <a:lnTo>
                  <a:pt x="46547" y="18583"/>
                </a:lnTo>
                <a:lnTo>
                  <a:pt x="47175" y="18650"/>
                </a:lnTo>
                <a:lnTo>
                  <a:pt x="47826" y="18718"/>
                </a:lnTo>
                <a:lnTo>
                  <a:pt x="48454" y="18830"/>
                </a:lnTo>
                <a:lnTo>
                  <a:pt x="49105" y="18965"/>
                </a:lnTo>
                <a:lnTo>
                  <a:pt x="49756" y="19099"/>
                </a:lnTo>
                <a:lnTo>
                  <a:pt x="51058" y="19413"/>
                </a:lnTo>
                <a:lnTo>
                  <a:pt x="52359" y="19773"/>
                </a:lnTo>
                <a:lnTo>
                  <a:pt x="53706" y="20132"/>
                </a:lnTo>
                <a:lnTo>
                  <a:pt x="55075" y="20491"/>
                </a:lnTo>
                <a:lnTo>
                  <a:pt x="55771" y="20648"/>
                </a:lnTo>
                <a:lnTo>
                  <a:pt x="56466" y="20782"/>
                </a:lnTo>
                <a:lnTo>
                  <a:pt x="57185" y="20917"/>
                </a:lnTo>
                <a:lnTo>
                  <a:pt x="57903" y="21029"/>
                </a:lnTo>
                <a:lnTo>
                  <a:pt x="58643" y="21097"/>
                </a:lnTo>
                <a:lnTo>
                  <a:pt x="59406" y="21164"/>
                </a:lnTo>
                <a:lnTo>
                  <a:pt x="60169" y="21186"/>
                </a:lnTo>
                <a:lnTo>
                  <a:pt x="60932" y="21186"/>
                </a:lnTo>
                <a:lnTo>
                  <a:pt x="61718" y="21142"/>
                </a:lnTo>
                <a:lnTo>
                  <a:pt x="62526" y="21074"/>
                </a:lnTo>
                <a:lnTo>
                  <a:pt x="63356" y="20962"/>
                </a:lnTo>
                <a:lnTo>
                  <a:pt x="64209" y="20782"/>
                </a:lnTo>
                <a:lnTo>
                  <a:pt x="65062" y="20580"/>
                </a:lnTo>
                <a:lnTo>
                  <a:pt x="65937" y="20311"/>
                </a:lnTo>
                <a:lnTo>
                  <a:pt x="66835" y="19997"/>
                </a:lnTo>
                <a:lnTo>
                  <a:pt x="67755" y="19615"/>
                </a:lnTo>
                <a:lnTo>
                  <a:pt x="67755" y="0"/>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11"/>
        <p:cNvGrpSpPr/>
        <p:nvPr/>
      </p:nvGrpSpPr>
      <p:grpSpPr>
        <a:xfrm>
          <a:off x="0" y="0"/>
          <a:ext cx="0" cy="0"/>
          <a:chOff x="0" y="0"/>
          <a:chExt cx="0" cy="0"/>
        </a:xfrm>
      </p:grpSpPr>
      <p:sp>
        <p:nvSpPr>
          <p:cNvPr id="412" name="Google Shape;412;p32"/>
          <p:cNvSpPr/>
          <p:nvPr/>
        </p:nvSpPr>
        <p:spPr>
          <a:xfrm>
            <a:off x="-348401" y="-51566"/>
            <a:ext cx="6766558" cy="1415481"/>
          </a:xfrm>
          <a:custGeom>
            <a:avLst/>
            <a:gdLst/>
            <a:ahLst/>
            <a:cxnLst/>
            <a:rect l="l" t="t" r="r" b="b"/>
            <a:pathLst>
              <a:path w="64327" h="13456" extrusionOk="0">
                <a:moveTo>
                  <a:pt x="61779" y="0"/>
                </a:moveTo>
                <a:lnTo>
                  <a:pt x="61442" y="21"/>
                </a:lnTo>
                <a:lnTo>
                  <a:pt x="61063" y="84"/>
                </a:lnTo>
                <a:lnTo>
                  <a:pt x="60663" y="148"/>
                </a:lnTo>
                <a:lnTo>
                  <a:pt x="60263" y="253"/>
                </a:lnTo>
                <a:lnTo>
                  <a:pt x="59842" y="379"/>
                </a:lnTo>
                <a:lnTo>
                  <a:pt x="59464" y="523"/>
                </a:lnTo>
                <a:lnTo>
                  <a:pt x="59464" y="523"/>
                </a:lnTo>
                <a:lnTo>
                  <a:pt x="64327" y="527"/>
                </a:lnTo>
                <a:lnTo>
                  <a:pt x="64095" y="421"/>
                </a:lnTo>
                <a:lnTo>
                  <a:pt x="63821" y="295"/>
                </a:lnTo>
                <a:lnTo>
                  <a:pt x="63463" y="190"/>
                </a:lnTo>
                <a:lnTo>
                  <a:pt x="62979" y="84"/>
                </a:lnTo>
                <a:lnTo>
                  <a:pt x="62726" y="42"/>
                </a:lnTo>
                <a:lnTo>
                  <a:pt x="62432" y="21"/>
                </a:lnTo>
                <a:lnTo>
                  <a:pt x="62116" y="0"/>
                </a:lnTo>
                <a:close/>
                <a:moveTo>
                  <a:pt x="2212" y="484"/>
                </a:moveTo>
                <a:lnTo>
                  <a:pt x="1" y="11139"/>
                </a:lnTo>
                <a:lnTo>
                  <a:pt x="611" y="11055"/>
                </a:lnTo>
                <a:lnTo>
                  <a:pt x="1538" y="10865"/>
                </a:lnTo>
                <a:lnTo>
                  <a:pt x="2780" y="10655"/>
                </a:lnTo>
                <a:lnTo>
                  <a:pt x="4275" y="10402"/>
                </a:lnTo>
                <a:lnTo>
                  <a:pt x="6002" y="10128"/>
                </a:lnTo>
                <a:lnTo>
                  <a:pt x="7939" y="9854"/>
                </a:lnTo>
                <a:lnTo>
                  <a:pt x="8971" y="9728"/>
                </a:lnTo>
                <a:lnTo>
                  <a:pt x="10044" y="9623"/>
                </a:lnTo>
                <a:lnTo>
                  <a:pt x="11160" y="9496"/>
                </a:lnTo>
                <a:lnTo>
                  <a:pt x="12297" y="9412"/>
                </a:lnTo>
                <a:lnTo>
                  <a:pt x="13456" y="9328"/>
                </a:lnTo>
                <a:lnTo>
                  <a:pt x="14656" y="9265"/>
                </a:lnTo>
                <a:lnTo>
                  <a:pt x="15856" y="9223"/>
                </a:lnTo>
                <a:lnTo>
                  <a:pt x="17098" y="9202"/>
                </a:lnTo>
                <a:lnTo>
                  <a:pt x="18341" y="9202"/>
                </a:lnTo>
                <a:lnTo>
                  <a:pt x="19583" y="9244"/>
                </a:lnTo>
                <a:lnTo>
                  <a:pt x="20825" y="9286"/>
                </a:lnTo>
                <a:lnTo>
                  <a:pt x="22088" y="9391"/>
                </a:lnTo>
                <a:lnTo>
                  <a:pt x="23331" y="9496"/>
                </a:lnTo>
                <a:lnTo>
                  <a:pt x="24573" y="9665"/>
                </a:lnTo>
                <a:lnTo>
                  <a:pt x="25815" y="9854"/>
                </a:lnTo>
                <a:lnTo>
                  <a:pt x="27037" y="10086"/>
                </a:lnTo>
                <a:lnTo>
                  <a:pt x="28237" y="10381"/>
                </a:lnTo>
                <a:lnTo>
                  <a:pt x="28826" y="10528"/>
                </a:lnTo>
                <a:lnTo>
                  <a:pt x="29416" y="10697"/>
                </a:lnTo>
                <a:lnTo>
                  <a:pt x="29984" y="10886"/>
                </a:lnTo>
                <a:lnTo>
                  <a:pt x="30553" y="11076"/>
                </a:lnTo>
                <a:lnTo>
                  <a:pt x="31121" y="11286"/>
                </a:lnTo>
                <a:lnTo>
                  <a:pt x="31690" y="11497"/>
                </a:lnTo>
                <a:lnTo>
                  <a:pt x="32764" y="11918"/>
                </a:lnTo>
                <a:lnTo>
                  <a:pt x="33817" y="12276"/>
                </a:lnTo>
                <a:lnTo>
                  <a:pt x="34827" y="12592"/>
                </a:lnTo>
                <a:lnTo>
                  <a:pt x="35817" y="12865"/>
                </a:lnTo>
                <a:lnTo>
                  <a:pt x="36764" y="13076"/>
                </a:lnTo>
                <a:lnTo>
                  <a:pt x="37670" y="13223"/>
                </a:lnTo>
                <a:lnTo>
                  <a:pt x="38554" y="13350"/>
                </a:lnTo>
                <a:lnTo>
                  <a:pt x="39417" y="13434"/>
                </a:lnTo>
                <a:lnTo>
                  <a:pt x="40239" y="13455"/>
                </a:lnTo>
                <a:lnTo>
                  <a:pt x="41039" y="13455"/>
                </a:lnTo>
                <a:lnTo>
                  <a:pt x="41797" y="13392"/>
                </a:lnTo>
                <a:lnTo>
                  <a:pt x="42534" y="13308"/>
                </a:lnTo>
                <a:lnTo>
                  <a:pt x="43250" y="13181"/>
                </a:lnTo>
                <a:lnTo>
                  <a:pt x="43945" y="13034"/>
                </a:lnTo>
                <a:lnTo>
                  <a:pt x="44597" y="12844"/>
                </a:lnTo>
                <a:lnTo>
                  <a:pt x="45229" y="12613"/>
                </a:lnTo>
                <a:lnTo>
                  <a:pt x="45861" y="12360"/>
                </a:lnTo>
                <a:lnTo>
                  <a:pt x="46450" y="12086"/>
                </a:lnTo>
                <a:lnTo>
                  <a:pt x="47019" y="11771"/>
                </a:lnTo>
                <a:lnTo>
                  <a:pt x="47566" y="11455"/>
                </a:lnTo>
                <a:lnTo>
                  <a:pt x="48114" y="11097"/>
                </a:lnTo>
                <a:lnTo>
                  <a:pt x="48619" y="10718"/>
                </a:lnTo>
                <a:lnTo>
                  <a:pt x="49124" y="10318"/>
                </a:lnTo>
                <a:lnTo>
                  <a:pt x="49588" y="9897"/>
                </a:lnTo>
                <a:lnTo>
                  <a:pt x="50072" y="9475"/>
                </a:lnTo>
                <a:lnTo>
                  <a:pt x="50514" y="9033"/>
                </a:lnTo>
                <a:lnTo>
                  <a:pt x="50956" y="8570"/>
                </a:lnTo>
                <a:lnTo>
                  <a:pt x="51377" y="8107"/>
                </a:lnTo>
                <a:lnTo>
                  <a:pt x="51777" y="7622"/>
                </a:lnTo>
                <a:lnTo>
                  <a:pt x="52177" y="7117"/>
                </a:lnTo>
                <a:lnTo>
                  <a:pt x="52956" y="6128"/>
                </a:lnTo>
                <a:lnTo>
                  <a:pt x="53546" y="5348"/>
                </a:lnTo>
                <a:lnTo>
                  <a:pt x="54136" y="4633"/>
                </a:lnTo>
                <a:lnTo>
                  <a:pt x="54725" y="3980"/>
                </a:lnTo>
                <a:lnTo>
                  <a:pt x="55294" y="3390"/>
                </a:lnTo>
                <a:lnTo>
                  <a:pt x="55862" y="2864"/>
                </a:lnTo>
                <a:lnTo>
                  <a:pt x="56410" y="2401"/>
                </a:lnTo>
                <a:lnTo>
                  <a:pt x="56936" y="1958"/>
                </a:lnTo>
                <a:lnTo>
                  <a:pt x="57462" y="1600"/>
                </a:lnTo>
                <a:lnTo>
                  <a:pt x="57968" y="1264"/>
                </a:lnTo>
                <a:lnTo>
                  <a:pt x="58452" y="990"/>
                </a:lnTo>
                <a:lnTo>
                  <a:pt x="58936" y="737"/>
                </a:lnTo>
                <a:lnTo>
                  <a:pt x="59400" y="548"/>
                </a:lnTo>
                <a:lnTo>
                  <a:pt x="59464" y="523"/>
                </a:lnTo>
                <a:lnTo>
                  <a:pt x="59464" y="523"/>
                </a:lnTo>
                <a:lnTo>
                  <a:pt x="2212" y="484"/>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3" name="Google Shape;413;p32"/>
          <p:cNvSpPr/>
          <p:nvPr/>
        </p:nvSpPr>
        <p:spPr>
          <a:xfrm rot="-10601333" flipH="1">
            <a:off x="8735778" y="5591886"/>
            <a:ext cx="3552818" cy="1380639"/>
          </a:xfrm>
          <a:custGeom>
            <a:avLst/>
            <a:gdLst/>
            <a:ahLst/>
            <a:cxnLst/>
            <a:rect l="l" t="t" r="r" b="b"/>
            <a:pathLst>
              <a:path w="24763" h="9623" extrusionOk="0">
                <a:moveTo>
                  <a:pt x="1" y="0"/>
                </a:moveTo>
                <a:lnTo>
                  <a:pt x="43" y="569"/>
                </a:lnTo>
                <a:lnTo>
                  <a:pt x="64" y="843"/>
                </a:lnTo>
                <a:lnTo>
                  <a:pt x="106" y="1095"/>
                </a:lnTo>
                <a:lnTo>
                  <a:pt x="169" y="1327"/>
                </a:lnTo>
                <a:lnTo>
                  <a:pt x="232" y="1537"/>
                </a:lnTo>
                <a:lnTo>
                  <a:pt x="317" y="1748"/>
                </a:lnTo>
                <a:lnTo>
                  <a:pt x="401" y="1938"/>
                </a:lnTo>
                <a:lnTo>
                  <a:pt x="485" y="2127"/>
                </a:lnTo>
                <a:lnTo>
                  <a:pt x="590" y="2295"/>
                </a:lnTo>
                <a:lnTo>
                  <a:pt x="717" y="2443"/>
                </a:lnTo>
                <a:lnTo>
                  <a:pt x="822" y="2590"/>
                </a:lnTo>
                <a:lnTo>
                  <a:pt x="969" y="2717"/>
                </a:lnTo>
                <a:lnTo>
                  <a:pt x="1096" y="2843"/>
                </a:lnTo>
                <a:lnTo>
                  <a:pt x="1243" y="2948"/>
                </a:lnTo>
                <a:lnTo>
                  <a:pt x="1411" y="3053"/>
                </a:lnTo>
                <a:lnTo>
                  <a:pt x="1727" y="3222"/>
                </a:lnTo>
                <a:lnTo>
                  <a:pt x="2106" y="3348"/>
                </a:lnTo>
                <a:lnTo>
                  <a:pt x="2485" y="3475"/>
                </a:lnTo>
                <a:lnTo>
                  <a:pt x="2906" y="3559"/>
                </a:lnTo>
                <a:lnTo>
                  <a:pt x="3328" y="3622"/>
                </a:lnTo>
                <a:lnTo>
                  <a:pt x="3791" y="3685"/>
                </a:lnTo>
                <a:lnTo>
                  <a:pt x="4759" y="3748"/>
                </a:lnTo>
                <a:lnTo>
                  <a:pt x="5791" y="3811"/>
                </a:lnTo>
                <a:lnTo>
                  <a:pt x="6865" y="3875"/>
                </a:lnTo>
                <a:lnTo>
                  <a:pt x="7412" y="3938"/>
                </a:lnTo>
                <a:lnTo>
                  <a:pt x="7981" y="4001"/>
                </a:lnTo>
                <a:lnTo>
                  <a:pt x="8549" y="4106"/>
                </a:lnTo>
                <a:lnTo>
                  <a:pt x="9097" y="4212"/>
                </a:lnTo>
                <a:lnTo>
                  <a:pt x="9665" y="4359"/>
                </a:lnTo>
                <a:lnTo>
                  <a:pt x="10234" y="4548"/>
                </a:lnTo>
                <a:lnTo>
                  <a:pt x="10781" y="4759"/>
                </a:lnTo>
                <a:lnTo>
                  <a:pt x="11329" y="5012"/>
                </a:lnTo>
                <a:lnTo>
                  <a:pt x="11876" y="5328"/>
                </a:lnTo>
                <a:lnTo>
                  <a:pt x="12424" y="5685"/>
                </a:lnTo>
                <a:lnTo>
                  <a:pt x="12676" y="5875"/>
                </a:lnTo>
                <a:lnTo>
                  <a:pt x="12950" y="6086"/>
                </a:lnTo>
                <a:lnTo>
                  <a:pt x="13203" y="6317"/>
                </a:lnTo>
                <a:lnTo>
                  <a:pt x="13455" y="6549"/>
                </a:lnTo>
                <a:lnTo>
                  <a:pt x="13961" y="7033"/>
                </a:lnTo>
                <a:lnTo>
                  <a:pt x="14466" y="7454"/>
                </a:lnTo>
                <a:lnTo>
                  <a:pt x="14972" y="7833"/>
                </a:lnTo>
                <a:lnTo>
                  <a:pt x="15477" y="8170"/>
                </a:lnTo>
                <a:lnTo>
                  <a:pt x="15982" y="8465"/>
                </a:lnTo>
                <a:lnTo>
                  <a:pt x="16488" y="8718"/>
                </a:lnTo>
                <a:lnTo>
                  <a:pt x="16993" y="8949"/>
                </a:lnTo>
                <a:lnTo>
                  <a:pt x="17477" y="9118"/>
                </a:lnTo>
                <a:lnTo>
                  <a:pt x="17961" y="9286"/>
                </a:lnTo>
                <a:lnTo>
                  <a:pt x="18446" y="9391"/>
                </a:lnTo>
                <a:lnTo>
                  <a:pt x="18930" y="9497"/>
                </a:lnTo>
                <a:lnTo>
                  <a:pt x="19393" y="9560"/>
                </a:lnTo>
                <a:lnTo>
                  <a:pt x="19835" y="9602"/>
                </a:lnTo>
                <a:lnTo>
                  <a:pt x="20278" y="9623"/>
                </a:lnTo>
                <a:lnTo>
                  <a:pt x="21120" y="9623"/>
                </a:lnTo>
                <a:lnTo>
                  <a:pt x="21520" y="9581"/>
                </a:lnTo>
                <a:lnTo>
                  <a:pt x="21899" y="9539"/>
                </a:lnTo>
                <a:lnTo>
                  <a:pt x="22257" y="9497"/>
                </a:lnTo>
                <a:lnTo>
                  <a:pt x="22594" y="9433"/>
                </a:lnTo>
                <a:lnTo>
                  <a:pt x="23225" y="9286"/>
                </a:lnTo>
                <a:lnTo>
                  <a:pt x="23752" y="9118"/>
                </a:lnTo>
                <a:lnTo>
                  <a:pt x="24173" y="8970"/>
                </a:lnTo>
                <a:lnTo>
                  <a:pt x="24489" y="8844"/>
                </a:lnTo>
                <a:lnTo>
                  <a:pt x="24763" y="8718"/>
                </a:lnTo>
                <a:lnTo>
                  <a:pt x="24763" y="1032"/>
                </a:lnTo>
                <a:lnTo>
                  <a:pt x="1"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4" name="Google Shape;414;p32"/>
          <p:cNvSpPr/>
          <p:nvPr/>
        </p:nvSpPr>
        <p:spPr>
          <a:xfrm>
            <a:off x="10289501" y="5778233"/>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5" name="Google Shape;415;p32"/>
          <p:cNvSpPr/>
          <p:nvPr/>
        </p:nvSpPr>
        <p:spPr>
          <a:xfrm>
            <a:off x="8428051" y="6504600"/>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6" name="Google Shape;416;p32"/>
          <p:cNvSpPr/>
          <p:nvPr/>
        </p:nvSpPr>
        <p:spPr>
          <a:xfrm>
            <a:off x="211050" y="1206400"/>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7" name="Google Shape;417;p32"/>
          <p:cNvSpPr/>
          <p:nvPr/>
        </p:nvSpPr>
        <p:spPr>
          <a:xfrm>
            <a:off x="5643551" y="316600"/>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8" name="Google Shape;418;p32"/>
          <p:cNvSpPr/>
          <p:nvPr/>
        </p:nvSpPr>
        <p:spPr>
          <a:xfrm flipH="1">
            <a:off x="-15333" y="-15566"/>
            <a:ext cx="2035600" cy="904500"/>
          </a:xfrm>
          <a:custGeom>
            <a:avLst/>
            <a:gdLst/>
            <a:ahLst/>
            <a:cxnLst/>
            <a:rect l="l" t="t" r="r" b="b"/>
            <a:pathLst>
              <a:path w="61068" h="27135" extrusionOk="0">
                <a:moveTo>
                  <a:pt x="1" y="1"/>
                </a:moveTo>
                <a:lnTo>
                  <a:pt x="719" y="988"/>
                </a:lnTo>
                <a:lnTo>
                  <a:pt x="1437" y="2021"/>
                </a:lnTo>
                <a:lnTo>
                  <a:pt x="2133" y="3053"/>
                </a:lnTo>
                <a:lnTo>
                  <a:pt x="2806" y="4108"/>
                </a:lnTo>
                <a:lnTo>
                  <a:pt x="4108" y="6218"/>
                </a:lnTo>
                <a:lnTo>
                  <a:pt x="5410" y="8350"/>
                </a:lnTo>
                <a:lnTo>
                  <a:pt x="6734" y="10482"/>
                </a:lnTo>
                <a:lnTo>
                  <a:pt x="7407" y="11514"/>
                </a:lnTo>
                <a:lnTo>
                  <a:pt x="8103" y="12547"/>
                </a:lnTo>
                <a:lnTo>
                  <a:pt x="8799" y="13579"/>
                </a:lnTo>
                <a:lnTo>
                  <a:pt x="9539" y="14566"/>
                </a:lnTo>
                <a:lnTo>
                  <a:pt x="10325" y="15531"/>
                </a:lnTo>
                <a:lnTo>
                  <a:pt x="11110" y="16497"/>
                </a:lnTo>
                <a:lnTo>
                  <a:pt x="11873" y="17304"/>
                </a:lnTo>
                <a:lnTo>
                  <a:pt x="12659" y="18112"/>
                </a:lnTo>
                <a:lnTo>
                  <a:pt x="13467" y="18875"/>
                </a:lnTo>
                <a:lnTo>
                  <a:pt x="14319" y="19594"/>
                </a:lnTo>
                <a:lnTo>
                  <a:pt x="15172" y="20289"/>
                </a:lnTo>
                <a:lnTo>
                  <a:pt x="16070" y="20963"/>
                </a:lnTo>
                <a:lnTo>
                  <a:pt x="16990" y="21614"/>
                </a:lnTo>
                <a:lnTo>
                  <a:pt x="17933" y="22197"/>
                </a:lnTo>
                <a:lnTo>
                  <a:pt x="18875" y="22781"/>
                </a:lnTo>
                <a:lnTo>
                  <a:pt x="19863" y="23319"/>
                </a:lnTo>
                <a:lnTo>
                  <a:pt x="20850" y="23813"/>
                </a:lnTo>
                <a:lnTo>
                  <a:pt x="21860" y="24284"/>
                </a:lnTo>
                <a:lnTo>
                  <a:pt x="22893" y="24733"/>
                </a:lnTo>
                <a:lnTo>
                  <a:pt x="23947" y="25115"/>
                </a:lnTo>
                <a:lnTo>
                  <a:pt x="25002" y="25496"/>
                </a:lnTo>
                <a:lnTo>
                  <a:pt x="26057" y="25810"/>
                </a:lnTo>
                <a:lnTo>
                  <a:pt x="27134" y="26102"/>
                </a:lnTo>
                <a:lnTo>
                  <a:pt x="28234" y="26371"/>
                </a:lnTo>
                <a:lnTo>
                  <a:pt x="29311" y="26596"/>
                </a:lnTo>
                <a:lnTo>
                  <a:pt x="30433" y="26775"/>
                </a:lnTo>
                <a:lnTo>
                  <a:pt x="31533" y="26910"/>
                </a:lnTo>
                <a:lnTo>
                  <a:pt x="32633" y="27022"/>
                </a:lnTo>
                <a:lnTo>
                  <a:pt x="33755" y="27090"/>
                </a:lnTo>
                <a:lnTo>
                  <a:pt x="34877" y="27135"/>
                </a:lnTo>
                <a:lnTo>
                  <a:pt x="35977" y="27112"/>
                </a:lnTo>
                <a:lnTo>
                  <a:pt x="37099" y="27067"/>
                </a:lnTo>
                <a:lnTo>
                  <a:pt x="38199" y="26977"/>
                </a:lnTo>
                <a:lnTo>
                  <a:pt x="39321" y="26865"/>
                </a:lnTo>
                <a:lnTo>
                  <a:pt x="40421" y="26686"/>
                </a:lnTo>
                <a:lnTo>
                  <a:pt x="41520" y="26484"/>
                </a:lnTo>
                <a:lnTo>
                  <a:pt x="42598" y="26237"/>
                </a:lnTo>
                <a:lnTo>
                  <a:pt x="43675" y="25945"/>
                </a:lnTo>
                <a:lnTo>
                  <a:pt x="44640" y="25631"/>
                </a:lnTo>
                <a:lnTo>
                  <a:pt x="45605" y="25317"/>
                </a:lnTo>
                <a:lnTo>
                  <a:pt x="46570" y="24958"/>
                </a:lnTo>
                <a:lnTo>
                  <a:pt x="47513" y="24598"/>
                </a:lnTo>
                <a:lnTo>
                  <a:pt x="48455" y="24194"/>
                </a:lnTo>
                <a:lnTo>
                  <a:pt x="49398" y="23813"/>
                </a:lnTo>
                <a:lnTo>
                  <a:pt x="51260" y="22983"/>
                </a:lnTo>
                <a:lnTo>
                  <a:pt x="53101" y="22152"/>
                </a:lnTo>
                <a:lnTo>
                  <a:pt x="54964" y="21322"/>
                </a:lnTo>
                <a:lnTo>
                  <a:pt x="55906" y="20940"/>
                </a:lnTo>
                <a:lnTo>
                  <a:pt x="56849" y="20559"/>
                </a:lnTo>
                <a:lnTo>
                  <a:pt x="57814" y="20200"/>
                </a:lnTo>
                <a:lnTo>
                  <a:pt x="58779" y="19885"/>
                </a:lnTo>
                <a:lnTo>
                  <a:pt x="59901" y="19526"/>
                </a:lnTo>
                <a:lnTo>
                  <a:pt x="61068" y="19212"/>
                </a:lnTo>
                <a:lnTo>
                  <a:pt x="61068" y="1"/>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19" name="Google Shape;419;p32"/>
          <p:cNvSpPr/>
          <p:nvPr/>
        </p:nvSpPr>
        <p:spPr>
          <a:xfrm rot="10800000" flipH="1">
            <a:off x="8876316" y="5933033"/>
            <a:ext cx="3732240" cy="1024888"/>
          </a:xfrm>
          <a:custGeom>
            <a:avLst/>
            <a:gdLst/>
            <a:ahLst/>
            <a:cxnLst/>
            <a:rect l="l" t="t" r="r" b="b"/>
            <a:pathLst>
              <a:path w="80907" h="22219" extrusionOk="0">
                <a:moveTo>
                  <a:pt x="0" y="0"/>
                </a:moveTo>
                <a:lnTo>
                  <a:pt x="1571" y="1212"/>
                </a:lnTo>
                <a:lnTo>
                  <a:pt x="3097" y="2424"/>
                </a:lnTo>
                <a:lnTo>
                  <a:pt x="4579" y="3546"/>
                </a:lnTo>
                <a:lnTo>
                  <a:pt x="5297" y="4085"/>
                </a:lnTo>
                <a:lnTo>
                  <a:pt x="6015" y="4601"/>
                </a:lnTo>
                <a:lnTo>
                  <a:pt x="6733" y="5095"/>
                </a:lnTo>
                <a:lnTo>
                  <a:pt x="7451" y="5543"/>
                </a:lnTo>
                <a:lnTo>
                  <a:pt x="8169" y="5970"/>
                </a:lnTo>
                <a:lnTo>
                  <a:pt x="8888" y="6351"/>
                </a:lnTo>
                <a:lnTo>
                  <a:pt x="9606" y="6688"/>
                </a:lnTo>
                <a:lnTo>
                  <a:pt x="10324" y="7002"/>
                </a:lnTo>
                <a:lnTo>
                  <a:pt x="11065" y="7249"/>
                </a:lnTo>
                <a:lnTo>
                  <a:pt x="11805" y="7451"/>
                </a:lnTo>
                <a:lnTo>
                  <a:pt x="12299" y="7541"/>
                </a:lnTo>
                <a:lnTo>
                  <a:pt x="12815" y="7631"/>
                </a:lnTo>
                <a:lnTo>
                  <a:pt x="13309" y="7720"/>
                </a:lnTo>
                <a:lnTo>
                  <a:pt x="13803" y="7765"/>
                </a:lnTo>
                <a:lnTo>
                  <a:pt x="14274" y="7810"/>
                </a:lnTo>
                <a:lnTo>
                  <a:pt x="14768" y="7833"/>
                </a:lnTo>
                <a:lnTo>
                  <a:pt x="15710" y="7833"/>
                </a:lnTo>
                <a:lnTo>
                  <a:pt x="16630" y="7788"/>
                </a:lnTo>
                <a:lnTo>
                  <a:pt x="17551" y="7698"/>
                </a:lnTo>
                <a:lnTo>
                  <a:pt x="18471" y="7586"/>
                </a:lnTo>
                <a:lnTo>
                  <a:pt x="19368" y="7429"/>
                </a:lnTo>
                <a:lnTo>
                  <a:pt x="20266" y="7272"/>
                </a:lnTo>
                <a:lnTo>
                  <a:pt x="21164" y="7092"/>
                </a:lnTo>
                <a:lnTo>
                  <a:pt x="22982" y="6733"/>
                </a:lnTo>
                <a:lnTo>
                  <a:pt x="23879" y="6553"/>
                </a:lnTo>
                <a:lnTo>
                  <a:pt x="24822" y="6396"/>
                </a:lnTo>
                <a:lnTo>
                  <a:pt x="25742" y="6284"/>
                </a:lnTo>
                <a:lnTo>
                  <a:pt x="26707" y="6194"/>
                </a:lnTo>
                <a:lnTo>
                  <a:pt x="27695" y="6149"/>
                </a:lnTo>
                <a:lnTo>
                  <a:pt x="28682" y="6149"/>
                </a:lnTo>
                <a:lnTo>
                  <a:pt x="29198" y="6172"/>
                </a:lnTo>
                <a:lnTo>
                  <a:pt x="29715" y="6194"/>
                </a:lnTo>
                <a:lnTo>
                  <a:pt x="30231" y="6262"/>
                </a:lnTo>
                <a:lnTo>
                  <a:pt x="30769" y="6329"/>
                </a:lnTo>
                <a:lnTo>
                  <a:pt x="31308" y="6396"/>
                </a:lnTo>
                <a:lnTo>
                  <a:pt x="31847" y="6508"/>
                </a:lnTo>
                <a:lnTo>
                  <a:pt x="32408" y="6643"/>
                </a:lnTo>
                <a:lnTo>
                  <a:pt x="32991" y="6778"/>
                </a:lnTo>
                <a:lnTo>
                  <a:pt x="33552" y="6957"/>
                </a:lnTo>
                <a:lnTo>
                  <a:pt x="34136" y="7137"/>
                </a:lnTo>
                <a:lnTo>
                  <a:pt x="34742" y="7361"/>
                </a:lnTo>
                <a:lnTo>
                  <a:pt x="35348" y="7586"/>
                </a:lnTo>
                <a:lnTo>
                  <a:pt x="35954" y="7855"/>
                </a:lnTo>
                <a:lnTo>
                  <a:pt x="36582" y="8147"/>
                </a:lnTo>
                <a:lnTo>
                  <a:pt x="37233" y="8461"/>
                </a:lnTo>
                <a:lnTo>
                  <a:pt x="37884" y="8798"/>
                </a:lnTo>
                <a:lnTo>
                  <a:pt x="38557" y="9179"/>
                </a:lnTo>
                <a:lnTo>
                  <a:pt x="39230" y="9583"/>
                </a:lnTo>
                <a:lnTo>
                  <a:pt x="39926" y="10010"/>
                </a:lnTo>
                <a:lnTo>
                  <a:pt x="40622" y="10481"/>
                </a:lnTo>
                <a:lnTo>
                  <a:pt x="41340" y="10997"/>
                </a:lnTo>
                <a:lnTo>
                  <a:pt x="42081" y="11513"/>
                </a:lnTo>
                <a:lnTo>
                  <a:pt x="42844" y="12097"/>
                </a:lnTo>
                <a:lnTo>
                  <a:pt x="43607" y="12703"/>
                </a:lnTo>
                <a:lnTo>
                  <a:pt x="44370" y="13331"/>
                </a:lnTo>
                <a:lnTo>
                  <a:pt x="45178" y="14004"/>
                </a:lnTo>
                <a:lnTo>
                  <a:pt x="45986" y="14723"/>
                </a:lnTo>
                <a:lnTo>
                  <a:pt x="46816" y="15486"/>
                </a:lnTo>
                <a:lnTo>
                  <a:pt x="47512" y="16114"/>
                </a:lnTo>
                <a:lnTo>
                  <a:pt x="48230" y="16720"/>
                </a:lnTo>
                <a:lnTo>
                  <a:pt x="48971" y="17304"/>
                </a:lnTo>
                <a:lnTo>
                  <a:pt x="49689" y="17820"/>
                </a:lnTo>
                <a:lnTo>
                  <a:pt x="50429" y="18336"/>
                </a:lnTo>
                <a:lnTo>
                  <a:pt x="51170" y="18807"/>
                </a:lnTo>
                <a:lnTo>
                  <a:pt x="51933" y="19256"/>
                </a:lnTo>
                <a:lnTo>
                  <a:pt x="52674" y="19660"/>
                </a:lnTo>
                <a:lnTo>
                  <a:pt x="53437" y="20042"/>
                </a:lnTo>
                <a:lnTo>
                  <a:pt x="54200" y="20378"/>
                </a:lnTo>
                <a:lnTo>
                  <a:pt x="54963" y="20692"/>
                </a:lnTo>
                <a:lnTo>
                  <a:pt x="55726" y="20984"/>
                </a:lnTo>
                <a:lnTo>
                  <a:pt x="56511" y="21231"/>
                </a:lnTo>
                <a:lnTo>
                  <a:pt x="57274" y="21455"/>
                </a:lnTo>
                <a:lnTo>
                  <a:pt x="58037" y="21657"/>
                </a:lnTo>
                <a:lnTo>
                  <a:pt x="58801" y="21815"/>
                </a:lnTo>
                <a:lnTo>
                  <a:pt x="59564" y="21949"/>
                </a:lnTo>
                <a:lnTo>
                  <a:pt x="60349" y="22061"/>
                </a:lnTo>
                <a:lnTo>
                  <a:pt x="61090" y="22151"/>
                </a:lnTo>
                <a:lnTo>
                  <a:pt x="61853" y="22196"/>
                </a:lnTo>
                <a:lnTo>
                  <a:pt x="62616" y="22219"/>
                </a:lnTo>
                <a:lnTo>
                  <a:pt x="63356" y="22219"/>
                </a:lnTo>
                <a:lnTo>
                  <a:pt x="64097" y="22174"/>
                </a:lnTo>
                <a:lnTo>
                  <a:pt x="64838" y="22106"/>
                </a:lnTo>
                <a:lnTo>
                  <a:pt x="65556" y="22017"/>
                </a:lnTo>
                <a:lnTo>
                  <a:pt x="66274" y="21904"/>
                </a:lnTo>
                <a:lnTo>
                  <a:pt x="66992" y="21770"/>
                </a:lnTo>
                <a:lnTo>
                  <a:pt x="67688" y="21590"/>
                </a:lnTo>
                <a:lnTo>
                  <a:pt x="68384" y="21411"/>
                </a:lnTo>
                <a:lnTo>
                  <a:pt x="69079" y="21186"/>
                </a:lnTo>
                <a:lnTo>
                  <a:pt x="69730" y="20939"/>
                </a:lnTo>
                <a:lnTo>
                  <a:pt x="70404" y="20670"/>
                </a:lnTo>
                <a:lnTo>
                  <a:pt x="71032" y="20356"/>
                </a:lnTo>
                <a:lnTo>
                  <a:pt x="71683" y="20042"/>
                </a:lnTo>
                <a:lnTo>
                  <a:pt x="72289" y="19705"/>
                </a:lnTo>
                <a:lnTo>
                  <a:pt x="72895" y="19323"/>
                </a:lnTo>
                <a:lnTo>
                  <a:pt x="73478" y="18919"/>
                </a:lnTo>
                <a:lnTo>
                  <a:pt x="74039" y="18515"/>
                </a:lnTo>
                <a:lnTo>
                  <a:pt x="74600" y="18067"/>
                </a:lnTo>
                <a:lnTo>
                  <a:pt x="75117" y="17595"/>
                </a:lnTo>
                <a:lnTo>
                  <a:pt x="75633" y="17102"/>
                </a:lnTo>
                <a:lnTo>
                  <a:pt x="76126" y="16585"/>
                </a:lnTo>
                <a:lnTo>
                  <a:pt x="76620" y="16047"/>
                </a:lnTo>
                <a:lnTo>
                  <a:pt x="77069" y="15508"/>
                </a:lnTo>
                <a:lnTo>
                  <a:pt x="77495" y="14925"/>
                </a:lnTo>
                <a:lnTo>
                  <a:pt x="77899" y="14319"/>
                </a:lnTo>
                <a:lnTo>
                  <a:pt x="78303" y="13690"/>
                </a:lnTo>
                <a:lnTo>
                  <a:pt x="78663" y="13039"/>
                </a:lnTo>
                <a:lnTo>
                  <a:pt x="78999" y="12366"/>
                </a:lnTo>
                <a:lnTo>
                  <a:pt x="79313" y="11693"/>
                </a:lnTo>
                <a:lnTo>
                  <a:pt x="79605" y="10975"/>
                </a:lnTo>
                <a:lnTo>
                  <a:pt x="79852" y="10256"/>
                </a:lnTo>
                <a:lnTo>
                  <a:pt x="80099" y="9493"/>
                </a:lnTo>
                <a:lnTo>
                  <a:pt x="80301" y="8730"/>
                </a:lnTo>
                <a:lnTo>
                  <a:pt x="80480" y="7945"/>
                </a:lnTo>
                <a:lnTo>
                  <a:pt x="80615" y="7137"/>
                </a:lnTo>
                <a:lnTo>
                  <a:pt x="80750" y="6306"/>
                </a:lnTo>
                <a:lnTo>
                  <a:pt x="80817" y="5454"/>
                </a:lnTo>
                <a:lnTo>
                  <a:pt x="80884" y="4601"/>
                </a:lnTo>
                <a:lnTo>
                  <a:pt x="80907" y="3703"/>
                </a:lnTo>
                <a:lnTo>
                  <a:pt x="80884" y="2805"/>
                </a:lnTo>
                <a:lnTo>
                  <a:pt x="80839" y="1885"/>
                </a:lnTo>
                <a:lnTo>
                  <a:pt x="80772" y="943"/>
                </a:lnTo>
                <a:lnTo>
                  <a:pt x="80660"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420"/>
        <p:cNvGrpSpPr/>
        <p:nvPr/>
      </p:nvGrpSpPr>
      <p:grpSpPr>
        <a:xfrm>
          <a:off x="0" y="0"/>
          <a:ext cx="0" cy="0"/>
          <a:chOff x="0" y="0"/>
          <a:chExt cx="0" cy="0"/>
        </a:xfrm>
      </p:grpSpPr>
      <p:sp>
        <p:nvSpPr>
          <p:cNvPr id="421" name="Google Shape;421;p33"/>
          <p:cNvSpPr/>
          <p:nvPr/>
        </p:nvSpPr>
        <p:spPr>
          <a:xfrm>
            <a:off x="8527267" y="-64455"/>
            <a:ext cx="3800983" cy="2564773"/>
          </a:xfrm>
          <a:custGeom>
            <a:avLst/>
            <a:gdLst/>
            <a:ahLst/>
            <a:cxnLst/>
            <a:rect l="l" t="t" r="r" b="b"/>
            <a:pathLst>
              <a:path w="40786" h="27521" extrusionOk="0">
                <a:moveTo>
                  <a:pt x="0" y="0"/>
                </a:moveTo>
                <a:lnTo>
                  <a:pt x="42" y="506"/>
                </a:lnTo>
                <a:lnTo>
                  <a:pt x="84" y="969"/>
                </a:lnTo>
                <a:lnTo>
                  <a:pt x="169" y="1432"/>
                </a:lnTo>
                <a:lnTo>
                  <a:pt x="274" y="1853"/>
                </a:lnTo>
                <a:lnTo>
                  <a:pt x="400" y="2253"/>
                </a:lnTo>
                <a:lnTo>
                  <a:pt x="548" y="2654"/>
                </a:lnTo>
                <a:lnTo>
                  <a:pt x="716" y="3011"/>
                </a:lnTo>
                <a:lnTo>
                  <a:pt x="927" y="3348"/>
                </a:lnTo>
                <a:lnTo>
                  <a:pt x="1137" y="3664"/>
                </a:lnTo>
                <a:lnTo>
                  <a:pt x="1390" y="3980"/>
                </a:lnTo>
                <a:lnTo>
                  <a:pt x="1643" y="4275"/>
                </a:lnTo>
                <a:lnTo>
                  <a:pt x="1916" y="4528"/>
                </a:lnTo>
                <a:lnTo>
                  <a:pt x="2232" y="4801"/>
                </a:lnTo>
                <a:lnTo>
                  <a:pt x="2548" y="5033"/>
                </a:lnTo>
                <a:lnTo>
                  <a:pt x="2885" y="5264"/>
                </a:lnTo>
                <a:lnTo>
                  <a:pt x="3243" y="5454"/>
                </a:lnTo>
                <a:lnTo>
                  <a:pt x="3601" y="5665"/>
                </a:lnTo>
                <a:lnTo>
                  <a:pt x="4001" y="5854"/>
                </a:lnTo>
                <a:lnTo>
                  <a:pt x="4401" y="6023"/>
                </a:lnTo>
                <a:lnTo>
                  <a:pt x="4801" y="6170"/>
                </a:lnTo>
                <a:lnTo>
                  <a:pt x="5243" y="6338"/>
                </a:lnTo>
                <a:lnTo>
                  <a:pt x="5685" y="6465"/>
                </a:lnTo>
                <a:lnTo>
                  <a:pt x="6591" y="6738"/>
                </a:lnTo>
                <a:lnTo>
                  <a:pt x="7538" y="6970"/>
                </a:lnTo>
                <a:lnTo>
                  <a:pt x="8528" y="7181"/>
                </a:lnTo>
                <a:lnTo>
                  <a:pt x="9560" y="7370"/>
                </a:lnTo>
                <a:lnTo>
                  <a:pt x="10591" y="7560"/>
                </a:lnTo>
                <a:lnTo>
                  <a:pt x="12739" y="7918"/>
                </a:lnTo>
                <a:lnTo>
                  <a:pt x="13813" y="8107"/>
                </a:lnTo>
                <a:lnTo>
                  <a:pt x="14887" y="8318"/>
                </a:lnTo>
                <a:lnTo>
                  <a:pt x="15961" y="8528"/>
                </a:lnTo>
                <a:lnTo>
                  <a:pt x="17034" y="8781"/>
                </a:lnTo>
                <a:lnTo>
                  <a:pt x="18066" y="9076"/>
                </a:lnTo>
                <a:lnTo>
                  <a:pt x="19098" y="9413"/>
                </a:lnTo>
                <a:lnTo>
                  <a:pt x="19582" y="9581"/>
                </a:lnTo>
                <a:lnTo>
                  <a:pt x="20088" y="9770"/>
                </a:lnTo>
                <a:lnTo>
                  <a:pt x="20572" y="9981"/>
                </a:lnTo>
                <a:lnTo>
                  <a:pt x="21035" y="10192"/>
                </a:lnTo>
                <a:lnTo>
                  <a:pt x="21498" y="10423"/>
                </a:lnTo>
                <a:lnTo>
                  <a:pt x="21940" y="10676"/>
                </a:lnTo>
                <a:lnTo>
                  <a:pt x="22383" y="10950"/>
                </a:lnTo>
                <a:lnTo>
                  <a:pt x="22825" y="11223"/>
                </a:lnTo>
                <a:lnTo>
                  <a:pt x="23225" y="11518"/>
                </a:lnTo>
                <a:lnTo>
                  <a:pt x="23625" y="11834"/>
                </a:lnTo>
                <a:lnTo>
                  <a:pt x="24025" y="12171"/>
                </a:lnTo>
                <a:lnTo>
                  <a:pt x="24383" y="12529"/>
                </a:lnTo>
                <a:lnTo>
                  <a:pt x="24741" y="12908"/>
                </a:lnTo>
                <a:lnTo>
                  <a:pt x="25078" y="13287"/>
                </a:lnTo>
                <a:lnTo>
                  <a:pt x="25394" y="13708"/>
                </a:lnTo>
                <a:lnTo>
                  <a:pt x="25688" y="14150"/>
                </a:lnTo>
                <a:lnTo>
                  <a:pt x="26510" y="15414"/>
                </a:lnTo>
                <a:lnTo>
                  <a:pt x="27331" y="16572"/>
                </a:lnTo>
                <a:lnTo>
                  <a:pt x="28110" y="17667"/>
                </a:lnTo>
                <a:lnTo>
                  <a:pt x="28889" y="18677"/>
                </a:lnTo>
                <a:lnTo>
                  <a:pt x="29647" y="19625"/>
                </a:lnTo>
                <a:lnTo>
                  <a:pt x="30384" y="20488"/>
                </a:lnTo>
                <a:lnTo>
                  <a:pt x="31100" y="21309"/>
                </a:lnTo>
                <a:lnTo>
                  <a:pt x="31795" y="22046"/>
                </a:lnTo>
                <a:lnTo>
                  <a:pt x="32468" y="22720"/>
                </a:lnTo>
                <a:lnTo>
                  <a:pt x="33121" y="23352"/>
                </a:lnTo>
                <a:lnTo>
                  <a:pt x="33753" y="23920"/>
                </a:lnTo>
                <a:lnTo>
                  <a:pt x="34363" y="24426"/>
                </a:lnTo>
                <a:lnTo>
                  <a:pt x="34953" y="24889"/>
                </a:lnTo>
                <a:lnTo>
                  <a:pt x="35500" y="25310"/>
                </a:lnTo>
                <a:lnTo>
                  <a:pt x="36048" y="25668"/>
                </a:lnTo>
                <a:lnTo>
                  <a:pt x="36553" y="25984"/>
                </a:lnTo>
                <a:lnTo>
                  <a:pt x="37038" y="26278"/>
                </a:lnTo>
                <a:lnTo>
                  <a:pt x="37501" y="26531"/>
                </a:lnTo>
                <a:lnTo>
                  <a:pt x="37943" y="26742"/>
                </a:lnTo>
                <a:lnTo>
                  <a:pt x="38343" y="26910"/>
                </a:lnTo>
                <a:lnTo>
                  <a:pt x="38722" y="27058"/>
                </a:lnTo>
                <a:lnTo>
                  <a:pt x="39059" y="27184"/>
                </a:lnTo>
                <a:lnTo>
                  <a:pt x="39375" y="27289"/>
                </a:lnTo>
                <a:lnTo>
                  <a:pt x="39670" y="27352"/>
                </a:lnTo>
                <a:lnTo>
                  <a:pt x="40154" y="27458"/>
                </a:lnTo>
                <a:lnTo>
                  <a:pt x="40491" y="27500"/>
                </a:lnTo>
                <a:lnTo>
                  <a:pt x="40722" y="27521"/>
                </a:lnTo>
                <a:lnTo>
                  <a:pt x="40786" y="27521"/>
                </a:lnTo>
                <a:lnTo>
                  <a:pt x="40786" y="548"/>
                </a:lnTo>
                <a:lnTo>
                  <a:pt x="0" y="0"/>
                </a:lnTo>
                <a:close/>
              </a:path>
            </a:pathLst>
          </a:cu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2" name="Google Shape;422;p33"/>
          <p:cNvSpPr/>
          <p:nvPr/>
        </p:nvSpPr>
        <p:spPr>
          <a:xfrm>
            <a:off x="-217099" y="4387361"/>
            <a:ext cx="3905596" cy="2580037"/>
          </a:xfrm>
          <a:custGeom>
            <a:avLst/>
            <a:gdLst/>
            <a:ahLst/>
            <a:cxnLst/>
            <a:rect l="l" t="t" r="r" b="b"/>
            <a:pathLst>
              <a:path w="40386" h="26679" extrusionOk="0">
                <a:moveTo>
                  <a:pt x="1" y="1"/>
                </a:moveTo>
                <a:lnTo>
                  <a:pt x="1222" y="26679"/>
                </a:lnTo>
                <a:lnTo>
                  <a:pt x="40386" y="26679"/>
                </a:lnTo>
                <a:lnTo>
                  <a:pt x="40070" y="26405"/>
                </a:lnTo>
                <a:lnTo>
                  <a:pt x="39754" y="26132"/>
                </a:lnTo>
                <a:lnTo>
                  <a:pt x="39438" y="25879"/>
                </a:lnTo>
                <a:lnTo>
                  <a:pt x="39101" y="25647"/>
                </a:lnTo>
                <a:lnTo>
                  <a:pt x="38786" y="25437"/>
                </a:lnTo>
                <a:lnTo>
                  <a:pt x="38449" y="25247"/>
                </a:lnTo>
                <a:lnTo>
                  <a:pt x="38133" y="25058"/>
                </a:lnTo>
                <a:lnTo>
                  <a:pt x="37796" y="24889"/>
                </a:lnTo>
                <a:lnTo>
                  <a:pt x="37459" y="24721"/>
                </a:lnTo>
                <a:lnTo>
                  <a:pt x="37122" y="24573"/>
                </a:lnTo>
                <a:lnTo>
                  <a:pt x="36427" y="24321"/>
                </a:lnTo>
                <a:lnTo>
                  <a:pt x="35732" y="24110"/>
                </a:lnTo>
                <a:lnTo>
                  <a:pt x="35038" y="23942"/>
                </a:lnTo>
                <a:lnTo>
                  <a:pt x="34322" y="23794"/>
                </a:lnTo>
                <a:lnTo>
                  <a:pt x="33606" y="23668"/>
                </a:lnTo>
                <a:lnTo>
                  <a:pt x="32890" y="23584"/>
                </a:lnTo>
                <a:lnTo>
                  <a:pt x="32174" y="23521"/>
                </a:lnTo>
                <a:lnTo>
                  <a:pt x="30742" y="23394"/>
                </a:lnTo>
                <a:lnTo>
                  <a:pt x="29310" y="23310"/>
                </a:lnTo>
                <a:lnTo>
                  <a:pt x="28594" y="23247"/>
                </a:lnTo>
                <a:lnTo>
                  <a:pt x="27879" y="23184"/>
                </a:lnTo>
                <a:lnTo>
                  <a:pt x="27163" y="23078"/>
                </a:lnTo>
                <a:lnTo>
                  <a:pt x="26468" y="22973"/>
                </a:lnTo>
                <a:lnTo>
                  <a:pt x="25773" y="22847"/>
                </a:lnTo>
                <a:lnTo>
                  <a:pt x="25078" y="22678"/>
                </a:lnTo>
                <a:lnTo>
                  <a:pt x="24404" y="22489"/>
                </a:lnTo>
                <a:lnTo>
                  <a:pt x="23731" y="22236"/>
                </a:lnTo>
                <a:lnTo>
                  <a:pt x="23078" y="21941"/>
                </a:lnTo>
                <a:lnTo>
                  <a:pt x="22762" y="21773"/>
                </a:lnTo>
                <a:lnTo>
                  <a:pt x="22446" y="21604"/>
                </a:lnTo>
                <a:lnTo>
                  <a:pt x="22130" y="21415"/>
                </a:lnTo>
                <a:lnTo>
                  <a:pt x="21814" y="21204"/>
                </a:lnTo>
                <a:lnTo>
                  <a:pt x="21499" y="20994"/>
                </a:lnTo>
                <a:lnTo>
                  <a:pt x="21204" y="20741"/>
                </a:lnTo>
                <a:lnTo>
                  <a:pt x="20888" y="20489"/>
                </a:lnTo>
                <a:lnTo>
                  <a:pt x="20593" y="20215"/>
                </a:lnTo>
                <a:lnTo>
                  <a:pt x="20298" y="19941"/>
                </a:lnTo>
                <a:lnTo>
                  <a:pt x="20004" y="19625"/>
                </a:lnTo>
                <a:lnTo>
                  <a:pt x="19730" y="19288"/>
                </a:lnTo>
                <a:lnTo>
                  <a:pt x="19456" y="18951"/>
                </a:lnTo>
                <a:lnTo>
                  <a:pt x="19182" y="18572"/>
                </a:lnTo>
                <a:lnTo>
                  <a:pt x="18909" y="18193"/>
                </a:lnTo>
                <a:lnTo>
                  <a:pt x="17772" y="16551"/>
                </a:lnTo>
                <a:lnTo>
                  <a:pt x="16677" y="14993"/>
                </a:lnTo>
                <a:lnTo>
                  <a:pt x="15603" y="13540"/>
                </a:lnTo>
                <a:lnTo>
                  <a:pt x="14571" y="12192"/>
                </a:lnTo>
                <a:lnTo>
                  <a:pt x="13582" y="10929"/>
                </a:lnTo>
                <a:lnTo>
                  <a:pt x="12613" y="9771"/>
                </a:lnTo>
                <a:lnTo>
                  <a:pt x="11687" y="8676"/>
                </a:lnTo>
                <a:lnTo>
                  <a:pt x="10781" y="7686"/>
                </a:lnTo>
                <a:lnTo>
                  <a:pt x="9918" y="6760"/>
                </a:lnTo>
                <a:lnTo>
                  <a:pt x="9097" y="5918"/>
                </a:lnTo>
                <a:lnTo>
                  <a:pt x="8297" y="5139"/>
                </a:lnTo>
                <a:lnTo>
                  <a:pt x="7539" y="4444"/>
                </a:lnTo>
                <a:lnTo>
                  <a:pt x="6823" y="3812"/>
                </a:lnTo>
                <a:lnTo>
                  <a:pt x="6128" y="3244"/>
                </a:lnTo>
                <a:lnTo>
                  <a:pt x="5475" y="2738"/>
                </a:lnTo>
                <a:lnTo>
                  <a:pt x="4864" y="2275"/>
                </a:lnTo>
                <a:lnTo>
                  <a:pt x="4275" y="1875"/>
                </a:lnTo>
                <a:lnTo>
                  <a:pt x="3727" y="1517"/>
                </a:lnTo>
                <a:lnTo>
                  <a:pt x="3222" y="1222"/>
                </a:lnTo>
                <a:lnTo>
                  <a:pt x="2759" y="970"/>
                </a:lnTo>
                <a:lnTo>
                  <a:pt x="2317" y="738"/>
                </a:lnTo>
                <a:lnTo>
                  <a:pt x="1917" y="569"/>
                </a:lnTo>
                <a:lnTo>
                  <a:pt x="1559" y="401"/>
                </a:lnTo>
                <a:lnTo>
                  <a:pt x="1222" y="296"/>
                </a:lnTo>
                <a:lnTo>
                  <a:pt x="695" y="127"/>
                </a:lnTo>
                <a:lnTo>
                  <a:pt x="316" y="43"/>
                </a:lnTo>
                <a:lnTo>
                  <a:pt x="64" y="1"/>
                </a:lnTo>
                <a:close/>
              </a:path>
            </a:pathLst>
          </a:cu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3" name="Google Shape;423;p33"/>
          <p:cNvSpPr/>
          <p:nvPr/>
        </p:nvSpPr>
        <p:spPr>
          <a:xfrm>
            <a:off x="8372467" y="157067"/>
            <a:ext cx="154800" cy="154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4" name="Google Shape;424;p33"/>
          <p:cNvSpPr/>
          <p:nvPr/>
        </p:nvSpPr>
        <p:spPr>
          <a:xfrm>
            <a:off x="9758117" y="944700"/>
            <a:ext cx="270800" cy="270800"/>
          </a:xfrm>
          <a:prstGeom prst="ellipse">
            <a:avLst/>
          </a:prstGeom>
          <a:solidFill>
            <a:schemeClr val="accent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5" name="Google Shape;425;p33"/>
          <p:cNvSpPr/>
          <p:nvPr/>
        </p:nvSpPr>
        <p:spPr>
          <a:xfrm>
            <a:off x="2053884" y="6091067"/>
            <a:ext cx="270800" cy="270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6" name="Google Shape;426;p33"/>
          <p:cNvSpPr/>
          <p:nvPr/>
        </p:nvSpPr>
        <p:spPr>
          <a:xfrm>
            <a:off x="445628" y="4232567"/>
            <a:ext cx="154800" cy="154800"/>
          </a:xfrm>
          <a:prstGeom prst="ellipse">
            <a:avLst/>
          </a:prstGeom>
          <a:solidFill>
            <a:schemeClr val="dk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7" name="Google Shape;427;p33"/>
          <p:cNvSpPr/>
          <p:nvPr/>
        </p:nvSpPr>
        <p:spPr>
          <a:xfrm>
            <a:off x="-167582" y="5258734"/>
            <a:ext cx="2206167" cy="1708667"/>
          </a:xfrm>
          <a:custGeom>
            <a:avLst/>
            <a:gdLst/>
            <a:ahLst/>
            <a:cxnLst/>
            <a:rect l="l" t="t" r="r" b="b"/>
            <a:pathLst>
              <a:path w="66185" h="51260" extrusionOk="0">
                <a:moveTo>
                  <a:pt x="16877" y="0"/>
                </a:moveTo>
                <a:lnTo>
                  <a:pt x="16047" y="67"/>
                </a:lnTo>
                <a:lnTo>
                  <a:pt x="15239" y="157"/>
                </a:lnTo>
                <a:lnTo>
                  <a:pt x="14431" y="269"/>
                </a:lnTo>
                <a:lnTo>
                  <a:pt x="13601" y="426"/>
                </a:lnTo>
                <a:lnTo>
                  <a:pt x="12793" y="606"/>
                </a:lnTo>
                <a:lnTo>
                  <a:pt x="11985" y="808"/>
                </a:lnTo>
                <a:lnTo>
                  <a:pt x="11199" y="1032"/>
                </a:lnTo>
                <a:lnTo>
                  <a:pt x="10414" y="1279"/>
                </a:lnTo>
                <a:lnTo>
                  <a:pt x="9651" y="1571"/>
                </a:lnTo>
                <a:lnTo>
                  <a:pt x="8910" y="1885"/>
                </a:lnTo>
                <a:lnTo>
                  <a:pt x="8170" y="2199"/>
                </a:lnTo>
                <a:lnTo>
                  <a:pt x="7451" y="2559"/>
                </a:lnTo>
                <a:lnTo>
                  <a:pt x="6756" y="2918"/>
                </a:lnTo>
                <a:lnTo>
                  <a:pt x="6082" y="3299"/>
                </a:lnTo>
                <a:lnTo>
                  <a:pt x="5432" y="3703"/>
                </a:lnTo>
                <a:lnTo>
                  <a:pt x="4826" y="4130"/>
                </a:lnTo>
                <a:lnTo>
                  <a:pt x="4242" y="4556"/>
                </a:lnTo>
                <a:lnTo>
                  <a:pt x="3659" y="4982"/>
                </a:lnTo>
                <a:lnTo>
                  <a:pt x="3098" y="5409"/>
                </a:lnTo>
                <a:lnTo>
                  <a:pt x="2559" y="5858"/>
                </a:lnTo>
                <a:lnTo>
                  <a:pt x="2020" y="6307"/>
                </a:lnTo>
                <a:lnTo>
                  <a:pt x="1504" y="6778"/>
                </a:lnTo>
                <a:lnTo>
                  <a:pt x="988" y="7249"/>
                </a:lnTo>
                <a:lnTo>
                  <a:pt x="494" y="7743"/>
                </a:lnTo>
                <a:lnTo>
                  <a:pt x="0" y="8237"/>
                </a:lnTo>
                <a:lnTo>
                  <a:pt x="0" y="51260"/>
                </a:lnTo>
                <a:lnTo>
                  <a:pt x="65893" y="51260"/>
                </a:lnTo>
                <a:lnTo>
                  <a:pt x="66027" y="50295"/>
                </a:lnTo>
                <a:lnTo>
                  <a:pt x="66140" y="49307"/>
                </a:lnTo>
                <a:lnTo>
                  <a:pt x="66185" y="48297"/>
                </a:lnTo>
                <a:lnTo>
                  <a:pt x="66185" y="47781"/>
                </a:lnTo>
                <a:lnTo>
                  <a:pt x="66185" y="47243"/>
                </a:lnTo>
                <a:lnTo>
                  <a:pt x="66162" y="46726"/>
                </a:lnTo>
                <a:lnTo>
                  <a:pt x="66117" y="46210"/>
                </a:lnTo>
                <a:lnTo>
                  <a:pt x="66050" y="45694"/>
                </a:lnTo>
                <a:lnTo>
                  <a:pt x="65983" y="45200"/>
                </a:lnTo>
                <a:lnTo>
                  <a:pt x="65870" y="44684"/>
                </a:lnTo>
                <a:lnTo>
                  <a:pt x="65758" y="44190"/>
                </a:lnTo>
                <a:lnTo>
                  <a:pt x="65601" y="43697"/>
                </a:lnTo>
                <a:lnTo>
                  <a:pt x="65444" y="43225"/>
                </a:lnTo>
                <a:lnTo>
                  <a:pt x="65242" y="42754"/>
                </a:lnTo>
                <a:lnTo>
                  <a:pt x="65017" y="42305"/>
                </a:lnTo>
                <a:lnTo>
                  <a:pt x="64771" y="41856"/>
                </a:lnTo>
                <a:lnTo>
                  <a:pt x="64501" y="41452"/>
                </a:lnTo>
                <a:lnTo>
                  <a:pt x="64210" y="41048"/>
                </a:lnTo>
                <a:lnTo>
                  <a:pt x="63873" y="40667"/>
                </a:lnTo>
                <a:lnTo>
                  <a:pt x="63514" y="40308"/>
                </a:lnTo>
                <a:lnTo>
                  <a:pt x="63110" y="39949"/>
                </a:lnTo>
                <a:lnTo>
                  <a:pt x="62683" y="39657"/>
                </a:lnTo>
                <a:lnTo>
                  <a:pt x="62212" y="39365"/>
                </a:lnTo>
                <a:lnTo>
                  <a:pt x="61718" y="39096"/>
                </a:lnTo>
                <a:lnTo>
                  <a:pt x="61180" y="38871"/>
                </a:lnTo>
                <a:lnTo>
                  <a:pt x="60596" y="38669"/>
                </a:lnTo>
                <a:lnTo>
                  <a:pt x="59968" y="38512"/>
                </a:lnTo>
                <a:lnTo>
                  <a:pt x="59317" y="38378"/>
                </a:lnTo>
                <a:lnTo>
                  <a:pt x="58621" y="38288"/>
                </a:lnTo>
                <a:lnTo>
                  <a:pt x="57207" y="38108"/>
                </a:lnTo>
                <a:lnTo>
                  <a:pt x="55861" y="37906"/>
                </a:lnTo>
                <a:lnTo>
                  <a:pt x="54582" y="37682"/>
                </a:lnTo>
                <a:lnTo>
                  <a:pt x="53370" y="37457"/>
                </a:lnTo>
                <a:lnTo>
                  <a:pt x="52203" y="37188"/>
                </a:lnTo>
                <a:lnTo>
                  <a:pt x="51125" y="36896"/>
                </a:lnTo>
                <a:lnTo>
                  <a:pt x="50071" y="36582"/>
                </a:lnTo>
                <a:lnTo>
                  <a:pt x="49083" y="36268"/>
                </a:lnTo>
                <a:lnTo>
                  <a:pt x="48163" y="35931"/>
                </a:lnTo>
                <a:lnTo>
                  <a:pt x="47265" y="35572"/>
                </a:lnTo>
                <a:lnTo>
                  <a:pt x="46435" y="35191"/>
                </a:lnTo>
                <a:lnTo>
                  <a:pt x="45672" y="34809"/>
                </a:lnTo>
                <a:lnTo>
                  <a:pt x="44931" y="34405"/>
                </a:lnTo>
                <a:lnTo>
                  <a:pt x="44235" y="33979"/>
                </a:lnTo>
                <a:lnTo>
                  <a:pt x="43585" y="33575"/>
                </a:lnTo>
                <a:lnTo>
                  <a:pt x="42979" y="33126"/>
                </a:lnTo>
                <a:lnTo>
                  <a:pt x="42395" y="32677"/>
                </a:lnTo>
                <a:lnTo>
                  <a:pt x="41856" y="32228"/>
                </a:lnTo>
                <a:lnTo>
                  <a:pt x="41363" y="31779"/>
                </a:lnTo>
                <a:lnTo>
                  <a:pt x="40891" y="31308"/>
                </a:lnTo>
                <a:lnTo>
                  <a:pt x="40465" y="30837"/>
                </a:lnTo>
                <a:lnTo>
                  <a:pt x="40061" y="30365"/>
                </a:lnTo>
                <a:lnTo>
                  <a:pt x="39679" y="29894"/>
                </a:lnTo>
                <a:lnTo>
                  <a:pt x="39320" y="29423"/>
                </a:lnTo>
                <a:lnTo>
                  <a:pt x="39006" y="28952"/>
                </a:lnTo>
                <a:lnTo>
                  <a:pt x="38692" y="28480"/>
                </a:lnTo>
                <a:lnTo>
                  <a:pt x="38400" y="28009"/>
                </a:lnTo>
                <a:lnTo>
                  <a:pt x="38131" y="27538"/>
                </a:lnTo>
                <a:lnTo>
                  <a:pt x="37660" y="26617"/>
                </a:lnTo>
                <a:lnTo>
                  <a:pt x="37211" y="25720"/>
                </a:lnTo>
                <a:lnTo>
                  <a:pt x="36964" y="25136"/>
                </a:lnTo>
                <a:lnTo>
                  <a:pt x="36695" y="24530"/>
                </a:lnTo>
                <a:lnTo>
                  <a:pt x="36201" y="23273"/>
                </a:lnTo>
                <a:lnTo>
                  <a:pt x="35730" y="21949"/>
                </a:lnTo>
                <a:lnTo>
                  <a:pt x="35258" y="20580"/>
                </a:lnTo>
                <a:lnTo>
                  <a:pt x="34316" y="17708"/>
                </a:lnTo>
                <a:lnTo>
                  <a:pt x="33844" y="16226"/>
                </a:lnTo>
                <a:lnTo>
                  <a:pt x="33328" y="14745"/>
                </a:lnTo>
                <a:lnTo>
                  <a:pt x="32789" y="13264"/>
                </a:lnTo>
                <a:lnTo>
                  <a:pt x="32228" y="11805"/>
                </a:lnTo>
                <a:lnTo>
                  <a:pt x="31937" y="11087"/>
                </a:lnTo>
                <a:lnTo>
                  <a:pt x="31622" y="10369"/>
                </a:lnTo>
                <a:lnTo>
                  <a:pt x="31286" y="9651"/>
                </a:lnTo>
                <a:lnTo>
                  <a:pt x="30949" y="8955"/>
                </a:lnTo>
                <a:lnTo>
                  <a:pt x="30590" y="8259"/>
                </a:lnTo>
                <a:lnTo>
                  <a:pt x="30209" y="7586"/>
                </a:lnTo>
                <a:lnTo>
                  <a:pt x="29827" y="6935"/>
                </a:lnTo>
                <a:lnTo>
                  <a:pt x="29423" y="6284"/>
                </a:lnTo>
                <a:lnTo>
                  <a:pt x="28997" y="5656"/>
                </a:lnTo>
                <a:lnTo>
                  <a:pt x="28548" y="5050"/>
                </a:lnTo>
                <a:lnTo>
                  <a:pt x="28076" y="4444"/>
                </a:lnTo>
                <a:lnTo>
                  <a:pt x="27583" y="3883"/>
                </a:lnTo>
                <a:lnTo>
                  <a:pt x="27313" y="3591"/>
                </a:lnTo>
                <a:lnTo>
                  <a:pt x="27044" y="3299"/>
                </a:lnTo>
                <a:lnTo>
                  <a:pt x="26752" y="3052"/>
                </a:lnTo>
                <a:lnTo>
                  <a:pt x="26461" y="2783"/>
                </a:lnTo>
                <a:lnTo>
                  <a:pt x="26146" y="2536"/>
                </a:lnTo>
                <a:lnTo>
                  <a:pt x="25832" y="2312"/>
                </a:lnTo>
                <a:lnTo>
                  <a:pt x="25518" y="2087"/>
                </a:lnTo>
                <a:lnTo>
                  <a:pt x="25204" y="1885"/>
                </a:lnTo>
                <a:lnTo>
                  <a:pt x="24531" y="1504"/>
                </a:lnTo>
                <a:lnTo>
                  <a:pt x="23835" y="1167"/>
                </a:lnTo>
                <a:lnTo>
                  <a:pt x="23117" y="875"/>
                </a:lnTo>
                <a:lnTo>
                  <a:pt x="22398" y="628"/>
                </a:lnTo>
                <a:lnTo>
                  <a:pt x="21635" y="426"/>
                </a:lnTo>
                <a:lnTo>
                  <a:pt x="20872" y="269"/>
                </a:lnTo>
                <a:lnTo>
                  <a:pt x="20087" y="135"/>
                </a:lnTo>
                <a:lnTo>
                  <a:pt x="19301" y="45"/>
                </a:lnTo>
                <a:lnTo>
                  <a:pt x="18493" y="0"/>
                </a:lnTo>
                <a:close/>
              </a:path>
            </a:pathLst>
          </a:custGeom>
          <a:solidFill>
            <a:schemeClr val="accent2"/>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
        <p:nvSpPr>
          <p:cNvPr id="428" name="Google Shape;428;p33"/>
          <p:cNvSpPr/>
          <p:nvPr/>
        </p:nvSpPr>
        <p:spPr>
          <a:xfrm>
            <a:off x="10049599" y="-69049"/>
            <a:ext cx="2258534" cy="810233"/>
          </a:xfrm>
          <a:custGeom>
            <a:avLst/>
            <a:gdLst/>
            <a:ahLst/>
            <a:cxnLst/>
            <a:rect l="l" t="t" r="r" b="b"/>
            <a:pathLst>
              <a:path w="67756" h="24307" extrusionOk="0">
                <a:moveTo>
                  <a:pt x="0" y="0"/>
                </a:moveTo>
                <a:lnTo>
                  <a:pt x="718" y="516"/>
                </a:lnTo>
                <a:lnTo>
                  <a:pt x="1436" y="1010"/>
                </a:lnTo>
                <a:lnTo>
                  <a:pt x="2132" y="1526"/>
                </a:lnTo>
                <a:lnTo>
                  <a:pt x="2783" y="2020"/>
                </a:lnTo>
                <a:lnTo>
                  <a:pt x="4040" y="3008"/>
                </a:lnTo>
                <a:lnTo>
                  <a:pt x="5184" y="4018"/>
                </a:lnTo>
                <a:lnTo>
                  <a:pt x="6284" y="5005"/>
                </a:lnTo>
                <a:lnTo>
                  <a:pt x="7271" y="5970"/>
                </a:lnTo>
                <a:lnTo>
                  <a:pt x="8192" y="6935"/>
                </a:lnTo>
                <a:lnTo>
                  <a:pt x="9067" y="7900"/>
                </a:lnTo>
                <a:lnTo>
                  <a:pt x="9852" y="8843"/>
                </a:lnTo>
                <a:lnTo>
                  <a:pt x="10593" y="9763"/>
                </a:lnTo>
                <a:lnTo>
                  <a:pt x="11289" y="10683"/>
                </a:lnTo>
                <a:lnTo>
                  <a:pt x="11917" y="11581"/>
                </a:lnTo>
                <a:lnTo>
                  <a:pt x="12523" y="12456"/>
                </a:lnTo>
                <a:lnTo>
                  <a:pt x="13062" y="13309"/>
                </a:lnTo>
                <a:lnTo>
                  <a:pt x="13600" y="14139"/>
                </a:lnTo>
                <a:lnTo>
                  <a:pt x="14094" y="14970"/>
                </a:lnTo>
                <a:lnTo>
                  <a:pt x="15014" y="16518"/>
                </a:lnTo>
                <a:lnTo>
                  <a:pt x="15912" y="17977"/>
                </a:lnTo>
                <a:lnTo>
                  <a:pt x="16338" y="18673"/>
                </a:lnTo>
                <a:lnTo>
                  <a:pt x="16787" y="19324"/>
                </a:lnTo>
                <a:lnTo>
                  <a:pt x="17214" y="19952"/>
                </a:lnTo>
                <a:lnTo>
                  <a:pt x="17685" y="20536"/>
                </a:lnTo>
                <a:lnTo>
                  <a:pt x="18156" y="21097"/>
                </a:lnTo>
                <a:lnTo>
                  <a:pt x="18650" y="21613"/>
                </a:lnTo>
                <a:lnTo>
                  <a:pt x="19189" y="22107"/>
                </a:lnTo>
                <a:lnTo>
                  <a:pt x="19750" y="22555"/>
                </a:lnTo>
                <a:lnTo>
                  <a:pt x="20042" y="22757"/>
                </a:lnTo>
                <a:lnTo>
                  <a:pt x="20356" y="22959"/>
                </a:lnTo>
                <a:lnTo>
                  <a:pt x="20670" y="23139"/>
                </a:lnTo>
                <a:lnTo>
                  <a:pt x="20984" y="23319"/>
                </a:lnTo>
                <a:lnTo>
                  <a:pt x="21321" y="23476"/>
                </a:lnTo>
                <a:lnTo>
                  <a:pt x="21680" y="23633"/>
                </a:lnTo>
                <a:lnTo>
                  <a:pt x="22039" y="23790"/>
                </a:lnTo>
                <a:lnTo>
                  <a:pt x="22420" y="23924"/>
                </a:lnTo>
                <a:lnTo>
                  <a:pt x="23004" y="24082"/>
                </a:lnTo>
                <a:lnTo>
                  <a:pt x="23587" y="24216"/>
                </a:lnTo>
                <a:lnTo>
                  <a:pt x="24171" y="24284"/>
                </a:lnTo>
                <a:lnTo>
                  <a:pt x="24777" y="24306"/>
                </a:lnTo>
                <a:lnTo>
                  <a:pt x="25360" y="24306"/>
                </a:lnTo>
                <a:lnTo>
                  <a:pt x="25989" y="24261"/>
                </a:lnTo>
                <a:lnTo>
                  <a:pt x="26595" y="24171"/>
                </a:lnTo>
                <a:lnTo>
                  <a:pt x="27223" y="24059"/>
                </a:lnTo>
                <a:lnTo>
                  <a:pt x="27852" y="23924"/>
                </a:lnTo>
                <a:lnTo>
                  <a:pt x="28480" y="23767"/>
                </a:lnTo>
                <a:lnTo>
                  <a:pt x="29131" y="23565"/>
                </a:lnTo>
                <a:lnTo>
                  <a:pt x="29782" y="23363"/>
                </a:lnTo>
                <a:lnTo>
                  <a:pt x="30455" y="23139"/>
                </a:lnTo>
                <a:lnTo>
                  <a:pt x="31106" y="22870"/>
                </a:lnTo>
                <a:lnTo>
                  <a:pt x="32475" y="22353"/>
                </a:lnTo>
                <a:lnTo>
                  <a:pt x="35303" y="21209"/>
                </a:lnTo>
                <a:lnTo>
                  <a:pt x="36761" y="20625"/>
                </a:lnTo>
                <a:lnTo>
                  <a:pt x="38243" y="20087"/>
                </a:lnTo>
                <a:lnTo>
                  <a:pt x="39006" y="19840"/>
                </a:lnTo>
                <a:lnTo>
                  <a:pt x="39791" y="19593"/>
                </a:lnTo>
                <a:lnTo>
                  <a:pt x="40554" y="19369"/>
                </a:lnTo>
                <a:lnTo>
                  <a:pt x="41340" y="19167"/>
                </a:lnTo>
                <a:lnTo>
                  <a:pt x="42148" y="18987"/>
                </a:lnTo>
                <a:lnTo>
                  <a:pt x="42956" y="18830"/>
                </a:lnTo>
                <a:lnTo>
                  <a:pt x="43764" y="18718"/>
                </a:lnTo>
                <a:lnTo>
                  <a:pt x="44594" y="18605"/>
                </a:lnTo>
                <a:lnTo>
                  <a:pt x="45245" y="18561"/>
                </a:lnTo>
                <a:lnTo>
                  <a:pt x="45896" y="18561"/>
                </a:lnTo>
                <a:lnTo>
                  <a:pt x="46547" y="18583"/>
                </a:lnTo>
                <a:lnTo>
                  <a:pt x="47175" y="18650"/>
                </a:lnTo>
                <a:lnTo>
                  <a:pt x="47826" y="18718"/>
                </a:lnTo>
                <a:lnTo>
                  <a:pt x="48454" y="18830"/>
                </a:lnTo>
                <a:lnTo>
                  <a:pt x="49105" y="18965"/>
                </a:lnTo>
                <a:lnTo>
                  <a:pt x="49756" y="19099"/>
                </a:lnTo>
                <a:lnTo>
                  <a:pt x="51058" y="19413"/>
                </a:lnTo>
                <a:lnTo>
                  <a:pt x="52359" y="19773"/>
                </a:lnTo>
                <a:lnTo>
                  <a:pt x="53706" y="20132"/>
                </a:lnTo>
                <a:lnTo>
                  <a:pt x="55075" y="20491"/>
                </a:lnTo>
                <a:lnTo>
                  <a:pt x="55771" y="20648"/>
                </a:lnTo>
                <a:lnTo>
                  <a:pt x="56466" y="20782"/>
                </a:lnTo>
                <a:lnTo>
                  <a:pt x="57185" y="20917"/>
                </a:lnTo>
                <a:lnTo>
                  <a:pt x="57903" y="21029"/>
                </a:lnTo>
                <a:lnTo>
                  <a:pt x="58643" y="21097"/>
                </a:lnTo>
                <a:lnTo>
                  <a:pt x="59406" y="21164"/>
                </a:lnTo>
                <a:lnTo>
                  <a:pt x="60169" y="21186"/>
                </a:lnTo>
                <a:lnTo>
                  <a:pt x="60932" y="21186"/>
                </a:lnTo>
                <a:lnTo>
                  <a:pt x="61718" y="21142"/>
                </a:lnTo>
                <a:lnTo>
                  <a:pt x="62526" y="21074"/>
                </a:lnTo>
                <a:lnTo>
                  <a:pt x="63356" y="20962"/>
                </a:lnTo>
                <a:lnTo>
                  <a:pt x="64209" y="20782"/>
                </a:lnTo>
                <a:lnTo>
                  <a:pt x="65062" y="20580"/>
                </a:lnTo>
                <a:lnTo>
                  <a:pt x="65937" y="20311"/>
                </a:lnTo>
                <a:lnTo>
                  <a:pt x="66835" y="19997"/>
                </a:lnTo>
                <a:lnTo>
                  <a:pt x="67755" y="19615"/>
                </a:lnTo>
                <a:lnTo>
                  <a:pt x="67755" y="0"/>
                </a:lnTo>
                <a:close/>
              </a:path>
            </a:pathLst>
          </a:custGeom>
          <a:solidFill>
            <a:schemeClr val="dk1"/>
          </a:solidFill>
          <a:ln>
            <a:noFill/>
          </a:ln>
        </p:spPr>
        <p:txBody>
          <a:bodyPr spcFirstLastPara="1" wrap="square" lIns="83968" tIns="83968" rIns="83968" bIns="83968" anchor="ctr" anchorCtr="0">
            <a:noAutofit/>
          </a:bodyPr>
          <a:lstStyle/>
          <a:p>
            <a:pPr marL="0" lvl="0" indent="0" algn="l" rtl="0">
              <a:spcBef>
                <a:spcPts val="0"/>
              </a:spcBef>
              <a:spcAft>
                <a:spcPts val="0"/>
              </a:spcAft>
              <a:buNone/>
            </a:pPr>
            <a:endParaRPr sz="1812"/>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000" y="719328"/>
            <a:ext cx="10278000" cy="60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Sora"/>
              <a:buNone/>
              <a:defRPr sz="3500" b="1">
                <a:solidFill>
                  <a:schemeClr val="dk1"/>
                </a:solidFill>
                <a:latin typeface="Sora"/>
                <a:ea typeface="Sora"/>
                <a:cs typeface="Sora"/>
                <a:sym typeface="Sora"/>
              </a:defRPr>
            </a:lvl1pPr>
            <a:lvl2pPr lvl="1"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2pPr>
            <a:lvl3pPr lvl="2"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3pPr>
            <a:lvl4pPr lvl="3"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4pPr>
            <a:lvl5pPr lvl="4"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5pPr>
            <a:lvl6pPr lvl="5"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6pPr>
            <a:lvl7pPr lvl="6"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7pPr>
            <a:lvl8pPr lvl="7"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8pPr>
            <a:lvl9pPr lvl="8"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23600" y="1802500"/>
            <a:ext cx="10282400" cy="43300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1pPr>
            <a:lvl2pPr marL="914400" lvl="1"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2pPr>
            <a:lvl3pPr marL="1371600" lvl="2"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3pPr>
            <a:lvl4pPr marL="1828800" lvl="3"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4pPr>
            <a:lvl5pPr marL="2286000" lvl="4"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5pPr>
            <a:lvl6pPr marL="2743200" lvl="5"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6pPr>
            <a:lvl7pPr marL="3200400" lvl="6"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7pPr>
            <a:lvl8pPr marL="3657600" lvl="7"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8pPr>
            <a:lvl9pPr marL="4114800" lvl="8" indent="-323850">
              <a:lnSpc>
                <a:spcPct val="100000"/>
              </a:lnSpc>
              <a:spcBef>
                <a:spcPts val="0"/>
              </a:spcBef>
              <a:spcAft>
                <a:spcPts val="0"/>
              </a:spcAft>
              <a:buClr>
                <a:schemeClr val="lt2"/>
              </a:buClr>
              <a:buSzPts val="1500"/>
              <a:buFont typeface="Hind Siliguri"/>
              <a:buChar char="■"/>
              <a:defRPr sz="1500">
                <a:solidFill>
                  <a:schemeClr val="lt2"/>
                </a:solidFill>
                <a:latin typeface="Hind Siliguri"/>
                <a:ea typeface="Hind Siliguri"/>
                <a:cs typeface="Hind Siliguri"/>
                <a:sym typeface="Hind Siligu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2" r:id="rId2"/>
    <p:sldLayoutId id="2147483665" r:id="rId3"/>
    <p:sldLayoutId id="2147483666" r:id="rId4"/>
    <p:sldLayoutId id="2147483668" r:id="rId5"/>
    <p:sldLayoutId id="2147483669" r:id="rId6"/>
    <p:sldLayoutId id="2147483678" r:id="rId7"/>
    <p:sldLayoutId id="214748367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7" name="Google Shape;439;p37">
            <a:extLst>
              <a:ext uri="{FF2B5EF4-FFF2-40B4-BE49-F238E27FC236}">
                <a16:creationId xmlns="" xmlns:a16="http://schemas.microsoft.com/office/drawing/2014/main" id="{0288C6B0-B32A-4F66-8373-DC3B382A92C9}"/>
              </a:ext>
            </a:extLst>
          </p:cNvPr>
          <p:cNvSpPr txBox="1">
            <a:spLocks/>
          </p:cNvSpPr>
          <p:nvPr/>
        </p:nvSpPr>
        <p:spPr>
          <a:xfrm>
            <a:off x="2477601" y="2234885"/>
            <a:ext cx="7236796" cy="2060297"/>
          </a:xfrm>
          <a:prstGeom prst="rect">
            <a:avLst/>
          </a:prstGeom>
          <a:noFill/>
          <a:ln>
            <a:noFill/>
          </a:ln>
        </p:spPr>
        <p:txBody>
          <a:bodyPr spcFirstLastPara="1" wrap="square" lIns="83968" tIns="83968" rIns="83968" bIns="83968"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500"/>
              <a:buFont typeface="Sora"/>
              <a:buNone/>
              <a:defRPr sz="3500" b="1" i="0" u="none" strike="noStrike" cap="none">
                <a:solidFill>
                  <a:schemeClr val="dk1"/>
                </a:solidFill>
                <a:latin typeface="Sora"/>
                <a:ea typeface="Sora"/>
                <a:cs typeface="Sora"/>
                <a:sym typeface="Sora"/>
              </a:defRPr>
            </a:lvl1pPr>
            <a:lvl2pPr marR="0" lvl="1"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2pPr>
            <a:lvl3pPr marR="0" lvl="2"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3pPr>
            <a:lvl4pPr marR="0" lvl="3"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4pPr>
            <a:lvl5pPr marR="0" lvl="4"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5pPr>
            <a:lvl6pPr marR="0" lvl="5"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6pPr>
            <a:lvl7pPr marR="0" lvl="6"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7pPr>
            <a:lvl8pPr marR="0" lvl="7"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8pPr>
            <a:lvl9pPr marR="0" lvl="8" algn="l"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9pPr>
          </a:lstStyle>
          <a:p>
            <a:pPr algn="ctr"/>
            <a:r>
              <a:rPr lang="es-ES" dirty="0"/>
              <a:t>Proyecto de vida colectivo y competencias emocionales para la vida universitaria </a:t>
            </a:r>
            <a:r>
              <a:rPr lang="es-MX" sz="2800" dirty="0">
                <a:solidFill>
                  <a:schemeClr val="accent6">
                    <a:lumMod val="10000"/>
                  </a:schemeClr>
                </a:solidFill>
                <a:latin typeface="Constantia" panose="02030602050306030303" pitchFamily="18" charset="0"/>
                <a:cs typeface="Hind Siliguri" panose="02000000000000000000" pitchFamily="2" charset="0"/>
              </a:rPr>
              <a:t/>
            </a:r>
            <a:br>
              <a:rPr lang="es-MX" sz="2800" dirty="0">
                <a:solidFill>
                  <a:schemeClr val="accent6">
                    <a:lumMod val="10000"/>
                  </a:schemeClr>
                </a:solidFill>
                <a:latin typeface="Constantia" panose="02030602050306030303" pitchFamily="18" charset="0"/>
                <a:cs typeface="Hind Siliguri" panose="02000000000000000000" pitchFamily="2" charset="0"/>
              </a:rPr>
            </a:br>
            <a:r>
              <a:rPr lang="es-MX" sz="2800" dirty="0">
                <a:solidFill>
                  <a:schemeClr val="accent6">
                    <a:lumMod val="10000"/>
                  </a:schemeClr>
                </a:solidFill>
                <a:latin typeface="Constantia" panose="02030602050306030303" pitchFamily="18" charset="0"/>
                <a:cs typeface="Hind Siliguri" panose="02000000000000000000" pitchFamily="2" charset="0"/>
              </a:rPr>
              <a:t/>
            </a:r>
            <a:br>
              <a:rPr lang="es-MX" sz="2800" dirty="0">
                <a:solidFill>
                  <a:schemeClr val="accent6">
                    <a:lumMod val="10000"/>
                  </a:schemeClr>
                </a:solidFill>
                <a:latin typeface="Constantia" panose="02030602050306030303" pitchFamily="18" charset="0"/>
                <a:cs typeface="Hind Siliguri" panose="02000000000000000000" pitchFamily="2" charset="0"/>
              </a:rPr>
            </a:br>
            <a:endParaRPr lang="es-MX" sz="2800" dirty="0">
              <a:solidFill>
                <a:schemeClr val="accent6">
                  <a:lumMod val="10000"/>
                </a:schemeClr>
              </a:solidFill>
              <a:latin typeface="Constantia" panose="02030602050306030303" pitchFamily="18" charset="0"/>
              <a:cs typeface="Hind Siliguri" panose="02000000000000000000" pitchFamily="2" charset="0"/>
            </a:endParaRPr>
          </a:p>
        </p:txBody>
      </p:sp>
      <p:pic>
        <p:nvPicPr>
          <p:cNvPr id="8" name="Picture 2" descr="Psicología Universidad de Nariño - Home | Facebook">
            <a:extLst>
              <a:ext uri="{FF2B5EF4-FFF2-40B4-BE49-F238E27FC236}">
                <a16:creationId xmlns="" xmlns:a16="http://schemas.microsoft.com/office/drawing/2014/main" id="{412B79A6-9C9E-48E2-A7AA-05A78AF9C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2580" y="522141"/>
            <a:ext cx="797137" cy="91918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 xmlns:a16="http://schemas.microsoft.com/office/drawing/2014/main" id="{98C73268-4CF0-4505-9A60-862035761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3526" y="522142"/>
            <a:ext cx="964214" cy="919187"/>
          </a:xfrm>
          <a:prstGeom prst="rect">
            <a:avLst/>
          </a:prstGeom>
        </p:spPr>
      </p:pic>
      <p:sp>
        <p:nvSpPr>
          <p:cNvPr id="11" name="Google Shape;45;p1">
            <a:extLst>
              <a:ext uri="{FF2B5EF4-FFF2-40B4-BE49-F238E27FC236}">
                <a16:creationId xmlns="" xmlns:a16="http://schemas.microsoft.com/office/drawing/2014/main" id="{3B4C5158-CABE-4858-AB50-AEBB50EE34B8}"/>
              </a:ext>
            </a:extLst>
          </p:cNvPr>
          <p:cNvSpPr/>
          <p:nvPr/>
        </p:nvSpPr>
        <p:spPr>
          <a:xfrm>
            <a:off x="2239616" y="4688628"/>
            <a:ext cx="9952384" cy="1107996"/>
          </a:xfrm>
          <a:prstGeom prst="rect">
            <a:avLst/>
          </a:prstGeom>
          <a:noFill/>
          <a:ln w="0">
            <a:noFill/>
          </a:ln>
        </p:spPr>
        <p:style>
          <a:lnRef idx="0">
            <a:scrgbClr r="0" g="0" b="0"/>
          </a:lnRef>
          <a:fillRef idx="0">
            <a:scrgbClr r="0" g="0" b="0"/>
          </a:fillRef>
          <a:effectRef idx="0">
            <a:scrgbClr r="0" g="0" b="0"/>
          </a:effectRef>
          <a:fontRef idx="minor"/>
        </p:style>
        <p:txBody>
          <a:bodyPr wrap="square" tIns="91440" bIns="91440" anchor="t">
            <a:spAutoFit/>
          </a:bodyPr>
          <a:lstStyle/>
          <a:p>
            <a:pPr algn="ctr">
              <a:lnSpc>
                <a:spcPct val="100000"/>
              </a:lnSpc>
              <a:buNone/>
              <a:tabLst>
                <a:tab pos="0" algn="l"/>
              </a:tabLst>
            </a:pPr>
            <a:r>
              <a:rPr lang="en-US" sz="2000" b="1" strike="noStrike" spc="-1" dirty="0" err="1" smtClean="0">
                <a:solidFill>
                  <a:srgbClr val="000000"/>
                </a:solidFill>
                <a:latin typeface="Constantia"/>
                <a:ea typeface="Calibri"/>
              </a:rPr>
              <a:t>Docentes</a:t>
            </a:r>
            <a:endParaRPr lang="en-US" sz="2000" b="1" strike="noStrike" spc="-1" dirty="0" smtClean="0">
              <a:solidFill>
                <a:srgbClr val="000000"/>
              </a:solidFill>
              <a:latin typeface="Constantia"/>
              <a:ea typeface="Calibri"/>
            </a:endParaRPr>
          </a:p>
          <a:p>
            <a:pPr algn="ctr">
              <a:lnSpc>
                <a:spcPct val="100000"/>
              </a:lnSpc>
              <a:buNone/>
              <a:tabLst>
                <a:tab pos="0" algn="l"/>
              </a:tabLst>
            </a:pPr>
            <a:endParaRPr lang="en-US" sz="2000" b="1" spc="-1" dirty="0">
              <a:latin typeface="Constantia"/>
            </a:endParaRPr>
          </a:p>
          <a:p>
            <a:pPr algn="ctr">
              <a:lnSpc>
                <a:spcPct val="100000"/>
              </a:lnSpc>
              <a:buNone/>
              <a:tabLst>
                <a:tab pos="0" algn="l"/>
              </a:tabLst>
            </a:pPr>
            <a:r>
              <a:rPr lang="en-US" sz="2000" strike="noStrike" spc="-1" dirty="0" smtClean="0">
                <a:latin typeface="Constantia"/>
              </a:rPr>
              <a:t>Álvaro </a:t>
            </a:r>
            <a:r>
              <a:rPr lang="en-US" sz="2000" strike="noStrike" spc="-1" dirty="0">
                <a:latin typeface="Constantia"/>
              </a:rPr>
              <a:t>Dorado Martínez	</a:t>
            </a:r>
            <a:r>
              <a:rPr lang="en-US" sz="2000" spc="-1" dirty="0">
                <a:latin typeface="Constantia"/>
              </a:rPr>
              <a:t> </a:t>
            </a:r>
            <a:r>
              <a:rPr lang="en-US" sz="2000" spc="-1" dirty="0" smtClean="0">
                <a:latin typeface="Constantia"/>
              </a:rPr>
              <a:t>  </a:t>
            </a:r>
            <a:r>
              <a:rPr lang="en-US" sz="2000" strike="noStrike" spc="-1" dirty="0" smtClean="0">
                <a:latin typeface="Constantia"/>
              </a:rPr>
              <a:t>Alejandra </a:t>
            </a:r>
            <a:r>
              <a:rPr lang="en-US" sz="2000" strike="noStrike" spc="-1" dirty="0" err="1">
                <a:latin typeface="Constantia"/>
              </a:rPr>
              <a:t>Tabares</a:t>
            </a:r>
            <a:r>
              <a:rPr lang="en-US" sz="2000" strike="noStrike" spc="-1" dirty="0">
                <a:latin typeface="Constantia"/>
              </a:rPr>
              <a:t> </a:t>
            </a:r>
            <a:r>
              <a:rPr lang="en-US" sz="2000" strike="noStrike" spc="-1" dirty="0" err="1" smtClean="0">
                <a:latin typeface="Constantia"/>
              </a:rPr>
              <a:t>Díaz</a:t>
            </a:r>
            <a:r>
              <a:rPr lang="en-US" sz="2000" strike="noStrike" spc="-1" dirty="0" smtClean="0">
                <a:latin typeface="Constantia"/>
              </a:rPr>
              <a:t>    </a:t>
            </a:r>
            <a:r>
              <a:rPr lang="en-US" sz="2000" spc="-1" dirty="0" smtClean="0">
                <a:latin typeface="Constantia"/>
              </a:rPr>
              <a:t>Erika </a:t>
            </a:r>
            <a:r>
              <a:rPr lang="en-US" sz="2000" spc="-1" dirty="0">
                <a:latin typeface="Constantia"/>
              </a:rPr>
              <a:t>Patricia Díaz</a:t>
            </a:r>
            <a:endParaRPr lang="en-US" sz="2000" strike="noStrike" spc="-1" dirty="0">
              <a:latin typeface="Arial"/>
            </a:endParaRPr>
          </a:p>
        </p:txBody>
      </p:sp>
      <p:pic>
        <p:nvPicPr>
          <p:cNvPr id="1026" name="Picture 2" descr="Dirección Bienestar Universitario Uden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1175" y="522141"/>
            <a:ext cx="2322026" cy="1066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17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1" name="Título 10">
            <a:extLst>
              <a:ext uri="{FF2B5EF4-FFF2-40B4-BE49-F238E27FC236}">
                <a16:creationId xmlns="" xmlns:a16="http://schemas.microsoft.com/office/drawing/2014/main" id="{65795EC7-CE19-42CB-BB59-1F70AD0F1418}"/>
              </a:ext>
            </a:extLst>
          </p:cNvPr>
          <p:cNvSpPr>
            <a:spLocks noGrp="1"/>
          </p:cNvSpPr>
          <p:nvPr>
            <p:ph type="title" idx="4"/>
          </p:nvPr>
        </p:nvSpPr>
        <p:spPr>
          <a:xfrm>
            <a:off x="121223" y="5293250"/>
            <a:ext cx="7839443" cy="354496"/>
          </a:xfrm>
        </p:spPr>
        <p:txBody>
          <a:bodyPr/>
          <a:lstStyle/>
          <a:p>
            <a:r>
              <a:rPr lang="es-CO" sz="4000" dirty="0">
                <a:solidFill>
                  <a:schemeClr val="accent6">
                    <a:lumMod val="10000"/>
                  </a:schemeClr>
                </a:solidFill>
                <a:latin typeface="Sora" panose="020B0604020202020204" charset="0"/>
                <a:cs typeface="Sora" panose="020B0604020202020204" charset="0"/>
              </a:rPr>
              <a:t>GRACIAS</a:t>
            </a:r>
          </a:p>
        </p:txBody>
      </p:sp>
      <p:sp>
        <p:nvSpPr>
          <p:cNvPr id="3" name="Google Shape;471;p40">
            <a:extLst>
              <a:ext uri="{FF2B5EF4-FFF2-40B4-BE49-F238E27FC236}">
                <a16:creationId xmlns="" xmlns:a16="http://schemas.microsoft.com/office/drawing/2014/main" id="{2A5A97A0-3A32-405F-8A9E-B5101400FB92}"/>
              </a:ext>
            </a:extLst>
          </p:cNvPr>
          <p:cNvSpPr txBox="1">
            <a:spLocks/>
          </p:cNvSpPr>
          <p:nvPr/>
        </p:nvSpPr>
        <p:spPr>
          <a:xfrm>
            <a:off x="-219629" y="2711300"/>
            <a:ext cx="8521148" cy="1005017"/>
          </a:xfrm>
          <a:prstGeom prst="rect">
            <a:avLst/>
          </a:prstGeom>
        </p:spPr>
        <p:txBody>
          <a:bodyPr spcFirstLastPara="1" wrap="square" lIns="83968" tIns="83968" rIns="83968" bIns="8396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9pPr>
          </a:lstStyle>
          <a:p>
            <a:pPr algn="ctr"/>
            <a:r>
              <a:rPr lang="es-MX" sz="3200" b="1" dirty="0">
                <a:solidFill>
                  <a:schemeClr val="accent6">
                    <a:lumMod val="10000"/>
                  </a:schemeClr>
                </a:solidFill>
                <a:latin typeface="Sora" panose="020B0604020202020204" charset="0"/>
                <a:cs typeface="Sora" panose="020B0604020202020204" charset="0"/>
              </a:rPr>
              <a:t>¡Los y las esperamos!</a:t>
            </a:r>
          </a:p>
          <a:p>
            <a:pPr algn="ctr"/>
            <a:endParaRPr lang="es-MX" sz="4000" b="1" dirty="0">
              <a:solidFill>
                <a:schemeClr val="accent6">
                  <a:lumMod val="10000"/>
                </a:schemeClr>
              </a:solidFill>
              <a:latin typeface="Constantia" panose="02030602050306030303" pitchFamily="18" charset="0"/>
            </a:endParaRPr>
          </a:p>
          <a:p>
            <a:pPr algn="ctr"/>
            <a:r>
              <a:rPr lang="es-MX" sz="1800" b="1" dirty="0">
                <a:solidFill>
                  <a:schemeClr val="accent6">
                    <a:lumMod val="10000"/>
                  </a:schemeClr>
                </a:solidFill>
                <a:latin typeface="Constantia" panose="02030602050306030303" pitchFamily="18" charset="0"/>
              </a:rPr>
              <a:t>Más información: </a:t>
            </a:r>
          </a:p>
          <a:p>
            <a:pPr algn="ctr"/>
            <a:endParaRPr lang="es-MX" sz="1800" b="1" dirty="0">
              <a:solidFill>
                <a:schemeClr val="accent6">
                  <a:lumMod val="10000"/>
                </a:schemeClr>
              </a:solidFill>
              <a:latin typeface="Constantia" panose="02030602050306030303" pitchFamily="18" charset="0"/>
            </a:endParaRPr>
          </a:p>
          <a:p>
            <a:pPr algn="ctr"/>
            <a:r>
              <a:rPr lang="es-MX" sz="1800" dirty="0">
                <a:solidFill>
                  <a:schemeClr val="accent6">
                    <a:lumMod val="10000"/>
                  </a:schemeClr>
                </a:solidFill>
                <a:latin typeface="Constantia" panose="02030602050306030303" pitchFamily="18" charset="0"/>
              </a:rPr>
              <a:t>alvarodariodorado@udenar.edu.co</a:t>
            </a:r>
          </a:p>
          <a:p>
            <a:pPr algn="ctr"/>
            <a:endParaRPr lang="es-MX" sz="1800" b="1" dirty="0">
              <a:solidFill>
                <a:schemeClr val="accent6">
                  <a:lumMod val="10000"/>
                </a:schemeClr>
              </a:solidFill>
              <a:latin typeface="Constantia" panose="02030602050306030303" pitchFamily="18" charset="0"/>
            </a:endParaRPr>
          </a:p>
          <a:p>
            <a:pPr algn="ctr"/>
            <a:r>
              <a:rPr lang="es-ES" sz="1800" dirty="0">
                <a:solidFill>
                  <a:schemeClr val="accent6">
                    <a:lumMod val="10000"/>
                  </a:schemeClr>
                </a:solidFill>
                <a:latin typeface="Constantia" panose="02030602050306030303" pitchFamily="18" charset="0"/>
              </a:rPr>
              <a:t>yurannytabares@udenar.edu.co</a:t>
            </a:r>
          </a:p>
          <a:p>
            <a:pPr algn="ctr"/>
            <a:endParaRPr lang="es-ES" sz="1800" dirty="0">
              <a:solidFill>
                <a:schemeClr val="accent6">
                  <a:lumMod val="10000"/>
                </a:schemeClr>
              </a:solidFill>
              <a:latin typeface="Constantia" panose="02030602050306030303" pitchFamily="18" charset="0"/>
            </a:endParaRPr>
          </a:p>
          <a:p>
            <a:pPr algn="ctr"/>
            <a:r>
              <a:rPr lang="es-ES" sz="1800" dirty="0">
                <a:solidFill>
                  <a:schemeClr val="accent6">
                    <a:lumMod val="10000"/>
                  </a:schemeClr>
                </a:solidFill>
                <a:latin typeface="Constantia" panose="02030602050306030303" pitchFamily="18" charset="0"/>
              </a:rPr>
              <a:t>erikapatricia@udenar.edu.co</a:t>
            </a:r>
          </a:p>
          <a:p>
            <a:pPr algn="ctr"/>
            <a:endParaRPr lang="es-ES" sz="4000" dirty="0">
              <a:solidFill>
                <a:schemeClr val="accent6">
                  <a:lumMod val="10000"/>
                </a:schemeClr>
              </a:solidFill>
              <a:latin typeface="Constantia" panose="02030602050306030303" pitchFamily="18" charset="0"/>
            </a:endParaRPr>
          </a:p>
        </p:txBody>
      </p:sp>
      <p:pic>
        <p:nvPicPr>
          <p:cNvPr id="6146" name="Picture 2" descr="Bienvenida a estudiantes de I semestre quiénes han conquistado su ingreso a  la Alma Máter por méritos propios | Udenar Periód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3245" y="2338874"/>
            <a:ext cx="3673181" cy="275488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0"/>
          <p:cNvSpPr txBox="1">
            <a:spLocks noGrp="1"/>
          </p:cNvSpPr>
          <p:nvPr>
            <p:ph type="title"/>
          </p:nvPr>
        </p:nvSpPr>
        <p:spPr>
          <a:xfrm>
            <a:off x="0" y="903091"/>
            <a:ext cx="7292473" cy="731600"/>
          </a:xfrm>
          <a:prstGeom prst="rect">
            <a:avLst/>
          </a:prstGeom>
        </p:spPr>
        <p:txBody>
          <a:bodyPr spcFirstLastPara="1" wrap="square" lIns="83968" tIns="83968" rIns="83968" bIns="83968" anchor="ctr" anchorCtr="0">
            <a:noAutofit/>
          </a:bodyPr>
          <a:lstStyle/>
          <a:p>
            <a:pPr algn="ctr"/>
            <a:r>
              <a:rPr lang="es-ES" sz="2800" dirty="0"/>
              <a:t>Objetivo del proyecto en </a:t>
            </a:r>
            <a:br>
              <a:rPr lang="es-ES" sz="2800" dirty="0"/>
            </a:br>
            <a:r>
              <a:rPr lang="es-ES" sz="2800" dirty="0"/>
              <a:t>la función de interacción social </a:t>
            </a:r>
            <a:endParaRPr lang="es-ES" sz="2800" dirty="0">
              <a:solidFill>
                <a:schemeClr val="accent6">
                  <a:lumMod val="10000"/>
                </a:schemeClr>
              </a:solidFill>
              <a:latin typeface="Constantia" panose="02030602050306030303" pitchFamily="18" charset="0"/>
            </a:endParaRPr>
          </a:p>
        </p:txBody>
      </p:sp>
      <p:sp>
        <p:nvSpPr>
          <p:cNvPr id="471" name="Google Shape;471;p40"/>
          <p:cNvSpPr txBox="1">
            <a:spLocks noGrp="1"/>
          </p:cNvSpPr>
          <p:nvPr>
            <p:ph type="subTitle" idx="1"/>
          </p:nvPr>
        </p:nvSpPr>
        <p:spPr>
          <a:xfrm>
            <a:off x="1438515" y="2235825"/>
            <a:ext cx="7712765" cy="1584800"/>
          </a:xfrm>
          <a:prstGeom prst="rect">
            <a:avLst/>
          </a:prstGeom>
        </p:spPr>
        <p:txBody>
          <a:bodyPr spcFirstLastPara="1" wrap="square" lIns="83968" tIns="83968" rIns="83968" bIns="83968" anchor="ctr" anchorCtr="0">
            <a:noAutofit/>
          </a:bodyPr>
          <a:lstStyle/>
          <a:p>
            <a:pPr marL="0" indent="0" algn="just"/>
            <a:r>
              <a:rPr lang="es-MX" sz="2000" dirty="0">
                <a:solidFill>
                  <a:schemeClr val="accent6">
                    <a:lumMod val="10000"/>
                  </a:schemeClr>
                </a:solidFill>
                <a:latin typeface="Constantia" panose="02030602050306030303" pitchFamily="18" charset="0"/>
              </a:rPr>
              <a:t>Fortalecer el proyecto de vida colectivo y las competencias emocionales para la vida universitaria en estudiantes de pregrado de la Universidad de Nariño. </a:t>
            </a:r>
            <a:endParaRPr lang="es-ES" sz="2000" dirty="0">
              <a:solidFill>
                <a:schemeClr val="accent6">
                  <a:lumMod val="10000"/>
                </a:schemeClr>
              </a:solidFill>
              <a:latin typeface="Constantia" panose="02030602050306030303" pitchFamily="18" charset="0"/>
            </a:endParaRPr>
          </a:p>
        </p:txBody>
      </p:sp>
      <p:pic>
        <p:nvPicPr>
          <p:cNvPr id="10" name="Imagen 9"/>
          <p:cNvPicPr>
            <a:picLocks noChangeAspect="1"/>
          </p:cNvPicPr>
          <p:nvPr/>
        </p:nvPicPr>
        <p:blipFill>
          <a:blip r:embed="rId3"/>
          <a:stretch>
            <a:fillRect/>
          </a:stretch>
        </p:blipFill>
        <p:spPr>
          <a:xfrm>
            <a:off x="5205046" y="3976898"/>
            <a:ext cx="6043246" cy="237701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28200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6" name="Rectángulo 5">
            <a:extLst>
              <a:ext uri="{FF2B5EF4-FFF2-40B4-BE49-F238E27FC236}">
                <a16:creationId xmlns="" xmlns:a16="http://schemas.microsoft.com/office/drawing/2014/main" id="{3EC2E4B4-A1F8-4376-9E1A-3BD134DA1267}"/>
              </a:ext>
            </a:extLst>
          </p:cNvPr>
          <p:cNvSpPr/>
          <p:nvPr/>
        </p:nvSpPr>
        <p:spPr>
          <a:xfrm>
            <a:off x="8494643" y="4492487"/>
            <a:ext cx="3922483" cy="255766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46" name="Google Shape;705;p46">
            <a:extLst>
              <a:ext uri="{FF2B5EF4-FFF2-40B4-BE49-F238E27FC236}">
                <a16:creationId xmlns="" xmlns:a16="http://schemas.microsoft.com/office/drawing/2014/main" id="{18A91228-FFB9-4943-BBB5-FD1FA389A573}"/>
              </a:ext>
            </a:extLst>
          </p:cNvPr>
          <p:cNvSpPr/>
          <p:nvPr/>
        </p:nvSpPr>
        <p:spPr>
          <a:xfrm>
            <a:off x="12813450" y="2590067"/>
            <a:ext cx="177779" cy="251950"/>
          </a:xfrm>
          <a:custGeom>
            <a:avLst/>
            <a:gdLst/>
            <a:ahLst/>
            <a:cxnLst/>
            <a:rect l="l" t="t" r="r" b="b"/>
            <a:pathLst>
              <a:path w="9807" h="13754" extrusionOk="0">
                <a:moveTo>
                  <a:pt x="9068" y="408"/>
                </a:moveTo>
                <a:lnTo>
                  <a:pt x="9195" y="434"/>
                </a:lnTo>
                <a:lnTo>
                  <a:pt x="9297" y="510"/>
                </a:lnTo>
                <a:lnTo>
                  <a:pt x="9373" y="612"/>
                </a:lnTo>
                <a:lnTo>
                  <a:pt x="9399" y="739"/>
                </a:lnTo>
                <a:lnTo>
                  <a:pt x="9373" y="892"/>
                </a:lnTo>
                <a:lnTo>
                  <a:pt x="9297" y="994"/>
                </a:lnTo>
                <a:lnTo>
                  <a:pt x="9195" y="1070"/>
                </a:lnTo>
                <a:lnTo>
                  <a:pt x="9068" y="1096"/>
                </a:lnTo>
                <a:lnTo>
                  <a:pt x="5960" y="1096"/>
                </a:lnTo>
                <a:lnTo>
                  <a:pt x="6011" y="943"/>
                </a:lnTo>
                <a:lnTo>
                  <a:pt x="6037" y="765"/>
                </a:lnTo>
                <a:lnTo>
                  <a:pt x="6011" y="586"/>
                </a:lnTo>
                <a:lnTo>
                  <a:pt x="5960" y="408"/>
                </a:lnTo>
                <a:close/>
                <a:moveTo>
                  <a:pt x="4280" y="1478"/>
                </a:moveTo>
                <a:lnTo>
                  <a:pt x="4280" y="3592"/>
                </a:lnTo>
                <a:lnTo>
                  <a:pt x="1733" y="3592"/>
                </a:lnTo>
                <a:lnTo>
                  <a:pt x="1733" y="1478"/>
                </a:lnTo>
                <a:close/>
                <a:moveTo>
                  <a:pt x="8049" y="1478"/>
                </a:moveTo>
                <a:lnTo>
                  <a:pt x="8049" y="3592"/>
                </a:lnTo>
                <a:lnTo>
                  <a:pt x="5502" y="3592"/>
                </a:lnTo>
                <a:lnTo>
                  <a:pt x="5502" y="1478"/>
                </a:lnTo>
                <a:close/>
                <a:moveTo>
                  <a:pt x="4280" y="3999"/>
                </a:moveTo>
                <a:lnTo>
                  <a:pt x="4280" y="4585"/>
                </a:lnTo>
                <a:lnTo>
                  <a:pt x="1733" y="4585"/>
                </a:lnTo>
                <a:lnTo>
                  <a:pt x="1733" y="3999"/>
                </a:lnTo>
                <a:close/>
                <a:moveTo>
                  <a:pt x="4280" y="4992"/>
                </a:moveTo>
                <a:lnTo>
                  <a:pt x="4280" y="5833"/>
                </a:lnTo>
                <a:lnTo>
                  <a:pt x="4280" y="6037"/>
                </a:lnTo>
                <a:lnTo>
                  <a:pt x="4203" y="6215"/>
                </a:lnTo>
                <a:lnTo>
                  <a:pt x="3439" y="8048"/>
                </a:lnTo>
                <a:lnTo>
                  <a:pt x="3337" y="7972"/>
                </a:lnTo>
                <a:lnTo>
                  <a:pt x="3235" y="7921"/>
                </a:lnTo>
                <a:lnTo>
                  <a:pt x="3133" y="7870"/>
                </a:lnTo>
                <a:lnTo>
                  <a:pt x="2904" y="7870"/>
                </a:lnTo>
                <a:lnTo>
                  <a:pt x="2777" y="7921"/>
                </a:lnTo>
                <a:lnTo>
                  <a:pt x="2675" y="7972"/>
                </a:lnTo>
                <a:lnTo>
                  <a:pt x="2599" y="8048"/>
                </a:lnTo>
                <a:lnTo>
                  <a:pt x="1809" y="6215"/>
                </a:lnTo>
                <a:lnTo>
                  <a:pt x="1758" y="6037"/>
                </a:lnTo>
                <a:lnTo>
                  <a:pt x="1733" y="5833"/>
                </a:lnTo>
                <a:lnTo>
                  <a:pt x="1733" y="4992"/>
                </a:lnTo>
                <a:close/>
                <a:moveTo>
                  <a:pt x="8049" y="3999"/>
                </a:moveTo>
                <a:lnTo>
                  <a:pt x="8049" y="4585"/>
                </a:lnTo>
                <a:lnTo>
                  <a:pt x="7005" y="4585"/>
                </a:lnTo>
                <a:lnTo>
                  <a:pt x="6954" y="4636"/>
                </a:lnTo>
                <a:lnTo>
                  <a:pt x="6903" y="4712"/>
                </a:lnTo>
                <a:lnTo>
                  <a:pt x="6903" y="4789"/>
                </a:lnTo>
                <a:lnTo>
                  <a:pt x="6903" y="4865"/>
                </a:lnTo>
                <a:lnTo>
                  <a:pt x="6954" y="4916"/>
                </a:lnTo>
                <a:lnTo>
                  <a:pt x="7005" y="4967"/>
                </a:lnTo>
                <a:lnTo>
                  <a:pt x="7106" y="4992"/>
                </a:lnTo>
                <a:lnTo>
                  <a:pt x="8049" y="4992"/>
                </a:lnTo>
                <a:lnTo>
                  <a:pt x="8049" y="5833"/>
                </a:lnTo>
                <a:lnTo>
                  <a:pt x="8023" y="6037"/>
                </a:lnTo>
                <a:lnTo>
                  <a:pt x="7972" y="6215"/>
                </a:lnTo>
                <a:lnTo>
                  <a:pt x="7208" y="8048"/>
                </a:lnTo>
                <a:lnTo>
                  <a:pt x="7106" y="7972"/>
                </a:lnTo>
                <a:lnTo>
                  <a:pt x="7005" y="7921"/>
                </a:lnTo>
                <a:lnTo>
                  <a:pt x="6903" y="7870"/>
                </a:lnTo>
                <a:lnTo>
                  <a:pt x="6648" y="7870"/>
                </a:lnTo>
                <a:lnTo>
                  <a:pt x="6546" y="7921"/>
                </a:lnTo>
                <a:lnTo>
                  <a:pt x="6444" y="7972"/>
                </a:lnTo>
                <a:lnTo>
                  <a:pt x="6342" y="8048"/>
                </a:lnTo>
                <a:lnTo>
                  <a:pt x="5477" y="6011"/>
                </a:lnTo>
                <a:lnTo>
                  <a:pt x="5502" y="5833"/>
                </a:lnTo>
                <a:lnTo>
                  <a:pt x="5502" y="4992"/>
                </a:lnTo>
                <a:lnTo>
                  <a:pt x="6164" y="4992"/>
                </a:lnTo>
                <a:lnTo>
                  <a:pt x="6241" y="4967"/>
                </a:lnTo>
                <a:lnTo>
                  <a:pt x="6292" y="4916"/>
                </a:lnTo>
                <a:lnTo>
                  <a:pt x="6342" y="4865"/>
                </a:lnTo>
                <a:lnTo>
                  <a:pt x="6368" y="4789"/>
                </a:lnTo>
                <a:lnTo>
                  <a:pt x="6342" y="4712"/>
                </a:lnTo>
                <a:lnTo>
                  <a:pt x="6292" y="4636"/>
                </a:lnTo>
                <a:lnTo>
                  <a:pt x="6241" y="4585"/>
                </a:lnTo>
                <a:lnTo>
                  <a:pt x="5502" y="4585"/>
                </a:lnTo>
                <a:lnTo>
                  <a:pt x="5502" y="3999"/>
                </a:lnTo>
                <a:close/>
                <a:moveTo>
                  <a:pt x="1325" y="1478"/>
                </a:moveTo>
                <a:lnTo>
                  <a:pt x="1325" y="5833"/>
                </a:lnTo>
                <a:lnTo>
                  <a:pt x="1351" y="6113"/>
                </a:lnTo>
                <a:lnTo>
                  <a:pt x="1453" y="6393"/>
                </a:lnTo>
                <a:lnTo>
                  <a:pt x="2420" y="8660"/>
                </a:lnTo>
                <a:lnTo>
                  <a:pt x="2420" y="9271"/>
                </a:lnTo>
                <a:lnTo>
                  <a:pt x="2420" y="9347"/>
                </a:lnTo>
                <a:lnTo>
                  <a:pt x="2471" y="9398"/>
                </a:lnTo>
                <a:lnTo>
                  <a:pt x="2522" y="9449"/>
                </a:lnTo>
                <a:lnTo>
                  <a:pt x="2701" y="9449"/>
                </a:lnTo>
                <a:lnTo>
                  <a:pt x="2751" y="9398"/>
                </a:lnTo>
                <a:lnTo>
                  <a:pt x="2802" y="9347"/>
                </a:lnTo>
                <a:lnTo>
                  <a:pt x="2802" y="9271"/>
                </a:lnTo>
                <a:lnTo>
                  <a:pt x="2802" y="8481"/>
                </a:lnTo>
                <a:lnTo>
                  <a:pt x="2828" y="8405"/>
                </a:lnTo>
                <a:lnTo>
                  <a:pt x="2879" y="8329"/>
                </a:lnTo>
                <a:lnTo>
                  <a:pt x="2930" y="8278"/>
                </a:lnTo>
                <a:lnTo>
                  <a:pt x="3083" y="8278"/>
                </a:lnTo>
                <a:lnTo>
                  <a:pt x="3159" y="8329"/>
                </a:lnTo>
                <a:lnTo>
                  <a:pt x="3210" y="8405"/>
                </a:lnTo>
                <a:lnTo>
                  <a:pt x="3210" y="8481"/>
                </a:lnTo>
                <a:lnTo>
                  <a:pt x="3210" y="10774"/>
                </a:lnTo>
                <a:lnTo>
                  <a:pt x="2802" y="10774"/>
                </a:lnTo>
                <a:lnTo>
                  <a:pt x="2802" y="10188"/>
                </a:lnTo>
                <a:lnTo>
                  <a:pt x="2802" y="10111"/>
                </a:lnTo>
                <a:lnTo>
                  <a:pt x="2751" y="10060"/>
                </a:lnTo>
                <a:lnTo>
                  <a:pt x="2701" y="10009"/>
                </a:lnTo>
                <a:lnTo>
                  <a:pt x="2522" y="10009"/>
                </a:lnTo>
                <a:lnTo>
                  <a:pt x="2471" y="10060"/>
                </a:lnTo>
                <a:lnTo>
                  <a:pt x="2420" y="10111"/>
                </a:lnTo>
                <a:lnTo>
                  <a:pt x="2420" y="10188"/>
                </a:lnTo>
                <a:lnTo>
                  <a:pt x="2420" y="10774"/>
                </a:lnTo>
                <a:lnTo>
                  <a:pt x="2013" y="10774"/>
                </a:lnTo>
                <a:lnTo>
                  <a:pt x="2013" y="8940"/>
                </a:lnTo>
                <a:lnTo>
                  <a:pt x="1987" y="8660"/>
                </a:lnTo>
                <a:lnTo>
                  <a:pt x="1886" y="8380"/>
                </a:lnTo>
                <a:lnTo>
                  <a:pt x="1096" y="6546"/>
                </a:lnTo>
                <a:lnTo>
                  <a:pt x="1020" y="6368"/>
                </a:lnTo>
                <a:lnTo>
                  <a:pt x="969" y="6189"/>
                </a:lnTo>
                <a:lnTo>
                  <a:pt x="943" y="6011"/>
                </a:lnTo>
                <a:lnTo>
                  <a:pt x="943" y="5833"/>
                </a:lnTo>
                <a:lnTo>
                  <a:pt x="943" y="1478"/>
                </a:lnTo>
                <a:close/>
                <a:moveTo>
                  <a:pt x="5095" y="1478"/>
                </a:moveTo>
                <a:lnTo>
                  <a:pt x="5095" y="5833"/>
                </a:lnTo>
                <a:lnTo>
                  <a:pt x="5095" y="6011"/>
                </a:lnTo>
                <a:lnTo>
                  <a:pt x="5044" y="6189"/>
                </a:lnTo>
                <a:lnTo>
                  <a:pt x="5018" y="6368"/>
                </a:lnTo>
                <a:lnTo>
                  <a:pt x="4942" y="6546"/>
                </a:lnTo>
                <a:lnTo>
                  <a:pt x="4127" y="8380"/>
                </a:lnTo>
                <a:lnTo>
                  <a:pt x="4050" y="8660"/>
                </a:lnTo>
                <a:lnTo>
                  <a:pt x="4025" y="8940"/>
                </a:lnTo>
                <a:lnTo>
                  <a:pt x="4025" y="10774"/>
                </a:lnTo>
                <a:lnTo>
                  <a:pt x="3617" y="10774"/>
                </a:lnTo>
                <a:lnTo>
                  <a:pt x="3617" y="8660"/>
                </a:lnTo>
                <a:lnTo>
                  <a:pt x="4585" y="6393"/>
                </a:lnTo>
                <a:lnTo>
                  <a:pt x="4662" y="6113"/>
                </a:lnTo>
                <a:lnTo>
                  <a:pt x="4687" y="5833"/>
                </a:lnTo>
                <a:lnTo>
                  <a:pt x="4687" y="1478"/>
                </a:lnTo>
                <a:close/>
                <a:moveTo>
                  <a:pt x="5324" y="6673"/>
                </a:moveTo>
                <a:lnTo>
                  <a:pt x="6164" y="8660"/>
                </a:lnTo>
                <a:lnTo>
                  <a:pt x="6164" y="10774"/>
                </a:lnTo>
                <a:lnTo>
                  <a:pt x="5757" y="10774"/>
                </a:lnTo>
                <a:lnTo>
                  <a:pt x="5757" y="8940"/>
                </a:lnTo>
                <a:lnTo>
                  <a:pt x="5731" y="8660"/>
                </a:lnTo>
                <a:lnTo>
                  <a:pt x="5655" y="8380"/>
                </a:lnTo>
                <a:lnTo>
                  <a:pt x="5120" y="7157"/>
                </a:lnTo>
                <a:lnTo>
                  <a:pt x="5324" y="6673"/>
                </a:lnTo>
                <a:close/>
                <a:moveTo>
                  <a:pt x="6852" y="8278"/>
                </a:moveTo>
                <a:lnTo>
                  <a:pt x="6903" y="8329"/>
                </a:lnTo>
                <a:lnTo>
                  <a:pt x="6954" y="8405"/>
                </a:lnTo>
                <a:lnTo>
                  <a:pt x="6979" y="8481"/>
                </a:lnTo>
                <a:lnTo>
                  <a:pt x="6979" y="10774"/>
                </a:lnTo>
                <a:lnTo>
                  <a:pt x="6572" y="10774"/>
                </a:lnTo>
                <a:lnTo>
                  <a:pt x="6572" y="8481"/>
                </a:lnTo>
                <a:lnTo>
                  <a:pt x="6597" y="8405"/>
                </a:lnTo>
                <a:lnTo>
                  <a:pt x="6623" y="8329"/>
                </a:lnTo>
                <a:lnTo>
                  <a:pt x="6699" y="8278"/>
                </a:lnTo>
                <a:close/>
                <a:moveTo>
                  <a:pt x="4025" y="11181"/>
                </a:moveTo>
                <a:lnTo>
                  <a:pt x="4025" y="11512"/>
                </a:lnTo>
                <a:lnTo>
                  <a:pt x="3999" y="11563"/>
                </a:lnTo>
                <a:lnTo>
                  <a:pt x="3948" y="11588"/>
                </a:lnTo>
                <a:lnTo>
                  <a:pt x="2064" y="11588"/>
                </a:lnTo>
                <a:lnTo>
                  <a:pt x="2013" y="11563"/>
                </a:lnTo>
                <a:lnTo>
                  <a:pt x="2013" y="11512"/>
                </a:lnTo>
                <a:lnTo>
                  <a:pt x="2013" y="11181"/>
                </a:lnTo>
                <a:close/>
                <a:moveTo>
                  <a:pt x="7769" y="11181"/>
                </a:moveTo>
                <a:lnTo>
                  <a:pt x="7769" y="11512"/>
                </a:lnTo>
                <a:lnTo>
                  <a:pt x="7769" y="11563"/>
                </a:lnTo>
                <a:lnTo>
                  <a:pt x="7718" y="11588"/>
                </a:lnTo>
                <a:lnTo>
                  <a:pt x="5833" y="11588"/>
                </a:lnTo>
                <a:lnTo>
                  <a:pt x="5782" y="11563"/>
                </a:lnTo>
                <a:lnTo>
                  <a:pt x="5757" y="11512"/>
                </a:lnTo>
                <a:lnTo>
                  <a:pt x="5757" y="11181"/>
                </a:lnTo>
                <a:close/>
                <a:moveTo>
                  <a:pt x="3210" y="11996"/>
                </a:moveTo>
                <a:lnTo>
                  <a:pt x="3210" y="12378"/>
                </a:lnTo>
                <a:lnTo>
                  <a:pt x="2802" y="12378"/>
                </a:lnTo>
                <a:lnTo>
                  <a:pt x="2802" y="11996"/>
                </a:lnTo>
                <a:close/>
                <a:moveTo>
                  <a:pt x="6979" y="11996"/>
                </a:moveTo>
                <a:lnTo>
                  <a:pt x="6979" y="12378"/>
                </a:lnTo>
                <a:lnTo>
                  <a:pt x="6572" y="12378"/>
                </a:lnTo>
                <a:lnTo>
                  <a:pt x="6572" y="11996"/>
                </a:lnTo>
                <a:close/>
                <a:moveTo>
                  <a:pt x="3312" y="12785"/>
                </a:moveTo>
                <a:lnTo>
                  <a:pt x="3516" y="13066"/>
                </a:lnTo>
                <a:lnTo>
                  <a:pt x="3541" y="13117"/>
                </a:lnTo>
                <a:lnTo>
                  <a:pt x="3541" y="13193"/>
                </a:lnTo>
                <a:lnTo>
                  <a:pt x="3541" y="13371"/>
                </a:lnTo>
                <a:lnTo>
                  <a:pt x="2497" y="13371"/>
                </a:lnTo>
                <a:lnTo>
                  <a:pt x="2497" y="13193"/>
                </a:lnTo>
                <a:lnTo>
                  <a:pt x="2497" y="13117"/>
                </a:lnTo>
                <a:lnTo>
                  <a:pt x="2522" y="13066"/>
                </a:lnTo>
                <a:lnTo>
                  <a:pt x="2701" y="12785"/>
                </a:lnTo>
                <a:close/>
                <a:moveTo>
                  <a:pt x="7081" y="12785"/>
                </a:moveTo>
                <a:lnTo>
                  <a:pt x="7259" y="13066"/>
                </a:lnTo>
                <a:lnTo>
                  <a:pt x="7285" y="13117"/>
                </a:lnTo>
                <a:lnTo>
                  <a:pt x="7285" y="13193"/>
                </a:lnTo>
                <a:lnTo>
                  <a:pt x="7285" y="13371"/>
                </a:lnTo>
                <a:lnTo>
                  <a:pt x="6241" y="13371"/>
                </a:lnTo>
                <a:lnTo>
                  <a:pt x="6241" y="13193"/>
                </a:lnTo>
                <a:lnTo>
                  <a:pt x="6266" y="13117"/>
                </a:lnTo>
                <a:lnTo>
                  <a:pt x="6292" y="13066"/>
                </a:lnTo>
                <a:lnTo>
                  <a:pt x="6470" y="12785"/>
                </a:lnTo>
                <a:close/>
                <a:moveTo>
                  <a:pt x="740" y="1"/>
                </a:moveTo>
                <a:lnTo>
                  <a:pt x="587" y="26"/>
                </a:lnTo>
                <a:lnTo>
                  <a:pt x="434" y="77"/>
                </a:lnTo>
                <a:lnTo>
                  <a:pt x="307" y="128"/>
                </a:lnTo>
                <a:lnTo>
                  <a:pt x="205" y="230"/>
                </a:lnTo>
                <a:lnTo>
                  <a:pt x="128" y="332"/>
                </a:lnTo>
                <a:lnTo>
                  <a:pt x="52" y="459"/>
                </a:lnTo>
                <a:lnTo>
                  <a:pt x="1" y="612"/>
                </a:lnTo>
                <a:lnTo>
                  <a:pt x="1" y="739"/>
                </a:lnTo>
                <a:lnTo>
                  <a:pt x="1" y="867"/>
                </a:lnTo>
                <a:lnTo>
                  <a:pt x="26" y="994"/>
                </a:lnTo>
                <a:lnTo>
                  <a:pt x="77" y="1096"/>
                </a:lnTo>
                <a:lnTo>
                  <a:pt x="154" y="1198"/>
                </a:lnTo>
                <a:lnTo>
                  <a:pt x="230" y="1274"/>
                </a:lnTo>
                <a:lnTo>
                  <a:pt x="307" y="1350"/>
                </a:lnTo>
                <a:lnTo>
                  <a:pt x="408" y="1427"/>
                </a:lnTo>
                <a:lnTo>
                  <a:pt x="536" y="1452"/>
                </a:lnTo>
                <a:lnTo>
                  <a:pt x="536" y="5833"/>
                </a:lnTo>
                <a:lnTo>
                  <a:pt x="536" y="6062"/>
                </a:lnTo>
                <a:lnTo>
                  <a:pt x="587" y="6291"/>
                </a:lnTo>
                <a:lnTo>
                  <a:pt x="638" y="6495"/>
                </a:lnTo>
                <a:lnTo>
                  <a:pt x="714" y="6724"/>
                </a:lnTo>
                <a:lnTo>
                  <a:pt x="1529" y="8532"/>
                </a:lnTo>
                <a:lnTo>
                  <a:pt x="1580" y="8736"/>
                </a:lnTo>
                <a:lnTo>
                  <a:pt x="1605" y="8940"/>
                </a:lnTo>
                <a:lnTo>
                  <a:pt x="1605" y="11512"/>
                </a:lnTo>
                <a:lnTo>
                  <a:pt x="1605" y="11614"/>
                </a:lnTo>
                <a:lnTo>
                  <a:pt x="1631" y="11690"/>
                </a:lnTo>
                <a:lnTo>
                  <a:pt x="1682" y="11792"/>
                </a:lnTo>
                <a:lnTo>
                  <a:pt x="1733" y="11843"/>
                </a:lnTo>
                <a:lnTo>
                  <a:pt x="1809" y="11920"/>
                </a:lnTo>
                <a:lnTo>
                  <a:pt x="1886" y="11945"/>
                </a:lnTo>
                <a:lnTo>
                  <a:pt x="1987" y="11971"/>
                </a:lnTo>
                <a:lnTo>
                  <a:pt x="2064" y="11996"/>
                </a:lnTo>
                <a:lnTo>
                  <a:pt x="2420" y="11996"/>
                </a:lnTo>
                <a:lnTo>
                  <a:pt x="2420" y="12505"/>
                </a:lnTo>
                <a:lnTo>
                  <a:pt x="2191" y="12862"/>
                </a:lnTo>
                <a:lnTo>
                  <a:pt x="2115" y="13015"/>
                </a:lnTo>
                <a:lnTo>
                  <a:pt x="2089" y="13193"/>
                </a:lnTo>
                <a:lnTo>
                  <a:pt x="2089" y="13550"/>
                </a:lnTo>
                <a:lnTo>
                  <a:pt x="2115" y="13651"/>
                </a:lnTo>
                <a:lnTo>
                  <a:pt x="2140" y="13702"/>
                </a:lnTo>
                <a:lnTo>
                  <a:pt x="2217" y="13753"/>
                </a:lnTo>
                <a:lnTo>
                  <a:pt x="3821" y="13753"/>
                </a:lnTo>
                <a:lnTo>
                  <a:pt x="3872" y="13702"/>
                </a:lnTo>
                <a:lnTo>
                  <a:pt x="3923" y="13651"/>
                </a:lnTo>
                <a:lnTo>
                  <a:pt x="3948" y="13550"/>
                </a:lnTo>
                <a:lnTo>
                  <a:pt x="3948" y="13193"/>
                </a:lnTo>
                <a:lnTo>
                  <a:pt x="3923" y="13015"/>
                </a:lnTo>
                <a:lnTo>
                  <a:pt x="3847" y="12862"/>
                </a:lnTo>
                <a:lnTo>
                  <a:pt x="3617" y="12505"/>
                </a:lnTo>
                <a:lnTo>
                  <a:pt x="3617" y="11996"/>
                </a:lnTo>
                <a:lnTo>
                  <a:pt x="3948" y="11996"/>
                </a:lnTo>
                <a:lnTo>
                  <a:pt x="4050" y="11971"/>
                </a:lnTo>
                <a:lnTo>
                  <a:pt x="4127" y="11945"/>
                </a:lnTo>
                <a:lnTo>
                  <a:pt x="4203" y="11920"/>
                </a:lnTo>
                <a:lnTo>
                  <a:pt x="4280" y="11843"/>
                </a:lnTo>
                <a:lnTo>
                  <a:pt x="4330" y="11792"/>
                </a:lnTo>
                <a:lnTo>
                  <a:pt x="4381" y="11690"/>
                </a:lnTo>
                <a:lnTo>
                  <a:pt x="4407" y="11614"/>
                </a:lnTo>
                <a:lnTo>
                  <a:pt x="4432" y="11512"/>
                </a:lnTo>
                <a:lnTo>
                  <a:pt x="4432" y="8940"/>
                </a:lnTo>
                <a:lnTo>
                  <a:pt x="4432" y="8736"/>
                </a:lnTo>
                <a:lnTo>
                  <a:pt x="4509" y="8532"/>
                </a:lnTo>
                <a:lnTo>
                  <a:pt x="4891" y="7666"/>
                </a:lnTo>
                <a:lnTo>
                  <a:pt x="5273" y="8532"/>
                </a:lnTo>
                <a:lnTo>
                  <a:pt x="5349" y="8736"/>
                </a:lnTo>
                <a:lnTo>
                  <a:pt x="5375" y="8940"/>
                </a:lnTo>
                <a:lnTo>
                  <a:pt x="5375" y="11512"/>
                </a:lnTo>
                <a:lnTo>
                  <a:pt x="5375" y="11614"/>
                </a:lnTo>
                <a:lnTo>
                  <a:pt x="5400" y="11690"/>
                </a:lnTo>
                <a:lnTo>
                  <a:pt x="5451" y="11792"/>
                </a:lnTo>
                <a:lnTo>
                  <a:pt x="5502" y="11843"/>
                </a:lnTo>
                <a:lnTo>
                  <a:pt x="5578" y="11920"/>
                </a:lnTo>
                <a:lnTo>
                  <a:pt x="5655" y="11945"/>
                </a:lnTo>
                <a:lnTo>
                  <a:pt x="5731" y="11971"/>
                </a:lnTo>
                <a:lnTo>
                  <a:pt x="5833" y="11996"/>
                </a:lnTo>
                <a:lnTo>
                  <a:pt x="6164" y="11996"/>
                </a:lnTo>
                <a:lnTo>
                  <a:pt x="6164" y="12505"/>
                </a:lnTo>
                <a:lnTo>
                  <a:pt x="5935" y="12862"/>
                </a:lnTo>
                <a:lnTo>
                  <a:pt x="5859" y="13015"/>
                </a:lnTo>
                <a:lnTo>
                  <a:pt x="5859" y="13193"/>
                </a:lnTo>
                <a:lnTo>
                  <a:pt x="5859" y="13550"/>
                </a:lnTo>
                <a:lnTo>
                  <a:pt x="5859" y="13651"/>
                </a:lnTo>
                <a:lnTo>
                  <a:pt x="5909" y="13702"/>
                </a:lnTo>
                <a:lnTo>
                  <a:pt x="5960" y="13753"/>
                </a:lnTo>
                <a:lnTo>
                  <a:pt x="7565" y="13753"/>
                </a:lnTo>
                <a:lnTo>
                  <a:pt x="7641" y="13702"/>
                </a:lnTo>
                <a:lnTo>
                  <a:pt x="7692" y="13651"/>
                </a:lnTo>
                <a:lnTo>
                  <a:pt x="7692" y="13550"/>
                </a:lnTo>
                <a:lnTo>
                  <a:pt x="7692" y="13193"/>
                </a:lnTo>
                <a:lnTo>
                  <a:pt x="7667" y="13015"/>
                </a:lnTo>
                <a:lnTo>
                  <a:pt x="7590" y="12862"/>
                </a:lnTo>
                <a:lnTo>
                  <a:pt x="7387" y="12505"/>
                </a:lnTo>
                <a:lnTo>
                  <a:pt x="7387" y="11996"/>
                </a:lnTo>
                <a:lnTo>
                  <a:pt x="7718" y="11996"/>
                </a:lnTo>
                <a:lnTo>
                  <a:pt x="7820" y="11971"/>
                </a:lnTo>
                <a:lnTo>
                  <a:pt x="7896" y="11945"/>
                </a:lnTo>
                <a:lnTo>
                  <a:pt x="7972" y="11920"/>
                </a:lnTo>
                <a:lnTo>
                  <a:pt x="8049" y="11843"/>
                </a:lnTo>
                <a:lnTo>
                  <a:pt x="8100" y="11792"/>
                </a:lnTo>
                <a:lnTo>
                  <a:pt x="8151" y="11690"/>
                </a:lnTo>
                <a:lnTo>
                  <a:pt x="8176" y="11614"/>
                </a:lnTo>
                <a:lnTo>
                  <a:pt x="8176" y="11512"/>
                </a:lnTo>
                <a:lnTo>
                  <a:pt x="8176" y="8940"/>
                </a:lnTo>
                <a:lnTo>
                  <a:pt x="8202" y="8736"/>
                </a:lnTo>
                <a:lnTo>
                  <a:pt x="8278" y="8532"/>
                </a:lnTo>
                <a:lnTo>
                  <a:pt x="9068" y="6724"/>
                </a:lnTo>
                <a:lnTo>
                  <a:pt x="9144" y="6495"/>
                </a:lnTo>
                <a:lnTo>
                  <a:pt x="9220" y="6291"/>
                </a:lnTo>
                <a:lnTo>
                  <a:pt x="9246" y="6062"/>
                </a:lnTo>
                <a:lnTo>
                  <a:pt x="9246" y="5833"/>
                </a:lnTo>
                <a:lnTo>
                  <a:pt x="9246" y="3337"/>
                </a:lnTo>
                <a:lnTo>
                  <a:pt x="9246" y="3261"/>
                </a:lnTo>
                <a:lnTo>
                  <a:pt x="9195" y="3210"/>
                </a:lnTo>
                <a:lnTo>
                  <a:pt x="9144" y="3159"/>
                </a:lnTo>
                <a:lnTo>
                  <a:pt x="9068" y="3133"/>
                </a:lnTo>
                <a:lnTo>
                  <a:pt x="8966" y="3159"/>
                </a:lnTo>
                <a:lnTo>
                  <a:pt x="8915" y="3210"/>
                </a:lnTo>
                <a:lnTo>
                  <a:pt x="8864" y="3261"/>
                </a:lnTo>
                <a:lnTo>
                  <a:pt x="8864" y="3337"/>
                </a:lnTo>
                <a:lnTo>
                  <a:pt x="8864" y="5833"/>
                </a:lnTo>
                <a:lnTo>
                  <a:pt x="8838" y="6011"/>
                </a:lnTo>
                <a:lnTo>
                  <a:pt x="8813" y="6189"/>
                </a:lnTo>
                <a:lnTo>
                  <a:pt x="8762" y="6368"/>
                </a:lnTo>
                <a:lnTo>
                  <a:pt x="8711" y="6546"/>
                </a:lnTo>
                <a:lnTo>
                  <a:pt x="7896" y="8380"/>
                </a:lnTo>
                <a:lnTo>
                  <a:pt x="7820" y="8660"/>
                </a:lnTo>
                <a:lnTo>
                  <a:pt x="7769" y="8940"/>
                </a:lnTo>
                <a:lnTo>
                  <a:pt x="7769" y="10774"/>
                </a:lnTo>
                <a:lnTo>
                  <a:pt x="7387" y="10774"/>
                </a:lnTo>
                <a:lnTo>
                  <a:pt x="7387" y="8660"/>
                </a:lnTo>
                <a:lnTo>
                  <a:pt x="8329" y="6393"/>
                </a:lnTo>
                <a:lnTo>
                  <a:pt x="8431" y="6113"/>
                </a:lnTo>
                <a:lnTo>
                  <a:pt x="8456" y="5833"/>
                </a:lnTo>
                <a:lnTo>
                  <a:pt x="8456" y="1478"/>
                </a:lnTo>
                <a:lnTo>
                  <a:pt x="8864" y="1478"/>
                </a:lnTo>
                <a:lnTo>
                  <a:pt x="8864" y="2395"/>
                </a:lnTo>
                <a:lnTo>
                  <a:pt x="8864" y="2471"/>
                </a:lnTo>
                <a:lnTo>
                  <a:pt x="8915" y="2547"/>
                </a:lnTo>
                <a:lnTo>
                  <a:pt x="8966" y="2598"/>
                </a:lnTo>
                <a:lnTo>
                  <a:pt x="9144" y="2598"/>
                </a:lnTo>
                <a:lnTo>
                  <a:pt x="9195" y="2547"/>
                </a:lnTo>
                <a:lnTo>
                  <a:pt x="9246" y="2471"/>
                </a:lnTo>
                <a:lnTo>
                  <a:pt x="9246" y="2395"/>
                </a:lnTo>
                <a:lnTo>
                  <a:pt x="9246" y="1452"/>
                </a:lnTo>
                <a:lnTo>
                  <a:pt x="9373" y="1427"/>
                </a:lnTo>
                <a:lnTo>
                  <a:pt x="9475" y="1350"/>
                </a:lnTo>
                <a:lnTo>
                  <a:pt x="9551" y="1274"/>
                </a:lnTo>
                <a:lnTo>
                  <a:pt x="9653" y="1198"/>
                </a:lnTo>
                <a:lnTo>
                  <a:pt x="9704" y="1096"/>
                </a:lnTo>
                <a:lnTo>
                  <a:pt x="9755" y="994"/>
                </a:lnTo>
                <a:lnTo>
                  <a:pt x="9781" y="867"/>
                </a:lnTo>
                <a:lnTo>
                  <a:pt x="9806" y="739"/>
                </a:lnTo>
                <a:lnTo>
                  <a:pt x="9781" y="612"/>
                </a:lnTo>
                <a:lnTo>
                  <a:pt x="9730" y="459"/>
                </a:lnTo>
                <a:lnTo>
                  <a:pt x="9679" y="332"/>
                </a:lnTo>
                <a:lnTo>
                  <a:pt x="9577" y="230"/>
                </a:lnTo>
                <a:lnTo>
                  <a:pt x="9475" y="128"/>
                </a:lnTo>
                <a:lnTo>
                  <a:pt x="9348" y="77"/>
                </a:lnTo>
                <a:lnTo>
                  <a:pt x="9195" y="26"/>
                </a:lnTo>
                <a:lnTo>
                  <a:pt x="9068" y="1"/>
                </a:lnTo>
                <a:lnTo>
                  <a:pt x="3159" y="1"/>
                </a:lnTo>
                <a:lnTo>
                  <a:pt x="3083" y="26"/>
                </a:lnTo>
                <a:lnTo>
                  <a:pt x="3032" y="77"/>
                </a:lnTo>
                <a:lnTo>
                  <a:pt x="2981" y="128"/>
                </a:lnTo>
                <a:lnTo>
                  <a:pt x="2955" y="204"/>
                </a:lnTo>
                <a:lnTo>
                  <a:pt x="2981" y="281"/>
                </a:lnTo>
                <a:lnTo>
                  <a:pt x="3032" y="357"/>
                </a:lnTo>
                <a:lnTo>
                  <a:pt x="3083" y="408"/>
                </a:lnTo>
                <a:lnTo>
                  <a:pt x="5298" y="408"/>
                </a:lnTo>
                <a:lnTo>
                  <a:pt x="5426" y="434"/>
                </a:lnTo>
                <a:lnTo>
                  <a:pt x="5527" y="510"/>
                </a:lnTo>
                <a:lnTo>
                  <a:pt x="5604" y="612"/>
                </a:lnTo>
                <a:lnTo>
                  <a:pt x="5629" y="739"/>
                </a:lnTo>
                <a:lnTo>
                  <a:pt x="5604" y="892"/>
                </a:lnTo>
                <a:lnTo>
                  <a:pt x="5527" y="994"/>
                </a:lnTo>
                <a:lnTo>
                  <a:pt x="5426" y="1070"/>
                </a:lnTo>
                <a:lnTo>
                  <a:pt x="5298" y="1096"/>
                </a:lnTo>
                <a:lnTo>
                  <a:pt x="740" y="1096"/>
                </a:lnTo>
                <a:lnTo>
                  <a:pt x="612" y="1070"/>
                </a:lnTo>
                <a:lnTo>
                  <a:pt x="485" y="994"/>
                </a:lnTo>
                <a:lnTo>
                  <a:pt x="408" y="892"/>
                </a:lnTo>
                <a:lnTo>
                  <a:pt x="383" y="739"/>
                </a:lnTo>
                <a:lnTo>
                  <a:pt x="408" y="612"/>
                </a:lnTo>
                <a:lnTo>
                  <a:pt x="485" y="510"/>
                </a:lnTo>
                <a:lnTo>
                  <a:pt x="612" y="434"/>
                </a:lnTo>
                <a:lnTo>
                  <a:pt x="740" y="408"/>
                </a:lnTo>
                <a:lnTo>
                  <a:pt x="2293" y="408"/>
                </a:lnTo>
                <a:lnTo>
                  <a:pt x="2369" y="357"/>
                </a:lnTo>
                <a:lnTo>
                  <a:pt x="2420" y="281"/>
                </a:lnTo>
                <a:lnTo>
                  <a:pt x="2420" y="204"/>
                </a:lnTo>
                <a:lnTo>
                  <a:pt x="2420" y="128"/>
                </a:lnTo>
                <a:lnTo>
                  <a:pt x="2369" y="77"/>
                </a:lnTo>
                <a:lnTo>
                  <a:pt x="2293" y="26"/>
                </a:lnTo>
                <a:lnTo>
                  <a:pt x="2217" y="1"/>
                </a:lnTo>
                <a:close/>
              </a:path>
            </a:pathLst>
          </a:custGeom>
          <a:solidFill>
            <a:schemeClr val="lt1"/>
          </a:solidFill>
          <a:ln>
            <a:noFill/>
          </a:ln>
        </p:spPr>
        <p:txBody>
          <a:bodyPr spcFirstLastPara="1" wrap="square" lIns="83968" tIns="83968" rIns="83968" bIns="83968" anchor="ctr" anchorCtr="0">
            <a:noAutofit/>
          </a:bodyPr>
          <a:lstStyle/>
          <a:p>
            <a:endParaRPr sz="1812"/>
          </a:p>
        </p:txBody>
      </p:sp>
      <p:graphicFrame>
        <p:nvGraphicFramePr>
          <p:cNvPr id="8" name="Diagrama 7">
            <a:extLst>
              <a:ext uri="{FF2B5EF4-FFF2-40B4-BE49-F238E27FC236}">
                <a16:creationId xmlns="" xmlns:a16="http://schemas.microsoft.com/office/drawing/2014/main" id="{B9E76583-FA0F-45D8-8DF8-30B2C3BCE4E2}"/>
              </a:ext>
            </a:extLst>
          </p:cNvPr>
          <p:cNvGraphicFramePr/>
          <p:nvPr>
            <p:extLst>
              <p:ext uri="{D42A27DB-BD31-4B8C-83A1-F6EECF244321}">
                <p14:modId xmlns:p14="http://schemas.microsoft.com/office/powerpoint/2010/main" val="2705207114"/>
              </p:ext>
            </p:extLst>
          </p:nvPr>
        </p:nvGraphicFramePr>
        <p:xfrm>
          <a:off x="2004060" y="2022282"/>
          <a:ext cx="8374380" cy="2732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470;p40">
            <a:extLst>
              <a:ext uri="{FF2B5EF4-FFF2-40B4-BE49-F238E27FC236}">
                <a16:creationId xmlns="" xmlns:a16="http://schemas.microsoft.com/office/drawing/2014/main" id="{8AD3BF6F-1E7F-4398-8F92-30898631839B}"/>
              </a:ext>
            </a:extLst>
          </p:cNvPr>
          <p:cNvSpPr txBox="1">
            <a:spLocks noGrp="1"/>
          </p:cNvSpPr>
          <p:nvPr>
            <p:ph type="title"/>
          </p:nvPr>
        </p:nvSpPr>
        <p:spPr>
          <a:xfrm>
            <a:off x="3602800" y="971458"/>
            <a:ext cx="4986400" cy="731600"/>
          </a:xfrm>
          <a:prstGeom prst="rect">
            <a:avLst/>
          </a:prstGeom>
        </p:spPr>
        <p:txBody>
          <a:bodyPr spcFirstLastPara="1" wrap="square" lIns="83968" tIns="83968" rIns="83968" bIns="83968" anchor="ctr" anchorCtr="0">
            <a:noAutofit/>
          </a:bodyPr>
          <a:lstStyle/>
          <a:p>
            <a:pPr algn="ctr"/>
            <a:r>
              <a:rPr lang="es-ES" sz="2800" dirty="0">
                <a:solidFill>
                  <a:schemeClr val="accent6">
                    <a:lumMod val="10000"/>
                  </a:schemeClr>
                </a:solidFill>
                <a:latin typeface="Sora" panose="020B0604020202020204" charset="0"/>
                <a:cs typeface="Sora" panose="020B0604020202020204" charset="0"/>
              </a:rPr>
              <a:t>Campos de acción</a:t>
            </a:r>
          </a:p>
        </p:txBody>
      </p:sp>
      <p:pic>
        <p:nvPicPr>
          <p:cNvPr id="7" name="Picture 2" descr="Estudiantes de Diseño Gráfico exponen sus trabajos a la comunidad –  Universidad de Nariñ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2812" y="2559152"/>
            <a:ext cx="2936875" cy="165885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869629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30" name="Google Shape;630;p46"/>
          <p:cNvSpPr txBox="1">
            <a:spLocks noGrp="1"/>
          </p:cNvSpPr>
          <p:nvPr>
            <p:ph type="title"/>
          </p:nvPr>
        </p:nvSpPr>
        <p:spPr>
          <a:xfrm>
            <a:off x="3397000" y="724033"/>
            <a:ext cx="5398000" cy="847283"/>
          </a:xfrm>
          <a:prstGeom prst="rect">
            <a:avLst/>
          </a:prstGeom>
        </p:spPr>
        <p:txBody>
          <a:bodyPr spcFirstLastPara="1" wrap="square" lIns="83968" tIns="83968" rIns="83968" bIns="83968" anchor="ctr" anchorCtr="0">
            <a:noAutofit/>
          </a:bodyPr>
          <a:lstStyle/>
          <a:p>
            <a:pPr algn="ctr"/>
            <a:r>
              <a:rPr lang="en" sz="2800" dirty="0">
                <a:solidFill>
                  <a:schemeClr val="accent6">
                    <a:lumMod val="10000"/>
                  </a:schemeClr>
                </a:solidFill>
                <a:latin typeface="Sora" panose="020B0604020202020204" charset="0"/>
                <a:cs typeface="Sora" panose="020B0604020202020204" charset="0"/>
              </a:rPr>
              <a:t>Contexto</a:t>
            </a:r>
            <a:endParaRPr sz="2800" dirty="0">
              <a:solidFill>
                <a:schemeClr val="accent6">
                  <a:lumMod val="10000"/>
                </a:schemeClr>
              </a:solidFill>
              <a:latin typeface="Sora" panose="020B0604020202020204" charset="0"/>
              <a:cs typeface="Sora" panose="020B0604020202020204" charset="0"/>
            </a:endParaRPr>
          </a:p>
        </p:txBody>
      </p:sp>
      <p:sp>
        <p:nvSpPr>
          <p:cNvPr id="632" name="Google Shape;632;p46"/>
          <p:cNvSpPr txBox="1">
            <a:spLocks noGrp="1"/>
          </p:cNvSpPr>
          <p:nvPr>
            <p:ph type="subTitle" idx="1"/>
          </p:nvPr>
        </p:nvSpPr>
        <p:spPr>
          <a:xfrm>
            <a:off x="609600" y="2995148"/>
            <a:ext cx="6745357" cy="1842052"/>
          </a:xfrm>
          <a:prstGeom prst="rect">
            <a:avLst/>
          </a:prstGeom>
        </p:spPr>
        <p:txBody>
          <a:bodyPr spcFirstLastPara="1" wrap="square" lIns="83968" tIns="83968" rIns="83968" bIns="83968" anchor="ctr" anchorCtr="0">
            <a:noAutofit/>
          </a:bodyPr>
          <a:lstStyle/>
          <a:p>
            <a:pPr marL="0" indent="0" algn="just"/>
            <a:r>
              <a:rPr lang="es-MX" sz="2000" dirty="0">
                <a:solidFill>
                  <a:schemeClr val="accent6">
                    <a:lumMod val="10000"/>
                  </a:schemeClr>
                </a:solidFill>
                <a:latin typeface="Constantia" panose="02030602050306030303" pitchFamily="18" charset="0"/>
              </a:rPr>
              <a:t>La Universidad de Nariño se consolida como una institución líder en la región, ofreciendo oportunidades de formación académica de alta calidad a sus estudiantes.</a:t>
            </a:r>
            <a:endParaRPr lang="es-MX" sz="1800" dirty="0">
              <a:solidFill>
                <a:schemeClr val="accent6">
                  <a:lumMod val="10000"/>
                </a:schemeClr>
              </a:solidFill>
              <a:latin typeface="Constantia" panose="02030602050306030303" pitchFamily="18" charset="0"/>
            </a:endParaRPr>
          </a:p>
          <a:p>
            <a:pPr marL="0" indent="0" algn="just"/>
            <a:endParaRPr lang="es-MX" sz="1800" dirty="0">
              <a:solidFill>
                <a:schemeClr val="accent6">
                  <a:lumMod val="10000"/>
                </a:schemeClr>
              </a:solidFill>
              <a:latin typeface="Constantia" panose="02030602050306030303" pitchFamily="18" charset="0"/>
            </a:endParaRPr>
          </a:p>
          <a:p>
            <a:pPr marL="0" indent="0" algn="just"/>
            <a:r>
              <a:rPr lang="es-MX" sz="2000" dirty="0">
                <a:solidFill>
                  <a:schemeClr val="accent6">
                    <a:lumMod val="10000"/>
                  </a:schemeClr>
                </a:solidFill>
                <a:latin typeface="Constantia" panose="02030602050306030303" pitchFamily="18" charset="0"/>
              </a:rPr>
              <a:t>La Dirección de Bienestar Universitario busca mejorar la formación integral y la construcción de la comunidad universitaria, promoviendo la calidad de vida y generando espacios de reflexión.</a:t>
            </a:r>
          </a:p>
          <a:p>
            <a:pPr marL="0" indent="0" algn="just"/>
            <a:endParaRPr lang="es-MX" sz="2000" dirty="0">
              <a:solidFill>
                <a:schemeClr val="accent6">
                  <a:lumMod val="10000"/>
                </a:schemeClr>
              </a:solidFill>
              <a:latin typeface="Constantia" panose="02030602050306030303" pitchFamily="18" charset="0"/>
            </a:endParaRPr>
          </a:p>
          <a:p>
            <a:pPr marL="0" indent="0" algn="just"/>
            <a:r>
              <a:rPr lang="es-MX" sz="2000" dirty="0">
                <a:solidFill>
                  <a:schemeClr val="accent6">
                    <a:lumMod val="10000"/>
                  </a:schemeClr>
                </a:solidFill>
                <a:latin typeface="Constantia" panose="02030602050306030303" pitchFamily="18" charset="0"/>
              </a:rPr>
              <a:t>El área de desarrollo, Universidad de </a:t>
            </a:r>
            <a:r>
              <a:rPr lang="es-MX" sz="2000" dirty="0" smtClean="0">
                <a:solidFill>
                  <a:schemeClr val="accent6">
                    <a:lumMod val="10000"/>
                  </a:schemeClr>
                </a:solidFill>
                <a:latin typeface="Constantia" panose="02030602050306030303" pitchFamily="18" charset="0"/>
              </a:rPr>
              <a:t>Nariño </a:t>
            </a:r>
            <a:r>
              <a:rPr lang="es-MX" sz="2000" dirty="0">
                <a:solidFill>
                  <a:schemeClr val="accent6">
                    <a:lumMod val="10000"/>
                  </a:schemeClr>
                </a:solidFill>
                <a:latin typeface="Constantia" panose="02030602050306030303" pitchFamily="18" charset="0"/>
              </a:rPr>
              <a:t>(s.f.). Está encargada de orientar y brindar apoyo hacia el mejoramiento de las condiciones de vida de la comunidad universitaria, mediante el fortalecimiento de las capacidades humanas y su proyección social. </a:t>
            </a:r>
          </a:p>
        </p:txBody>
      </p:sp>
      <p:sp>
        <p:nvSpPr>
          <p:cNvPr id="12" name="Rectángulo 11">
            <a:extLst>
              <a:ext uri="{FF2B5EF4-FFF2-40B4-BE49-F238E27FC236}">
                <a16:creationId xmlns="" xmlns:a16="http://schemas.microsoft.com/office/drawing/2014/main" id="{B1B9592B-0261-454E-9D68-984ACA9637D6}"/>
              </a:ext>
            </a:extLst>
          </p:cNvPr>
          <p:cNvSpPr/>
          <p:nvPr/>
        </p:nvSpPr>
        <p:spPr>
          <a:xfrm>
            <a:off x="4731025" y="238539"/>
            <a:ext cx="3922483" cy="75622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pic>
        <p:nvPicPr>
          <p:cNvPr id="3074" name="Picture 2" descr="Bienvenida a estudiantes de primer semestre de pregrado – Universidad de  Nariñ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9647" y="2239518"/>
            <a:ext cx="4206502" cy="280433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64010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p:cNvSpPr>
            <a:spLocks noGrp="1"/>
          </p:cNvSpPr>
          <p:nvPr>
            <p:ph type="subTitle" idx="3"/>
          </p:nvPr>
        </p:nvSpPr>
        <p:spPr/>
        <p:txBody>
          <a:bodyPr/>
          <a:lstStyle/>
          <a:p>
            <a:endParaRPr lang="es-CO"/>
          </a:p>
        </p:txBody>
      </p:sp>
      <p:sp>
        <p:nvSpPr>
          <p:cNvPr id="6" name="Subtítulo 5"/>
          <p:cNvSpPr>
            <a:spLocks noGrp="1"/>
          </p:cNvSpPr>
          <p:nvPr>
            <p:ph type="subTitle" idx="4"/>
          </p:nvPr>
        </p:nvSpPr>
        <p:spPr/>
        <p:txBody>
          <a:bodyPr/>
          <a:lstStyle/>
          <a:p>
            <a:endParaRPr lang="es-CO"/>
          </a:p>
        </p:txBody>
      </p:sp>
      <p:pic>
        <p:nvPicPr>
          <p:cNvPr id="9" name="image3.jpg"/>
          <p:cNvPicPr/>
          <p:nvPr/>
        </p:nvPicPr>
        <p:blipFill>
          <a:blip r:embed="rId2"/>
          <a:srcRect/>
          <a:stretch>
            <a:fillRect/>
          </a:stretch>
        </p:blipFill>
        <p:spPr>
          <a:xfrm>
            <a:off x="1447800" y="673100"/>
            <a:ext cx="8737600" cy="5601681"/>
          </a:xfrm>
          <a:prstGeom prst="rect">
            <a:avLst/>
          </a:prstGeom>
          <a:ln/>
        </p:spPr>
      </p:pic>
    </p:spTree>
    <p:extLst>
      <p:ext uri="{BB962C8B-B14F-4D97-AF65-F5344CB8AC3E}">
        <p14:creationId xmlns:p14="http://schemas.microsoft.com/office/powerpoint/2010/main" val="3346826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13" name="Google Shape;470;p40"/>
          <p:cNvSpPr txBox="1">
            <a:spLocks noGrp="1"/>
          </p:cNvSpPr>
          <p:nvPr>
            <p:ph type="title"/>
          </p:nvPr>
        </p:nvSpPr>
        <p:spPr>
          <a:xfrm>
            <a:off x="1835426" y="1774632"/>
            <a:ext cx="8521148" cy="609600"/>
          </a:xfrm>
          <a:prstGeom prst="rect">
            <a:avLst/>
          </a:prstGeom>
        </p:spPr>
        <p:txBody>
          <a:bodyPr spcFirstLastPara="1" wrap="square" lIns="121900" tIns="121900" rIns="121900" bIns="121900" anchor="ctr" anchorCtr="0">
            <a:noAutofit/>
          </a:bodyPr>
          <a:lstStyle/>
          <a:p>
            <a:r>
              <a:rPr lang="es-ES" sz="2800" dirty="0">
                <a:solidFill>
                  <a:schemeClr val="accent6">
                    <a:lumMod val="10000"/>
                  </a:schemeClr>
                </a:solidFill>
                <a:latin typeface="Sora" panose="020B0604020202020204" charset="0"/>
                <a:cs typeface="Sora" panose="020B0604020202020204" charset="0"/>
              </a:rPr>
              <a:t>Proyecto de vida colectivo, basado en el sentido de vida</a:t>
            </a:r>
          </a:p>
        </p:txBody>
      </p:sp>
      <p:sp>
        <p:nvSpPr>
          <p:cNvPr id="4" name="Google Shape;471;p40">
            <a:extLst>
              <a:ext uri="{FF2B5EF4-FFF2-40B4-BE49-F238E27FC236}">
                <a16:creationId xmlns="" xmlns:a16="http://schemas.microsoft.com/office/drawing/2014/main" id="{0C4B9EF2-E3E1-42F6-8D5C-19541A8D84F4}"/>
              </a:ext>
            </a:extLst>
          </p:cNvPr>
          <p:cNvSpPr txBox="1">
            <a:spLocks/>
          </p:cNvSpPr>
          <p:nvPr/>
        </p:nvSpPr>
        <p:spPr>
          <a:xfrm>
            <a:off x="1835426" y="3301495"/>
            <a:ext cx="8521148" cy="1584800"/>
          </a:xfrm>
          <a:prstGeom prst="rect">
            <a:avLst/>
          </a:prstGeom>
        </p:spPr>
        <p:txBody>
          <a:bodyPr spcFirstLastPara="1" wrap="square" lIns="83968" tIns="83968" rIns="83968" bIns="8396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6" b="0" i="0" u="none" strike="noStrike" cap="none">
                <a:solidFill>
                  <a:srgbClr val="000000"/>
                </a:solidFill>
                <a:latin typeface="Arial"/>
                <a:ea typeface="Arial"/>
                <a:cs typeface="Arial"/>
                <a:sym typeface="Arial"/>
              </a:defRPr>
            </a:lvl9pPr>
          </a:lstStyle>
          <a:p>
            <a:pPr algn="just"/>
            <a:r>
              <a:rPr lang="es-MX" sz="2000" dirty="0">
                <a:solidFill>
                  <a:schemeClr val="accent6">
                    <a:lumMod val="10000"/>
                  </a:schemeClr>
                </a:solidFill>
                <a:latin typeface="Constantia" panose="02030602050306030303" pitchFamily="18" charset="0"/>
              </a:rPr>
              <a:t>Les permite a las personas encontrar las razones de su propia existencia, orientando al individuo a actuar de determinada forma ante las distintas situaciones que se le presentan en la vida (Martínez, 2007). Ante esto, el sentido de vida lejos de cerrarse en un estado contemplativo íntimo tiene, al menos, la potencialidad de expresarse proactiva y prosocialmente en la construcción de proyectos de vida colectivos para su autorrealización (Hernández, 2002).</a:t>
            </a:r>
            <a:endParaRPr lang="es-ES" sz="2000" dirty="0">
              <a:solidFill>
                <a:schemeClr val="accent6">
                  <a:lumMod val="10000"/>
                </a:schemeClr>
              </a:solidFill>
              <a:latin typeface="Constantia" panose="02030602050306030303" pitchFamily="18" charset="0"/>
            </a:endParaRPr>
          </a:p>
        </p:txBody>
      </p:sp>
    </p:spTree>
    <p:extLst>
      <p:ext uri="{BB962C8B-B14F-4D97-AF65-F5344CB8AC3E}">
        <p14:creationId xmlns:p14="http://schemas.microsoft.com/office/powerpoint/2010/main" val="976798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0100" y="733933"/>
            <a:ext cx="6964800" cy="609600"/>
          </a:xfrm>
        </p:spPr>
        <p:txBody>
          <a:bodyPr/>
          <a:lstStyle/>
          <a:p>
            <a:r>
              <a:rPr lang="es-CO" sz="2800" dirty="0"/>
              <a:t>Competencias</a:t>
            </a:r>
            <a:br>
              <a:rPr lang="es-CO" sz="2800" dirty="0"/>
            </a:br>
            <a:r>
              <a:rPr lang="es-CO" sz="2800" dirty="0"/>
              <a:t> Emocionales</a:t>
            </a:r>
          </a:p>
        </p:txBody>
      </p:sp>
      <p:graphicFrame>
        <p:nvGraphicFramePr>
          <p:cNvPr id="5" name="Diagrama 4"/>
          <p:cNvGraphicFramePr/>
          <p:nvPr>
            <p:extLst>
              <p:ext uri="{D42A27DB-BD31-4B8C-83A1-F6EECF244321}">
                <p14:modId xmlns:p14="http://schemas.microsoft.com/office/powerpoint/2010/main" val="1643286837"/>
              </p:ext>
            </p:extLst>
          </p:nvPr>
        </p:nvGraphicFramePr>
        <p:xfrm>
          <a:off x="1136650" y="921766"/>
          <a:ext cx="9918700" cy="5665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8597900" y="4890283"/>
            <a:ext cx="2984500" cy="65063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s-ES" sz="2000" b="1" dirty="0">
                <a:latin typeface="Constantia" panose="02030602050306030303" pitchFamily="18" charset="0"/>
              </a:rPr>
              <a:t>Fuente. </a:t>
            </a:r>
            <a:r>
              <a:rPr lang="es-ES" sz="2000" dirty="0">
                <a:latin typeface="Constantia" panose="02030602050306030303" pitchFamily="18" charset="0"/>
              </a:rPr>
              <a:t>Tomado de </a:t>
            </a:r>
            <a:r>
              <a:rPr lang="es-ES" sz="2000" dirty="0" err="1">
                <a:latin typeface="Constantia" panose="02030602050306030303" pitchFamily="18" charset="0"/>
              </a:rPr>
              <a:t>Bisquerra</a:t>
            </a:r>
            <a:r>
              <a:rPr lang="es-ES" sz="2000" dirty="0">
                <a:latin typeface="Constantia" panose="02030602050306030303" pitchFamily="18" charset="0"/>
              </a:rPr>
              <a:t> y Pérez (2007).</a:t>
            </a:r>
            <a:endParaRPr lang="es-CO" sz="2000" dirty="0">
              <a:latin typeface="Constantia" panose="02030602050306030303" pitchFamily="18" charset="0"/>
            </a:endParaRPr>
          </a:p>
        </p:txBody>
      </p:sp>
    </p:spTree>
    <p:extLst>
      <p:ext uri="{BB962C8B-B14F-4D97-AF65-F5344CB8AC3E}">
        <p14:creationId xmlns:p14="http://schemas.microsoft.com/office/powerpoint/2010/main" val="233300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948DA5F-0A92-5242-4F8C-B371838A79A3}"/>
            </a:ext>
          </a:extLst>
        </p:cNvPr>
        <p:cNvGrpSpPr/>
        <p:nvPr/>
      </p:nvGrpSpPr>
      <p:grpSpPr>
        <a:xfrm>
          <a:off x="0" y="0"/>
          <a:ext cx="0" cy="0"/>
          <a:chOff x="0" y="0"/>
          <a:chExt cx="0" cy="0"/>
        </a:xfrm>
      </p:grpSpPr>
      <p:sp>
        <p:nvSpPr>
          <p:cNvPr id="9" name="Título 8">
            <a:extLst>
              <a:ext uri="{FF2B5EF4-FFF2-40B4-BE49-F238E27FC236}">
                <a16:creationId xmlns="" xmlns:a16="http://schemas.microsoft.com/office/drawing/2014/main" id="{C3EDC4F3-E299-D373-FAD4-BA54753BACC0}"/>
              </a:ext>
            </a:extLst>
          </p:cNvPr>
          <p:cNvSpPr>
            <a:spLocks noGrp="1"/>
          </p:cNvSpPr>
          <p:nvPr>
            <p:ph type="title"/>
          </p:nvPr>
        </p:nvSpPr>
        <p:spPr>
          <a:xfrm>
            <a:off x="1153431" y="1167295"/>
            <a:ext cx="3151869" cy="609600"/>
          </a:xfrm>
        </p:spPr>
        <p:txBody>
          <a:bodyPr/>
          <a:lstStyle/>
          <a:p>
            <a:r>
              <a:rPr lang="es-CO" sz="2800" dirty="0"/>
              <a:t>Fases del proyecto</a:t>
            </a:r>
          </a:p>
        </p:txBody>
      </p:sp>
      <p:graphicFrame>
        <p:nvGraphicFramePr>
          <p:cNvPr id="2" name="Diagrama 1">
            <a:extLst>
              <a:ext uri="{FF2B5EF4-FFF2-40B4-BE49-F238E27FC236}">
                <a16:creationId xmlns="" xmlns:a16="http://schemas.microsoft.com/office/drawing/2014/main" id="{0A609F05-D899-44C9-90A9-EEE228624328}"/>
              </a:ext>
            </a:extLst>
          </p:cNvPr>
          <p:cNvGraphicFramePr/>
          <p:nvPr>
            <p:extLst>
              <p:ext uri="{D42A27DB-BD31-4B8C-83A1-F6EECF244321}">
                <p14:modId xmlns:p14="http://schemas.microsoft.com/office/powerpoint/2010/main" val="2275576283"/>
              </p:ext>
            </p:extLst>
          </p:nvPr>
        </p:nvGraphicFramePr>
        <p:xfrm>
          <a:off x="1750331" y="760896"/>
          <a:ext cx="10542888" cy="462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echa: a la izquierda y derecha 2">
            <a:extLst>
              <a:ext uri="{FF2B5EF4-FFF2-40B4-BE49-F238E27FC236}">
                <a16:creationId xmlns="" xmlns:a16="http://schemas.microsoft.com/office/drawing/2014/main" id="{58D9491B-23DC-22DB-B187-7B18684A9C44}"/>
              </a:ext>
            </a:extLst>
          </p:cNvPr>
          <p:cNvSpPr/>
          <p:nvPr/>
        </p:nvSpPr>
        <p:spPr>
          <a:xfrm>
            <a:off x="3961075" y="5690705"/>
            <a:ext cx="6121400" cy="63500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latin typeface="Constantia" panose="02030602050306030303" pitchFamily="18" charset="0"/>
              </a:rPr>
              <a:t>Evaluación y seguimiento</a:t>
            </a:r>
            <a:endParaRPr lang="es-CO" b="1" dirty="0">
              <a:latin typeface="Constantia" panose="02030602050306030303" pitchFamily="18" charset="0"/>
            </a:endParaRPr>
          </a:p>
        </p:txBody>
      </p:sp>
    </p:spTree>
    <p:extLst>
      <p:ext uri="{BB962C8B-B14F-4D97-AF65-F5344CB8AC3E}">
        <p14:creationId xmlns:p14="http://schemas.microsoft.com/office/powerpoint/2010/main" val="308452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13" name="Google Shape;470;p40"/>
          <p:cNvSpPr txBox="1">
            <a:spLocks noGrp="1"/>
          </p:cNvSpPr>
          <p:nvPr>
            <p:ph type="title"/>
          </p:nvPr>
        </p:nvSpPr>
        <p:spPr>
          <a:xfrm>
            <a:off x="960000" y="433312"/>
            <a:ext cx="10272000" cy="609600"/>
          </a:xfrm>
          <a:prstGeom prst="rect">
            <a:avLst/>
          </a:prstGeom>
        </p:spPr>
        <p:txBody>
          <a:bodyPr spcFirstLastPara="1" wrap="square" lIns="121900" tIns="121900" rIns="121900" bIns="121900" anchor="ctr" anchorCtr="0">
            <a:noAutofit/>
          </a:bodyPr>
          <a:lstStyle/>
          <a:p>
            <a:r>
              <a:rPr lang="es-ES" sz="2800" dirty="0">
                <a:solidFill>
                  <a:schemeClr val="accent6">
                    <a:lumMod val="10000"/>
                  </a:schemeClr>
                </a:solidFill>
                <a:latin typeface="Sora" panose="020B0604020202020204" charset="0"/>
                <a:cs typeface="Sora" panose="020B0604020202020204" charset="0"/>
              </a:rPr>
              <a:t>Perfil del estudiante</a:t>
            </a:r>
          </a:p>
        </p:txBody>
      </p:sp>
      <p:graphicFrame>
        <p:nvGraphicFramePr>
          <p:cNvPr id="2" name="Diagrama 1">
            <a:extLst>
              <a:ext uri="{FF2B5EF4-FFF2-40B4-BE49-F238E27FC236}">
                <a16:creationId xmlns="" xmlns:a16="http://schemas.microsoft.com/office/drawing/2014/main" id="{0AEAF590-7CB3-4484-9671-989C7B3DD49B}"/>
              </a:ext>
            </a:extLst>
          </p:cNvPr>
          <p:cNvGraphicFramePr/>
          <p:nvPr>
            <p:extLst>
              <p:ext uri="{D42A27DB-BD31-4B8C-83A1-F6EECF244321}">
                <p14:modId xmlns:p14="http://schemas.microsoft.com/office/powerpoint/2010/main" val="2694443156"/>
              </p:ext>
            </p:extLst>
          </p:nvPr>
        </p:nvGraphicFramePr>
        <p:xfrm>
          <a:off x="121921" y="1437640"/>
          <a:ext cx="11389776" cy="4461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4450980"/>
      </p:ext>
    </p:extLst>
  </p:cSld>
  <p:clrMapOvr>
    <a:masterClrMapping/>
  </p:clrMapOvr>
</p:sld>
</file>

<file path=ppt/theme/theme1.xml><?xml version="1.0" encoding="utf-8"?>
<a:theme xmlns:a="http://schemas.openxmlformats.org/drawingml/2006/main" name="Older Americans Month by Slidesgo">
  <a:themeElements>
    <a:clrScheme name="Azul cáli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1050</TotalTime>
  <Words>323</Words>
  <Application>Microsoft Office PowerPoint</Application>
  <PresentationFormat>Panorámica</PresentationFormat>
  <Paragraphs>51</Paragraphs>
  <Slides>10</Slides>
  <Notes>7</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vt:i4>
      </vt:variant>
    </vt:vector>
  </HeadingPairs>
  <TitlesOfParts>
    <vt:vector size="19" baseType="lpstr">
      <vt:lpstr>Sora</vt:lpstr>
      <vt:lpstr>Hind Siliguri</vt:lpstr>
      <vt:lpstr>Constantia</vt:lpstr>
      <vt:lpstr>Sora SemiBold</vt:lpstr>
      <vt:lpstr>Calibri</vt:lpstr>
      <vt:lpstr>Bebas Neue</vt:lpstr>
      <vt:lpstr>Arial</vt:lpstr>
      <vt:lpstr>Titillium Web</vt:lpstr>
      <vt:lpstr>Older Americans Month by Slidesgo</vt:lpstr>
      <vt:lpstr>Presentación de PowerPoint</vt:lpstr>
      <vt:lpstr>Objetivo del proyecto en  la función de interacción social </vt:lpstr>
      <vt:lpstr>Campos de acción</vt:lpstr>
      <vt:lpstr>Contexto</vt:lpstr>
      <vt:lpstr>Presentación de PowerPoint</vt:lpstr>
      <vt:lpstr>Proyecto de vida colectivo, basado en el sentido de vida</vt:lpstr>
      <vt:lpstr>Competencias  Emocionales</vt:lpstr>
      <vt:lpstr>Fases del proyecto</vt:lpstr>
      <vt:lpstr>Perfil del estudiante</vt:lpstr>
      <vt:lpstr>GRACIAS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Older Americans Month</dc:title>
  <dc:creator>Equipo proyecto</dc:creator>
  <cp:lastModifiedBy>ERIKA PATRICIA DIAZ</cp:lastModifiedBy>
  <cp:revision>74</cp:revision>
  <dcterms:modified xsi:type="dcterms:W3CDTF">2024-11-22T01:25:36Z</dcterms:modified>
</cp:coreProperties>
</file>