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6" r:id="rId3"/>
    <p:sldId id="275" r:id="rId4"/>
    <p:sldId id="260" r:id="rId5"/>
    <p:sldId id="258" r:id="rId6"/>
    <p:sldId id="259" r:id="rId7"/>
    <p:sldId id="271" r:id="rId8"/>
    <p:sldId id="272" r:id="rId9"/>
    <p:sldId id="273" r:id="rId10"/>
    <p:sldId id="27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g/+jVECiFYrtulZriwge/qOCr4q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jandra Tabares Díaz" initials="AT" lastIdx="5" clrIdx="0">
    <p:extLst>
      <p:ext uri="{19B8F6BF-5375-455C-9EA6-DF929625EA0E}">
        <p15:presenceInfo xmlns:p15="http://schemas.microsoft.com/office/powerpoint/2012/main" userId="deb80b4f7f1c03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2726"/>
    <a:srgbClr val="68CE9F"/>
    <a:srgbClr val="FFFFFF"/>
    <a:srgbClr val="32B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08D4D5-4E9F-4DEC-8C1C-A268E366BEE0}">
  <a:tblStyle styleId="{C808D4D5-4E9F-4DEC-8C1C-A268E366BEE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A672F47-9879-4F9B-AB41-F1C3D631C634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9EFF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9EFF7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EF40A6C-6564-40ED-93E0-2B164CA06BFA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8EBF5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8EBF5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5832C75-B841-4EAB-B8B2-E690B3B0C71D}" styleName="Table_3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 b="off" i="off"/>
      <a:tcStyle>
        <a:tcBdr/>
        <a:fill>
          <a:solidFill>
            <a:srgbClr val="D4E2C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4E2C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59" Type="http://schemas.openxmlformats.org/officeDocument/2006/relationships/commentAuthors" Target="commentAuthors.xml"/><Relationship Id="rId2" Type="http://schemas.openxmlformats.org/officeDocument/2006/relationships/slide" Target="slides/slide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8" Type="http://customschemas.google.com/relationships/presentationmetadata" Target="meta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9C267-E798-42F2-8848-E4C87D0A5459}" type="doc">
      <dgm:prSet loTypeId="urn:microsoft.com/office/officeart/2005/8/layout/cycle4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4FA11420-46E5-4163-8538-BE660C29C2AA}">
      <dgm:prSet phldrT="[Texto]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Cuidado y autocuidado </a:t>
          </a:r>
          <a:endParaRPr lang="es-CO" sz="20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11B82D-99E1-4EF4-9BEF-7A6D1E34F9D0}" type="parTrans" cxnId="{5BB0836D-88D2-40ED-8FC6-7F4CF03B622B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0B91B6-E2C9-43A9-9F81-197559B35343}" type="sibTrans" cxnId="{5BB0836D-88D2-40ED-8FC6-7F4CF03B622B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25E02D-1D67-4483-BB9A-2B9B3E7DCB05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Gestión al cambio.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E8C99-C634-422E-AB9A-B794CFBC2418}" type="parTrans" cxnId="{8448BFB6-76F9-4C29-BDDF-B910CA583C4E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DF9F9-4809-4B3F-BD12-A33EFCE352AD}" type="sibTrans" cxnId="{8448BFB6-76F9-4C29-BDDF-B910CA583C4E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CD4D7E-DD3F-40B7-899D-3ED5D2B075E1}">
      <dgm:prSet phldrT="[Texto]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Ciberconvivencia y Ciberciudadanía </a:t>
          </a:r>
          <a:endParaRPr lang="es-CO" sz="20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D3C5C1-0456-4685-82AF-9F214BB9CB50}" type="parTrans" cxnId="{7D93BA92-4ECA-48B8-B070-EA08B12FAC76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6FA6D3-FF22-4C80-8ADA-B71637F72834}" type="sibTrans" cxnId="{7D93BA92-4ECA-48B8-B070-EA08B12FAC76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CE7602-1671-4253-BC1A-7454FF81102F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Promoción y Prevención 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4F12DC-B00C-4B43-A6B2-AFB7D74C66C1}" type="parTrans" cxnId="{AAA6F2A5-489C-43B0-A51B-1F7063CCF0ED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B6056B-4F3C-4F20-929D-0C272D6923FC}" type="sibTrans" cxnId="{AAA6F2A5-489C-43B0-A51B-1F7063CCF0ED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68D69D-AD5D-435B-98D2-90D68C2645EB}">
      <dgm:prSet phldrT="[Texto]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Investigación y Estrategias Educomunicativas</a:t>
          </a:r>
          <a:endParaRPr lang="es-CO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5CC446-2C6F-406A-A4CC-1D26FE21EAAD}" type="parTrans" cxnId="{CE30675D-C726-474F-B650-4FE0F9411621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370DD0-0434-4E7D-A279-3D2F8496999C}" type="sibTrans" cxnId="{CE30675D-C726-474F-B650-4FE0F9411621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7C9F99-911A-4305-832A-710CBDA1A759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Redes sociales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1813D8-53B0-4558-8AE4-DABA0E0F034D}" type="parTrans" cxnId="{D30E0105-7A67-43C3-B575-B7CD613CA5AF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9FB120-B622-449A-B307-D4E2039E9C01}" type="sibTrans" cxnId="{D30E0105-7A67-43C3-B575-B7CD613CA5AF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B43E72-2CF8-4EAD-A434-8FA7679565BE}">
      <dgm:prSet phldrT="[Texto]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Competencias socioemocionales </a:t>
          </a:r>
          <a:endParaRPr lang="es-CO" sz="20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2B1056-B88A-4708-B153-D4BABFCC7E52}" type="parTrans" cxnId="{DE1AAD91-4A3E-4955-B0D8-F66603EE2FF8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C46A9F-FBE7-4C2F-A138-C6780AA1B5D0}" type="sibTrans" cxnId="{DE1AAD91-4A3E-4955-B0D8-F66603EE2FF8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00B97E-737C-4A2B-8986-3D0C63DD52C6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Responsabilidad Social Personal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E58572-BC30-4DBE-AE1A-10E1DA3A37C6}" type="parTrans" cxnId="{01531EBB-F477-45B4-B538-0CA8E499E107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A82E9E-82F5-44BD-9B84-CE50B894228E}" type="sibTrans" cxnId="{01531EBB-F477-45B4-B538-0CA8E499E107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6CAC9F-C88F-4AB5-8853-994DCC8C23BC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Permanencia satisfactoria.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495DD1-2C1F-4731-A8CE-02DB6FEAB1A9}" type="parTrans" cxnId="{5459710F-ED5C-40BC-83E4-A4D00FB4BFA0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E0A7AD-EE4B-43E3-B020-51DC309CF4FC}" type="sibTrans" cxnId="{5459710F-ED5C-40BC-83E4-A4D00FB4BFA0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5E4D35-1527-401F-9030-C6AD7D83A860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Fomento a la Economía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20D122-B433-44ED-819B-EF7E068D930E}" type="parTrans" cxnId="{D98B515D-4191-4933-A7A7-369B2F968CA5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90AE20-2812-47BA-B58B-BEA9F4F16200}" type="sibTrans" cxnId="{D98B515D-4191-4933-A7A7-369B2F968CA5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0B98DA-9D9A-4E46-9189-F06C9B92A031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Habilidades tecnológicas.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9C8599-DB06-4862-A957-F3CAE2A96B6D}" type="parTrans" cxnId="{3E2D08DD-917C-4D4F-834C-C185771601B3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21E1D9-C780-4493-A1DB-2CD685D9F0FD}" type="sibTrans" cxnId="{3E2D08DD-917C-4D4F-834C-C185771601B3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4D2AE9-9B36-447F-882A-6A1B56701CC4}">
      <dgm:prSet phldrT="[Texto]" custT="1"/>
      <dgm:spPr/>
      <dgm:t>
        <a:bodyPr/>
        <a:lstStyle/>
        <a:p>
          <a:r>
            <a:rPr lang="es-E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Productividad académica.</a:t>
          </a:r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4AFD77-6772-4043-9C47-0DCBF0ED98F0}" type="parTrans" cxnId="{096DB00B-8471-411D-8FD8-E0A37424B3C4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C634F3-932E-46C3-B91A-A46B50580E60}" type="sibTrans" cxnId="{096DB00B-8471-411D-8FD8-E0A37424B3C4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C5669-F6AD-4E5F-B44B-A1922ACA48CB}">
      <dgm:prSet phldrT="[Texto]" custT="1"/>
      <dgm:spPr/>
      <dgm:t>
        <a:bodyPr/>
        <a:lstStyle/>
        <a:p>
          <a:endParaRPr lang="es-CO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2A9E31-8DDE-486E-9343-636191DDF732}" type="parTrans" cxnId="{355AFEB6-20E8-4016-ACA6-DCCDD3841F73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AFF7A-B3AE-4683-9877-6CC674CCC079}" type="sibTrans" cxnId="{355AFEB6-20E8-4016-ACA6-DCCDD3841F73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813527-1193-418E-A67C-C2598D154AA3}" type="pres">
      <dgm:prSet presAssocID="{F699C267-E798-42F2-8848-E4C87D0A545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EF23506-BA85-4943-B963-5D7EC8290C47}" type="pres">
      <dgm:prSet presAssocID="{F699C267-E798-42F2-8848-E4C87D0A5459}" presName="children" presStyleCnt="0"/>
      <dgm:spPr/>
    </dgm:pt>
    <dgm:pt modelId="{A42B4A7D-7DE7-400F-B588-F0877E82B267}" type="pres">
      <dgm:prSet presAssocID="{F699C267-E798-42F2-8848-E4C87D0A5459}" presName="child1group" presStyleCnt="0"/>
      <dgm:spPr/>
    </dgm:pt>
    <dgm:pt modelId="{FDA01604-7B54-4430-ADB6-1E67C0277FCA}" type="pres">
      <dgm:prSet presAssocID="{F699C267-E798-42F2-8848-E4C87D0A5459}" presName="child1" presStyleLbl="bgAcc1" presStyleIdx="0" presStyleCnt="4" custScaleX="143513"/>
      <dgm:spPr/>
    </dgm:pt>
    <dgm:pt modelId="{3DC55F28-0E03-4C12-A4F6-C6B1757C0358}" type="pres">
      <dgm:prSet presAssocID="{F699C267-E798-42F2-8848-E4C87D0A5459}" presName="child1Text" presStyleLbl="bgAcc1" presStyleIdx="0" presStyleCnt="4">
        <dgm:presLayoutVars>
          <dgm:bulletEnabled val="1"/>
        </dgm:presLayoutVars>
      </dgm:prSet>
      <dgm:spPr/>
    </dgm:pt>
    <dgm:pt modelId="{1A113B31-4FE5-4C76-857B-F044D2496DB8}" type="pres">
      <dgm:prSet presAssocID="{F699C267-E798-42F2-8848-E4C87D0A5459}" presName="child2group" presStyleCnt="0"/>
      <dgm:spPr/>
    </dgm:pt>
    <dgm:pt modelId="{A19C3A6E-B7BB-409E-A3E9-2B7B309A12D2}" type="pres">
      <dgm:prSet presAssocID="{F699C267-E798-42F2-8848-E4C87D0A5459}" presName="child2" presStyleLbl="bgAcc1" presStyleIdx="1" presStyleCnt="4" custScaleX="121616"/>
      <dgm:spPr/>
    </dgm:pt>
    <dgm:pt modelId="{5090AA93-E2E9-43F9-862D-F2F1389E528C}" type="pres">
      <dgm:prSet presAssocID="{F699C267-E798-42F2-8848-E4C87D0A5459}" presName="child2Text" presStyleLbl="bgAcc1" presStyleIdx="1" presStyleCnt="4">
        <dgm:presLayoutVars>
          <dgm:bulletEnabled val="1"/>
        </dgm:presLayoutVars>
      </dgm:prSet>
      <dgm:spPr/>
    </dgm:pt>
    <dgm:pt modelId="{0B9FD0D2-6F9F-4582-9738-26354E549A57}" type="pres">
      <dgm:prSet presAssocID="{F699C267-E798-42F2-8848-E4C87D0A5459}" presName="child3group" presStyleCnt="0"/>
      <dgm:spPr/>
    </dgm:pt>
    <dgm:pt modelId="{812F80D0-7AE8-419E-9BA7-098C32104702}" type="pres">
      <dgm:prSet presAssocID="{F699C267-E798-42F2-8848-E4C87D0A5459}" presName="child3" presStyleLbl="bgAcc1" presStyleIdx="2" presStyleCnt="4" custScaleX="127693" custScaleY="138873" custLinFactNeighborX="8867" custLinFactNeighborY="-1735"/>
      <dgm:spPr/>
    </dgm:pt>
    <dgm:pt modelId="{44F9672A-965A-49DC-9C27-7859A1AC647E}" type="pres">
      <dgm:prSet presAssocID="{F699C267-E798-42F2-8848-E4C87D0A5459}" presName="child3Text" presStyleLbl="bgAcc1" presStyleIdx="2" presStyleCnt="4">
        <dgm:presLayoutVars>
          <dgm:bulletEnabled val="1"/>
        </dgm:presLayoutVars>
      </dgm:prSet>
      <dgm:spPr/>
    </dgm:pt>
    <dgm:pt modelId="{5ADABD53-58E3-4A8A-90F6-DF989CE6A708}" type="pres">
      <dgm:prSet presAssocID="{F699C267-E798-42F2-8848-E4C87D0A5459}" presName="child4group" presStyleCnt="0"/>
      <dgm:spPr/>
    </dgm:pt>
    <dgm:pt modelId="{83FFEBF2-B020-4718-AFD0-552E49CF3DD6}" type="pres">
      <dgm:prSet presAssocID="{F699C267-E798-42F2-8848-E4C87D0A5459}" presName="child4" presStyleLbl="bgAcc1" presStyleIdx="3" presStyleCnt="4" custScaleX="123683" custLinFactNeighborX="-11530" custLinFactNeighborY="-912"/>
      <dgm:spPr/>
    </dgm:pt>
    <dgm:pt modelId="{3956636C-8761-4A88-BB76-C0245CDDF510}" type="pres">
      <dgm:prSet presAssocID="{F699C267-E798-42F2-8848-E4C87D0A5459}" presName="child4Text" presStyleLbl="bgAcc1" presStyleIdx="3" presStyleCnt="4">
        <dgm:presLayoutVars>
          <dgm:bulletEnabled val="1"/>
        </dgm:presLayoutVars>
      </dgm:prSet>
      <dgm:spPr/>
    </dgm:pt>
    <dgm:pt modelId="{653EC251-8370-42BE-B8A0-44E836EC232B}" type="pres">
      <dgm:prSet presAssocID="{F699C267-E798-42F2-8848-E4C87D0A5459}" presName="childPlaceholder" presStyleCnt="0"/>
      <dgm:spPr/>
    </dgm:pt>
    <dgm:pt modelId="{9EA30B08-79EF-484D-AC00-EEE1BCDF13BC}" type="pres">
      <dgm:prSet presAssocID="{F699C267-E798-42F2-8848-E4C87D0A5459}" presName="circle" presStyleCnt="0"/>
      <dgm:spPr/>
    </dgm:pt>
    <dgm:pt modelId="{1D86A024-BCCF-48E3-8E81-2C811B0D55D6}" type="pres">
      <dgm:prSet presAssocID="{F699C267-E798-42F2-8848-E4C87D0A545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47B3A46-357A-4347-802F-F6CAE1416B8E}" type="pres">
      <dgm:prSet presAssocID="{F699C267-E798-42F2-8848-E4C87D0A5459}" presName="quadrant2" presStyleLbl="node1" presStyleIdx="1" presStyleCnt="4" custScaleX="112277">
        <dgm:presLayoutVars>
          <dgm:chMax val="1"/>
          <dgm:bulletEnabled val="1"/>
        </dgm:presLayoutVars>
      </dgm:prSet>
      <dgm:spPr/>
    </dgm:pt>
    <dgm:pt modelId="{2B87C424-BC96-4880-8F0F-9F4176F57B8D}" type="pres">
      <dgm:prSet presAssocID="{F699C267-E798-42F2-8848-E4C87D0A5459}" presName="quadrant3" presStyleLbl="node1" presStyleIdx="2" presStyleCnt="4" custScaleX="111880">
        <dgm:presLayoutVars>
          <dgm:chMax val="1"/>
          <dgm:bulletEnabled val="1"/>
        </dgm:presLayoutVars>
      </dgm:prSet>
      <dgm:spPr/>
    </dgm:pt>
    <dgm:pt modelId="{5244A190-4C2D-490B-8A78-45311EA1F87C}" type="pres">
      <dgm:prSet presAssocID="{F699C267-E798-42F2-8848-E4C87D0A545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2F1D0B22-41CD-45F6-B3F6-8A0C5B6D9388}" type="pres">
      <dgm:prSet presAssocID="{F699C267-E798-42F2-8848-E4C87D0A5459}" presName="quadrantPlaceholder" presStyleCnt="0"/>
      <dgm:spPr/>
    </dgm:pt>
    <dgm:pt modelId="{B8A773EF-8FB2-4E00-973A-9F58C2716AFB}" type="pres">
      <dgm:prSet presAssocID="{F699C267-E798-42F2-8848-E4C87D0A5459}" presName="center1" presStyleLbl="fgShp" presStyleIdx="0" presStyleCnt="2"/>
      <dgm:spPr>
        <a:noFill/>
        <a:ln>
          <a:noFill/>
        </a:ln>
      </dgm:spPr>
    </dgm:pt>
    <dgm:pt modelId="{D71D8910-E637-4060-AAD3-5EA638ED652B}" type="pres">
      <dgm:prSet presAssocID="{F699C267-E798-42F2-8848-E4C87D0A5459}" presName="center2" presStyleLbl="fgShp" presStyleIdx="1" presStyleCnt="2" custLinFactY="-338078" custLinFactNeighborY="-400000"/>
      <dgm:spPr>
        <a:noFill/>
        <a:ln>
          <a:noFill/>
        </a:ln>
      </dgm:spPr>
    </dgm:pt>
  </dgm:ptLst>
  <dgm:cxnLst>
    <dgm:cxn modelId="{95C9C702-5F82-4563-8372-B6E73C64BCD0}" type="presOf" srcId="{C725E02D-1D67-4483-BB9A-2B9B3E7DCB05}" destId="{FDA01604-7B54-4430-ADB6-1E67C0277FCA}" srcOrd="0" destOrd="0" presId="urn:microsoft.com/office/officeart/2005/8/layout/cycle4"/>
    <dgm:cxn modelId="{D30E0105-7A67-43C3-B575-B7CD613CA5AF}" srcId="{0568D69D-AD5D-435B-98D2-90D68C2645EB}" destId="{B97C9F99-911A-4305-832A-710CBDA1A759}" srcOrd="0" destOrd="0" parTransId="{201813D8-53B0-4558-8AE4-DABA0E0F034D}" sibTransId="{239FB120-B622-449A-B307-D4E2039E9C01}"/>
    <dgm:cxn modelId="{096DB00B-8471-411D-8FD8-E0A37424B3C4}" srcId="{0568D69D-AD5D-435B-98D2-90D68C2645EB}" destId="{F14D2AE9-9B36-447F-882A-6A1B56701CC4}" srcOrd="2" destOrd="0" parTransId="{574AFD77-6772-4043-9C47-0DCBF0ED98F0}" sibTransId="{F7C634F3-932E-46C3-B91A-A46B50580E60}"/>
    <dgm:cxn modelId="{D9BBF10E-7990-4222-9EAE-5A26E2B6AD55}" type="presOf" srcId="{D5CD4D7E-DD3F-40B7-899D-3ED5D2B075E1}" destId="{047B3A46-357A-4347-802F-F6CAE1416B8E}" srcOrd="0" destOrd="0" presId="urn:microsoft.com/office/officeart/2005/8/layout/cycle4"/>
    <dgm:cxn modelId="{5459710F-ED5C-40BC-83E4-A4D00FB4BFA0}" srcId="{4FA11420-46E5-4163-8538-BE660C29C2AA}" destId="{AF6CAC9F-C88F-4AB5-8853-994DCC8C23BC}" srcOrd="1" destOrd="0" parTransId="{30495DD1-2C1F-4731-A8CE-02DB6FEAB1A9}" sibTransId="{ADE0A7AD-EE4B-43E3-B020-51DC309CF4FC}"/>
    <dgm:cxn modelId="{35A7761C-1555-4A83-A2DD-8C367B4EA0A2}" type="presOf" srcId="{4FCE7602-1671-4253-BC1A-7454FF81102F}" destId="{5090AA93-E2E9-43F9-862D-F2F1389E528C}" srcOrd="1" destOrd="0" presId="urn:microsoft.com/office/officeart/2005/8/layout/cycle4"/>
    <dgm:cxn modelId="{38B5DF26-C6AA-48CA-BD1E-0DB640962ED0}" type="presOf" srcId="{1100B97E-737C-4A2B-8986-3D0C63DD52C6}" destId="{3956636C-8761-4A88-BB76-C0245CDDF510}" srcOrd="1" destOrd="1" presId="urn:microsoft.com/office/officeart/2005/8/layout/cycle4"/>
    <dgm:cxn modelId="{2CE9E138-BFC7-4333-A8D3-B30E1397875C}" type="presOf" srcId="{75B43E72-2CF8-4EAD-A434-8FA7679565BE}" destId="{5244A190-4C2D-490B-8A78-45311EA1F87C}" srcOrd="0" destOrd="0" presId="urn:microsoft.com/office/officeart/2005/8/layout/cycle4"/>
    <dgm:cxn modelId="{CE30675D-C726-474F-B650-4FE0F9411621}" srcId="{F699C267-E798-42F2-8848-E4C87D0A5459}" destId="{0568D69D-AD5D-435B-98D2-90D68C2645EB}" srcOrd="2" destOrd="0" parTransId="{055CC446-2C6F-406A-A4CC-1D26FE21EAAD}" sibTransId="{51370DD0-0434-4E7D-A279-3D2F8496999C}"/>
    <dgm:cxn modelId="{D98B515D-4191-4933-A7A7-369B2F968CA5}" srcId="{4FA11420-46E5-4163-8538-BE660C29C2AA}" destId="{1F5E4D35-1527-401F-9030-C6AD7D83A860}" srcOrd="2" destOrd="0" parTransId="{DE20D122-B433-44ED-819B-EF7E068D930E}" sibTransId="{2490AE20-2812-47BA-B58B-BEA9F4F16200}"/>
    <dgm:cxn modelId="{49BFDB5D-2AB2-4482-8091-C0A156EB926F}" type="presOf" srcId="{430B98DA-9D9A-4E46-9189-F06C9B92A031}" destId="{44F9672A-965A-49DC-9C27-7859A1AC647E}" srcOrd="1" destOrd="1" presId="urn:microsoft.com/office/officeart/2005/8/layout/cycle4"/>
    <dgm:cxn modelId="{B3C10B6B-9DDF-491F-90B0-BB0F425B8217}" type="presOf" srcId="{F14D2AE9-9B36-447F-882A-6A1B56701CC4}" destId="{812F80D0-7AE8-419E-9BA7-098C32104702}" srcOrd="0" destOrd="2" presId="urn:microsoft.com/office/officeart/2005/8/layout/cycle4"/>
    <dgm:cxn modelId="{FA603D6B-6C4A-4927-BF7B-21EDA8A89B09}" type="presOf" srcId="{1F5E4D35-1527-401F-9030-C6AD7D83A860}" destId="{3DC55F28-0E03-4C12-A4F6-C6B1757C0358}" srcOrd="1" destOrd="2" presId="urn:microsoft.com/office/officeart/2005/8/layout/cycle4"/>
    <dgm:cxn modelId="{5BB0836D-88D2-40ED-8FC6-7F4CF03B622B}" srcId="{F699C267-E798-42F2-8848-E4C87D0A5459}" destId="{4FA11420-46E5-4163-8538-BE660C29C2AA}" srcOrd="0" destOrd="0" parTransId="{9611B82D-99E1-4EF4-9BEF-7A6D1E34F9D0}" sibTransId="{4F0B91B6-E2C9-43A9-9F81-197559B35343}"/>
    <dgm:cxn modelId="{E5EEF872-8D6E-4141-A677-D84366DDAC55}" type="presOf" srcId="{1100B97E-737C-4A2B-8986-3D0C63DD52C6}" destId="{83FFEBF2-B020-4718-AFD0-552E49CF3DD6}" srcOrd="0" destOrd="1" presId="urn:microsoft.com/office/officeart/2005/8/layout/cycle4"/>
    <dgm:cxn modelId="{EF28C154-1C7D-470F-B470-0B0C53241116}" type="presOf" srcId="{474C5669-F6AD-4E5F-B44B-A1922ACA48CB}" destId="{3956636C-8761-4A88-BB76-C0245CDDF510}" srcOrd="1" destOrd="0" presId="urn:microsoft.com/office/officeart/2005/8/layout/cycle4"/>
    <dgm:cxn modelId="{6DE5C578-22E5-446C-9D55-F8DF664C15F6}" type="presOf" srcId="{F699C267-E798-42F2-8848-E4C87D0A5459}" destId="{33813527-1193-418E-A67C-C2598D154AA3}" srcOrd="0" destOrd="0" presId="urn:microsoft.com/office/officeart/2005/8/layout/cycle4"/>
    <dgm:cxn modelId="{24AB8959-8533-409D-B6D3-6738F0FE31C1}" type="presOf" srcId="{AF6CAC9F-C88F-4AB5-8853-994DCC8C23BC}" destId="{3DC55F28-0E03-4C12-A4F6-C6B1757C0358}" srcOrd="1" destOrd="1" presId="urn:microsoft.com/office/officeart/2005/8/layout/cycle4"/>
    <dgm:cxn modelId="{F5897A5A-87B0-4947-9C0A-5C5B439F9081}" type="presOf" srcId="{474C5669-F6AD-4E5F-B44B-A1922ACA48CB}" destId="{83FFEBF2-B020-4718-AFD0-552E49CF3DD6}" srcOrd="0" destOrd="0" presId="urn:microsoft.com/office/officeart/2005/8/layout/cycle4"/>
    <dgm:cxn modelId="{BBDC708C-0049-463C-ACF9-C8D84EBD7E0E}" type="presOf" srcId="{4FCE7602-1671-4253-BC1A-7454FF81102F}" destId="{A19C3A6E-B7BB-409E-A3E9-2B7B309A12D2}" srcOrd="0" destOrd="0" presId="urn:microsoft.com/office/officeart/2005/8/layout/cycle4"/>
    <dgm:cxn modelId="{DE1AAD91-4A3E-4955-B0D8-F66603EE2FF8}" srcId="{F699C267-E798-42F2-8848-E4C87D0A5459}" destId="{75B43E72-2CF8-4EAD-A434-8FA7679565BE}" srcOrd="3" destOrd="0" parTransId="{202B1056-B88A-4708-B153-D4BABFCC7E52}" sibTransId="{23C46A9F-FBE7-4C2F-A138-C6780AA1B5D0}"/>
    <dgm:cxn modelId="{7D93BA92-4ECA-48B8-B070-EA08B12FAC76}" srcId="{F699C267-E798-42F2-8848-E4C87D0A5459}" destId="{D5CD4D7E-DD3F-40B7-899D-3ED5D2B075E1}" srcOrd="1" destOrd="0" parTransId="{41D3C5C1-0456-4685-82AF-9F214BB9CB50}" sibTransId="{EF6FA6D3-FF22-4C80-8ADA-B71637F72834}"/>
    <dgm:cxn modelId="{657AD492-A054-45B5-9753-677520FDF33E}" type="presOf" srcId="{F14D2AE9-9B36-447F-882A-6A1B56701CC4}" destId="{44F9672A-965A-49DC-9C27-7859A1AC647E}" srcOrd="1" destOrd="2" presId="urn:microsoft.com/office/officeart/2005/8/layout/cycle4"/>
    <dgm:cxn modelId="{EAA8E9A1-D0B6-4CC9-A47B-07FF6E1950C4}" type="presOf" srcId="{1F5E4D35-1527-401F-9030-C6AD7D83A860}" destId="{FDA01604-7B54-4430-ADB6-1E67C0277FCA}" srcOrd="0" destOrd="2" presId="urn:microsoft.com/office/officeart/2005/8/layout/cycle4"/>
    <dgm:cxn modelId="{DD3BEFA2-83D4-4B11-9EEC-BA8DDB9FB30B}" type="presOf" srcId="{B97C9F99-911A-4305-832A-710CBDA1A759}" destId="{812F80D0-7AE8-419E-9BA7-098C32104702}" srcOrd="0" destOrd="0" presId="urn:microsoft.com/office/officeart/2005/8/layout/cycle4"/>
    <dgm:cxn modelId="{AAA6F2A5-489C-43B0-A51B-1F7063CCF0ED}" srcId="{D5CD4D7E-DD3F-40B7-899D-3ED5D2B075E1}" destId="{4FCE7602-1671-4253-BC1A-7454FF81102F}" srcOrd="0" destOrd="0" parTransId="{884F12DC-B00C-4B43-A6B2-AFB7D74C66C1}" sibTransId="{F5B6056B-4F3C-4F20-929D-0C272D6923FC}"/>
    <dgm:cxn modelId="{C60338A6-0C7F-4C5F-B643-36AFD96CA095}" type="presOf" srcId="{0568D69D-AD5D-435B-98D2-90D68C2645EB}" destId="{2B87C424-BC96-4880-8F0F-9F4176F57B8D}" srcOrd="0" destOrd="0" presId="urn:microsoft.com/office/officeart/2005/8/layout/cycle4"/>
    <dgm:cxn modelId="{639987B2-DADA-44C6-B7C6-FAD3860FBC96}" type="presOf" srcId="{AF6CAC9F-C88F-4AB5-8853-994DCC8C23BC}" destId="{FDA01604-7B54-4430-ADB6-1E67C0277FCA}" srcOrd="0" destOrd="1" presId="urn:microsoft.com/office/officeart/2005/8/layout/cycle4"/>
    <dgm:cxn modelId="{8448BFB6-76F9-4C29-BDDF-B910CA583C4E}" srcId="{4FA11420-46E5-4163-8538-BE660C29C2AA}" destId="{C725E02D-1D67-4483-BB9A-2B9B3E7DCB05}" srcOrd="0" destOrd="0" parTransId="{06EE8C99-C634-422E-AB9A-B794CFBC2418}" sibTransId="{CDDDF9F9-4809-4B3F-BD12-A33EFCE352AD}"/>
    <dgm:cxn modelId="{355AFEB6-20E8-4016-ACA6-DCCDD3841F73}" srcId="{75B43E72-2CF8-4EAD-A434-8FA7679565BE}" destId="{474C5669-F6AD-4E5F-B44B-A1922ACA48CB}" srcOrd="0" destOrd="0" parTransId="{A02A9E31-8DDE-486E-9343-636191DDF732}" sibTransId="{0ACAFF7A-B3AE-4683-9877-6CC674CCC079}"/>
    <dgm:cxn modelId="{01531EBB-F477-45B4-B538-0CA8E499E107}" srcId="{75B43E72-2CF8-4EAD-A434-8FA7679565BE}" destId="{1100B97E-737C-4A2B-8986-3D0C63DD52C6}" srcOrd="1" destOrd="0" parTransId="{3CE58572-BC30-4DBE-AE1A-10E1DA3A37C6}" sibTransId="{BAA82E9E-82F5-44BD-9B84-CE50B894228E}"/>
    <dgm:cxn modelId="{7397CACC-C408-4AFE-8C48-70FFB4F89D15}" type="presOf" srcId="{4FA11420-46E5-4163-8538-BE660C29C2AA}" destId="{1D86A024-BCCF-48E3-8E81-2C811B0D55D6}" srcOrd="0" destOrd="0" presId="urn:microsoft.com/office/officeart/2005/8/layout/cycle4"/>
    <dgm:cxn modelId="{DE3BF7D9-E91A-4695-97D1-85AA48B02A8B}" type="presOf" srcId="{430B98DA-9D9A-4E46-9189-F06C9B92A031}" destId="{812F80D0-7AE8-419E-9BA7-098C32104702}" srcOrd="0" destOrd="1" presId="urn:microsoft.com/office/officeart/2005/8/layout/cycle4"/>
    <dgm:cxn modelId="{3E2D08DD-917C-4D4F-834C-C185771601B3}" srcId="{0568D69D-AD5D-435B-98D2-90D68C2645EB}" destId="{430B98DA-9D9A-4E46-9189-F06C9B92A031}" srcOrd="1" destOrd="0" parTransId="{2A9C8599-DB06-4862-A957-F3CAE2A96B6D}" sibTransId="{2A21E1D9-C780-4493-A1DB-2CD685D9F0FD}"/>
    <dgm:cxn modelId="{2B5642EA-78E1-485A-8A1C-9E9A03A946DD}" type="presOf" srcId="{B97C9F99-911A-4305-832A-710CBDA1A759}" destId="{44F9672A-965A-49DC-9C27-7859A1AC647E}" srcOrd="1" destOrd="0" presId="urn:microsoft.com/office/officeart/2005/8/layout/cycle4"/>
    <dgm:cxn modelId="{993C04F2-1869-42E3-A601-D9EBE6CF8F03}" type="presOf" srcId="{C725E02D-1D67-4483-BB9A-2B9B3E7DCB05}" destId="{3DC55F28-0E03-4C12-A4F6-C6B1757C0358}" srcOrd="1" destOrd="0" presId="urn:microsoft.com/office/officeart/2005/8/layout/cycle4"/>
    <dgm:cxn modelId="{B2629699-D992-4D3A-A1BB-6AAA6E5EE637}" type="presParOf" srcId="{33813527-1193-418E-A67C-C2598D154AA3}" destId="{BEF23506-BA85-4943-B963-5D7EC8290C47}" srcOrd="0" destOrd="0" presId="urn:microsoft.com/office/officeart/2005/8/layout/cycle4"/>
    <dgm:cxn modelId="{04E6D69F-22C8-40D6-B9CE-BB017E2F77FA}" type="presParOf" srcId="{BEF23506-BA85-4943-B963-5D7EC8290C47}" destId="{A42B4A7D-7DE7-400F-B588-F0877E82B267}" srcOrd="0" destOrd="0" presId="urn:microsoft.com/office/officeart/2005/8/layout/cycle4"/>
    <dgm:cxn modelId="{A1A19E51-B5EF-4621-9E7C-719937D334ED}" type="presParOf" srcId="{A42B4A7D-7DE7-400F-B588-F0877E82B267}" destId="{FDA01604-7B54-4430-ADB6-1E67C0277FCA}" srcOrd="0" destOrd="0" presId="urn:microsoft.com/office/officeart/2005/8/layout/cycle4"/>
    <dgm:cxn modelId="{394B8C3C-B75D-4804-B8E8-7D3415A3EC06}" type="presParOf" srcId="{A42B4A7D-7DE7-400F-B588-F0877E82B267}" destId="{3DC55F28-0E03-4C12-A4F6-C6B1757C0358}" srcOrd="1" destOrd="0" presId="urn:microsoft.com/office/officeart/2005/8/layout/cycle4"/>
    <dgm:cxn modelId="{29F95B13-3084-4093-BD03-9177BC70622B}" type="presParOf" srcId="{BEF23506-BA85-4943-B963-5D7EC8290C47}" destId="{1A113B31-4FE5-4C76-857B-F044D2496DB8}" srcOrd="1" destOrd="0" presId="urn:microsoft.com/office/officeart/2005/8/layout/cycle4"/>
    <dgm:cxn modelId="{4AF553D5-ED88-42AA-982F-BBC8E53C07AF}" type="presParOf" srcId="{1A113B31-4FE5-4C76-857B-F044D2496DB8}" destId="{A19C3A6E-B7BB-409E-A3E9-2B7B309A12D2}" srcOrd="0" destOrd="0" presId="urn:microsoft.com/office/officeart/2005/8/layout/cycle4"/>
    <dgm:cxn modelId="{A9F6769E-47E4-41E7-8F8F-8853C69C1629}" type="presParOf" srcId="{1A113B31-4FE5-4C76-857B-F044D2496DB8}" destId="{5090AA93-E2E9-43F9-862D-F2F1389E528C}" srcOrd="1" destOrd="0" presId="urn:microsoft.com/office/officeart/2005/8/layout/cycle4"/>
    <dgm:cxn modelId="{972E48E1-852D-403E-9ADD-AF5EC10B95D3}" type="presParOf" srcId="{BEF23506-BA85-4943-B963-5D7EC8290C47}" destId="{0B9FD0D2-6F9F-4582-9738-26354E549A57}" srcOrd="2" destOrd="0" presId="urn:microsoft.com/office/officeart/2005/8/layout/cycle4"/>
    <dgm:cxn modelId="{77CEB5C3-058E-4898-BC44-78253D6ADD00}" type="presParOf" srcId="{0B9FD0D2-6F9F-4582-9738-26354E549A57}" destId="{812F80D0-7AE8-419E-9BA7-098C32104702}" srcOrd="0" destOrd="0" presId="urn:microsoft.com/office/officeart/2005/8/layout/cycle4"/>
    <dgm:cxn modelId="{F9DD8B51-59EC-4DD7-9B4B-9D0BA3EB7F62}" type="presParOf" srcId="{0B9FD0D2-6F9F-4582-9738-26354E549A57}" destId="{44F9672A-965A-49DC-9C27-7859A1AC647E}" srcOrd="1" destOrd="0" presId="urn:microsoft.com/office/officeart/2005/8/layout/cycle4"/>
    <dgm:cxn modelId="{9DF0FDFB-5916-460B-BBAC-4EA35FE489E0}" type="presParOf" srcId="{BEF23506-BA85-4943-B963-5D7EC8290C47}" destId="{5ADABD53-58E3-4A8A-90F6-DF989CE6A708}" srcOrd="3" destOrd="0" presId="urn:microsoft.com/office/officeart/2005/8/layout/cycle4"/>
    <dgm:cxn modelId="{51291359-E9FD-4B59-ADF0-647775B51891}" type="presParOf" srcId="{5ADABD53-58E3-4A8A-90F6-DF989CE6A708}" destId="{83FFEBF2-B020-4718-AFD0-552E49CF3DD6}" srcOrd="0" destOrd="0" presId="urn:microsoft.com/office/officeart/2005/8/layout/cycle4"/>
    <dgm:cxn modelId="{077BDC44-91A2-4D4F-9BED-6938C6261B32}" type="presParOf" srcId="{5ADABD53-58E3-4A8A-90F6-DF989CE6A708}" destId="{3956636C-8761-4A88-BB76-C0245CDDF510}" srcOrd="1" destOrd="0" presId="urn:microsoft.com/office/officeart/2005/8/layout/cycle4"/>
    <dgm:cxn modelId="{4B40CBA8-2DB8-42FE-BD89-ADAE13EF9CBD}" type="presParOf" srcId="{BEF23506-BA85-4943-B963-5D7EC8290C47}" destId="{653EC251-8370-42BE-B8A0-44E836EC232B}" srcOrd="4" destOrd="0" presId="urn:microsoft.com/office/officeart/2005/8/layout/cycle4"/>
    <dgm:cxn modelId="{F1260D1D-EF76-4A6D-9DA5-2BF1A02BDF08}" type="presParOf" srcId="{33813527-1193-418E-A67C-C2598D154AA3}" destId="{9EA30B08-79EF-484D-AC00-EEE1BCDF13BC}" srcOrd="1" destOrd="0" presId="urn:microsoft.com/office/officeart/2005/8/layout/cycle4"/>
    <dgm:cxn modelId="{1CA883FC-40DC-449A-A4CF-E310FAC31E4D}" type="presParOf" srcId="{9EA30B08-79EF-484D-AC00-EEE1BCDF13BC}" destId="{1D86A024-BCCF-48E3-8E81-2C811B0D55D6}" srcOrd="0" destOrd="0" presId="urn:microsoft.com/office/officeart/2005/8/layout/cycle4"/>
    <dgm:cxn modelId="{46FEDBF9-FC4B-4E05-8B67-22CC45F923B9}" type="presParOf" srcId="{9EA30B08-79EF-484D-AC00-EEE1BCDF13BC}" destId="{047B3A46-357A-4347-802F-F6CAE1416B8E}" srcOrd="1" destOrd="0" presId="urn:microsoft.com/office/officeart/2005/8/layout/cycle4"/>
    <dgm:cxn modelId="{B6FB5DB7-5E1D-4CFC-8641-03F665E66185}" type="presParOf" srcId="{9EA30B08-79EF-484D-AC00-EEE1BCDF13BC}" destId="{2B87C424-BC96-4880-8F0F-9F4176F57B8D}" srcOrd="2" destOrd="0" presId="urn:microsoft.com/office/officeart/2005/8/layout/cycle4"/>
    <dgm:cxn modelId="{F8284FD1-B4A1-4720-A79F-69215A3D8F11}" type="presParOf" srcId="{9EA30B08-79EF-484D-AC00-EEE1BCDF13BC}" destId="{5244A190-4C2D-490B-8A78-45311EA1F87C}" srcOrd="3" destOrd="0" presId="urn:microsoft.com/office/officeart/2005/8/layout/cycle4"/>
    <dgm:cxn modelId="{D38D36B7-F386-4E0B-904D-337D5D008A8F}" type="presParOf" srcId="{9EA30B08-79EF-484D-AC00-EEE1BCDF13BC}" destId="{2F1D0B22-41CD-45F6-B3F6-8A0C5B6D9388}" srcOrd="4" destOrd="0" presId="urn:microsoft.com/office/officeart/2005/8/layout/cycle4"/>
    <dgm:cxn modelId="{5A6BB3E6-5D3B-4114-91E1-E1E87A70E55F}" type="presParOf" srcId="{33813527-1193-418E-A67C-C2598D154AA3}" destId="{B8A773EF-8FB2-4E00-973A-9F58C2716AFB}" srcOrd="2" destOrd="0" presId="urn:microsoft.com/office/officeart/2005/8/layout/cycle4"/>
    <dgm:cxn modelId="{40E4F381-C11A-40CD-B46F-27B7AC67671F}" type="presParOf" srcId="{33813527-1193-418E-A67C-C2598D154AA3}" destId="{D71D8910-E637-4060-AAD3-5EA638ED652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38C3F2-BC2F-4986-B29B-F69B2F2C1CE3}" type="doc">
      <dgm:prSet loTypeId="urn:microsoft.com/office/officeart/2005/8/layout/pyramid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4EA4BF4-8DAB-41F0-9E83-FF218DC6EE51}">
      <dgm:prSet phldrT="[Texto]" custT="1"/>
      <dgm:spPr/>
      <dgm:t>
        <a:bodyPr/>
        <a:lstStyle/>
        <a:p>
          <a:r>
            <a:rPr lang="es-E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Psicología educativa, Convivencia, Ciberconvivencia</a:t>
          </a:r>
          <a:endParaRPr lang="es-CO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AC7CA2-276E-4D34-8215-6EABDF9980D6}" type="parTrans" cxnId="{9B32FD4D-5ECA-47C3-BF3E-EDBB688750F1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117127-C3E5-40E2-B92D-15B0835E9C55}" type="sibTrans" cxnId="{9B32FD4D-5ECA-47C3-BF3E-EDBB688750F1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F38D03-15AA-44AF-9319-92C8E59612DD}">
      <dgm:prSet phldrT="[Texto]"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Competencias socioemocionales, Interrelación e interacción </a:t>
          </a:r>
          <a:endParaRPr lang="es-CO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C8CF0-CDDE-4E4A-95D3-2DBC98F1ABC9}" type="parTrans" cxnId="{61AC1777-9760-4182-8596-117758C148F6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5EDE44-6C08-4DE3-BFB3-012E59291DA9}" type="sibTrans" cxnId="{61AC1777-9760-4182-8596-117758C148F6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865DE-C291-484D-A11B-335E8521A2AF}">
      <dgm:prSet phldrT="[Texto]" custT="1"/>
      <dgm:spPr/>
      <dgm:t>
        <a:bodyPr/>
        <a:lstStyle/>
        <a:p>
          <a:endParaRPr lang="es-ES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s-ES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s-E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Psicología de la Salud, Bienestar, Autocuidado y Cuidado del otro</a:t>
          </a:r>
          <a:endParaRPr lang="es-CO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2ADA3F-89E9-44AB-8AE7-EA85277E0218}" type="parTrans" cxnId="{B3C7908D-443C-4969-AE78-5EB90A98096E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056162-AC84-4875-B457-48BD945C28B6}" type="sibTrans" cxnId="{B3C7908D-443C-4969-AE78-5EB90A98096E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8BCEE1-5BE7-4235-8A06-DD21D659997C}">
      <dgm:prSet phldrT="[Texto]"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Aspectos Éticos y Bioéticos</a:t>
          </a:r>
          <a:endParaRPr lang="es-CO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2C1754-FE35-4F40-BD6E-74A505BB993F}" type="parTrans" cxnId="{D256E593-D121-4A5F-8E6E-A56693337B49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5A0239-8C36-41F8-A721-5A83129C0CB7}" type="sibTrans" cxnId="{D256E593-D121-4A5F-8E6E-A56693337B49}">
      <dgm:prSet/>
      <dgm:spPr/>
      <dgm:t>
        <a:bodyPr/>
        <a:lstStyle/>
        <a:p>
          <a:endParaRPr lang="es-CO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EE1CBE-5447-472C-9CAB-A3349556C16A}" type="pres">
      <dgm:prSet presAssocID="{1C38C3F2-BC2F-4986-B29B-F69B2F2C1CE3}" presName="compositeShape" presStyleCnt="0">
        <dgm:presLayoutVars>
          <dgm:chMax val="9"/>
          <dgm:dir/>
          <dgm:resizeHandles val="exact"/>
        </dgm:presLayoutVars>
      </dgm:prSet>
      <dgm:spPr/>
    </dgm:pt>
    <dgm:pt modelId="{F3FDB49F-F3DA-4238-8569-CF2423A3F025}" type="pres">
      <dgm:prSet presAssocID="{1C38C3F2-BC2F-4986-B29B-F69B2F2C1CE3}" presName="triangle1" presStyleLbl="node1" presStyleIdx="0" presStyleCnt="4" custScaleX="105882">
        <dgm:presLayoutVars>
          <dgm:bulletEnabled val="1"/>
        </dgm:presLayoutVars>
      </dgm:prSet>
      <dgm:spPr/>
    </dgm:pt>
    <dgm:pt modelId="{5028CEED-193F-41D0-8ED1-A47CCF791D56}" type="pres">
      <dgm:prSet presAssocID="{1C38C3F2-BC2F-4986-B29B-F69B2F2C1CE3}" presName="triangle2" presStyleLbl="node1" presStyleIdx="1" presStyleCnt="4" custScaleX="117411">
        <dgm:presLayoutVars>
          <dgm:bulletEnabled val="1"/>
        </dgm:presLayoutVars>
      </dgm:prSet>
      <dgm:spPr/>
    </dgm:pt>
    <dgm:pt modelId="{2948E70C-587C-4D62-A8ED-3132738D264B}" type="pres">
      <dgm:prSet presAssocID="{1C38C3F2-BC2F-4986-B29B-F69B2F2C1CE3}" presName="triangle3" presStyleLbl="node1" presStyleIdx="2" presStyleCnt="4">
        <dgm:presLayoutVars>
          <dgm:bulletEnabled val="1"/>
        </dgm:presLayoutVars>
      </dgm:prSet>
      <dgm:spPr/>
    </dgm:pt>
    <dgm:pt modelId="{C979B437-161F-4A7D-96CF-FEA50F1753CA}" type="pres">
      <dgm:prSet presAssocID="{1C38C3F2-BC2F-4986-B29B-F69B2F2C1CE3}" presName="triangle4" presStyleLbl="node1" presStyleIdx="3" presStyleCnt="4" custScaleX="109394">
        <dgm:presLayoutVars>
          <dgm:bulletEnabled val="1"/>
        </dgm:presLayoutVars>
      </dgm:prSet>
      <dgm:spPr/>
    </dgm:pt>
  </dgm:ptLst>
  <dgm:cxnLst>
    <dgm:cxn modelId="{3A60B142-C4A2-4E97-9A97-CDECE3D01F66}" type="presOf" srcId="{0D8BCEE1-5BE7-4235-8A06-DD21D659997C}" destId="{C979B437-161F-4A7D-96CF-FEA50F1753CA}" srcOrd="0" destOrd="0" presId="urn:microsoft.com/office/officeart/2005/8/layout/pyramid4"/>
    <dgm:cxn modelId="{9B32FD4D-5ECA-47C3-BF3E-EDBB688750F1}" srcId="{1C38C3F2-BC2F-4986-B29B-F69B2F2C1CE3}" destId="{E4EA4BF4-8DAB-41F0-9E83-FF218DC6EE51}" srcOrd="0" destOrd="0" parTransId="{31AC7CA2-276E-4D34-8215-6EABDF9980D6}" sibTransId="{D7117127-C3E5-40E2-B92D-15B0835E9C55}"/>
    <dgm:cxn modelId="{7AACFE4F-B6A6-408F-ADE1-F4B80663E429}" type="presOf" srcId="{1C38C3F2-BC2F-4986-B29B-F69B2F2C1CE3}" destId="{61EE1CBE-5447-472C-9CAB-A3349556C16A}" srcOrd="0" destOrd="0" presId="urn:microsoft.com/office/officeart/2005/8/layout/pyramid4"/>
    <dgm:cxn modelId="{C2511477-6AA1-480E-BFB8-260D5A5FFFE0}" type="presOf" srcId="{D8F38D03-15AA-44AF-9319-92C8E59612DD}" destId="{5028CEED-193F-41D0-8ED1-A47CCF791D56}" srcOrd="0" destOrd="0" presId="urn:microsoft.com/office/officeart/2005/8/layout/pyramid4"/>
    <dgm:cxn modelId="{61AC1777-9760-4182-8596-117758C148F6}" srcId="{1C38C3F2-BC2F-4986-B29B-F69B2F2C1CE3}" destId="{D8F38D03-15AA-44AF-9319-92C8E59612DD}" srcOrd="1" destOrd="0" parTransId="{3C0C8CF0-CDDE-4E4A-95D3-2DBC98F1ABC9}" sibTransId="{F45EDE44-6C08-4DE3-BFB3-012E59291DA9}"/>
    <dgm:cxn modelId="{043DD777-1CED-4141-A173-CE1E14428F91}" type="presOf" srcId="{E4EA4BF4-8DAB-41F0-9E83-FF218DC6EE51}" destId="{F3FDB49F-F3DA-4238-8569-CF2423A3F025}" srcOrd="0" destOrd="0" presId="urn:microsoft.com/office/officeart/2005/8/layout/pyramid4"/>
    <dgm:cxn modelId="{B3C7908D-443C-4969-AE78-5EB90A98096E}" srcId="{1C38C3F2-BC2F-4986-B29B-F69B2F2C1CE3}" destId="{BD8865DE-C291-484D-A11B-335E8521A2AF}" srcOrd="2" destOrd="0" parTransId="{6C2ADA3F-89E9-44AB-8AE7-EA85277E0218}" sibTransId="{82056162-AC84-4875-B457-48BD945C28B6}"/>
    <dgm:cxn modelId="{D256E593-D121-4A5F-8E6E-A56693337B49}" srcId="{1C38C3F2-BC2F-4986-B29B-F69B2F2C1CE3}" destId="{0D8BCEE1-5BE7-4235-8A06-DD21D659997C}" srcOrd="3" destOrd="0" parTransId="{882C1754-FE35-4F40-BD6E-74A505BB993F}" sibTransId="{065A0239-8C36-41F8-A721-5A83129C0CB7}"/>
    <dgm:cxn modelId="{7E8E94A1-F518-451D-98C5-2739CC0600DB}" type="presOf" srcId="{BD8865DE-C291-484D-A11B-335E8521A2AF}" destId="{2948E70C-587C-4D62-A8ED-3132738D264B}" srcOrd="0" destOrd="0" presId="urn:microsoft.com/office/officeart/2005/8/layout/pyramid4"/>
    <dgm:cxn modelId="{7B752F79-3812-487E-A5C9-4A947C117F97}" type="presParOf" srcId="{61EE1CBE-5447-472C-9CAB-A3349556C16A}" destId="{F3FDB49F-F3DA-4238-8569-CF2423A3F025}" srcOrd="0" destOrd="0" presId="urn:microsoft.com/office/officeart/2005/8/layout/pyramid4"/>
    <dgm:cxn modelId="{C5D84B8C-CBDB-4870-8DED-66ADD4BC513D}" type="presParOf" srcId="{61EE1CBE-5447-472C-9CAB-A3349556C16A}" destId="{5028CEED-193F-41D0-8ED1-A47CCF791D56}" srcOrd="1" destOrd="0" presId="urn:microsoft.com/office/officeart/2005/8/layout/pyramid4"/>
    <dgm:cxn modelId="{F8881CA3-F085-47A5-BD5F-656890F46A3B}" type="presParOf" srcId="{61EE1CBE-5447-472C-9CAB-A3349556C16A}" destId="{2948E70C-587C-4D62-A8ED-3132738D264B}" srcOrd="2" destOrd="0" presId="urn:microsoft.com/office/officeart/2005/8/layout/pyramid4"/>
    <dgm:cxn modelId="{DCAD9442-E762-4E33-A259-7C19E6D3169A}" type="presParOf" srcId="{61EE1CBE-5447-472C-9CAB-A3349556C16A}" destId="{C979B437-161F-4A7D-96CF-FEA50F1753CA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463203-29D6-4737-A0C8-337D580A2B5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AC769777-094F-411A-8EE4-7BF5908E47F4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lnSpc>
              <a:spcPct val="100000"/>
            </a:lnSpc>
            <a:buFont typeface="Symbol" panose="05050102010706020507" pitchFamily="18" charset="2"/>
            <a:buChar char="-"/>
          </a:pPr>
          <a:r>
            <a:rPr lang="es-ES" sz="2000" b="1" u="sng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CUIDADO Y AUTOCUIDADO:</a:t>
          </a:r>
          <a:r>
            <a:rPr lang="es-ES" sz="2000" b="1" u="none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s-ES" sz="20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Brindar herramientas a estudiantes, docentes y administrativos del Programa de Psicología, que les permitan gestionar una adecuada gestión, adaptación y permanencia en la vida universitaria y salud mental.</a:t>
          </a:r>
          <a:endParaRPr lang="es-CO" sz="20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B5F9BF-15A6-4E11-822A-C42197A8273E}" type="parTrans" cxnId="{4ED8FA6F-9509-42B8-85BD-078FEFAA0831}">
      <dgm:prSet/>
      <dgm:spPr/>
      <dgm:t>
        <a:bodyPr/>
        <a:lstStyle/>
        <a:p>
          <a:pPr algn="just">
            <a:lnSpc>
              <a:spcPct val="100000"/>
            </a:lnSpc>
          </a:pPr>
          <a:endParaRPr lang="es-CO" sz="200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71E06-3A49-4197-B0D9-FDB709DD73A0}" type="sibTrans" cxnId="{4ED8FA6F-9509-42B8-85BD-078FEFAA0831}">
      <dgm:prSet/>
      <dgm:spPr/>
      <dgm:t>
        <a:bodyPr/>
        <a:lstStyle/>
        <a:p>
          <a:pPr algn="just">
            <a:lnSpc>
              <a:spcPct val="100000"/>
            </a:lnSpc>
          </a:pPr>
          <a:endParaRPr lang="es-CO" sz="200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D131C5-42C8-468C-A02D-535D11AD472E}">
      <dgm:prSet phldrT="[Texto]" custT="1"/>
      <dgm:spPr>
        <a:solidFill>
          <a:schemeClr val="bg1"/>
        </a:solidFill>
        <a:ln>
          <a:solidFill>
            <a:srgbClr val="8F2726"/>
          </a:solidFill>
        </a:ln>
      </dgm:spPr>
      <dgm:t>
        <a:bodyPr/>
        <a:lstStyle/>
        <a:p>
          <a:pPr algn="just">
            <a:lnSpc>
              <a:spcPct val="100000"/>
            </a:lnSpc>
            <a:buFont typeface="Symbol" panose="05050102010706020507" pitchFamily="18" charset="2"/>
            <a:buChar char="-"/>
          </a:pPr>
          <a:r>
            <a:rPr lang="es-ES" sz="2000" b="1" u="sng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CIBERCONVIVENCIA Y CIBERCIUDADANÍA:</a:t>
          </a:r>
          <a:r>
            <a:rPr lang="es-ES" sz="2000" b="1" u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s-ES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Fomentar una cultura de convivencia y ambiente saludable en estudiantes, docentes y administrativos del Programa de Psicología.</a:t>
          </a:r>
          <a:endParaRPr lang="es-CO" sz="20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B22B79-B1E7-4A49-80A5-BEDC57ACB861}" type="parTrans" cxnId="{E14D7147-2CF2-4025-B5D2-A1ED11227A77}">
      <dgm:prSet/>
      <dgm:spPr/>
      <dgm:t>
        <a:bodyPr/>
        <a:lstStyle/>
        <a:p>
          <a:pPr algn="just">
            <a:lnSpc>
              <a:spcPct val="100000"/>
            </a:lnSpc>
          </a:pPr>
          <a:endParaRPr lang="es-CO" sz="200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98C00B-720A-486E-9525-65A93EF95F01}" type="sibTrans" cxnId="{E14D7147-2CF2-4025-B5D2-A1ED11227A77}">
      <dgm:prSet/>
      <dgm:spPr/>
      <dgm:t>
        <a:bodyPr/>
        <a:lstStyle/>
        <a:p>
          <a:pPr algn="just">
            <a:lnSpc>
              <a:spcPct val="100000"/>
            </a:lnSpc>
          </a:pPr>
          <a:endParaRPr lang="es-CO" sz="200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A8F1CE-2221-45EF-B0A3-BB30DA7F303C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lnSpc>
              <a:spcPct val="100000"/>
            </a:lnSpc>
            <a:buFont typeface="Symbol" panose="05050102010706020507" pitchFamily="18" charset="2"/>
            <a:buChar char="-"/>
          </a:pPr>
          <a:r>
            <a:rPr lang="es-ES" sz="2000" b="1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COMPETENCIAS SOCIOEMOCIONALES</a:t>
          </a:r>
          <a:r>
            <a:rPr lang="es-ES" sz="2000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s-ES" sz="2000" u="none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s-E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Promover comportamientos prosociales, corresponsables y de cuidado de sí mismo y de los demás en estudiantes, docentes y administrativos, con el fin del promover un bienestar colectivo para el Programa de Psicología.</a:t>
          </a:r>
          <a:endParaRPr lang="es-CO" sz="20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649D67-24CB-464D-BA3B-D1D3B717232C}" type="parTrans" cxnId="{F10CA8C9-7E77-45FD-B7C2-BADC88248E92}">
      <dgm:prSet/>
      <dgm:spPr/>
      <dgm:t>
        <a:bodyPr/>
        <a:lstStyle/>
        <a:p>
          <a:pPr algn="just">
            <a:lnSpc>
              <a:spcPct val="100000"/>
            </a:lnSpc>
          </a:pPr>
          <a:endParaRPr lang="es-CO" sz="200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60662E-AAE3-4857-90C1-86C098CD3F49}" type="sibTrans" cxnId="{F10CA8C9-7E77-45FD-B7C2-BADC88248E92}">
      <dgm:prSet/>
      <dgm:spPr/>
      <dgm:t>
        <a:bodyPr/>
        <a:lstStyle/>
        <a:p>
          <a:pPr algn="just">
            <a:lnSpc>
              <a:spcPct val="100000"/>
            </a:lnSpc>
          </a:pPr>
          <a:endParaRPr lang="es-CO" sz="200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916D2C-CAB2-430D-AC7B-C29C0F23B880}" type="pres">
      <dgm:prSet presAssocID="{56463203-29D6-4737-A0C8-337D580A2B56}" presName="linear" presStyleCnt="0">
        <dgm:presLayoutVars>
          <dgm:dir/>
          <dgm:animLvl val="lvl"/>
          <dgm:resizeHandles val="exact"/>
        </dgm:presLayoutVars>
      </dgm:prSet>
      <dgm:spPr/>
    </dgm:pt>
    <dgm:pt modelId="{FAE78FE4-5163-45A0-B58E-7C65EC8C53EA}" type="pres">
      <dgm:prSet presAssocID="{AC769777-094F-411A-8EE4-7BF5908E47F4}" presName="parentLin" presStyleCnt="0"/>
      <dgm:spPr/>
    </dgm:pt>
    <dgm:pt modelId="{CA7C5950-AE02-45E4-BDD6-14FA13F19F42}" type="pres">
      <dgm:prSet presAssocID="{AC769777-094F-411A-8EE4-7BF5908E47F4}" presName="parentLeftMargin" presStyleLbl="node1" presStyleIdx="0" presStyleCnt="3"/>
      <dgm:spPr/>
    </dgm:pt>
    <dgm:pt modelId="{C05BACF2-A8E0-4596-8477-1B140ED60A16}" type="pres">
      <dgm:prSet presAssocID="{AC769777-094F-411A-8EE4-7BF5908E47F4}" presName="parentText" presStyleLbl="node1" presStyleIdx="0" presStyleCnt="3" custScaleX="123457">
        <dgm:presLayoutVars>
          <dgm:chMax val="0"/>
          <dgm:bulletEnabled val="1"/>
        </dgm:presLayoutVars>
      </dgm:prSet>
      <dgm:spPr/>
    </dgm:pt>
    <dgm:pt modelId="{F2108126-7924-4BE1-8BAA-FD8561787667}" type="pres">
      <dgm:prSet presAssocID="{AC769777-094F-411A-8EE4-7BF5908E47F4}" presName="negativeSpace" presStyleCnt="0"/>
      <dgm:spPr/>
    </dgm:pt>
    <dgm:pt modelId="{34A4EEA5-49C2-4F1B-9AE5-1DA9BAE810CB}" type="pres">
      <dgm:prSet presAssocID="{AC769777-094F-411A-8EE4-7BF5908E47F4}" presName="childText" presStyleLbl="conFgAcc1" presStyleIdx="0" presStyleCnt="3">
        <dgm:presLayoutVars>
          <dgm:bulletEnabled val="1"/>
        </dgm:presLayoutVars>
      </dgm:prSet>
      <dgm:spPr/>
    </dgm:pt>
    <dgm:pt modelId="{860C46DE-259D-40BF-A95F-8FC982D0244A}" type="pres">
      <dgm:prSet presAssocID="{62871E06-3A49-4197-B0D9-FDB709DD73A0}" presName="spaceBetweenRectangles" presStyleCnt="0"/>
      <dgm:spPr/>
    </dgm:pt>
    <dgm:pt modelId="{0A40B345-C7E8-477C-B45A-7F93A9B13987}" type="pres">
      <dgm:prSet presAssocID="{02D131C5-42C8-468C-A02D-535D11AD472E}" presName="parentLin" presStyleCnt="0"/>
      <dgm:spPr/>
    </dgm:pt>
    <dgm:pt modelId="{4A7DCB1E-E875-4B40-9432-0FCBC743CA44}" type="pres">
      <dgm:prSet presAssocID="{02D131C5-42C8-468C-A02D-535D11AD472E}" presName="parentLeftMargin" presStyleLbl="node1" presStyleIdx="0" presStyleCnt="3"/>
      <dgm:spPr/>
    </dgm:pt>
    <dgm:pt modelId="{E7366605-ACFE-4971-83BF-2DC7DF2A3B91}" type="pres">
      <dgm:prSet presAssocID="{02D131C5-42C8-468C-A02D-535D11AD472E}" presName="parentText" presStyleLbl="node1" presStyleIdx="1" presStyleCnt="3" custScaleX="123111">
        <dgm:presLayoutVars>
          <dgm:chMax val="0"/>
          <dgm:bulletEnabled val="1"/>
        </dgm:presLayoutVars>
      </dgm:prSet>
      <dgm:spPr/>
    </dgm:pt>
    <dgm:pt modelId="{2EC26FCA-8AE5-437E-9EF6-E1BE8FA63FB1}" type="pres">
      <dgm:prSet presAssocID="{02D131C5-42C8-468C-A02D-535D11AD472E}" presName="negativeSpace" presStyleCnt="0"/>
      <dgm:spPr/>
    </dgm:pt>
    <dgm:pt modelId="{07FC7403-9C8D-4677-B2EE-4488068AABA0}" type="pres">
      <dgm:prSet presAssocID="{02D131C5-42C8-468C-A02D-535D11AD472E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8F2726"/>
          </a:solidFill>
        </a:ln>
      </dgm:spPr>
    </dgm:pt>
    <dgm:pt modelId="{19D85F88-2DA5-4008-9CAB-2665B390BFD4}" type="pres">
      <dgm:prSet presAssocID="{5498C00B-720A-486E-9525-65A93EF95F01}" presName="spaceBetweenRectangles" presStyleCnt="0"/>
      <dgm:spPr/>
    </dgm:pt>
    <dgm:pt modelId="{8F47483B-2997-4CAB-8494-07789023C92C}" type="pres">
      <dgm:prSet presAssocID="{2FA8F1CE-2221-45EF-B0A3-BB30DA7F303C}" presName="parentLin" presStyleCnt="0"/>
      <dgm:spPr/>
    </dgm:pt>
    <dgm:pt modelId="{882FC260-41A3-4786-B525-4DE4798BFAD2}" type="pres">
      <dgm:prSet presAssocID="{2FA8F1CE-2221-45EF-B0A3-BB30DA7F303C}" presName="parentLeftMargin" presStyleLbl="node1" presStyleIdx="1" presStyleCnt="3"/>
      <dgm:spPr/>
    </dgm:pt>
    <dgm:pt modelId="{3098DEE8-D3BA-4E82-8C7F-8F81FBE8DE5C}" type="pres">
      <dgm:prSet presAssocID="{2FA8F1CE-2221-45EF-B0A3-BB30DA7F303C}" presName="parentText" presStyleLbl="node1" presStyleIdx="2" presStyleCnt="3" custScaleX="123461">
        <dgm:presLayoutVars>
          <dgm:chMax val="0"/>
          <dgm:bulletEnabled val="1"/>
        </dgm:presLayoutVars>
      </dgm:prSet>
      <dgm:spPr/>
    </dgm:pt>
    <dgm:pt modelId="{95A45552-6C52-40ED-8D8E-94E081C5BECE}" type="pres">
      <dgm:prSet presAssocID="{2FA8F1CE-2221-45EF-B0A3-BB30DA7F303C}" presName="negativeSpace" presStyleCnt="0"/>
      <dgm:spPr/>
    </dgm:pt>
    <dgm:pt modelId="{A1158914-5809-48A0-81C4-D8FC742D6280}" type="pres">
      <dgm:prSet presAssocID="{2FA8F1CE-2221-45EF-B0A3-BB30DA7F30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427AE38-BE15-4154-A2A3-FC5777373146}" type="presOf" srcId="{02D131C5-42C8-468C-A02D-535D11AD472E}" destId="{4A7DCB1E-E875-4B40-9432-0FCBC743CA44}" srcOrd="0" destOrd="0" presId="urn:microsoft.com/office/officeart/2005/8/layout/list1"/>
    <dgm:cxn modelId="{D24E105E-F30C-4179-B8B8-916AF0C5518B}" type="presOf" srcId="{AC769777-094F-411A-8EE4-7BF5908E47F4}" destId="{C05BACF2-A8E0-4596-8477-1B140ED60A16}" srcOrd="1" destOrd="0" presId="urn:microsoft.com/office/officeart/2005/8/layout/list1"/>
    <dgm:cxn modelId="{E14D7147-2CF2-4025-B5D2-A1ED11227A77}" srcId="{56463203-29D6-4737-A0C8-337D580A2B56}" destId="{02D131C5-42C8-468C-A02D-535D11AD472E}" srcOrd="1" destOrd="0" parTransId="{3DB22B79-B1E7-4A49-80A5-BEDC57ACB861}" sibTransId="{5498C00B-720A-486E-9525-65A93EF95F01}"/>
    <dgm:cxn modelId="{4ED8FA6F-9509-42B8-85BD-078FEFAA0831}" srcId="{56463203-29D6-4737-A0C8-337D580A2B56}" destId="{AC769777-094F-411A-8EE4-7BF5908E47F4}" srcOrd="0" destOrd="0" parTransId="{4AB5F9BF-15A6-4E11-822A-C42197A8273E}" sibTransId="{62871E06-3A49-4197-B0D9-FDB709DD73A0}"/>
    <dgm:cxn modelId="{BDC79788-22EF-4D98-8663-8C8A60FE6C6D}" type="presOf" srcId="{AC769777-094F-411A-8EE4-7BF5908E47F4}" destId="{CA7C5950-AE02-45E4-BDD6-14FA13F19F42}" srcOrd="0" destOrd="0" presId="urn:microsoft.com/office/officeart/2005/8/layout/list1"/>
    <dgm:cxn modelId="{DADE66B1-A312-4C0C-9002-C73B44AE9E23}" type="presOf" srcId="{56463203-29D6-4737-A0C8-337D580A2B56}" destId="{9E916D2C-CAB2-430D-AC7B-C29C0F23B880}" srcOrd="0" destOrd="0" presId="urn:microsoft.com/office/officeart/2005/8/layout/list1"/>
    <dgm:cxn modelId="{F10CA8C9-7E77-45FD-B7C2-BADC88248E92}" srcId="{56463203-29D6-4737-A0C8-337D580A2B56}" destId="{2FA8F1CE-2221-45EF-B0A3-BB30DA7F303C}" srcOrd="2" destOrd="0" parTransId="{DD649D67-24CB-464D-BA3B-D1D3B717232C}" sibTransId="{4860662E-AAE3-4857-90C1-86C098CD3F49}"/>
    <dgm:cxn modelId="{26CAF1CF-4653-4C54-8157-B32882031AFD}" type="presOf" srcId="{2FA8F1CE-2221-45EF-B0A3-BB30DA7F303C}" destId="{3098DEE8-D3BA-4E82-8C7F-8F81FBE8DE5C}" srcOrd="1" destOrd="0" presId="urn:microsoft.com/office/officeart/2005/8/layout/list1"/>
    <dgm:cxn modelId="{8F0AB8ED-1038-473C-B9E6-FFA9C0454C1E}" type="presOf" srcId="{2FA8F1CE-2221-45EF-B0A3-BB30DA7F303C}" destId="{882FC260-41A3-4786-B525-4DE4798BFAD2}" srcOrd="0" destOrd="0" presId="urn:microsoft.com/office/officeart/2005/8/layout/list1"/>
    <dgm:cxn modelId="{A79CC5ED-3E70-4CA7-A08E-471B1AFC02CB}" type="presOf" srcId="{02D131C5-42C8-468C-A02D-535D11AD472E}" destId="{E7366605-ACFE-4971-83BF-2DC7DF2A3B91}" srcOrd="1" destOrd="0" presId="urn:microsoft.com/office/officeart/2005/8/layout/list1"/>
    <dgm:cxn modelId="{4C4DB936-6130-46F4-900B-E961DE31E145}" type="presParOf" srcId="{9E916D2C-CAB2-430D-AC7B-C29C0F23B880}" destId="{FAE78FE4-5163-45A0-B58E-7C65EC8C53EA}" srcOrd="0" destOrd="0" presId="urn:microsoft.com/office/officeart/2005/8/layout/list1"/>
    <dgm:cxn modelId="{1FE2F634-3F0C-4114-8C39-0C8C07D1B125}" type="presParOf" srcId="{FAE78FE4-5163-45A0-B58E-7C65EC8C53EA}" destId="{CA7C5950-AE02-45E4-BDD6-14FA13F19F42}" srcOrd="0" destOrd="0" presId="urn:microsoft.com/office/officeart/2005/8/layout/list1"/>
    <dgm:cxn modelId="{4F2E882F-CFF3-4613-B2D4-DB1C2482F304}" type="presParOf" srcId="{FAE78FE4-5163-45A0-B58E-7C65EC8C53EA}" destId="{C05BACF2-A8E0-4596-8477-1B140ED60A16}" srcOrd="1" destOrd="0" presId="urn:microsoft.com/office/officeart/2005/8/layout/list1"/>
    <dgm:cxn modelId="{70A3E291-F17A-44A3-AD96-C124D39C1893}" type="presParOf" srcId="{9E916D2C-CAB2-430D-AC7B-C29C0F23B880}" destId="{F2108126-7924-4BE1-8BAA-FD8561787667}" srcOrd="1" destOrd="0" presId="urn:microsoft.com/office/officeart/2005/8/layout/list1"/>
    <dgm:cxn modelId="{D8EEC764-8221-49AB-B7AC-3E41421956BD}" type="presParOf" srcId="{9E916D2C-CAB2-430D-AC7B-C29C0F23B880}" destId="{34A4EEA5-49C2-4F1B-9AE5-1DA9BAE810CB}" srcOrd="2" destOrd="0" presId="urn:microsoft.com/office/officeart/2005/8/layout/list1"/>
    <dgm:cxn modelId="{83EC48E6-3F99-49D4-8CA0-734E225B7B5A}" type="presParOf" srcId="{9E916D2C-CAB2-430D-AC7B-C29C0F23B880}" destId="{860C46DE-259D-40BF-A95F-8FC982D0244A}" srcOrd="3" destOrd="0" presId="urn:microsoft.com/office/officeart/2005/8/layout/list1"/>
    <dgm:cxn modelId="{6B80ED25-73C7-49CF-B7F0-E719D63FBF07}" type="presParOf" srcId="{9E916D2C-CAB2-430D-AC7B-C29C0F23B880}" destId="{0A40B345-C7E8-477C-B45A-7F93A9B13987}" srcOrd="4" destOrd="0" presId="urn:microsoft.com/office/officeart/2005/8/layout/list1"/>
    <dgm:cxn modelId="{E8E95F5A-FA0E-4163-85B4-9A3E8B6E16C8}" type="presParOf" srcId="{0A40B345-C7E8-477C-B45A-7F93A9B13987}" destId="{4A7DCB1E-E875-4B40-9432-0FCBC743CA44}" srcOrd="0" destOrd="0" presId="urn:microsoft.com/office/officeart/2005/8/layout/list1"/>
    <dgm:cxn modelId="{FD44F095-C1FE-42F3-9AD1-21155FAE2785}" type="presParOf" srcId="{0A40B345-C7E8-477C-B45A-7F93A9B13987}" destId="{E7366605-ACFE-4971-83BF-2DC7DF2A3B91}" srcOrd="1" destOrd="0" presId="urn:microsoft.com/office/officeart/2005/8/layout/list1"/>
    <dgm:cxn modelId="{11D41322-F3F7-4C38-9CF1-64712BC4EB48}" type="presParOf" srcId="{9E916D2C-CAB2-430D-AC7B-C29C0F23B880}" destId="{2EC26FCA-8AE5-437E-9EF6-E1BE8FA63FB1}" srcOrd="5" destOrd="0" presId="urn:microsoft.com/office/officeart/2005/8/layout/list1"/>
    <dgm:cxn modelId="{CECD360A-26E4-47A0-8286-C39CEDFD90F3}" type="presParOf" srcId="{9E916D2C-CAB2-430D-AC7B-C29C0F23B880}" destId="{07FC7403-9C8D-4677-B2EE-4488068AABA0}" srcOrd="6" destOrd="0" presId="urn:microsoft.com/office/officeart/2005/8/layout/list1"/>
    <dgm:cxn modelId="{DFA2DC25-6125-43C4-98B2-40807DE69587}" type="presParOf" srcId="{9E916D2C-CAB2-430D-AC7B-C29C0F23B880}" destId="{19D85F88-2DA5-4008-9CAB-2665B390BFD4}" srcOrd="7" destOrd="0" presId="urn:microsoft.com/office/officeart/2005/8/layout/list1"/>
    <dgm:cxn modelId="{A193CE64-D231-45F9-B3C5-30066DAA6DE3}" type="presParOf" srcId="{9E916D2C-CAB2-430D-AC7B-C29C0F23B880}" destId="{8F47483B-2997-4CAB-8494-07789023C92C}" srcOrd="8" destOrd="0" presId="urn:microsoft.com/office/officeart/2005/8/layout/list1"/>
    <dgm:cxn modelId="{2BEF7F64-B5FC-493C-8F5D-FA264BCE4535}" type="presParOf" srcId="{8F47483B-2997-4CAB-8494-07789023C92C}" destId="{882FC260-41A3-4786-B525-4DE4798BFAD2}" srcOrd="0" destOrd="0" presId="urn:microsoft.com/office/officeart/2005/8/layout/list1"/>
    <dgm:cxn modelId="{F17AB8D7-375A-4247-B2D3-626879E82588}" type="presParOf" srcId="{8F47483B-2997-4CAB-8494-07789023C92C}" destId="{3098DEE8-D3BA-4E82-8C7F-8F81FBE8DE5C}" srcOrd="1" destOrd="0" presId="urn:microsoft.com/office/officeart/2005/8/layout/list1"/>
    <dgm:cxn modelId="{09AEEE19-0732-4353-BD41-537E39DE1200}" type="presParOf" srcId="{9E916D2C-CAB2-430D-AC7B-C29C0F23B880}" destId="{95A45552-6C52-40ED-8D8E-94E081C5BECE}" srcOrd="9" destOrd="0" presId="urn:microsoft.com/office/officeart/2005/8/layout/list1"/>
    <dgm:cxn modelId="{B23A5C3E-D060-4098-A73E-4493AC8FCE2C}" type="presParOf" srcId="{9E916D2C-CAB2-430D-AC7B-C29C0F23B880}" destId="{A1158914-5809-48A0-81C4-D8FC742D628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DC01E7-C862-4DCE-80EA-46E8944929AD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2379F17B-27F9-4440-9A25-46470241F470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Contextualización y familiarización</a:t>
          </a:r>
          <a:endParaRPr lang="es-CO" sz="20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0D812-176D-4101-B1DE-116E44E8B245}" type="parTrans" cxnId="{91A8A0E5-FF10-410F-B8DC-D8F6C29D3973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A93C21-7654-4E8C-B200-7AFF435BBA06}" type="sibTrans" cxnId="{91A8A0E5-FF10-410F-B8DC-D8F6C29D3973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B10F67-408A-4743-BDCA-D69DA38642B7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Evaluación y ajuste de la Política de Bienestar (Diagnóstico) </a:t>
          </a:r>
          <a:endParaRPr lang="es-CO" sz="20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359C5C-F3E8-45F6-B112-10492E80DB6F}" type="parTrans" cxnId="{F9875674-2911-4291-B771-EC8374D1F0B1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4AB6B9-C96F-4644-9C8A-1EA584211958}" type="sibTrans" cxnId="{F9875674-2911-4291-B771-EC8374D1F0B1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A1617C-6692-4423-9269-18C6E59098C4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Planeación y diseño</a:t>
          </a:r>
          <a:endParaRPr lang="es-CO" sz="20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F34B6F-5C57-465E-8C66-0F57E49344CF}" type="parTrans" cxnId="{9C2491B8-AC56-4153-98F9-7210D4CEF0DC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3188DF-8E16-4533-8D68-667E1C26B880}" type="sibTrans" cxnId="{9C2491B8-AC56-4153-98F9-7210D4CEF0DC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76689A-71F5-486D-B146-67784007E6E3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Implementación, evaluación y seguimiento</a:t>
          </a:r>
          <a:endParaRPr lang="es-CO" sz="20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8CBCC7-3EBE-43D6-94E8-14CD3C70F647}" type="parTrans" cxnId="{899393FE-02DB-41E1-A092-2C8C7EB4B8B9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AB6891-FC86-4F1C-B78E-586CA6C9DD0A}" type="sibTrans" cxnId="{899393FE-02DB-41E1-A092-2C8C7EB4B8B9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36CD90-9BF4-40EF-A3A5-463EC50FA569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Fortalecimiento de la capacidad instalada</a:t>
          </a:r>
          <a:endParaRPr lang="es-CO" sz="20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4DA716-9EC5-4E5C-85F5-A90839FD98D7}" type="parTrans" cxnId="{EFF17D76-F110-4C8E-82D3-20F423750582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11854-49DA-42C0-82D3-1AC885745853}" type="sibTrans" cxnId="{EFF17D76-F110-4C8E-82D3-20F423750582}">
      <dgm:prSet/>
      <dgm:spPr/>
      <dgm:t>
        <a:bodyPr/>
        <a:lstStyle/>
        <a:p>
          <a:endParaRPr lang="es-CO" sz="20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E8F3CC-E8E8-49FD-9C22-2CEB4C097E56}" type="pres">
      <dgm:prSet presAssocID="{E5DC01E7-C862-4DCE-80EA-46E8944929AD}" presName="cycle" presStyleCnt="0">
        <dgm:presLayoutVars>
          <dgm:dir/>
          <dgm:resizeHandles val="exact"/>
        </dgm:presLayoutVars>
      </dgm:prSet>
      <dgm:spPr/>
    </dgm:pt>
    <dgm:pt modelId="{D983F551-BEB0-4A6B-9DB7-FA11E17361D0}" type="pres">
      <dgm:prSet presAssocID="{2379F17B-27F9-4440-9A25-46470241F470}" presName="node" presStyleLbl="node1" presStyleIdx="0" presStyleCnt="5" custScaleX="125599">
        <dgm:presLayoutVars>
          <dgm:bulletEnabled val="1"/>
        </dgm:presLayoutVars>
      </dgm:prSet>
      <dgm:spPr/>
    </dgm:pt>
    <dgm:pt modelId="{AED62747-9C8E-4CB8-994C-620113BFBA26}" type="pres">
      <dgm:prSet presAssocID="{2379F17B-27F9-4440-9A25-46470241F470}" presName="spNode" presStyleCnt="0"/>
      <dgm:spPr/>
    </dgm:pt>
    <dgm:pt modelId="{7F12BD20-F376-49D4-AA12-B12473DC3F77}" type="pres">
      <dgm:prSet presAssocID="{27A93C21-7654-4E8C-B200-7AFF435BBA06}" presName="sibTrans" presStyleLbl="sibTrans1D1" presStyleIdx="0" presStyleCnt="5"/>
      <dgm:spPr/>
    </dgm:pt>
    <dgm:pt modelId="{10B8F9D7-287D-4C47-910B-3004D09DB945}" type="pres">
      <dgm:prSet presAssocID="{98B10F67-408A-4743-BDCA-D69DA38642B7}" presName="node" presStyleLbl="node1" presStyleIdx="1" presStyleCnt="5" custScaleX="125599">
        <dgm:presLayoutVars>
          <dgm:bulletEnabled val="1"/>
        </dgm:presLayoutVars>
      </dgm:prSet>
      <dgm:spPr/>
    </dgm:pt>
    <dgm:pt modelId="{02D6E63F-A081-45AA-8EF4-21D33EEA9B07}" type="pres">
      <dgm:prSet presAssocID="{98B10F67-408A-4743-BDCA-D69DA38642B7}" presName="spNode" presStyleCnt="0"/>
      <dgm:spPr/>
    </dgm:pt>
    <dgm:pt modelId="{F60CA0A0-68BB-4350-9E5E-E96836A7F78D}" type="pres">
      <dgm:prSet presAssocID="{AA4AB6B9-C96F-4644-9C8A-1EA584211958}" presName="sibTrans" presStyleLbl="sibTrans1D1" presStyleIdx="1" presStyleCnt="5"/>
      <dgm:spPr/>
    </dgm:pt>
    <dgm:pt modelId="{02474B91-18A3-4BF4-922A-EA9E3A098E3B}" type="pres">
      <dgm:prSet presAssocID="{38A1617C-6692-4423-9269-18C6E59098C4}" presName="node" presStyleLbl="node1" presStyleIdx="2" presStyleCnt="5" custScaleX="125599" custRadScaleRad="103741" custRadScaleInc="-33843">
        <dgm:presLayoutVars>
          <dgm:bulletEnabled val="1"/>
        </dgm:presLayoutVars>
      </dgm:prSet>
      <dgm:spPr/>
    </dgm:pt>
    <dgm:pt modelId="{35B031EE-BE08-4ED2-94A3-76F838D6E217}" type="pres">
      <dgm:prSet presAssocID="{38A1617C-6692-4423-9269-18C6E59098C4}" presName="spNode" presStyleCnt="0"/>
      <dgm:spPr/>
    </dgm:pt>
    <dgm:pt modelId="{B0C6BC9F-E0B5-4B2F-A492-799366ECA55A}" type="pres">
      <dgm:prSet presAssocID="{DF3188DF-8E16-4533-8D68-667E1C26B880}" presName="sibTrans" presStyleLbl="sibTrans1D1" presStyleIdx="2" presStyleCnt="5"/>
      <dgm:spPr/>
    </dgm:pt>
    <dgm:pt modelId="{82748188-93B9-4C15-B2EB-B21A820BBF87}" type="pres">
      <dgm:prSet presAssocID="{3F76689A-71F5-486D-B146-67784007E6E3}" presName="node" presStyleLbl="node1" presStyleIdx="3" presStyleCnt="5" custScaleX="125599" custRadScaleRad="101682" custRadScaleInc="32798">
        <dgm:presLayoutVars>
          <dgm:bulletEnabled val="1"/>
        </dgm:presLayoutVars>
      </dgm:prSet>
      <dgm:spPr/>
    </dgm:pt>
    <dgm:pt modelId="{13DE7840-5624-42DC-AF94-6BE64A5D4274}" type="pres">
      <dgm:prSet presAssocID="{3F76689A-71F5-486D-B146-67784007E6E3}" presName="spNode" presStyleCnt="0"/>
      <dgm:spPr/>
    </dgm:pt>
    <dgm:pt modelId="{77710369-0E19-45C1-993D-D044FDF600AF}" type="pres">
      <dgm:prSet presAssocID="{8CAB6891-FC86-4F1C-B78E-586CA6C9DD0A}" presName="sibTrans" presStyleLbl="sibTrans1D1" presStyleIdx="3" presStyleCnt="5"/>
      <dgm:spPr/>
    </dgm:pt>
    <dgm:pt modelId="{FFAFE147-3CD5-4885-87B5-2A38D82A3AB1}" type="pres">
      <dgm:prSet presAssocID="{4736CD90-9BF4-40EF-A3A5-463EC50FA569}" presName="node" presStyleLbl="node1" presStyleIdx="4" presStyleCnt="5" custScaleX="125599">
        <dgm:presLayoutVars>
          <dgm:bulletEnabled val="1"/>
        </dgm:presLayoutVars>
      </dgm:prSet>
      <dgm:spPr/>
    </dgm:pt>
    <dgm:pt modelId="{2830AF0D-4A39-4B4F-919D-BCA39CDE5969}" type="pres">
      <dgm:prSet presAssocID="{4736CD90-9BF4-40EF-A3A5-463EC50FA569}" presName="spNode" presStyleCnt="0"/>
      <dgm:spPr/>
    </dgm:pt>
    <dgm:pt modelId="{A481873E-02D4-4C01-9ED6-92A36406A46B}" type="pres">
      <dgm:prSet presAssocID="{8A711854-49DA-42C0-82D3-1AC885745853}" presName="sibTrans" presStyleLbl="sibTrans1D1" presStyleIdx="4" presStyleCnt="5"/>
      <dgm:spPr/>
    </dgm:pt>
  </dgm:ptLst>
  <dgm:cxnLst>
    <dgm:cxn modelId="{978E9F13-81C9-4347-945E-97E1CDB0E25E}" type="presOf" srcId="{38A1617C-6692-4423-9269-18C6E59098C4}" destId="{02474B91-18A3-4BF4-922A-EA9E3A098E3B}" srcOrd="0" destOrd="0" presId="urn:microsoft.com/office/officeart/2005/8/layout/cycle5"/>
    <dgm:cxn modelId="{965DF516-80BB-4CA0-82F0-709CBA503168}" type="presOf" srcId="{8CAB6891-FC86-4F1C-B78E-586CA6C9DD0A}" destId="{77710369-0E19-45C1-993D-D044FDF600AF}" srcOrd="0" destOrd="0" presId="urn:microsoft.com/office/officeart/2005/8/layout/cycle5"/>
    <dgm:cxn modelId="{CA150D19-B0C2-4E3B-93B3-FA562C5E4FD8}" type="presOf" srcId="{8A711854-49DA-42C0-82D3-1AC885745853}" destId="{A481873E-02D4-4C01-9ED6-92A36406A46B}" srcOrd="0" destOrd="0" presId="urn:microsoft.com/office/officeart/2005/8/layout/cycle5"/>
    <dgm:cxn modelId="{CC57D333-E3BB-47BB-8600-B02EB7FEC2ED}" type="presOf" srcId="{98B10F67-408A-4743-BDCA-D69DA38642B7}" destId="{10B8F9D7-287D-4C47-910B-3004D09DB945}" srcOrd="0" destOrd="0" presId="urn:microsoft.com/office/officeart/2005/8/layout/cycle5"/>
    <dgm:cxn modelId="{F9875674-2911-4291-B771-EC8374D1F0B1}" srcId="{E5DC01E7-C862-4DCE-80EA-46E8944929AD}" destId="{98B10F67-408A-4743-BDCA-D69DA38642B7}" srcOrd="1" destOrd="0" parTransId="{54359C5C-F3E8-45F6-B112-10492E80DB6F}" sibTransId="{AA4AB6B9-C96F-4644-9C8A-1EA584211958}"/>
    <dgm:cxn modelId="{EFF17D76-F110-4C8E-82D3-20F423750582}" srcId="{E5DC01E7-C862-4DCE-80EA-46E8944929AD}" destId="{4736CD90-9BF4-40EF-A3A5-463EC50FA569}" srcOrd="4" destOrd="0" parTransId="{184DA716-9EC5-4E5C-85F5-A90839FD98D7}" sibTransId="{8A711854-49DA-42C0-82D3-1AC885745853}"/>
    <dgm:cxn modelId="{999A4787-1FCC-4DF7-B978-B0DE0628F730}" type="presOf" srcId="{27A93C21-7654-4E8C-B200-7AFF435BBA06}" destId="{7F12BD20-F376-49D4-AA12-B12473DC3F77}" srcOrd="0" destOrd="0" presId="urn:microsoft.com/office/officeart/2005/8/layout/cycle5"/>
    <dgm:cxn modelId="{43B37791-3B70-478D-AA7F-F3E9260BAD5C}" type="presOf" srcId="{3F76689A-71F5-486D-B146-67784007E6E3}" destId="{82748188-93B9-4C15-B2EB-B21A820BBF87}" srcOrd="0" destOrd="0" presId="urn:microsoft.com/office/officeart/2005/8/layout/cycle5"/>
    <dgm:cxn modelId="{1F43139C-97C5-438A-ACB2-FF155865AE73}" type="presOf" srcId="{2379F17B-27F9-4440-9A25-46470241F470}" destId="{D983F551-BEB0-4A6B-9DB7-FA11E17361D0}" srcOrd="0" destOrd="0" presId="urn:microsoft.com/office/officeart/2005/8/layout/cycle5"/>
    <dgm:cxn modelId="{9C2491B8-AC56-4153-98F9-7210D4CEF0DC}" srcId="{E5DC01E7-C862-4DCE-80EA-46E8944929AD}" destId="{38A1617C-6692-4423-9269-18C6E59098C4}" srcOrd="2" destOrd="0" parTransId="{5EF34B6F-5C57-465E-8C66-0F57E49344CF}" sibTransId="{DF3188DF-8E16-4533-8D68-667E1C26B880}"/>
    <dgm:cxn modelId="{8340A3C5-6EAD-45A3-A29F-8F4A934DBC92}" type="presOf" srcId="{DF3188DF-8E16-4533-8D68-667E1C26B880}" destId="{B0C6BC9F-E0B5-4B2F-A492-799366ECA55A}" srcOrd="0" destOrd="0" presId="urn:microsoft.com/office/officeart/2005/8/layout/cycle5"/>
    <dgm:cxn modelId="{FD8D6FC6-C39F-4A39-BED8-087B23C153D7}" type="presOf" srcId="{E5DC01E7-C862-4DCE-80EA-46E8944929AD}" destId="{79E8F3CC-E8E8-49FD-9C22-2CEB4C097E56}" srcOrd="0" destOrd="0" presId="urn:microsoft.com/office/officeart/2005/8/layout/cycle5"/>
    <dgm:cxn modelId="{D2E4CAE0-946D-43A9-BE9F-BFBC065C0FDD}" type="presOf" srcId="{4736CD90-9BF4-40EF-A3A5-463EC50FA569}" destId="{FFAFE147-3CD5-4885-87B5-2A38D82A3AB1}" srcOrd="0" destOrd="0" presId="urn:microsoft.com/office/officeart/2005/8/layout/cycle5"/>
    <dgm:cxn modelId="{91A8A0E5-FF10-410F-B8DC-D8F6C29D3973}" srcId="{E5DC01E7-C862-4DCE-80EA-46E8944929AD}" destId="{2379F17B-27F9-4440-9A25-46470241F470}" srcOrd="0" destOrd="0" parTransId="{C130D812-176D-4101-B1DE-116E44E8B245}" sibTransId="{27A93C21-7654-4E8C-B200-7AFF435BBA06}"/>
    <dgm:cxn modelId="{D05A29F9-4E99-4DB0-A9CE-1A8A6D9F99EC}" type="presOf" srcId="{AA4AB6B9-C96F-4644-9C8A-1EA584211958}" destId="{F60CA0A0-68BB-4350-9E5E-E96836A7F78D}" srcOrd="0" destOrd="0" presId="urn:microsoft.com/office/officeart/2005/8/layout/cycle5"/>
    <dgm:cxn modelId="{899393FE-02DB-41E1-A092-2C8C7EB4B8B9}" srcId="{E5DC01E7-C862-4DCE-80EA-46E8944929AD}" destId="{3F76689A-71F5-486D-B146-67784007E6E3}" srcOrd="3" destOrd="0" parTransId="{EA8CBCC7-3EBE-43D6-94E8-14CD3C70F647}" sibTransId="{8CAB6891-FC86-4F1C-B78E-586CA6C9DD0A}"/>
    <dgm:cxn modelId="{BBE55578-028A-44B4-94D2-FF89FB3C545F}" type="presParOf" srcId="{79E8F3CC-E8E8-49FD-9C22-2CEB4C097E56}" destId="{D983F551-BEB0-4A6B-9DB7-FA11E17361D0}" srcOrd="0" destOrd="0" presId="urn:microsoft.com/office/officeart/2005/8/layout/cycle5"/>
    <dgm:cxn modelId="{7DD04F1E-473D-45FD-9F97-677323884C77}" type="presParOf" srcId="{79E8F3CC-E8E8-49FD-9C22-2CEB4C097E56}" destId="{AED62747-9C8E-4CB8-994C-620113BFBA26}" srcOrd="1" destOrd="0" presId="urn:microsoft.com/office/officeart/2005/8/layout/cycle5"/>
    <dgm:cxn modelId="{3BB64864-3F25-448A-9279-A524C6047201}" type="presParOf" srcId="{79E8F3CC-E8E8-49FD-9C22-2CEB4C097E56}" destId="{7F12BD20-F376-49D4-AA12-B12473DC3F77}" srcOrd="2" destOrd="0" presId="urn:microsoft.com/office/officeart/2005/8/layout/cycle5"/>
    <dgm:cxn modelId="{24473620-3C6C-438C-86CD-96C5D411F6F3}" type="presParOf" srcId="{79E8F3CC-E8E8-49FD-9C22-2CEB4C097E56}" destId="{10B8F9D7-287D-4C47-910B-3004D09DB945}" srcOrd="3" destOrd="0" presId="urn:microsoft.com/office/officeart/2005/8/layout/cycle5"/>
    <dgm:cxn modelId="{4384B09D-6BFE-4E03-8421-DE59ED8FAAC1}" type="presParOf" srcId="{79E8F3CC-E8E8-49FD-9C22-2CEB4C097E56}" destId="{02D6E63F-A081-45AA-8EF4-21D33EEA9B07}" srcOrd="4" destOrd="0" presId="urn:microsoft.com/office/officeart/2005/8/layout/cycle5"/>
    <dgm:cxn modelId="{3181D848-58C1-4D3F-A4C0-F701B397BF4B}" type="presParOf" srcId="{79E8F3CC-E8E8-49FD-9C22-2CEB4C097E56}" destId="{F60CA0A0-68BB-4350-9E5E-E96836A7F78D}" srcOrd="5" destOrd="0" presId="urn:microsoft.com/office/officeart/2005/8/layout/cycle5"/>
    <dgm:cxn modelId="{60D43A84-3396-41B4-94D7-CA17AE9F3733}" type="presParOf" srcId="{79E8F3CC-E8E8-49FD-9C22-2CEB4C097E56}" destId="{02474B91-18A3-4BF4-922A-EA9E3A098E3B}" srcOrd="6" destOrd="0" presId="urn:microsoft.com/office/officeart/2005/8/layout/cycle5"/>
    <dgm:cxn modelId="{019CD698-C20E-4933-8A0F-5DAB4AFE8302}" type="presParOf" srcId="{79E8F3CC-E8E8-49FD-9C22-2CEB4C097E56}" destId="{35B031EE-BE08-4ED2-94A3-76F838D6E217}" srcOrd="7" destOrd="0" presId="urn:microsoft.com/office/officeart/2005/8/layout/cycle5"/>
    <dgm:cxn modelId="{D659E06D-226A-497E-95A4-C337EFE00608}" type="presParOf" srcId="{79E8F3CC-E8E8-49FD-9C22-2CEB4C097E56}" destId="{B0C6BC9F-E0B5-4B2F-A492-799366ECA55A}" srcOrd="8" destOrd="0" presId="urn:microsoft.com/office/officeart/2005/8/layout/cycle5"/>
    <dgm:cxn modelId="{F3E51856-2263-4370-A5BA-A3417C17BBFF}" type="presParOf" srcId="{79E8F3CC-E8E8-49FD-9C22-2CEB4C097E56}" destId="{82748188-93B9-4C15-B2EB-B21A820BBF87}" srcOrd="9" destOrd="0" presId="urn:microsoft.com/office/officeart/2005/8/layout/cycle5"/>
    <dgm:cxn modelId="{EA963142-D627-42C5-AA05-7CF3466AC2BE}" type="presParOf" srcId="{79E8F3CC-E8E8-49FD-9C22-2CEB4C097E56}" destId="{13DE7840-5624-42DC-AF94-6BE64A5D4274}" srcOrd="10" destOrd="0" presId="urn:microsoft.com/office/officeart/2005/8/layout/cycle5"/>
    <dgm:cxn modelId="{A3AB18D3-9FF8-4B3F-B494-3B0BBAD16E52}" type="presParOf" srcId="{79E8F3CC-E8E8-49FD-9C22-2CEB4C097E56}" destId="{77710369-0E19-45C1-993D-D044FDF600AF}" srcOrd="11" destOrd="0" presId="urn:microsoft.com/office/officeart/2005/8/layout/cycle5"/>
    <dgm:cxn modelId="{8537964D-9613-4782-BFAD-9163589730DB}" type="presParOf" srcId="{79E8F3CC-E8E8-49FD-9C22-2CEB4C097E56}" destId="{FFAFE147-3CD5-4885-87B5-2A38D82A3AB1}" srcOrd="12" destOrd="0" presId="urn:microsoft.com/office/officeart/2005/8/layout/cycle5"/>
    <dgm:cxn modelId="{2739C923-E9ED-4463-A876-F2735C586F4E}" type="presParOf" srcId="{79E8F3CC-E8E8-49FD-9C22-2CEB4C097E56}" destId="{2830AF0D-4A39-4B4F-919D-BCA39CDE5969}" srcOrd="13" destOrd="0" presId="urn:microsoft.com/office/officeart/2005/8/layout/cycle5"/>
    <dgm:cxn modelId="{54381381-2465-490D-BE7E-3A88DD594228}" type="presParOf" srcId="{79E8F3CC-E8E8-49FD-9C22-2CEB4C097E56}" destId="{A481873E-02D4-4C01-9ED6-92A36406A46B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50BF44-0AF2-401E-AFE1-FEFC660499B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FEE8B2E-1DEE-444E-BE5A-3931B4203BE5}">
      <dgm:prSet phldrT="[Texto]" custT="1"/>
      <dgm:spPr/>
      <dgm:t>
        <a:bodyPr/>
        <a:lstStyle/>
        <a:p>
          <a:r>
            <a:rPr lang="es-E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Artículos científicos en revistas indexadas</a:t>
          </a:r>
          <a:endParaRPr lang="es-CO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73278B-2AC4-4388-8879-D67ACA3D67FD}" type="parTrans" cxnId="{79D31B7E-A043-4B4D-B0EB-A9FB277BA5D6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6C51CE-4BEA-4555-8890-769D2960233E}" type="sibTrans" cxnId="{79D31B7E-A043-4B4D-B0EB-A9FB277BA5D6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49DB16-3501-4C69-9110-F846683938AD}">
      <dgm:prSet phldrT="[Texto]" custT="1"/>
      <dgm:spPr/>
      <dgm:t>
        <a:bodyPr/>
        <a:lstStyle/>
        <a:p>
          <a:r>
            <a:rPr lang="es-E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Ponencias en congresos y seminarios</a:t>
          </a:r>
          <a:endParaRPr lang="es-CO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9C11DC-6415-4962-847B-A0244A3AD45D}" type="parTrans" cxnId="{22E7AD21-A290-475E-A6AF-228161986524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FD2A3E-8985-4D9F-BBF5-0608E9945E73}" type="sibTrans" cxnId="{22E7AD21-A290-475E-A6AF-228161986524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CCE5CA-4A74-43D6-89EF-C3B9942C7716}">
      <dgm:prSet phldrT="[Texto]" custT="1"/>
      <dgm:spPr/>
      <dgm:t>
        <a:bodyPr/>
        <a:lstStyle/>
        <a:p>
          <a:r>
            <a:rPr lang="es-E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Informes técnicos y diagnósticos comunitarios</a:t>
          </a:r>
          <a:endParaRPr lang="es-CO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920DCE-2546-4D1E-A37B-4F4912DA2EDE}" type="parTrans" cxnId="{2B74FF68-3EBC-49BE-8F11-C39A27147CBF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1F8EBF-B209-4014-9CD6-4F6C9EAD75E4}" type="sibTrans" cxnId="{2B74FF68-3EBC-49BE-8F11-C39A27147CBF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07B7E-8BFD-454D-BCB9-9E1B533D9353}">
      <dgm:prSet phldrT="[Texto]" custT="1"/>
      <dgm:spPr/>
      <dgm:t>
        <a:bodyPr/>
        <a:lstStyle/>
        <a:p>
          <a:r>
            <a:rPr lang="es-E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Guías metodológicas </a:t>
          </a:r>
          <a:endParaRPr lang="es-CO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5138A5-C2D0-4A95-B56F-7E84A08A8AFA}" type="parTrans" cxnId="{55ABBA8E-CC8D-4CD8-A924-E3E1BC9643A8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FB0605-71CB-45BC-A530-53FB4DCD401E}" type="sibTrans" cxnId="{55ABBA8E-CC8D-4CD8-A924-E3E1BC9643A8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3F7D9-8C7B-406D-8048-C9A050DD031D}">
      <dgm:prSet phldrT="[Texto]" custT="1"/>
      <dgm:spPr/>
      <dgm:t>
        <a:bodyPr/>
        <a:lstStyle/>
        <a:p>
          <a:r>
            <a:rPr lang="es-E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Publicaciones divulgativas y medios de comunicación</a:t>
          </a:r>
          <a:endParaRPr lang="es-CO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23953C-B41F-478E-A114-4D968E6DE5DA}" type="parTrans" cxnId="{196E6B22-F776-4D80-9300-346446418D1E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ACD312-F431-413E-85DC-F2457FD96EED}" type="sibTrans" cxnId="{196E6B22-F776-4D80-9300-346446418D1E}">
      <dgm:prSet/>
      <dgm:spPr/>
      <dgm:t>
        <a:bodyPr/>
        <a:lstStyle/>
        <a:p>
          <a:endParaRPr lang="es-CO" sz="1200" b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85DCA4-B3F3-4533-A920-342773CE16CA}" type="pres">
      <dgm:prSet presAssocID="{7950BF44-0AF2-401E-AFE1-FEFC660499BF}" presName="diagram" presStyleCnt="0">
        <dgm:presLayoutVars>
          <dgm:dir/>
          <dgm:resizeHandles val="exact"/>
        </dgm:presLayoutVars>
      </dgm:prSet>
      <dgm:spPr/>
    </dgm:pt>
    <dgm:pt modelId="{80D2D2ED-46D5-45F9-9FCE-E3F289E6A38D}" type="pres">
      <dgm:prSet presAssocID="{DFEE8B2E-1DEE-444E-BE5A-3931B4203BE5}" presName="node" presStyleLbl="node1" presStyleIdx="0" presStyleCnt="5">
        <dgm:presLayoutVars>
          <dgm:bulletEnabled val="1"/>
        </dgm:presLayoutVars>
      </dgm:prSet>
      <dgm:spPr/>
    </dgm:pt>
    <dgm:pt modelId="{37AEFD92-446F-4F0B-BA22-71EFA07E3AE3}" type="pres">
      <dgm:prSet presAssocID="{2F6C51CE-4BEA-4555-8890-769D2960233E}" presName="sibTrans" presStyleCnt="0"/>
      <dgm:spPr/>
    </dgm:pt>
    <dgm:pt modelId="{1EB7AD61-DB9B-4A4F-B9DC-47DACE0EC8DF}" type="pres">
      <dgm:prSet presAssocID="{CD49DB16-3501-4C69-9110-F846683938AD}" presName="node" presStyleLbl="node1" presStyleIdx="1" presStyleCnt="5">
        <dgm:presLayoutVars>
          <dgm:bulletEnabled val="1"/>
        </dgm:presLayoutVars>
      </dgm:prSet>
      <dgm:spPr/>
    </dgm:pt>
    <dgm:pt modelId="{A75A10BB-B2F3-4DA2-9CB9-A0B2E04B6B4A}" type="pres">
      <dgm:prSet presAssocID="{10FD2A3E-8985-4D9F-BBF5-0608E9945E73}" presName="sibTrans" presStyleCnt="0"/>
      <dgm:spPr/>
    </dgm:pt>
    <dgm:pt modelId="{4F91D329-C837-4CDE-ADEF-2253C2CE511E}" type="pres">
      <dgm:prSet presAssocID="{25CCE5CA-4A74-43D6-89EF-C3B9942C7716}" presName="node" presStyleLbl="node1" presStyleIdx="2" presStyleCnt="5">
        <dgm:presLayoutVars>
          <dgm:bulletEnabled val="1"/>
        </dgm:presLayoutVars>
      </dgm:prSet>
      <dgm:spPr/>
    </dgm:pt>
    <dgm:pt modelId="{AFB3D5CF-6FA2-402B-8840-A3CECE525F08}" type="pres">
      <dgm:prSet presAssocID="{E01F8EBF-B209-4014-9CD6-4F6C9EAD75E4}" presName="sibTrans" presStyleCnt="0"/>
      <dgm:spPr/>
    </dgm:pt>
    <dgm:pt modelId="{E9D757D7-BE2E-406F-9509-6D358357A16C}" type="pres">
      <dgm:prSet presAssocID="{46307B7E-8BFD-454D-BCB9-9E1B533D9353}" presName="node" presStyleLbl="node1" presStyleIdx="3" presStyleCnt="5">
        <dgm:presLayoutVars>
          <dgm:bulletEnabled val="1"/>
        </dgm:presLayoutVars>
      </dgm:prSet>
      <dgm:spPr/>
    </dgm:pt>
    <dgm:pt modelId="{F7A3F78B-6271-49DA-8ACC-42453A307560}" type="pres">
      <dgm:prSet presAssocID="{2AFB0605-71CB-45BC-A530-53FB4DCD401E}" presName="sibTrans" presStyleCnt="0"/>
      <dgm:spPr/>
    </dgm:pt>
    <dgm:pt modelId="{1BDD7A1D-1B15-4988-908E-CC0A632F40D0}" type="pres">
      <dgm:prSet presAssocID="{DFF3F7D9-8C7B-406D-8048-C9A050DD031D}" presName="node" presStyleLbl="node1" presStyleIdx="4" presStyleCnt="5">
        <dgm:presLayoutVars>
          <dgm:bulletEnabled val="1"/>
        </dgm:presLayoutVars>
      </dgm:prSet>
      <dgm:spPr/>
    </dgm:pt>
  </dgm:ptLst>
  <dgm:cxnLst>
    <dgm:cxn modelId="{F015A002-12A2-47E9-AEB8-1626A79E20DE}" type="presOf" srcId="{DFF3F7D9-8C7B-406D-8048-C9A050DD031D}" destId="{1BDD7A1D-1B15-4988-908E-CC0A632F40D0}" srcOrd="0" destOrd="0" presId="urn:microsoft.com/office/officeart/2005/8/layout/default"/>
    <dgm:cxn modelId="{E5D37E1B-D96D-4E26-A94B-2ADB9E440FCE}" type="presOf" srcId="{25CCE5CA-4A74-43D6-89EF-C3B9942C7716}" destId="{4F91D329-C837-4CDE-ADEF-2253C2CE511E}" srcOrd="0" destOrd="0" presId="urn:microsoft.com/office/officeart/2005/8/layout/default"/>
    <dgm:cxn modelId="{22E7AD21-A290-475E-A6AF-228161986524}" srcId="{7950BF44-0AF2-401E-AFE1-FEFC660499BF}" destId="{CD49DB16-3501-4C69-9110-F846683938AD}" srcOrd="1" destOrd="0" parTransId="{D29C11DC-6415-4962-847B-A0244A3AD45D}" sibTransId="{10FD2A3E-8985-4D9F-BBF5-0608E9945E73}"/>
    <dgm:cxn modelId="{196E6B22-F776-4D80-9300-346446418D1E}" srcId="{7950BF44-0AF2-401E-AFE1-FEFC660499BF}" destId="{DFF3F7D9-8C7B-406D-8048-C9A050DD031D}" srcOrd="4" destOrd="0" parTransId="{FC23953C-B41F-478E-A114-4D968E6DE5DA}" sibTransId="{67ACD312-F431-413E-85DC-F2457FD96EED}"/>
    <dgm:cxn modelId="{0F2E052A-DC0E-42D4-A60F-35D181647710}" type="presOf" srcId="{CD49DB16-3501-4C69-9110-F846683938AD}" destId="{1EB7AD61-DB9B-4A4F-B9DC-47DACE0EC8DF}" srcOrd="0" destOrd="0" presId="urn:microsoft.com/office/officeart/2005/8/layout/default"/>
    <dgm:cxn modelId="{2B74FF68-3EBC-49BE-8F11-C39A27147CBF}" srcId="{7950BF44-0AF2-401E-AFE1-FEFC660499BF}" destId="{25CCE5CA-4A74-43D6-89EF-C3B9942C7716}" srcOrd="2" destOrd="0" parTransId="{3A920DCE-2546-4D1E-A37B-4F4912DA2EDE}" sibTransId="{E01F8EBF-B209-4014-9CD6-4F6C9EAD75E4}"/>
    <dgm:cxn modelId="{79D31B7E-A043-4B4D-B0EB-A9FB277BA5D6}" srcId="{7950BF44-0AF2-401E-AFE1-FEFC660499BF}" destId="{DFEE8B2E-1DEE-444E-BE5A-3931B4203BE5}" srcOrd="0" destOrd="0" parTransId="{D373278B-2AC4-4388-8879-D67ACA3D67FD}" sibTransId="{2F6C51CE-4BEA-4555-8890-769D2960233E}"/>
    <dgm:cxn modelId="{819F6E8B-6CD4-439E-AA6D-80311788F157}" type="presOf" srcId="{DFEE8B2E-1DEE-444E-BE5A-3931B4203BE5}" destId="{80D2D2ED-46D5-45F9-9FCE-E3F289E6A38D}" srcOrd="0" destOrd="0" presId="urn:microsoft.com/office/officeart/2005/8/layout/default"/>
    <dgm:cxn modelId="{55ABBA8E-CC8D-4CD8-A924-E3E1BC9643A8}" srcId="{7950BF44-0AF2-401E-AFE1-FEFC660499BF}" destId="{46307B7E-8BFD-454D-BCB9-9E1B533D9353}" srcOrd="3" destOrd="0" parTransId="{425138A5-C2D0-4A95-B56F-7E84A08A8AFA}" sibTransId="{2AFB0605-71CB-45BC-A530-53FB4DCD401E}"/>
    <dgm:cxn modelId="{C976B69C-8597-41C7-A70F-10DDE42DC8ED}" type="presOf" srcId="{46307B7E-8BFD-454D-BCB9-9E1B533D9353}" destId="{E9D757D7-BE2E-406F-9509-6D358357A16C}" srcOrd="0" destOrd="0" presId="urn:microsoft.com/office/officeart/2005/8/layout/default"/>
    <dgm:cxn modelId="{B53461ED-F676-4677-86AA-0365B03DFAE6}" type="presOf" srcId="{7950BF44-0AF2-401E-AFE1-FEFC660499BF}" destId="{6385DCA4-B3F3-4533-A920-342773CE16CA}" srcOrd="0" destOrd="0" presId="urn:microsoft.com/office/officeart/2005/8/layout/default"/>
    <dgm:cxn modelId="{1746E5EF-7E6C-448C-ACDF-BBE71A11AA34}" type="presParOf" srcId="{6385DCA4-B3F3-4533-A920-342773CE16CA}" destId="{80D2D2ED-46D5-45F9-9FCE-E3F289E6A38D}" srcOrd="0" destOrd="0" presId="urn:microsoft.com/office/officeart/2005/8/layout/default"/>
    <dgm:cxn modelId="{2F511338-9621-43E5-B1EB-4C4FB7AE4F35}" type="presParOf" srcId="{6385DCA4-B3F3-4533-A920-342773CE16CA}" destId="{37AEFD92-446F-4F0B-BA22-71EFA07E3AE3}" srcOrd="1" destOrd="0" presId="urn:microsoft.com/office/officeart/2005/8/layout/default"/>
    <dgm:cxn modelId="{79192215-BD97-4BB3-80CF-97603507CC3B}" type="presParOf" srcId="{6385DCA4-B3F3-4533-A920-342773CE16CA}" destId="{1EB7AD61-DB9B-4A4F-B9DC-47DACE0EC8DF}" srcOrd="2" destOrd="0" presId="urn:microsoft.com/office/officeart/2005/8/layout/default"/>
    <dgm:cxn modelId="{443A900A-1988-4E91-8A00-607DBFA49539}" type="presParOf" srcId="{6385DCA4-B3F3-4533-A920-342773CE16CA}" destId="{A75A10BB-B2F3-4DA2-9CB9-A0B2E04B6B4A}" srcOrd="3" destOrd="0" presId="urn:microsoft.com/office/officeart/2005/8/layout/default"/>
    <dgm:cxn modelId="{2AC1F846-BF0E-4B3B-AD97-4F461D69A99D}" type="presParOf" srcId="{6385DCA4-B3F3-4533-A920-342773CE16CA}" destId="{4F91D329-C837-4CDE-ADEF-2253C2CE511E}" srcOrd="4" destOrd="0" presId="urn:microsoft.com/office/officeart/2005/8/layout/default"/>
    <dgm:cxn modelId="{B539E81C-63EB-4FAA-93DD-6990D6BD1F16}" type="presParOf" srcId="{6385DCA4-B3F3-4533-A920-342773CE16CA}" destId="{AFB3D5CF-6FA2-402B-8840-A3CECE525F08}" srcOrd="5" destOrd="0" presId="urn:microsoft.com/office/officeart/2005/8/layout/default"/>
    <dgm:cxn modelId="{D96BC58F-31BD-4BCD-A6FF-256D21F8E729}" type="presParOf" srcId="{6385DCA4-B3F3-4533-A920-342773CE16CA}" destId="{E9D757D7-BE2E-406F-9509-6D358357A16C}" srcOrd="6" destOrd="0" presId="urn:microsoft.com/office/officeart/2005/8/layout/default"/>
    <dgm:cxn modelId="{7383D218-B548-41B7-8D12-7E9306D4C0B1}" type="presParOf" srcId="{6385DCA4-B3F3-4533-A920-342773CE16CA}" destId="{F7A3F78B-6271-49DA-8ACC-42453A307560}" srcOrd="7" destOrd="0" presId="urn:microsoft.com/office/officeart/2005/8/layout/default"/>
    <dgm:cxn modelId="{595A5ACD-97D9-475B-8630-FCBA21B6BC78}" type="presParOf" srcId="{6385DCA4-B3F3-4533-A920-342773CE16CA}" destId="{1BDD7A1D-1B15-4988-908E-CC0A632F40D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BFEB8C-008D-4B52-BE89-A6883B3CF292}" type="doc">
      <dgm:prSet loTypeId="urn:microsoft.com/office/officeart/2005/8/layout/l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9A5B024C-B72A-4838-B40C-C118BDF74A9A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PERSONALES Y AFECTIVAS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92292B-A1D7-4157-AB19-180CF69E23CA}" type="parTrans" cxnId="{B72B2278-193B-4CD1-ADAA-846C3EEABE14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42A8A5-5A59-41C6-B49B-0BC928270B2B}" type="sibTrans" cxnId="{B72B2278-193B-4CD1-ADAA-846C3EEABE14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8B62E6-912A-4867-ABB4-F3FDCB29F96E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COMUNICATIVAS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CC6790-6B6E-4781-91FA-90173E338C34}" type="parTrans" cxnId="{02215FBA-C31E-4DC1-960E-3AB417E59452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A81680-FB9E-4136-9321-71A889432259}" type="sibTrans" cxnId="{02215FBA-C31E-4DC1-960E-3AB417E59452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C2D48-BF3C-48ED-A3A2-EE2438B629BB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PENSAMIENTO CRÍTICO Y REFLEXIVO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58BD2F-D0CD-4DD2-9801-38F1CAE96707}" type="parTrans" cxnId="{416F8820-40AE-484F-8C5D-552B48044575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B92106-E941-4604-90FD-D420F55346BF}" type="sibTrans" cxnId="{416F8820-40AE-484F-8C5D-552B48044575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BEE614-E420-4DC1-84BD-DF1EDBCCE6F0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TRANSFERENCIA TECNOLOGICA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320966-CA3B-4F63-9C0A-BE725AD6D697}" type="parTrans" cxnId="{B134E50B-5FF2-4C42-9026-77C2A19D1654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A06584-48EB-4C0D-8090-1385C6629473}" type="sibTrans" cxnId="{B134E50B-5FF2-4C42-9026-77C2A19D1654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642757-7F99-4F5F-B17E-BE517B016B6D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INVESTIGATIVAS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46B85B-8FBC-48B8-A29D-5CB4C1438D6F}" type="parTrans" cxnId="{D59555B5-0398-4A34-BF24-D3304BD2CFE4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EDB283-C969-4B38-9BB2-F605499DBE3E}" type="sibTrans" cxnId="{D59555B5-0398-4A34-BF24-D3304BD2CFE4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4185E3-8483-489F-94FA-9F7BD5FDF757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RELACIONALES E INTERPERSONALES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229430-7462-4ABC-B107-14B750B3629C}" type="parTrans" cxnId="{A5AF448C-66E0-4349-A65A-41384D071498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44147B-4BE9-47C1-BE8F-4B2C626D4B76}" type="sibTrans" cxnId="{A5AF448C-66E0-4349-A65A-41384D071498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14BD81-BA9D-412C-A8C6-AF2E11B12533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ORGANIZACIONALES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CF64A1-13BA-4F58-BFD7-29CC4D2BEB9F}" type="parTrans" cxnId="{1EC886C6-3CED-492F-A23D-4FEFC4B774FF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64AA70-7861-4CA7-BDBE-56ADFB5CECCB}" type="sibTrans" cxnId="{1EC886C6-3CED-492F-A23D-4FEFC4B774FF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F03A78-A2E9-4C4B-954B-26C457CCB8D7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CUIDADO Y AUTOCUIDADO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88214C-BF9A-491A-B6B1-F549FDD60D2C}" type="parTrans" cxnId="{7F072A02-5274-43AC-BF11-E2D39DD3F43D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05E1AD-7A39-4692-9E69-CACE65A78659}" type="sibTrans" cxnId="{7F072A02-5274-43AC-BF11-E2D39DD3F43D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686426-458C-4E62-AA87-A8065A3CF7F2}">
      <dgm:prSet phldrT="[Texto]" custT="1"/>
      <dgm:spPr/>
      <dgm:t>
        <a:bodyPr/>
        <a:lstStyle/>
        <a:p>
          <a:r>
            <a:rPr lang="es-ES" sz="1600" b="1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ÉTICAS Y RESPONSABILIDAD SOCIAL</a:t>
          </a:r>
          <a:endParaRPr lang="es-CO" sz="1600" b="1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DC0B9-C30E-4A70-9E6B-4AA442B187A2}" type="parTrans" cxnId="{87316F09-453C-44CD-9EFA-0168A94C18C7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AE450B-C2D3-48F6-9F1A-EAF209F57D32}" type="sibTrans" cxnId="{87316F09-453C-44CD-9EFA-0168A94C18C7}">
      <dgm:prSet/>
      <dgm:spPr/>
      <dgm:t>
        <a:bodyPr/>
        <a:lstStyle/>
        <a:p>
          <a:endParaRPr lang="es-CO" sz="1600" b="1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E41D99-5AD4-4461-8F50-7B618DFECDA1}" type="pres">
      <dgm:prSet presAssocID="{B0BFEB8C-008D-4B52-BE89-A6883B3CF29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5BF686CB-5C5D-4FDE-914A-C716360A662D}" type="pres">
      <dgm:prSet presAssocID="{9A5B024C-B72A-4838-B40C-C118BDF74A9A}" presName="horFlow" presStyleCnt="0"/>
      <dgm:spPr/>
    </dgm:pt>
    <dgm:pt modelId="{2460E405-F391-4D87-959D-842DD8E6A1C1}" type="pres">
      <dgm:prSet presAssocID="{9A5B024C-B72A-4838-B40C-C118BDF74A9A}" presName="bigChev" presStyleLbl="node1" presStyleIdx="0" presStyleCnt="3"/>
      <dgm:spPr/>
    </dgm:pt>
    <dgm:pt modelId="{633078DD-4321-4379-ADD5-E47FCA2E4B3C}" type="pres">
      <dgm:prSet presAssocID="{17CC6790-6B6E-4781-91FA-90173E338C34}" presName="parTrans" presStyleCnt="0"/>
      <dgm:spPr/>
    </dgm:pt>
    <dgm:pt modelId="{968E3A05-24F0-49E2-BDA4-C6FEB7DF8458}" type="pres">
      <dgm:prSet presAssocID="{8A8B62E6-912A-4867-ABB4-F3FDCB29F96E}" presName="node" presStyleLbl="alignAccFollowNode1" presStyleIdx="0" presStyleCnt="6">
        <dgm:presLayoutVars>
          <dgm:bulletEnabled val="1"/>
        </dgm:presLayoutVars>
      </dgm:prSet>
      <dgm:spPr/>
    </dgm:pt>
    <dgm:pt modelId="{CFA9B5A8-D717-4A2B-A6BB-6E502CF345DD}" type="pres">
      <dgm:prSet presAssocID="{91A81680-FB9E-4136-9321-71A889432259}" presName="sibTrans" presStyleCnt="0"/>
      <dgm:spPr/>
    </dgm:pt>
    <dgm:pt modelId="{6422598C-E247-43FA-81A8-E63E9ECBDDB2}" type="pres">
      <dgm:prSet presAssocID="{DFAC2D48-BF3C-48ED-A3A2-EE2438B629BB}" presName="node" presStyleLbl="alignAccFollowNode1" presStyleIdx="1" presStyleCnt="6">
        <dgm:presLayoutVars>
          <dgm:bulletEnabled val="1"/>
        </dgm:presLayoutVars>
      </dgm:prSet>
      <dgm:spPr/>
    </dgm:pt>
    <dgm:pt modelId="{4FB59D2E-BDEE-496A-A728-2ECD41228256}" type="pres">
      <dgm:prSet presAssocID="{9A5B024C-B72A-4838-B40C-C118BDF74A9A}" presName="vSp" presStyleCnt="0"/>
      <dgm:spPr/>
    </dgm:pt>
    <dgm:pt modelId="{C0512A09-FF59-46B4-88D1-F09344A63F6A}" type="pres">
      <dgm:prSet presAssocID="{CDBEE614-E420-4DC1-84BD-DF1EDBCCE6F0}" presName="horFlow" presStyleCnt="0"/>
      <dgm:spPr/>
    </dgm:pt>
    <dgm:pt modelId="{218FFE82-D331-45E4-B71B-F5965FCB9564}" type="pres">
      <dgm:prSet presAssocID="{CDBEE614-E420-4DC1-84BD-DF1EDBCCE6F0}" presName="bigChev" presStyleLbl="node1" presStyleIdx="1" presStyleCnt="3"/>
      <dgm:spPr/>
    </dgm:pt>
    <dgm:pt modelId="{BBF54790-7856-4F0B-8E2C-E6AD5A638DA5}" type="pres">
      <dgm:prSet presAssocID="{9F46B85B-8FBC-48B8-A29D-5CB4C1438D6F}" presName="parTrans" presStyleCnt="0"/>
      <dgm:spPr/>
    </dgm:pt>
    <dgm:pt modelId="{E7866100-C1EA-4E54-9858-0558C2439EA4}" type="pres">
      <dgm:prSet presAssocID="{83642757-7F99-4F5F-B17E-BE517B016B6D}" presName="node" presStyleLbl="alignAccFollowNode1" presStyleIdx="2" presStyleCnt="6">
        <dgm:presLayoutVars>
          <dgm:bulletEnabled val="1"/>
        </dgm:presLayoutVars>
      </dgm:prSet>
      <dgm:spPr/>
    </dgm:pt>
    <dgm:pt modelId="{F9B13B01-96FF-41FB-BBBD-E93FD6E251AD}" type="pres">
      <dgm:prSet presAssocID="{2AEDB283-C969-4B38-9BB2-F605499DBE3E}" presName="sibTrans" presStyleCnt="0"/>
      <dgm:spPr/>
    </dgm:pt>
    <dgm:pt modelId="{624D88E8-A2FC-4C32-B204-275152603F06}" type="pres">
      <dgm:prSet presAssocID="{4F4185E3-8483-489F-94FA-9F7BD5FDF757}" presName="node" presStyleLbl="alignAccFollowNode1" presStyleIdx="3" presStyleCnt="6">
        <dgm:presLayoutVars>
          <dgm:bulletEnabled val="1"/>
        </dgm:presLayoutVars>
      </dgm:prSet>
      <dgm:spPr/>
    </dgm:pt>
    <dgm:pt modelId="{D7089C0B-629B-4F10-96B1-37B61DDC80FF}" type="pres">
      <dgm:prSet presAssocID="{CDBEE614-E420-4DC1-84BD-DF1EDBCCE6F0}" presName="vSp" presStyleCnt="0"/>
      <dgm:spPr/>
    </dgm:pt>
    <dgm:pt modelId="{C87E54AF-49B0-4E41-878D-FC17B85EF7C3}" type="pres">
      <dgm:prSet presAssocID="{9414BD81-BA9D-412C-A8C6-AF2E11B12533}" presName="horFlow" presStyleCnt="0"/>
      <dgm:spPr/>
    </dgm:pt>
    <dgm:pt modelId="{898CDE33-683C-474E-8C38-149BC2A9FF39}" type="pres">
      <dgm:prSet presAssocID="{9414BD81-BA9D-412C-A8C6-AF2E11B12533}" presName="bigChev" presStyleLbl="node1" presStyleIdx="2" presStyleCnt="3"/>
      <dgm:spPr/>
    </dgm:pt>
    <dgm:pt modelId="{34ECB941-02C3-45AC-8DDC-E7E0B79F6085}" type="pres">
      <dgm:prSet presAssocID="{2D88214C-BF9A-491A-B6B1-F549FDD60D2C}" presName="parTrans" presStyleCnt="0"/>
      <dgm:spPr/>
    </dgm:pt>
    <dgm:pt modelId="{497EF430-F9C8-4475-BFA6-0EFCF173E172}" type="pres">
      <dgm:prSet presAssocID="{46F03A78-A2E9-4C4B-954B-26C457CCB8D7}" presName="node" presStyleLbl="alignAccFollowNode1" presStyleIdx="4" presStyleCnt="6">
        <dgm:presLayoutVars>
          <dgm:bulletEnabled val="1"/>
        </dgm:presLayoutVars>
      </dgm:prSet>
      <dgm:spPr/>
    </dgm:pt>
    <dgm:pt modelId="{03B7EA94-9FA2-41E1-A55C-8EC90DD85CA7}" type="pres">
      <dgm:prSet presAssocID="{2B05E1AD-7A39-4692-9E69-CACE65A78659}" presName="sibTrans" presStyleCnt="0"/>
      <dgm:spPr/>
    </dgm:pt>
    <dgm:pt modelId="{6EE49E3D-8BAD-4D84-9470-8B71F4C41C32}" type="pres">
      <dgm:prSet presAssocID="{9E686426-458C-4E62-AA87-A8065A3CF7F2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7F072A02-5274-43AC-BF11-E2D39DD3F43D}" srcId="{9414BD81-BA9D-412C-A8C6-AF2E11B12533}" destId="{46F03A78-A2E9-4C4B-954B-26C457CCB8D7}" srcOrd="0" destOrd="0" parTransId="{2D88214C-BF9A-491A-B6B1-F549FDD60D2C}" sibTransId="{2B05E1AD-7A39-4692-9E69-CACE65A78659}"/>
    <dgm:cxn modelId="{64605905-5585-4B6D-A789-4B0A4E3C2B4D}" type="presOf" srcId="{83642757-7F99-4F5F-B17E-BE517B016B6D}" destId="{E7866100-C1EA-4E54-9858-0558C2439EA4}" srcOrd="0" destOrd="0" presId="urn:microsoft.com/office/officeart/2005/8/layout/lProcess3"/>
    <dgm:cxn modelId="{87316F09-453C-44CD-9EFA-0168A94C18C7}" srcId="{9414BD81-BA9D-412C-A8C6-AF2E11B12533}" destId="{9E686426-458C-4E62-AA87-A8065A3CF7F2}" srcOrd="1" destOrd="0" parTransId="{CEADC0B9-C30E-4A70-9E6B-4AA442B187A2}" sibTransId="{8EAE450B-C2D3-48F6-9F1A-EAF209F57D32}"/>
    <dgm:cxn modelId="{B134E50B-5FF2-4C42-9026-77C2A19D1654}" srcId="{B0BFEB8C-008D-4B52-BE89-A6883B3CF292}" destId="{CDBEE614-E420-4DC1-84BD-DF1EDBCCE6F0}" srcOrd="1" destOrd="0" parTransId="{08320966-CA3B-4F63-9C0A-BE725AD6D697}" sibTransId="{50A06584-48EB-4C0D-8090-1385C6629473}"/>
    <dgm:cxn modelId="{416F8820-40AE-484F-8C5D-552B48044575}" srcId="{9A5B024C-B72A-4838-B40C-C118BDF74A9A}" destId="{DFAC2D48-BF3C-48ED-A3A2-EE2438B629BB}" srcOrd="1" destOrd="0" parTransId="{1D58BD2F-D0CD-4DD2-9801-38F1CAE96707}" sibTransId="{3EB92106-E941-4604-90FD-D420F55346BF}"/>
    <dgm:cxn modelId="{77F7AE4A-15F1-441D-9CCE-F31D341A3CA4}" type="presOf" srcId="{DFAC2D48-BF3C-48ED-A3A2-EE2438B629BB}" destId="{6422598C-E247-43FA-81A8-E63E9ECBDDB2}" srcOrd="0" destOrd="0" presId="urn:microsoft.com/office/officeart/2005/8/layout/lProcess3"/>
    <dgm:cxn modelId="{8FC6144E-BDB8-4841-86D0-C5FFB2619220}" type="presOf" srcId="{8A8B62E6-912A-4867-ABB4-F3FDCB29F96E}" destId="{968E3A05-24F0-49E2-BDA4-C6FEB7DF8458}" srcOrd="0" destOrd="0" presId="urn:microsoft.com/office/officeart/2005/8/layout/lProcess3"/>
    <dgm:cxn modelId="{E5127652-D2AD-47C9-8121-E7CB2072F557}" type="presOf" srcId="{4F4185E3-8483-489F-94FA-9F7BD5FDF757}" destId="{624D88E8-A2FC-4C32-B204-275152603F06}" srcOrd="0" destOrd="0" presId="urn:microsoft.com/office/officeart/2005/8/layout/lProcess3"/>
    <dgm:cxn modelId="{B72B2278-193B-4CD1-ADAA-846C3EEABE14}" srcId="{B0BFEB8C-008D-4B52-BE89-A6883B3CF292}" destId="{9A5B024C-B72A-4838-B40C-C118BDF74A9A}" srcOrd="0" destOrd="0" parTransId="{EA92292B-A1D7-4157-AB19-180CF69E23CA}" sibTransId="{E042A8A5-5A59-41C6-B49B-0BC928270B2B}"/>
    <dgm:cxn modelId="{8C444979-0704-4DCF-BEBC-8827FBBA7746}" type="presOf" srcId="{CDBEE614-E420-4DC1-84BD-DF1EDBCCE6F0}" destId="{218FFE82-D331-45E4-B71B-F5965FCB9564}" srcOrd="0" destOrd="0" presId="urn:microsoft.com/office/officeart/2005/8/layout/lProcess3"/>
    <dgm:cxn modelId="{A5AF448C-66E0-4349-A65A-41384D071498}" srcId="{CDBEE614-E420-4DC1-84BD-DF1EDBCCE6F0}" destId="{4F4185E3-8483-489F-94FA-9F7BD5FDF757}" srcOrd="1" destOrd="0" parTransId="{7B229430-7462-4ABC-B107-14B750B3629C}" sibTransId="{C744147B-4BE9-47C1-BE8F-4B2C626D4B76}"/>
    <dgm:cxn modelId="{3F2DE890-9E48-4A97-9022-149CB86E6BE0}" type="presOf" srcId="{9414BD81-BA9D-412C-A8C6-AF2E11B12533}" destId="{898CDE33-683C-474E-8C38-149BC2A9FF39}" srcOrd="0" destOrd="0" presId="urn:microsoft.com/office/officeart/2005/8/layout/lProcess3"/>
    <dgm:cxn modelId="{A19D7D93-21E3-4853-BA5B-0376C86DD374}" type="presOf" srcId="{46F03A78-A2E9-4C4B-954B-26C457CCB8D7}" destId="{497EF430-F9C8-4475-BFA6-0EFCF173E172}" srcOrd="0" destOrd="0" presId="urn:microsoft.com/office/officeart/2005/8/layout/lProcess3"/>
    <dgm:cxn modelId="{E91A3494-DC0C-4F36-9161-72CC1A86CA6D}" type="presOf" srcId="{9A5B024C-B72A-4838-B40C-C118BDF74A9A}" destId="{2460E405-F391-4D87-959D-842DD8E6A1C1}" srcOrd="0" destOrd="0" presId="urn:microsoft.com/office/officeart/2005/8/layout/lProcess3"/>
    <dgm:cxn modelId="{D59555B5-0398-4A34-BF24-D3304BD2CFE4}" srcId="{CDBEE614-E420-4DC1-84BD-DF1EDBCCE6F0}" destId="{83642757-7F99-4F5F-B17E-BE517B016B6D}" srcOrd="0" destOrd="0" parTransId="{9F46B85B-8FBC-48B8-A29D-5CB4C1438D6F}" sibTransId="{2AEDB283-C969-4B38-9BB2-F605499DBE3E}"/>
    <dgm:cxn modelId="{02215FBA-C31E-4DC1-960E-3AB417E59452}" srcId="{9A5B024C-B72A-4838-B40C-C118BDF74A9A}" destId="{8A8B62E6-912A-4867-ABB4-F3FDCB29F96E}" srcOrd="0" destOrd="0" parTransId="{17CC6790-6B6E-4781-91FA-90173E338C34}" sibTransId="{91A81680-FB9E-4136-9321-71A889432259}"/>
    <dgm:cxn modelId="{1EC886C6-3CED-492F-A23D-4FEFC4B774FF}" srcId="{B0BFEB8C-008D-4B52-BE89-A6883B3CF292}" destId="{9414BD81-BA9D-412C-A8C6-AF2E11B12533}" srcOrd="2" destOrd="0" parTransId="{E8CF64A1-13BA-4F58-BFD7-29CC4D2BEB9F}" sibTransId="{DD64AA70-7861-4CA7-BDBE-56ADFB5CECCB}"/>
    <dgm:cxn modelId="{2960C1E8-A684-4AE7-886F-3FA41C8BA917}" type="presOf" srcId="{B0BFEB8C-008D-4B52-BE89-A6883B3CF292}" destId="{CFE41D99-5AD4-4461-8F50-7B618DFECDA1}" srcOrd="0" destOrd="0" presId="urn:microsoft.com/office/officeart/2005/8/layout/lProcess3"/>
    <dgm:cxn modelId="{A66CA4EF-449E-409C-8B7C-98A6DF9B46F6}" type="presOf" srcId="{9E686426-458C-4E62-AA87-A8065A3CF7F2}" destId="{6EE49E3D-8BAD-4D84-9470-8B71F4C41C32}" srcOrd="0" destOrd="0" presId="urn:microsoft.com/office/officeart/2005/8/layout/lProcess3"/>
    <dgm:cxn modelId="{A11800DC-15D9-4E52-910B-62F9E7BB98D9}" type="presParOf" srcId="{CFE41D99-5AD4-4461-8F50-7B618DFECDA1}" destId="{5BF686CB-5C5D-4FDE-914A-C716360A662D}" srcOrd="0" destOrd="0" presId="urn:microsoft.com/office/officeart/2005/8/layout/lProcess3"/>
    <dgm:cxn modelId="{BB8DF6E2-CD86-4D23-BA69-E040799B1EA8}" type="presParOf" srcId="{5BF686CB-5C5D-4FDE-914A-C716360A662D}" destId="{2460E405-F391-4D87-959D-842DD8E6A1C1}" srcOrd="0" destOrd="0" presId="urn:microsoft.com/office/officeart/2005/8/layout/lProcess3"/>
    <dgm:cxn modelId="{B3FC33E2-2595-44BD-A321-32C82B18F9AD}" type="presParOf" srcId="{5BF686CB-5C5D-4FDE-914A-C716360A662D}" destId="{633078DD-4321-4379-ADD5-E47FCA2E4B3C}" srcOrd="1" destOrd="0" presId="urn:microsoft.com/office/officeart/2005/8/layout/lProcess3"/>
    <dgm:cxn modelId="{27458B01-C15A-4EEE-ADC3-7A27BE713DED}" type="presParOf" srcId="{5BF686CB-5C5D-4FDE-914A-C716360A662D}" destId="{968E3A05-24F0-49E2-BDA4-C6FEB7DF8458}" srcOrd="2" destOrd="0" presId="urn:microsoft.com/office/officeart/2005/8/layout/lProcess3"/>
    <dgm:cxn modelId="{8D30E462-AFA4-45DC-B055-ECF4EEAAECC3}" type="presParOf" srcId="{5BF686CB-5C5D-4FDE-914A-C716360A662D}" destId="{CFA9B5A8-D717-4A2B-A6BB-6E502CF345DD}" srcOrd="3" destOrd="0" presId="urn:microsoft.com/office/officeart/2005/8/layout/lProcess3"/>
    <dgm:cxn modelId="{1EC4C2B8-336A-43FA-B739-6F9BF327C18F}" type="presParOf" srcId="{5BF686CB-5C5D-4FDE-914A-C716360A662D}" destId="{6422598C-E247-43FA-81A8-E63E9ECBDDB2}" srcOrd="4" destOrd="0" presId="urn:microsoft.com/office/officeart/2005/8/layout/lProcess3"/>
    <dgm:cxn modelId="{84DC46DA-F15D-4A77-BFBB-96083B66B296}" type="presParOf" srcId="{CFE41D99-5AD4-4461-8F50-7B618DFECDA1}" destId="{4FB59D2E-BDEE-496A-A728-2ECD41228256}" srcOrd="1" destOrd="0" presId="urn:microsoft.com/office/officeart/2005/8/layout/lProcess3"/>
    <dgm:cxn modelId="{E9D6B119-C445-4D6B-A69D-19B108A25593}" type="presParOf" srcId="{CFE41D99-5AD4-4461-8F50-7B618DFECDA1}" destId="{C0512A09-FF59-46B4-88D1-F09344A63F6A}" srcOrd="2" destOrd="0" presId="urn:microsoft.com/office/officeart/2005/8/layout/lProcess3"/>
    <dgm:cxn modelId="{A091EADB-33F0-47C0-8561-C27777D02EE8}" type="presParOf" srcId="{C0512A09-FF59-46B4-88D1-F09344A63F6A}" destId="{218FFE82-D331-45E4-B71B-F5965FCB9564}" srcOrd="0" destOrd="0" presId="urn:microsoft.com/office/officeart/2005/8/layout/lProcess3"/>
    <dgm:cxn modelId="{F7CAB19E-D6B2-4BFC-A0A7-61055BE3C185}" type="presParOf" srcId="{C0512A09-FF59-46B4-88D1-F09344A63F6A}" destId="{BBF54790-7856-4F0B-8E2C-E6AD5A638DA5}" srcOrd="1" destOrd="0" presId="urn:microsoft.com/office/officeart/2005/8/layout/lProcess3"/>
    <dgm:cxn modelId="{93ED793F-3D9E-49A3-9957-6CF7BF790B87}" type="presParOf" srcId="{C0512A09-FF59-46B4-88D1-F09344A63F6A}" destId="{E7866100-C1EA-4E54-9858-0558C2439EA4}" srcOrd="2" destOrd="0" presId="urn:microsoft.com/office/officeart/2005/8/layout/lProcess3"/>
    <dgm:cxn modelId="{E4C052A4-94EE-4A8A-B22B-3D944B07096A}" type="presParOf" srcId="{C0512A09-FF59-46B4-88D1-F09344A63F6A}" destId="{F9B13B01-96FF-41FB-BBBD-E93FD6E251AD}" srcOrd="3" destOrd="0" presId="urn:microsoft.com/office/officeart/2005/8/layout/lProcess3"/>
    <dgm:cxn modelId="{E1D1D8FC-5E8B-462C-9658-03FABBA9F307}" type="presParOf" srcId="{C0512A09-FF59-46B4-88D1-F09344A63F6A}" destId="{624D88E8-A2FC-4C32-B204-275152603F06}" srcOrd="4" destOrd="0" presId="urn:microsoft.com/office/officeart/2005/8/layout/lProcess3"/>
    <dgm:cxn modelId="{089A13F2-CE3F-4747-B28F-8679FD0FB886}" type="presParOf" srcId="{CFE41D99-5AD4-4461-8F50-7B618DFECDA1}" destId="{D7089C0B-629B-4F10-96B1-37B61DDC80FF}" srcOrd="3" destOrd="0" presId="urn:microsoft.com/office/officeart/2005/8/layout/lProcess3"/>
    <dgm:cxn modelId="{73525ADC-8FD4-4AAA-A6D8-979C75839265}" type="presParOf" srcId="{CFE41D99-5AD4-4461-8F50-7B618DFECDA1}" destId="{C87E54AF-49B0-4E41-878D-FC17B85EF7C3}" srcOrd="4" destOrd="0" presId="urn:microsoft.com/office/officeart/2005/8/layout/lProcess3"/>
    <dgm:cxn modelId="{2DE5846C-7407-443E-A8EE-170A7B587C95}" type="presParOf" srcId="{C87E54AF-49B0-4E41-878D-FC17B85EF7C3}" destId="{898CDE33-683C-474E-8C38-149BC2A9FF39}" srcOrd="0" destOrd="0" presId="urn:microsoft.com/office/officeart/2005/8/layout/lProcess3"/>
    <dgm:cxn modelId="{6D279045-FDCE-4C95-AE8A-D3BFAC0EBDDB}" type="presParOf" srcId="{C87E54AF-49B0-4E41-878D-FC17B85EF7C3}" destId="{34ECB941-02C3-45AC-8DDC-E7E0B79F6085}" srcOrd="1" destOrd="0" presId="urn:microsoft.com/office/officeart/2005/8/layout/lProcess3"/>
    <dgm:cxn modelId="{C8E968A3-1E5F-4934-A001-89F205F1E2E2}" type="presParOf" srcId="{C87E54AF-49B0-4E41-878D-FC17B85EF7C3}" destId="{497EF430-F9C8-4475-BFA6-0EFCF173E172}" srcOrd="2" destOrd="0" presId="urn:microsoft.com/office/officeart/2005/8/layout/lProcess3"/>
    <dgm:cxn modelId="{79316010-DC48-4F81-85A2-BAFBEF68A2D5}" type="presParOf" srcId="{C87E54AF-49B0-4E41-878D-FC17B85EF7C3}" destId="{03B7EA94-9FA2-41E1-A55C-8EC90DD85CA7}" srcOrd="3" destOrd="0" presId="urn:microsoft.com/office/officeart/2005/8/layout/lProcess3"/>
    <dgm:cxn modelId="{D07A0FF3-FB91-4EC7-A795-7D890AF698FE}" type="presParOf" srcId="{C87E54AF-49B0-4E41-878D-FC17B85EF7C3}" destId="{6EE49E3D-8BAD-4D84-9470-8B71F4C41C3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F80D0-7AE8-419E-9BA7-098C32104702}">
      <dsp:nvSpPr>
        <dsp:cNvPr id="0" name=""/>
        <dsp:cNvSpPr/>
      </dsp:nvSpPr>
      <dsp:spPr>
        <a:xfrm>
          <a:off x="7224200" y="3226844"/>
          <a:ext cx="3409829" cy="24021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Redes sociales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Habilidades tecnológicas.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Productividad académica.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99917" y="3880159"/>
        <a:ext cx="2281344" cy="1696102"/>
      </dsp:txXfrm>
    </dsp:sp>
    <dsp:sp modelId="{83FFEBF2-B020-4718-AFD0-552E49CF3DD6}">
      <dsp:nvSpPr>
        <dsp:cNvPr id="0" name=""/>
        <dsp:cNvSpPr/>
      </dsp:nvSpPr>
      <dsp:spPr>
        <a:xfrm>
          <a:off x="2376211" y="3577287"/>
          <a:ext cx="3302749" cy="17297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Responsabilidad Social Personal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4208" y="4047727"/>
        <a:ext cx="2235930" cy="1221334"/>
      </dsp:txXfrm>
    </dsp:sp>
    <dsp:sp modelId="{A19C3A6E-B7BB-409E-A3E9-2B7B309A12D2}">
      <dsp:nvSpPr>
        <dsp:cNvPr id="0" name=""/>
        <dsp:cNvSpPr/>
      </dsp:nvSpPr>
      <dsp:spPr>
        <a:xfrm>
          <a:off x="7068560" y="-82700"/>
          <a:ext cx="3247553" cy="17297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Promoción y Prevención 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80823" y="-44703"/>
        <a:ext cx="2197293" cy="1221334"/>
      </dsp:txXfrm>
    </dsp:sp>
    <dsp:sp modelId="{FDA01604-7B54-4430-ADB6-1E67C0277FCA}">
      <dsp:nvSpPr>
        <dsp:cNvPr id="0" name=""/>
        <dsp:cNvSpPr/>
      </dsp:nvSpPr>
      <dsp:spPr>
        <a:xfrm>
          <a:off x="2419337" y="-82700"/>
          <a:ext cx="3832276" cy="17297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Gestión al cambio.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Permanencia satisfactoria.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Fomento a la Economía</a:t>
          </a:r>
          <a:endParaRPr lang="es-C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7334" y="-44703"/>
        <a:ext cx="2606599" cy="1221334"/>
      </dsp:txXfrm>
    </dsp:sp>
    <dsp:sp modelId="{1D86A024-BCCF-48E3-8E81-2C811B0D55D6}">
      <dsp:nvSpPr>
        <dsp:cNvPr id="0" name=""/>
        <dsp:cNvSpPr/>
      </dsp:nvSpPr>
      <dsp:spPr>
        <a:xfrm>
          <a:off x="4013643" y="393518"/>
          <a:ext cx="2340596" cy="2340596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Cuidado y autocuidado </a:t>
          </a:r>
          <a:endParaRPr lang="es-CO" sz="2000" kern="12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99188" y="1079063"/>
        <a:ext cx="1655051" cy="1655051"/>
      </dsp:txXfrm>
    </dsp:sp>
    <dsp:sp modelId="{047B3A46-357A-4347-802F-F6CAE1416B8E}">
      <dsp:nvSpPr>
        <dsp:cNvPr id="0" name=""/>
        <dsp:cNvSpPr/>
      </dsp:nvSpPr>
      <dsp:spPr>
        <a:xfrm rot="5400000">
          <a:off x="6462350" y="249841"/>
          <a:ext cx="2340596" cy="2627951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Ciberconvivencia y Ciberciudadanía </a:t>
          </a:r>
          <a:endParaRPr lang="es-CO" sz="2000" kern="12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318673" y="1079063"/>
        <a:ext cx="1858242" cy="1655051"/>
      </dsp:txXfrm>
    </dsp:sp>
    <dsp:sp modelId="{2B87C424-BC96-4880-8F0F-9F4176F57B8D}">
      <dsp:nvSpPr>
        <dsp:cNvPr id="0" name=""/>
        <dsp:cNvSpPr/>
      </dsp:nvSpPr>
      <dsp:spPr>
        <a:xfrm rot="10800000">
          <a:off x="6323318" y="2842225"/>
          <a:ext cx="2618659" cy="2340596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Investigación y Estrategias Educomunicativas</a:t>
          </a:r>
          <a:endParaRPr lang="es-CO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6323318" y="2842225"/>
        <a:ext cx="1851672" cy="1655051"/>
      </dsp:txXfrm>
    </dsp:sp>
    <dsp:sp modelId="{5244A190-4C2D-490B-8A78-45311EA1F87C}">
      <dsp:nvSpPr>
        <dsp:cNvPr id="0" name=""/>
        <dsp:cNvSpPr/>
      </dsp:nvSpPr>
      <dsp:spPr>
        <a:xfrm rot="16200000">
          <a:off x="4013643" y="2842225"/>
          <a:ext cx="2340596" cy="2340596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Competencias socioemocionales </a:t>
          </a:r>
          <a:endParaRPr lang="es-CO" sz="2000" kern="12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699188" y="2842225"/>
        <a:ext cx="1655051" cy="1655051"/>
      </dsp:txXfrm>
    </dsp:sp>
    <dsp:sp modelId="{B8A773EF-8FB2-4E00-973A-9F58C2716AFB}">
      <dsp:nvSpPr>
        <dsp:cNvPr id="0" name=""/>
        <dsp:cNvSpPr/>
      </dsp:nvSpPr>
      <dsp:spPr>
        <a:xfrm>
          <a:off x="6004231" y="2301672"/>
          <a:ext cx="808127" cy="702719"/>
        </a:xfrm>
        <a:prstGeom prst="circularArrow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D8910-E637-4060-AAD3-5EA638ED652B}">
      <dsp:nvSpPr>
        <dsp:cNvPr id="0" name=""/>
        <dsp:cNvSpPr/>
      </dsp:nvSpPr>
      <dsp:spPr>
        <a:xfrm rot="10800000">
          <a:off x="6004231" y="-351359"/>
          <a:ext cx="808127" cy="702719"/>
        </a:xfrm>
        <a:prstGeom prst="circularArrow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DB49F-F3DA-4238-8569-CF2423A3F025}">
      <dsp:nvSpPr>
        <dsp:cNvPr id="0" name=""/>
        <dsp:cNvSpPr/>
      </dsp:nvSpPr>
      <dsp:spPr>
        <a:xfrm>
          <a:off x="6467203" y="0"/>
          <a:ext cx="3507686" cy="3312826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Psicología educativa, Convivencia, Ciberconvivencia</a:t>
          </a:r>
          <a:endParaRPr lang="es-CO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44125" y="1656413"/>
        <a:ext cx="1753843" cy="1656413"/>
      </dsp:txXfrm>
    </dsp:sp>
    <dsp:sp modelId="{5028CEED-193F-41D0-8ED1-A47CCF791D56}">
      <dsp:nvSpPr>
        <dsp:cNvPr id="0" name=""/>
        <dsp:cNvSpPr/>
      </dsp:nvSpPr>
      <dsp:spPr>
        <a:xfrm>
          <a:off x="4619822" y="3312826"/>
          <a:ext cx="3889622" cy="3312826"/>
        </a:xfrm>
        <a:prstGeom prst="triangl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Competencias socioemocionales, Interrelación e interacción </a:t>
          </a:r>
          <a:endParaRPr lang="es-CO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92228" y="4969239"/>
        <a:ext cx="1944811" cy="1656413"/>
      </dsp:txXfrm>
    </dsp:sp>
    <dsp:sp modelId="{2948E70C-587C-4D62-A8ED-3132738D264B}">
      <dsp:nvSpPr>
        <dsp:cNvPr id="0" name=""/>
        <dsp:cNvSpPr/>
      </dsp:nvSpPr>
      <dsp:spPr>
        <a:xfrm rot="10800000">
          <a:off x="6564633" y="3312826"/>
          <a:ext cx="3312826" cy="3312826"/>
        </a:xfrm>
        <a:prstGeom prst="triangl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Psicología de la Salud, Bienestar, Autocuidado y Cuidado del otro</a:t>
          </a:r>
          <a:endParaRPr lang="es-CO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7392839" y="3312826"/>
        <a:ext cx="1656413" cy="1656413"/>
      </dsp:txXfrm>
    </dsp:sp>
    <dsp:sp modelId="{C979B437-161F-4A7D-96CF-FEA50F1753CA}">
      <dsp:nvSpPr>
        <dsp:cNvPr id="0" name=""/>
        <dsp:cNvSpPr/>
      </dsp:nvSpPr>
      <dsp:spPr>
        <a:xfrm>
          <a:off x="8065442" y="3312826"/>
          <a:ext cx="3624032" cy="3312826"/>
        </a:xfrm>
        <a:prstGeom prst="triangl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Aspectos Éticos y Bioéticos</a:t>
          </a:r>
          <a:endParaRPr lang="es-CO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71450" y="4969239"/>
        <a:ext cx="1812016" cy="1656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4EEA5-49C2-4F1B-9AE5-1DA9BAE810CB}">
      <dsp:nvSpPr>
        <dsp:cNvPr id="0" name=""/>
        <dsp:cNvSpPr/>
      </dsp:nvSpPr>
      <dsp:spPr>
        <a:xfrm>
          <a:off x="0" y="675676"/>
          <a:ext cx="9239875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BACF2-A8E0-4596-8477-1B140ED60A16}">
      <dsp:nvSpPr>
        <dsp:cNvPr id="0" name=""/>
        <dsp:cNvSpPr/>
      </dsp:nvSpPr>
      <dsp:spPr>
        <a:xfrm>
          <a:off x="461993" y="26236"/>
          <a:ext cx="7985090" cy="12988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4472" tIns="0" rIns="244472" bIns="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ES" sz="2000" b="1" u="sng" kern="12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CUIDADO Y AUTOCUIDADO:</a:t>
          </a:r>
          <a:r>
            <a:rPr lang="es-ES" sz="2000" b="1" u="none" kern="12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s-ES" sz="2000" kern="12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Brindar herramientas a estudiantes, docentes y administrativos del Programa de Psicología, que les permitan gestionar una adecuada gestión, adaptación y permanencia en la vida universitaria y salud mental.</a:t>
          </a:r>
          <a:endParaRPr lang="es-CO" sz="2000" kern="12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399" y="89642"/>
        <a:ext cx="7858278" cy="1172068"/>
      </dsp:txXfrm>
    </dsp:sp>
    <dsp:sp modelId="{07FC7403-9C8D-4677-B2EE-4488068AABA0}">
      <dsp:nvSpPr>
        <dsp:cNvPr id="0" name=""/>
        <dsp:cNvSpPr/>
      </dsp:nvSpPr>
      <dsp:spPr>
        <a:xfrm>
          <a:off x="0" y="2671516"/>
          <a:ext cx="9239875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F272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366605-ACFE-4971-83BF-2DC7DF2A3B91}">
      <dsp:nvSpPr>
        <dsp:cNvPr id="0" name=""/>
        <dsp:cNvSpPr/>
      </dsp:nvSpPr>
      <dsp:spPr>
        <a:xfrm>
          <a:off x="461993" y="2022077"/>
          <a:ext cx="7962711" cy="1298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8F272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472" tIns="0" rIns="244472" bIns="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ES" sz="2000" b="1" u="sng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CIBERCONVIVENCIA Y CIBERCIUDADANÍA:</a:t>
          </a:r>
          <a:r>
            <a:rPr lang="es-ES" sz="2000" b="1" u="non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s-ES" sz="20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Fomentar una cultura de convivencia y ambiente saludable en estudiantes, docentes y administrativos del Programa de Psicología.</a:t>
          </a:r>
          <a:endParaRPr lang="es-CO" sz="2000" kern="12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399" y="2085483"/>
        <a:ext cx="7835899" cy="1172068"/>
      </dsp:txXfrm>
    </dsp:sp>
    <dsp:sp modelId="{A1158914-5809-48A0-81C4-D8FC742D6280}">
      <dsp:nvSpPr>
        <dsp:cNvPr id="0" name=""/>
        <dsp:cNvSpPr/>
      </dsp:nvSpPr>
      <dsp:spPr>
        <a:xfrm>
          <a:off x="0" y="4667357"/>
          <a:ext cx="9239875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8DEE8-D3BA-4E82-8C7F-8F81FBE8DE5C}">
      <dsp:nvSpPr>
        <dsp:cNvPr id="0" name=""/>
        <dsp:cNvSpPr/>
      </dsp:nvSpPr>
      <dsp:spPr>
        <a:xfrm>
          <a:off x="461993" y="4017917"/>
          <a:ext cx="7985349" cy="12988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44472" tIns="0" rIns="244472" bIns="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ES" sz="2000" b="1" u="sng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COMPETENCIAS SOCIOEMOCIONALES</a:t>
          </a:r>
          <a:r>
            <a:rPr lang="es-ES" sz="2000" u="sng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s-ES" sz="2000" u="none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s-ES" sz="200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Promover comportamientos prosociales, corresponsables y de cuidado de sí mismo y de los demás en estudiantes, docentes y administrativos, con el fin del promover un bienestar colectivo para el Programa de Psicología.</a:t>
          </a:r>
          <a:endParaRPr lang="es-CO" sz="2000" kern="12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399" y="4081323"/>
        <a:ext cx="7858537" cy="1172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3F551-BEB0-4A6B-9DB7-FA11E17361D0}">
      <dsp:nvSpPr>
        <dsp:cNvPr id="0" name=""/>
        <dsp:cNvSpPr/>
      </dsp:nvSpPr>
      <dsp:spPr>
        <a:xfrm>
          <a:off x="3310278" y="1991"/>
          <a:ext cx="2326494" cy="120400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Contextualización y familiarización</a:t>
          </a:r>
          <a:endParaRPr lang="es-CO" sz="20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69053" y="60766"/>
        <a:ext cx="2208944" cy="1086457"/>
      </dsp:txXfrm>
    </dsp:sp>
    <dsp:sp modelId="{7F12BD20-F376-49D4-AA12-B12473DC3F77}">
      <dsp:nvSpPr>
        <dsp:cNvPr id="0" name=""/>
        <dsp:cNvSpPr/>
      </dsp:nvSpPr>
      <dsp:spPr>
        <a:xfrm>
          <a:off x="2067086" y="603995"/>
          <a:ext cx="4812879" cy="4812879"/>
        </a:xfrm>
        <a:custGeom>
          <a:avLst/>
          <a:gdLst/>
          <a:ahLst/>
          <a:cxnLst/>
          <a:rect l="0" t="0" r="0" b="0"/>
          <a:pathLst>
            <a:path>
              <a:moveTo>
                <a:pt x="3761678" y="417902"/>
              </a:moveTo>
              <a:arcTo wR="2406439" hR="2406439" stAng="18256525" swAng="98142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B8F9D7-287D-4C47-910B-3004D09DB945}">
      <dsp:nvSpPr>
        <dsp:cNvPr id="0" name=""/>
        <dsp:cNvSpPr/>
      </dsp:nvSpPr>
      <dsp:spPr>
        <a:xfrm>
          <a:off x="5598939" y="1664800"/>
          <a:ext cx="2326494" cy="120400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Evaluación y ajuste de la Política de Bienestar (Diagnóstico) </a:t>
          </a:r>
          <a:endParaRPr lang="es-CO" sz="20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7714" y="1723575"/>
        <a:ext cx="2208944" cy="1086457"/>
      </dsp:txXfrm>
    </dsp:sp>
    <dsp:sp modelId="{F60CA0A0-68BB-4350-9E5E-E96836A7F78D}">
      <dsp:nvSpPr>
        <dsp:cNvPr id="0" name=""/>
        <dsp:cNvSpPr/>
      </dsp:nvSpPr>
      <dsp:spPr>
        <a:xfrm>
          <a:off x="2082942" y="772187"/>
          <a:ext cx="4812879" cy="4812879"/>
        </a:xfrm>
        <a:custGeom>
          <a:avLst/>
          <a:gdLst/>
          <a:ahLst/>
          <a:cxnLst/>
          <a:rect l="0" t="0" r="0" b="0"/>
          <a:pathLst>
            <a:path>
              <a:moveTo>
                <a:pt x="4812528" y="2365325"/>
              </a:moveTo>
              <a:arcTo wR="2406439" hR="2406439" stAng="21541263" swAng="118137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74B91-18A3-4BF4-922A-EA9E3A098E3B}">
      <dsp:nvSpPr>
        <dsp:cNvPr id="0" name=""/>
        <dsp:cNvSpPr/>
      </dsp:nvSpPr>
      <dsp:spPr>
        <a:xfrm>
          <a:off x="5048298" y="4200531"/>
          <a:ext cx="2326494" cy="120400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Planeación y diseño</a:t>
          </a:r>
          <a:endParaRPr lang="es-CO" sz="20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7073" y="4259306"/>
        <a:ext cx="2208944" cy="1086457"/>
      </dsp:txXfrm>
    </dsp:sp>
    <dsp:sp modelId="{B0C6BC9F-E0B5-4B2F-A492-799366ECA55A}">
      <dsp:nvSpPr>
        <dsp:cNvPr id="0" name=""/>
        <dsp:cNvSpPr/>
      </dsp:nvSpPr>
      <dsp:spPr>
        <a:xfrm>
          <a:off x="2157612" y="672103"/>
          <a:ext cx="4812879" cy="4812879"/>
        </a:xfrm>
        <a:custGeom>
          <a:avLst/>
          <a:gdLst/>
          <a:ahLst/>
          <a:cxnLst/>
          <a:rect l="0" t="0" r="0" b="0"/>
          <a:pathLst>
            <a:path>
              <a:moveTo>
                <a:pt x="2762704" y="4786361"/>
              </a:moveTo>
              <a:arcTo wR="2406439" hR="2406439" stAng="4889176" swAng="1166855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48188-93B9-4C15-B2EB-B21A820BBF87}">
      <dsp:nvSpPr>
        <dsp:cNvPr id="0" name=""/>
        <dsp:cNvSpPr/>
      </dsp:nvSpPr>
      <dsp:spPr>
        <a:xfrm>
          <a:off x="1614459" y="4172402"/>
          <a:ext cx="2326494" cy="120400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Implementación, evaluación y seguimiento</a:t>
          </a:r>
          <a:endParaRPr lang="es-CO" sz="20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73234" y="4231177"/>
        <a:ext cx="2208944" cy="1086457"/>
      </dsp:txXfrm>
    </dsp:sp>
    <dsp:sp modelId="{77710369-0E19-45C1-993D-D044FDF600AF}">
      <dsp:nvSpPr>
        <dsp:cNvPr id="0" name=""/>
        <dsp:cNvSpPr/>
      </dsp:nvSpPr>
      <dsp:spPr>
        <a:xfrm>
          <a:off x="2061356" y="680436"/>
          <a:ext cx="4812879" cy="4812879"/>
        </a:xfrm>
        <a:custGeom>
          <a:avLst/>
          <a:gdLst/>
          <a:ahLst/>
          <a:cxnLst/>
          <a:rect l="0" t="0" r="0" b="0"/>
          <a:pathLst>
            <a:path>
              <a:moveTo>
                <a:pt x="152308" y="3248962"/>
              </a:moveTo>
              <a:arcTo wR="2406439" hR="2406439" stAng="9570352" swAng="116242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FE147-3CD5-4885-87B5-2A38D82A3AB1}">
      <dsp:nvSpPr>
        <dsp:cNvPr id="0" name=""/>
        <dsp:cNvSpPr/>
      </dsp:nvSpPr>
      <dsp:spPr>
        <a:xfrm>
          <a:off x="1021618" y="1664800"/>
          <a:ext cx="2326494" cy="120400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Fortalecimiento de la capacidad instalada</a:t>
          </a:r>
          <a:endParaRPr lang="es-CO" sz="20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0393" y="1723575"/>
        <a:ext cx="2208944" cy="1086457"/>
      </dsp:txXfrm>
    </dsp:sp>
    <dsp:sp modelId="{A481873E-02D4-4C01-9ED6-92A36406A46B}">
      <dsp:nvSpPr>
        <dsp:cNvPr id="0" name=""/>
        <dsp:cNvSpPr/>
      </dsp:nvSpPr>
      <dsp:spPr>
        <a:xfrm>
          <a:off x="2067086" y="603995"/>
          <a:ext cx="4812879" cy="4812879"/>
        </a:xfrm>
        <a:custGeom>
          <a:avLst/>
          <a:gdLst/>
          <a:ahLst/>
          <a:cxnLst/>
          <a:rect l="0" t="0" r="0" b="0"/>
          <a:pathLst>
            <a:path>
              <a:moveTo>
                <a:pt x="546038" y="880051"/>
              </a:moveTo>
              <a:arcTo wR="2406439" hR="2406439" stAng="13162055" swAng="98142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2D2ED-46D5-45F9-9FCE-E3F289E6A38D}">
      <dsp:nvSpPr>
        <dsp:cNvPr id="0" name=""/>
        <dsp:cNvSpPr/>
      </dsp:nvSpPr>
      <dsp:spPr>
        <a:xfrm>
          <a:off x="0" y="100671"/>
          <a:ext cx="3156438" cy="18938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Artículos científicos en revistas indexadas</a:t>
          </a:r>
          <a:endParaRPr lang="es-CO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00671"/>
        <a:ext cx="3156438" cy="1893863"/>
      </dsp:txXfrm>
    </dsp:sp>
    <dsp:sp modelId="{1EB7AD61-DB9B-4A4F-B9DC-47DACE0EC8DF}">
      <dsp:nvSpPr>
        <dsp:cNvPr id="0" name=""/>
        <dsp:cNvSpPr/>
      </dsp:nvSpPr>
      <dsp:spPr>
        <a:xfrm>
          <a:off x="3472082" y="100671"/>
          <a:ext cx="3156438" cy="18938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Ponencias en congresos y seminarios</a:t>
          </a:r>
          <a:endParaRPr lang="es-CO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2082" y="100671"/>
        <a:ext cx="3156438" cy="1893863"/>
      </dsp:txXfrm>
    </dsp:sp>
    <dsp:sp modelId="{4F91D329-C837-4CDE-ADEF-2253C2CE511E}">
      <dsp:nvSpPr>
        <dsp:cNvPr id="0" name=""/>
        <dsp:cNvSpPr/>
      </dsp:nvSpPr>
      <dsp:spPr>
        <a:xfrm>
          <a:off x="6944164" y="100671"/>
          <a:ext cx="3156438" cy="18938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Informes técnicos y diagnósticos comunitarios</a:t>
          </a:r>
          <a:endParaRPr lang="es-CO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44164" y="100671"/>
        <a:ext cx="3156438" cy="1893863"/>
      </dsp:txXfrm>
    </dsp:sp>
    <dsp:sp modelId="{E9D757D7-BE2E-406F-9509-6D358357A16C}">
      <dsp:nvSpPr>
        <dsp:cNvPr id="0" name=""/>
        <dsp:cNvSpPr/>
      </dsp:nvSpPr>
      <dsp:spPr>
        <a:xfrm>
          <a:off x="1736041" y="2310178"/>
          <a:ext cx="3156438" cy="18938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Guías metodológicas </a:t>
          </a:r>
          <a:endParaRPr lang="es-CO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6041" y="2310178"/>
        <a:ext cx="3156438" cy="1893863"/>
      </dsp:txXfrm>
    </dsp:sp>
    <dsp:sp modelId="{1BDD7A1D-1B15-4988-908E-CC0A632F40D0}">
      <dsp:nvSpPr>
        <dsp:cNvPr id="0" name=""/>
        <dsp:cNvSpPr/>
      </dsp:nvSpPr>
      <dsp:spPr>
        <a:xfrm>
          <a:off x="5208123" y="2310178"/>
          <a:ext cx="3156438" cy="18938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Publicaciones divulgativas y medios de comunicación</a:t>
          </a:r>
          <a:endParaRPr lang="es-CO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8123" y="2310178"/>
        <a:ext cx="3156438" cy="18938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0E405-F391-4D87-959D-842DD8E6A1C1}">
      <dsp:nvSpPr>
        <dsp:cNvPr id="0" name=""/>
        <dsp:cNvSpPr/>
      </dsp:nvSpPr>
      <dsp:spPr>
        <a:xfrm>
          <a:off x="32487" y="1508"/>
          <a:ext cx="4160027" cy="166401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PERSONALES Y AFECTIVAS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4493" y="1508"/>
        <a:ext cx="2496016" cy="1664011"/>
      </dsp:txXfrm>
    </dsp:sp>
    <dsp:sp modelId="{968E3A05-24F0-49E2-BDA4-C6FEB7DF8458}">
      <dsp:nvSpPr>
        <dsp:cNvPr id="0" name=""/>
        <dsp:cNvSpPr/>
      </dsp:nvSpPr>
      <dsp:spPr>
        <a:xfrm>
          <a:off x="3651711" y="142949"/>
          <a:ext cx="3452822" cy="1381129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COMUNICATIVAS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2276" y="142949"/>
        <a:ext cx="2071693" cy="1381129"/>
      </dsp:txXfrm>
    </dsp:sp>
    <dsp:sp modelId="{6422598C-E247-43FA-81A8-E63E9ECBDDB2}">
      <dsp:nvSpPr>
        <dsp:cNvPr id="0" name=""/>
        <dsp:cNvSpPr/>
      </dsp:nvSpPr>
      <dsp:spPr>
        <a:xfrm>
          <a:off x="6621138" y="142949"/>
          <a:ext cx="3452822" cy="1381129"/>
        </a:xfrm>
        <a:prstGeom prst="chevron">
          <a:avLst/>
        </a:prstGeom>
        <a:solidFill>
          <a:schemeClr val="accent4">
            <a:tint val="40000"/>
            <a:alpha val="90000"/>
            <a:hueOff val="2172385"/>
            <a:satOff val="-10249"/>
            <a:lumOff val="-37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2172385"/>
              <a:satOff val="-10249"/>
              <a:lumOff val="-3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PENSAMIENTO CRÍTICO Y REFLEXIVO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703" y="142949"/>
        <a:ext cx="2071693" cy="1381129"/>
      </dsp:txXfrm>
    </dsp:sp>
    <dsp:sp modelId="{218FFE82-D331-45E4-B71B-F5965FCB9564}">
      <dsp:nvSpPr>
        <dsp:cNvPr id="0" name=""/>
        <dsp:cNvSpPr/>
      </dsp:nvSpPr>
      <dsp:spPr>
        <a:xfrm>
          <a:off x="32487" y="1898480"/>
          <a:ext cx="4160027" cy="1664011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TRANSFERENCIA TECNOLOGICA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4493" y="1898480"/>
        <a:ext cx="2496016" cy="1664011"/>
      </dsp:txXfrm>
    </dsp:sp>
    <dsp:sp modelId="{E7866100-C1EA-4E54-9858-0558C2439EA4}">
      <dsp:nvSpPr>
        <dsp:cNvPr id="0" name=""/>
        <dsp:cNvSpPr/>
      </dsp:nvSpPr>
      <dsp:spPr>
        <a:xfrm>
          <a:off x="3651711" y="2039921"/>
          <a:ext cx="3452822" cy="1381129"/>
        </a:xfrm>
        <a:prstGeom prst="chevron">
          <a:avLst/>
        </a:prstGeom>
        <a:solidFill>
          <a:schemeClr val="accent4">
            <a:tint val="40000"/>
            <a:alpha val="90000"/>
            <a:hueOff val="4344770"/>
            <a:satOff val="-20498"/>
            <a:lumOff val="-74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4344770"/>
              <a:satOff val="-20498"/>
              <a:lumOff val="-7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INVESTIGATIVAS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2276" y="2039921"/>
        <a:ext cx="2071693" cy="1381129"/>
      </dsp:txXfrm>
    </dsp:sp>
    <dsp:sp modelId="{624D88E8-A2FC-4C32-B204-275152603F06}">
      <dsp:nvSpPr>
        <dsp:cNvPr id="0" name=""/>
        <dsp:cNvSpPr/>
      </dsp:nvSpPr>
      <dsp:spPr>
        <a:xfrm>
          <a:off x="6621138" y="2039921"/>
          <a:ext cx="3452822" cy="1381129"/>
        </a:xfrm>
        <a:prstGeom prst="chevron">
          <a:avLst/>
        </a:prstGeom>
        <a:solidFill>
          <a:schemeClr val="accent4">
            <a:tint val="40000"/>
            <a:alpha val="90000"/>
            <a:hueOff val="6517155"/>
            <a:satOff val="-30747"/>
            <a:lumOff val="-1111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6517155"/>
              <a:satOff val="-30747"/>
              <a:lumOff val="-11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RELACIONALES E INTERPERSONALES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703" y="2039921"/>
        <a:ext cx="2071693" cy="1381129"/>
      </dsp:txXfrm>
    </dsp:sp>
    <dsp:sp modelId="{898CDE33-683C-474E-8C38-149BC2A9FF39}">
      <dsp:nvSpPr>
        <dsp:cNvPr id="0" name=""/>
        <dsp:cNvSpPr/>
      </dsp:nvSpPr>
      <dsp:spPr>
        <a:xfrm>
          <a:off x="32487" y="3795453"/>
          <a:ext cx="4160027" cy="1664011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ORGANIZACIONALES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4493" y="3795453"/>
        <a:ext cx="2496016" cy="1664011"/>
      </dsp:txXfrm>
    </dsp:sp>
    <dsp:sp modelId="{497EF430-F9C8-4475-BFA6-0EFCF173E172}">
      <dsp:nvSpPr>
        <dsp:cNvPr id="0" name=""/>
        <dsp:cNvSpPr/>
      </dsp:nvSpPr>
      <dsp:spPr>
        <a:xfrm>
          <a:off x="3651711" y="3936894"/>
          <a:ext cx="3452822" cy="1381129"/>
        </a:xfrm>
        <a:prstGeom prst="chevron">
          <a:avLst/>
        </a:prstGeom>
        <a:solidFill>
          <a:schemeClr val="accent4">
            <a:tint val="40000"/>
            <a:alpha val="90000"/>
            <a:hueOff val="8689540"/>
            <a:satOff val="-40996"/>
            <a:lumOff val="-1481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8689540"/>
              <a:satOff val="-40996"/>
              <a:lumOff val="-14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CUIDADO Y AUTOCUIDADO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2276" y="3936894"/>
        <a:ext cx="2071693" cy="1381129"/>
      </dsp:txXfrm>
    </dsp:sp>
    <dsp:sp modelId="{6EE49E3D-8BAD-4D84-9470-8B71F4C41C32}">
      <dsp:nvSpPr>
        <dsp:cNvPr id="0" name=""/>
        <dsp:cNvSpPr/>
      </dsp:nvSpPr>
      <dsp:spPr>
        <a:xfrm>
          <a:off x="6621138" y="3936894"/>
          <a:ext cx="3452822" cy="1381129"/>
        </a:xfrm>
        <a:prstGeom prst="chevron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ÉTICAS Y RESPONSABILIDAD SOCIAL</a:t>
          </a:r>
          <a:endParaRPr lang="es-CO" sz="1600" b="1" kern="1200" dirty="0">
            <a:solidFill>
              <a:schemeClr val="tx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703" y="3936894"/>
        <a:ext cx="2071693" cy="1381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92709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63efdeb6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g263efdeb6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1281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2" name="Google Shape;3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1954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350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C8B9631F-63E0-AFF0-0A8A-CFF1CEE1D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>
            <a:extLst>
              <a:ext uri="{FF2B5EF4-FFF2-40B4-BE49-F238E27FC236}">
                <a16:creationId xmlns:a16="http://schemas.microsoft.com/office/drawing/2014/main" id="{66523395-CC50-C15D-D15F-A58D89487F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3:notes">
            <a:extLst>
              <a:ext uri="{FF2B5EF4-FFF2-40B4-BE49-F238E27FC236}">
                <a16:creationId xmlns:a16="http://schemas.microsoft.com/office/drawing/2014/main" id="{E1876197-F25B-C0FC-902E-34646F27DC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429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9827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" name="Google Shape;1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7537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66b34028669858d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g66b34028669858d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0592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a61b5f7b2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1" name="Google Shape;271;g2a61b5f7b2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7036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61b5f7b2f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g2a61b5f7b2f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5624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8" name="Google Shape;28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0384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n con título">
  <p:cSld name="6_Imagen con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8" name="Google Shape;18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610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n con título">
  <p:cSld name="8_Imagen con título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09" name="Google Shape;109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804" y="0"/>
            <a:ext cx="12342250" cy="6888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n con título">
  <p:cSld name="9_Imagen con título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17" name="Google Shape;117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4851" y="0"/>
            <a:ext cx="122868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n con título">
  <p:cSld name="10_Imagen con títul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2" name="Google Shape;12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25" name="Google Shape;12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22" y="0"/>
            <a:ext cx="122868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n con título">
  <p:cSld name="4_Imagen con título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0" name="Google Shape;13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33" name="Google Shape;133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6471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Imagen con título">
  <p:cSld name="12_Imagen con título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8" name="Google Shape;13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n con título" type="picTx">
  <p:cSld name="PICTURE_WITH_CAPTION_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6" name="Google Shape;2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8135" y="-22722"/>
            <a:ext cx="12280135" cy="685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34" name="Google Shape;3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2942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n con título">
  <p:cSld name="2_Imagen con títul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42" name="Google Shape;4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2942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69" name="Google Shape;6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83583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77" name="Google Shape;7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8135" y="-22722"/>
            <a:ext cx="12327561" cy="6880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n con título">
  <p:cSld name="3_Imagen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85" name="Google Shape;8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7117" y="-37070"/>
            <a:ext cx="12382958" cy="6911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n con título">
  <p:cSld name="5_Imagen con título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93" name="Google Shape;93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32202" y="-73790"/>
            <a:ext cx="12324202" cy="6878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n con título">
  <p:cSld name="7_Imagen con títu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01" name="Google Shape;10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2942"/>
            <a:ext cx="12192000" cy="680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63efdeb676_0_0"/>
          <p:cNvSpPr/>
          <p:nvPr/>
        </p:nvSpPr>
        <p:spPr>
          <a:xfrm>
            <a:off x="4162425" y="205740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63efdeb676_0_0"/>
          <p:cNvSpPr txBox="1"/>
          <p:nvPr/>
        </p:nvSpPr>
        <p:spPr>
          <a:xfrm>
            <a:off x="1200248" y="2057400"/>
            <a:ext cx="94809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3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PROYECTO DE INTERACCIÓN SOCIAL: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3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 – Vien - Estar: Conviviendo con Bienestar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s-ES" sz="3400" b="1" dirty="0">
              <a:solidFill>
                <a:schemeClr val="dk1"/>
              </a:solidFill>
              <a:latin typeface="Times New Roman"/>
              <a:ea typeface="Calibri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3400" b="1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Programa de Psicología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3400" b="1" i="0" u="none" strike="noStrike" cap="none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Universidad de Nariño</a:t>
            </a:r>
            <a:endParaRPr lang="es-ES" sz="3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g263efdeb676_0_0" descr="Símbolos Universitarios – Universidad de Nariñ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5445" y="274375"/>
            <a:ext cx="1470507" cy="1470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g263efdeb676_0_0">
            <a:extLst>
              <a:ext uri="{FF2B5EF4-FFF2-40B4-BE49-F238E27FC236}">
                <a16:creationId xmlns:a16="http://schemas.microsoft.com/office/drawing/2014/main" id="{5B999295-9D9D-06C7-3340-6E7D30FE4F19}"/>
              </a:ext>
            </a:extLst>
          </p:cNvPr>
          <p:cNvSpPr txBox="1"/>
          <p:nvPr/>
        </p:nvSpPr>
        <p:spPr>
          <a:xfrm>
            <a:off x="1617785" y="1957781"/>
            <a:ext cx="8895108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5400" b="1" i="0" u="none" strike="noStrike" cap="none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MUCHAS GRACIAS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¡LES ESPERAMOS!</a:t>
            </a:r>
            <a:endParaRPr sz="5400" b="1" i="0" u="none" strike="noStrike" cap="none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"/>
          <p:cNvSpPr/>
          <p:nvPr/>
        </p:nvSpPr>
        <p:spPr>
          <a:xfrm>
            <a:off x="4155333" y="2417161"/>
            <a:ext cx="4572000" cy="37437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"/>
          <p:cNvSpPr txBox="1"/>
          <p:nvPr/>
        </p:nvSpPr>
        <p:spPr>
          <a:xfrm>
            <a:off x="2655519" y="752056"/>
            <a:ext cx="6880960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800"/>
            </a:pPr>
            <a:r>
              <a:rPr lang="es-CO" sz="28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EQUIPO DE PRÁCTICA PROFESIONAL</a:t>
            </a:r>
          </a:p>
          <a:p>
            <a:pPr algn="ctr">
              <a:buSzPts val="1800"/>
            </a:pPr>
            <a:r>
              <a:rPr lang="es-CO" sz="28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2025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"/>
          <p:cNvSpPr txBox="1"/>
          <p:nvPr/>
        </p:nvSpPr>
        <p:spPr>
          <a:xfrm>
            <a:off x="187121" y="2417161"/>
            <a:ext cx="4025727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Directora: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María Fernanda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Figueroa Peña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s-CO" sz="2800" i="1" dirty="0">
              <a:solidFill>
                <a:schemeClr val="dk1"/>
              </a:solidFill>
              <a:latin typeface="Times New Roman"/>
              <a:ea typeface="Calibri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0" i="1" u="none" strike="noStrike" cap="none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Psicología de la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0" i="1" u="none" strike="noStrike" cap="none" dirty="0">
                <a:solidFill>
                  <a:schemeClr val="dk1"/>
                </a:solidFill>
                <a:latin typeface="Times New Roman"/>
                <a:ea typeface="Calibri"/>
                <a:cs typeface="Times New Roman"/>
                <a:sym typeface="Times New Roman"/>
              </a:rPr>
              <a:t>Salud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"/>
          <p:cNvSpPr txBox="1"/>
          <p:nvPr/>
        </p:nvSpPr>
        <p:spPr>
          <a:xfrm>
            <a:off x="7681864" y="2425464"/>
            <a:ext cx="437006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Supervisor(a)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institucional: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i="1" u="none" strike="noStrike" cap="none" dirty="0">
                <a:solidFill>
                  <a:schemeClr val="dk1"/>
                </a:solidFill>
                <a:latin typeface="Times New Roman"/>
                <a:ea typeface="Arial"/>
                <a:cs typeface="Times New Roman"/>
                <a:sym typeface="Times New Roman"/>
              </a:rPr>
              <a:t>Por Proveer</a:t>
            </a:r>
            <a:endParaRPr sz="20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51;p1">
            <a:extLst>
              <a:ext uri="{FF2B5EF4-FFF2-40B4-BE49-F238E27FC236}">
                <a16:creationId xmlns:a16="http://schemas.microsoft.com/office/drawing/2014/main" id="{CB0B647F-CE15-CBF9-6B57-1B5A2EFBE63C}"/>
              </a:ext>
            </a:extLst>
          </p:cNvPr>
          <p:cNvSpPr txBox="1"/>
          <p:nvPr/>
        </p:nvSpPr>
        <p:spPr>
          <a:xfrm>
            <a:off x="4015899" y="2425464"/>
            <a:ext cx="4370061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Codirector: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i="1" u="none" strike="noStrike" cap="none" dirty="0">
                <a:solidFill>
                  <a:schemeClr val="dk1"/>
                </a:solidFill>
                <a:latin typeface="Times New Roman"/>
                <a:ea typeface="Arial"/>
                <a:cs typeface="Times New Roman"/>
                <a:sym typeface="Times New Roman"/>
              </a:rPr>
              <a:t>Harvey Mauricio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i="1" u="none" strike="noStrike" cap="none" dirty="0">
                <a:solidFill>
                  <a:schemeClr val="dk1"/>
                </a:solidFill>
                <a:latin typeface="Times New Roman"/>
                <a:ea typeface="Arial"/>
                <a:cs typeface="Times New Roman"/>
                <a:sym typeface="Times New Roman"/>
              </a:rPr>
              <a:t>Herrera López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s-CO" sz="2800" i="1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800" i="1" u="none" strike="noStrike" cap="none" dirty="0">
                <a:solidFill>
                  <a:schemeClr val="dk1"/>
                </a:solidFill>
                <a:latin typeface="Times New Roman"/>
                <a:ea typeface="Arial"/>
                <a:cs typeface="Times New Roman"/>
                <a:sym typeface="Times New Roman"/>
              </a:rPr>
              <a:t>Psicología Educativa e Investigación</a:t>
            </a:r>
            <a:endParaRPr lang="es-CO" sz="20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>
          <a:extLst>
            <a:ext uri="{FF2B5EF4-FFF2-40B4-BE49-F238E27FC236}">
              <a16:creationId xmlns:a16="http://schemas.microsoft.com/office/drawing/2014/main" id="{24CF4C9E-D63B-885A-0B19-7876E31D8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>
            <a:extLst>
              <a:ext uri="{FF2B5EF4-FFF2-40B4-BE49-F238E27FC236}">
                <a16:creationId xmlns:a16="http://schemas.microsoft.com/office/drawing/2014/main" id="{3C301141-649D-99B7-0C41-A18A67D2B19F}"/>
              </a:ext>
            </a:extLst>
          </p:cNvPr>
          <p:cNvSpPr/>
          <p:nvPr/>
        </p:nvSpPr>
        <p:spPr>
          <a:xfrm>
            <a:off x="912791" y="2533501"/>
            <a:ext cx="8781300" cy="312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3">
            <a:extLst>
              <a:ext uri="{FF2B5EF4-FFF2-40B4-BE49-F238E27FC236}">
                <a16:creationId xmlns:a16="http://schemas.microsoft.com/office/drawing/2014/main" id="{3B032E00-64CF-36A6-D9D4-835DFFEB1C24}"/>
              </a:ext>
            </a:extLst>
          </p:cNvPr>
          <p:cNvSpPr txBox="1"/>
          <p:nvPr/>
        </p:nvSpPr>
        <p:spPr>
          <a:xfrm>
            <a:off x="-135737" y="767033"/>
            <a:ext cx="9716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67;p2">
            <a:extLst>
              <a:ext uri="{FF2B5EF4-FFF2-40B4-BE49-F238E27FC236}">
                <a16:creationId xmlns:a16="http://schemas.microsoft.com/office/drawing/2014/main" id="{C893E5D9-A51E-1FBC-568C-CC95E6901F7B}"/>
              </a:ext>
            </a:extLst>
          </p:cNvPr>
          <p:cNvSpPr txBox="1"/>
          <p:nvPr/>
        </p:nvSpPr>
        <p:spPr>
          <a:xfrm>
            <a:off x="716054" y="174727"/>
            <a:ext cx="1443827" cy="6478565"/>
          </a:xfrm>
          <a:prstGeom prst="rect">
            <a:avLst/>
          </a:prstGeom>
          <a:noFill/>
          <a:ln>
            <a:noFill/>
          </a:ln>
        </p:spPr>
        <p:txBody>
          <a:bodyPr spcFirstLastPara="1" vert="wordArtVert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MX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CONTEXTO</a:t>
            </a:r>
            <a:endParaRPr sz="4800" b="1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04DC297-C6BC-D78C-7945-2EF61456BE06}"/>
              </a:ext>
            </a:extLst>
          </p:cNvPr>
          <p:cNvSpPr txBox="1"/>
          <p:nvPr/>
        </p:nvSpPr>
        <p:spPr>
          <a:xfrm>
            <a:off x="3011672" y="2332244"/>
            <a:ext cx="73751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de Psicología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Población: Comunidad educativa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Base. Política de Bienestar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Articulación con proyectos de interacción social (internos)</a:t>
            </a:r>
            <a:endParaRPr lang="es-C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26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/>
          <p:nvPr/>
        </p:nvSpPr>
        <p:spPr>
          <a:xfrm>
            <a:off x="912791" y="2533501"/>
            <a:ext cx="8781300" cy="312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3"/>
          <p:cNvSpPr txBox="1"/>
          <p:nvPr/>
        </p:nvSpPr>
        <p:spPr>
          <a:xfrm>
            <a:off x="-135737" y="767033"/>
            <a:ext cx="9716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67;p2"/>
          <p:cNvSpPr txBox="1"/>
          <p:nvPr/>
        </p:nvSpPr>
        <p:spPr>
          <a:xfrm>
            <a:off x="686074" y="1196399"/>
            <a:ext cx="1443827" cy="3575980"/>
          </a:xfrm>
          <a:prstGeom prst="rect">
            <a:avLst/>
          </a:prstGeom>
          <a:noFill/>
          <a:ln>
            <a:noFill/>
          </a:ln>
        </p:spPr>
        <p:txBody>
          <a:bodyPr spcFirstLastPara="1" vert="wordArtVert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ES" sz="4800" b="1" i="0" u="none" strike="noStrike" cap="none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EJES</a:t>
            </a:r>
            <a:endParaRPr sz="4800" b="1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DD016AD-96B1-98F3-17B4-AA3825BC32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0151166"/>
              </p:ext>
            </p:extLst>
          </p:nvPr>
        </p:nvGraphicFramePr>
        <p:xfrm>
          <a:off x="-312295" y="514626"/>
          <a:ext cx="12816590" cy="5576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" descr="blob:https://web.whatsapp.com/edb986d8-3cf5-423c-a03e-98aa09acbf6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2DB05B4-8E45-6759-80FD-19F22451B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0110238"/>
              </p:ext>
            </p:extLst>
          </p:nvPr>
        </p:nvGraphicFramePr>
        <p:xfrm>
          <a:off x="-2368445" y="97878"/>
          <a:ext cx="16309298" cy="662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167;p2">
            <a:extLst>
              <a:ext uri="{FF2B5EF4-FFF2-40B4-BE49-F238E27FC236}">
                <a16:creationId xmlns:a16="http://schemas.microsoft.com/office/drawing/2014/main" id="{58D8664A-B48B-9A9D-6C88-B84F566BBB5A}"/>
              </a:ext>
            </a:extLst>
          </p:cNvPr>
          <p:cNvSpPr txBox="1"/>
          <p:nvPr/>
        </p:nvSpPr>
        <p:spPr>
          <a:xfrm>
            <a:off x="2184977" y="478944"/>
            <a:ext cx="714781" cy="5443551"/>
          </a:xfrm>
          <a:prstGeom prst="rect">
            <a:avLst/>
          </a:prstGeom>
          <a:noFill/>
          <a:ln>
            <a:noFill/>
          </a:ln>
        </p:spPr>
        <p:txBody>
          <a:bodyPr spcFirstLastPara="1" vert="wordArtVert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ES" sz="3200" b="1" i="0" u="none" strike="noStrike" cap="none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ASPECTOS</a:t>
            </a:r>
            <a:endParaRPr sz="1600" b="0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5" name="Google Shape;167;p2">
            <a:extLst>
              <a:ext uri="{FF2B5EF4-FFF2-40B4-BE49-F238E27FC236}">
                <a16:creationId xmlns:a16="http://schemas.microsoft.com/office/drawing/2014/main" id="{51701680-4E09-AF37-3A31-5DCE5B9C352D}"/>
              </a:ext>
            </a:extLst>
          </p:cNvPr>
          <p:cNvSpPr txBox="1"/>
          <p:nvPr/>
        </p:nvSpPr>
        <p:spPr>
          <a:xfrm>
            <a:off x="8850720" y="378121"/>
            <a:ext cx="714781" cy="5443551"/>
          </a:xfrm>
          <a:prstGeom prst="rect">
            <a:avLst/>
          </a:prstGeom>
          <a:noFill/>
          <a:ln>
            <a:noFill/>
          </a:ln>
        </p:spPr>
        <p:txBody>
          <a:bodyPr spcFirstLastPara="1" vert="wordArtVert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ES" sz="32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TEÓRICOS</a:t>
            </a:r>
            <a:endParaRPr sz="1600" b="0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E425DC0A-3AF2-7E64-6EC0-6956591A03EE}"/>
              </a:ext>
            </a:extLst>
          </p:cNvPr>
          <p:cNvSpPr/>
          <p:nvPr/>
        </p:nvSpPr>
        <p:spPr>
          <a:xfrm>
            <a:off x="-164892" y="-144463"/>
            <a:ext cx="3447738" cy="2578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6" name="Google Shape;176;g66b34028669858d3_0"/>
          <p:cNvSpPr/>
          <p:nvPr/>
        </p:nvSpPr>
        <p:spPr>
          <a:xfrm>
            <a:off x="4016507" y="213337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66b34028669858d3_0" descr="blob:https://web.whatsapp.com/edb986d8-3cf5-423c-a03e-98aa09acbf60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66F84DB-0A62-C922-11D4-B5847F183F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544400"/>
              </p:ext>
            </p:extLst>
          </p:nvPr>
        </p:nvGraphicFramePr>
        <p:xfrm>
          <a:off x="1193280" y="527803"/>
          <a:ext cx="9239875" cy="5802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a61b5f7b2f_1_1"/>
          <p:cNvSpPr/>
          <p:nvPr/>
        </p:nvSpPr>
        <p:spPr>
          <a:xfrm>
            <a:off x="3415634" y="209788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DC3450B-420C-8474-C4F6-FAF820CA3C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5627422"/>
              </p:ext>
            </p:extLst>
          </p:nvPr>
        </p:nvGraphicFramePr>
        <p:xfrm>
          <a:off x="2854823" y="325057"/>
          <a:ext cx="8947052" cy="5641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167;p2">
            <a:extLst>
              <a:ext uri="{FF2B5EF4-FFF2-40B4-BE49-F238E27FC236}">
                <a16:creationId xmlns:a16="http://schemas.microsoft.com/office/drawing/2014/main" id="{135C3C54-ECB8-76CE-D5CF-9D903981C0A2}"/>
              </a:ext>
            </a:extLst>
          </p:cNvPr>
          <p:cNvSpPr txBox="1"/>
          <p:nvPr/>
        </p:nvSpPr>
        <p:spPr>
          <a:xfrm>
            <a:off x="1819216" y="351686"/>
            <a:ext cx="913553" cy="6091309"/>
          </a:xfrm>
          <a:prstGeom prst="rect">
            <a:avLst/>
          </a:prstGeom>
          <a:noFill/>
          <a:ln>
            <a:noFill/>
          </a:ln>
        </p:spPr>
        <p:txBody>
          <a:bodyPr spcFirstLastPara="1" vert="wordArtVert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METODOLOGÍA</a:t>
            </a:r>
            <a:endParaRPr sz="3200" b="1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a61b5f7b2f_1_12"/>
          <p:cNvSpPr/>
          <p:nvPr/>
        </p:nvSpPr>
        <p:spPr>
          <a:xfrm>
            <a:off x="3999309" y="2097880"/>
            <a:ext cx="4572000" cy="209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1E6CEF0-302A-D7B3-9009-E37AE02FE9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45636"/>
              </p:ext>
            </p:extLst>
          </p:nvPr>
        </p:nvGraphicFramePr>
        <p:xfrm>
          <a:off x="1069144" y="351696"/>
          <a:ext cx="10100603" cy="4304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167;p2">
            <a:extLst>
              <a:ext uri="{FF2B5EF4-FFF2-40B4-BE49-F238E27FC236}">
                <a16:creationId xmlns:a16="http://schemas.microsoft.com/office/drawing/2014/main" id="{2000103F-ECB4-1E20-1283-88288CA562A4}"/>
              </a:ext>
            </a:extLst>
          </p:cNvPr>
          <p:cNvSpPr txBox="1"/>
          <p:nvPr/>
        </p:nvSpPr>
        <p:spPr>
          <a:xfrm>
            <a:off x="1685173" y="4967450"/>
            <a:ext cx="9200271" cy="12002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s-ES" sz="3600" b="1" i="0" u="none" strike="noStrike" cap="none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PRODUCTIVIDAD ACADÉMICA</a:t>
            </a:r>
            <a:endParaRPr sz="3600" b="1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4"/>
          <p:cNvSpPr/>
          <p:nvPr/>
        </p:nvSpPr>
        <p:spPr>
          <a:xfrm>
            <a:off x="575611" y="1486050"/>
            <a:ext cx="8781350" cy="312821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Google Shape;296;p34" descr="blob:https://web.whatsapp.com/c5bb3ad3-f1cd-41fd-89b2-9b176e8ea2f1"/>
          <p:cNvSpPr/>
          <p:nvPr/>
        </p:nvSpPr>
        <p:spPr>
          <a:xfrm>
            <a:off x="103799" y="-54936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4" descr="blob:https://web.whatsapp.com/084571a7-7d28-4d6f-9ede-1ad71b2c1ca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D3775FF-C668-7E80-C7DD-C37D679BFC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5067206"/>
              </p:ext>
            </p:extLst>
          </p:nvPr>
        </p:nvGraphicFramePr>
        <p:xfrm>
          <a:off x="1042775" y="319668"/>
          <a:ext cx="10106449" cy="5460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323</Words>
  <Application>Microsoft Office PowerPoint</Application>
  <PresentationFormat>Panorámica</PresentationFormat>
  <Paragraphs>75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Gabriel</dc:creator>
  <cp:lastModifiedBy>Alejandra Tabares Díaz</cp:lastModifiedBy>
  <cp:revision>8</cp:revision>
  <dcterms:created xsi:type="dcterms:W3CDTF">2023-02-07T17:04:34Z</dcterms:created>
  <dcterms:modified xsi:type="dcterms:W3CDTF">2024-11-21T03:55:58Z</dcterms:modified>
</cp:coreProperties>
</file>