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Lato"/>
      <p:regular r:id="rId22"/>
      <p:bold r:id="rId23"/>
      <p:italic r:id="rId24"/>
      <p:boldItalic r:id="rId25"/>
    </p:embeddedFont>
    <p:embeddedFont>
      <p:font typeface="Bebas Neue"/>
      <p:regular r:id="rId26"/>
    </p:embeddedFont>
    <p:embeddedFont>
      <p:font typeface="Commissioner"/>
      <p:regular r:id="rId27"/>
      <p:bold r:id="rId28"/>
    </p:embeddedFont>
    <p:embeddedFont>
      <p:font typeface="Metamorphous"/>
      <p:regular r:id="rId29"/>
    </p:embeddedFont>
    <p:embeddedFont>
      <p:font typeface="PT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Lato-regular.fntdata"/><Relationship Id="rId21" Type="http://schemas.openxmlformats.org/officeDocument/2006/relationships/slide" Target="slides/slide17.xml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BebasNeue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Commissioner-bold.fntdata"/><Relationship Id="rId27" Type="http://schemas.openxmlformats.org/officeDocument/2006/relationships/font" Target="fonts/Commissioner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etamorphou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TSans-bold.fntdata"/><Relationship Id="rId30" Type="http://schemas.openxmlformats.org/officeDocument/2006/relationships/font" Target="fonts/PTSans-regular.fntdata"/><Relationship Id="rId11" Type="http://schemas.openxmlformats.org/officeDocument/2006/relationships/slide" Target="slides/slide7.xml"/><Relationship Id="rId33" Type="http://schemas.openxmlformats.org/officeDocument/2006/relationships/font" Target="fonts/PTSans-boldItalic.fntdata"/><Relationship Id="rId10" Type="http://schemas.openxmlformats.org/officeDocument/2006/relationships/slide" Target="slides/slide6.xml"/><Relationship Id="rId32" Type="http://schemas.openxmlformats.org/officeDocument/2006/relationships/font" Target="fonts/PT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1e3ec344f7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1e3ec344f7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g1f56067eef4_3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0" name="Google Shape;1910;g1f56067eef4_3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54dda1946d_4_27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54dda1946d_4_27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g2d51caaddc5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9" name="Google Shape;2039;g2d51caaddc5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4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g2d51caaddc5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6" name="Google Shape;2146;g2d51caaddc5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6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g1e4017a0df5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8" name="Google Shape;2248;g1e4017a0df5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8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g1f56416ce6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0" name="Google Shape;2450;g1f56416ce6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d51caaddc5_0_5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3" name="Google Shape;2603;g2d51caaddc5_0_5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8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Google Shape;2869;g54dda1946d_6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0" name="Google Shape;2870;g54dda1946d_6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54dda1946d_4_27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54dda1946d_4_27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g1f56067eef4_3_1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4" name="Google Shape;1254;g1f56067eef4_3_1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g1f56067eef4_3_1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7" name="Google Shape;1357;g1f56067eef4_3_1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2d51caadd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3" name="Google Shape;1473;g2d51caadd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54dda1946d_6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54dda1946d_6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1e4017a0df5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1e4017a0df5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54dda1946d_4_27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1" name="Google Shape;1831;g54dda1946d_4_27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865625" y="591025"/>
            <a:ext cx="4528800" cy="202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865626" y="3098584"/>
            <a:ext cx="45288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/>
          <p:nvPr>
            <p:ph hasCustomPrompt="1" type="title"/>
          </p:nvPr>
        </p:nvSpPr>
        <p:spPr>
          <a:xfrm>
            <a:off x="1284000" y="1479039"/>
            <a:ext cx="6576000" cy="158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/>
          <p:nvPr>
            <p:ph idx="1" type="subTitle"/>
          </p:nvPr>
        </p:nvSpPr>
        <p:spPr>
          <a:xfrm>
            <a:off x="1284000" y="3218961"/>
            <a:ext cx="6576000" cy="4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40" name="Google Shape;40;p11"/>
          <p:cNvGrpSpPr/>
          <p:nvPr/>
        </p:nvGrpSpPr>
        <p:grpSpPr>
          <a:xfrm>
            <a:off x="364058" y="207672"/>
            <a:ext cx="8854701" cy="2573389"/>
            <a:chOff x="364058" y="207672"/>
            <a:chExt cx="8854701" cy="2573389"/>
          </a:xfrm>
        </p:grpSpPr>
        <p:grpSp>
          <p:nvGrpSpPr>
            <p:cNvPr id="41" name="Google Shape;41;p11"/>
            <p:cNvGrpSpPr/>
            <p:nvPr/>
          </p:nvGrpSpPr>
          <p:grpSpPr>
            <a:xfrm flipH="1">
              <a:off x="364058" y="1075482"/>
              <a:ext cx="349176" cy="525704"/>
              <a:chOff x="1078166" y="2764532"/>
              <a:chExt cx="349176" cy="525704"/>
            </a:xfrm>
          </p:grpSpPr>
          <p:sp>
            <p:nvSpPr>
              <p:cNvPr id="42" name="Google Shape;42;p11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" name="Google Shape;43;p11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" name="Google Shape;44;p11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" name="Google Shape;45;p11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" name="Google Shape;46;p11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" name="Google Shape;47;p11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" name="Google Shape;48;p11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" name="Google Shape;49;p11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" name="Google Shape;50;p11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11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" name="Google Shape;52;p11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11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11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11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11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11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11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11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11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11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11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11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" name="Google Shape;64;p11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" name="Google Shape;65;p11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11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11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11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11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" name="Google Shape;70;p11"/>
            <p:cNvGrpSpPr/>
            <p:nvPr/>
          </p:nvGrpSpPr>
          <p:grpSpPr>
            <a:xfrm>
              <a:off x="8869583" y="2255357"/>
              <a:ext cx="349176" cy="525704"/>
              <a:chOff x="1078166" y="2764532"/>
              <a:chExt cx="349176" cy="525704"/>
            </a:xfrm>
          </p:grpSpPr>
          <p:sp>
            <p:nvSpPr>
              <p:cNvPr id="71" name="Google Shape;71;p11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11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11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11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11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11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11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11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11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11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11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" name="Google Shape;82;p11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" name="Google Shape;83;p11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" name="Google Shape;84;p11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" name="Google Shape;85;p11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11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11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" name="Google Shape;88;p11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" name="Google Shape;89;p11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11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" name="Google Shape;91;p11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" name="Google Shape;92;p11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" name="Google Shape;93;p11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11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" name="Google Shape;95;p11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" name="Google Shape;96;p11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" name="Google Shape;97;p11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" name="Google Shape;98;p11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9" name="Google Shape;99;p11"/>
            <p:cNvGrpSpPr/>
            <p:nvPr/>
          </p:nvGrpSpPr>
          <p:grpSpPr>
            <a:xfrm flipH="1" rot="2838503">
              <a:off x="2512857" y="233142"/>
              <a:ext cx="203516" cy="306404"/>
              <a:chOff x="1078166" y="2764532"/>
              <a:chExt cx="349176" cy="525704"/>
            </a:xfrm>
          </p:grpSpPr>
          <p:sp>
            <p:nvSpPr>
              <p:cNvPr id="100" name="Google Shape;100;p11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" name="Google Shape;101;p11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11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" name="Google Shape;103;p11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" name="Google Shape;104;p11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11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11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" name="Google Shape;107;p11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11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11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11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1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" name="Google Shape;112;p11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11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1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11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11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11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11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11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11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11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11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1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11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" name="Google Shape;125;p11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11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11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8" name="Google Shape;128;p11"/>
          <p:cNvGrpSpPr/>
          <p:nvPr/>
        </p:nvGrpSpPr>
        <p:grpSpPr>
          <a:xfrm rot="954236">
            <a:off x="84864" y="2053560"/>
            <a:ext cx="907534" cy="1280919"/>
            <a:chOff x="278232" y="2159234"/>
            <a:chExt cx="673401" cy="950458"/>
          </a:xfrm>
        </p:grpSpPr>
        <p:sp>
          <p:nvSpPr>
            <p:cNvPr id="129" name="Google Shape;129;p11"/>
            <p:cNvSpPr/>
            <p:nvPr/>
          </p:nvSpPr>
          <p:spPr>
            <a:xfrm>
              <a:off x="533526" y="2669313"/>
              <a:ext cx="306064" cy="110754"/>
            </a:xfrm>
            <a:custGeom>
              <a:rect b="b" l="l" r="r" t="t"/>
              <a:pathLst>
                <a:path extrusionOk="0" h="32408" w="89558">
                  <a:moveTo>
                    <a:pt x="65114" y="0"/>
                  </a:moveTo>
                  <a:cubicBezTo>
                    <a:pt x="36107" y="0"/>
                    <a:pt x="13595" y="17468"/>
                    <a:pt x="2271" y="28492"/>
                  </a:cubicBezTo>
                  <a:cubicBezTo>
                    <a:pt x="1524" y="29787"/>
                    <a:pt x="762" y="31097"/>
                    <a:pt x="1" y="32407"/>
                  </a:cubicBezTo>
                  <a:cubicBezTo>
                    <a:pt x="1201" y="31478"/>
                    <a:pt x="37602" y="3781"/>
                    <a:pt x="80888" y="3781"/>
                  </a:cubicBezTo>
                  <a:cubicBezTo>
                    <a:pt x="83750" y="3781"/>
                    <a:pt x="86643" y="3902"/>
                    <a:pt x="89557" y="4160"/>
                  </a:cubicBezTo>
                  <a:cubicBezTo>
                    <a:pt x="81009" y="1237"/>
                    <a:pt x="72832" y="0"/>
                    <a:pt x="65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1"/>
            <p:cNvSpPr/>
            <p:nvPr/>
          </p:nvSpPr>
          <p:spPr>
            <a:xfrm>
              <a:off x="299164" y="2500506"/>
              <a:ext cx="371721" cy="603445"/>
            </a:xfrm>
            <a:custGeom>
              <a:rect b="b" l="l" r="r" t="t"/>
              <a:pathLst>
                <a:path extrusionOk="0" h="176575" w="108770">
                  <a:moveTo>
                    <a:pt x="105342" y="1"/>
                  </a:moveTo>
                  <a:cubicBezTo>
                    <a:pt x="102813" y="6217"/>
                    <a:pt x="97313" y="18863"/>
                    <a:pt x="88796" y="36095"/>
                  </a:cubicBezTo>
                  <a:cubicBezTo>
                    <a:pt x="88460" y="36780"/>
                    <a:pt x="87333" y="39050"/>
                    <a:pt x="87104" y="39492"/>
                  </a:cubicBezTo>
                  <a:cubicBezTo>
                    <a:pt x="80035" y="53403"/>
                    <a:pt x="71031" y="70025"/>
                    <a:pt x="59908" y="88400"/>
                  </a:cubicBezTo>
                  <a:cubicBezTo>
                    <a:pt x="58842" y="90167"/>
                    <a:pt x="55048" y="96322"/>
                    <a:pt x="54241" y="97617"/>
                  </a:cubicBezTo>
                  <a:cubicBezTo>
                    <a:pt x="44840" y="112686"/>
                    <a:pt x="33946" y="128699"/>
                    <a:pt x="21864" y="145412"/>
                  </a:cubicBezTo>
                  <a:cubicBezTo>
                    <a:pt x="21392" y="146067"/>
                    <a:pt x="19000" y="149313"/>
                    <a:pt x="18253" y="150303"/>
                  </a:cubicBezTo>
                  <a:cubicBezTo>
                    <a:pt x="12738" y="157723"/>
                    <a:pt x="6918" y="165249"/>
                    <a:pt x="823" y="172822"/>
                  </a:cubicBezTo>
                  <a:cubicBezTo>
                    <a:pt x="1" y="173858"/>
                    <a:pt x="16" y="175320"/>
                    <a:pt x="823" y="176097"/>
                  </a:cubicBezTo>
                  <a:cubicBezTo>
                    <a:pt x="961" y="176204"/>
                    <a:pt x="1082" y="176311"/>
                    <a:pt x="1235" y="176387"/>
                  </a:cubicBezTo>
                  <a:cubicBezTo>
                    <a:pt x="1481" y="176512"/>
                    <a:pt x="1753" y="176574"/>
                    <a:pt x="2032" y="176574"/>
                  </a:cubicBezTo>
                  <a:cubicBezTo>
                    <a:pt x="2667" y="176574"/>
                    <a:pt x="3338" y="176254"/>
                    <a:pt x="3825" y="175640"/>
                  </a:cubicBezTo>
                  <a:cubicBezTo>
                    <a:pt x="16029" y="160374"/>
                    <a:pt x="27182" y="145428"/>
                    <a:pt x="37161" y="130984"/>
                  </a:cubicBezTo>
                  <a:cubicBezTo>
                    <a:pt x="37847" y="130009"/>
                    <a:pt x="42829" y="122696"/>
                    <a:pt x="44596" y="120060"/>
                  </a:cubicBezTo>
                  <a:cubicBezTo>
                    <a:pt x="52549" y="108130"/>
                    <a:pt x="59741" y="96657"/>
                    <a:pt x="66186" y="85855"/>
                  </a:cubicBezTo>
                  <a:cubicBezTo>
                    <a:pt x="66993" y="84484"/>
                    <a:pt x="70101" y="79182"/>
                    <a:pt x="70848" y="77902"/>
                  </a:cubicBezTo>
                  <a:cubicBezTo>
                    <a:pt x="80827" y="60701"/>
                    <a:pt x="88704" y="45343"/>
                    <a:pt x="94920" y="32865"/>
                  </a:cubicBezTo>
                  <a:cubicBezTo>
                    <a:pt x="95225" y="32255"/>
                    <a:pt x="95515" y="31691"/>
                    <a:pt x="95789" y="31112"/>
                  </a:cubicBezTo>
                  <a:cubicBezTo>
                    <a:pt x="102158" y="17964"/>
                    <a:pt x="106439" y="8030"/>
                    <a:pt x="108770" y="2347"/>
                  </a:cubicBezTo>
                  <a:lnTo>
                    <a:pt x="108770" y="2347"/>
                  </a:lnTo>
                  <a:cubicBezTo>
                    <a:pt x="107551" y="3368"/>
                    <a:pt x="106271" y="4389"/>
                    <a:pt x="104976" y="5440"/>
                  </a:cubicBezTo>
                  <a:cubicBezTo>
                    <a:pt x="104976" y="5440"/>
                    <a:pt x="105068" y="3444"/>
                    <a:pt x="105342" y="1"/>
                  </a:cubicBezTo>
                  <a:close/>
                </a:path>
              </a:pathLst>
            </a:custGeom>
            <a:solidFill>
              <a:srgbClr val="5C84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1"/>
            <p:cNvSpPr/>
            <p:nvPr/>
          </p:nvSpPr>
          <p:spPr>
            <a:xfrm>
              <a:off x="525351" y="2682232"/>
              <a:ext cx="314239" cy="111687"/>
            </a:xfrm>
            <a:custGeom>
              <a:rect b="b" l="l" r="r" t="t"/>
              <a:pathLst>
                <a:path extrusionOk="0" h="32681" w="91950">
                  <a:moveTo>
                    <a:pt x="83280" y="1"/>
                  </a:moveTo>
                  <a:cubicBezTo>
                    <a:pt x="39994" y="1"/>
                    <a:pt x="3593" y="27698"/>
                    <a:pt x="2393" y="28627"/>
                  </a:cubicBezTo>
                  <a:cubicBezTo>
                    <a:pt x="1616" y="29953"/>
                    <a:pt x="808" y="31309"/>
                    <a:pt x="1" y="32680"/>
                  </a:cubicBezTo>
                  <a:cubicBezTo>
                    <a:pt x="5786" y="31368"/>
                    <a:pt x="10890" y="30958"/>
                    <a:pt x="15842" y="30958"/>
                  </a:cubicBezTo>
                  <a:cubicBezTo>
                    <a:pt x="24093" y="30958"/>
                    <a:pt x="31921" y="32096"/>
                    <a:pt x="41771" y="32096"/>
                  </a:cubicBezTo>
                  <a:cubicBezTo>
                    <a:pt x="45642" y="32096"/>
                    <a:pt x="49825" y="31920"/>
                    <a:pt x="54469" y="31431"/>
                  </a:cubicBezTo>
                  <a:cubicBezTo>
                    <a:pt x="90121" y="27698"/>
                    <a:pt x="91949" y="380"/>
                    <a:pt x="91949" y="380"/>
                  </a:cubicBezTo>
                  <a:cubicBezTo>
                    <a:pt x="89035" y="122"/>
                    <a:pt x="86142" y="1"/>
                    <a:pt x="832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1"/>
            <p:cNvSpPr/>
            <p:nvPr/>
          </p:nvSpPr>
          <p:spPr>
            <a:xfrm>
              <a:off x="623605" y="2502427"/>
              <a:ext cx="317414" cy="110344"/>
            </a:xfrm>
            <a:custGeom>
              <a:rect b="b" l="l" r="r" t="t"/>
              <a:pathLst>
                <a:path extrusionOk="0" h="32288" w="92879">
                  <a:moveTo>
                    <a:pt x="64893" y="0"/>
                  </a:moveTo>
                  <a:cubicBezTo>
                    <a:pt x="35503" y="0"/>
                    <a:pt x="7656" y="24187"/>
                    <a:pt x="854" y="30550"/>
                  </a:cubicBezTo>
                  <a:cubicBezTo>
                    <a:pt x="580" y="31129"/>
                    <a:pt x="290" y="31693"/>
                    <a:pt x="1" y="32287"/>
                  </a:cubicBezTo>
                  <a:cubicBezTo>
                    <a:pt x="36216" y="11360"/>
                    <a:pt x="64507" y="7679"/>
                    <a:pt x="79929" y="7679"/>
                  </a:cubicBezTo>
                  <a:cubicBezTo>
                    <a:pt x="88299" y="7679"/>
                    <a:pt x="92879" y="8763"/>
                    <a:pt x="92879" y="8763"/>
                  </a:cubicBezTo>
                  <a:cubicBezTo>
                    <a:pt x="83816" y="2466"/>
                    <a:pt x="74276" y="0"/>
                    <a:pt x="648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433034" y="2833880"/>
              <a:ext cx="307261" cy="104217"/>
            </a:xfrm>
            <a:custGeom>
              <a:rect b="b" l="l" r="r" t="t"/>
              <a:pathLst>
                <a:path extrusionOk="0" h="30495" w="89908">
                  <a:moveTo>
                    <a:pt x="55562" y="0"/>
                  </a:moveTo>
                  <a:cubicBezTo>
                    <a:pt x="32785" y="0"/>
                    <a:pt x="15316" y="12870"/>
                    <a:pt x="5424" y="22511"/>
                  </a:cubicBezTo>
                  <a:cubicBezTo>
                    <a:pt x="3657" y="25147"/>
                    <a:pt x="1859" y="27813"/>
                    <a:pt x="0" y="30494"/>
                  </a:cubicBezTo>
                  <a:cubicBezTo>
                    <a:pt x="20129" y="11209"/>
                    <a:pt x="45838" y="6955"/>
                    <a:pt x="64605" y="6955"/>
                  </a:cubicBezTo>
                  <a:cubicBezTo>
                    <a:pt x="79420" y="6955"/>
                    <a:pt x="89907" y="9606"/>
                    <a:pt x="89907" y="9606"/>
                  </a:cubicBezTo>
                  <a:cubicBezTo>
                    <a:pt x="77494" y="2690"/>
                    <a:pt x="65974" y="0"/>
                    <a:pt x="555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1"/>
            <p:cNvSpPr/>
            <p:nvPr/>
          </p:nvSpPr>
          <p:spPr>
            <a:xfrm>
              <a:off x="426162" y="2857669"/>
              <a:ext cx="314133" cy="112897"/>
            </a:xfrm>
            <a:custGeom>
              <a:rect b="b" l="l" r="r" t="t"/>
              <a:pathLst>
                <a:path extrusionOk="0" h="33035" w="91919">
                  <a:moveTo>
                    <a:pt x="66644" y="0"/>
                  </a:moveTo>
                  <a:cubicBezTo>
                    <a:pt x="47875" y="0"/>
                    <a:pt x="22149" y="4254"/>
                    <a:pt x="2011" y="23549"/>
                  </a:cubicBezTo>
                  <a:cubicBezTo>
                    <a:pt x="1356" y="24508"/>
                    <a:pt x="686" y="25499"/>
                    <a:pt x="0" y="26474"/>
                  </a:cubicBezTo>
                  <a:cubicBezTo>
                    <a:pt x="14673" y="31159"/>
                    <a:pt x="27147" y="33035"/>
                    <a:pt x="37715" y="33035"/>
                  </a:cubicBezTo>
                  <a:cubicBezTo>
                    <a:pt x="80247" y="33035"/>
                    <a:pt x="91918" y="2645"/>
                    <a:pt x="91918" y="2645"/>
                  </a:cubicBezTo>
                  <a:cubicBezTo>
                    <a:pt x="91918" y="2645"/>
                    <a:pt x="81444" y="0"/>
                    <a:pt x="666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623605" y="2528666"/>
              <a:ext cx="317414" cy="107597"/>
            </a:xfrm>
            <a:custGeom>
              <a:rect b="b" l="l" r="r" t="t"/>
              <a:pathLst>
                <a:path extrusionOk="0" h="31484" w="92879">
                  <a:moveTo>
                    <a:pt x="79929" y="1"/>
                  </a:moveTo>
                  <a:cubicBezTo>
                    <a:pt x="64507" y="1"/>
                    <a:pt x="36216" y="3682"/>
                    <a:pt x="1" y="24609"/>
                  </a:cubicBezTo>
                  <a:cubicBezTo>
                    <a:pt x="15087" y="29524"/>
                    <a:pt x="27872" y="31484"/>
                    <a:pt x="38669" y="31484"/>
                  </a:cubicBezTo>
                  <a:cubicBezTo>
                    <a:pt x="81192" y="31484"/>
                    <a:pt x="92879" y="1085"/>
                    <a:pt x="92879" y="1085"/>
                  </a:cubicBezTo>
                  <a:cubicBezTo>
                    <a:pt x="92879" y="1085"/>
                    <a:pt x="88299" y="1"/>
                    <a:pt x="79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1"/>
            <p:cNvSpPr/>
            <p:nvPr/>
          </p:nvSpPr>
          <p:spPr>
            <a:xfrm>
              <a:off x="657920" y="2159822"/>
              <a:ext cx="166466" cy="359224"/>
            </a:xfrm>
            <a:custGeom>
              <a:rect b="b" l="l" r="r" t="t"/>
              <a:pathLst>
                <a:path extrusionOk="0" h="105113" w="48710">
                  <a:moveTo>
                    <a:pt x="45967" y="0"/>
                  </a:moveTo>
                  <a:lnTo>
                    <a:pt x="45967" y="0"/>
                  </a:lnTo>
                  <a:cubicBezTo>
                    <a:pt x="45464" y="61"/>
                    <a:pt x="44977" y="153"/>
                    <a:pt x="44489" y="259"/>
                  </a:cubicBezTo>
                  <a:cubicBezTo>
                    <a:pt x="44489" y="259"/>
                    <a:pt x="13865" y="27181"/>
                    <a:pt x="732" y="95529"/>
                  </a:cubicBezTo>
                  <a:cubicBezTo>
                    <a:pt x="732" y="95545"/>
                    <a:pt x="732" y="95575"/>
                    <a:pt x="732" y="95590"/>
                  </a:cubicBezTo>
                  <a:cubicBezTo>
                    <a:pt x="594" y="97114"/>
                    <a:pt x="457" y="98485"/>
                    <a:pt x="366" y="99689"/>
                  </a:cubicBezTo>
                  <a:cubicBezTo>
                    <a:pt x="92" y="103132"/>
                    <a:pt x="0" y="105113"/>
                    <a:pt x="0" y="105113"/>
                  </a:cubicBezTo>
                  <a:cubicBezTo>
                    <a:pt x="14947" y="86830"/>
                    <a:pt x="25200" y="70847"/>
                    <a:pt x="32194" y="57226"/>
                  </a:cubicBezTo>
                  <a:cubicBezTo>
                    <a:pt x="33839" y="54027"/>
                    <a:pt x="35317" y="50949"/>
                    <a:pt x="36612" y="48009"/>
                  </a:cubicBezTo>
                  <a:cubicBezTo>
                    <a:pt x="39218" y="42127"/>
                    <a:pt x="41183" y="36764"/>
                    <a:pt x="42646" y="31950"/>
                  </a:cubicBezTo>
                  <a:cubicBezTo>
                    <a:pt x="43011" y="30731"/>
                    <a:pt x="43346" y="29573"/>
                    <a:pt x="43666" y="28430"/>
                  </a:cubicBezTo>
                  <a:cubicBezTo>
                    <a:pt x="48709" y="9645"/>
                    <a:pt x="45967" y="1"/>
                    <a:pt x="459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1"/>
            <p:cNvSpPr/>
            <p:nvPr/>
          </p:nvSpPr>
          <p:spPr>
            <a:xfrm>
              <a:off x="657920" y="2159822"/>
              <a:ext cx="293714" cy="359275"/>
            </a:xfrm>
            <a:custGeom>
              <a:rect b="b" l="l" r="r" t="t"/>
              <a:pathLst>
                <a:path extrusionOk="0" h="105128" w="85944">
                  <a:moveTo>
                    <a:pt x="45967" y="0"/>
                  </a:moveTo>
                  <a:cubicBezTo>
                    <a:pt x="45967" y="1"/>
                    <a:pt x="48709" y="9646"/>
                    <a:pt x="43651" y="28430"/>
                  </a:cubicBezTo>
                  <a:cubicBezTo>
                    <a:pt x="43346" y="29573"/>
                    <a:pt x="43011" y="30746"/>
                    <a:pt x="42646" y="31950"/>
                  </a:cubicBezTo>
                  <a:cubicBezTo>
                    <a:pt x="41183" y="36764"/>
                    <a:pt x="39218" y="42127"/>
                    <a:pt x="36612" y="48009"/>
                  </a:cubicBezTo>
                  <a:cubicBezTo>
                    <a:pt x="35317" y="50949"/>
                    <a:pt x="33839" y="54027"/>
                    <a:pt x="32194" y="57226"/>
                  </a:cubicBezTo>
                  <a:cubicBezTo>
                    <a:pt x="25200" y="70847"/>
                    <a:pt x="14947" y="86845"/>
                    <a:pt x="0" y="105128"/>
                  </a:cubicBezTo>
                  <a:cubicBezTo>
                    <a:pt x="1295" y="104092"/>
                    <a:pt x="2575" y="103056"/>
                    <a:pt x="3794" y="102035"/>
                  </a:cubicBezTo>
                  <a:cubicBezTo>
                    <a:pt x="85944" y="34588"/>
                    <a:pt x="45970" y="2"/>
                    <a:pt x="459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1"/>
            <p:cNvSpPr/>
            <p:nvPr/>
          </p:nvSpPr>
          <p:spPr>
            <a:xfrm>
              <a:off x="803659" y="2257013"/>
              <a:ext cx="3482" cy="11999"/>
            </a:xfrm>
            <a:custGeom>
              <a:rect b="b" l="l" r="r" t="t"/>
              <a:pathLst>
                <a:path extrusionOk="0" h="3511" w="1019">
                  <a:moveTo>
                    <a:pt x="1019" y="1"/>
                  </a:moveTo>
                  <a:cubicBezTo>
                    <a:pt x="700" y="1140"/>
                    <a:pt x="365" y="2295"/>
                    <a:pt x="1" y="3511"/>
                  </a:cubicBezTo>
                  <a:cubicBezTo>
                    <a:pt x="365" y="2311"/>
                    <a:pt x="700" y="1140"/>
                    <a:pt x="1019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1"/>
            <p:cNvSpPr/>
            <p:nvPr/>
          </p:nvSpPr>
          <p:spPr>
            <a:xfrm>
              <a:off x="807097" y="2159822"/>
              <a:ext cx="17289" cy="97163"/>
            </a:xfrm>
            <a:custGeom>
              <a:rect b="b" l="l" r="r" t="t"/>
              <a:pathLst>
                <a:path extrusionOk="0" h="28431" w="5059">
                  <a:moveTo>
                    <a:pt x="2316" y="0"/>
                  </a:moveTo>
                  <a:cubicBezTo>
                    <a:pt x="2316" y="0"/>
                    <a:pt x="5059" y="9645"/>
                    <a:pt x="0" y="28430"/>
                  </a:cubicBezTo>
                  <a:cubicBezTo>
                    <a:pt x="5059" y="9645"/>
                    <a:pt x="2316" y="0"/>
                    <a:pt x="2316" y="0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1"/>
            <p:cNvSpPr/>
            <p:nvPr/>
          </p:nvSpPr>
          <p:spPr>
            <a:xfrm>
              <a:off x="660418" y="2160707"/>
              <a:ext cx="149546" cy="325589"/>
            </a:xfrm>
            <a:custGeom>
              <a:rect b="b" l="l" r="r" t="t"/>
              <a:pathLst>
                <a:path extrusionOk="0" h="95271" w="43759">
                  <a:moveTo>
                    <a:pt x="43758" y="0"/>
                  </a:moveTo>
                  <a:lnTo>
                    <a:pt x="43758" y="0"/>
                  </a:lnTo>
                  <a:cubicBezTo>
                    <a:pt x="11549" y="6323"/>
                    <a:pt x="2362" y="70588"/>
                    <a:pt x="1" y="95270"/>
                  </a:cubicBezTo>
                  <a:cubicBezTo>
                    <a:pt x="13134" y="26923"/>
                    <a:pt x="43757" y="1"/>
                    <a:pt x="43758" y="0"/>
                  </a:cubicBezTo>
                  <a:close/>
                </a:path>
              </a:pathLst>
            </a:custGeom>
            <a:solidFill>
              <a:srgbClr val="5C84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1"/>
            <p:cNvSpPr/>
            <p:nvPr/>
          </p:nvSpPr>
          <p:spPr>
            <a:xfrm>
              <a:off x="517905" y="2309362"/>
              <a:ext cx="129551" cy="321631"/>
            </a:xfrm>
            <a:custGeom>
              <a:rect b="b" l="l" r="r" t="t"/>
              <a:pathLst>
                <a:path extrusionOk="0" h="94113" w="37908">
                  <a:moveTo>
                    <a:pt x="1" y="1"/>
                  </a:moveTo>
                  <a:cubicBezTo>
                    <a:pt x="1052" y="1113"/>
                    <a:pt x="34541" y="37451"/>
                    <a:pt x="23754" y="94113"/>
                  </a:cubicBezTo>
                  <a:cubicBezTo>
                    <a:pt x="24104" y="93412"/>
                    <a:pt x="24454" y="92726"/>
                    <a:pt x="24790" y="92041"/>
                  </a:cubicBezTo>
                  <a:cubicBezTo>
                    <a:pt x="28781" y="77384"/>
                    <a:pt x="37908" y="2993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1"/>
            <p:cNvSpPr/>
            <p:nvPr/>
          </p:nvSpPr>
          <p:spPr>
            <a:xfrm>
              <a:off x="473699" y="2309259"/>
              <a:ext cx="162249" cy="326214"/>
            </a:xfrm>
            <a:custGeom>
              <a:rect b="b" l="l" r="r" t="t"/>
              <a:pathLst>
                <a:path extrusionOk="0" h="95454" w="47476">
                  <a:moveTo>
                    <a:pt x="12905" y="0"/>
                  </a:moveTo>
                  <a:cubicBezTo>
                    <a:pt x="12905" y="0"/>
                    <a:pt x="12265" y="473"/>
                    <a:pt x="11290" y="1432"/>
                  </a:cubicBezTo>
                  <a:lnTo>
                    <a:pt x="11275" y="1432"/>
                  </a:lnTo>
                  <a:cubicBezTo>
                    <a:pt x="10970" y="2088"/>
                    <a:pt x="0" y="26374"/>
                    <a:pt x="18771" y="56175"/>
                  </a:cubicBezTo>
                  <a:cubicBezTo>
                    <a:pt x="36902" y="84971"/>
                    <a:pt x="36033" y="95453"/>
                    <a:pt x="36033" y="95453"/>
                  </a:cubicBezTo>
                  <a:cubicBezTo>
                    <a:pt x="36247" y="95011"/>
                    <a:pt x="36475" y="94570"/>
                    <a:pt x="36689" y="94143"/>
                  </a:cubicBezTo>
                  <a:cubicBezTo>
                    <a:pt x="47476" y="37481"/>
                    <a:pt x="13987" y="1143"/>
                    <a:pt x="12936" y="31"/>
                  </a:cubicBezTo>
                  <a:cubicBezTo>
                    <a:pt x="12921" y="0"/>
                    <a:pt x="12905" y="0"/>
                    <a:pt x="129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1"/>
            <p:cNvSpPr/>
            <p:nvPr/>
          </p:nvSpPr>
          <p:spPr>
            <a:xfrm>
              <a:off x="517922" y="2309382"/>
              <a:ext cx="88469" cy="321611"/>
            </a:xfrm>
            <a:custGeom>
              <a:rect b="b" l="l" r="r" t="t"/>
              <a:pathLst>
                <a:path extrusionOk="0" h="94107" w="25887">
                  <a:moveTo>
                    <a:pt x="1" y="0"/>
                  </a:moveTo>
                  <a:cubicBezTo>
                    <a:pt x="991" y="1050"/>
                    <a:pt x="25885" y="28136"/>
                    <a:pt x="25887" y="71781"/>
                  </a:cubicBezTo>
                  <a:lnTo>
                    <a:pt x="25887" y="71781"/>
                  </a:lnTo>
                  <a:cubicBezTo>
                    <a:pt x="25887" y="28127"/>
                    <a:pt x="991" y="1050"/>
                    <a:pt x="1" y="0"/>
                  </a:cubicBezTo>
                  <a:close/>
                  <a:moveTo>
                    <a:pt x="25887" y="71786"/>
                  </a:moveTo>
                  <a:lnTo>
                    <a:pt x="25887" y="71786"/>
                  </a:lnTo>
                  <a:cubicBezTo>
                    <a:pt x="25886" y="78810"/>
                    <a:pt x="25241" y="86264"/>
                    <a:pt x="23749" y="94107"/>
                  </a:cubicBezTo>
                  <a:cubicBezTo>
                    <a:pt x="25242" y="86264"/>
                    <a:pt x="25887" y="78811"/>
                    <a:pt x="25887" y="71786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1"/>
            <p:cNvSpPr/>
            <p:nvPr/>
          </p:nvSpPr>
          <p:spPr>
            <a:xfrm>
              <a:off x="453341" y="2314153"/>
              <a:ext cx="146471" cy="321320"/>
            </a:xfrm>
            <a:custGeom>
              <a:rect b="b" l="l" r="r" t="t"/>
              <a:pathLst>
                <a:path extrusionOk="0" h="94022" w="42859">
                  <a:moveTo>
                    <a:pt x="17232" y="0"/>
                  </a:moveTo>
                  <a:cubicBezTo>
                    <a:pt x="12509" y="4586"/>
                    <a:pt x="0" y="20097"/>
                    <a:pt x="13164" y="46120"/>
                  </a:cubicBezTo>
                  <a:cubicBezTo>
                    <a:pt x="24088" y="67739"/>
                    <a:pt x="35424" y="74138"/>
                    <a:pt x="41990" y="94021"/>
                  </a:cubicBezTo>
                  <a:cubicBezTo>
                    <a:pt x="41990" y="94021"/>
                    <a:pt x="42859" y="83539"/>
                    <a:pt x="24728" y="54743"/>
                  </a:cubicBezTo>
                  <a:cubicBezTo>
                    <a:pt x="5957" y="24942"/>
                    <a:pt x="16927" y="656"/>
                    <a:pt x="17232" y="0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1"/>
            <p:cNvSpPr/>
            <p:nvPr/>
          </p:nvSpPr>
          <p:spPr>
            <a:xfrm>
              <a:off x="355973" y="2513004"/>
              <a:ext cx="150062" cy="321112"/>
            </a:xfrm>
            <a:custGeom>
              <a:rect b="b" l="l" r="r" t="t"/>
              <a:pathLst>
                <a:path extrusionOk="0" h="93961" w="43910">
                  <a:moveTo>
                    <a:pt x="29314" y="0"/>
                  </a:moveTo>
                  <a:cubicBezTo>
                    <a:pt x="29314" y="0"/>
                    <a:pt x="28750" y="442"/>
                    <a:pt x="27836" y="1326"/>
                  </a:cubicBezTo>
                  <a:cubicBezTo>
                    <a:pt x="27821" y="1341"/>
                    <a:pt x="27806" y="1356"/>
                    <a:pt x="27775" y="1372"/>
                  </a:cubicBezTo>
                  <a:cubicBezTo>
                    <a:pt x="26450" y="3017"/>
                    <a:pt x="0" y="36810"/>
                    <a:pt x="37602" y="93960"/>
                  </a:cubicBezTo>
                  <a:cubicBezTo>
                    <a:pt x="38425" y="92665"/>
                    <a:pt x="39217" y="91370"/>
                    <a:pt x="40010" y="90090"/>
                  </a:cubicBezTo>
                  <a:cubicBezTo>
                    <a:pt x="40695" y="87165"/>
                    <a:pt x="41244" y="84255"/>
                    <a:pt x="41686" y="81375"/>
                  </a:cubicBezTo>
                  <a:cubicBezTo>
                    <a:pt x="42127" y="78481"/>
                    <a:pt x="42447" y="75631"/>
                    <a:pt x="42676" y="72798"/>
                  </a:cubicBezTo>
                  <a:cubicBezTo>
                    <a:pt x="43910" y="57242"/>
                    <a:pt x="42112" y="42676"/>
                    <a:pt x="39476" y="30716"/>
                  </a:cubicBezTo>
                  <a:cubicBezTo>
                    <a:pt x="38989" y="28537"/>
                    <a:pt x="38486" y="26450"/>
                    <a:pt x="37968" y="24454"/>
                  </a:cubicBezTo>
                  <a:cubicBezTo>
                    <a:pt x="37709" y="23464"/>
                    <a:pt x="37435" y="22489"/>
                    <a:pt x="37176" y="21544"/>
                  </a:cubicBezTo>
                  <a:cubicBezTo>
                    <a:pt x="36642" y="19655"/>
                    <a:pt x="36094" y="17857"/>
                    <a:pt x="35561" y="16181"/>
                  </a:cubicBezTo>
                  <a:cubicBezTo>
                    <a:pt x="33946" y="11138"/>
                    <a:pt x="32392" y="7100"/>
                    <a:pt x="31234" y="4312"/>
                  </a:cubicBezTo>
                  <a:cubicBezTo>
                    <a:pt x="30076" y="1524"/>
                    <a:pt x="29314" y="0"/>
                    <a:pt x="293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1"/>
            <p:cNvSpPr/>
            <p:nvPr/>
          </p:nvSpPr>
          <p:spPr>
            <a:xfrm>
              <a:off x="456150" y="2513004"/>
              <a:ext cx="103516" cy="307886"/>
            </a:xfrm>
            <a:custGeom>
              <a:rect b="b" l="l" r="r" t="t"/>
              <a:pathLst>
                <a:path extrusionOk="0" h="90091" w="3029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763" y="1524"/>
                    <a:pt x="1921" y="4312"/>
                  </a:cubicBezTo>
                  <a:cubicBezTo>
                    <a:pt x="3079" y="7100"/>
                    <a:pt x="4648" y="11138"/>
                    <a:pt x="6248" y="16181"/>
                  </a:cubicBezTo>
                  <a:cubicBezTo>
                    <a:pt x="6781" y="17857"/>
                    <a:pt x="7329" y="19655"/>
                    <a:pt x="7863" y="21544"/>
                  </a:cubicBezTo>
                  <a:cubicBezTo>
                    <a:pt x="8122" y="22489"/>
                    <a:pt x="8396" y="23464"/>
                    <a:pt x="8655" y="24454"/>
                  </a:cubicBezTo>
                  <a:cubicBezTo>
                    <a:pt x="9173" y="26450"/>
                    <a:pt x="9676" y="28537"/>
                    <a:pt x="10163" y="30716"/>
                  </a:cubicBezTo>
                  <a:cubicBezTo>
                    <a:pt x="12799" y="42661"/>
                    <a:pt x="14597" y="57242"/>
                    <a:pt x="13363" y="72798"/>
                  </a:cubicBezTo>
                  <a:cubicBezTo>
                    <a:pt x="13134" y="75631"/>
                    <a:pt x="12814" y="78496"/>
                    <a:pt x="12373" y="81375"/>
                  </a:cubicBezTo>
                  <a:cubicBezTo>
                    <a:pt x="11931" y="84255"/>
                    <a:pt x="11382" y="87165"/>
                    <a:pt x="10697" y="90090"/>
                  </a:cubicBezTo>
                  <a:cubicBezTo>
                    <a:pt x="11824" y="88292"/>
                    <a:pt x="12906" y="86510"/>
                    <a:pt x="13972" y="84758"/>
                  </a:cubicBezTo>
                  <a:cubicBezTo>
                    <a:pt x="20722" y="65027"/>
                    <a:pt x="30290" y="2305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1"/>
            <p:cNvSpPr/>
            <p:nvPr/>
          </p:nvSpPr>
          <p:spPr>
            <a:xfrm>
              <a:off x="490883" y="2617972"/>
              <a:ext cx="15153" cy="143819"/>
            </a:xfrm>
            <a:custGeom>
              <a:rect b="b" l="l" r="r" t="t"/>
              <a:pathLst>
                <a:path extrusionOk="0" h="42083" w="4434">
                  <a:moveTo>
                    <a:pt x="0" y="1"/>
                  </a:moveTo>
                  <a:cubicBezTo>
                    <a:pt x="2636" y="11946"/>
                    <a:pt x="4434" y="26527"/>
                    <a:pt x="3200" y="42083"/>
                  </a:cubicBezTo>
                  <a:cubicBezTo>
                    <a:pt x="4434" y="26527"/>
                    <a:pt x="2636" y="11946"/>
                    <a:pt x="0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1"/>
            <p:cNvSpPr/>
            <p:nvPr/>
          </p:nvSpPr>
          <p:spPr>
            <a:xfrm>
              <a:off x="477500" y="2568299"/>
              <a:ext cx="5523" cy="18331"/>
            </a:xfrm>
            <a:custGeom>
              <a:rect b="b" l="l" r="r" t="t"/>
              <a:pathLst>
                <a:path extrusionOk="0" h="5364" w="1616">
                  <a:moveTo>
                    <a:pt x="1" y="1"/>
                  </a:moveTo>
                  <a:cubicBezTo>
                    <a:pt x="534" y="1677"/>
                    <a:pt x="1082" y="3475"/>
                    <a:pt x="1616" y="5364"/>
                  </a:cubicBezTo>
                  <a:cubicBezTo>
                    <a:pt x="1082" y="3475"/>
                    <a:pt x="534" y="1677"/>
                    <a:pt x="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1"/>
            <p:cNvSpPr/>
            <p:nvPr/>
          </p:nvSpPr>
          <p:spPr>
            <a:xfrm>
              <a:off x="485726" y="2596575"/>
              <a:ext cx="5160" cy="21400"/>
            </a:xfrm>
            <a:custGeom>
              <a:rect b="b" l="l" r="r" t="t"/>
              <a:pathLst>
                <a:path extrusionOk="0" h="6262" w="1510">
                  <a:moveTo>
                    <a:pt x="1" y="0"/>
                  </a:moveTo>
                  <a:cubicBezTo>
                    <a:pt x="519" y="1996"/>
                    <a:pt x="1022" y="4083"/>
                    <a:pt x="1509" y="6262"/>
                  </a:cubicBezTo>
                  <a:cubicBezTo>
                    <a:pt x="1022" y="4083"/>
                    <a:pt x="519" y="1996"/>
                    <a:pt x="1" y="0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498432" y="2761788"/>
              <a:ext cx="3387" cy="29319"/>
            </a:xfrm>
            <a:custGeom>
              <a:rect b="b" l="l" r="r" t="t"/>
              <a:pathLst>
                <a:path extrusionOk="0" h="8579" w="991">
                  <a:moveTo>
                    <a:pt x="991" y="1"/>
                  </a:moveTo>
                  <a:cubicBezTo>
                    <a:pt x="762" y="2834"/>
                    <a:pt x="442" y="5684"/>
                    <a:pt x="1" y="8578"/>
                  </a:cubicBezTo>
                  <a:cubicBezTo>
                    <a:pt x="442" y="5684"/>
                    <a:pt x="762" y="2834"/>
                    <a:pt x="99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323534" y="2517689"/>
              <a:ext cx="160998" cy="316478"/>
            </a:xfrm>
            <a:custGeom>
              <a:rect b="b" l="l" r="r" t="t"/>
              <a:pathLst>
                <a:path extrusionOk="0" h="92605" w="47110">
                  <a:moveTo>
                    <a:pt x="37267" y="1"/>
                  </a:moveTo>
                  <a:lnTo>
                    <a:pt x="37267" y="1"/>
                  </a:lnTo>
                  <a:cubicBezTo>
                    <a:pt x="29878" y="7101"/>
                    <a:pt x="0" y="41183"/>
                    <a:pt x="47110" y="92604"/>
                  </a:cubicBezTo>
                  <a:cubicBezTo>
                    <a:pt x="9492" y="35439"/>
                    <a:pt x="35942" y="1646"/>
                    <a:pt x="37267" y="1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343164" y="2733566"/>
              <a:ext cx="86018" cy="270451"/>
            </a:xfrm>
            <a:custGeom>
              <a:rect b="b" l="l" r="r" t="t"/>
              <a:pathLst>
                <a:path extrusionOk="0" h="79137" w="25170">
                  <a:moveTo>
                    <a:pt x="0" y="1"/>
                  </a:moveTo>
                  <a:cubicBezTo>
                    <a:pt x="107" y="199"/>
                    <a:pt x="853" y="1555"/>
                    <a:pt x="1889" y="3932"/>
                  </a:cubicBezTo>
                  <a:cubicBezTo>
                    <a:pt x="2240" y="4724"/>
                    <a:pt x="2621" y="5638"/>
                    <a:pt x="3032" y="6644"/>
                  </a:cubicBezTo>
                  <a:cubicBezTo>
                    <a:pt x="3443" y="7649"/>
                    <a:pt x="3870" y="8777"/>
                    <a:pt x="4312" y="9980"/>
                  </a:cubicBezTo>
                  <a:cubicBezTo>
                    <a:pt x="4525" y="10590"/>
                    <a:pt x="4754" y="11230"/>
                    <a:pt x="4982" y="11885"/>
                  </a:cubicBezTo>
                  <a:cubicBezTo>
                    <a:pt x="9705" y="25719"/>
                    <a:pt x="15053" y="50371"/>
                    <a:pt x="7572" y="79136"/>
                  </a:cubicBezTo>
                  <a:cubicBezTo>
                    <a:pt x="8045" y="78496"/>
                    <a:pt x="8517" y="77871"/>
                    <a:pt x="8989" y="77216"/>
                  </a:cubicBezTo>
                  <a:cubicBezTo>
                    <a:pt x="15038" y="62651"/>
                    <a:pt x="25170" y="280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301249" y="2733463"/>
              <a:ext cx="93414" cy="276332"/>
            </a:xfrm>
            <a:custGeom>
              <a:rect b="b" l="l" r="r" t="t"/>
              <a:pathLst>
                <a:path extrusionOk="0" h="80858" w="27334">
                  <a:moveTo>
                    <a:pt x="12250" y="0"/>
                  </a:moveTo>
                  <a:cubicBezTo>
                    <a:pt x="12250" y="0"/>
                    <a:pt x="11717" y="274"/>
                    <a:pt x="10848" y="853"/>
                  </a:cubicBezTo>
                  <a:cubicBezTo>
                    <a:pt x="10848" y="853"/>
                    <a:pt x="0" y="16546"/>
                    <a:pt x="9233" y="44961"/>
                  </a:cubicBezTo>
                  <a:cubicBezTo>
                    <a:pt x="14703" y="61843"/>
                    <a:pt x="19929" y="76591"/>
                    <a:pt x="18603" y="80857"/>
                  </a:cubicBezTo>
                  <a:cubicBezTo>
                    <a:pt x="19015" y="80293"/>
                    <a:pt x="19426" y="79730"/>
                    <a:pt x="19837" y="79181"/>
                  </a:cubicBezTo>
                  <a:cubicBezTo>
                    <a:pt x="27333" y="50401"/>
                    <a:pt x="21970" y="25764"/>
                    <a:pt x="17247" y="11915"/>
                  </a:cubicBezTo>
                  <a:cubicBezTo>
                    <a:pt x="17019" y="11260"/>
                    <a:pt x="16805" y="10635"/>
                    <a:pt x="16577" y="10025"/>
                  </a:cubicBezTo>
                  <a:cubicBezTo>
                    <a:pt x="16135" y="8807"/>
                    <a:pt x="15708" y="7679"/>
                    <a:pt x="15297" y="6674"/>
                  </a:cubicBezTo>
                  <a:cubicBezTo>
                    <a:pt x="14901" y="5668"/>
                    <a:pt x="14505" y="4754"/>
                    <a:pt x="14154" y="3962"/>
                  </a:cubicBezTo>
                  <a:cubicBezTo>
                    <a:pt x="13118" y="1585"/>
                    <a:pt x="12387" y="229"/>
                    <a:pt x="12265" y="31"/>
                  </a:cubicBezTo>
                  <a:cubicBezTo>
                    <a:pt x="12265" y="15"/>
                    <a:pt x="12250" y="0"/>
                    <a:pt x="12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353523" y="2756268"/>
              <a:ext cx="4378" cy="11459"/>
            </a:xfrm>
            <a:custGeom>
              <a:rect b="b" l="l" r="r" t="t"/>
              <a:pathLst>
                <a:path extrusionOk="0" h="3353" w="1281">
                  <a:moveTo>
                    <a:pt x="1" y="1"/>
                  </a:moveTo>
                  <a:cubicBezTo>
                    <a:pt x="412" y="1006"/>
                    <a:pt x="839" y="2134"/>
                    <a:pt x="1281" y="3352"/>
                  </a:cubicBezTo>
                  <a:cubicBezTo>
                    <a:pt x="839" y="2134"/>
                    <a:pt x="412" y="1006"/>
                    <a:pt x="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360190" y="2774231"/>
              <a:ext cx="34418" cy="229837"/>
            </a:xfrm>
            <a:custGeom>
              <a:rect b="b" l="l" r="r" t="t"/>
              <a:pathLst>
                <a:path extrusionOk="0" h="67253" w="10071">
                  <a:moveTo>
                    <a:pt x="2590" y="67252"/>
                  </a:moveTo>
                  <a:cubicBezTo>
                    <a:pt x="10071" y="38472"/>
                    <a:pt x="4723" y="13835"/>
                    <a:pt x="0" y="1"/>
                  </a:cubicBezTo>
                  <a:cubicBezTo>
                    <a:pt x="4723" y="13835"/>
                    <a:pt x="10071" y="38472"/>
                    <a:pt x="2590" y="67252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278232" y="2736378"/>
              <a:ext cx="91124" cy="277791"/>
            </a:xfrm>
            <a:custGeom>
              <a:rect b="b" l="l" r="r" t="t"/>
              <a:pathLst>
                <a:path extrusionOk="0" h="81285" w="26664">
                  <a:moveTo>
                    <a:pt x="17583" y="0"/>
                  </a:moveTo>
                  <a:lnTo>
                    <a:pt x="17583" y="0"/>
                  </a:lnTo>
                  <a:cubicBezTo>
                    <a:pt x="13104" y="3002"/>
                    <a:pt x="1" y="14155"/>
                    <a:pt x="7345" y="38166"/>
                  </a:cubicBezTo>
                  <a:cubicBezTo>
                    <a:pt x="13256" y="57409"/>
                    <a:pt x="21544" y="64509"/>
                    <a:pt x="24378" y="81284"/>
                  </a:cubicBezTo>
                  <a:cubicBezTo>
                    <a:pt x="24698" y="80873"/>
                    <a:pt x="25018" y="80446"/>
                    <a:pt x="25323" y="80019"/>
                  </a:cubicBezTo>
                  <a:lnTo>
                    <a:pt x="25338" y="80004"/>
                  </a:lnTo>
                  <a:cubicBezTo>
                    <a:pt x="26664" y="75738"/>
                    <a:pt x="21438" y="60990"/>
                    <a:pt x="15953" y="44093"/>
                  </a:cubicBezTo>
                  <a:cubicBezTo>
                    <a:pt x="6736" y="15695"/>
                    <a:pt x="17582" y="2"/>
                    <a:pt x="17583" y="0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288872" y="2159234"/>
              <a:ext cx="653361" cy="950458"/>
            </a:xfrm>
            <a:custGeom>
              <a:rect b="b" l="l" r="r" t="t"/>
              <a:pathLst>
                <a:path extrusionOk="0" h="278115" w="191181">
                  <a:moveTo>
                    <a:pt x="154188" y="3197"/>
                  </a:moveTo>
                  <a:cubicBezTo>
                    <a:pt x="155072" y="4233"/>
                    <a:pt x="156245" y="5772"/>
                    <a:pt x="157418" y="7814"/>
                  </a:cubicBezTo>
                  <a:cubicBezTo>
                    <a:pt x="159566" y="11547"/>
                    <a:pt x="162095" y="17793"/>
                    <a:pt x="161989" y="26249"/>
                  </a:cubicBezTo>
                  <a:cubicBezTo>
                    <a:pt x="161882" y="35985"/>
                    <a:pt x="158378" y="46589"/>
                    <a:pt x="151583" y="57742"/>
                  </a:cubicBezTo>
                  <a:cubicBezTo>
                    <a:pt x="143233" y="71485"/>
                    <a:pt x="129871" y="86081"/>
                    <a:pt x="111847" y="101149"/>
                  </a:cubicBezTo>
                  <a:cubicBezTo>
                    <a:pt x="122802" y="87239"/>
                    <a:pt x="131822" y="73694"/>
                    <a:pt x="138663" y="60804"/>
                  </a:cubicBezTo>
                  <a:cubicBezTo>
                    <a:pt x="144833" y="49195"/>
                    <a:pt x="149267" y="38088"/>
                    <a:pt x="151872" y="27788"/>
                  </a:cubicBezTo>
                  <a:cubicBezTo>
                    <a:pt x="155041" y="15173"/>
                    <a:pt x="154676" y="6976"/>
                    <a:pt x="154188" y="3197"/>
                  </a:cubicBezTo>
                  <a:close/>
                  <a:moveTo>
                    <a:pt x="152984" y="1918"/>
                  </a:moveTo>
                  <a:lnTo>
                    <a:pt x="153045" y="1963"/>
                  </a:lnTo>
                  <a:cubicBezTo>
                    <a:pt x="153243" y="3015"/>
                    <a:pt x="153518" y="4965"/>
                    <a:pt x="153563" y="7768"/>
                  </a:cubicBezTo>
                  <a:cubicBezTo>
                    <a:pt x="153639" y="11821"/>
                    <a:pt x="153243" y="18586"/>
                    <a:pt x="150943" y="27666"/>
                  </a:cubicBezTo>
                  <a:cubicBezTo>
                    <a:pt x="148353" y="37890"/>
                    <a:pt x="143934" y="48920"/>
                    <a:pt x="137809" y="60439"/>
                  </a:cubicBezTo>
                  <a:cubicBezTo>
                    <a:pt x="130420" y="74319"/>
                    <a:pt x="120532" y="88976"/>
                    <a:pt x="108373" y="104013"/>
                  </a:cubicBezTo>
                  <a:cubicBezTo>
                    <a:pt x="108419" y="103145"/>
                    <a:pt x="108511" y="102033"/>
                    <a:pt x="108617" y="100692"/>
                  </a:cubicBezTo>
                  <a:cubicBezTo>
                    <a:pt x="109577" y="88976"/>
                    <a:pt x="112152" y="66152"/>
                    <a:pt x="118719" y="45081"/>
                  </a:cubicBezTo>
                  <a:cubicBezTo>
                    <a:pt x="122467" y="33014"/>
                    <a:pt x="127007" y="23294"/>
                    <a:pt x="132187" y="16194"/>
                  </a:cubicBezTo>
                  <a:cubicBezTo>
                    <a:pt x="138236" y="7936"/>
                    <a:pt x="145229" y="3121"/>
                    <a:pt x="152984" y="1918"/>
                  </a:cubicBezTo>
                  <a:close/>
                  <a:moveTo>
                    <a:pt x="71609" y="50505"/>
                  </a:moveTo>
                  <a:cubicBezTo>
                    <a:pt x="84087" y="62556"/>
                    <a:pt x="91462" y="78006"/>
                    <a:pt x="93534" y="96533"/>
                  </a:cubicBezTo>
                  <a:cubicBezTo>
                    <a:pt x="94920" y="108919"/>
                    <a:pt x="93656" y="120316"/>
                    <a:pt x="92086" y="128528"/>
                  </a:cubicBezTo>
                  <a:cubicBezTo>
                    <a:pt x="96063" y="89996"/>
                    <a:pt x="80080" y="62221"/>
                    <a:pt x="71609" y="50505"/>
                  </a:cubicBezTo>
                  <a:close/>
                  <a:moveTo>
                    <a:pt x="162136" y="102106"/>
                  </a:moveTo>
                  <a:cubicBezTo>
                    <a:pt x="170429" y="102106"/>
                    <a:pt x="178839" y="104063"/>
                    <a:pt x="186915" y="108950"/>
                  </a:cubicBezTo>
                  <a:cubicBezTo>
                    <a:pt x="184697" y="108676"/>
                    <a:pt x="181405" y="108402"/>
                    <a:pt x="177161" y="108402"/>
                  </a:cubicBezTo>
                  <a:cubicBezTo>
                    <a:pt x="173621" y="108402"/>
                    <a:pt x="169419" y="108592"/>
                    <a:pt x="164625" y="109133"/>
                  </a:cubicBezTo>
                  <a:cubicBezTo>
                    <a:pt x="155163" y="110214"/>
                    <a:pt x="145275" y="112439"/>
                    <a:pt x="135219" y="115730"/>
                  </a:cubicBezTo>
                  <a:cubicBezTo>
                    <a:pt x="123518" y="119569"/>
                    <a:pt x="111558" y="124902"/>
                    <a:pt x="99643" y="131590"/>
                  </a:cubicBezTo>
                  <a:cubicBezTo>
                    <a:pt x="107563" y="124352"/>
                    <a:pt x="134179" y="102106"/>
                    <a:pt x="162136" y="102106"/>
                  </a:cubicBezTo>
                  <a:close/>
                  <a:moveTo>
                    <a:pt x="66338" y="45843"/>
                  </a:moveTo>
                  <a:cubicBezTo>
                    <a:pt x="66825" y="46239"/>
                    <a:pt x="67313" y="46650"/>
                    <a:pt x="67785" y="47046"/>
                  </a:cubicBezTo>
                  <a:cubicBezTo>
                    <a:pt x="74702" y="55457"/>
                    <a:pt x="98485" y="88595"/>
                    <a:pt x="89953" y="137030"/>
                  </a:cubicBezTo>
                  <a:cubicBezTo>
                    <a:pt x="89847" y="137243"/>
                    <a:pt x="89725" y="137487"/>
                    <a:pt x="89603" y="137730"/>
                  </a:cubicBezTo>
                  <a:cubicBezTo>
                    <a:pt x="85946" y="127690"/>
                    <a:pt x="80934" y="120971"/>
                    <a:pt x="75647" y="113886"/>
                  </a:cubicBezTo>
                  <a:cubicBezTo>
                    <a:pt x="71030" y="107685"/>
                    <a:pt x="66246" y="101286"/>
                    <a:pt x="61447" y="91794"/>
                  </a:cubicBezTo>
                  <a:cubicBezTo>
                    <a:pt x="57882" y="84755"/>
                    <a:pt x="55962" y="77945"/>
                    <a:pt x="55718" y="71530"/>
                  </a:cubicBezTo>
                  <a:cubicBezTo>
                    <a:pt x="55535" y="66426"/>
                    <a:pt x="56404" y="61566"/>
                    <a:pt x="58323" y="57072"/>
                  </a:cubicBezTo>
                  <a:cubicBezTo>
                    <a:pt x="60959" y="50871"/>
                    <a:pt x="64890" y="47092"/>
                    <a:pt x="66338" y="45843"/>
                  </a:cubicBezTo>
                  <a:close/>
                  <a:moveTo>
                    <a:pt x="177123" y="109334"/>
                  </a:moveTo>
                  <a:cubicBezTo>
                    <a:pt x="182946" y="109334"/>
                    <a:pt x="186947" y="109855"/>
                    <a:pt x="188819" y="110169"/>
                  </a:cubicBezTo>
                  <a:cubicBezTo>
                    <a:pt x="188880" y="110199"/>
                    <a:pt x="188941" y="110245"/>
                    <a:pt x="189002" y="110275"/>
                  </a:cubicBezTo>
                  <a:cubicBezTo>
                    <a:pt x="187798" y="112896"/>
                    <a:pt x="182740" y="122632"/>
                    <a:pt x="171054" y="130082"/>
                  </a:cubicBezTo>
                  <a:cubicBezTo>
                    <a:pt x="163116" y="135156"/>
                    <a:pt x="153685" y="138188"/>
                    <a:pt x="143050" y="139117"/>
                  </a:cubicBezTo>
                  <a:cubicBezTo>
                    <a:pt x="140761" y="139313"/>
                    <a:pt x="138414" y="139411"/>
                    <a:pt x="136011" y="139411"/>
                  </a:cubicBezTo>
                  <a:cubicBezTo>
                    <a:pt x="124804" y="139411"/>
                    <a:pt x="112385" y="137278"/>
                    <a:pt x="98973" y="133038"/>
                  </a:cubicBezTo>
                  <a:cubicBezTo>
                    <a:pt x="111192" y="126090"/>
                    <a:pt x="123457" y="120575"/>
                    <a:pt x="135463" y="116629"/>
                  </a:cubicBezTo>
                  <a:cubicBezTo>
                    <a:pt x="145458" y="113353"/>
                    <a:pt x="155270" y="111144"/>
                    <a:pt x="164670" y="110062"/>
                  </a:cubicBezTo>
                  <a:cubicBezTo>
                    <a:pt x="169439" y="109523"/>
                    <a:pt x="173612" y="109334"/>
                    <a:pt x="177123" y="109334"/>
                  </a:cubicBezTo>
                  <a:close/>
                  <a:moveTo>
                    <a:pt x="136044" y="150934"/>
                  </a:moveTo>
                  <a:cubicBezTo>
                    <a:pt x="142243" y="150934"/>
                    <a:pt x="148440" y="151743"/>
                    <a:pt x="154615" y="153362"/>
                  </a:cubicBezTo>
                  <a:cubicBezTo>
                    <a:pt x="153700" y="153337"/>
                    <a:pt x="152781" y="153325"/>
                    <a:pt x="151859" y="153325"/>
                  </a:cubicBezTo>
                  <a:cubicBezTo>
                    <a:pt x="143798" y="153325"/>
                    <a:pt x="135469" y="154281"/>
                    <a:pt x="126992" y="156181"/>
                  </a:cubicBezTo>
                  <a:cubicBezTo>
                    <a:pt x="117698" y="158268"/>
                    <a:pt x="108206" y="161483"/>
                    <a:pt x="98760" y="165765"/>
                  </a:cubicBezTo>
                  <a:cubicBezTo>
                    <a:pt x="86784" y="171189"/>
                    <a:pt x="77764" y="177009"/>
                    <a:pt x="73361" y="180071"/>
                  </a:cubicBezTo>
                  <a:cubicBezTo>
                    <a:pt x="73605" y="179675"/>
                    <a:pt x="73803" y="179324"/>
                    <a:pt x="73940" y="179081"/>
                  </a:cubicBezTo>
                  <a:cubicBezTo>
                    <a:pt x="81040" y="172194"/>
                    <a:pt x="92559" y="162748"/>
                    <a:pt x="107307" y="156745"/>
                  </a:cubicBezTo>
                  <a:cubicBezTo>
                    <a:pt x="116835" y="152875"/>
                    <a:pt x="126441" y="150934"/>
                    <a:pt x="136044" y="150934"/>
                  </a:cubicBezTo>
                  <a:close/>
                  <a:moveTo>
                    <a:pt x="151869" y="154258"/>
                  </a:moveTo>
                  <a:cubicBezTo>
                    <a:pt x="154074" y="154258"/>
                    <a:pt x="156260" y="154330"/>
                    <a:pt x="158424" y="154475"/>
                  </a:cubicBezTo>
                  <a:cubicBezTo>
                    <a:pt x="158774" y="154581"/>
                    <a:pt x="159124" y="154703"/>
                    <a:pt x="159475" y="154810"/>
                  </a:cubicBezTo>
                  <a:cubicBezTo>
                    <a:pt x="159201" y="156699"/>
                    <a:pt x="158165" y="162108"/>
                    <a:pt x="154340" y="167776"/>
                  </a:cubicBezTo>
                  <a:cubicBezTo>
                    <a:pt x="151567" y="171905"/>
                    <a:pt x="147896" y="175348"/>
                    <a:pt x="143416" y="177999"/>
                  </a:cubicBezTo>
                  <a:cubicBezTo>
                    <a:pt x="137809" y="181351"/>
                    <a:pt x="130907" y="183469"/>
                    <a:pt x="122909" y="184307"/>
                  </a:cubicBezTo>
                  <a:cubicBezTo>
                    <a:pt x="118296" y="184791"/>
                    <a:pt x="114173" y="184966"/>
                    <a:pt x="110349" y="184966"/>
                  </a:cubicBezTo>
                  <a:cubicBezTo>
                    <a:pt x="105267" y="184966"/>
                    <a:pt x="100714" y="184657"/>
                    <a:pt x="96246" y="184352"/>
                  </a:cubicBezTo>
                  <a:cubicBezTo>
                    <a:pt x="92285" y="184085"/>
                    <a:pt x="88421" y="183824"/>
                    <a:pt x="84431" y="183824"/>
                  </a:cubicBezTo>
                  <a:cubicBezTo>
                    <a:pt x="80010" y="183824"/>
                    <a:pt x="75435" y="184144"/>
                    <a:pt x="70406" y="185129"/>
                  </a:cubicBezTo>
                  <a:cubicBezTo>
                    <a:pt x="70954" y="184185"/>
                    <a:pt x="71609" y="183073"/>
                    <a:pt x="72219" y="182021"/>
                  </a:cubicBezTo>
                  <a:cubicBezTo>
                    <a:pt x="75616" y="179568"/>
                    <a:pt x="85413" y="172834"/>
                    <a:pt x="99141" y="166618"/>
                  </a:cubicBezTo>
                  <a:cubicBezTo>
                    <a:pt x="108526" y="162367"/>
                    <a:pt x="117972" y="159167"/>
                    <a:pt x="127190" y="157095"/>
                  </a:cubicBezTo>
                  <a:cubicBezTo>
                    <a:pt x="135610" y="155208"/>
                    <a:pt x="143870" y="154258"/>
                    <a:pt x="151869" y="154258"/>
                  </a:cubicBezTo>
                  <a:close/>
                  <a:moveTo>
                    <a:pt x="49974" y="106832"/>
                  </a:moveTo>
                  <a:lnTo>
                    <a:pt x="49974" y="106832"/>
                  </a:lnTo>
                  <a:cubicBezTo>
                    <a:pt x="61477" y="116613"/>
                    <a:pt x="67633" y="130432"/>
                    <a:pt x="68242" y="147939"/>
                  </a:cubicBezTo>
                  <a:cubicBezTo>
                    <a:pt x="68775" y="163464"/>
                    <a:pt x="64829" y="178624"/>
                    <a:pt x="61416" y="188634"/>
                  </a:cubicBezTo>
                  <a:cubicBezTo>
                    <a:pt x="61142" y="189060"/>
                    <a:pt x="60746" y="189700"/>
                    <a:pt x="60289" y="190462"/>
                  </a:cubicBezTo>
                  <a:cubicBezTo>
                    <a:pt x="62148" y="180924"/>
                    <a:pt x="62833" y="170884"/>
                    <a:pt x="62361" y="160539"/>
                  </a:cubicBezTo>
                  <a:cubicBezTo>
                    <a:pt x="61919" y="151108"/>
                    <a:pt x="60502" y="141402"/>
                    <a:pt x="58156" y="131682"/>
                  </a:cubicBezTo>
                  <a:cubicBezTo>
                    <a:pt x="55551" y="120895"/>
                    <a:pt x="52153" y="111845"/>
                    <a:pt x="49974" y="106832"/>
                  </a:cubicBezTo>
                  <a:close/>
                  <a:moveTo>
                    <a:pt x="48313" y="105476"/>
                  </a:moveTo>
                  <a:cubicBezTo>
                    <a:pt x="48329" y="105476"/>
                    <a:pt x="48344" y="105491"/>
                    <a:pt x="48359" y="105506"/>
                  </a:cubicBezTo>
                  <a:cubicBezTo>
                    <a:pt x="50416" y="109925"/>
                    <a:pt x="54332" y="119813"/>
                    <a:pt x="57257" y="131926"/>
                  </a:cubicBezTo>
                  <a:cubicBezTo>
                    <a:pt x="59588" y="141570"/>
                    <a:pt x="60990" y="151229"/>
                    <a:pt x="61432" y="160600"/>
                  </a:cubicBezTo>
                  <a:cubicBezTo>
                    <a:pt x="61950" y="171783"/>
                    <a:pt x="61081" y="182600"/>
                    <a:pt x="58857" y="192778"/>
                  </a:cubicBezTo>
                  <a:cubicBezTo>
                    <a:pt x="57973" y="194225"/>
                    <a:pt x="57059" y="195703"/>
                    <a:pt x="56434" y="196709"/>
                  </a:cubicBezTo>
                  <a:cubicBezTo>
                    <a:pt x="38623" y="176948"/>
                    <a:pt x="30289" y="157689"/>
                    <a:pt x="31676" y="139483"/>
                  </a:cubicBezTo>
                  <a:cubicBezTo>
                    <a:pt x="32544" y="128117"/>
                    <a:pt x="37161" y="119356"/>
                    <a:pt x="40878" y="114008"/>
                  </a:cubicBezTo>
                  <a:cubicBezTo>
                    <a:pt x="44032" y="109468"/>
                    <a:pt x="47095" y="106558"/>
                    <a:pt x="48313" y="105476"/>
                  </a:cubicBezTo>
                  <a:close/>
                  <a:moveTo>
                    <a:pt x="97084" y="199098"/>
                  </a:moveTo>
                  <a:cubicBezTo>
                    <a:pt x="106161" y="199098"/>
                    <a:pt x="116088" y="201170"/>
                    <a:pt x="126718" y="206353"/>
                  </a:cubicBezTo>
                  <a:cubicBezTo>
                    <a:pt x="122215" y="205592"/>
                    <a:pt x="114864" y="204648"/>
                    <a:pt x="106026" y="204648"/>
                  </a:cubicBezTo>
                  <a:cubicBezTo>
                    <a:pt x="104068" y="204648"/>
                    <a:pt x="102037" y="204694"/>
                    <a:pt x="99948" y="204799"/>
                  </a:cubicBezTo>
                  <a:cubicBezTo>
                    <a:pt x="89466" y="205332"/>
                    <a:pt x="79593" y="207221"/>
                    <a:pt x="70604" y="210391"/>
                  </a:cubicBezTo>
                  <a:cubicBezTo>
                    <a:pt x="61234" y="213712"/>
                    <a:pt x="52793" y="218466"/>
                    <a:pt x="45449" y="224529"/>
                  </a:cubicBezTo>
                  <a:cubicBezTo>
                    <a:pt x="46180" y="223463"/>
                    <a:pt x="46927" y="222366"/>
                    <a:pt x="47658" y="221269"/>
                  </a:cubicBezTo>
                  <a:cubicBezTo>
                    <a:pt x="57559" y="211639"/>
                    <a:pt x="74753" y="199098"/>
                    <a:pt x="97084" y="199098"/>
                  </a:cubicBezTo>
                  <a:close/>
                  <a:moveTo>
                    <a:pt x="106045" y="205575"/>
                  </a:moveTo>
                  <a:cubicBezTo>
                    <a:pt x="117283" y="205575"/>
                    <a:pt x="126085" y="207120"/>
                    <a:pt x="129628" y="207846"/>
                  </a:cubicBezTo>
                  <a:cubicBezTo>
                    <a:pt x="129826" y="207953"/>
                    <a:pt x="130024" y="208059"/>
                    <a:pt x="130237" y="208166"/>
                  </a:cubicBezTo>
                  <a:cubicBezTo>
                    <a:pt x="128972" y="210863"/>
                    <a:pt x="123960" y="220431"/>
                    <a:pt x="112518" y="227790"/>
                  </a:cubicBezTo>
                  <a:cubicBezTo>
                    <a:pt x="104641" y="232848"/>
                    <a:pt x="95316" y="235911"/>
                    <a:pt x="84804" y="236886"/>
                  </a:cubicBezTo>
                  <a:cubicBezTo>
                    <a:pt x="82360" y="237111"/>
                    <a:pt x="79850" y="237224"/>
                    <a:pt x="77276" y="237224"/>
                  </a:cubicBezTo>
                  <a:cubicBezTo>
                    <a:pt x="66275" y="237224"/>
                    <a:pt x="54110" y="235168"/>
                    <a:pt x="40985" y="231081"/>
                  </a:cubicBezTo>
                  <a:cubicBezTo>
                    <a:pt x="41396" y="230471"/>
                    <a:pt x="41823" y="229862"/>
                    <a:pt x="42234" y="229268"/>
                  </a:cubicBezTo>
                  <a:lnTo>
                    <a:pt x="42280" y="229192"/>
                  </a:lnTo>
                  <a:cubicBezTo>
                    <a:pt x="42646" y="228658"/>
                    <a:pt x="43027" y="228095"/>
                    <a:pt x="43423" y="227516"/>
                  </a:cubicBezTo>
                  <a:cubicBezTo>
                    <a:pt x="51254" y="220416"/>
                    <a:pt x="60487" y="214961"/>
                    <a:pt x="70893" y="211274"/>
                  </a:cubicBezTo>
                  <a:cubicBezTo>
                    <a:pt x="79806" y="208120"/>
                    <a:pt x="89588" y="206262"/>
                    <a:pt x="99963" y="205728"/>
                  </a:cubicBezTo>
                  <a:cubicBezTo>
                    <a:pt x="102054" y="205622"/>
                    <a:pt x="104086" y="205575"/>
                    <a:pt x="106045" y="205575"/>
                  </a:cubicBezTo>
                  <a:close/>
                  <a:moveTo>
                    <a:pt x="18009" y="173641"/>
                  </a:moveTo>
                  <a:lnTo>
                    <a:pt x="18009" y="173641"/>
                  </a:lnTo>
                  <a:cubicBezTo>
                    <a:pt x="26450" y="184748"/>
                    <a:pt x="30640" y="197775"/>
                    <a:pt x="30487" y="212447"/>
                  </a:cubicBezTo>
                  <a:cubicBezTo>
                    <a:pt x="30366" y="224468"/>
                    <a:pt x="27364" y="235240"/>
                    <a:pt x="24469" y="242873"/>
                  </a:cubicBezTo>
                  <a:cubicBezTo>
                    <a:pt x="31310" y="210589"/>
                    <a:pt x="22549" y="184291"/>
                    <a:pt x="18009" y="173641"/>
                  </a:cubicBezTo>
                  <a:close/>
                  <a:moveTo>
                    <a:pt x="15008" y="169970"/>
                  </a:moveTo>
                  <a:cubicBezTo>
                    <a:pt x="15236" y="170229"/>
                    <a:pt x="15465" y="170488"/>
                    <a:pt x="15693" y="170747"/>
                  </a:cubicBezTo>
                  <a:cubicBezTo>
                    <a:pt x="17247" y="174007"/>
                    <a:pt x="20584" y="181686"/>
                    <a:pt x="23052" y="192443"/>
                  </a:cubicBezTo>
                  <a:cubicBezTo>
                    <a:pt x="24926" y="200594"/>
                    <a:pt x="25932" y="208943"/>
                    <a:pt x="26039" y="217247"/>
                  </a:cubicBezTo>
                  <a:cubicBezTo>
                    <a:pt x="26176" y="227135"/>
                    <a:pt x="25033" y="237008"/>
                    <a:pt x="22656" y="246591"/>
                  </a:cubicBezTo>
                  <a:cubicBezTo>
                    <a:pt x="22199" y="247200"/>
                    <a:pt x="21651" y="247962"/>
                    <a:pt x="21133" y="248663"/>
                  </a:cubicBezTo>
                  <a:cubicBezTo>
                    <a:pt x="19426" y="240436"/>
                    <a:pt x="16379" y="234402"/>
                    <a:pt x="13149" y="228049"/>
                  </a:cubicBezTo>
                  <a:cubicBezTo>
                    <a:pt x="10178" y="222198"/>
                    <a:pt x="7100" y="216150"/>
                    <a:pt x="4449" y="207526"/>
                  </a:cubicBezTo>
                  <a:cubicBezTo>
                    <a:pt x="2499" y="201142"/>
                    <a:pt x="1874" y="195170"/>
                    <a:pt x="2590" y="189792"/>
                  </a:cubicBezTo>
                  <a:cubicBezTo>
                    <a:pt x="3169" y="185510"/>
                    <a:pt x="4586" y="181579"/>
                    <a:pt x="6826" y="178121"/>
                  </a:cubicBezTo>
                  <a:cubicBezTo>
                    <a:pt x="9843" y="173443"/>
                    <a:pt x="13576" y="170853"/>
                    <a:pt x="15008" y="169970"/>
                  </a:cubicBezTo>
                  <a:close/>
                  <a:moveTo>
                    <a:pt x="108831" y="106025"/>
                  </a:moveTo>
                  <a:lnTo>
                    <a:pt x="108831" y="106025"/>
                  </a:lnTo>
                  <a:cubicBezTo>
                    <a:pt x="106286" y="112058"/>
                    <a:pt x="102477" y="120651"/>
                    <a:pt x="97297" y="131316"/>
                  </a:cubicBezTo>
                  <a:cubicBezTo>
                    <a:pt x="97297" y="131316"/>
                    <a:pt x="97297" y="131316"/>
                    <a:pt x="97297" y="131331"/>
                  </a:cubicBezTo>
                  <a:cubicBezTo>
                    <a:pt x="97023" y="131895"/>
                    <a:pt x="96748" y="132474"/>
                    <a:pt x="96444" y="133053"/>
                  </a:cubicBezTo>
                  <a:cubicBezTo>
                    <a:pt x="96444" y="133053"/>
                    <a:pt x="96444" y="133068"/>
                    <a:pt x="96444" y="133068"/>
                  </a:cubicBezTo>
                  <a:cubicBezTo>
                    <a:pt x="89237" y="147817"/>
                    <a:pt x="81147" y="162961"/>
                    <a:pt x="72401" y="178045"/>
                  </a:cubicBezTo>
                  <a:cubicBezTo>
                    <a:pt x="71655" y="179324"/>
                    <a:pt x="68562" y="184596"/>
                    <a:pt x="67739" y="185998"/>
                  </a:cubicBezTo>
                  <a:cubicBezTo>
                    <a:pt x="60883" y="197501"/>
                    <a:pt x="53616" y="208989"/>
                    <a:pt x="46165" y="220157"/>
                  </a:cubicBezTo>
                  <a:cubicBezTo>
                    <a:pt x="44322" y="222899"/>
                    <a:pt x="42402" y="225718"/>
                    <a:pt x="40756" y="228140"/>
                  </a:cubicBezTo>
                  <a:lnTo>
                    <a:pt x="40695" y="228217"/>
                  </a:lnTo>
                  <a:cubicBezTo>
                    <a:pt x="40056" y="229161"/>
                    <a:pt x="39400" y="230121"/>
                    <a:pt x="38745" y="231066"/>
                  </a:cubicBezTo>
                  <a:cubicBezTo>
                    <a:pt x="28720" y="245555"/>
                    <a:pt x="17522" y="260562"/>
                    <a:pt x="5440" y="275676"/>
                  </a:cubicBezTo>
                  <a:cubicBezTo>
                    <a:pt x="5151" y="276043"/>
                    <a:pt x="4749" y="276255"/>
                    <a:pt x="4387" y="276255"/>
                  </a:cubicBezTo>
                  <a:cubicBezTo>
                    <a:pt x="4252" y="276255"/>
                    <a:pt x="4123" y="276226"/>
                    <a:pt x="4007" y="276164"/>
                  </a:cubicBezTo>
                  <a:cubicBezTo>
                    <a:pt x="3946" y="276133"/>
                    <a:pt x="3885" y="276088"/>
                    <a:pt x="3794" y="276027"/>
                  </a:cubicBezTo>
                  <a:cubicBezTo>
                    <a:pt x="3352" y="275570"/>
                    <a:pt x="3383" y="274656"/>
                    <a:pt x="3885" y="274016"/>
                  </a:cubicBezTo>
                  <a:cubicBezTo>
                    <a:pt x="9797" y="266687"/>
                    <a:pt x="15663" y="259100"/>
                    <a:pt x="21346" y="251482"/>
                  </a:cubicBezTo>
                  <a:cubicBezTo>
                    <a:pt x="22108" y="250446"/>
                    <a:pt x="24500" y="247216"/>
                    <a:pt x="24957" y="246576"/>
                  </a:cubicBezTo>
                  <a:cubicBezTo>
                    <a:pt x="36338" y="231050"/>
                    <a:pt x="47247" y="214961"/>
                    <a:pt x="57364" y="198735"/>
                  </a:cubicBezTo>
                  <a:cubicBezTo>
                    <a:pt x="58141" y="197486"/>
                    <a:pt x="61965" y="191285"/>
                    <a:pt x="63047" y="189502"/>
                  </a:cubicBezTo>
                  <a:cubicBezTo>
                    <a:pt x="72874" y="173276"/>
                    <a:pt x="82031" y="156791"/>
                    <a:pt x="90273" y="140534"/>
                  </a:cubicBezTo>
                  <a:cubicBezTo>
                    <a:pt x="90502" y="140092"/>
                    <a:pt x="91629" y="137837"/>
                    <a:pt x="91980" y="137136"/>
                  </a:cubicBezTo>
                  <a:cubicBezTo>
                    <a:pt x="98653" y="123774"/>
                    <a:pt x="103422" y="113094"/>
                    <a:pt x="106393" y="106131"/>
                  </a:cubicBezTo>
                  <a:cubicBezTo>
                    <a:pt x="106423" y="106451"/>
                    <a:pt x="106606" y="106725"/>
                    <a:pt x="106896" y="106878"/>
                  </a:cubicBezTo>
                  <a:cubicBezTo>
                    <a:pt x="107017" y="106939"/>
                    <a:pt x="107170" y="106969"/>
                    <a:pt x="107307" y="106969"/>
                  </a:cubicBezTo>
                  <a:cubicBezTo>
                    <a:pt x="107520" y="106969"/>
                    <a:pt x="107718" y="106908"/>
                    <a:pt x="107886" y="106771"/>
                  </a:cubicBezTo>
                  <a:cubicBezTo>
                    <a:pt x="108206" y="106527"/>
                    <a:pt x="108511" y="106268"/>
                    <a:pt x="108831" y="106025"/>
                  </a:cubicBezTo>
                  <a:close/>
                  <a:moveTo>
                    <a:pt x="153316" y="0"/>
                  </a:moveTo>
                  <a:cubicBezTo>
                    <a:pt x="153266" y="0"/>
                    <a:pt x="153216" y="4"/>
                    <a:pt x="153167" y="13"/>
                  </a:cubicBezTo>
                  <a:cubicBezTo>
                    <a:pt x="144711" y="1171"/>
                    <a:pt x="137154" y="6260"/>
                    <a:pt x="130694" y="15097"/>
                  </a:cubicBezTo>
                  <a:cubicBezTo>
                    <a:pt x="125377" y="22364"/>
                    <a:pt x="120760" y="32267"/>
                    <a:pt x="116951" y="44517"/>
                  </a:cubicBezTo>
                  <a:cubicBezTo>
                    <a:pt x="110354" y="65680"/>
                    <a:pt x="107749" y="88549"/>
                    <a:pt x="106774" y="100402"/>
                  </a:cubicBezTo>
                  <a:cubicBezTo>
                    <a:pt x="104656" y="105613"/>
                    <a:pt x="100390" y="115623"/>
                    <a:pt x="93869" y="129092"/>
                  </a:cubicBezTo>
                  <a:cubicBezTo>
                    <a:pt x="95499" y="120712"/>
                    <a:pt x="96809" y="109041"/>
                    <a:pt x="95392" y="96334"/>
                  </a:cubicBezTo>
                  <a:cubicBezTo>
                    <a:pt x="94280" y="86507"/>
                    <a:pt x="91675" y="77381"/>
                    <a:pt x="87622" y="69215"/>
                  </a:cubicBezTo>
                  <a:cubicBezTo>
                    <a:pt x="82792" y="59479"/>
                    <a:pt x="75845" y="50992"/>
                    <a:pt x="66977" y="43984"/>
                  </a:cubicBezTo>
                  <a:cubicBezTo>
                    <a:pt x="66803" y="43810"/>
                    <a:pt x="66570" y="43721"/>
                    <a:pt x="66335" y="43721"/>
                  </a:cubicBezTo>
                  <a:cubicBezTo>
                    <a:pt x="66138" y="43721"/>
                    <a:pt x="65940" y="43783"/>
                    <a:pt x="65774" y="43908"/>
                  </a:cubicBezTo>
                  <a:cubicBezTo>
                    <a:pt x="65545" y="44075"/>
                    <a:pt x="60137" y="48159"/>
                    <a:pt x="56663" y="56264"/>
                  </a:cubicBezTo>
                  <a:cubicBezTo>
                    <a:pt x="54621" y="61002"/>
                    <a:pt x="53676" y="66137"/>
                    <a:pt x="53875" y="71530"/>
                  </a:cubicBezTo>
                  <a:cubicBezTo>
                    <a:pt x="54118" y="78234"/>
                    <a:pt x="56099" y="85334"/>
                    <a:pt x="59801" y="92632"/>
                  </a:cubicBezTo>
                  <a:cubicBezTo>
                    <a:pt x="64677" y="102261"/>
                    <a:pt x="69720" y="109026"/>
                    <a:pt x="74169" y="114998"/>
                  </a:cubicBezTo>
                  <a:cubicBezTo>
                    <a:pt x="79898" y="122677"/>
                    <a:pt x="84849" y="129305"/>
                    <a:pt x="88445" y="140046"/>
                  </a:cubicBezTo>
                  <a:cubicBezTo>
                    <a:pt x="81406" y="153911"/>
                    <a:pt x="73697" y="167928"/>
                    <a:pt x="65484" y="181823"/>
                  </a:cubicBezTo>
                  <a:cubicBezTo>
                    <a:pt x="68181" y="172286"/>
                    <a:pt x="70527" y="160203"/>
                    <a:pt x="70101" y="147862"/>
                  </a:cubicBezTo>
                  <a:cubicBezTo>
                    <a:pt x="69430" y="128680"/>
                    <a:pt x="62285" y="113764"/>
                    <a:pt x="48862" y="103541"/>
                  </a:cubicBezTo>
                  <a:cubicBezTo>
                    <a:pt x="48689" y="103413"/>
                    <a:pt x="48487" y="103349"/>
                    <a:pt x="48288" y="103349"/>
                  </a:cubicBezTo>
                  <a:cubicBezTo>
                    <a:pt x="48083" y="103349"/>
                    <a:pt x="47881" y="103417"/>
                    <a:pt x="47719" y="103556"/>
                  </a:cubicBezTo>
                  <a:cubicBezTo>
                    <a:pt x="47552" y="103693"/>
                    <a:pt x="43606" y="106878"/>
                    <a:pt x="39416" y="112881"/>
                  </a:cubicBezTo>
                  <a:cubicBezTo>
                    <a:pt x="35546" y="118427"/>
                    <a:pt x="30746" y="127507"/>
                    <a:pt x="29832" y="139315"/>
                  </a:cubicBezTo>
                  <a:cubicBezTo>
                    <a:pt x="28385" y="158192"/>
                    <a:pt x="36993" y="178045"/>
                    <a:pt x="55429" y="198354"/>
                  </a:cubicBezTo>
                  <a:cubicBezTo>
                    <a:pt x="46637" y="212417"/>
                    <a:pt x="37252" y="226373"/>
                    <a:pt x="27501" y="239948"/>
                  </a:cubicBezTo>
                  <a:cubicBezTo>
                    <a:pt x="29985" y="232528"/>
                    <a:pt x="32255" y="222975"/>
                    <a:pt x="32361" y="212478"/>
                  </a:cubicBezTo>
                  <a:cubicBezTo>
                    <a:pt x="32529" y="195444"/>
                    <a:pt x="27014" y="180543"/>
                    <a:pt x="15952" y="168218"/>
                  </a:cubicBezTo>
                  <a:cubicBezTo>
                    <a:pt x="15770" y="167985"/>
                    <a:pt x="15494" y="167860"/>
                    <a:pt x="15214" y="167860"/>
                  </a:cubicBezTo>
                  <a:cubicBezTo>
                    <a:pt x="15071" y="167860"/>
                    <a:pt x="14928" y="167892"/>
                    <a:pt x="14794" y="167959"/>
                  </a:cubicBezTo>
                  <a:cubicBezTo>
                    <a:pt x="14581" y="168065"/>
                    <a:pt x="9416" y="170731"/>
                    <a:pt x="5318" y="177039"/>
                  </a:cubicBezTo>
                  <a:cubicBezTo>
                    <a:pt x="2926" y="180726"/>
                    <a:pt x="1387" y="184916"/>
                    <a:pt x="762" y="189487"/>
                  </a:cubicBezTo>
                  <a:cubicBezTo>
                    <a:pt x="0" y="195155"/>
                    <a:pt x="640" y="201401"/>
                    <a:pt x="2682" y="208075"/>
                  </a:cubicBezTo>
                  <a:cubicBezTo>
                    <a:pt x="5379" y="216851"/>
                    <a:pt x="8624" y="223250"/>
                    <a:pt x="11503" y="228902"/>
                  </a:cubicBezTo>
                  <a:cubicBezTo>
                    <a:pt x="15023" y="235834"/>
                    <a:pt x="18070" y="241853"/>
                    <a:pt x="19624" y="250690"/>
                  </a:cubicBezTo>
                  <a:cubicBezTo>
                    <a:pt x="14033" y="258186"/>
                    <a:pt x="8258" y="265651"/>
                    <a:pt x="2453" y="272858"/>
                  </a:cubicBezTo>
                  <a:cubicBezTo>
                    <a:pt x="1326" y="274275"/>
                    <a:pt x="1372" y="276271"/>
                    <a:pt x="2545" y="277383"/>
                  </a:cubicBezTo>
                  <a:lnTo>
                    <a:pt x="2590" y="277429"/>
                  </a:lnTo>
                  <a:cubicBezTo>
                    <a:pt x="2728" y="277550"/>
                    <a:pt x="2926" y="277703"/>
                    <a:pt x="3169" y="277825"/>
                  </a:cubicBezTo>
                  <a:cubicBezTo>
                    <a:pt x="3566" y="278023"/>
                    <a:pt x="3977" y="278114"/>
                    <a:pt x="4388" y="278114"/>
                  </a:cubicBezTo>
                  <a:cubicBezTo>
                    <a:pt x="5302" y="278114"/>
                    <a:pt x="6232" y="277672"/>
                    <a:pt x="6902" y="276834"/>
                  </a:cubicBezTo>
                  <a:cubicBezTo>
                    <a:pt x="18847" y="261888"/>
                    <a:pt x="29939" y="247033"/>
                    <a:pt x="39888" y="232696"/>
                  </a:cubicBezTo>
                  <a:cubicBezTo>
                    <a:pt x="53402" y="236947"/>
                    <a:pt x="65926" y="239095"/>
                    <a:pt x="77277" y="239095"/>
                  </a:cubicBezTo>
                  <a:cubicBezTo>
                    <a:pt x="79928" y="239095"/>
                    <a:pt x="82533" y="238973"/>
                    <a:pt x="85063" y="238729"/>
                  </a:cubicBezTo>
                  <a:cubicBezTo>
                    <a:pt x="95895" y="237724"/>
                    <a:pt x="105509" y="234539"/>
                    <a:pt x="113615" y="229298"/>
                  </a:cubicBezTo>
                  <a:cubicBezTo>
                    <a:pt x="127479" y="220324"/>
                    <a:pt x="132096" y="208593"/>
                    <a:pt x="132294" y="208105"/>
                  </a:cubicBezTo>
                  <a:cubicBezTo>
                    <a:pt x="132462" y="207663"/>
                    <a:pt x="132279" y="207176"/>
                    <a:pt x="131883" y="206962"/>
                  </a:cubicBezTo>
                  <a:cubicBezTo>
                    <a:pt x="120247" y="200475"/>
                    <a:pt x="108598" y="197224"/>
                    <a:pt x="97077" y="197224"/>
                  </a:cubicBezTo>
                  <a:cubicBezTo>
                    <a:pt x="91174" y="197224"/>
                    <a:pt x="85304" y="198078"/>
                    <a:pt x="79486" y="199786"/>
                  </a:cubicBezTo>
                  <a:cubicBezTo>
                    <a:pt x="68090" y="203138"/>
                    <a:pt x="58659" y="209324"/>
                    <a:pt x="51742" y="215098"/>
                  </a:cubicBezTo>
                  <a:cubicBezTo>
                    <a:pt x="57729" y="205957"/>
                    <a:pt x="63565" y="196632"/>
                    <a:pt x="69126" y="187293"/>
                  </a:cubicBezTo>
                  <a:cubicBezTo>
                    <a:pt x="74685" y="186065"/>
                    <a:pt x="79570" y="185673"/>
                    <a:pt x="84357" y="185673"/>
                  </a:cubicBezTo>
                  <a:cubicBezTo>
                    <a:pt x="88242" y="185673"/>
                    <a:pt x="92062" y="185931"/>
                    <a:pt x="96124" y="186211"/>
                  </a:cubicBezTo>
                  <a:cubicBezTo>
                    <a:pt x="100444" y="186499"/>
                    <a:pt x="105095" y="186812"/>
                    <a:pt x="110328" y="186812"/>
                  </a:cubicBezTo>
                  <a:cubicBezTo>
                    <a:pt x="114229" y="186812"/>
                    <a:pt x="118454" y="186638"/>
                    <a:pt x="123107" y="186150"/>
                  </a:cubicBezTo>
                  <a:cubicBezTo>
                    <a:pt x="131380" y="185282"/>
                    <a:pt x="138525" y="183073"/>
                    <a:pt x="144376" y="179599"/>
                  </a:cubicBezTo>
                  <a:cubicBezTo>
                    <a:pt x="149084" y="176795"/>
                    <a:pt x="152954" y="173169"/>
                    <a:pt x="155879" y="168812"/>
                  </a:cubicBezTo>
                  <a:cubicBezTo>
                    <a:pt x="160877" y="161392"/>
                    <a:pt x="161395" y="154520"/>
                    <a:pt x="161410" y="154231"/>
                  </a:cubicBezTo>
                  <a:cubicBezTo>
                    <a:pt x="161440" y="153820"/>
                    <a:pt x="161181" y="153423"/>
                    <a:pt x="160785" y="153286"/>
                  </a:cubicBezTo>
                  <a:cubicBezTo>
                    <a:pt x="152564" y="150481"/>
                    <a:pt x="144294" y="149078"/>
                    <a:pt x="136024" y="149078"/>
                  </a:cubicBezTo>
                  <a:cubicBezTo>
                    <a:pt x="126194" y="149078"/>
                    <a:pt x="116362" y="151060"/>
                    <a:pt x="106606" y="155023"/>
                  </a:cubicBezTo>
                  <a:cubicBezTo>
                    <a:pt x="94326" y="160021"/>
                    <a:pt x="84255" y="167349"/>
                    <a:pt x="77048" y="173687"/>
                  </a:cubicBezTo>
                  <a:cubicBezTo>
                    <a:pt x="84514" y="160569"/>
                    <a:pt x="91477" y="147451"/>
                    <a:pt x="97754" y="134607"/>
                  </a:cubicBezTo>
                  <a:cubicBezTo>
                    <a:pt x="111588" y="139026"/>
                    <a:pt x="124402" y="141265"/>
                    <a:pt x="135981" y="141265"/>
                  </a:cubicBezTo>
                  <a:cubicBezTo>
                    <a:pt x="138480" y="141265"/>
                    <a:pt x="140933" y="141159"/>
                    <a:pt x="143310" y="140960"/>
                  </a:cubicBezTo>
                  <a:cubicBezTo>
                    <a:pt x="154249" y="140001"/>
                    <a:pt x="163969" y="136847"/>
                    <a:pt x="172166" y="131590"/>
                  </a:cubicBezTo>
                  <a:cubicBezTo>
                    <a:pt x="186168" y="122616"/>
                    <a:pt x="190830" y="110778"/>
                    <a:pt x="191028" y="110275"/>
                  </a:cubicBezTo>
                  <a:cubicBezTo>
                    <a:pt x="191181" y="109879"/>
                    <a:pt x="191028" y="109422"/>
                    <a:pt x="190678" y="109178"/>
                  </a:cubicBezTo>
                  <a:cubicBezTo>
                    <a:pt x="181436" y="102753"/>
                    <a:pt x="171719" y="100241"/>
                    <a:pt x="162174" y="100241"/>
                  </a:cubicBezTo>
                  <a:cubicBezTo>
                    <a:pt x="136096" y="100241"/>
                    <a:pt x="111305" y="118992"/>
                    <a:pt x="100999" y="127903"/>
                  </a:cubicBezTo>
                  <a:cubicBezTo>
                    <a:pt x="106103" y="117192"/>
                    <a:pt x="109684" y="108889"/>
                    <a:pt x="111893" y="103526"/>
                  </a:cubicBezTo>
                  <a:cubicBezTo>
                    <a:pt x="130664" y="87970"/>
                    <a:pt x="144574" y="72871"/>
                    <a:pt x="153198" y="58656"/>
                  </a:cubicBezTo>
                  <a:cubicBezTo>
                    <a:pt x="160160" y="47214"/>
                    <a:pt x="163741" y="36290"/>
                    <a:pt x="163848" y="26204"/>
                  </a:cubicBezTo>
                  <a:cubicBezTo>
                    <a:pt x="163939" y="17306"/>
                    <a:pt x="161242" y="10739"/>
                    <a:pt x="158972" y="6793"/>
                  </a:cubicBezTo>
                  <a:cubicBezTo>
                    <a:pt x="156489" y="2496"/>
                    <a:pt x="154005" y="318"/>
                    <a:pt x="153898" y="226"/>
                  </a:cubicBezTo>
                  <a:cubicBezTo>
                    <a:pt x="153738" y="78"/>
                    <a:pt x="153527" y="0"/>
                    <a:pt x="153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1" name="Google Shape;161;p13"/>
          <p:cNvSpPr txBox="1"/>
          <p:nvPr>
            <p:ph idx="1" type="subTitle"/>
          </p:nvPr>
        </p:nvSpPr>
        <p:spPr>
          <a:xfrm>
            <a:off x="1352400" y="2027079"/>
            <a:ext cx="23055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3"/>
          <p:cNvSpPr txBox="1"/>
          <p:nvPr>
            <p:ph idx="2" type="subTitle"/>
          </p:nvPr>
        </p:nvSpPr>
        <p:spPr>
          <a:xfrm>
            <a:off x="4725183" y="2027079"/>
            <a:ext cx="23055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3"/>
          <p:cNvSpPr txBox="1"/>
          <p:nvPr>
            <p:ph idx="3" type="subTitle"/>
          </p:nvPr>
        </p:nvSpPr>
        <p:spPr>
          <a:xfrm>
            <a:off x="2745700" y="3754547"/>
            <a:ext cx="23055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3"/>
          <p:cNvSpPr txBox="1"/>
          <p:nvPr>
            <p:ph idx="4" type="subTitle"/>
          </p:nvPr>
        </p:nvSpPr>
        <p:spPr>
          <a:xfrm>
            <a:off x="6118483" y="3754547"/>
            <a:ext cx="23055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13"/>
          <p:cNvSpPr txBox="1"/>
          <p:nvPr>
            <p:ph hasCustomPrompt="1" idx="5" type="title"/>
          </p:nvPr>
        </p:nvSpPr>
        <p:spPr>
          <a:xfrm>
            <a:off x="727805" y="1697600"/>
            <a:ext cx="7272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/>
          <p:nvPr>
            <p:ph hasCustomPrompt="1" idx="6" type="title"/>
          </p:nvPr>
        </p:nvSpPr>
        <p:spPr>
          <a:xfrm>
            <a:off x="2059280" y="3425100"/>
            <a:ext cx="7272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/>
          <p:nvPr>
            <p:ph hasCustomPrompt="1" idx="7" type="title"/>
          </p:nvPr>
        </p:nvSpPr>
        <p:spPr>
          <a:xfrm>
            <a:off x="3971398" y="1697625"/>
            <a:ext cx="7272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/>
          <p:nvPr>
            <p:ph hasCustomPrompt="1" idx="8" type="title"/>
          </p:nvPr>
        </p:nvSpPr>
        <p:spPr>
          <a:xfrm>
            <a:off x="5364699" y="3425100"/>
            <a:ext cx="7272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9" name="Google Shape;169;p13"/>
          <p:cNvSpPr txBox="1"/>
          <p:nvPr>
            <p:ph idx="9" type="subTitle"/>
          </p:nvPr>
        </p:nvSpPr>
        <p:spPr>
          <a:xfrm>
            <a:off x="1352400" y="1814279"/>
            <a:ext cx="23055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0" name="Google Shape;170;p13"/>
          <p:cNvSpPr txBox="1"/>
          <p:nvPr>
            <p:ph idx="13" type="subTitle"/>
          </p:nvPr>
        </p:nvSpPr>
        <p:spPr>
          <a:xfrm>
            <a:off x="4725189" y="1814279"/>
            <a:ext cx="23055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1" name="Google Shape;171;p13"/>
          <p:cNvSpPr txBox="1"/>
          <p:nvPr>
            <p:ph idx="14" type="subTitle"/>
          </p:nvPr>
        </p:nvSpPr>
        <p:spPr>
          <a:xfrm>
            <a:off x="2745700" y="3541822"/>
            <a:ext cx="23055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2" name="Google Shape;172;p13"/>
          <p:cNvSpPr txBox="1"/>
          <p:nvPr>
            <p:ph idx="15" type="subTitle"/>
          </p:nvPr>
        </p:nvSpPr>
        <p:spPr>
          <a:xfrm>
            <a:off x="6118489" y="3541822"/>
            <a:ext cx="23055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13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7" name="Google Shape;177;p15"/>
          <p:cNvSpPr txBox="1"/>
          <p:nvPr>
            <p:ph idx="1" type="body"/>
          </p:nvPr>
        </p:nvSpPr>
        <p:spPr>
          <a:xfrm>
            <a:off x="720000" y="1164727"/>
            <a:ext cx="7704000" cy="691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4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0" name="Google Shape;180;p16"/>
          <p:cNvSpPr txBox="1"/>
          <p:nvPr>
            <p:ph idx="1" type="body"/>
          </p:nvPr>
        </p:nvSpPr>
        <p:spPr>
          <a:xfrm>
            <a:off x="720000" y="1164725"/>
            <a:ext cx="3615600" cy="33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181" name="Google Shape;181;p16"/>
          <p:cNvSpPr txBox="1"/>
          <p:nvPr>
            <p:ph idx="2" type="body"/>
          </p:nvPr>
        </p:nvSpPr>
        <p:spPr>
          <a:xfrm>
            <a:off x="4815175" y="1164725"/>
            <a:ext cx="3615600" cy="33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82" name="Google Shape;182;p16"/>
          <p:cNvGrpSpPr/>
          <p:nvPr/>
        </p:nvGrpSpPr>
        <p:grpSpPr>
          <a:xfrm>
            <a:off x="120859" y="84481"/>
            <a:ext cx="9586077" cy="5174432"/>
            <a:chOff x="120859" y="84481"/>
            <a:chExt cx="9586077" cy="5174432"/>
          </a:xfrm>
        </p:grpSpPr>
        <p:grpSp>
          <p:nvGrpSpPr>
            <p:cNvPr id="183" name="Google Shape;183;p16"/>
            <p:cNvGrpSpPr/>
            <p:nvPr/>
          </p:nvGrpSpPr>
          <p:grpSpPr>
            <a:xfrm rot="-2700000">
              <a:off x="199378" y="111561"/>
              <a:ext cx="203499" cy="306379"/>
              <a:chOff x="1078166" y="2764532"/>
              <a:chExt cx="349176" cy="525704"/>
            </a:xfrm>
          </p:grpSpPr>
          <p:sp>
            <p:nvSpPr>
              <p:cNvPr id="184" name="Google Shape;184;p16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16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6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6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6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" name="Google Shape;189;p16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16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6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6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6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16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16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6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6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" name="Google Shape;198;p16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16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6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6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6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16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p16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6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6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6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" name="Google Shape;208;p16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16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6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6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2" name="Google Shape;212;p16"/>
            <p:cNvGrpSpPr/>
            <p:nvPr/>
          </p:nvGrpSpPr>
          <p:grpSpPr>
            <a:xfrm flipH="1" rot="-1152844">
              <a:off x="8846758" y="847911"/>
              <a:ext cx="349178" cy="525706"/>
              <a:chOff x="1078166" y="2764532"/>
              <a:chExt cx="349176" cy="525704"/>
            </a:xfrm>
          </p:grpSpPr>
          <p:sp>
            <p:nvSpPr>
              <p:cNvPr id="213" name="Google Shape;213;p16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" name="Google Shape;214;p16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" name="Google Shape;215;p16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6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6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6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" name="Google Shape;219;p16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" name="Google Shape;220;p16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6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6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16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" name="Google Shape;224;p16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6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6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6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" name="Google Shape;228;p16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" name="Google Shape;229;p16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6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6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6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6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" name="Google Shape;234;p16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" name="Google Shape;235;p16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6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6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6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" name="Google Shape;239;p16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16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1" name="Google Shape;241;p16"/>
            <p:cNvGrpSpPr/>
            <p:nvPr/>
          </p:nvGrpSpPr>
          <p:grpSpPr>
            <a:xfrm rot="-3300516">
              <a:off x="8327440" y="3722602"/>
              <a:ext cx="1010712" cy="1426549"/>
              <a:chOff x="278232" y="2159234"/>
              <a:chExt cx="673401" cy="950458"/>
            </a:xfrm>
          </p:grpSpPr>
          <p:sp>
            <p:nvSpPr>
              <p:cNvPr id="242" name="Google Shape;242;p16"/>
              <p:cNvSpPr/>
              <p:nvPr/>
            </p:nvSpPr>
            <p:spPr>
              <a:xfrm>
                <a:off x="533526" y="2669313"/>
                <a:ext cx="306064" cy="110754"/>
              </a:xfrm>
              <a:custGeom>
                <a:rect b="b" l="l" r="r" t="t"/>
                <a:pathLst>
                  <a:path extrusionOk="0" h="32408" w="89558">
                    <a:moveTo>
                      <a:pt x="65114" y="0"/>
                    </a:moveTo>
                    <a:cubicBezTo>
                      <a:pt x="36107" y="0"/>
                      <a:pt x="13595" y="17468"/>
                      <a:pt x="2271" y="28492"/>
                    </a:cubicBezTo>
                    <a:cubicBezTo>
                      <a:pt x="1524" y="29787"/>
                      <a:pt x="762" y="31097"/>
                      <a:pt x="1" y="32407"/>
                    </a:cubicBezTo>
                    <a:cubicBezTo>
                      <a:pt x="1201" y="31478"/>
                      <a:pt x="37602" y="3781"/>
                      <a:pt x="80888" y="3781"/>
                    </a:cubicBezTo>
                    <a:cubicBezTo>
                      <a:pt x="83750" y="3781"/>
                      <a:pt x="86643" y="3902"/>
                      <a:pt x="89557" y="4160"/>
                    </a:cubicBezTo>
                    <a:cubicBezTo>
                      <a:pt x="81009" y="1237"/>
                      <a:pt x="72832" y="0"/>
                      <a:pt x="651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6"/>
              <p:cNvSpPr/>
              <p:nvPr/>
            </p:nvSpPr>
            <p:spPr>
              <a:xfrm>
                <a:off x="299164" y="2500506"/>
                <a:ext cx="371721" cy="603445"/>
              </a:xfrm>
              <a:custGeom>
                <a:rect b="b" l="l" r="r" t="t"/>
                <a:pathLst>
                  <a:path extrusionOk="0" h="176575" w="108770">
                    <a:moveTo>
                      <a:pt x="105342" y="1"/>
                    </a:moveTo>
                    <a:cubicBezTo>
                      <a:pt x="102813" y="6217"/>
                      <a:pt x="97313" y="18863"/>
                      <a:pt x="88796" y="36095"/>
                    </a:cubicBezTo>
                    <a:cubicBezTo>
                      <a:pt x="88460" y="36780"/>
                      <a:pt x="87333" y="39050"/>
                      <a:pt x="87104" y="39492"/>
                    </a:cubicBezTo>
                    <a:cubicBezTo>
                      <a:pt x="80035" y="53403"/>
                      <a:pt x="71031" y="70025"/>
                      <a:pt x="59908" y="88400"/>
                    </a:cubicBezTo>
                    <a:cubicBezTo>
                      <a:pt x="58842" y="90167"/>
                      <a:pt x="55048" y="96322"/>
                      <a:pt x="54241" y="97617"/>
                    </a:cubicBezTo>
                    <a:cubicBezTo>
                      <a:pt x="44840" y="112686"/>
                      <a:pt x="33946" y="128699"/>
                      <a:pt x="21864" y="145412"/>
                    </a:cubicBezTo>
                    <a:cubicBezTo>
                      <a:pt x="21392" y="146067"/>
                      <a:pt x="19000" y="149313"/>
                      <a:pt x="18253" y="150303"/>
                    </a:cubicBezTo>
                    <a:cubicBezTo>
                      <a:pt x="12738" y="157723"/>
                      <a:pt x="6918" y="165249"/>
                      <a:pt x="823" y="172822"/>
                    </a:cubicBezTo>
                    <a:cubicBezTo>
                      <a:pt x="1" y="173858"/>
                      <a:pt x="16" y="175320"/>
                      <a:pt x="823" y="176097"/>
                    </a:cubicBezTo>
                    <a:cubicBezTo>
                      <a:pt x="961" y="176204"/>
                      <a:pt x="1082" y="176311"/>
                      <a:pt x="1235" y="176387"/>
                    </a:cubicBezTo>
                    <a:cubicBezTo>
                      <a:pt x="1481" y="176512"/>
                      <a:pt x="1753" y="176574"/>
                      <a:pt x="2032" y="176574"/>
                    </a:cubicBezTo>
                    <a:cubicBezTo>
                      <a:pt x="2667" y="176574"/>
                      <a:pt x="3338" y="176254"/>
                      <a:pt x="3825" y="175640"/>
                    </a:cubicBezTo>
                    <a:cubicBezTo>
                      <a:pt x="16029" y="160374"/>
                      <a:pt x="27182" y="145428"/>
                      <a:pt x="37161" y="130984"/>
                    </a:cubicBezTo>
                    <a:cubicBezTo>
                      <a:pt x="37847" y="130009"/>
                      <a:pt x="42829" y="122696"/>
                      <a:pt x="44596" y="120060"/>
                    </a:cubicBezTo>
                    <a:cubicBezTo>
                      <a:pt x="52549" y="108130"/>
                      <a:pt x="59741" y="96657"/>
                      <a:pt x="66186" y="85855"/>
                    </a:cubicBezTo>
                    <a:cubicBezTo>
                      <a:pt x="66993" y="84484"/>
                      <a:pt x="70101" y="79182"/>
                      <a:pt x="70848" y="77902"/>
                    </a:cubicBezTo>
                    <a:cubicBezTo>
                      <a:pt x="80827" y="60701"/>
                      <a:pt x="88704" y="45343"/>
                      <a:pt x="94920" y="32865"/>
                    </a:cubicBezTo>
                    <a:cubicBezTo>
                      <a:pt x="95225" y="32255"/>
                      <a:pt x="95515" y="31691"/>
                      <a:pt x="95789" y="31112"/>
                    </a:cubicBezTo>
                    <a:cubicBezTo>
                      <a:pt x="102158" y="17964"/>
                      <a:pt x="106439" y="8030"/>
                      <a:pt x="108770" y="2347"/>
                    </a:cubicBezTo>
                    <a:lnTo>
                      <a:pt x="108770" y="2347"/>
                    </a:lnTo>
                    <a:cubicBezTo>
                      <a:pt x="107551" y="3368"/>
                      <a:pt x="106271" y="4389"/>
                      <a:pt x="104976" y="5440"/>
                    </a:cubicBezTo>
                    <a:cubicBezTo>
                      <a:pt x="104976" y="5440"/>
                      <a:pt x="105068" y="3444"/>
                      <a:pt x="105342" y="1"/>
                    </a:cubicBezTo>
                    <a:close/>
                  </a:path>
                </a:pathLst>
              </a:custGeom>
              <a:solidFill>
                <a:srgbClr val="5C8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16"/>
              <p:cNvSpPr/>
              <p:nvPr/>
            </p:nvSpPr>
            <p:spPr>
              <a:xfrm>
                <a:off x="525351" y="2682232"/>
                <a:ext cx="314239" cy="111687"/>
              </a:xfrm>
              <a:custGeom>
                <a:rect b="b" l="l" r="r" t="t"/>
                <a:pathLst>
                  <a:path extrusionOk="0" h="32681" w="91950">
                    <a:moveTo>
                      <a:pt x="83280" y="1"/>
                    </a:moveTo>
                    <a:cubicBezTo>
                      <a:pt x="39994" y="1"/>
                      <a:pt x="3593" y="27698"/>
                      <a:pt x="2393" y="28627"/>
                    </a:cubicBezTo>
                    <a:cubicBezTo>
                      <a:pt x="1616" y="29953"/>
                      <a:pt x="808" y="31309"/>
                      <a:pt x="1" y="32680"/>
                    </a:cubicBezTo>
                    <a:cubicBezTo>
                      <a:pt x="5786" y="31368"/>
                      <a:pt x="10890" y="30958"/>
                      <a:pt x="15842" y="30958"/>
                    </a:cubicBezTo>
                    <a:cubicBezTo>
                      <a:pt x="24093" y="30958"/>
                      <a:pt x="31921" y="32096"/>
                      <a:pt x="41771" y="32096"/>
                    </a:cubicBezTo>
                    <a:cubicBezTo>
                      <a:pt x="45642" y="32096"/>
                      <a:pt x="49825" y="31920"/>
                      <a:pt x="54469" y="31431"/>
                    </a:cubicBezTo>
                    <a:cubicBezTo>
                      <a:pt x="90121" y="27698"/>
                      <a:pt x="91949" y="380"/>
                      <a:pt x="91949" y="380"/>
                    </a:cubicBezTo>
                    <a:cubicBezTo>
                      <a:pt x="89035" y="122"/>
                      <a:pt x="86142" y="1"/>
                      <a:pt x="832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6"/>
              <p:cNvSpPr/>
              <p:nvPr/>
            </p:nvSpPr>
            <p:spPr>
              <a:xfrm>
                <a:off x="623605" y="2502427"/>
                <a:ext cx="317414" cy="110344"/>
              </a:xfrm>
              <a:custGeom>
                <a:rect b="b" l="l" r="r" t="t"/>
                <a:pathLst>
                  <a:path extrusionOk="0" h="32288" w="92879">
                    <a:moveTo>
                      <a:pt x="64893" y="0"/>
                    </a:moveTo>
                    <a:cubicBezTo>
                      <a:pt x="35503" y="0"/>
                      <a:pt x="7656" y="24187"/>
                      <a:pt x="854" y="30550"/>
                    </a:cubicBezTo>
                    <a:cubicBezTo>
                      <a:pt x="580" y="31129"/>
                      <a:pt x="290" y="31693"/>
                      <a:pt x="1" y="32287"/>
                    </a:cubicBezTo>
                    <a:cubicBezTo>
                      <a:pt x="36216" y="11360"/>
                      <a:pt x="64507" y="7679"/>
                      <a:pt x="79929" y="7679"/>
                    </a:cubicBezTo>
                    <a:cubicBezTo>
                      <a:pt x="88299" y="7679"/>
                      <a:pt x="92879" y="8763"/>
                      <a:pt x="92879" y="8763"/>
                    </a:cubicBezTo>
                    <a:cubicBezTo>
                      <a:pt x="83816" y="2466"/>
                      <a:pt x="74276" y="0"/>
                      <a:pt x="648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6"/>
              <p:cNvSpPr/>
              <p:nvPr/>
            </p:nvSpPr>
            <p:spPr>
              <a:xfrm>
                <a:off x="433034" y="2833880"/>
                <a:ext cx="307261" cy="104217"/>
              </a:xfrm>
              <a:custGeom>
                <a:rect b="b" l="l" r="r" t="t"/>
                <a:pathLst>
                  <a:path extrusionOk="0" h="30495" w="89908">
                    <a:moveTo>
                      <a:pt x="55562" y="0"/>
                    </a:moveTo>
                    <a:cubicBezTo>
                      <a:pt x="32785" y="0"/>
                      <a:pt x="15316" y="12870"/>
                      <a:pt x="5424" y="22511"/>
                    </a:cubicBezTo>
                    <a:cubicBezTo>
                      <a:pt x="3657" y="25147"/>
                      <a:pt x="1859" y="27813"/>
                      <a:pt x="0" y="30494"/>
                    </a:cubicBezTo>
                    <a:cubicBezTo>
                      <a:pt x="20129" y="11209"/>
                      <a:pt x="45838" y="6955"/>
                      <a:pt x="64605" y="6955"/>
                    </a:cubicBezTo>
                    <a:cubicBezTo>
                      <a:pt x="79420" y="6955"/>
                      <a:pt x="89907" y="9606"/>
                      <a:pt x="89907" y="9606"/>
                    </a:cubicBezTo>
                    <a:cubicBezTo>
                      <a:pt x="77494" y="2690"/>
                      <a:pt x="65974" y="0"/>
                      <a:pt x="555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6"/>
              <p:cNvSpPr/>
              <p:nvPr/>
            </p:nvSpPr>
            <p:spPr>
              <a:xfrm>
                <a:off x="426162" y="2857669"/>
                <a:ext cx="314133" cy="112897"/>
              </a:xfrm>
              <a:custGeom>
                <a:rect b="b" l="l" r="r" t="t"/>
                <a:pathLst>
                  <a:path extrusionOk="0" h="33035" w="91919">
                    <a:moveTo>
                      <a:pt x="66644" y="0"/>
                    </a:moveTo>
                    <a:cubicBezTo>
                      <a:pt x="47875" y="0"/>
                      <a:pt x="22149" y="4254"/>
                      <a:pt x="2011" y="23549"/>
                    </a:cubicBezTo>
                    <a:cubicBezTo>
                      <a:pt x="1356" y="24508"/>
                      <a:pt x="686" y="25499"/>
                      <a:pt x="0" y="26474"/>
                    </a:cubicBezTo>
                    <a:cubicBezTo>
                      <a:pt x="14673" y="31159"/>
                      <a:pt x="27147" y="33035"/>
                      <a:pt x="37715" y="33035"/>
                    </a:cubicBezTo>
                    <a:cubicBezTo>
                      <a:pt x="80247" y="33035"/>
                      <a:pt x="91918" y="2645"/>
                      <a:pt x="91918" y="2645"/>
                    </a:cubicBezTo>
                    <a:cubicBezTo>
                      <a:pt x="91918" y="2645"/>
                      <a:pt x="81444" y="0"/>
                      <a:pt x="66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6"/>
              <p:cNvSpPr/>
              <p:nvPr/>
            </p:nvSpPr>
            <p:spPr>
              <a:xfrm>
                <a:off x="623605" y="2528666"/>
                <a:ext cx="317414" cy="107597"/>
              </a:xfrm>
              <a:custGeom>
                <a:rect b="b" l="l" r="r" t="t"/>
                <a:pathLst>
                  <a:path extrusionOk="0" h="31484" w="92879">
                    <a:moveTo>
                      <a:pt x="79929" y="1"/>
                    </a:moveTo>
                    <a:cubicBezTo>
                      <a:pt x="64507" y="1"/>
                      <a:pt x="36216" y="3682"/>
                      <a:pt x="1" y="24609"/>
                    </a:cubicBezTo>
                    <a:cubicBezTo>
                      <a:pt x="15087" y="29524"/>
                      <a:pt x="27872" y="31484"/>
                      <a:pt x="38669" y="31484"/>
                    </a:cubicBezTo>
                    <a:cubicBezTo>
                      <a:pt x="81192" y="31484"/>
                      <a:pt x="92879" y="1085"/>
                      <a:pt x="92879" y="1085"/>
                    </a:cubicBezTo>
                    <a:cubicBezTo>
                      <a:pt x="92879" y="1085"/>
                      <a:pt x="88299" y="1"/>
                      <a:pt x="799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6"/>
              <p:cNvSpPr/>
              <p:nvPr/>
            </p:nvSpPr>
            <p:spPr>
              <a:xfrm>
                <a:off x="657920" y="2159822"/>
                <a:ext cx="166466" cy="359224"/>
              </a:xfrm>
              <a:custGeom>
                <a:rect b="b" l="l" r="r" t="t"/>
                <a:pathLst>
                  <a:path extrusionOk="0" h="105113" w="48710">
                    <a:moveTo>
                      <a:pt x="45967" y="0"/>
                    </a:moveTo>
                    <a:lnTo>
                      <a:pt x="45967" y="0"/>
                    </a:lnTo>
                    <a:cubicBezTo>
                      <a:pt x="45464" y="61"/>
                      <a:pt x="44977" y="153"/>
                      <a:pt x="44489" y="259"/>
                    </a:cubicBezTo>
                    <a:cubicBezTo>
                      <a:pt x="44489" y="259"/>
                      <a:pt x="13865" y="27181"/>
                      <a:pt x="732" y="95529"/>
                    </a:cubicBezTo>
                    <a:cubicBezTo>
                      <a:pt x="732" y="95545"/>
                      <a:pt x="732" y="95575"/>
                      <a:pt x="732" y="95590"/>
                    </a:cubicBezTo>
                    <a:cubicBezTo>
                      <a:pt x="594" y="97114"/>
                      <a:pt x="457" y="98485"/>
                      <a:pt x="366" y="99689"/>
                    </a:cubicBezTo>
                    <a:cubicBezTo>
                      <a:pt x="92" y="103132"/>
                      <a:pt x="0" y="105113"/>
                      <a:pt x="0" y="105113"/>
                    </a:cubicBezTo>
                    <a:cubicBezTo>
                      <a:pt x="14947" y="86830"/>
                      <a:pt x="25200" y="70847"/>
                      <a:pt x="32194" y="57226"/>
                    </a:cubicBezTo>
                    <a:cubicBezTo>
                      <a:pt x="33839" y="54027"/>
                      <a:pt x="35317" y="50949"/>
                      <a:pt x="36612" y="48009"/>
                    </a:cubicBezTo>
                    <a:cubicBezTo>
                      <a:pt x="39218" y="42127"/>
                      <a:pt x="41183" y="36764"/>
                      <a:pt x="42646" y="31950"/>
                    </a:cubicBezTo>
                    <a:cubicBezTo>
                      <a:pt x="43011" y="30731"/>
                      <a:pt x="43346" y="29573"/>
                      <a:pt x="43666" y="28430"/>
                    </a:cubicBezTo>
                    <a:cubicBezTo>
                      <a:pt x="48709" y="9645"/>
                      <a:pt x="45967" y="1"/>
                      <a:pt x="459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657920" y="2159822"/>
                <a:ext cx="293714" cy="359275"/>
              </a:xfrm>
              <a:custGeom>
                <a:rect b="b" l="l" r="r" t="t"/>
                <a:pathLst>
                  <a:path extrusionOk="0" h="105128" w="85944">
                    <a:moveTo>
                      <a:pt x="45967" y="0"/>
                    </a:moveTo>
                    <a:cubicBezTo>
                      <a:pt x="45967" y="1"/>
                      <a:pt x="48709" y="9646"/>
                      <a:pt x="43651" y="28430"/>
                    </a:cubicBezTo>
                    <a:cubicBezTo>
                      <a:pt x="43346" y="29573"/>
                      <a:pt x="43011" y="30746"/>
                      <a:pt x="42646" y="31950"/>
                    </a:cubicBezTo>
                    <a:cubicBezTo>
                      <a:pt x="41183" y="36764"/>
                      <a:pt x="39218" y="42127"/>
                      <a:pt x="36612" y="48009"/>
                    </a:cubicBezTo>
                    <a:cubicBezTo>
                      <a:pt x="35317" y="50949"/>
                      <a:pt x="33839" y="54027"/>
                      <a:pt x="32194" y="57226"/>
                    </a:cubicBezTo>
                    <a:cubicBezTo>
                      <a:pt x="25200" y="70847"/>
                      <a:pt x="14947" y="86845"/>
                      <a:pt x="0" y="105128"/>
                    </a:cubicBezTo>
                    <a:cubicBezTo>
                      <a:pt x="1295" y="104092"/>
                      <a:pt x="2575" y="103056"/>
                      <a:pt x="3794" y="102035"/>
                    </a:cubicBezTo>
                    <a:cubicBezTo>
                      <a:pt x="85944" y="34588"/>
                      <a:pt x="45970" y="2"/>
                      <a:pt x="459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6"/>
              <p:cNvSpPr/>
              <p:nvPr/>
            </p:nvSpPr>
            <p:spPr>
              <a:xfrm>
                <a:off x="803659" y="2257013"/>
                <a:ext cx="3482" cy="11999"/>
              </a:xfrm>
              <a:custGeom>
                <a:rect b="b" l="l" r="r" t="t"/>
                <a:pathLst>
                  <a:path extrusionOk="0" h="3511" w="1019">
                    <a:moveTo>
                      <a:pt x="1019" y="1"/>
                    </a:moveTo>
                    <a:cubicBezTo>
                      <a:pt x="700" y="1140"/>
                      <a:pt x="365" y="2295"/>
                      <a:pt x="1" y="3511"/>
                    </a:cubicBezTo>
                    <a:cubicBezTo>
                      <a:pt x="365" y="2311"/>
                      <a:pt x="700" y="1140"/>
                      <a:pt x="1019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6"/>
              <p:cNvSpPr/>
              <p:nvPr/>
            </p:nvSpPr>
            <p:spPr>
              <a:xfrm>
                <a:off x="807097" y="2159822"/>
                <a:ext cx="17289" cy="97163"/>
              </a:xfrm>
              <a:custGeom>
                <a:rect b="b" l="l" r="r" t="t"/>
                <a:pathLst>
                  <a:path extrusionOk="0" h="28431" w="5059">
                    <a:moveTo>
                      <a:pt x="2316" y="0"/>
                    </a:moveTo>
                    <a:cubicBezTo>
                      <a:pt x="2316" y="0"/>
                      <a:pt x="5059" y="9645"/>
                      <a:pt x="0" y="28430"/>
                    </a:cubicBezTo>
                    <a:cubicBezTo>
                      <a:pt x="5059" y="9645"/>
                      <a:pt x="2316" y="0"/>
                      <a:pt x="2316" y="0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6"/>
              <p:cNvSpPr/>
              <p:nvPr/>
            </p:nvSpPr>
            <p:spPr>
              <a:xfrm>
                <a:off x="660418" y="2160707"/>
                <a:ext cx="149546" cy="325589"/>
              </a:xfrm>
              <a:custGeom>
                <a:rect b="b" l="l" r="r" t="t"/>
                <a:pathLst>
                  <a:path extrusionOk="0" h="95271" w="43759">
                    <a:moveTo>
                      <a:pt x="43758" y="0"/>
                    </a:moveTo>
                    <a:lnTo>
                      <a:pt x="43758" y="0"/>
                    </a:lnTo>
                    <a:cubicBezTo>
                      <a:pt x="11549" y="6323"/>
                      <a:pt x="2362" y="70588"/>
                      <a:pt x="1" y="95270"/>
                    </a:cubicBezTo>
                    <a:cubicBezTo>
                      <a:pt x="13134" y="26923"/>
                      <a:pt x="43757" y="1"/>
                      <a:pt x="43758" y="0"/>
                    </a:cubicBezTo>
                    <a:close/>
                  </a:path>
                </a:pathLst>
              </a:custGeom>
              <a:solidFill>
                <a:srgbClr val="5C8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16"/>
              <p:cNvSpPr/>
              <p:nvPr/>
            </p:nvSpPr>
            <p:spPr>
              <a:xfrm>
                <a:off x="517905" y="2309362"/>
                <a:ext cx="129551" cy="321631"/>
              </a:xfrm>
              <a:custGeom>
                <a:rect b="b" l="l" r="r" t="t"/>
                <a:pathLst>
                  <a:path extrusionOk="0" h="94113" w="37908">
                    <a:moveTo>
                      <a:pt x="1" y="1"/>
                    </a:moveTo>
                    <a:cubicBezTo>
                      <a:pt x="1052" y="1113"/>
                      <a:pt x="34541" y="37451"/>
                      <a:pt x="23754" y="94113"/>
                    </a:cubicBezTo>
                    <a:cubicBezTo>
                      <a:pt x="24104" y="93412"/>
                      <a:pt x="24454" y="92726"/>
                      <a:pt x="24790" y="92041"/>
                    </a:cubicBezTo>
                    <a:cubicBezTo>
                      <a:pt x="28781" y="77384"/>
                      <a:pt x="37908" y="29939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16"/>
              <p:cNvSpPr/>
              <p:nvPr/>
            </p:nvSpPr>
            <p:spPr>
              <a:xfrm>
                <a:off x="473699" y="2309259"/>
                <a:ext cx="162249" cy="326214"/>
              </a:xfrm>
              <a:custGeom>
                <a:rect b="b" l="l" r="r" t="t"/>
                <a:pathLst>
                  <a:path extrusionOk="0" h="95454" w="47476">
                    <a:moveTo>
                      <a:pt x="12905" y="0"/>
                    </a:moveTo>
                    <a:cubicBezTo>
                      <a:pt x="12905" y="0"/>
                      <a:pt x="12265" y="473"/>
                      <a:pt x="11290" y="1432"/>
                    </a:cubicBezTo>
                    <a:lnTo>
                      <a:pt x="11275" y="1432"/>
                    </a:lnTo>
                    <a:cubicBezTo>
                      <a:pt x="10970" y="2088"/>
                      <a:pt x="0" y="26374"/>
                      <a:pt x="18771" y="56175"/>
                    </a:cubicBezTo>
                    <a:cubicBezTo>
                      <a:pt x="36902" y="84971"/>
                      <a:pt x="36033" y="95453"/>
                      <a:pt x="36033" y="95453"/>
                    </a:cubicBezTo>
                    <a:cubicBezTo>
                      <a:pt x="36247" y="95011"/>
                      <a:pt x="36475" y="94570"/>
                      <a:pt x="36689" y="94143"/>
                    </a:cubicBezTo>
                    <a:cubicBezTo>
                      <a:pt x="47476" y="37481"/>
                      <a:pt x="13987" y="1143"/>
                      <a:pt x="12936" y="31"/>
                    </a:cubicBezTo>
                    <a:cubicBezTo>
                      <a:pt x="12921" y="0"/>
                      <a:pt x="12905" y="0"/>
                      <a:pt x="129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6"/>
              <p:cNvSpPr/>
              <p:nvPr/>
            </p:nvSpPr>
            <p:spPr>
              <a:xfrm>
                <a:off x="517922" y="2309382"/>
                <a:ext cx="88469" cy="321611"/>
              </a:xfrm>
              <a:custGeom>
                <a:rect b="b" l="l" r="r" t="t"/>
                <a:pathLst>
                  <a:path extrusionOk="0" h="94107" w="25887">
                    <a:moveTo>
                      <a:pt x="1" y="0"/>
                    </a:moveTo>
                    <a:cubicBezTo>
                      <a:pt x="991" y="1050"/>
                      <a:pt x="25885" y="28136"/>
                      <a:pt x="25887" y="71781"/>
                    </a:cubicBezTo>
                    <a:lnTo>
                      <a:pt x="25887" y="71781"/>
                    </a:lnTo>
                    <a:cubicBezTo>
                      <a:pt x="25887" y="28127"/>
                      <a:pt x="991" y="1050"/>
                      <a:pt x="1" y="0"/>
                    </a:cubicBezTo>
                    <a:close/>
                    <a:moveTo>
                      <a:pt x="25887" y="71786"/>
                    </a:moveTo>
                    <a:lnTo>
                      <a:pt x="25887" y="71786"/>
                    </a:lnTo>
                    <a:cubicBezTo>
                      <a:pt x="25886" y="78810"/>
                      <a:pt x="25241" y="86264"/>
                      <a:pt x="23749" y="94107"/>
                    </a:cubicBezTo>
                    <a:cubicBezTo>
                      <a:pt x="25242" y="86264"/>
                      <a:pt x="25887" y="78811"/>
                      <a:pt x="25887" y="71786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6"/>
              <p:cNvSpPr/>
              <p:nvPr/>
            </p:nvSpPr>
            <p:spPr>
              <a:xfrm>
                <a:off x="453341" y="2314153"/>
                <a:ext cx="146471" cy="321320"/>
              </a:xfrm>
              <a:custGeom>
                <a:rect b="b" l="l" r="r" t="t"/>
                <a:pathLst>
                  <a:path extrusionOk="0" h="94022" w="42859">
                    <a:moveTo>
                      <a:pt x="17232" y="0"/>
                    </a:moveTo>
                    <a:cubicBezTo>
                      <a:pt x="12509" y="4586"/>
                      <a:pt x="0" y="20097"/>
                      <a:pt x="13164" y="46120"/>
                    </a:cubicBezTo>
                    <a:cubicBezTo>
                      <a:pt x="24088" y="67739"/>
                      <a:pt x="35424" y="74138"/>
                      <a:pt x="41990" y="94021"/>
                    </a:cubicBezTo>
                    <a:cubicBezTo>
                      <a:pt x="41990" y="94021"/>
                      <a:pt x="42859" y="83539"/>
                      <a:pt x="24728" y="54743"/>
                    </a:cubicBezTo>
                    <a:cubicBezTo>
                      <a:pt x="5957" y="24942"/>
                      <a:pt x="16927" y="656"/>
                      <a:pt x="17232" y="0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6"/>
              <p:cNvSpPr/>
              <p:nvPr/>
            </p:nvSpPr>
            <p:spPr>
              <a:xfrm>
                <a:off x="355973" y="2513004"/>
                <a:ext cx="150062" cy="321112"/>
              </a:xfrm>
              <a:custGeom>
                <a:rect b="b" l="l" r="r" t="t"/>
                <a:pathLst>
                  <a:path extrusionOk="0" h="93961" w="43910">
                    <a:moveTo>
                      <a:pt x="29314" y="0"/>
                    </a:moveTo>
                    <a:cubicBezTo>
                      <a:pt x="29314" y="0"/>
                      <a:pt x="28750" y="442"/>
                      <a:pt x="27836" y="1326"/>
                    </a:cubicBezTo>
                    <a:cubicBezTo>
                      <a:pt x="27821" y="1341"/>
                      <a:pt x="27806" y="1356"/>
                      <a:pt x="27775" y="1372"/>
                    </a:cubicBezTo>
                    <a:cubicBezTo>
                      <a:pt x="26450" y="3017"/>
                      <a:pt x="0" y="36810"/>
                      <a:pt x="37602" y="93960"/>
                    </a:cubicBezTo>
                    <a:cubicBezTo>
                      <a:pt x="38425" y="92665"/>
                      <a:pt x="39217" y="91370"/>
                      <a:pt x="40010" y="90090"/>
                    </a:cubicBezTo>
                    <a:cubicBezTo>
                      <a:pt x="40695" y="87165"/>
                      <a:pt x="41244" y="84255"/>
                      <a:pt x="41686" y="81375"/>
                    </a:cubicBezTo>
                    <a:cubicBezTo>
                      <a:pt x="42127" y="78481"/>
                      <a:pt x="42447" y="75631"/>
                      <a:pt x="42676" y="72798"/>
                    </a:cubicBezTo>
                    <a:cubicBezTo>
                      <a:pt x="43910" y="57242"/>
                      <a:pt x="42112" y="42676"/>
                      <a:pt x="39476" y="30716"/>
                    </a:cubicBezTo>
                    <a:cubicBezTo>
                      <a:pt x="38989" y="28537"/>
                      <a:pt x="38486" y="26450"/>
                      <a:pt x="37968" y="24454"/>
                    </a:cubicBezTo>
                    <a:cubicBezTo>
                      <a:pt x="37709" y="23464"/>
                      <a:pt x="37435" y="22489"/>
                      <a:pt x="37176" y="21544"/>
                    </a:cubicBezTo>
                    <a:cubicBezTo>
                      <a:pt x="36642" y="19655"/>
                      <a:pt x="36094" y="17857"/>
                      <a:pt x="35561" y="16181"/>
                    </a:cubicBezTo>
                    <a:cubicBezTo>
                      <a:pt x="33946" y="11138"/>
                      <a:pt x="32392" y="7100"/>
                      <a:pt x="31234" y="4312"/>
                    </a:cubicBezTo>
                    <a:cubicBezTo>
                      <a:pt x="30076" y="1524"/>
                      <a:pt x="29314" y="0"/>
                      <a:pt x="293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16"/>
              <p:cNvSpPr/>
              <p:nvPr/>
            </p:nvSpPr>
            <p:spPr>
              <a:xfrm>
                <a:off x="456150" y="2513004"/>
                <a:ext cx="103516" cy="307886"/>
              </a:xfrm>
              <a:custGeom>
                <a:rect b="b" l="l" r="r" t="t"/>
                <a:pathLst>
                  <a:path extrusionOk="0" h="90091" w="3029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763" y="1524"/>
                      <a:pt x="1921" y="4312"/>
                    </a:cubicBezTo>
                    <a:cubicBezTo>
                      <a:pt x="3079" y="7100"/>
                      <a:pt x="4648" y="11138"/>
                      <a:pt x="6248" y="16181"/>
                    </a:cubicBezTo>
                    <a:cubicBezTo>
                      <a:pt x="6781" y="17857"/>
                      <a:pt x="7329" y="19655"/>
                      <a:pt x="7863" y="21544"/>
                    </a:cubicBezTo>
                    <a:cubicBezTo>
                      <a:pt x="8122" y="22489"/>
                      <a:pt x="8396" y="23464"/>
                      <a:pt x="8655" y="24454"/>
                    </a:cubicBezTo>
                    <a:cubicBezTo>
                      <a:pt x="9173" y="26450"/>
                      <a:pt x="9676" y="28537"/>
                      <a:pt x="10163" y="30716"/>
                    </a:cubicBezTo>
                    <a:cubicBezTo>
                      <a:pt x="12799" y="42661"/>
                      <a:pt x="14597" y="57242"/>
                      <a:pt x="13363" y="72798"/>
                    </a:cubicBezTo>
                    <a:cubicBezTo>
                      <a:pt x="13134" y="75631"/>
                      <a:pt x="12814" y="78496"/>
                      <a:pt x="12373" y="81375"/>
                    </a:cubicBezTo>
                    <a:cubicBezTo>
                      <a:pt x="11931" y="84255"/>
                      <a:pt x="11382" y="87165"/>
                      <a:pt x="10697" y="90090"/>
                    </a:cubicBezTo>
                    <a:cubicBezTo>
                      <a:pt x="11824" y="88292"/>
                      <a:pt x="12906" y="86510"/>
                      <a:pt x="13972" y="84758"/>
                    </a:cubicBezTo>
                    <a:cubicBezTo>
                      <a:pt x="20722" y="65027"/>
                      <a:pt x="30290" y="2305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16"/>
              <p:cNvSpPr/>
              <p:nvPr/>
            </p:nvSpPr>
            <p:spPr>
              <a:xfrm>
                <a:off x="490883" y="2617972"/>
                <a:ext cx="15153" cy="143819"/>
              </a:xfrm>
              <a:custGeom>
                <a:rect b="b" l="l" r="r" t="t"/>
                <a:pathLst>
                  <a:path extrusionOk="0" h="42083" w="4434">
                    <a:moveTo>
                      <a:pt x="0" y="1"/>
                    </a:moveTo>
                    <a:cubicBezTo>
                      <a:pt x="2636" y="11946"/>
                      <a:pt x="4434" y="26527"/>
                      <a:pt x="3200" y="42083"/>
                    </a:cubicBezTo>
                    <a:cubicBezTo>
                      <a:pt x="4434" y="26527"/>
                      <a:pt x="2636" y="11946"/>
                      <a:pt x="0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6"/>
              <p:cNvSpPr/>
              <p:nvPr/>
            </p:nvSpPr>
            <p:spPr>
              <a:xfrm>
                <a:off x="477500" y="2568299"/>
                <a:ext cx="5523" cy="18331"/>
              </a:xfrm>
              <a:custGeom>
                <a:rect b="b" l="l" r="r" t="t"/>
                <a:pathLst>
                  <a:path extrusionOk="0" h="5364" w="1616">
                    <a:moveTo>
                      <a:pt x="1" y="1"/>
                    </a:moveTo>
                    <a:cubicBezTo>
                      <a:pt x="534" y="1677"/>
                      <a:pt x="1082" y="3475"/>
                      <a:pt x="1616" y="5364"/>
                    </a:cubicBezTo>
                    <a:cubicBezTo>
                      <a:pt x="1082" y="3475"/>
                      <a:pt x="534" y="1677"/>
                      <a:pt x="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6"/>
              <p:cNvSpPr/>
              <p:nvPr/>
            </p:nvSpPr>
            <p:spPr>
              <a:xfrm>
                <a:off x="485726" y="2596575"/>
                <a:ext cx="5160" cy="21400"/>
              </a:xfrm>
              <a:custGeom>
                <a:rect b="b" l="l" r="r" t="t"/>
                <a:pathLst>
                  <a:path extrusionOk="0" h="6262" w="1510">
                    <a:moveTo>
                      <a:pt x="1" y="0"/>
                    </a:moveTo>
                    <a:cubicBezTo>
                      <a:pt x="519" y="1996"/>
                      <a:pt x="1022" y="4083"/>
                      <a:pt x="1509" y="6262"/>
                    </a:cubicBezTo>
                    <a:cubicBezTo>
                      <a:pt x="1022" y="4083"/>
                      <a:pt x="519" y="1996"/>
                      <a:pt x="1" y="0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" name="Google Shape;263;p16"/>
              <p:cNvSpPr/>
              <p:nvPr/>
            </p:nvSpPr>
            <p:spPr>
              <a:xfrm>
                <a:off x="498432" y="2761788"/>
                <a:ext cx="3387" cy="29319"/>
              </a:xfrm>
              <a:custGeom>
                <a:rect b="b" l="l" r="r" t="t"/>
                <a:pathLst>
                  <a:path extrusionOk="0" h="8579" w="991">
                    <a:moveTo>
                      <a:pt x="991" y="1"/>
                    </a:moveTo>
                    <a:cubicBezTo>
                      <a:pt x="762" y="2834"/>
                      <a:pt x="442" y="5684"/>
                      <a:pt x="1" y="8578"/>
                    </a:cubicBezTo>
                    <a:cubicBezTo>
                      <a:pt x="442" y="5684"/>
                      <a:pt x="762" y="2834"/>
                      <a:pt x="99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16"/>
              <p:cNvSpPr/>
              <p:nvPr/>
            </p:nvSpPr>
            <p:spPr>
              <a:xfrm>
                <a:off x="323534" y="2517689"/>
                <a:ext cx="160998" cy="316478"/>
              </a:xfrm>
              <a:custGeom>
                <a:rect b="b" l="l" r="r" t="t"/>
                <a:pathLst>
                  <a:path extrusionOk="0" h="92605" w="47110">
                    <a:moveTo>
                      <a:pt x="37267" y="1"/>
                    </a:moveTo>
                    <a:lnTo>
                      <a:pt x="37267" y="1"/>
                    </a:lnTo>
                    <a:cubicBezTo>
                      <a:pt x="29878" y="7101"/>
                      <a:pt x="0" y="41183"/>
                      <a:pt x="47110" y="92604"/>
                    </a:cubicBezTo>
                    <a:cubicBezTo>
                      <a:pt x="9492" y="35439"/>
                      <a:pt x="35942" y="1646"/>
                      <a:pt x="37267" y="1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6"/>
              <p:cNvSpPr/>
              <p:nvPr/>
            </p:nvSpPr>
            <p:spPr>
              <a:xfrm>
                <a:off x="343164" y="2733566"/>
                <a:ext cx="86018" cy="270451"/>
              </a:xfrm>
              <a:custGeom>
                <a:rect b="b" l="l" r="r" t="t"/>
                <a:pathLst>
                  <a:path extrusionOk="0" h="79137" w="25170">
                    <a:moveTo>
                      <a:pt x="0" y="1"/>
                    </a:moveTo>
                    <a:cubicBezTo>
                      <a:pt x="107" y="199"/>
                      <a:pt x="853" y="1555"/>
                      <a:pt x="1889" y="3932"/>
                    </a:cubicBezTo>
                    <a:cubicBezTo>
                      <a:pt x="2240" y="4724"/>
                      <a:pt x="2621" y="5638"/>
                      <a:pt x="3032" y="6644"/>
                    </a:cubicBezTo>
                    <a:cubicBezTo>
                      <a:pt x="3443" y="7649"/>
                      <a:pt x="3870" y="8777"/>
                      <a:pt x="4312" y="9980"/>
                    </a:cubicBezTo>
                    <a:cubicBezTo>
                      <a:pt x="4525" y="10590"/>
                      <a:pt x="4754" y="11230"/>
                      <a:pt x="4982" y="11885"/>
                    </a:cubicBezTo>
                    <a:cubicBezTo>
                      <a:pt x="9705" y="25719"/>
                      <a:pt x="15053" y="50371"/>
                      <a:pt x="7572" y="79136"/>
                    </a:cubicBezTo>
                    <a:cubicBezTo>
                      <a:pt x="8045" y="78496"/>
                      <a:pt x="8517" y="77871"/>
                      <a:pt x="8989" y="77216"/>
                    </a:cubicBezTo>
                    <a:cubicBezTo>
                      <a:pt x="15038" y="62651"/>
                      <a:pt x="25170" y="28004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6"/>
              <p:cNvSpPr/>
              <p:nvPr/>
            </p:nvSpPr>
            <p:spPr>
              <a:xfrm>
                <a:off x="301249" y="2733463"/>
                <a:ext cx="93414" cy="276332"/>
              </a:xfrm>
              <a:custGeom>
                <a:rect b="b" l="l" r="r" t="t"/>
                <a:pathLst>
                  <a:path extrusionOk="0" h="80858" w="27334">
                    <a:moveTo>
                      <a:pt x="12250" y="0"/>
                    </a:moveTo>
                    <a:cubicBezTo>
                      <a:pt x="12250" y="0"/>
                      <a:pt x="11717" y="274"/>
                      <a:pt x="10848" y="853"/>
                    </a:cubicBezTo>
                    <a:cubicBezTo>
                      <a:pt x="10848" y="853"/>
                      <a:pt x="0" y="16546"/>
                      <a:pt x="9233" y="44961"/>
                    </a:cubicBezTo>
                    <a:cubicBezTo>
                      <a:pt x="14703" y="61843"/>
                      <a:pt x="19929" y="76591"/>
                      <a:pt x="18603" y="80857"/>
                    </a:cubicBezTo>
                    <a:cubicBezTo>
                      <a:pt x="19015" y="80293"/>
                      <a:pt x="19426" y="79730"/>
                      <a:pt x="19837" y="79181"/>
                    </a:cubicBezTo>
                    <a:cubicBezTo>
                      <a:pt x="27333" y="50401"/>
                      <a:pt x="21970" y="25764"/>
                      <a:pt x="17247" y="11915"/>
                    </a:cubicBezTo>
                    <a:cubicBezTo>
                      <a:pt x="17019" y="11260"/>
                      <a:pt x="16805" y="10635"/>
                      <a:pt x="16577" y="10025"/>
                    </a:cubicBezTo>
                    <a:cubicBezTo>
                      <a:pt x="16135" y="8807"/>
                      <a:pt x="15708" y="7679"/>
                      <a:pt x="15297" y="6674"/>
                    </a:cubicBezTo>
                    <a:cubicBezTo>
                      <a:pt x="14901" y="5668"/>
                      <a:pt x="14505" y="4754"/>
                      <a:pt x="14154" y="3962"/>
                    </a:cubicBezTo>
                    <a:cubicBezTo>
                      <a:pt x="13118" y="1585"/>
                      <a:pt x="12387" y="229"/>
                      <a:pt x="12265" y="31"/>
                    </a:cubicBezTo>
                    <a:cubicBezTo>
                      <a:pt x="12265" y="15"/>
                      <a:pt x="12250" y="0"/>
                      <a:pt x="12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6"/>
              <p:cNvSpPr/>
              <p:nvPr/>
            </p:nvSpPr>
            <p:spPr>
              <a:xfrm>
                <a:off x="353523" y="2756268"/>
                <a:ext cx="4378" cy="11459"/>
              </a:xfrm>
              <a:custGeom>
                <a:rect b="b" l="l" r="r" t="t"/>
                <a:pathLst>
                  <a:path extrusionOk="0" h="3353" w="1281">
                    <a:moveTo>
                      <a:pt x="1" y="1"/>
                    </a:moveTo>
                    <a:cubicBezTo>
                      <a:pt x="412" y="1006"/>
                      <a:pt x="839" y="2134"/>
                      <a:pt x="1281" y="3352"/>
                    </a:cubicBezTo>
                    <a:cubicBezTo>
                      <a:pt x="839" y="2134"/>
                      <a:pt x="412" y="1006"/>
                      <a:pt x="1" y="1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16"/>
              <p:cNvSpPr/>
              <p:nvPr/>
            </p:nvSpPr>
            <p:spPr>
              <a:xfrm>
                <a:off x="360190" y="2774231"/>
                <a:ext cx="34418" cy="229837"/>
              </a:xfrm>
              <a:custGeom>
                <a:rect b="b" l="l" r="r" t="t"/>
                <a:pathLst>
                  <a:path extrusionOk="0" h="67253" w="10071">
                    <a:moveTo>
                      <a:pt x="2590" y="67252"/>
                    </a:moveTo>
                    <a:cubicBezTo>
                      <a:pt x="10071" y="38472"/>
                      <a:pt x="4723" y="13835"/>
                      <a:pt x="0" y="1"/>
                    </a:cubicBezTo>
                    <a:cubicBezTo>
                      <a:pt x="4723" y="13835"/>
                      <a:pt x="10071" y="38472"/>
                      <a:pt x="2590" y="67252"/>
                    </a:cubicBezTo>
                    <a:close/>
                  </a:path>
                </a:pathLst>
              </a:custGeom>
              <a:solidFill>
                <a:srgbClr val="918E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" name="Google Shape;269;p16"/>
              <p:cNvSpPr/>
              <p:nvPr/>
            </p:nvSpPr>
            <p:spPr>
              <a:xfrm>
                <a:off x="278232" y="2736378"/>
                <a:ext cx="91124" cy="277791"/>
              </a:xfrm>
              <a:custGeom>
                <a:rect b="b" l="l" r="r" t="t"/>
                <a:pathLst>
                  <a:path extrusionOk="0" h="81285" w="26664">
                    <a:moveTo>
                      <a:pt x="17583" y="0"/>
                    </a:moveTo>
                    <a:lnTo>
                      <a:pt x="17583" y="0"/>
                    </a:lnTo>
                    <a:cubicBezTo>
                      <a:pt x="13104" y="3002"/>
                      <a:pt x="1" y="14155"/>
                      <a:pt x="7345" y="38166"/>
                    </a:cubicBezTo>
                    <a:cubicBezTo>
                      <a:pt x="13256" y="57409"/>
                      <a:pt x="21544" y="64509"/>
                      <a:pt x="24378" y="81284"/>
                    </a:cubicBezTo>
                    <a:cubicBezTo>
                      <a:pt x="24698" y="80873"/>
                      <a:pt x="25018" y="80446"/>
                      <a:pt x="25323" y="80019"/>
                    </a:cubicBezTo>
                    <a:lnTo>
                      <a:pt x="25338" y="80004"/>
                    </a:lnTo>
                    <a:cubicBezTo>
                      <a:pt x="26664" y="75738"/>
                      <a:pt x="21438" y="60990"/>
                      <a:pt x="15953" y="44093"/>
                    </a:cubicBezTo>
                    <a:cubicBezTo>
                      <a:pt x="6736" y="15695"/>
                      <a:pt x="17582" y="2"/>
                      <a:pt x="17583" y="0"/>
                    </a:cubicBezTo>
                    <a:close/>
                  </a:path>
                </a:pathLst>
              </a:custGeom>
              <a:solidFill>
                <a:srgbClr val="214901">
                  <a:alpha val="5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16"/>
              <p:cNvSpPr/>
              <p:nvPr/>
            </p:nvSpPr>
            <p:spPr>
              <a:xfrm>
                <a:off x="288872" y="2159234"/>
                <a:ext cx="653361" cy="950458"/>
              </a:xfrm>
              <a:custGeom>
                <a:rect b="b" l="l" r="r" t="t"/>
                <a:pathLst>
                  <a:path extrusionOk="0" h="278115" w="191181">
                    <a:moveTo>
                      <a:pt x="154188" y="3197"/>
                    </a:moveTo>
                    <a:cubicBezTo>
                      <a:pt x="155072" y="4233"/>
                      <a:pt x="156245" y="5772"/>
                      <a:pt x="157418" y="7814"/>
                    </a:cubicBezTo>
                    <a:cubicBezTo>
                      <a:pt x="159566" y="11547"/>
                      <a:pt x="162095" y="17793"/>
                      <a:pt x="161989" y="26249"/>
                    </a:cubicBezTo>
                    <a:cubicBezTo>
                      <a:pt x="161882" y="35985"/>
                      <a:pt x="158378" y="46589"/>
                      <a:pt x="151583" y="57742"/>
                    </a:cubicBezTo>
                    <a:cubicBezTo>
                      <a:pt x="143233" y="71485"/>
                      <a:pt x="129871" y="86081"/>
                      <a:pt x="111847" y="101149"/>
                    </a:cubicBezTo>
                    <a:cubicBezTo>
                      <a:pt x="122802" y="87239"/>
                      <a:pt x="131822" y="73694"/>
                      <a:pt x="138663" y="60804"/>
                    </a:cubicBezTo>
                    <a:cubicBezTo>
                      <a:pt x="144833" y="49195"/>
                      <a:pt x="149267" y="38088"/>
                      <a:pt x="151872" y="27788"/>
                    </a:cubicBezTo>
                    <a:cubicBezTo>
                      <a:pt x="155041" y="15173"/>
                      <a:pt x="154676" y="6976"/>
                      <a:pt x="154188" y="3197"/>
                    </a:cubicBezTo>
                    <a:close/>
                    <a:moveTo>
                      <a:pt x="152984" y="1918"/>
                    </a:moveTo>
                    <a:lnTo>
                      <a:pt x="153045" y="1963"/>
                    </a:lnTo>
                    <a:cubicBezTo>
                      <a:pt x="153243" y="3015"/>
                      <a:pt x="153518" y="4965"/>
                      <a:pt x="153563" y="7768"/>
                    </a:cubicBezTo>
                    <a:cubicBezTo>
                      <a:pt x="153639" y="11821"/>
                      <a:pt x="153243" y="18586"/>
                      <a:pt x="150943" y="27666"/>
                    </a:cubicBezTo>
                    <a:cubicBezTo>
                      <a:pt x="148353" y="37890"/>
                      <a:pt x="143934" y="48920"/>
                      <a:pt x="137809" y="60439"/>
                    </a:cubicBezTo>
                    <a:cubicBezTo>
                      <a:pt x="130420" y="74319"/>
                      <a:pt x="120532" y="88976"/>
                      <a:pt x="108373" y="104013"/>
                    </a:cubicBezTo>
                    <a:cubicBezTo>
                      <a:pt x="108419" y="103145"/>
                      <a:pt x="108511" y="102033"/>
                      <a:pt x="108617" y="100692"/>
                    </a:cubicBezTo>
                    <a:cubicBezTo>
                      <a:pt x="109577" y="88976"/>
                      <a:pt x="112152" y="66152"/>
                      <a:pt x="118719" y="45081"/>
                    </a:cubicBezTo>
                    <a:cubicBezTo>
                      <a:pt x="122467" y="33014"/>
                      <a:pt x="127007" y="23294"/>
                      <a:pt x="132187" y="16194"/>
                    </a:cubicBezTo>
                    <a:cubicBezTo>
                      <a:pt x="138236" y="7936"/>
                      <a:pt x="145229" y="3121"/>
                      <a:pt x="152984" y="1918"/>
                    </a:cubicBezTo>
                    <a:close/>
                    <a:moveTo>
                      <a:pt x="71609" y="50505"/>
                    </a:moveTo>
                    <a:cubicBezTo>
                      <a:pt x="84087" y="62556"/>
                      <a:pt x="91462" y="78006"/>
                      <a:pt x="93534" y="96533"/>
                    </a:cubicBezTo>
                    <a:cubicBezTo>
                      <a:pt x="94920" y="108919"/>
                      <a:pt x="93656" y="120316"/>
                      <a:pt x="92086" y="128528"/>
                    </a:cubicBezTo>
                    <a:cubicBezTo>
                      <a:pt x="96063" y="89996"/>
                      <a:pt x="80080" y="62221"/>
                      <a:pt x="71609" y="50505"/>
                    </a:cubicBezTo>
                    <a:close/>
                    <a:moveTo>
                      <a:pt x="162136" y="102106"/>
                    </a:moveTo>
                    <a:cubicBezTo>
                      <a:pt x="170429" y="102106"/>
                      <a:pt x="178839" y="104063"/>
                      <a:pt x="186915" y="108950"/>
                    </a:cubicBezTo>
                    <a:cubicBezTo>
                      <a:pt x="184697" y="108676"/>
                      <a:pt x="181405" y="108402"/>
                      <a:pt x="177161" y="108402"/>
                    </a:cubicBezTo>
                    <a:cubicBezTo>
                      <a:pt x="173621" y="108402"/>
                      <a:pt x="169419" y="108592"/>
                      <a:pt x="164625" y="109133"/>
                    </a:cubicBezTo>
                    <a:cubicBezTo>
                      <a:pt x="155163" y="110214"/>
                      <a:pt x="145275" y="112439"/>
                      <a:pt x="135219" y="115730"/>
                    </a:cubicBezTo>
                    <a:cubicBezTo>
                      <a:pt x="123518" y="119569"/>
                      <a:pt x="111558" y="124902"/>
                      <a:pt x="99643" y="131590"/>
                    </a:cubicBezTo>
                    <a:cubicBezTo>
                      <a:pt x="107563" y="124352"/>
                      <a:pt x="134179" y="102106"/>
                      <a:pt x="162136" y="102106"/>
                    </a:cubicBezTo>
                    <a:close/>
                    <a:moveTo>
                      <a:pt x="66338" y="45843"/>
                    </a:moveTo>
                    <a:cubicBezTo>
                      <a:pt x="66825" y="46239"/>
                      <a:pt x="67313" y="46650"/>
                      <a:pt x="67785" y="47046"/>
                    </a:cubicBezTo>
                    <a:cubicBezTo>
                      <a:pt x="74702" y="55457"/>
                      <a:pt x="98485" y="88595"/>
                      <a:pt x="89953" y="137030"/>
                    </a:cubicBezTo>
                    <a:cubicBezTo>
                      <a:pt x="89847" y="137243"/>
                      <a:pt x="89725" y="137487"/>
                      <a:pt x="89603" y="137730"/>
                    </a:cubicBezTo>
                    <a:cubicBezTo>
                      <a:pt x="85946" y="127690"/>
                      <a:pt x="80934" y="120971"/>
                      <a:pt x="75647" y="113886"/>
                    </a:cubicBezTo>
                    <a:cubicBezTo>
                      <a:pt x="71030" y="107685"/>
                      <a:pt x="66246" y="101286"/>
                      <a:pt x="61447" y="91794"/>
                    </a:cubicBezTo>
                    <a:cubicBezTo>
                      <a:pt x="57882" y="84755"/>
                      <a:pt x="55962" y="77945"/>
                      <a:pt x="55718" y="71530"/>
                    </a:cubicBezTo>
                    <a:cubicBezTo>
                      <a:pt x="55535" y="66426"/>
                      <a:pt x="56404" y="61566"/>
                      <a:pt x="58323" y="57072"/>
                    </a:cubicBezTo>
                    <a:cubicBezTo>
                      <a:pt x="60959" y="50871"/>
                      <a:pt x="64890" y="47092"/>
                      <a:pt x="66338" y="45843"/>
                    </a:cubicBezTo>
                    <a:close/>
                    <a:moveTo>
                      <a:pt x="177123" y="109334"/>
                    </a:moveTo>
                    <a:cubicBezTo>
                      <a:pt x="182946" y="109334"/>
                      <a:pt x="186947" y="109855"/>
                      <a:pt x="188819" y="110169"/>
                    </a:cubicBezTo>
                    <a:cubicBezTo>
                      <a:pt x="188880" y="110199"/>
                      <a:pt x="188941" y="110245"/>
                      <a:pt x="189002" y="110275"/>
                    </a:cubicBezTo>
                    <a:cubicBezTo>
                      <a:pt x="187798" y="112896"/>
                      <a:pt x="182740" y="122632"/>
                      <a:pt x="171054" y="130082"/>
                    </a:cubicBezTo>
                    <a:cubicBezTo>
                      <a:pt x="163116" y="135156"/>
                      <a:pt x="153685" y="138188"/>
                      <a:pt x="143050" y="139117"/>
                    </a:cubicBezTo>
                    <a:cubicBezTo>
                      <a:pt x="140761" y="139313"/>
                      <a:pt x="138414" y="139411"/>
                      <a:pt x="136011" y="139411"/>
                    </a:cubicBezTo>
                    <a:cubicBezTo>
                      <a:pt x="124804" y="139411"/>
                      <a:pt x="112385" y="137278"/>
                      <a:pt x="98973" y="133038"/>
                    </a:cubicBezTo>
                    <a:cubicBezTo>
                      <a:pt x="111192" y="126090"/>
                      <a:pt x="123457" y="120575"/>
                      <a:pt x="135463" y="116629"/>
                    </a:cubicBezTo>
                    <a:cubicBezTo>
                      <a:pt x="145458" y="113353"/>
                      <a:pt x="155270" y="111144"/>
                      <a:pt x="164670" y="110062"/>
                    </a:cubicBezTo>
                    <a:cubicBezTo>
                      <a:pt x="169439" y="109523"/>
                      <a:pt x="173612" y="109334"/>
                      <a:pt x="177123" y="109334"/>
                    </a:cubicBezTo>
                    <a:close/>
                    <a:moveTo>
                      <a:pt x="136044" y="150934"/>
                    </a:moveTo>
                    <a:cubicBezTo>
                      <a:pt x="142243" y="150934"/>
                      <a:pt x="148440" y="151743"/>
                      <a:pt x="154615" y="153362"/>
                    </a:cubicBezTo>
                    <a:cubicBezTo>
                      <a:pt x="153700" y="153337"/>
                      <a:pt x="152781" y="153325"/>
                      <a:pt x="151859" y="153325"/>
                    </a:cubicBezTo>
                    <a:cubicBezTo>
                      <a:pt x="143798" y="153325"/>
                      <a:pt x="135469" y="154281"/>
                      <a:pt x="126992" y="156181"/>
                    </a:cubicBezTo>
                    <a:cubicBezTo>
                      <a:pt x="117698" y="158268"/>
                      <a:pt x="108206" y="161483"/>
                      <a:pt x="98760" y="165765"/>
                    </a:cubicBezTo>
                    <a:cubicBezTo>
                      <a:pt x="86784" y="171189"/>
                      <a:pt x="77764" y="177009"/>
                      <a:pt x="73361" y="180071"/>
                    </a:cubicBezTo>
                    <a:cubicBezTo>
                      <a:pt x="73605" y="179675"/>
                      <a:pt x="73803" y="179324"/>
                      <a:pt x="73940" y="179081"/>
                    </a:cubicBezTo>
                    <a:cubicBezTo>
                      <a:pt x="81040" y="172194"/>
                      <a:pt x="92559" y="162748"/>
                      <a:pt x="107307" y="156745"/>
                    </a:cubicBezTo>
                    <a:cubicBezTo>
                      <a:pt x="116835" y="152875"/>
                      <a:pt x="126441" y="150934"/>
                      <a:pt x="136044" y="150934"/>
                    </a:cubicBezTo>
                    <a:close/>
                    <a:moveTo>
                      <a:pt x="151869" y="154258"/>
                    </a:moveTo>
                    <a:cubicBezTo>
                      <a:pt x="154074" y="154258"/>
                      <a:pt x="156260" y="154330"/>
                      <a:pt x="158424" y="154475"/>
                    </a:cubicBezTo>
                    <a:cubicBezTo>
                      <a:pt x="158774" y="154581"/>
                      <a:pt x="159124" y="154703"/>
                      <a:pt x="159475" y="154810"/>
                    </a:cubicBezTo>
                    <a:cubicBezTo>
                      <a:pt x="159201" y="156699"/>
                      <a:pt x="158165" y="162108"/>
                      <a:pt x="154340" y="167776"/>
                    </a:cubicBezTo>
                    <a:cubicBezTo>
                      <a:pt x="151567" y="171905"/>
                      <a:pt x="147896" y="175348"/>
                      <a:pt x="143416" y="177999"/>
                    </a:cubicBezTo>
                    <a:cubicBezTo>
                      <a:pt x="137809" y="181351"/>
                      <a:pt x="130907" y="183469"/>
                      <a:pt x="122909" y="184307"/>
                    </a:cubicBezTo>
                    <a:cubicBezTo>
                      <a:pt x="118296" y="184791"/>
                      <a:pt x="114173" y="184966"/>
                      <a:pt x="110349" y="184966"/>
                    </a:cubicBezTo>
                    <a:cubicBezTo>
                      <a:pt x="105267" y="184966"/>
                      <a:pt x="100714" y="184657"/>
                      <a:pt x="96246" y="184352"/>
                    </a:cubicBezTo>
                    <a:cubicBezTo>
                      <a:pt x="92285" y="184085"/>
                      <a:pt x="88421" y="183824"/>
                      <a:pt x="84431" y="183824"/>
                    </a:cubicBezTo>
                    <a:cubicBezTo>
                      <a:pt x="80010" y="183824"/>
                      <a:pt x="75435" y="184144"/>
                      <a:pt x="70406" y="185129"/>
                    </a:cubicBezTo>
                    <a:cubicBezTo>
                      <a:pt x="70954" y="184185"/>
                      <a:pt x="71609" y="183073"/>
                      <a:pt x="72219" y="182021"/>
                    </a:cubicBezTo>
                    <a:cubicBezTo>
                      <a:pt x="75616" y="179568"/>
                      <a:pt x="85413" y="172834"/>
                      <a:pt x="99141" y="166618"/>
                    </a:cubicBezTo>
                    <a:cubicBezTo>
                      <a:pt x="108526" y="162367"/>
                      <a:pt x="117972" y="159167"/>
                      <a:pt x="127190" y="157095"/>
                    </a:cubicBezTo>
                    <a:cubicBezTo>
                      <a:pt x="135610" y="155208"/>
                      <a:pt x="143870" y="154258"/>
                      <a:pt x="151869" y="154258"/>
                    </a:cubicBezTo>
                    <a:close/>
                    <a:moveTo>
                      <a:pt x="49974" y="106832"/>
                    </a:moveTo>
                    <a:lnTo>
                      <a:pt x="49974" y="106832"/>
                    </a:lnTo>
                    <a:cubicBezTo>
                      <a:pt x="61477" y="116613"/>
                      <a:pt x="67633" y="130432"/>
                      <a:pt x="68242" y="147939"/>
                    </a:cubicBezTo>
                    <a:cubicBezTo>
                      <a:pt x="68775" y="163464"/>
                      <a:pt x="64829" y="178624"/>
                      <a:pt x="61416" y="188634"/>
                    </a:cubicBezTo>
                    <a:cubicBezTo>
                      <a:pt x="61142" y="189060"/>
                      <a:pt x="60746" y="189700"/>
                      <a:pt x="60289" y="190462"/>
                    </a:cubicBezTo>
                    <a:cubicBezTo>
                      <a:pt x="62148" y="180924"/>
                      <a:pt x="62833" y="170884"/>
                      <a:pt x="62361" y="160539"/>
                    </a:cubicBezTo>
                    <a:cubicBezTo>
                      <a:pt x="61919" y="151108"/>
                      <a:pt x="60502" y="141402"/>
                      <a:pt x="58156" y="131682"/>
                    </a:cubicBezTo>
                    <a:cubicBezTo>
                      <a:pt x="55551" y="120895"/>
                      <a:pt x="52153" y="111845"/>
                      <a:pt x="49974" y="106832"/>
                    </a:cubicBezTo>
                    <a:close/>
                    <a:moveTo>
                      <a:pt x="48313" y="105476"/>
                    </a:moveTo>
                    <a:cubicBezTo>
                      <a:pt x="48329" y="105476"/>
                      <a:pt x="48344" y="105491"/>
                      <a:pt x="48359" y="105506"/>
                    </a:cubicBezTo>
                    <a:cubicBezTo>
                      <a:pt x="50416" y="109925"/>
                      <a:pt x="54332" y="119813"/>
                      <a:pt x="57257" y="131926"/>
                    </a:cubicBezTo>
                    <a:cubicBezTo>
                      <a:pt x="59588" y="141570"/>
                      <a:pt x="60990" y="151229"/>
                      <a:pt x="61432" y="160600"/>
                    </a:cubicBezTo>
                    <a:cubicBezTo>
                      <a:pt x="61950" y="171783"/>
                      <a:pt x="61081" y="182600"/>
                      <a:pt x="58857" y="192778"/>
                    </a:cubicBezTo>
                    <a:cubicBezTo>
                      <a:pt x="57973" y="194225"/>
                      <a:pt x="57059" y="195703"/>
                      <a:pt x="56434" y="196709"/>
                    </a:cubicBezTo>
                    <a:cubicBezTo>
                      <a:pt x="38623" y="176948"/>
                      <a:pt x="30289" y="157689"/>
                      <a:pt x="31676" y="139483"/>
                    </a:cubicBezTo>
                    <a:cubicBezTo>
                      <a:pt x="32544" y="128117"/>
                      <a:pt x="37161" y="119356"/>
                      <a:pt x="40878" y="114008"/>
                    </a:cubicBezTo>
                    <a:cubicBezTo>
                      <a:pt x="44032" y="109468"/>
                      <a:pt x="47095" y="106558"/>
                      <a:pt x="48313" y="105476"/>
                    </a:cubicBezTo>
                    <a:close/>
                    <a:moveTo>
                      <a:pt x="97084" y="199098"/>
                    </a:moveTo>
                    <a:cubicBezTo>
                      <a:pt x="106161" y="199098"/>
                      <a:pt x="116088" y="201170"/>
                      <a:pt x="126718" y="206353"/>
                    </a:cubicBezTo>
                    <a:cubicBezTo>
                      <a:pt x="122215" y="205592"/>
                      <a:pt x="114864" y="204648"/>
                      <a:pt x="106026" y="204648"/>
                    </a:cubicBezTo>
                    <a:cubicBezTo>
                      <a:pt x="104068" y="204648"/>
                      <a:pt x="102037" y="204694"/>
                      <a:pt x="99948" y="204799"/>
                    </a:cubicBezTo>
                    <a:cubicBezTo>
                      <a:pt x="89466" y="205332"/>
                      <a:pt x="79593" y="207221"/>
                      <a:pt x="70604" y="210391"/>
                    </a:cubicBezTo>
                    <a:cubicBezTo>
                      <a:pt x="61234" y="213712"/>
                      <a:pt x="52793" y="218466"/>
                      <a:pt x="45449" y="224529"/>
                    </a:cubicBezTo>
                    <a:cubicBezTo>
                      <a:pt x="46180" y="223463"/>
                      <a:pt x="46927" y="222366"/>
                      <a:pt x="47658" y="221269"/>
                    </a:cubicBezTo>
                    <a:cubicBezTo>
                      <a:pt x="57559" y="211639"/>
                      <a:pt x="74753" y="199098"/>
                      <a:pt x="97084" y="199098"/>
                    </a:cubicBezTo>
                    <a:close/>
                    <a:moveTo>
                      <a:pt x="106045" y="205575"/>
                    </a:moveTo>
                    <a:cubicBezTo>
                      <a:pt x="117283" y="205575"/>
                      <a:pt x="126085" y="207120"/>
                      <a:pt x="129628" y="207846"/>
                    </a:cubicBezTo>
                    <a:cubicBezTo>
                      <a:pt x="129826" y="207953"/>
                      <a:pt x="130024" y="208059"/>
                      <a:pt x="130237" y="208166"/>
                    </a:cubicBezTo>
                    <a:cubicBezTo>
                      <a:pt x="128972" y="210863"/>
                      <a:pt x="123960" y="220431"/>
                      <a:pt x="112518" y="227790"/>
                    </a:cubicBezTo>
                    <a:cubicBezTo>
                      <a:pt x="104641" y="232848"/>
                      <a:pt x="95316" y="235911"/>
                      <a:pt x="84804" y="236886"/>
                    </a:cubicBezTo>
                    <a:cubicBezTo>
                      <a:pt x="82360" y="237111"/>
                      <a:pt x="79850" y="237224"/>
                      <a:pt x="77276" y="237224"/>
                    </a:cubicBezTo>
                    <a:cubicBezTo>
                      <a:pt x="66275" y="237224"/>
                      <a:pt x="54110" y="235168"/>
                      <a:pt x="40985" y="231081"/>
                    </a:cubicBezTo>
                    <a:cubicBezTo>
                      <a:pt x="41396" y="230471"/>
                      <a:pt x="41823" y="229862"/>
                      <a:pt x="42234" y="229268"/>
                    </a:cubicBezTo>
                    <a:lnTo>
                      <a:pt x="42280" y="229192"/>
                    </a:lnTo>
                    <a:cubicBezTo>
                      <a:pt x="42646" y="228658"/>
                      <a:pt x="43027" y="228095"/>
                      <a:pt x="43423" y="227516"/>
                    </a:cubicBezTo>
                    <a:cubicBezTo>
                      <a:pt x="51254" y="220416"/>
                      <a:pt x="60487" y="214961"/>
                      <a:pt x="70893" y="211274"/>
                    </a:cubicBezTo>
                    <a:cubicBezTo>
                      <a:pt x="79806" y="208120"/>
                      <a:pt x="89588" y="206262"/>
                      <a:pt x="99963" y="205728"/>
                    </a:cubicBezTo>
                    <a:cubicBezTo>
                      <a:pt x="102054" y="205622"/>
                      <a:pt x="104086" y="205575"/>
                      <a:pt x="106045" y="205575"/>
                    </a:cubicBezTo>
                    <a:close/>
                    <a:moveTo>
                      <a:pt x="18009" y="173641"/>
                    </a:moveTo>
                    <a:lnTo>
                      <a:pt x="18009" y="173641"/>
                    </a:lnTo>
                    <a:cubicBezTo>
                      <a:pt x="26450" y="184748"/>
                      <a:pt x="30640" y="197775"/>
                      <a:pt x="30487" y="212447"/>
                    </a:cubicBezTo>
                    <a:cubicBezTo>
                      <a:pt x="30366" y="224468"/>
                      <a:pt x="27364" y="235240"/>
                      <a:pt x="24469" y="242873"/>
                    </a:cubicBezTo>
                    <a:cubicBezTo>
                      <a:pt x="31310" y="210589"/>
                      <a:pt x="22549" y="184291"/>
                      <a:pt x="18009" y="173641"/>
                    </a:cubicBezTo>
                    <a:close/>
                    <a:moveTo>
                      <a:pt x="15008" y="169970"/>
                    </a:moveTo>
                    <a:cubicBezTo>
                      <a:pt x="15236" y="170229"/>
                      <a:pt x="15465" y="170488"/>
                      <a:pt x="15693" y="170747"/>
                    </a:cubicBezTo>
                    <a:cubicBezTo>
                      <a:pt x="17247" y="174007"/>
                      <a:pt x="20584" y="181686"/>
                      <a:pt x="23052" y="192443"/>
                    </a:cubicBezTo>
                    <a:cubicBezTo>
                      <a:pt x="24926" y="200594"/>
                      <a:pt x="25932" y="208943"/>
                      <a:pt x="26039" y="217247"/>
                    </a:cubicBezTo>
                    <a:cubicBezTo>
                      <a:pt x="26176" y="227135"/>
                      <a:pt x="25033" y="237008"/>
                      <a:pt x="22656" y="246591"/>
                    </a:cubicBezTo>
                    <a:cubicBezTo>
                      <a:pt x="22199" y="247200"/>
                      <a:pt x="21651" y="247962"/>
                      <a:pt x="21133" y="248663"/>
                    </a:cubicBezTo>
                    <a:cubicBezTo>
                      <a:pt x="19426" y="240436"/>
                      <a:pt x="16379" y="234402"/>
                      <a:pt x="13149" y="228049"/>
                    </a:cubicBezTo>
                    <a:cubicBezTo>
                      <a:pt x="10178" y="222198"/>
                      <a:pt x="7100" y="216150"/>
                      <a:pt x="4449" y="207526"/>
                    </a:cubicBezTo>
                    <a:cubicBezTo>
                      <a:pt x="2499" y="201142"/>
                      <a:pt x="1874" y="195170"/>
                      <a:pt x="2590" y="189792"/>
                    </a:cubicBezTo>
                    <a:cubicBezTo>
                      <a:pt x="3169" y="185510"/>
                      <a:pt x="4586" y="181579"/>
                      <a:pt x="6826" y="178121"/>
                    </a:cubicBezTo>
                    <a:cubicBezTo>
                      <a:pt x="9843" y="173443"/>
                      <a:pt x="13576" y="170853"/>
                      <a:pt x="15008" y="169970"/>
                    </a:cubicBezTo>
                    <a:close/>
                    <a:moveTo>
                      <a:pt x="108831" y="106025"/>
                    </a:moveTo>
                    <a:lnTo>
                      <a:pt x="108831" y="106025"/>
                    </a:lnTo>
                    <a:cubicBezTo>
                      <a:pt x="106286" y="112058"/>
                      <a:pt x="102477" y="120651"/>
                      <a:pt x="97297" y="131316"/>
                    </a:cubicBezTo>
                    <a:cubicBezTo>
                      <a:pt x="97297" y="131316"/>
                      <a:pt x="97297" y="131316"/>
                      <a:pt x="97297" y="131331"/>
                    </a:cubicBezTo>
                    <a:cubicBezTo>
                      <a:pt x="97023" y="131895"/>
                      <a:pt x="96748" y="132474"/>
                      <a:pt x="96444" y="133053"/>
                    </a:cubicBezTo>
                    <a:cubicBezTo>
                      <a:pt x="96444" y="133053"/>
                      <a:pt x="96444" y="133068"/>
                      <a:pt x="96444" y="133068"/>
                    </a:cubicBezTo>
                    <a:cubicBezTo>
                      <a:pt x="89237" y="147817"/>
                      <a:pt x="81147" y="162961"/>
                      <a:pt x="72401" y="178045"/>
                    </a:cubicBezTo>
                    <a:cubicBezTo>
                      <a:pt x="71655" y="179324"/>
                      <a:pt x="68562" y="184596"/>
                      <a:pt x="67739" y="185998"/>
                    </a:cubicBezTo>
                    <a:cubicBezTo>
                      <a:pt x="60883" y="197501"/>
                      <a:pt x="53616" y="208989"/>
                      <a:pt x="46165" y="220157"/>
                    </a:cubicBezTo>
                    <a:cubicBezTo>
                      <a:pt x="44322" y="222899"/>
                      <a:pt x="42402" y="225718"/>
                      <a:pt x="40756" y="228140"/>
                    </a:cubicBezTo>
                    <a:lnTo>
                      <a:pt x="40695" y="228217"/>
                    </a:lnTo>
                    <a:cubicBezTo>
                      <a:pt x="40056" y="229161"/>
                      <a:pt x="39400" y="230121"/>
                      <a:pt x="38745" y="231066"/>
                    </a:cubicBezTo>
                    <a:cubicBezTo>
                      <a:pt x="28720" y="245555"/>
                      <a:pt x="17522" y="260562"/>
                      <a:pt x="5440" y="275676"/>
                    </a:cubicBezTo>
                    <a:cubicBezTo>
                      <a:pt x="5151" y="276043"/>
                      <a:pt x="4749" y="276255"/>
                      <a:pt x="4387" y="276255"/>
                    </a:cubicBezTo>
                    <a:cubicBezTo>
                      <a:pt x="4252" y="276255"/>
                      <a:pt x="4123" y="276226"/>
                      <a:pt x="4007" y="276164"/>
                    </a:cubicBezTo>
                    <a:cubicBezTo>
                      <a:pt x="3946" y="276133"/>
                      <a:pt x="3885" y="276088"/>
                      <a:pt x="3794" y="276027"/>
                    </a:cubicBezTo>
                    <a:cubicBezTo>
                      <a:pt x="3352" y="275570"/>
                      <a:pt x="3383" y="274656"/>
                      <a:pt x="3885" y="274016"/>
                    </a:cubicBezTo>
                    <a:cubicBezTo>
                      <a:pt x="9797" y="266687"/>
                      <a:pt x="15663" y="259100"/>
                      <a:pt x="21346" y="251482"/>
                    </a:cubicBezTo>
                    <a:cubicBezTo>
                      <a:pt x="22108" y="250446"/>
                      <a:pt x="24500" y="247216"/>
                      <a:pt x="24957" y="246576"/>
                    </a:cubicBezTo>
                    <a:cubicBezTo>
                      <a:pt x="36338" y="231050"/>
                      <a:pt x="47247" y="214961"/>
                      <a:pt x="57364" y="198735"/>
                    </a:cubicBezTo>
                    <a:cubicBezTo>
                      <a:pt x="58141" y="197486"/>
                      <a:pt x="61965" y="191285"/>
                      <a:pt x="63047" y="189502"/>
                    </a:cubicBezTo>
                    <a:cubicBezTo>
                      <a:pt x="72874" y="173276"/>
                      <a:pt x="82031" y="156791"/>
                      <a:pt x="90273" y="140534"/>
                    </a:cubicBezTo>
                    <a:cubicBezTo>
                      <a:pt x="90502" y="140092"/>
                      <a:pt x="91629" y="137837"/>
                      <a:pt x="91980" y="137136"/>
                    </a:cubicBezTo>
                    <a:cubicBezTo>
                      <a:pt x="98653" y="123774"/>
                      <a:pt x="103422" y="113094"/>
                      <a:pt x="106393" y="106131"/>
                    </a:cubicBezTo>
                    <a:cubicBezTo>
                      <a:pt x="106423" y="106451"/>
                      <a:pt x="106606" y="106725"/>
                      <a:pt x="106896" y="106878"/>
                    </a:cubicBezTo>
                    <a:cubicBezTo>
                      <a:pt x="107017" y="106939"/>
                      <a:pt x="107170" y="106969"/>
                      <a:pt x="107307" y="106969"/>
                    </a:cubicBezTo>
                    <a:cubicBezTo>
                      <a:pt x="107520" y="106969"/>
                      <a:pt x="107718" y="106908"/>
                      <a:pt x="107886" y="106771"/>
                    </a:cubicBezTo>
                    <a:cubicBezTo>
                      <a:pt x="108206" y="106527"/>
                      <a:pt x="108511" y="106268"/>
                      <a:pt x="108831" y="106025"/>
                    </a:cubicBezTo>
                    <a:close/>
                    <a:moveTo>
                      <a:pt x="153316" y="0"/>
                    </a:moveTo>
                    <a:cubicBezTo>
                      <a:pt x="153266" y="0"/>
                      <a:pt x="153216" y="4"/>
                      <a:pt x="153167" y="13"/>
                    </a:cubicBezTo>
                    <a:cubicBezTo>
                      <a:pt x="144711" y="1171"/>
                      <a:pt x="137154" y="6260"/>
                      <a:pt x="130694" y="15097"/>
                    </a:cubicBezTo>
                    <a:cubicBezTo>
                      <a:pt x="125377" y="22364"/>
                      <a:pt x="120760" y="32267"/>
                      <a:pt x="116951" y="44517"/>
                    </a:cubicBezTo>
                    <a:cubicBezTo>
                      <a:pt x="110354" y="65680"/>
                      <a:pt x="107749" y="88549"/>
                      <a:pt x="106774" y="100402"/>
                    </a:cubicBezTo>
                    <a:cubicBezTo>
                      <a:pt x="104656" y="105613"/>
                      <a:pt x="100390" y="115623"/>
                      <a:pt x="93869" y="129092"/>
                    </a:cubicBezTo>
                    <a:cubicBezTo>
                      <a:pt x="95499" y="120712"/>
                      <a:pt x="96809" y="109041"/>
                      <a:pt x="95392" y="96334"/>
                    </a:cubicBezTo>
                    <a:cubicBezTo>
                      <a:pt x="94280" y="86507"/>
                      <a:pt x="91675" y="77381"/>
                      <a:pt x="87622" y="69215"/>
                    </a:cubicBezTo>
                    <a:cubicBezTo>
                      <a:pt x="82792" y="59479"/>
                      <a:pt x="75845" y="50992"/>
                      <a:pt x="66977" y="43984"/>
                    </a:cubicBezTo>
                    <a:cubicBezTo>
                      <a:pt x="66803" y="43810"/>
                      <a:pt x="66570" y="43721"/>
                      <a:pt x="66335" y="43721"/>
                    </a:cubicBezTo>
                    <a:cubicBezTo>
                      <a:pt x="66138" y="43721"/>
                      <a:pt x="65940" y="43783"/>
                      <a:pt x="65774" y="43908"/>
                    </a:cubicBezTo>
                    <a:cubicBezTo>
                      <a:pt x="65545" y="44075"/>
                      <a:pt x="60137" y="48159"/>
                      <a:pt x="56663" y="56264"/>
                    </a:cubicBezTo>
                    <a:cubicBezTo>
                      <a:pt x="54621" y="61002"/>
                      <a:pt x="53676" y="66137"/>
                      <a:pt x="53875" y="71530"/>
                    </a:cubicBezTo>
                    <a:cubicBezTo>
                      <a:pt x="54118" y="78234"/>
                      <a:pt x="56099" y="85334"/>
                      <a:pt x="59801" y="92632"/>
                    </a:cubicBezTo>
                    <a:cubicBezTo>
                      <a:pt x="64677" y="102261"/>
                      <a:pt x="69720" y="109026"/>
                      <a:pt x="74169" y="114998"/>
                    </a:cubicBezTo>
                    <a:cubicBezTo>
                      <a:pt x="79898" y="122677"/>
                      <a:pt x="84849" y="129305"/>
                      <a:pt x="88445" y="140046"/>
                    </a:cubicBezTo>
                    <a:cubicBezTo>
                      <a:pt x="81406" y="153911"/>
                      <a:pt x="73697" y="167928"/>
                      <a:pt x="65484" y="181823"/>
                    </a:cubicBezTo>
                    <a:cubicBezTo>
                      <a:pt x="68181" y="172286"/>
                      <a:pt x="70527" y="160203"/>
                      <a:pt x="70101" y="147862"/>
                    </a:cubicBezTo>
                    <a:cubicBezTo>
                      <a:pt x="69430" y="128680"/>
                      <a:pt x="62285" y="113764"/>
                      <a:pt x="48862" y="103541"/>
                    </a:cubicBezTo>
                    <a:cubicBezTo>
                      <a:pt x="48689" y="103413"/>
                      <a:pt x="48487" y="103349"/>
                      <a:pt x="48288" y="103349"/>
                    </a:cubicBezTo>
                    <a:cubicBezTo>
                      <a:pt x="48083" y="103349"/>
                      <a:pt x="47881" y="103417"/>
                      <a:pt x="47719" y="103556"/>
                    </a:cubicBezTo>
                    <a:cubicBezTo>
                      <a:pt x="47552" y="103693"/>
                      <a:pt x="43606" y="106878"/>
                      <a:pt x="39416" y="112881"/>
                    </a:cubicBezTo>
                    <a:cubicBezTo>
                      <a:pt x="35546" y="118427"/>
                      <a:pt x="30746" y="127507"/>
                      <a:pt x="29832" y="139315"/>
                    </a:cubicBezTo>
                    <a:cubicBezTo>
                      <a:pt x="28385" y="158192"/>
                      <a:pt x="36993" y="178045"/>
                      <a:pt x="55429" y="198354"/>
                    </a:cubicBezTo>
                    <a:cubicBezTo>
                      <a:pt x="46637" y="212417"/>
                      <a:pt x="37252" y="226373"/>
                      <a:pt x="27501" y="239948"/>
                    </a:cubicBezTo>
                    <a:cubicBezTo>
                      <a:pt x="29985" y="232528"/>
                      <a:pt x="32255" y="222975"/>
                      <a:pt x="32361" y="212478"/>
                    </a:cubicBezTo>
                    <a:cubicBezTo>
                      <a:pt x="32529" y="195444"/>
                      <a:pt x="27014" y="180543"/>
                      <a:pt x="15952" y="168218"/>
                    </a:cubicBezTo>
                    <a:cubicBezTo>
                      <a:pt x="15770" y="167985"/>
                      <a:pt x="15494" y="167860"/>
                      <a:pt x="15214" y="167860"/>
                    </a:cubicBezTo>
                    <a:cubicBezTo>
                      <a:pt x="15071" y="167860"/>
                      <a:pt x="14928" y="167892"/>
                      <a:pt x="14794" y="167959"/>
                    </a:cubicBezTo>
                    <a:cubicBezTo>
                      <a:pt x="14581" y="168065"/>
                      <a:pt x="9416" y="170731"/>
                      <a:pt x="5318" y="177039"/>
                    </a:cubicBezTo>
                    <a:cubicBezTo>
                      <a:pt x="2926" y="180726"/>
                      <a:pt x="1387" y="184916"/>
                      <a:pt x="762" y="189487"/>
                    </a:cubicBezTo>
                    <a:cubicBezTo>
                      <a:pt x="0" y="195155"/>
                      <a:pt x="640" y="201401"/>
                      <a:pt x="2682" y="208075"/>
                    </a:cubicBezTo>
                    <a:cubicBezTo>
                      <a:pt x="5379" y="216851"/>
                      <a:pt x="8624" y="223250"/>
                      <a:pt x="11503" y="228902"/>
                    </a:cubicBezTo>
                    <a:cubicBezTo>
                      <a:pt x="15023" y="235834"/>
                      <a:pt x="18070" y="241853"/>
                      <a:pt x="19624" y="250690"/>
                    </a:cubicBezTo>
                    <a:cubicBezTo>
                      <a:pt x="14033" y="258186"/>
                      <a:pt x="8258" y="265651"/>
                      <a:pt x="2453" y="272858"/>
                    </a:cubicBezTo>
                    <a:cubicBezTo>
                      <a:pt x="1326" y="274275"/>
                      <a:pt x="1372" y="276271"/>
                      <a:pt x="2545" y="277383"/>
                    </a:cubicBezTo>
                    <a:lnTo>
                      <a:pt x="2590" y="277429"/>
                    </a:lnTo>
                    <a:cubicBezTo>
                      <a:pt x="2728" y="277550"/>
                      <a:pt x="2926" y="277703"/>
                      <a:pt x="3169" y="277825"/>
                    </a:cubicBezTo>
                    <a:cubicBezTo>
                      <a:pt x="3566" y="278023"/>
                      <a:pt x="3977" y="278114"/>
                      <a:pt x="4388" y="278114"/>
                    </a:cubicBezTo>
                    <a:cubicBezTo>
                      <a:pt x="5302" y="278114"/>
                      <a:pt x="6232" y="277672"/>
                      <a:pt x="6902" y="276834"/>
                    </a:cubicBezTo>
                    <a:cubicBezTo>
                      <a:pt x="18847" y="261888"/>
                      <a:pt x="29939" y="247033"/>
                      <a:pt x="39888" y="232696"/>
                    </a:cubicBezTo>
                    <a:cubicBezTo>
                      <a:pt x="53402" y="236947"/>
                      <a:pt x="65926" y="239095"/>
                      <a:pt x="77277" y="239095"/>
                    </a:cubicBezTo>
                    <a:cubicBezTo>
                      <a:pt x="79928" y="239095"/>
                      <a:pt x="82533" y="238973"/>
                      <a:pt x="85063" y="238729"/>
                    </a:cubicBezTo>
                    <a:cubicBezTo>
                      <a:pt x="95895" y="237724"/>
                      <a:pt x="105509" y="234539"/>
                      <a:pt x="113615" y="229298"/>
                    </a:cubicBezTo>
                    <a:cubicBezTo>
                      <a:pt x="127479" y="220324"/>
                      <a:pt x="132096" y="208593"/>
                      <a:pt x="132294" y="208105"/>
                    </a:cubicBezTo>
                    <a:cubicBezTo>
                      <a:pt x="132462" y="207663"/>
                      <a:pt x="132279" y="207176"/>
                      <a:pt x="131883" y="206962"/>
                    </a:cubicBezTo>
                    <a:cubicBezTo>
                      <a:pt x="120247" y="200475"/>
                      <a:pt x="108598" y="197224"/>
                      <a:pt x="97077" y="197224"/>
                    </a:cubicBezTo>
                    <a:cubicBezTo>
                      <a:pt x="91174" y="197224"/>
                      <a:pt x="85304" y="198078"/>
                      <a:pt x="79486" y="199786"/>
                    </a:cubicBezTo>
                    <a:cubicBezTo>
                      <a:pt x="68090" y="203138"/>
                      <a:pt x="58659" y="209324"/>
                      <a:pt x="51742" y="215098"/>
                    </a:cubicBezTo>
                    <a:cubicBezTo>
                      <a:pt x="57729" y="205957"/>
                      <a:pt x="63565" y="196632"/>
                      <a:pt x="69126" y="187293"/>
                    </a:cubicBezTo>
                    <a:cubicBezTo>
                      <a:pt x="74685" y="186065"/>
                      <a:pt x="79570" y="185673"/>
                      <a:pt x="84357" y="185673"/>
                    </a:cubicBezTo>
                    <a:cubicBezTo>
                      <a:pt x="88242" y="185673"/>
                      <a:pt x="92062" y="185931"/>
                      <a:pt x="96124" y="186211"/>
                    </a:cubicBezTo>
                    <a:cubicBezTo>
                      <a:pt x="100444" y="186499"/>
                      <a:pt x="105095" y="186812"/>
                      <a:pt x="110328" y="186812"/>
                    </a:cubicBezTo>
                    <a:cubicBezTo>
                      <a:pt x="114229" y="186812"/>
                      <a:pt x="118454" y="186638"/>
                      <a:pt x="123107" y="186150"/>
                    </a:cubicBezTo>
                    <a:cubicBezTo>
                      <a:pt x="131380" y="185282"/>
                      <a:pt x="138525" y="183073"/>
                      <a:pt x="144376" y="179599"/>
                    </a:cubicBezTo>
                    <a:cubicBezTo>
                      <a:pt x="149084" y="176795"/>
                      <a:pt x="152954" y="173169"/>
                      <a:pt x="155879" y="168812"/>
                    </a:cubicBezTo>
                    <a:cubicBezTo>
                      <a:pt x="160877" y="161392"/>
                      <a:pt x="161395" y="154520"/>
                      <a:pt x="161410" y="154231"/>
                    </a:cubicBezTo>
                    <a:cubicBezTo>
                      <a:pt x="161440" y="153820"/>
                      <a:pt x="161181" y="153423"/>
                      <a:pt x="160785" y="153286"/>
                    </a:cubicBezTo>
                    <a:cubicBezTo>
                      <a:pt x="152564" y="150481"/>
                      <a:pt x="144294" y="149078"/>
                      <a:pt x="136024" y="149078"/>
                    </a:cubicBezTo>
                    <a:cubicBezTo>
                      <a:pt x="126194" y="149078"/>
                      <a:pt x="116362" y="151060"/>
                      <a:pt x="106606" y="155023"/>
                    </a:cubicBezTo>
                    <a:cubicBezTo>
                      <a:pt x="94326" y="160021"/>
                      <a:pt x="84255" y="167349"/>
                      <a:pt x="77048" y="173687"/>
                    </a:cubicBezTo>
                    <a:cubicBezTo>
                      <a:pt x="84514" y="160569"/>
                      <a:pt x="91477" y="147451"/>
                      <a:pt x="97754" y="134607"/>
                    </a:cubicBezTo>
                    <a:cubicBezTo>
                      <a:pt x="111588" y="139026"/>
                      <a:pt x="124402" y="141265"/>
                      <a:pt x="135981" y="141265"/>
                    </a:cubicBezTo>
                    <a:cubicBezTo>
                      <a:pt x="138480" y="141265"/>
                      <a:pt x="140933" y="141159"/>
                      <a:pt x="143310" y="140960"/>
                    </a:cubicBezTo>
                    <a:cubicBezTo>
                      <a:pt x="154249" y="140001"/>
                      <a:pt x="163969" y="136847"/>
                      <a:pt x="172166" y="131590"/>
                    </a:cubicBezTo>
                    <a:cubicBezTo>
                      <a:pt x="186168" y="122616"/>
                      <a:pt x="190830" y="110778"/>
                      <a:pt x="191028" y="110275"/>
                    </a:cubicBezTo>
                    <a:cubicBezTo>
                      <a:pt x="191181" y="109879"/>
                      <a:pt x="191028" y="109422"/>
                      <a:pt x="190678" y="109178"/>
                    </a:cubicBezTo>
                    <a:cubicBezTo>
                      <a:pt x="181436" y="102753"/>
                      <a:pt x="171719" y="100241"/>
                      <a:pt x="162174" y="100241"/>
                    </a:cubicBezTo>
                    <a:cubicBezTo>
                      <a:pt x="136096" y="100241"/>
                      <a:pt x="111305" y="118992"/>
                      <a:pt x="100999" y="127903"/>
                    </a:cubicBezTo>
                    <a:cubicBezTo>
                      <a:pt x="106103" y="117192"/>
                      <a:pt x="109684" y="108889"/>
                      <a:pt x="111893" y="103526"/>
                    </a:cubicBezTo>
                    <a:cubicBezTo>
                      <a:pt x="130664" y="87970"/>
                      <a:pt x="144574" y="72871"/>
                      <a:pt x="153198" y="58656"/>
                    </a:cubicBezTo>
                    <a:cubicBezTo>
                      <a:pt x="160160" y="47214"/>
                      <a:pt x="163741" y="36290"/>
                      <a:pt x="163848" y="26204"/>
                    </a:cubicBezTo>
                    <a:cubicBezTo>
                      <a:pt x="163939" y="17306"/>
                      <a:pt x="161242" y="10739"/>
                      <a:pt x="158972" y="6793"/>
                    </a:cubicBezTo>
                    <a:cubicBezTo>
                      <a:pt x="156489" y="2496"/>
                      <a:pt x="154005" y="318"/>
                      <a:pt x="153898" y="226"/>
                    </a:cubicBezTo>
                    <a:cubicBezTo>
                      <a:pt x="153738" y="78"/>
                      <a:pt x="153527" y="0"/>
                      <a:pt x="1533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2_1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"/>
          <p:cNvSpPr txBox="1"/>
          <p:nvPr>
            <p:ph type="title"/>
          </p:nvPr>
        </p:nvSpPr>
        <p:spPr>
          <a:xfrm>
            <a:off x="1901875" y="2157355"/>
            <a:ext cx="40152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5" name="Google Shape;275;p18"/>
          <p:cNvSpPr txBox="1"/>
          <p:nvPr>
            <p:ph hasCustomPrompt="1" idx="2" type="title"/>
          </p:nvPr>
        </p:nvSpPr>
        <p:spPr>
          <a:xfrm>
            <a:off x="713225" y="2240741"/>
            <a:ext cx="1044900" cy="608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18"/>
          <p:cNvSpPr txBox="1"/>
          <p:nvPr>
            <p:ph idx="1" type="subTitle"/>
          </p:nvPr>
        </p:nvSpPr>
        <p:spPr>
          <a:xfrm>
            <a:off x="1901875" y="2910080"/>
            <a:ext cx="40152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1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"/>
          <p:cNvSpPr txBox="1"/>
          <p:nvPr>
            <p:ph idx="1" type="subTitle"/>
          </p:nvPr>
        </p:nvSpPr>
        <p:spPr>
          <a:xfrm>
            <a:off x="2039775" y="1951788"/>
            <a:ext cx="2072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19"/>
          <p:cNvSpPr txBox="1"/>
          <p:nvPr>
            <p:ph idx="2" type="subTitle"/>
          </p:nvPr>
        </p:nvSpPr>
        <p:spPr>
          <a:xfrm>
            <a:off x="4902770" y="1951779"/>
            <a:ext cx="22011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9"/>
          <p:cNvSpPr txBox="1"/>
          <p:nvPr>
            <p:ph idx="3" type="subTitle"/>
          </p:nvPr>
        </p:nvSpPr>
        <p:spPr>
          <a:xfrm>
            <a:off x="721671" y="3387881"/>
            <a:ext cx="2200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19"/>
          <p:cNvSpPr txBox="1"/>
          <p:nvPr>
            <p:ph idx="4" type="subTitle"/>
          </p:nvPr>
        </p:nvSpPr>
        <p:spPr>
          <a:xfrm>
            <a:off x="3471771" y="3387876"/>
            <a:ext cx="2200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19"/>
          <p:cNvSpPr txBox="1"/>
          <p:nvPr>
            <p:ph idx="5" type="subTitle"/>
          </p:nvPr>
        </p:nvSpPr>
        <p:spPr>
          <a:xfrm>
            <a:off x="6243036" y="3387876"/>
            <a:ext cx="2200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19"/>
          <p:cNvSpPr txBox="1"/>
          <p:nvPr>
            <p:ph idx="6" type="subTitle"/>
          </p:nvPr>
        </p:nvSpPr>
        <p:spPr>
          <a:xfrm>
            <a:off x="2038201" y="1600048"/>
            <a:ext cx="20757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4" name="Google Shape;284;p19"/>
          <p:cNvSpPr txBox="1"/>
          <p:nvPr>
            <p:ph idx="7" type="subTitle"/>
          </p:nvPr>
        </p:nvSpPr>
        <p:spPr>
          <a:xfrm>
            <a:off x="4901099" y="1600036"/>
            <a:ext cx="22047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5" name="Google Shape;285;p19"/>
          <p:cNvSpPr txBox="1"/>
          <p:nvPr>
            <p:ph idx="8" type="subTitle"/>
          </p:nvPr>
        </p:nvSpPr>
        <p:spPr>
          <a:xfrm>
            <a:off x="720000" y="3035006"/>
            <a:ext cx="2203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6" name="Google Shape;286;p19"/>
          <p:cNvSpPr txBox="1"/>
          <p:nvPr>
            <p:ph idx="9" type="subTitle"/>
          </p:nvPr>
        </p:nvSpPr>
        <p:spPr>
          <a:xfrm>
            <a:off x="3470100" y="3034999"/>
            <a:ext cx="2203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7" name="Google Shape;287;p19"/>
          <p:cNvSpPr txBox="1"/>
          <p:nvPr>
            <p:ph idx="13" type="subTitle"/>
          </p:nvPr>
        </p:nvSpPr>
        <p:spPr>
          <a:xfrm>
            <a:off x="6241365" y="3034999"/>
            <a:ext cx="2203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89" name="Google Shape;289;p19"/>
          <p:cNvGrpSpPr/>
          <p:nvPr/>
        </p:nvGrpSpPr>
        <p:grpSpPr>
          <a:xfrm>
            <a:off x="307929" y="1643501"/>
            <a:ext cx="8680732" cy="3753624"/>
            <a:chOff x="307929" y="1643501"/>
            <a:chExt cx="8680732" cy="3753624"/>
          </a:xfrm>
        </p:grpSpPr>
        <p:grpSp>
          <p:nvGrpSpPr>
            <p:cNvPr id="290" name="Google Shape;290;p19"/>
            <p:cNvGrpSpPr/>
            <p:nvPr/>
          </p:nvGrpSpPr>
          <p:grpSpPr>
            <a:xfrm>
              <a:off x="307929" y="2019844"/>
              <a:ext cx="349176" cy="525704"/>
              <a:chOff x="1078166" y="2764532"/>
              <a:chExt cx="349176" cy="525704"/>
            </a:xfrm>
          </p:grpSpPr>
          <p:sp>
            <p:nvSpPr>
              <p:cNvPr id="291" name="Google Shape;291;p19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19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19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19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19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19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19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" name="Google Shape;298;p19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" name="Google Shape;299;p19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19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" name="Google Shape;301;p19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" name="Google Shape;302;p19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19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" name="Google Shape;304;p19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19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19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19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" name="Google Shape;308;p19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19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19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" name="Google Shape;311;p19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19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19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19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19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19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19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19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9" name="Google Shape;319;p19"/>
            <p:cNvGrpSpPr/>
            <p:nvPr/>
          </p:nvGrpSpPr>
          <p:grpSpPr>
            <a:xfrm flipH="1">
              <a:off x="3518850" y="4871421"/>
              <a:ext cx="349176" cy="525704"/>
              <a:chOff x="1078166" y="2764532"/>
              <a:chExt cx="349176" cy="525704"/>
            </a:xfrm>
          </p:grpSpPr>
          <p:sp>
            <p:nvSpPr>
              <p:cNvPr id="320" name="Google Shape;320;p19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19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" name="Google Shape;322;p19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" name="Google Shape;323;p19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" name="Google Shape;324;p19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" name="Google Shape;325;p19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" name="Google Shape;326;p19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" name="Google Shape;327;p19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" name="Google Shape;328;p19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19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" name="Google Shape;330;p19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" name="Google Shape;331;p19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19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" name="Google Shape;333;p19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19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19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" name="Google Shape;336;p19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" name="Google Shape;337;p19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19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19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Google Shape;340;p19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19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19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19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19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Google Shape;345;p19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19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19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8" name="Google Shape;348;p19"/>
            <p:cNvGrpSpPr/>
            <p:nvPr/>
          </p:nvGrpSpPr>
          <p:grpSpPr>
            <a:xfrm>
              <a:off x="8785161" y="1643501"/>
              <a:ext cx="203500" cy="306380"/>
              <a:chOff x="1078166" y="2764532"/>
              <a:chExt cx="349176" cy="525704"/>
            </a:xfrm>
          </p:grpSpPr>
          <p:sp>
            <p:nvSpPr>
              <p:cNvPr id="349" name="Google Shape;349;p19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19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19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19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19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19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19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19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19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Google Shape;358;p19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19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19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1" name="Google Shape;361;p19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19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" name="Google Shape;363;p19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" name="Google Shape;364;p19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" name="Google Shape;365;p19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" name="Google Shape;366;p19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" name="Google Shape;367;p19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8" name="Google Shape;368;p19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9" name="Google Shape;369;p19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0" name="Google Shape;370;p19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1" name="Google Shape;371;p19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19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19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19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19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19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77" name="Google Shape;377;p19"/>
          <p:cNvGrpSpPr/>
          <p:nvPr/>
        </p:nvGrpSpPr>
        <p:grpSpPr>
          <a:xfrm>
            <a:off x="8542000" y="3794041"/>
            <a:ext cx="1245034" cy="1211860"/>
            <a:chOff x="1094827" y="1752938"/>
            <a:chExt cx="626811" cy="610109"/>
          </a:xfrm>
        </p:grpSpPr>
        <p:sp>
          <p:nvSpPr>
            <p:cNvPr id="378" name="Google Shape;378;p19"/>
            <p:cNvSpPr/>
            <p:nvPr/>
          </p:nvSpPr>
          <p:spPr>
            <a:xfrm>
              <a:off x="1452697" y="2060684"/>
              <a:ext cx="268940" cy="55155"/>
            </a:xfrm>
            <a:custGeom>
              <a:rect b="b" l="l" r="r" t="t"/>
              <a:pathLst>
                <a:path extrusionOk="0" h="16139" w="78695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1478783" y="2087600"/>
              <a:ext cx="203082" cy="127996"/>
            </a:xfrm>
            <a:custGeom>
              <a:rect b="b" l="l" r="r" t="t"/>
              <a:pathLst>
                <a:path extrusionOk="0" h="37453" w="59424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1441607" y="2080936"/>
              <a:ext cx="211140" cy="183650"/>
            </a:xfrm>
            <a:custGeom>
              <a:rect b="b" l="l" r="r" t="t"/>
              <a:pathLst>
                <a:path extrusionOk="0" h="53738" w="61782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1430254" y="2062454"/>
              <a:ext cx="9531" cy="9531"/>
            </a:xfrm>
            <a:custGeom>
              <a:rect b="b" l="l" r="r" t="t"/>
              <a:pathLst>
                <a:path extrusionOk="0" h="2789" w="2789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1431296" y="1820379"/>
              <a:ext cx="183547" cy="204014"/>
            </a:xfrm>
            <a:custGeom>
              <a:rect b="b" l="l" r="r" t="t"/>
              <a:pathLst>
                <a:path extrusionOk="0" h="59697" w="53708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1437961" y="1789167"/>
              <a:ext cx="131741" cy="198153"/>
            </a:xfrm>
            <a:custGeom>
              <a:rect b="b" l="l" r="r" t="t"/>
              <a:pathLst>
                <a:path extrusionOk="0" h="57982" w="38549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1479042" y="1949725"/>
              <a:ext cx="232804" cy="79354"/>
            </a:xfrm>
            <a:custGeom>
              <a:rect b="b" l="l" r="r" t="t"/>
              <a:pathLst>
                <a:path extrusionOk="0" h="23220" w="68121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1437130" y="2128737"/>
              <a:ext cx="79354" cy="221939"/>
            </a:xfrm>
            <a:custGeom>
              <a:rect b="b" l="l" r="r" t="t"/>
              <a:pathLst>
                <a:path extrusionOk="0" h="64942" w="2322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1445565" y="1855166"/>
              <a:ext cx="211663" cy="180007"/>
            </a:xfrm>
            <a:custGeom>
              <a:rect b="b" l="l" r="r" t="t"/>
              <a:pathLst>
                <a:path extrusionOk="0" h="52672" w="61935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1478783" y="2087600"/>
              <a:ext cx="229888" cy="83681"/>
            </a:xfrm>
            <a:custGeom>
              <a:rect b="b" l="l" r="r" t="t"/>
              <a:pathLst>
                <a:path extrusionOk="0" h="24486" w="67268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430986" y="2095204"/>
              <a:ext cx="180003" cy="204602"/>
            </a:xfrm>
            <a:custGeom>
              <a:rect b="b" l="l" r="r" t="t"/>
              <a:pathLst>
                <a:path extrusionOk="0" h="59869" w="52671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1437130" y="2128737"/>
              <a:ext cx="127008" cy="200033"/>
            </a:xfrm>
            <a:custGeom>
              <a:rect b="b" l="l" r="r" t="t"/>
              <a:pathLst>
                <a:path extrusionOk="0" h="58532" w="37164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1410938" y="1756127"/>
              <a:ext cx="60818" cy="257126"/>
            </a:xfrm>
            <a:custGeom>
              <a:rect b="b" l="l" r="r" t="t"/>
              <a:pathLst>
                <a:path extrusionOk="0" h="75238" w="17796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1437961" y="1767729"/>
              <a:ext cx="83575" cy="219591"/>
            </a:xfrm>
            <a:custGeom>
              <a:rect b="b" l="l" r="r" t="t"/>
              <a:pathLst>
                <a:path extrusionOk="0" h="64255" w="24455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1479042" y="1905533"/>
              <a:ext cx="204965" cy="123546"/>
            </a:xfrm>
            <a:custGeom>
              <a:rect b="b" l="l" r="r" t="t"/>
              <a:pathLst>
                <a:path extrusionOk="0" h="36151" w="59975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1452957" y="2004531"/>
              <a:ext cx="267949" cy="56156"/>
            </a:xfrm>
            <a:custGeom>
              <a:rect b="b" l="l" r="r" t="t"/>
              <a:pathLst>
                <a:path extrusionOk="0" h="16432" w="78405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1246806" y="2128422"/>
              <a:ext cx="131851" cy="198362"/>
            </a:xfrm>
            <a:custGeom>
              <a:rect b="b" l="l" r="r" t="t"/>
              <a:pathLst>
                <a:path extrusionOk="0" h="58043" w="38581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1201620" y="2091455"/>
              <a:ext cx="183650" cy="204131"/>
            </a:xfrm>
            <a:custGeom>
              <a:rect b="b" l="l" r="r" t="t"/>
              <a:pathLst>
                <a:path extrusionOk="0" h="59731" w="53738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1294979" y="2128422"/>
              <a:ext cx="83677" cy="219769"/>
            </a:xfrm>
            <a:custGeom>
              <a:rect b="b" l="l" r="r" t="t"/>
              <a:pathLst>
                <a:path extrusionOk="0" h="64307" w="24485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1299979" y="1765251"/>
              <a:ext cx="79409" cy="222069"/>
            </a:xfrm>
            <a:custGeom>
              <a:rect b="b" l="l" r="r" t="t"/>
              <a:pathLst>
                <a:path extrusionOk="0" h="64980" w="23236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1358121" y="2007673"/>
              <a:ext cx="100444" cy="100392"/>
            </a:xfrm>
            <a:custGeom>
              <a:rect b="b" l="l" r="r" t="t"/>
              <a:pathLst>
                <a:path extrusionOk="0" h="29376" w="29391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1095558" y="2055267"/>
              <a:ext cx="267898" cy="56105"/>
            </a:xfrm>
            <a:custGeom>
              <a:rect b="b" l="l" r="r" t="t"/>
              <a:pathLst>
                <a:path extrusionOk="0" h="16417" w="7839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1134606" y="1900328"/>
              <a:ext cx="203023" cy="128023"/>
            </a:xfrm>
            <a:custGeom>
              <a:rect b="b" l="l" r="r" t="t"/>
              <a:pathLst>
                <a:path extrusionOk="0" h="37461" w="59407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1104669" y="2086872"/>
              <a:ext cx="232961" cy="79409"/>
            </a:xfrm>
            <a:custGeom>
              <a:rect b="b" l="l" r="r" t="t"/>
              <a:pathLst>
                <a:path extrusionOk="0" h="23236" w="68167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1205475" y="1816097"/>
              <a:ext cx="179952" cy="204390"/>
            </a:xfrm>
            <a:custGeom>
              <a:rect b="b" l="l" r="r" t="t"/>
              <a:pathLst>
                <a:path extrusionOk="0" h="59807" w="52656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1094827" y="2000061"/>
              <a:ext cx="268574" cy="55210"/>
            </a:xfrm>
            <a:custGeom>
              <a:rect b="b" l="l" r="r" t="t"/>
              <a:pathLst>
                <a:path extrusionOk="0" h="16155" w="78588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1107844" y="1944674"/>
              <a:ext cx="229786" cy="83677"/>
            </a:xfrm>
            <a:custGeom>
              <a:rect b="b" l="l" r="r" t="t"/>
              <a:pathLst>
                <a:path extrusionOk="0" h="24485" w="67238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1159236" y="2080782"/>
              <a:ext cx="211663" cy="179952"/>
            </a:xfrm>
            <a:custGeom>
              <a:rect b="b" l="l" r="r" t="t"/>
              <a:pathLst>
                <a:path extrusionOk="0" h="52656" w="61935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1405522" y="2102494"/>
              <a:ext cx="62592" cy="257037"/>
            </a:xfrm>
            <a:custGeom>
              <a:rect b="b" l="l" r="r" t="t"/>
              <a:pathLst>
                <a:path extrusionOk="0" h="75212" w="18315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19"/>
            <p:cNvSpPr/>
            <p:nvPr/>
          </p:nvSpPr>
          <p:spPr>
            <a:xfrm>
              <a:off x="1410262" y="2074480"/>
              <a:ext cx="16353" cy="16353"/>
            </a:xfrm>
            <a:custGeom>
              <a:rect b="b" l="l" r="r" t="t"/>
              <a:pathLst>
                <a:path extrusionOk="0" h="4785" w="4785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1252322" y="1787154"/>
              <a:ext cx="127066" cy="200166"/>
            </a:xfrm>
            <a:custGeom>
              <a:rect b="b" l="l" r="r" t="t"/>
              <a:pathLst>
                <a:path extrusionOk="0" h="58571" w="37181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1413645" y="2029492"/>
              <a:ext cx="9583" cy="9531"/>
            </a:xfrm>
            <a:custGeom>
              <a:rect b="b" l="l" r="r" t="t"/>
              <a:pathLst>
                <a:path extrusionOk="0" h="2789" w="2804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1163716" y="1851314"/>
              <a:ext cx="210880" cy="183598"/>
            </a:xfrm>
            <a:custGeom>
              <a:rect b="b" l="l" r="r" t="t"/>
              <a:pathLst>
                <a:path extrusionOk="0" h="53723" w="61706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1371261" y="2046416"/>
              <a:ext cx="26557" cy="26557"/>
            </a:xfrm>
            <a:custGeom>
              <a:rect b="b" l="l" r="r" t="t"/>
              <a:pathLst>
                <a:path extrusionOk="0" h="7771" w="7771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1348508" y="1756414"/>
              <a:ext cx="62486" cy="256576"/>
            </a:xfrm>
            <a:custGeom>
              <a:rect b="b" l="l" r="r" t="t"/>
              <a:pathLst>
                <a:path extrusionOk="0" h="75077" w="18284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1132508" y="2086872"/>
              <a:ext cx="205122" cy="123601"/>
            </a:xfrm>
            <a:custGeom>
              <a:rect b="b" l="l" r="r" t="t"/>
              <a:pathLst>
                <a:path extrusionOk="0" h="36167" w="60021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1344861" y="2102494"/>
              <a:ext cx="60664" cy="257307"/>
            </a:xfrm>
            <a:custGeom>
              <a:rect b="b" l="l" r="r" t="t"/>
              <a:pathLst>
                <a:path extrusionOk="0" h="75291" w="17751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1100763" y="1752938"/>
              <a:ext cx="614938" cy="610109"/>
            </a:xfrm>
            <a:custGeom>
              <a:rect b="b" l="l" r="r" t="t"/>
              <a:pathLst>
                <a:path extrusionOk="0" h="178525" w="179938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1412083" y="2027931"/>
              <a:ext cx="12710" cy="12655"/>
            </a:xfrm>
            <a:custGeom>
              <a:rect b="b" l="l" r="r" t="t"/>
              <a:pathLst>
                <a:path extrusionOk="0" h="3703" w="3719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1428680" y="2060825"/>
              <a:ext cx="12658" cy="12761"/>
            </a:xfrm>
            <a:custGeom>
              <a:rect b="b" l="l" r="r" t="t"/>
              <a:pathLst>
                <a:path extrusionOk="0" h="3734" w="3704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1408645" y="2072919"/>
              <a:ext cx="19582" cy="19476"/>
            </a:xfrm>
            <a:custGeom>
              <a:rect b="b" l="l" r="r" t="t"/>
              <a:pathLst>
                <a:path extrusionOk="0" h="5699" w="573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1369699" y="2044854"/>
              <a:ext cx="29681" cy="29681"/>
            </a:xfrm>
            <a:custGeom>
              <a:rect b="b" l="l" r="r" t="t"/>
              <a:pathLst>
                <a:path extrusionOk="0" h="8685" w="8685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19"/>
          <p:cNvGrpSpPr/>
          <p:nvPr/>
        </p:nvGrpSpPr>
        <p:grpSpPr>
          <a:xfrm>
            <a:off x="-249412" y="3924670"/>
            <a:ext cx="962627" cy="1358680"/>
            <a:chOff x="278232" y="2159234"/>
            <a:chExt cx="673401" cy="950458"/>
          </a:xfrm>
        </p:grpSpPr>
        <p:sp>
          <p:nvSpPr>
            <p:cNvPr id="421" name="Google Shape;421;p19"/>
            <p:cNvSpPr/>
            <p:nvPr/>
          </p:nvSpPr>
          <p:spPr>
            <a:xfrm>
              <a:off x="533526" y="2669313"/>
              <a:ext cx="306064" cy="110754"/>
            </a:xfrm>
            <a:custGeom>
              <a:rect b="b" l="l" r="r" t="t"/>
              <a:pathLst>
                <a:path extrusionOk="0" h="32408" w="89558">
                  <a:moveTo>
                    <a:pt x="65114" y="0"/>
                  </a:moveTo>
                  <a:cubicBezTo>
                    <a:pt x="36107" y="0"/>
                    <a:pt x="13595" y="17468"/>
                    <a:pt x="2271" y="28492"/>
                  </a:cubicBezTo>
                  <a:cubicBezTo>
                    <a:pt x="1524" y="29787"/>
                    <a:pt x="762" y="31097"/>
                    <a:pt x="1" y="32407"/>
                  </a:cubicBezTo>
                  <a:cubicBezTo>
                    <a:pt x="1201" y="31478"/>
                    <a:pt x="37602" y="3781"/>
                    <a:pt x="80888" y="3781"/>
                  </a:cubicBezTo>
                  <a:cubicBezTo>
                    <a:pt x="83750" y="3781"/>
                    <a:pt x="86643" y="3902"/>
                    <a:pt x="89557" y="4160"/>
                  </a:cubicBezTo>
                  <a:cubicBezTo>
                    <a:pt x="81009" y="1237"/>
                    <a:pt x="72832" y="0"/>
                    <a:pt x="65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299164" y="2500506"/>
              <a:ext cx="371721" cy="603445"/>
            </a:xfrm>
            <a:custGeom>
              <a:rect b="b" l="l" r="r" t="t"/>
              <a:pathLst>
                <a:path extrusionOk="0" h="176575" w="108770">
                  <a:moveTo>
                    <a:pt x="105342" y="1"/>
                  </a:moveTo>
                  <a:cubicBezTo>
                    <a:pt x="102813" y="6217"/>
                    <a:pt x="97313" y="18863"/>
                    <a:pt x="88796" y="36095"/>
                  </a:cubicBezTo>
                  <a:cubicBezTo>
                    <a:pt x="88460" y="36780"/>
                    <a:pt x="87333" y="39050"/>
                    <a:pt x="87104" y="39492"/>
                  </a:cubicBezTo>
                  <a:cubicBezTo>
                    <a:pt x="80035" y="53403"/>
                    <a:pt x="71031" y="70025"/>
                    <a:pt x="59908" y="88400"/>
                  </a:cubicBezTo>
                  <a:cubicBezTo>
                    <a:pt x="58842" y="90167"/>
                    <a:pt x="55048" y="96322"/>
                    <a:pt x="54241" y="97617"/>
                  </a:cubicBezTo>
                  <a:cubicBezTo>
                    <a:pt x="44840" y="112686"/>
                    <a:pt x="33946" y="128699"/>
                    <a:pt x="21864" y="145412"/>
                  </a:cubicBezTo>
                  <a:cubicBezTo>
                    <a:pt x="21392" y="146067"/>
                    <a:pt x="19000" y="149313"/>
                    <a:pt x="18253" y="150303"/>
                  </a:cubicBezTo>
                  <a:cubicBezTo>
                    <a:pt x="12738" y="157723"/>
                    <a:pt x="6918" y="165249"/>
                    <a:pt x="823" y="172822"/>
                  </a:cubicBezTo>
                  <a:cubicBezTo>
                    <a:pt x="1" y="173858"/>
                    <a:pt x="16" y="175320"/>
                    <a:pt x="823" y="176097"/>
                  </a:cubicBezTo>
                  <a:cubicBezTo>
                    <a:pt x="961" y="176204"/>
                    <a:pt x="1082" y="176311"/>
                    <a:pt x="1235" y="176387"/>
                  </a:cubicBezTo>
                  <a:cubicBezTo>
                    <a:pt x="1481" y="176512"/>
                    <a:pt x="1753" y="176574"/>
                    <a:pt x="2032" y="176574"/>
                  </a:cubicBezTo>
                  <a:cubicBezTo>
                    <a:pt x="2667" y="176574"/>
                    <a:pt x="3338" y="176254"/>
                    <a:pt x="3825" y="175640"/>
                  </a:cubicBezTo>
                  <a:cubicBezTo>
                    <a:pt x="16029" y="160374"/>
                    <a:pt x="27182" y="145428"/>
                    <a:pt x="37161" y="130984"/>
                  </a:cubicBezTo>
                  <a:cubicBezTo>
                    <a:pt x="37847" y="130009"/>
                    <a:pt x="42829" y="122696"/>
                    <a:pt x="44596" y="120060"/>
                  </a:cubicBezTo>
                  <a:cubicBezTo>
                    <a:pt x="52549" y="108130"/>
                    <a:pt x="59741" y="96657"/>
                    <a:pt x="66186" y="85855"/>
                  </a:cubicBezTo>
                  <a:cubicBezTo>
                    <a:pt x="66993" y="84484"/>
                    <a:pt x="70101" y="79182"/>
                    <a:pt x="70848" y="77902"/>
                  </a:cubicBezTo>
                  <a:cubicBezTo>
                    <a:pt x="80827" y="60701"/>
                    <a:pt x="88704" y="45343"/>
                    <a:pt x="94920" y="32865"/>
                  </a:cubicBezTo>
                  <a:cubicBezTo>
                    <a:pt x="95225" y="32255"/>
                    <a:pt x="95515" y="31691"/>
                    <a:pt x="95789" y="31112"/>
                  </a:cubicBezTo>
                  <a:cubicBezTo>
                    <a:pt x="102158" y="17964"/>
                    <a:pt x="106439" y="8030"/>
                    <a:pt x="108770" y="2347"/>
                  </a:cubicBezTo>
                  <a:lnTo>
                    <a:pt x="108770" y="2347"/>
                  </a:lnTo>
                  <a:cubicBezTo>
                    <a:pt x="107551" y="3368"/>
                    <a:pt x="106271" y="4389"/>
                    <a:pt x="104976" y="5440"/>
                  </a:cubicBezTo>
                  <a:cubicBezTo>
                    <a:pt x="104976" y="5440"/>
                    <a:pt x="105068" y="3444"/>
                    <a:pt x="105342" y="1"/>
                  </a:cubicBezTo>
                  <a:close/>
                </a:path>
              </a:pathLst>
            </a:custGeom>
            <a:solidFill>
              <a:srgbClr val="5C84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525351" y="2682232"/>
              <a:ext cx="314239" cy="111687"/>
            </a:xfrm>
            <a:custGeom>
              <a:rect b="b" l="l" r="r" t="t"/>
              <a:pathLst>
                <a:path extrusionOk="0" h="32681" w="91950">
                  <a:moveTo>
                    <a:pt x="83280" y="1"/>
                  </a:moveTo>
                  <a:cubicBezTo>
                    <a:pt x="39994" y="1"/>
                    <a:pt x="3593" y="27698"/>
                    <a:pt x="2393" y="28627"/>
                  </a:cubicBezTo>
                  <a:cubicBezTo>
                    <a:pt x="1616" y="29953"/>
                    <a:pt x="808" y="31309"/>
                    <a:pt x="1" y="32680"/>
                  </a:cubicBezTo>
                  <a:cubicBezTo>
                    <a:pt x="5786" y="31368"/>
                    <a:pt x="10890" y="30958"/>
                    <a:pt x="15842" y="30958"/>
                  </a:cubicBezTo>
                  <a:cubicBezTo>
                    <a:pt x="24093" y="30958"/>
                    <a:pt x="31921" y="32096"/>
                    <a:pt x="41771" y="32096"/>
                  </a:cubicBezTo>
                  <a:cubicBezTo>
                    <a:pt x="45642" y="32096"/>
                    <a:pt x="49825" y="31920"/>
                    <a:pt x="54469" y="31431"/>
                  </a:cubicBezTo>
                  <a:cubicBezTo>
                    <a:pt x="90121" y="27698"/>
                    <a:pt x="91949" y="380"/>
                    <a:pt x="91949" y="380"/>
                  </a:cubicBezTo>
                  <a:cubicBezTo>
                    <a:pt x="89035" y="122"/>
                    <a:pt x="86142" y="1"/>
                    <a:pt x="832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623605" y="2502427"/>
              <a:ext cx="317414" cy="110344"/>
            </a:xfrm>
            <a:custGeom>
              <a:rect b="b" l="l" r="r" t="t"/>
              <a:pathLst>
                <a:path extrusionOk="0" h="32288" w="92879">
                  <a:moveTo>
                    <a:pt x="64893" y="0"/>
                  </a:moveTo>
                  <a:cubicBezTo>
                    <a:pt x="35503" y="0"/>
                    <a:pt x="7656" y="24187"/>
                    <a:pt x="854" y="30550"/>
                  </a:cubicBezTo>
                  <a:cubicBezTo>
                    <a:pt x="580" y="31129"/>
                    <a:pt x="290" y="31693"/>
                    <a:pt x="1" y="32287"/>
                  </a:cubicBezTo>
                  <a:cubicBezTo>
                    <a:pt x="36216" y="11360"/>
                    <a:pt x="64507" y="7679"/>
                    <a:pt x="79929" y="7679"/>
                  </a:cubicBezTo>
                  <a:cubicBezTo>
                    <a:pt x="88299" y="7679"/>
                    <a:pt x="92879" y="8763"/>
                    <a:pt x="92879" y="8763"/>
                  </a:cubicBezTo>
                  <a:cubicBezTo>
                    <a:pt x="83816" y="2466"/>
                    <a:pt x="74276" y="0"/>
                    <a:pt x="648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433034" y="2833880"/>
              <a:ext cx="307261" cy="104217"/>
            </a:xfrm>
            <a:custGeom>
              <a:rect b="b" l="l" r="r" t="t"/>
              <a:pathLst>
                <a:path extrusionOk="0" h="30495" w="89908">
                  <a:moveTo>
                    <a:pt x="55562" y="0"/>
                  </a:moveTo>
                  <a:cubicBezTo>
                    <a:pt x="32785" y="0"/>
                    <a:pt x="15316" y="12870"/>
                    <a:pt x="5424" y="22511"/>
                  </a:cubicBezTo>
                  <a:cubicBezTo>
                    <a:pt x="3657" y="25147"/>
                    <a:pt x="1859" y="27813"/>
                    <a:pt x="0" y="30494"/>
                  </a:cubicBezTo>
                  <a:cubicBezTo>
                    <a:pt x="20129" y="11209"/>
                    <a:pt x="45838" y="6955"/>
                    <a:pt x="64605" y="6955"/>
                  </a:cubicBezTo>
                  <a:cubicBezTo>
                    <a:pt x="79420" y="6955"/>
                    <a:pt x="89907" y="9606"/>
                    <a:pt x="89907" y="9606"/>
                  </a:cubicBezTo>
                  <a:cubicBezTo>
                    <a:pt x="77494" y="2690"/>
                    <a:pt x="65974" y="0"/>
                    <a:pt x="555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426162" y="2857669"/>
              <a:ext cx="314133" cy="112897"/>
            </a:xfrm>
            <a:custGeom>
              <a:rect b="b" l="l" r="r" t="t"/>
              <a:pathLst>
                <a:path extrusionOk="0" h="33035" w="91919">
                  <a:moveTo>
                    <a:pt x="66644" y="0"/>
                  </a:moveTo>
                  <a:cubicBezTo>
                    <a:pt x="47875" y="0"/>
                    <a:pt x="22149" y="4254"/>
                    <a:pt x="2011" y="23549"/>
                  </a:cubicBezTo>
                  <a:cubicBezTo>
                    <a:pt x="1356" y="24508"/>
                    <a:pt x="686" y="25499"/>
                    <a:pt x="0" y="26474"/>
                  </a:cubicBezTo>
                  <a:cubicBezTo>
                    <a:pt x="14673" y="31159"/>
                    <a:pt x="27147" y="33035"/>
                    <a:pt x="37715" y="33035"/>
                  </a:cubicBezTo>
                  <a:cubicBezTo>
                    <a:pt x="80247" y="33035"/>
                    <a:pt x="91918" y="2645"/>
                    <a:pt x="91918" y="2645"/>
                  </a:cubicBezTo>
                  <a:cubicBezTo>
                    <a:pt x="91918" y="2645"/>
                    <a:pt x="81444" y="0"/>
                    <a:pt x="666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623605" y="2528666"/>
              <a:ext cx="317414" cy="107597"/>
            </a:xfrm>
            <a:custGeom>
              <a:rect b="b" l="l" r="r" t="t"/>
              <a:pathLst>
                <a:path extrusionOk="0" h="31484" w="92879">
                  <a:moveTo>
                    <a:pt x="79929" y="1"/>
                  </a:moveTo>
                  <a:cubicBezTo>
                    <a:pt x="64507" y="1"/>
                    <a:pt x="36216" y="3682"/>
                    <a:pt x="1" y="24609"/>
                  </a:cubicBezTo>
                  <a:cubicBezTo>
                    <a:pt x="15087" y="29524"/>
                    <a:pt x="27872" y="31484"/>
                    <a:pt x="38669" y="31484"/>
                  </a:cubicBezTo>
                  <a:cubicBezTo>
                    <a:pt x="81192" y="31484"/>
                    <a:pt x="92879" y="1085"/>
                    <a:pt x="92879" y="1085"/>
                  </a:cubicBezTo>
                  <a:cubicBezTo>
                    <a:pt x="92879" y="1085"/>
                    <a:pt x="88299" y="1"/>
                    <a:pt x="79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657920" y="2159822"/>
              <a:ext cx="166466" cy="359224"/>
            </a:xfrm>
            <a:custGeom>
              <a:rect b="b" l="l" r="r" t="t"/>
              <a:pathLst>
                <a:path extrusionOk="0" h="105113" w="48710">
                  <a:moveTo>
                    <a:pt x="45967" y="0"/>
                  </a:moveTo>
                  <a:lnTo>
                    <a:pt x="45967" y="0"/>
                  </a:lnTo>
                  <a:cubicBezTo>
                    <a:pt x="45464" y="61"/>
                    <a:pt x="44977" y="153"/>
                    <a:pt x="44489" y="259"/>
                  </a:cubicBezTo>
                  <a:cubicBezTo>
                    <a:pt x="44489" y="259"/>
                    <a:pt x="13865" y="27181"/>
                    <a:pt x="732" y="95529"/>
                  </a:cubicBezTo>
                  <a:cubicBezTo>
                    <a:pt x="732" y="95545"/>
                    <a:pt x="732" y="95575"/>
                    <a:pt x="732" y="95590"/>
                  </a:cubicBezTo>
                  <a:cubicBezTo>
                    <a:pt x="594" y="97114"/>
                    <a:pt x="457" y="98485"/>
                    <a:pt x="366" y="99689"/>
                  </a:cubicBezTo>
                  <a:cubicBezTo>
                    <a:pt x="92" y="103132"/>
                    <a:pt x="0" y="105113"/>
                    <a:pt x="0" y="105113"/>
                  </a:cubicBezTo>
                  <a:cubicBezTo>
                    <a:pt x="14947" y="86830"/>
                    <a:pt x="25200" y="70847"/>
                    <a:pt x="32194" y="57226"/>
                  </a:cubicBezTo>
                  <a:cubicBezTo>
                    <a:pt x="33839" y="54027"/>
                    <a:pt x="35317" y="50949"/>
                    <a:pt x="36612" y="48009"/>
                  </a:cubicBezTo>
                  <a:cubicBezTo>
                    <a:pt x="39218" y="42127"/>
                    <a:pt x="41183" y="36764"/>
                    <a:pt x="42646" y="31950"/>
                  </a:cubicBezTo>
                  <a:cubicBezTo>
                    <a:pt x="43011" y="30731"/>
                    <a:pt x="43346" y="29573"/>
                    <a:pt x="43666" y="28430"/>
                  </a:cubicBezTo>
                  <a:cubicBezTo>
                    <a:pt x="48709" y="9645"/>
                    <a:pt x="45967" y="1"/>
                    <a:pt x="459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657920" y="2159822"/>
              <a:ext cx="293714" cy="359275"/>
            </a:xfrm>
            <a:custGeom>
              <a:rect b="b" l="l" r="r" t="t"/>
              <a:pathLst>
                <a:path extrusionOk="0" h="105128" w="85944">
                  <a:moveTo>
                    <a:pt x="45967" y="0"/>
                  </a:moveTo>
                  <a:cubicBezTo>
                    <a:pt x="45967" y="1"/>
                    <a:pt x="48709" y="9646"/>
                    <a:pt x="43651" y="28430"/>
                  </a:cubicBezTo>
                  <a:cubicBezTo>
                    <a:pt x="43346" y="29573"/>
                    <a:pt x="43011" y="30746"/>
                    <a:pt x="42646" y="31950"/>
                  </a:cubicBezTo>
                  <a:cubicBezTo>
                    <a:pt x="41183" y="36764"/>
                    <a:pt x="39218" y="42127"/>
                    <a:pt x="36612" y="48009"/>
                  </a:cubicBezTo>
                  <a:cubicBezTo>
                    <a:pt x="35317" y="50949"/>
                    <a:pt x="33839" y="54027"/>
                    <a:pt x="32194" y="57226"/>
                  </a:cubicBezTo>
                  <a:cubicBezTo>
                    <a:pt x="25200" y="70847"/>
                    <a:pt x="14947" y="86845"/>
                    <a:pt x="0" y="105128"/>
                  </a:cubicBezTo>
                  <a:cubicBezTo>
                    <a:pt x="1295" y="104092"/>
                    <a:pt x="2575" y="103056"/>
                    <a:pt x="3794" y="102035"/>
                  </a:cubicBezTo>
                  <a:cubicBezTo>
                    <a:pt x="85944" y="34588"/>
                    <a:pt x="45970" y="2"/>
                    <a:pt x="459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803659" y="2257013"/>
              <a:ext cx="3482" cy="11999"/>
            </a:xfrm>
            <a:custGeom>
              <a:rect b="b" l="l" r="r" t="t"/>
              <a:pathLst>
                <a:path extrusionOk="0" h="3511" w="1019">
                  <a:moveTo>
                    <a:pt x="1019" y="1"/>
                  </a:moveTo>
                  <a:cubicBezTo>
                    <a:pt x="700" y="1140"/>
                    <a:pt x="365" y="2295"/>
                    <a:pt x="1" y="3511"/>
                  </a:cubicBezTo>
                  <a:cubicBezTo>
                    <a:pt x="365" y="2311"/>
                    <a:pt x="700" y="1140"/>
                    <a:pt x="1019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807097" y="2159822"/>
              <a:ext cx="17289" cy="97163"/>
            </a:xfrm>
            <a:custGeom>
              <a:rect b="b" l="l" r="r" t="t"/>
              <a:pathLst>
                <a:path extrusionOk="0" h="28431" w="5059">
                  <a:moveTo>
                    <a:pt x="2316" y="0"/>
                  </a:moveTo>
                  <a:cubicBezTo>
                    <a:pt x="2316" y="0"/>
                    <a:pt x="5059" y="9645"/>
                    <a:pt x="0" y="28430"/>
                  </a:cubicBezTo>
                  <a:cubicBezTo>
                    <a:pt x="5059" y="9645"/>
                    <a:pt x="2316" y="0"/>
                    <a:pt x="2316" y="0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660418" y="2160707"/>
              <a:ext cx="149546" cy="325589"/>
            </a:xfrm>
            <a:custGeom>
              <a:rect b="b" l="l" r="r" t="t"/>
              <a:pathLst>
                <a:path extrusionOk="0" h="95271" w="43759">
                  <a:moveTo>
                    <a:pt x="43758" y="0"/>
                  </a:moveTo>
                  <a:lnTo>
                    <a:pt x="43758" y="0"/>
                  </a:lnTo>
                  <a:cubicBezTo>
                    <a:pt x="11549" y="6323"/>
                    <a:pt x="2362" y="70588"/>
                    <a:pt x="1" y="95270"/>
                  </a:cubicBezTo>
                  <a:cubicBezTo>
                    <a:pt x="13134" y="26923"/>
                    <a:pt x="43757" y="1"/>
                    <a:pt x="43758" y="0"/>
                  </a:cubicBezTo>
                  <a:close/>
                </a:path>
              </a:pathLst>
            </a:custGeom>
            <a:solidFill>
              <a:srgbClr val="5C84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517905" y="2309362"/>
              <a:ext cx="129551" cy="321631"/>
            </a:xfrm>
            <a:custGeom>
              <a:rect b="b" l="l" r="r" t="t"/>
              <a:pathLst>
                <a:path extrusionOk="0" h="94113" w="37908">
                  <a:moveTo>
                    <a:pt x="1" y="1"/>
                  </a:moveTo>
                  <a:cubicBezTo>
                    <a:pt x="1052" y="1113"/>
                    <a:pt x="34541" y="37451"/>
                    <a:pt x="23754" y="94113"/>
                  </a:cubicBezTo>
                  <a:cubicBezTo>
                    <a:pt x="24104" y="93412"/>
                    <a:pt x="24454" y="92726"/>
                    <a:pt x="24790" y="92041"/>
                  </a:cubicBezTo>
                  <a:cubicBezTo>
                    <a:pt x="28781" y="77384"/>
                    <a:pt x="37908" y="2993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473699" y="2309259"/>
              <a:ext cx="162249" cy="326214"/>
            </a:xfrm>
            <a:custGeom>
              <a:rect b="b" l="l" r="r" t="t"/>
              <a:pathLst>
                <a:path extrusionOk="0" h="95454" w="47476">
                  <a:moveTo>
                    <a:pt x="12905" y="0"/>
                  </a:moveTo>
                  <a:cubicBezTo>
                    <a:pt x="12905" y="0"/>
                    <a:pt x="12265" y="473"/>
                    <a:pt x="11290" y="1432"/>
                  </a:cubicBezTo>
                  <a:lnTo>
                    <a:pt x="11275" y="1432"/>
                  </a:lnTo>
                  <a:cubicBezTo>
                    <a:pt x="10970" y="2088"/>
                    <a:pt x="0" y="26374"/>
                    <a:pt x="18771" y="56175"/>
                  </a:cubicBezTo>
                  <a:cubicBezTo>
                    <a:pt x="36902" y="84971"/>
                    <a:pt x="36033" y="95453"/>
                    <a:pt x="36033" y="95453"/>
                  </a:cubicBezTo>
                  <a:cubicBezTo>
                    <a:pt x="36247" y="95011"/>
                    <a:pt x="36475" y="94570"/>
                    <a:pt x="36689" y="94143"/>
                  </a:cubicBezTo>
                  <a:cubicBezTo>
                    <a:pt x="47476" y="37481"/>
                    <a:pt x="13987" y="1143"/>
                    <a:pt x="12936" y="31"/>
                  </a:cubicBezTo>
                  <a:cubicBezTo>
                    <a:pt x="12921" y="0"/>
                    <a:pt x="12905" y="0"/>
                    <a:pt x="129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9"/>
            <p:cNvSpPr/>
            <p:nvPr/>
          </p:nvSpPr>
          <p:spPr>
            <a:xfrm>
              <a:off x="517922" y="2309382"/>
              <a:ext cx="88469" cy="321611"/>
            </a:xfrm>
            <a:custGeom>
              <a:rect b="b" l="l" r="r" t="t"/>
              <a:pathLst>
                <a:path extrusionOk="0" h="94107" w="25887">
                  <a:moveTo>
                    <a:pt x="1" y="0"/>
                  </a:moveTo>
                  <a:cubicBezTo>
                    <a:pt x="991" y="1050"/>
                    <a:pt x="25885" y="28136"/>
                    <a:pt x="25887" y="71781"/>
                  </a:cubicBezTo>
                  <a:lnTo>
                    <a:pt x="25887" y="71781"/>
                  </a:lnTo>
                  <a:cubicBezTo>
                    <a:pt x="25887" y="28127"/>
                    <a:pt x="991" y="1050"/>
                    <a:pt x="1" y="0"/>
                  </a:cubicBezTo>
                  <a:close/>
                  <a:moveTo>
                    <a:pt x="25887" y="71786"/>
                  </a:moveTo>
                  <a:lnTo>
                    <a:pt x="25887" y="71786"/>
                  </a:lnTo>
                  <a:cubicBezTo>
                    <a:pt x="25886" y="78810"/>
                    <a:pt x="25241" y="86264"/>
                    <a:pt x="23749" y="94107"/>
                  </a:cubicBezTo>
                  <a:cubicBezTo>
                    <a:pt x="25242" y="86264"/>
                    <a:pt x="25887" y="78811"/>
                    <a:pt x="25887" y="71786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453341" y="2314153"/>
              <a:ext cx="146471" cy="321320"/>
            </a:xfrm>
            <a:custGeom>
              <a:rect b="b" l="l" r="r" t="t"/>
              <a:pathLst>
                <a:path extrusionOk="0" h="94022" w="42859">
                  <a:moveTo>
                    <a:pt x="17232" y="0"/>
                  </a:moveTo>
                  <a:cubicBezTo>
                    <a:pt x="12509" y="4586"/>
                    <a:pt x="0" y="20097"/>
                    <a:pt x="13164" y="46120"/>
                  </a:cubicBezTo>
                  <a:cubicBezTo>
                    <a:pt x="24088" y="67739"/>
                    <a:pt x="35424" y="74138"/>
                    <a:pt x="41990" y="94021"/>
                  </a:cubicBezTo>
                  <a:cubicBezTo>
                    <a:pt x="41990" y="94021"/>
                    <a:pt x="42859" y="83539"/>
                    <a:pt x="24728" y="54743"/>
                  </a:cubicBezTo>
                  <a:cubicBezTo>
                    <a:pt x="5957" y="24942"/>
                    <a:pt x="16927" y="656"/>
                    <a:pt x="17232" y="0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355973" y="2513004"/>
              <a:ext cx="150062" cy="321112"/>
            </a:xfrm>
            <a:custGeom>
              <a:rect b="b" l="l" r="r" t="t"/>
              <a:pathLst>
                <a:path extrusionOk="0" h="93961" w="43910">
                  <a:moveTo>
                    <a:pt x="29314" y="0"/>
                  </a:moveTo>
                  <a:cubicBezTo>
                    <a:pt x="29314" y="0"/>
                    <a:pt x="28750" y="442"/>
                    <a:pt x="27836" y="1326"/>
                  </a:cubicBezTo>
                  <a:cubicBezTo>
                    <a:pt x="27821" y="1341"/>
                    <a:pt x="27806" y="1356"/>
                    <a:pt x="27775" y="1372"/>
                  </a:cubicBezTo>
                  <a:cubicBezTo>
                    <a:pt x="26450" y="3017"/>
                    <a:pt x="0" y="36810"/>
                    <a:pt x="37602" y="93960"/>
                  </a:cubicBezTo>
                  <a:cubicBezTo>
                    <a:pt x="38425" y="92665"/>
                    <a:pt x="39217" y="91370"/>
                    <a:pt x="40010" y="90090"/>
                  </a:cubicBezTo>
                  <a:cubicBezTo>
                    <a:pt x="40695" y="87165"/>
                    <a:pt x="41244" y="84255"/>
                    <a:pt x="41686" y="81375"/>
                  </a:cubicBezTo>
                  <a:cubicBezTo>
                    <a:pt x="42127" y="78481"/>
                    <a:pt x="42447" y="75631"/>
                    <a:pt x="42676" y="72798"/>
                  </a:cubicBezTo>
                  <a:cubicBezTo>
                    <a:pt x="43910" y="57242"/>
                    <a:pt x="42112" y="42676"/>
                    <a:pt x="39476" y="30716"/>
                  </a:cubicBezTo>
                  <a:cubicBezTo>
                    <a:pt x="38989" y="28537"/>
                    <a:pt x="38486" y="26450"/>
                    <a:pt x="37968" y="24454"/>
                  </a:cubicBezTo>
                  <a:cubicBezTo>
                    <a:pt x="37709" y="23464"/>
                    <a:pt x="37435" y="22489"/>
                    <a:pt x="37176" y="21544"/>
                  </a:cubicBezTo>
                  <a:cubicBezTo>
                    <a:pt x="36642" y="19655"/>
                    <a:pt x="36094" y="17857"/>
                    <a:pt x="35561" y="16181"/>
                  </a:cubicBezTo>
                  <a:cubicBezTo>
                    <a:pt x="33946" y="11138"/>
                    <a:pt x="32392" y="7100"/>
                    <a:pt x="31234" y="4312"/>
                  </a:cubicBezTo>
                  <a:cubicBezTo>
                    <a:pt x="30076" y="1524"/>
                    <a:pt x="29314" y="0"/>
                    <a:pt x="293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456150" y="2513004"/>
              <a:ext cx="103516" cy="307886"/>
            </a:xfrm>
            <a:custGeom>
              <a:rect b="b" l="l" r="r" t="t"/>
              <a:pathLst>
                <a:path extrusionOk="0" h="90091" w="3029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763" y="1524"/>
                    <a:pt x="1921" y="4312"/>
                  </a:cubicBezTo>
                  <a:cubicBezTo>
                    <a:pt x="3079" y="7100"/>
                    <a:pt x="4648" y="11138"/>
                    <a:pt x="6248" y="16181"/>
                  </a:cubicBezTo>
                  <a:cubicBezTo>
                    <a:pt x="6781" y="17857"/>
                    <a:pt x="7329" y="19655"/>
                    <a:pt x="7863" y="21544"/>
                  </a:cubicBezTo>
                  <a:cubicBezTo>
                    <a:pt x="8122" y="22489"/>
                    <a:pt x="8396" y="23464"/>
                    <a:pt x="8655" y="24454"/>
                  </a:cubicBezTo>
                  <a:cubicBezTo>
                    <a:pt x="9173" y="26450"/>
                    <a:pt x="9676" y="28537"/>
                    <a:pt x="10163" y="30716"/>
                  </a:cubicBezTo>
                  <a:cubicBezTo>
                    <a:pt x="12799" y="42661"/>
                    <a:pt x="14597" y="57242"/>
                    <a:pt x="13363" y="72798"/>
                  </a:cubicBezTo>
                  <a:cubicBezTo>
                    <a:pt x="13134" y="75631"/>
                    <a:pt x="12814" y="78496"/>
                    <a:pt x="12373" y="81375"/>
                  </a:cubicBezTo>
                  <a:cubicBezTo>
                    <a:pt x="11931" y="84255"/>
                    <a:pt x="11382" y="87165"/>
                    <a:pt x="10697" y="90090"/>
                  </a:cubicBezTo>
                  <a:cubicBezTo>
                    <a:pt x="11824" y="88292"/>
                    <a:pt x="12906" y="86510"/>
                    <a:pt x="13972" y="84758"/>
                  </a:cubicBezTo>
                  <a:cubicBezTo>
                    <a:pt x="20722" y="65027"/>
                    <a:pt x="30290" y="2305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490883" y="2617972"/>
              <a:ext cx="15153" cy="143819"/>
            </a:xfrm>
            <a:custGeom>
              <a:rect b="b" l="l" r="r" t="t"/>
              <a:pathLst>
                <a:path extrusionOk="0" h="42083" w="4434">
                  <a:moveTo>
                    <a:pt x="0" y="1"/>
                  </a:moveTo>
                  <a:cubicBezTo>
                    <a:pt x="2636" y="11946"/>
                    <a:pt x="4434" y="26527"/>
                    <a:pt x="3200" y="42083"/>
                  </a:cubicBezTo>
                  <a:cubicBezTo>
                    <a:pt x="4434" y="26527"/>
                    <a:pt x="2636" y="11946"/>
                    <a:pt x="0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477500" y="2568299"/>
              <a:ext cx="5523" cy="18331"/>
            </a:xfrm>
            <a:custGeom>
              <a:rect b="b" l="l" r="r" t="t"/>
              <a:pathLst>
                <a:path extrusionOk="0" h="5364" w="1616">
                  <a:moveTo>
                    <a:pt x="1" y="1"/>
                  </a:moveTo>
                  <a:cubicBezTo>
                    <a:pt x="534" y="1677"/>
                    <a:pt x="1082" y="3475"/>
                    <a:pt x="1616" y="5364"/>
                  </a:cubicBezTo>
                  <a:cubicBezTo>
                    <a:pt x="1082" y="3475"/>
                    <a:pt x="534" y="1677"/>
                    <a:pt x="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485726" y="2596575"/>
              <a:ext cx="5160" cy="21400"/>
            </a:xfrm>
            <a:custGeom>
              <a:rect b="b" l="l" r="r" t="t"/>
              <a:pathLst>
                <a:path extrusionOk="0" h="6262" w="1510">
                  <a:moveTo>
                    <a:pt x="1" y="0"/>
                  </a:moveTo>
                  <a:cubicBezTo>
                    <a:pt x="519" y="1996"/>
                    <a:pt x="1022" y="4083"/>
                    <a:pt x="1509" y="6262"/>
                  </a:cubicBezTo>
                  <a:cubicBezTo>
                    <a:pt x="1022" y="4083"/>
                    <a:pt x="519" y="1996"/>
                    <a:pt x="1" y="0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9"/>
            <p:cNvSpPr/>
            <p:nvPr/>
          </p:nvSpPr>
          <p:spPr>
            <a:xfrm>
              <a:off x="498432" y="2761788"/>
              <a:ext cx="3387" cy="29319"/>
            </a:xfrm>
            <a:custGeom>
              <a:rect b="b" l="l" r="r" t="t"/>
              <a:pathLst>
                <a:path extrusionOk="0" h="8579" w="991">
                  <a:moveTo>
                    <a:pt x="991" y="1"/>
                  </a:moveTo>
                  <a:cubicBezTo>
                    <a:pt x="762" y="2834"/>
                    <a:pt x="442" y="5684"/>
                    <a:pt x="1" y="8578"/>
                  </a:cubicBezTo>
                  <a:cubicBezTo>
                    <a:pt x="442" y="5684"/>
                    <a:pt x="762" y="2834"/>
                    <a:pt x="99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9"/>
            <p:cNvSpPr/>
            <p:nvPr/>
          </p:nvSpPr>
          <p:spPr>
            <a:xfrm>
              <a:off x="323534" y="2517689"/>
              <a:ext cx="160998" cy="316478"/>
            </a:xfrm>
            <a:custGeom>
              <a:rect b="b" l="l" r="r" t="t"/>
              <a:pathLst>
                <a:path extrusionOk="0" h="92605" w="47110">
                  <a:moveTo>
                    <a:pt x="37267" y="1"/>
                  </a:moveTo>
                  <a:lnTo>
                    <a:pt x="37267" y="1"/>
                  </a:lnTo>
                  <a:cubicBezTo>
                    <a:pt x="29878" y="7101"/>
                    <a:pt x="0" y="41183"/>
                    <a:pt x="47110" y="92604"/>
                  </a:cubicBezTo>
                  <a:cubicBezTo>
                    <a:pt x="9492" y="35439"/>
                    <a:pt x="35942" y="1646"/>
                    <a:pt x="37267" y="1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343164" y="2733566"/>
              <a:ext cx="86018" cy="270451"/>
            </a:xfrm>
            <a:custGeom>
              <a:rect b="b" l="l" r="r" t="t"/>
              <a:pathLst>
                <a:path extrusionOk="0" h="79137" w="25170">
                  <a:moveTo>
                    <a:pt x="0" y="1"/>
                  </a:moveTo>
                  <a:cubicBezTo>
                    <a:pt x="107" y="199"/>
                    <a:pt x="853" y="1555"/>
                    <a:pt x="1889" y="3932"/>
                  </a:cubicBezTo>
                  <a:cubicBezTo>
                    <a:pt x="2240" y="4724"/>
                    <a:pt x="2621" y="5638"/>
                    <a:pt x="3032" y="6644"/>
                  </a:cubicBezTo>
                  <a:cubicBezTo>
                    <a:pt x="3443" y="7649"/>
                    <a:pt x="3870" y="8777"/>
                    <a:pt x="4312" y="9980"/>
                  </a:cubicBezTo>
                  <a:cubicBezTo>
                    <a:pt x="4525" y="10590"/>
                    <a:pt x="4754" y="11230"/>
                    <a:pt x="4982" y="11885"/>
                  </a:cubicBezTo>
                  <a:cubicBezTo>
                    <a:pt x="9705" y="25719"/>
                    <a:pt x="15053" y="50371"/>
                    <a:pt x="7572" y="79136"/>
                  </a:cubicBezTo>
                  <a:cubicBezTo>
                    <a:pt x="8045" y="78496"/>
                    <a:pt x="8517" y="77871"/>
                    <a:pt x="8989" y="77216"/>
                  </a:cubicBezTo>
                  <a:cubicBezTo>
                    <a:pt x="15038" y="62651"/>
                    <a:pt x="25170" y="280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301249" y="2733463"/>
              <a:ext cx="93414" cy="276332"/>
            </a:xfrm>
            <a:custGeom>
              <a:rect b="b" l="l" r="r" t="t"/>
              <a:pathLst>
                <a:path extrusionOk="0" h="80858" w="27334">
                  <a:moveTo>
                    <a:pt x="12250" y="0"/>
                  </a:moveTo>
                  <a:cubicBezTo>
                    <a:pt x="12250" y="0"/>
                    <a:pt x="11717" y="274"/>
                    <a:pt x="10848" y="853"/>
                  </a:cubicBezTo>
                  <a:cubicBezTo>
                    <a:pt x="10848" y="853"/>
                    <a:pt x="0" y="16546"/>
                    <a:pt x="9233" y="44961"/>
                  </a:cubicBezTo>
                  <a:cubicBezTo>
                    <a:pt x="14703" y="61843"/>
                    <a:pt x="19929" y="76591"/>
                    <a:pt x="18603" y="80857"/>
                  </a:cubicBezTo>
                  <a:cubicBezTo>
                    <a:pt x="19015" y="80293"/>
                    <a:pt x="19426" y="79730"/>
                    <a:pt x="19837" y="79181"/>
                  </a:cubicBezTo>
                  <a:cubicBezTo>
                    <a:pt x="27333" y="50401"/>
                    <a:pt x="21970" y="25764"/>
                    <a:pt x="17247" y="11915"/>
                  </a:cubicBezTo>
                  <a:cubicBezTo>
                    <a:pt x="17019" y="11260"/>
                    <a:pt x="16805" y="10635"/>
                    <a:pt x="16577" y="10025"/>
                  </a:cubicBezTo>
                  <a:cubicBezTo>
                    <a:pt x="16135" y="8807"/>
                    <a:pt x="15708" y="7679"/>
                    <a:pt x="15297" y="6674"/>
                  </a:cubicBezTo>
                  <a:cubicBezTo>
                    <a:pt x="14901" y="5668"/>
                    <a:pt x="14505" y="4754"/>
                    <a:pt x="14154" y="3962"/>
                  </a:cubicBezTo>
                  <a:cubicBezTo>
                    <a:pt x="13118" y="1585"/>
                    <a:pt x="12387" y="229"/>
                    <a:pt x="12265" y="31"/>
                  </a:cubicBezTo>
                  <a:cubicBezTo>
                    <a:pt x="12265" y="15"/>
                    <a:pt x="12250" y="0"/>
                    <a:pt x="12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353523" y="2756268"/>
              <a:ext cx="4378" cy="11459"/>
            </a:xfrm>
            <a:custGeom>
              <a:rect b="b" l="l" r="r" t="t"/>
              <a:pathLst>
                <a:path extrusionOk="0" h="3353" w="1281">
                  <a:moveTo>
                    <a:pt x="1" y="1"/>
                  </a:moveTo>
                  <a:cubicBezTo>
                    <a:pt x="412" y="1006"/>
                    <a:pt x="839" y="2134"/>
                    <a:pt x="1281" y="3352"/>
                  </a:cubicBezTo>
                  <a:cubicBezTo>
                    <a:pt x="839" y="2134"/>
                    <a:pt x="412" y="1006"/>
                    <a:pt x="1" y="1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9"/>
            <p:cNvSpPr/>
            <p:nvPr/>
          </p:nvSpPr>
          <p:spPr>
            <a:xfrm>
              <a:off x="360190" y="2774231"/>
              <a:ext cx="34418" cy="229837"/>
            </a:xfrm>
            <a:custGeom>
              <a:rect b="b" l="l" r="r" t="t"/>
              <a:pathLst>
                <a:path extrusionOk="0" h="67253" w="10071">
                  <a:moveTo>
                    <a:pt x="2590" y="67252"/>
                  </a:moveTo>
                  <a:cubicBezTo>
                    <a:pt x="10071" y="38472"/>
                    <a:pt x="4723" y="13835"/>
                    <a:pt x="0" y="1"/>
                  </a:cubicBezTo>
                  <a:cubicBezTo>
                    <a:pt x="4723" y="13835"/>
                    <a:pt x="10071" y="38472"/>
                    <a:pt x="2590" y="67252"/>
                  </a:cubicBezTo>
                  <a:close/>
                </a:path>
              </a:pathLst>
            </a:custGeom>
            <a:solidFill>
              <a:srgbClr val="918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19"/>
            <p:cNvSpPr/>
            <p:nvPr/>
          </p:nvSpPr>
          <p:spPr>
            <a:xfrm>
              <a:off x="278232" y="2736378"/>
              <a:ext cx="91124" cy="277791"/>
            </a:xfrm>
            <a:custGeom>
              <a:rect b="b" l="l" r="r" t="t"/>
              <a:pathLst>
                <a:path extrusionOk="0" h="81285" w="26664">
                  <a:moveTo>
                    <a:pt x="17583" y="0"/>
                  </a:moveTo>
                  <a:lnTo>
                    <a:pt x="17583" y="0"/>
                  </a:lnTo>
                  <a:cubicBezTo>
                    <a:pt x="13104" y="3002"/>
                    <a:pt x="1" y="14155"/>
                    <a:pt x="7345" y="38166"/>
                  </a:cubicBezTo>
                  <a:cubicBezTo>
                    <a:pt x="13256" y="57409"/>
                    <a:pt x="21544" y="64509"/>
                    <a:pt x="24378" y="81284"/>
                  </a:cubicBezTo>
                  <a:cubicBezTo>
                    <a:pt x="24698" y="80873"/>
                    <a:pt x="25018" y="80446"/>
                    <a:pt x="25323" y="80019"/>
                  </a:cubicBezTo>
                  <a:lnTo>
                    <a:pt x="25338" y="80004"/>
                  </a:lnTo>
                  <a:cubicBezTo>
                    <a:pt x="26664" y="75738"/>
                    <a:pt x="21438" y="60990"/>
                    <a:pt x="15953" y="44093"/>
                  </a:cubicBezTo>
                  <a:cubicBezTo>
                    <a:pt x="6736" y="15695"/>
                    <a:pt x="17582" y="2"/>
                    <a:pt x="17583" y="0"/>
                  </a:cubicBezTo>
                  <a:close/>
                </a:path>
              </a:pathLst>
            </a:custGeom>
            <a:solidFill>
              <a:srgbClr val="214901">
                <a:alpha val="5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19"/>
            <p:cNvSpPr/>
            <p:nvPr/>
          </p:nvSpPr>
          <p:spPr>
            <a:xfrm>
              <a:off x="288872" y="2159234"/>
              <a:ext cx="653361" cy="950458"/>
            </a:xfrm>
            <a:custGeom>
              <a:rect b="b" l="l" r="r" t="t"/>
              <a:pathLst>
                <a:path extrusionOk="0" h="278115" w="191181">
                  <a:moveTo>
                    <a:pt x="154188" y="3197"/>
                  </a:moveTo>
                  <a:cubicBezTo>
                    <a:pt x="155072" y="4233"/>
                    <a:pt x="156245" y="5772"/>
                    <a:pt x="157418" y="7814"/>
                  </a:cubicBezTo>
                  <a:cubicBezTo>
                    <a:pt x="159566" y="11547"/>
                    <a:pt x="162095" y="17793"/>
                    <a:pt x="161989" y="26249"/>
                  </a:cubicBezTo>
                  <a:cubicBezTo>
                    <a:pt x="161882" y="35985"/>
                    <a:pt x="158378" y="46589"/>
                    <a:pt x="151583" y="57742"/>
                  </a:cubicBezTo>
                  <a:cubicBezTo>
                    <a:pt x="143233" y="71485"/>
                    <a:pt x="129871" y="86081"/>
                    <a:pt x="111847" y="101149"/>
                  </a:cubicBezTo>
                  <a:cubicBezTo>
                    <a:pt x="122802" y="87239"/>
                    <a:pt x="131822" y="73694"/>
                    <a:pt x="138663" y="60804"/>
                  </a:cubicBezTo>
                  <a:cubicBezTo>
                    <a:pt x="144833" y="49195"/>
                    <a:pt x="149267" y="38088"/>
                    <a:pt x="151872" y="27788"/>
                  </a:cubicBezTo>
                  <a:cubicBezTo>
                    <a:pt x="155041" y="15173"/>
                    <a:pt x="154676" y="6976"/>
                    <a:pt x="154188" y="3197"/>
                  </a:cubicBezTo>
                  <a:close/>
                  <a:moveTo>
                    <a:pt x="152984" y="1918"/>
                  </a:moveTo>
                  <a:lnTo>
                    <a:pt x="153045" y="1963"/>
                  </a:lnTo>
                  <a:cubicBezTo>
                    <a:pt x="153243" y="3015"/>
                    <a:pt x="153518" y="4965"/>
                    <a:pt x="153563" y="7768"/>
                  </a:cubicBezTo>
                  <a:cubicBezTo>
                    <a:pt x="153639" y="11821"/>
                    <a:pt x="153243" y="18586"/>
                    <a:pt x="150943" y="27666"/>
                  </a:cubicBezTo>
                  <a:cubicBezTo>
                    <a:pt x="148353" y="37890"/>
                    <a:pt x="143934" y="48920"/>
                    <a:pt x="137809" y="60439"/>
                  </a:cubicBezTo>
                  <a:cubicBezTo>
                    <a:pt x="130420" y="74319"/>
                    <a:pt x="120532" y="88976"/>
                    <a:pt x="108373" y="104013"/>
                  </a:cubicBezTo>
                  <a:cubicBezTo>
                    <a:pt x="108419" y="103145"/>
                    <a:pt x="108511" y="102033"/>
                    <a:pt x="108617" y="100692"/>
                  </a:cubicBezTo>
                  <a:cubicBezTo>
                    <a:pt x="109577" y="88976"/>
                    <a:pt x="112152" y="66152"/>
                    <a:pt x="118719" y="45081"/>
                  </a:cubicBezTo>
                  <a:cubicBezTo>
                    <a:pt x="122467" y="33014"/>
                    <a:pt x="127007" y="23294"/>
                    <a:pt x="132187" y="16194"/>
                  </a:cubicBezTo>
                  <a:cubicBezTo>
                    <a:pt x="138236" y="7936"/>
                    <a:pt x="145229" y="3121"/>
                    <a:pt x="152984" y="1918"/>
                  </a:cubicBezTo>
                  <a:close/>
                  <a:moveTo>
                    <a:pt x="71609" y="50505"/>
                  </a:moveTo>
                  <a:cubicBezTo>
                    <a:pt x="84087" y="62556"/>
                    <a:pt x="91462" y="78006"/>
                    <a:pt x="93534" y="96533"/>
                  </a:cubicBezTo>
                  <a:cubicBezTo>
                    <a:pt x="94920" y="108919"/>
                    <a:pt x="93656" y="120316"/>
                    <a:pt x="92086" y="128528"/>
                  </a:cubicBezTo>
                  <a:cubicBezTo>
                    <a:pt x="96063" y="89996"/>
                    <a:pt x="80080" y="62221"/>
                    <a:pt x="71609" y="50505"/>
                  </a:cubicBezTo>
                  <a:close/>
                  <a:moveTo>
                    <a:pt x="162136" y="102106"/>
                  </a:moveTo>
                  <a:cubicBezTo>
                    <a:pt x="170429" y="102106"/>
                    <a:pt x="178839" y="104063"/>
                    <a:pt x="186915" y="108950"/>
                  </a:cubicBezTo>
                  <a:cubicBezTo>
                    <a:pt x="184697" y="108676"/>
                    <a:pt x="181405" y="108402"/>
                    <a:pt x="177161" y="108402"/>
                  </a:cubicBezTo>
                  <a:cubicBezTo>
                    <a:pt x="173621" y="108402"/>
                    <a:pt x="169419" y="108592"/>
                    <a:pt x="164625" y="109133"/>
                  </a:cubicBezTo>
                  <a:cubicBezTo>
                    <a:pt x="155163" y="110214"/>
                    <a:pt x="145275" y="112439"/>
                    <a:pt x="135219" y="115730"/>
                  </a:cubicBezTo>
                  <a:cubicBezTo>
                    <a:pt x="123518" y="119569"/>
                    <a:pt x="111558" y="124902"/>
                    <a:pt x="99643" y="131590"/>
                  </a:cubicBezTo>
                  <a:cubicBezTo>
                    <a:pt x="107563" y="124352"/>
                    <a:pt x="134179" y="102106"/>
                    <a:pt x="162136" y="102106"/>
                  </a:cubicBezTo>
                  <a:close/>
                  <a:moveTo>
                    <a:pt x="66338" y="45843"/>
                  </a:moveTo>
                  <a:cubicBezTo>
                    <a:pt x="66825" y="46239"/>
                    <a:pt x="67313" y="46650"/>
                    <a:pt x="67785" y="47046"/>
                  </a:cubicBezTo>
                  <a:cubicBezTo>
                    <a:pt x="74702" y="55457"/>
                    <a:pt x="98485" y="88595"/>
                    <a:pt x="89953" y="137030"/>
                  </a:cubicBezTo>
                  <a:cubicBezTo>
                    <a:pt x="89847" y="137243"/>
                    <a:pt x="89725" y="137487"/>
                    <a:pt x="89603" y="137730"/>
                  </a:cubicBezTo>
                  <a:cubicBezTo>
                    <a:pt x="85946" y="127690"/>
                    <a:pt x="80934" y="120971"/>
                    <a:pt x="75647" y="113886"/>
                  </a:cubicBezTo>
                  <a:cubicBezTo>
                    <a:pt x="71030" y="107685"/>
                    <a:pt x="66246" y="101286"/>
                    <a:pt x="61447" y="91794"/>
                  </a:cubicBezTo>
                  <a:cubicBezTo>
                    <a:pt x="57882" y="84755"/>
                    <a:pt x="55962" y="77945"/>
                    <a:pt x="55718" y="71530"/>
                  </a:cubicBezTo>
                  <a:cubicBezTo>
                    <a:pt x="55535" y="66426"/>
                    <a:pt x="56404" y="61566"/>
                    <a:pt x="58323" y="57072"/>
                  </a:cubicBezTo>
                  <a:cubicBezTo>
                    <a:pt x="60959" y="50871"/>
                    <a:pt x="64890" y="47092"/>
                    <a:pt x="66338" y="45843"/>
                  </a:cubicBezTo>
                  <a:close/>
                  <a:moveTo>
                    <a:pt x="177123" y="109334"/>
                  </a:moveTo>
                  <a:cubicBezTo>
                    <a:pt x="182946" y="109334"/>
                    <a:pt x="186947" y="109855"/>
                    <a:pt x="188819" y="110169"/>
                  </a:cubicBezTo>
                  <a:cubicBezTo>
                    <a:pt x="188880" y="110199"/>
                    <a:pt x="188941" y="110245"/>
                    <a:pt x="189002" y="110275"/>
                  </a:cubicBezTo>
                  <a:cubicBezTo>
                    <a:pt x="187798" y="112896"/>
                    <a:pt x="182740" y="122632"/>
                    <a:pt x="171054" y="130082"/>
                  </a:cubicBezTo>
                  <a:cubicBezTo>
                    <a:pt x="163116" y="135156"/>
                    <a:pt x="153685" y="138188"/>
                    <a:pt x="143050" y="139117"/>
                  </a:cubicBezTo>
                  <a:cubicBezTo>
                    <a:pt x="140761" y="139313"/>
                    <a:pt x="138414" y="139411"/>
                    <a:pt x="136011" y="139411"/>
                  </a:cubicBezTo>
                  <a:cubicBezTo>
                    <a:pt x="124804" y="139411"/>
                    <a:pt x="112385" y="137278"/>
                    <a:pt x="98973" y="133038"/>
                  </a:cubicBezTo>
                  <a:cubicBezTo>
                    <a:pt x="111192" y="126090"/>
                    <a:pt x="123457" y="120575"/>
                    <a:pt x="135463" y="116629"/>
                  </a:cubicBezTo>
                  <a:cubicBezTo>
                    <a:pt x="145458" y="113353"/>
                    <a:pt x="155270" y="111144"/>
                    <a:pt x="164670" y="110062"/>
                  </a:cubicBezTo>
                  <a:cubicBezTo>
                    <a:pt x="169439" y="109523"/>
                    <a:pt x="173612" y="109334"/>
                    <a:pt x="177123" y="109334"/>
                  </a:cubicBezTo>
                  <a:close/>
                  <a:moveTo>
                    <a:pt x="136044" y="150934"/>
                  </a:moveTo>
                  <a:cubicBezTo>
                    <a:pt x="142243" y="150934"/>
                    <a:pt x="148440" y="151743"/>
                    <a:pt x="154615" y="153362"/>
                  </a:cubicBezTo>
                  <a:cubicBezTo>
                    <a:pt x="153700" y="153337"/>
                    <a:pt x="152781" y="153325"/>
                    <a:pt x="151859" y="153325"/>
                  </a:cubicBezTo>
                  <a:cubicBezTo>
                    <a:pt x="143798" y="153325"/>
                    <a:pt x="135469" y="154281"/>
                    <a:pt x="126992" y="156181"/>
                  </a:cubicBezTo>
                  <a:cubicBezTo>
                    <a:pt x="117698" y="158268"/>
                    <a:pt x="108206" y="161483"/>
                    <a:pt x="98760" y="165765"/>
                  </a:cubicBezTo>
                  <a:cubicBezTo>
                    <a:pt x="86784" y="171189"/>
                    <a:pt x="77764" y="177009"/>
                    <a:pt x="73361" y="180071"/>
                  </a:cubicBezTo>
                  <a:cubicBezTo>
                    <a:pt x="73605" y="179675"/>
                    <a:pt x="73803" y="179324"/>
                    <a:pt x="73940" y="179081"/>
                  </a:cubicBezTo>
                  <a:cubicBezTo>
                    <a:pt x="81040" y="172194"/>
                    <a:pt x="92559" y="162748"/>
                    <a:pt x="107307" y="156745"/>
                  </a:cubicBezTo>
                  <a:cubicBezTo>
                    <a:pt x="116835" y="152875"/>
                    <a:pt x="126441" y="150934"/>
                    <a:pt x="136044" y="150934"/>
                  </a:cubicBezTo>
                  <a:close/>
                  <a:moveTo>
                    <a:pt x="151869" y="154258"/>
                  </a:moveTo>
                  <a:cubicBezTo>
                    <a:pt x="154074" y="154258"/>
                    <a:pt x="156260" y="154330"/>
                    <a:pt x="158424" y="154475"/>
                  </a:cubicBezTo>
                  <a:cubicBezTo>
                    <a:pt x="158774" y="154581"/>
                    <a:pt x="159124" y="154703"/>
                    <a:pt x="159475" y="154810"/>
                  </a:cubicBezTo>
                  <a:cubicBezTo>
                    <a:pt x="159201" y="156699"/>
                    <a:pt x="158165" y="162108"/>
                    <a:pt x="154340" y="167776"/>
                  </a:cubicBezTo>
                  <a:cubicBezTo>
                    <a:pt x="151567" y="171905"/>
                    <a:pt x="147896" y="175348"/>
                    <a:pt x="143416" y="177999"/>
                  </a:cubicBezTo>
                  <a:cubicBezTo>
                    <a:pt x="137809" y="181351"/>
                    <a:pt x="130907" y="183469"/>
                    <a:pt x="122909" y="184307"/>
                  </a:cubicBezTo>
                  <a:cubicBezTo>
                    <a:pt x="118296" y="184791"/>
                    <a:pt x="114173" y="184966"/>
                    <a:pt x="110349" y="184966"/>
                  </a:cubicBezTo>
                  <a:cubicBezTo>
                    <a:pt x="105267" y="184966"/>
                    <a:pt x="100714" y="184657"/>
                    <a:pt x="96246" y="184352"/>
                  </a:cubicBezTo>
                  <a:cubicBezTo>
                    <a:pt x="92285" y="184085"/>
                    <a:pt x="88421" y="183824"/>
                    <a:pt x="84431" y="183824"/>
                  </a:cubicBezTo>
                  <a:cubicBezTo>
                    <a:pt x="80010" y="183824"/>
                    <a:pt x="75435" y="184144"/>
                    <a:pt x="70406" y="185129"/>
                  </a:cubicBezTo>
                  <a:cubicBezTo>
                    <a:pt x="70954" y="184185"/>
                    <a:pt x="71609" y="183073"/>
                    <a:pt x="72219" y="182021"/>
                  </a:cubicBezTo>
                  <a:cubicBezTo>
                    <a:pt x="75616" y="179568"/>
                    <a:pt x="85413" y="172834"/>
                    <a:pt x="99141" y="166618"/>
                  </a:cubicBezTo>
                  <a:cubicBezTo>
                    <a:pt x="108526" y="162367"/>
                    <a:pt x="117972" y="159167"/>
                    <a:pt x="127190" y="157095"/>
                  </a:cubicBezTo>
                  <a:cubicBezTo>
                    <a:pt x="135610" y="155208"/>
                    <a:pt x="143870" y="154258"/>
                    <a:pt x="151869" y="154258"/>
                  </a:cubicBezTo>
                  <a:close/>
                  <a:moveTo>
                    <a:pt x="49974" y="106832"/>
                  </a:moveTo>
                  <a:lnTo>
                    <a:pt x="49974" y="106832"/>
                  </a:lnTo>
                  <a:cubicBezTo>
                    <a:pt x="61477" y="116613"/>
                    <a:pt x="67633" y="130432"/>
                    <a:pt x="68242" y="147939"/>
                  </a:cubicBezTo>
                  <a:cubicBezTo>
                    <a:pt x="68775" y="163464"/>
                    <a:pt x="64829" y="178624"/>
                    <a:pt x="61416" y="188634"/>
                  </a:cubicBezTo>
                  <a:cubicBezTo>
                    <a:pt x="61142" y="189060"/>
                    <a:pt x="60746" y="189700"/>
                    <a:pt x="60289" y="190462"/>
                  </a:cubicBezTo>
                  <a:cubicBezTo>
                    <a:pt x="62148" y="180924"/>
                    <a:pt x="62833" y="170884"/>
                    <a:pt x="62361" y="160539"/>
                  </a:cubicBezTo>
                  <a:cubicBezTo>
                    <a:pt x="61919" y="151108"/>
                    <a:pt x="60502" y="141402"/>
                    <a:pt x="58156" y="131682"/>
                  </a:cubicBezTo>
                  <a:cubicBezTo>
                    <a:pt x="55551" y="120895"/>
                    <a:pt x="52153" y="111845"/>
                    <a:pt x="49974" y="106832"/>
                  </a:cubicBezTo>
                  <a:close/>
                  <a:moveTo>
                    <a:pt x="48313" y="105476"/>
                  </a:moveTo>
                  <a:cubicBezTo>
                    <a:pt x="48329" y="105476"/>
                    <a:pt x="48344" y="105491"/>
                    <a:pt x="48359" y="105506"/>
                  </a:cubicBezTo>
                  <a:cubicBezTo>
                    <a:pt x="50416" y="109925"/>
                    <a:pt x="54332" y="119813"/>
                    <a:pt x="57257" y="131926"/>
                  </a:cubicBezTo>
                  <a:cubicBezTo>
                    <a:pt x="59588" y="141570"/>
                    <a:pt x="60990" y="151229"/>
                    <a:pt x="61432" y="160600"/>
                  </a:cubicBezTo>
                  <a:cubicBezTo>
                    <a:pt x="61950" y="171783"/>
                    <a:pt x="61081" y="182600"/>
                    <a:pt x="58857" y="192778"/>
                  </a:cubicBezTo>
                  <a:cubicBezTo>
                    <a:pt x="57973" y="194225"/>
                    <a:pt x="57059" y="195703"/>
                    <a:pt x="56434" y="196709"/>
                  </a:cubicBezTo>
                  <a:cubicBezTo>
                    <a:pt x="38623" y="176948"/>
                    <a:pt x="30289" y="157689"/>
                    <a:pt x="31676" y="139483"/>
                  </a:cubicBezTo>
                  <a:cubicBezTo>
                    <a:pt x="32544" y="128117"/>
                    <a:pt x="37161" y="119356"/>
                    <a:pt x="40878" y="114008"/>
                  </a:cubicBezTo>
                  <a:cubicBezTo>
                    <a:pt x="44032" y="109468"/>
                    <a:pt x="47095" y="106558"/>
                    <a:pt x="48313" y="105476"/>
                  </a:cubicBezTo>
                  <a:close/>
                  <a:moveTo>
                    <a:pt x="97084" y="199098"/>
                  </a:moveTo>
                  <a:cubicBezTo>
                    <a:pt x="106161" y="199098"/>
                    <a:pt x="116088" y="201170"/>
                    <a:pt x="126718" y="206353"/>
                  </a:cubicBezTo>
                  <a:cubicBezTo>
                    <a:pt x="122215" y="205592"/>
                    <a:pt x="114864" y="204648"/>
                    <a:pt x="106026" y="204648"/>
                  </a:cubicBezTo>
                  <a:cubicBezTo>
                    <a:pt x="104068" y="204648"/>
                    <a:pt x="102037" y="204694"/>
                    <a:pt x="99948" y="204799"/>
                  </a:cubicBezTo>
                  <a:cubicBezTo>
                    <a:pt x="89466" y="205332"/>
                    <a:pt x="79593" y="207221"/>
                    <a:pt x="70604" y="210391"/>
                  </a:cubicBezTo>
                  <a:cubicBezTo>
                    <a:pt x="61234" y="213712"/>
                    <a:pt x="52793" y="218466"/>
                    <a:pt x="45449" y="224529"/>
                  </a:cubicBezTo>
                  <a:cubicBezTo>
                    <a:pt x="46180" y="223463"/>
                    <a:pt x="46927" y="222366"/>
                    <a:pt x="47658" y="221269"/>
                  </a:cubicBezTo>
                  <a:cubicBezTo>
                    <a:pt x="57559" y="211639"/>
                    <a:pt x="74753" y="199098"/>
                    <a:pt x="97084" y="199098"/>
                  </a:cubicBezTo>
                  <a:close/>
                  <a:moveTo>
                    <a:pt x="106045" y="205575"/>
                  </a:moveTo>
                  <a:cubicBezTo>
                    <a:pt x="117283" y="205575"/>
                    <a:pt x="126085" y="207120"/>
                    <a:pt x="129628" y="207846"/>
                  </a:cubicBezTo>
                  <a:cubicBezTo>
                    <a:pt x="129826" y="207953"/>
                    <a:pt x="130024" y="208059"/>
                    <a:pt x="130237" y="208166"/>
                  </a:cubicBezTo>
                  <a:cubicBezTo>
                    <a:pt x="128972" y="210863"/>
                    <a:pt x="123960" y="220431"/>
                    <a:pt x="112518" y="227790"/>
                  </a:cubicBezTo>
                  <a:cubicBezTo>
                    <a:pt x="104641" y="232848"/>
                    <a:pt x="95316" y="235911"/>
                    <a:pt x="84804" y="236886"/>
                  </a:cubicBezTo>
                  <a:cubicBezTo>
                    <a:pt x="82360" y="237111"/>
                    <a:pt x="79850" y="237224"/>
                    <a:pt x="77276" y="237224"/>
                  </a:cubicBezTo>
                  <a:cubicBezTo>
                    <a:pt x="66275" y="237224"/>
                    <a:pt x="54110" y="235168"/>
                    <a:pt x="40985" y="231081"/>
                  </a:cubicBezTo>
                  <a:cubicBezTo>
                    <a:pt x="41396" y="230471"/>
                    <a:pt x="41823" y="229862"/>
                    <a:pt x="42234" y="229268"/>
                  </a:cubicBezTo>
                  <a:lnTo>
                    <a:pt x="42280" y="229192"/>
                  </a:lnTo>
                  <a:cubicBezTo>
                    <a:pt x="42646" y="228658"/>
                    <a:pt x="43027" y="228095"/>
                    <a:pt x="43423" y="227516"/>
                  </a:cubicBezTo>
                  <a:cubicBezTo>
                    <a:pt x="51254" y="220416"/>
                    <a:pt x="60487" y="214961"/>
                    <a:pt x="70893" y="211274"/>
                  </a:cubicBezTo>
                  <a:cubicBezTo>
                    <a:pt x="79806" y="208120"/>
                    <a:pt x="89588" y="206262"/>
                    <a:pt x="99963" y="205728"/>
                  </a:cubicBezTo>
                  <a:cubicBezTo>
                    <a:pt x="102054" y="205622"/>
                    <a:pt x="104086" y="205575"/>
                    <a:pt x="106045" y="205575"/>
                  </a:cubicBezTo>
                  <a:close/>
                  <a:moveTo>
                    <a:pt x="18009" y="173641"/>
                  </a:moveTo>
                  <a:lnTo>
                    <a:pt x="18009" y="173641"/>
                  </a:lnTo>
                  <a:cubicBezTo>
                    <a:pt x="26450" y="184748"/>
                    <a:pt x="30640" y="197775"/>
                    <a:pt x="30487" y="212447"/>
                  </a:cubicBezTo>
                  <a:cubicBezTo>
                    <a:pt x="30366" y="224468"/>
                    <a:pt x="27364" y="235240"/>
                    <a:pt x="24469" y="242873"/>
                  </a:cubicBezTo>
                  <a:cubicBezTo>
                    <a:pt x="31310" y="210589"/>
                    <a:pt x="22549" y="184291"/>
                    <a:pt x="18009" y="173641"/>
                  </a:cubicBezTo>
                  <a:close/>
                  <a:moveTo>
                    <a:pt x="15008" y="169970"/>
                  </a:moveTo>
                  <a:cubicBezTo>
                    <a:pt x="15236" y="170229"/>
                    <a:pt x="15465" y="170488"/>
                    <a:pt x="15693" y="170747"/>
                  </a:cubicBezTo>
                  <a:cubicBezTo>
                    <a:pt x="17247" y="174007"/>
                    <a:pt x="20584" y="181686"/>
                    <a:pt x="23052" y="192443"/>
                  </a:cubicBezTo>
                  <a:cubicBezTo>
                    <a:pt x="24926" y="200594"/>
                    <a:pt x="25932" y="208943"/>
                    <a:pt x="26039" y="217247"/>
                  </a:cubicBezTo>
                  <a:cubicBezTo>
                    <a:pt x="26176" y="227135"/>
                    <a:pt x="25033" y="237008"/>
                    <a:pt x="22656" y="246591"/>
                  </a:cubicBezTo>
                  <a:cubicBezTo>
                    <a:pt x="22199" y="247200"/>
                    <a:pt x="21651" y="247962"/>
                    <a:pt x="21133" y="248663"/>
                  </a:cubicBezTo>
                  <a:cubicBezTo>
                    <a:pt x="19426" y="240436"/>
                    <a:pt x="16379" y="234402"/>
                    <a:pt x="13149" y="228049"/>
                  </a:cubicBezTo>
                  <a:cubicBezTo>
                    <a:pt x="10178" y="222198"/>
                    <a:pt x="7100" y="216150"/>
                    <a:pt x="4449" y="207526"/>
                  </a:cubicBezTo>
                  <a:cubicBezTo>
                    <a:pt x="2499" y="201142"/>
                    <a:pt x="1874" y="195170"/>
                    <a:pt x="2590" y="189792"/>
                  </a:cubicBezTo>
                  <a:cubicBezTo>
                    <a:pt x="3169" y="185510"/>
                    <a:pt x="4586" y="181579"/>
                    <a:pt x="6826" y="178121"/>
                  </a:cubicBezTo>
                  <a:cubicBezTo>
                    <a:pt x="9843" y="173443"/>
                    <a:pt x="13576" y="170853"/>
                    <a:pt x="15008" y="169970"/>
                  </a:cubicBezTo>
                  <a:close/>
                  <a:moveTo>
                    <a:pt x="108831" y="106025"/>
                  </a:moveTo>
                  <a:lnTo>
                    <a:pt x="108831" y="106025"/>
                  </a:lnTo>
                  <a:cubicBezTo>
                    <a:pt x="106286" y="112058"/>
                    <a:pt x="102477" y="120651"/>
                    <a:pt x="97297" y="131316"/>
                  </a:cubicBezTo>
                  <a:cubicBezTo>
                    <a:pt x="97297" y="131316"/>
                    <a:pt x="97297" y="131316"/>
                    <a:pt x="97297" y="131331"/>
                  </a:cubicBezTo>
                  <a:cubicBezTo>
                    <a:pt x="97023" y="131895"/>
                    <a:pt x="96748" y="132474"/>
                    <a:pt x="96444" y="133053"/>
                  </a:cubicBezTo>
                  <a:cubicBezTo>
                    <a:pt x="96444" y="133053"/>
                    <a:pt x="96444" y="133068"/>
                    <a:pt x="96444" y="133068"/>
                  </a:cubicBezTo>
                  <a:cubicBezTo>
                    <a:pt x="89237" y="147817"/>
                    <a:pt x="81147" y="162961"/>
                    <a:pt x="72401" y="178045"/>
                  </a:cubicBezTo>
                  <a:cubicBezTo>
                    <a:pt x="71655" y="179324"/>
                    <a:pt x="68562" y="184596"/>
                    <a:pt x="67739" y="185998"/>
                  </a:cubicBezTo>
                  <a:cubicBezTo>
                    <a:pt x="60883" y="197501"/>
                    <a:pt x="53616" y="208989"/>
                    <a:pt x="46165" y="220157"/>
                  </a:cubicBezTo>
                  <a:cubicBezTo>
                    <a:pt x="44322" y="222899"/>
                    <a:pt x="42402" y="225718"/>
                    <a:pt x="40756" y="228140"/>
                  </a:cubicBezTo>
                  <a:lnTo>
                    <a:pt x="40695" y="228217"/>
                  </a:lnTo>
                  <a:cubicBezTo>
                    <a:pt x="40056" y="229161"/>
                    <a:pt x="39400" y="230121"/>
                    <a:pt x="38745" y="231066"/>
                  </a:cubicBezTo>
                  <a:cubicBezTo>
                    <a:pt x="28720" y="245555"/>
                    <a:pt x="17522" y="260562"/>
                    <a:pt x="5440" y="275676"/>
                  </a:cubicBezTo>
                  <a:cubicBezTo>
                    <a:pt x="5151" y="276043"/>
                    <a:pt x="4749" y="276255"/>
                    <a:pt x="4387" y="276255"/>
                  </a:cubicBezTo>
                  <a:cubicBezTo>
                    <a:pt x="4252" y="276255"/>
                    <a:pt x="4123" y="276226"/>
                    <a:pt x="4007" y="276164"/>
                  </a:cubicBezTo>
                  <a:cubicBezTo>
                    <a:pt x="3946" y="276133"/>
                    <a:pt x="3885" y="276088"/>
                    <a:pt x="3794" y="276027"/>
                  </a:cubicBezTo>
                  <a:cubicBezTo>
                    <a:pt x="3352" y="275570"/>
                    <a:pt x="3383" y="274656"/>
                    <a:pt x="3885" y="274016"/>
                  </a:cubicBezTo>
                  <a:cubicBezTo>
                    <a:pt x="9797" y="266687"/>
                    <a:pt x="15663" y="259100"/>
                    <a:pt x="21346" y="251482"/>
                  </a:cubicBezTo>
                  <a:cubicBezTo>
                    <a:pt x="22108" y="250446"/>
                    <a:pt x="24500" y="247216"/>
                    <a:pt x="24957" y="246576"/>
                  </a:cubicBezTo>
                  <a:cubicBezTo>
                    <a:pt x="36338" y="231050"/>
                    <a:pt x="47247" y="214961"/>
                    <a:pt x="57364" y="198735"/>
                  </a:cubicBezTo>
                  <a:cubicBezTo>
                    <a:pt x="58141" y="197486"/>
                    <a:pt x="61965" y="191285"/>
                    <a:pt x="63047" y="189502"/>
                  </a:cubicBezTo>
                  <a:cubicBezTo>
                    <a:pt x="72874" y="173276"/>
                    <a:pt x="82031" y="156791"/>
                    <a:pt x="90273" y="140534"/>
                  </a:cubicBezTo>
                  <a:cubicBezTo>
                    <a:pt x="90502" y="140092"/>
                    <a:pt x="91629" y="137837"/>
                    <a:pt x="91980" y="137136"/>
                  </a:cubicBezTo>
                  <a:cubicBezTo>
                    <a:pt x="98653" y="123774"/>
                    <a:pt x="103422" y="113094"/>
                    <a:pt x="106393" y="106131"/>
                  </a:cubicBezTo>
                  <a:cubicBezTo>
                    <a:pt x="106423" y="106451"/>
                    <a:pt x="106606" y="106725"/>
                    <a:pt x="106896" y="106878"/>
                  </a:cubicBezTo>
                  <a:cubicBezTo>
                    <a:pt x="107017" y="106939"/>
                    <a:pt x="107170" y="106969"/>
                    <a:pt x="107307" y="106969"/>
                  </a:cubicBezTo>
                  <a:cubicBezTo>
                    <a:pt x="107520" y="106969"/>
                    <a:pt x="107718" y="106908"/>
                    <a:pt x="107886" y="106771"/>
                  </a:cubicBezTo>
                  <a:cubicBezTo>
                    <a:pt x="108206" y="106527"/>
                    <a:pt x="108511" y="106268"/>
                    <a:pt x="108831" y="106025"/>
                  </a:cubicBezTo>
                  <a:close/>
                  <a:moveTo>
                    <a:pt x="153316" y="0"/>
                  </a:moveTo>
                  <a:cubicBezTo>
                    <a:pt x="153266" y="0"/>
                    <a:pt x="153216" y="4"/>
                    <a:pt x="153167" y="13"/>
                  </a:cubicBezTo>
                  <a:cubicBezTo>
                    <a:pt x="144711" y="1171"/>
                    <a:pt x="137154" y="6260"/>
                    <a:pt x="130694" y="15097"/>
                  </a:cubicBezTo>
                  <a:cubicBezTo>
                    <a:pt x="125377" y="22364"/>
                    <a:pt x="120760" y="32267"/>
                    <a:pt x="116951" y="44517"/>
                  </a:cubicBezTo>
                  <a:cubicBezTo>
                    <a:pt x="110354" y="65680"/>
                    <a:pt x="107749" y="88549"/>
                    <a:pt x="106774" y="100402"/>
                  </a:cubicBezTo>
                  <a:cubicBezTo>
                    <a:pt x="104656" y="105613"/>
                    <a:pt x="100390" y="115623"/>
                    <a:pt x="93869" y="129092"/>
                  </a:cubicBezTo>
                  <a:cubicBezTo>
                    <a:pt x="95499" y="120712"/>
                    <a:pt x="96809" y="109041"/>
                    <a:pt x="95392" y="96334"/>
                  </a:cubicBezTo>
                  <a:cubicBezTo>
                    <a:pt x="94280" y="86507"/>
                    <a:pt x="91675" y="77381"/>
                    <a:pt x="87622" y="69215"/>
                  </a:cubicBezTo>
                  <a:cubicBezTo>
                    <a:pt x="82792" y="59479"/>
                    <a:pt x="75845" y="50992"/>
                    <a:pt x="66977" y="43984"/>
                  </a:cubicBezTo>
                  <a:cubicBezTo>
                    <a:pt x="66803" y="43810"/>
                    <a:pt x="66570" y="43721"/>
                    <a:pt x="66335" y="43721"/>
                  </a:cubicBezTo>
                  <a:cubicBezTo>
                    <a:pt x="66138" y="43721"/>
                    <a:pt x="65940" y="43783"/>
                    <a:pt x="65774" y="43908"/>
                  </a:cubicBezTo>
                  <a:cubicBezTo>
                    <a:pt x="65545" y="44075"/>
                    <a:pt x="60137" y="48159"/>
                    <a:pt x="56663" y="56264"/>
                  </a:cubicBezTo>
                  <a:cubicBezTo>
                    <a:pt x="54621" y="61002"/>
                    <a:pt x="53676" y="66137"/>
                    <a:pt x="53875" y="71530"/>
                  </a:cubicBezTo>
                  <a:cubicBezTo>
                    <a:pt x="54118" y="78234"/>
                    <a:pt x="56099" y="85334"/>
                    <a:pt x="59801" y="92632"/>
                  </a:cubicBezTo>
                  <a:cubicBezTo>
                    <a:pt x="64677" y="102261"/>
                    <a:pt x="69720" y="109026"/>
                    <a:pt x="74169" y="114998"/>
                  </a:cubicBezTo>
                  <a:cubicBezTo>
                    <a:pt x="79898" y="122677"/>
                    <a:pt x="84849" y="129305"/>
                    <a:pt x="88445" y="140046"/>
                  </a:cubicBezTo>
                  <a:cubicBezTo>
                    <a:pt x="81406" y="153911"/>
                    <a:pt x="73697" y="167928"/>
                    <a:pt x="65484" y="181823"/>
                  </a:cubicBezTo>
                  <a:cubicBezTo>
                    <a:pt x="68181" y="172286"/>
                    <a:pt x="70527" y="160203"/>
                    <a:pt x="70101" y="147862"/>
                  </a:cubicBezTo>
                  <a:cubicBezTo>
                    <a:pt x="69430" y="128680"/>
                    <a:pt x="62285" y="113764"/>
                    <a:pt x="48862" y="103541"/>
                  </a:cubicBezTo>
                  <a:cubicBezTo>
                    <a:pt x="48689" y="103413"/>
                    <a:pt x="48487" y="103349"/>
                    <a:pt x="48288" y="103349"/>
                  </a:cubicBezTo>
                  <a:cubicBezTo>
                    <a:pt x="48083" y="103349"/>
                    <a:pt x="47881" y="103417"/>
                    <a:pt x="47719" y="103556"/>
                  </a:cubicBezTo>
                  <a:cubicBezTo>
                    <a:pt x="47552" y="103693"/>
                    <a:pt x="43606" y="106878"/>
                    <a:pt x="39416" y="112881"/>
                  </a:cubicBezTo>
                  <a:cubicBezTo>
                    <a:pt x="35546" y="118427"/>
                    <a:pt x="30746" y="127507"/>
                    <a:pt x="29832" y="139315"/>
                  </a:cubicBezTo>
                  <a:cubicBezTo>
                    <a:pt x="28385" y="158192"/>
                    <a:pt x="36993" y="178045"/>
                    <a:pt x="55429" y="198354"/>
                  </a:cubicBezTo>
                  <a:cubicBezTo>
                    <a:pt x="46637" y="212417"/>
                    <a:pt x="37252" y="226373"/>
                    <a:pt x="27501" y="239948"/>
                  </a:cubicBezTo>
                  <a:cubicBezTo>
                    <a:pt x="29985" y="232528"/>
                    <a:pt x="32255" y="222975"/>
                    <a:pt x="32361" y="212478"/>
                  </a:cubicBezTo>
                  <a:cubicBezTo>
                    <a:pt x="32529" y="195444"/>
                    <a:pt x="27014" y="180543"/>
                    <a:pt x="15952" y="168218"/>
                  </a:cubicBezTo>
                  <a:cubicBezTo>
                    <a:pt x="15770" y="167985"/>
                    <a:pt x="15494" y="167860"/>
                    <a:pt x="15214" y="167860"/>
                  </a:cubicBezTo>
                  <a:cubicBezTo>
                    <a:pt x="15071" y="167860"/>
                    <a:pt x="14928" y="167892"/>
                    <a:pt x="14794" y="167959"/>
                  </a:cubicBezTo>
                  <a:cubicBezTo>
                    <a:pt x="14581" y="168065"/>
                    <a:pt x="9416" y="170731"/>
                    <a:pt x="5318" y="177039"/>
                  </a:cubicBezTo>
                  <a:cubicBezTo>
                    <a:pt x="2926" y="180726"/>
                    <a:pt x="1387" y="184916"/>
                    <a:pt x="762" y="189487"/>
                  </a:cubicBezTo>
                  <a:cubicBezTo>
                    <a:pt x="0" y="195155"/>
                    <a:pt x="640" y="201401"/>
                    <a:pt x="2682" y="208075"/>
                  </a:cubicBezTo>
                  <a:cubicBezTo>
                    <a:pt x="5379" y="216851"/>
                    <a:pt x="8624" y="223250"/>
                    <a:pt x="11503" y="228902"/>
                  </a:cubicBezTo>
                  <a:cubicBezTo>
                    <a:pt x="15023" y="235834"/>
                    <a:pt x="18070" y="241853"/>
                    <a:pt x="19624" y="250690"/>
                  </a:cubicBezTo>
                  <a:cubicBezTo>
                    <a:pt x="14033" y="258186"/>
                    <a:pt x="8258" y="265651"/>
                    <a:pt x="2453" y="272858"/>
                  </a:cubicBezTo>
                  <a:cubicBezTo>
                    <a:pt x="1326" y="274275"/>
                    <a:pt x="1372" y="276271"/>
                    <a:pt x="2545" y="277383"/>
                  </a:cubicBezTo>
                  <a:lnTo>
                    <a:pt x="2590" y="277429"/>
                  </a:lnTo>
                  <a:cubicBezTo>
                    <a:pt x="2728" y="277550"/>
                    <a:pt x="2926" y="277703"/>
                    <a:pt x="3169" y="277825"/>
                  </a:cubicBezTo>
                  <a:cubicBezTo>
                    <a:pt x="3566" y="278023"/>
                    <a:pt x="3977" y="278114"/>
                    <a:pt x="4388" y="278114"/>
                  </a:cubicBezTo>
                  <a:cubicBezTo>
                    <a:pt x="5302" y="278114"/>
                    <a:pt x="6232" y="277672"/>
                    <a:pt x="6902" y="276834"/>
                  </a:cubicBezTo>
                  <a:cubicBezTo>
                    <a:pt x="18847" y="261888"/>
                    <a:pt x="29939" y="247033"/>
                    <a:pt x="39888" y="232696"/>
                  </a:cubicBezTo>
                  <a:cubicBezTo>
                    <a:pt x="53402" y="236947"/>
                    <a:pt x="65926" y="239095"/>
                    <a:pt x="77277" y="239095"/>
                  </a:cubicBezTo>
                  <a:cubicBezTo>
                    <a:pt x="79928" y="239095"/>
                    <a:pt x="82533" y="238973"/>
                    <a:pt x="85063" y="238729"/>
                  </a:cubicBezTo>
                  <a:cubicBezTo>
                    <a:pt x="95895" y="237724"/>
                    <a:pt x="105509" y="234539"/>
                    <a:pt x="113615" y="229298"/>
                  </a:cubicBezTo>
                  <a:cubicBezTo>
                    <a:pt x="127479" y="220324"/>
                    <a:pt x="132096" y="208593"/>
                    <a:pt x="132294" y="208105"/>
                  </a:cubicBezTo>
                  <a:cubicBezTo>
                    <a:pt x="132462" y="207663"/>
                    <a:pt x="132279" y="207176"/>
                    <a:pt x="131883" y="206962"/>
                  </a:cubicBezTo>
                  <a:cubicBezTo>
                    <a:pt x="120247" y="200475"/>
                    <a:pt x="108598" y="197224"/>
                    <a:pt x="97077" y="197224"/>
                  </a:cubicBezTo>
                  <a:cubicBezTo>
                    <a:pt x="91174" y="197224"/>
                    <a:pt x="85304" y="198078"/>
                    <a:pt x="79486" y="199786"/>
                  </a:cubicBezTo>
                  <a:cubicBezTo>
                    <a:pt x="68090" y="203138"/>
                    <a:pt x="58659" y="209324"/>
                    <a:pt x="51742" y="215098"/>
                  </a:cubicBezTo>
                  <a:cubicBezTo>
                    <a:pt x="57729" y="205957"/>
                    <a:pt x="63565" y="196632"/>
                    <a:pt x="69126" y="187293"/>
                  </a:cubicBezTo>
                  <a:cubicBezTo>
                    <a:pt x="74685" y="186065"/>
                    <a:pt x="79570" y="185673"/>
                    <a:pt x="84357" y="185673"/>
                  </a:cubicBezTo>
                  <a:cubicBezTo>
                    <a:pt x="88242" y="185673"/>
                    <a:pt x="92062" y="185931"/>
                    <a:pt x="96124" y="186211"/>
                  </a:cubicBezTo>
                  <a:cubicBezTo>
                    <a:pt x="100444" y="186499"/>
                    <a:pt x="105095" y="186812"/>
                    <a:pt x="110328" y="186812"/>
                  </a:cubicBezTo>
                  <a:cubicBezTo>
                    <a:pt x="114229" y="186812"/>
                    <a:pt x="118454" y="186638"/>
                    <a:pt x="123107" y="186150"/>
                  </a:cubicBezTo>
                  <a:cubicBezTo>
                    <a:pt x="131380" y="185282"/>
                    <a:pt x="138525" y="183073"/>
                    <a:pt x="144376" y="179599"/>
                  </a:cubicBezTo>
                  <a:cubicBezTo>
                    <a:pt x="149084" y="176795"/>
                    <a:pt x="152954" y="173169"/>
                    <a:pt x="155879" y="168812"/>
                  </a:cubicBezTo>
                  <a:cubicBezTo>
                    <a:pt x="160877" y="161392"/>
                    <a:pt x="161395" y="154520"/>
                    <a:pt x="161410" y="154231"/>
                  </a:cubicBezTo>
                  <a:cubicBezTo>
                    <a:pt x="161440" y="153820"/>
                    <a:pt x="161181" y="153423"/>
                    <a:pt x="160785" y="153286"/>
                  </a:cubicBezTo>
                  <a:cubicBezTo>
                    <a:pt x="152564" y="150481"/>
                    <a:pt x="144294" y="149078"/>
                    <a:pt x="136024" y="149078"/>
                  </a:cubicBezTo>
                  <a:cubicBezTo>
                    <a:pt x="126194" y="149078"/>
                    <a:pt x="116362" y="151060"/>
                    <a:pt x="106606" y="155023"/>
                  </a:cubicBezTo>
                  <a:cubicBezTo>
                    <a:pt x="94326" y="160021"/>
                    <a:pt x="84255" y="167349"/>
                    <a:pt x="77048" y="173687"/>
                  </a:cubicBezTo>
                  <a:cubicBezTo>
                    <a:pt x="84514" y="160569"/>
                    <a:pt x="91477" y="147451"/>
                    <a:pt x="97754" y="134607"/>
                  </a:cubicBezTo>
                  <a:cubicBezTo>
                    <a:pt x="111588" y="139026"/>
                    <a:pt x="124402" y="141265"/>
                    <a:pt x="135981" y="141265"/>
                  </a:cubicBezTo>
                  <a:cubicBezTo>
                    <a:pt x="138480" y="141265"/>
                    <a:pt x="140933" y="141159"/>
                    <a:pt x="143310" y="140960"/>
                  </a:cubicBezTo>
                  <a:cubicBezTo>
                    <a:pt x="154249" y="140001"/>
                    <a:pt x="163969" y="136847"/>
                    <a:pt x="172166" y="131590"/>
                  </a:cubicBezTo>
                  <a:cubicBezTo>
                    <a:pt x="186168" y="122616"/>
                    <a:pt x="190830" y="110778"/>
                    <a:pt x="191028" y="110275"/>
                  </a:cubicBezTo>
                  <a:cubicBezTo>
                    <a:pt x="191181" y="109879"/>
                    <a:pt x="191028" y="109422"/>
                    <a:pt x="190678" y="109178"/>
                  </a:cubicBezTo>
                  <a:cubicBezTo>
                    <a:pt x="181436" y="102753"/>
                    <a:pt x="171719" y="100241"/>
                    <a:pt x="162174" y="100241"/>
                  </a:cubicBezTo>
                  <a:cubicBezTo>
                    <a:pt x="136096" y="100241"/>
                    <a:pt x="111305" y="118992"/>
                    <a:pt x="100999" y="127903"/>
                  </a:cubicBezTo>
                  <a:cubicBezTo>
                    <a:pt x="106103" y="117192"/>
                    <a:pt x="109684" y="108889"/>
                    <a:pt x="111893" y="103526"/>
                  </a:cubicBezTo>
                  <a:cubicBezTo>
                    <a:pt x="130664" y="87970"/>
                    <a:pt x="144574" y="72871"/>
                    <a:pt x="153198" y="58656"/>
                  </a:cubicBezTo>
                  <a:cubicBezTo>
                    <a:pt x="160160" y="47214"/>
                    <a:pt x="163741" y="36290"/>
                    <a:pt x="163848" y="26204"/>
                  </a:cubicBezTo>
                  <a:cubicBezTo>
                    <a:pt x="163939" y="17306"/>
                    <a:pt x="161242" y="10739"/>
                    <a:pt x="158972" y="6793"/>
                  </a:cubicBezTo>
                  <a:cubicBezTo>
                    <a:pt x="156489" y="2496"/>
                    <a:pt x="154005" y="318"/>
                    <a:pt x="153898" y="226"/>
                  </a:cubicBezTo>
                  <a:cubicBezTo>
                    <a:pt x="153738" y="78"/>
                    <a:pt x="153527" y="0"/>
                    <a:pt x="153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5"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52" name="Google Shape;452;p20"/>
          <p:cNvSpPr txBox="1"/>
          <p:nvPr>
            <p:ph idx="1" type="subTitle"/>
          </p:nvPr>
        </p:nvSpPr>
        <p:spPr>
          <a:xfrm>
            <a:off x="1984248" y="1764792"/>
            <a:ext cx="23646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20"/>
          <p:cNvSpPr txBox="1"/>
          <p:nvPr>
            <p:ph idx="2" type="subTitle"/>
          </p:nvPr>
        </p:nvSpPr>
        <p:spPr>
          <a:xfrm>
            <a:off x="5661932" y="1764792"/>
            <a:ext cx="23649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4" name="Google Shape;454;p20"/>
          <p:cNvSpPr txBox="1"/>
          <p:nvPr>
            <p:ph idx="3" type="subTitle"/>
          </p:nvPr>
        </p:nvSpPr>
        <p:spPr>
          <a:xfrm>
            <a:off x="1986044" y="2871216"/>
            <a:ext cx="23646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20"/>
          <p:cNvSpPr txBox="1"/>
          <p:nvPr>
            <p:ph idx="4" type="subTitle"/>
          </p:nvPr>
        </p:nvSpPr>
        <p:spPr>
          <a:xfrm>
            <a:off x="1986044" y="4050792"/>
            <a:ext cx="23649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6" name="Google Shape;456;p20"/>
          <p:cNvSpPr txBox="1"/>
          <p:nvPr>
            <p:ph idx="5" type="subTitle"/>
          </p:nvPr>
        </p:nvSpPr>
        <p:spPr>
          <a:xfrm>
            <a:off x="5661932" y="2871216"/>
            <a:ext cx="23649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20"/>
          <p:cNvSpPr txBox="1"/>
          <p:nvPr>
            <p:ph idx="6" type="subTitle"/>
          </p:nvPr>
        </p:nvSpPr>
        <p:spPr>
          <a:xfrm>
            <a:off x="5661932" y="4050792"/>
            <a:ext cx="2364900" cy="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20"/>
          <p:cNvSpPr txBox="1"/>
          <p:nvPr>
            <p:ph idx="7" type="subTitle"/>
          </p:nvPr>
        </p:nvSpPr>
        <p:spPr>
          <a:xfrm>
            <a:off x="1984248" y="1517904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9" name="Google Shape;459;p20"/>
          <p:cNvSpPr txBox="1"/>
          <p:nvPr>
            <p:ph idx="8" type="subTitle"/>
          </p:nvPr>
        </p:nvSpPr>
        <p:spPr>
          <a:xfrm>
            <a:off x="5660136" y="1517904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0" name="Google Shape;460;p20"/>
          <p:cNvSpPr txBox="1"/>
          <p:nvPr>
            <p:ph idx="9" type="subTitle"/>
          </p:nvPr>
        </p:nvSpPr>
        <p:spPr>
          <a:xfrm>
            <a:off x="5660136" y="2624328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1" name="Google Shape;461;p20"/>
          <p:cNvSpPr txBox="1"/>
          <p:nvPr>
            <p:ph idx="13" type="subTitle"/>
          </p:nvPr>
        </p:nvSpPr>
        <p:spPr>
          <a:xfrm>
            <a:off x="1984248" y="2624328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2" name="Google Shape;462;p20"/>
          <p:cNvSpPr txBox="1"/>
          <p:nvPr>
            <p:ph idx="14" type="subTitle"/>
          </p:nvPr>
        </p:nvSpPr>
        <p:spPr>
          <a:xfrm>
            <a:off x="1984248" y="3794760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3" name="Google Shape;463;p20"/>
          <p:cNvSpPr txBox="1"/>
          <p:nvPr>
            <p:ph idx="15" type="subTitle"/>
          </p:nvPr>
        </p:nvSpPr>
        <p:spPr>
          <a:xfrm>
            <a:off x="5660136" y="3794760"/>
            <a:ext cx="236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564400" y="1825628"/>
            <a:ext cx="40152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4049550" y="970947"/>
            <a:ext cx="1044900" cy="608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3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564400" y="2578353"/>
            <a:ext cx="40152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1"/>
          <p:cNvSpPr txBox="1"/>
          <p:nvPr>
            <p:ph type="title"/>
          </p:nvPr>
        </p:nvSpPr>
        <p:spPr>
          <a:xfrm>
            <a:off x="715925" y="3131363"/>
            <a:ext cx="5049900" cy="5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66" name="Google Shape;466;p21"/>
          <p:cNvSpPr txBox="1"/>
          <p:nvPr>
            <p:ph idx="1" type="subTitle"/>
          </p:nvPr>
        </p:nvSpPr>
        <p:spPr>
          <a:xfrm>
            <a:off x="713225" y="1480238"/>
            <a:ext cx="5049900" cy="127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2"/>
          <p:cNvSpPr txBox="1"/>
          <p:nvPr>
            <p:ph type="title"/>
          </p:nvPr>
        </p:nvSpPr>
        <p:spPr>
          <a:xfrm>
            <a:off x="4641713" y="1047800"/>
            <a:ext cx="3525900" cy="222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69" name="Google Shape;469;p22"/>
          <p:cNvSpPr txBox="1"/>
          <p:nvPr>
            <p:ph idx="1" type="subTitle"/>
          </p:nvPr>
        </p:nvSpPr>
        <p:spPr>
          <a:xfrm>
            <a:off x="4642888" y="3275800"/>
            <a:ext cx="35232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22"/>
          <p:cNvSpPr/>
          <p:nvPr>
            <p:ph idx="2" type="pic"/>
          </p:nvPr>
        </p:nvSpPr>
        <p:spPr>
          <a:xfrm>
            <a:off x="976388" y="1123500"/>
            <a:ext cx="2896500" cy="2896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3"/>
          <p:cNvSpPr txBox="1"/>
          <p:nvPr>
            <p:ph type="title"/>
          </p:nvPr>
        </p:nvSpPr>
        <p:spPr>
          <a:xfrm>
            <a:off x="932718" y="1600813"/>
            <a:ext cx="3432900" cy="121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73" name="Google Shape;473;p23"/>
          <p:cNvSpPr txBox="1"/>
          <p:nvPr>
            <p:ph idx="1" type="subTitle"/>
          </p:nvPr>
        </p:nvSpPr>
        <p:spPr>
          <a:xfrm>
            <a:off x="932718" y="2737488"/>
            <a:ext cx="3432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74" name="Google Shape;474;p23"/>
          <p:cNvGrpSpPr/>
          <p:nvPr/>
        </p:nvGrpSpPr>
        <p:grpSpPr>
          <a:xfrm>
            <a:off x="-169845" y="113220"/>
            <a:ext cx="9219259" cy="4921036"/>
            <a:chOff x="-169845" y="113220"/>
            <a:chExt cx="9219259" cy="4921036"/>
          </a:xfrm>
        </p:grpSpPr>
        <p:grpSp>
          <p:nvGrpSpPr>
            <p:cNvPr id="475" name="Google Shape;475;p23"/>
            <p:cNvGrpSpPr/>
            <p:nvPr/>
          </p:nvGrpSpPr>
          <p:grpSpPr>
            <a:xfrm>
              <a:off x="2547436" y="4727876"/>
              <a:ext cx="203500" cy="306380"/>
              <a:chOff x="1078166" y="2764532"/>
              <a:chExt cx="349176" cy="525704"/>
            </a:xfrm>
          </p:grpSpPr>
          <p:sp>
            <p:nvSpPr>
              <p:cNvPr id="476" name="Google Shape;476;p2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2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2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2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2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2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" name="Google Shape;483;p2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" name="Google Shape;484;p2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7" name="Google Shape;487;p2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8" name="Google Shape;488;p2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" name="Google Shape;489;p2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2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" name="Google Shape;495;p2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" name="Google Shape;496;p2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" name="Google Shape;499;p2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2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2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4" name="Google Shape;504;p23"/>
            <p:cNvGrpSpPr/>
            <p:nvPr/>
          </p:nvGrpSpPr>
          <p:grpSpPr>
            <a:xfrm flipH="1" rot="-2700000">
              <a:off x="8565514" y="159685"/>
              <a:ext cx="349173" cy="525699"/>
              <a:chOff x="1078166" y="2764532"/>
              <a:chExt cx="349176" cy="525704"/>
            </a:xfrm>
          </p:grpSpPr>
          <p:sp>
            <p:nvSpPr>
              <p:cNvPr id="505" name="Google Shape;505;p2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2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2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2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2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2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p2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2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2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" name="Google Shape;521;p2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" name="Google Shape;522;p2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" name="Google Shape;523;p2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2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5" name="Google Shape;525;p2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8" name="Google Shape;528;p2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9" name="Google Shape;529;p2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0" name="Google Shape;530;p2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p2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" name="Google Shape;532;p2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33" name="Google Shape;533;p23"/>
            <p:cNvGrpSpPr/>
            <p:nvPr/>
          </p:nvGrpSpPr>
          <p:grpSpPr>
            <a:xfrm flipH="1" rot="4502543">
              <a:off x="-45427" y="2308912"/>
              <a:ext cx="349170" cy="525695"/>
              <a:chOff x="1078166" y="2764532"/>
              <a:chExt cx="349176" cy="525704"/>
            </a:xfrm>
          </p:grpSpPr>
          <p:sp>
            <p:nvSpPr>
              <p:cNvPr id="534" name="Google Shape;534;p23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" name="Google Shape;535;p23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23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23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23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23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23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23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2" name="Google Shape;542;p23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3" name="Google Shape;543;p23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" name="Google Shape;544;p23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" name="Google Shape;545;p23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p23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" name="Google Shape;547;p23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" name="Google Shape;548;p23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9" name="Google Shape;549;p23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0" name="Google Shape;550;p23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1" name="Google Shape;551;p23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2" name="Google Shape;552;p23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3" name="Google Shape;553;p23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" name="Google Shape;554;p23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" name="Google Shape;555;p23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" name="Google Shape;556;p23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23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" name="Google Shape;558;p23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" name="Google Shape;559;p23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0" name="Google Shape;560;p23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23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62" name="Google Shape;562;p23"/>
          <p:cNvGrpSpPr/>
          <p:nvPr/>
        </p:nvGrpSpPr>
        <p:grpSpPr>
          <a:xfrm flipH="1" rot="-752519">
            <a:off x="8565500" y="2114222"/>
            <a:ext cx="1526351" cy="1408552"/>
            <a:chOff x="3063505" y="2044007"/>
            <a:chExt cx="548494" cy="506163"/>
          </a:xfrm>
        </p:grpSpPr>
        <p:grpSp>
          <p:nvGrpSpPr>
            <p:cNvPr id="563" name="Google Shape;563;p23"/>
            <p:cNvGrpSpPr/>
            <p:nvPr/>
          </p:nvGrpSpPr>
          <p:grpSpPr>
            <a:xfrm>
              <a:off x="3063505" y="2044007"/>
              <a:ext cx="364381" cy="506163"/>
              <a:chOff x="3063505" y="2044007"/>
              <a:chExt cx="364381" cy="506163"/>
            </a:xfrm>
          </p:grpSpPr>
          <p:sp>
            <p:nvSpPr>
              <p:cNvPr id="564" name="Google Shape;564;p23"/>
              <p:cNvSpPr/>
              <p:nvPr/>
            </p:nvSpPr>
            <p:spPr>
              <a:xfrm>
                <a:off x="3316195" y="2046871"/>
                <a:ext cx="31663" cy="18489"/>
              </a:xfrm>
              <a:custGeom>
                <a:rect b="b" l="l" r="r" t="t"/>
                <a:pathLst>
                  <a:path extrusionOk="0" h="5410" w="9265">
                    <a:moveTo>
                      <a:pt x="1" y="2331"/>
                    </a:moveTo>
                    <a:cubicBezTo>
                      <a:pt x="1783" y="3977"/>
                      <a:pt x="7878" y="5409"/>
                      <a:pt x="9264" y="3291"/>
                    </a:cubicBezTo>
                    <a:cubicBezTo>
                      <a:pt x="6567" y="2529"/>
                      <a:pt x="1479" y="0"/>
                      <a:pt x="1" y="23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23"/>
              <p:cNvSpPr/>
              <p:nvPr/>
            </p:nvSpPr>
            <p:spPr>
              <a:xfrm>
                <a:off x="3356029" y="2059837"/>
                <a:ext cx="28379" cy="19268"/>
              </a:xfrm>
              <a:custGeom>
                <a:rect b="b" l="l" r="r" t="t"/>
                <a:pathLst>
                  <a:path extrusionOk="0" h="5638" w="8304">
                    <a:moveTo>
                      <a:pt x="0" y="1295"/>
                    </a:moveTo>
                    <a:cubicBezTo>
                      <a:pt x="457" y="3382"/>
                      <a:pt x="6826" y="5637"/>
                      <a:pt x="8304" y="4144"/>
                    </a:cubicBezTo>
                    <a:cubicBezTo>
                      <a:pt x="6582" y="2575"/>
                      <a:pt x="2697" y="0"/>
                      <a:pt x="0" y="12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6" name="Google Shape;566;p23"/>
              <p:cNvSpPr/>
              <p:nvPr/>
            </p:nvSpPr>
            <p:spPr>
              <a:xfrm>
                <a:off x="3276155" y="2044007"/>
                <a:ext cx="29162" cy="13697"/>
              </a:xfrm>
              <a:custGeom>
                <a:rect b="b" l="l" r="r" t="t"/>
                <a:pathLst>
                  <a:path extrusionOk="0" h="4008" w="8533">
                    <a:moveTo>
                      <a:pt x="0" y="2529"/>
                    </a:moveTo>
                    <a:cubicBezTo>
                      <a:pt x="2270" y="4007"/>
                      <a:pt x="6445" y="3505"/>
                      <a:pt x="8532" y="2590"/>
                    </a:cubicBezTo>
                    <a:cubicBezTo>
                      <a:pt x="6704" y="0"/>
                      <a:pt x="1524" y="579"/>
                      <a:pt x="0" y="25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23"/>
              <p:cNvSpPr/>
              <p:nvPr/>
            </p:nvSpPr>
            <p:spPr>
              <a:xfrm>
                <a:off x="3388936" y="2075612"/>
                <a:ext cx="23225" cy="23225"/>
              </a:xfrm>
              <a:custGeom>
                <a:rect b="b" l="l" r="r" t="t"/>
                <a:pathLst>
                  <a:path extrusionOk="0" h="6796" w="6796">
                    <a:moveTo>
                      <a:pt x="0" y="1768"/>
                    </a:moveTo>
                    <a:cubicBezTo>
                      <a:pt x="2560" y="2773"/>
                      <a:pt x="3078" y="6796"/>
                      <a:pt x="6217" y="6232"/>
                    </a:cubicBezTo>
                    <a:cubicBezTo>
                      <a:pt x="6796" y="3261"/>
                      <a:pt x="2529" y="1"/>
                      <a:pt x="0" y="17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23"/>
              <p:cNvSpPr/>
              <p:nvPr/>
            </p:nvSpPr>
            <p:spPr>
              <a:xfrm>
                <a:off x="3241529" y="2047650"/>
                <a:ext cx="25413" cy="16616"/>
              </a:xfrm>
              <a:custGeom>
                <a:rect b="b" l="l" r="r" t="t"/>
                <a:pathLst>
                  <a:path extrusionOk="0" h="4862" w="7436">
                    <a:moveTo>
                      <a:pt x="214" y="4861"/>
                    </a:moveTo>
                    <a:cubicBezTo>
                      <a:pt x="3032" y="4511"/>
                      <a:pt x="5363" y="3337"/>
                      <a:pt x="7435" y="1738"/>
                    </a:cubicBezTo>
                    <a:cubicBezTo>
                      <a:pt x="4343" y="1"/>
                      <a:pt x="0" y="2027"/>
                      <a:pt x="214" y="48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23"/>
              <p:cNvSpPr/>
              <p:nvPr/>
            </p:nvSpPr>
            <p:spPr>
              <a:xfrm>
                <a:off x="3412107" y="2097587"/>
                <a:ext cx="15779" cy="23068"/>
              </a:xfrm>
              <a:custGeom>
                <a:rect b="b" l="l" r="r" t="t"/>
                <a:pathLst>
                  <a:path extrusionOk="0" h="6750" w="4617">
                    <a:moveTo>
                      <a:pt x="153" y="1646"/>
                    </a:moveTo>
                    <a:cubicBezTo>
                      <a:pt x="0" y="3992"/>
                      <a:pt x="1006" y="6521"/>
                      <a:pt x="3367" y="6750"/>
                    </a:cubicBezTo>
                    <a:cubicBezTo>
                      <a:pt x="4617" y="4571"/>
                      <a:pt x="2438" y="0"/>
                      <a:pt x="153" y="16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23"/>
              <p:cNvSpPr/>
              <p:nvPr/>
            </p:nvSpPr>
            <p:spPr>
              <a:xfrm>
                <a:off x="3211486" y="2062438"/>
                <a:ext cx="23328" cy="22080"/>
              </a:xfrm>
              <a:custGeom>
                <a:rect b="b" l="l" r="r" t="t"/>
                <a:pathLst>
                  <a:path extrusionOk="0" h="6461" w="6826">
                    <a:moveTo>
                      <a:pt x="1539" y="6461"/>
                    </a:moveTo>
                    <a:cubicBezTo>
                      <a:pt x="3824" y="5425"/>
                      <a:pt x="4982" y="2469"/>
                      <a:pt x="6826" y="686"/>
                    </a:cubicBezTo>
                    <a:cubicBezTo>
                      <a:pt x="3855" y="1"/>
                      <a:pt x="0" y="3673"/>
                      <a:pt x="1539" y="64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23"/>
              <p:cNvSpPr/>
              <p:nvPr/>
            </p:nvSpPr>
            <p:spPr>
              <a:xfrm>
                <a:off x="3229657" y="2088421"/>
                <a:ext cx="19476" cy="14897"/>
              </a:xfrm>
              <a:custGeom>
                <a:rect b="b" l="l" r="r" t="t"/>
                <a:pathLst>
                  <a:path extrusionOk="0" h="4359" w="5699">
                    <a:moveTo>
                      <a:pt x="1" y="2682"/>
                    </a:moveTo>
                    <a:cubicBezTo>
                      <a:pt x="1189" y="3672"/>
                      <a:pt x="4861" y="4358"/>
                      <a:pt x="5699" y="2713"/>
                    </a:cubicBezTo>
                    <a:cubicBezTo>
                      <a:pt x="4907" y="1311"/>
                      <a:pt x="153" y="1"/>
                      <a:pt x="1" y="26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2" name="Google Shape;572;p23"/>
              <p:cNvSpPr/>
              <p:nvPr/>
            </p:nvSpPr>
            <p:spPr>
              <a:xfrm>
                <a:off x="3254232" y="2094931"/>
                <a:ext cx="28225" cy="17915"/>
              </a:xfrm>
              <a:custGeom>
                <a:rect b="b" l="l" r="r" t="t"/>
                <a:pathLst>
                  <a:path extrusionOk="0" h="5242" w="8259">
                    <a:moveTo>
                      <a:pt x="1" y="2392"/>
                    </a:moveTo>
                    <a:cubicBezTo>
                      <a:pt x="1479" y="4099"/>
                      <a:pt x="6948" y="5241"/>
                      <a:pt x="8259" y="3565"/>
                    </a:cubicBezTo>
                    <a:cubicBezTo>
                      <a:pt x="6568" y="2057"/>
                      <a:pt x="1387" y="0"/>
                      <a:pt x="1" y="2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3" name="Google Shape;573;p23"/>
              <p:cNvSpPr/>
              <p:nvPr/>
            </p:nvSpPr>
            <p:spPr>
              <a:xfrm>
                <a:off x="3288339" y="2104199"/>
                <a:ext cx="26298" cy="20256"/>
              </a:xfrm>
              <a:custGeom>
                <a:rect b="b" l="l" r="r" t="t"/>
                <a:pathLst>
                  <a:path extrusionOk="0" h="5927" w="7695">
                    <a:moveTo>
                      <a:pt x="0" y="2483"/>
                    </a:moveTo>
                    <a:cubicBezTo>
                      <a:pt x="884" y="4205"/>
                      <a:pt x="4465" y="5211"/>
                      <a:pt x="6003" y="5927"/>
                    </a:cubicBezTo>
                    <a:cubicBezTo>
                      <a:pt x="7695" y="3474"/>
                      <a:pt x="1798" y="0"/>
                      <a:pt x="0" y="24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4" name="Google Shape;574;p23"/>
              <p:cNvSpPr/>
              <p:nvPr/>
            </p:nvSpPr>
            <p:spPr>
              <a:xfrm>
                <a:off x="3196230" y="2088578"/>
                <a:ext cx="23485" cy="32753"/>
              </a:xfrm>
              <a:custGeom>
                <a:rect b="b" l="l" r="r" t="t"/>
                <a:pathLst>
                  <a:path extrusionOk="0" h="9584" w="6872">
                    <a:moveTo>
                      <a:pt x="61" y="3459"/>
                    </a:moveTo>
                    <a:cubicBezTo>
                      <a:pt x="1600" y="4068"/>
                      <a:pt x="2407" y="3398"/>
                      <a:pt x="3626" y="3428"/>
                    </a:cubicBezTo>
                    <a:cubicBezTo>
                      <a:pt x="2956" y="6217"/>
                      <a:pt x="2880" y="8654"/>
                      <a:pt x="5378" y="9584"/>
                    </a:cubicBezTo>
                    <a:cubicBezTo>
                      <a:pt x="6536" y="7329"/>
                      <a:pt x="4144" y="3428"/>
                      <a:pt x="6871" y="1890"/>
                    </a:cubicBezTo>
                    <a:cubicBezTo>
                      <a:pt x="5211" y="0"/>
                      <a:pt x="0" y="457"/>
                      <a:pt x="61" y="34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5" name="Google Shape;575;p23"/>
              <p:cNvSpPr/>
              <p:nvPr/>
            </p:nvSpPr>
            <p:spPr>
              <a:xfrm>
                <a:off x="3309322" y="2127575"/>
                <a:ext cx="15468" cy="25153"/>
              </a:xfrm>
              <a:custGeom>
                <a:rect b="b" l="l" r="r" t="t"/>
                <a:pathLst>
                  <a:path extrusionOk="0" h="7360" w="4526">
                    <a:moveTo>
                      <a:pt x="1539" y="1"/>
                    </a:moveTo>
                    <a:cubicBezTo>
                      <a:pt x="945" y="1433"/>
                      <a:pt x="1" y="5958"/>
                      <a:pt x="1539" y="7360"/>
                    </a:cubicBezTo>
                    <a:cubicBezTo>
                      <a:pt x="3703" y="6217"/>
                      <a:pt x="4526" y="489"/>
                      <a:pt x="15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6" name="Google Shape;576;p23"/>
              <p:cNvSpPr/>
              <p:nvPr/>
            </p:nvSpPr>
            <p:spPr>
              <a:xfrm>
                <a:off x="3159520" y="2095762"/>
                <a:ext cx="24842" cy="14846"/>
              </a:xfrm>
              <a:custGeom>
                <a:rect b="b" l="l" r="r" t="t"/>
                <a:pathLst>
                  <a:path extrusionOk="0" h="4344" w="7269">
                    <a:moveTo>
                      <a:pt x="1" y="3581"/>
                    </a:moveTo>
                    <a:cubicBezTo>
                      <a:pt x="2606" y="4343"/>
                      <a:pt x="5531" y="2941"/>
                      <a:pt x="7268" y="1174"/>
                    </a:cubicBezTo>
                    <a:cubicBezTo>
                      <a:pt x="4373" y="1"/>
                      <a:pt x="1326" y="1037"/>
                      <a:pt x="1" y="35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>
                <a:off x="3125259" y="2105864"/>
                <a:ext cx="23957" cy="15676"/>
              </a:xfrm>
              <a:custGeom>
                <a:rect b="b" l="l" r="r" t="t"/>
                <a:pathLst>
                  <a:path extrusionOk="0" h="4587" w="7010">
                    <a:moveTo>
                      <a:pt x="0" y="3520"/>
                    </a:moveTo>
                    <a:cubicBezTo>
                      <a:pt x="260" y="3810"/>
                      <a:pt x="305" y="4221"/>
                      <a:pt x="442" y="4587"/>
                    </a:cubicBezTo>
                    <a:cubicBezTo>
                      <a:pt x="3154" y="4358"/>
                      <a:pt x="5242" y="3093"/>
                      <a:pt x="7009" y="1280"/>
                    </a:cubicBezTo>
                    <a:cubicBezTo>
                      <a:pt x="4221" y="1"/>
                      <a:pt x="1707" y="1890"/>
                      <a:pt x="0" y="35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8" name="Google Shape;578;p23"/>
              <p:cNvSpPr/>
              <p:nvPr/>
            </p:nvSpPr>
            <p:spPr>
              <a:xfrm>
                <a:off x="3215180" y="2128047"/>
                <a:ext cx="14897" cy="21664"/>
              </a:xfrm>
              <a:custGeom>
                <a:rect b="b" l="l" r="r" t="t"/>
                <a:pathLst>
                  <a:path extrusionOk="0" h="6339" w="4359">
                    <a:moveTo>
                      <a:pt x="31" y="0"/>
                    </a:moveTo>
                    <a:cubicBezTo>
                      <a:pt x="1" y="2864"/>
                      <a:pt x="1007" y="6094"/>
                      <a:pt x="4358" y="6338"/>
                    </a:cubicBezTo>
                    <a:cubicBezTo>
                      <a:pt x="4054" y="3672"/>
                      <a:pt x="3399" y="229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" name="Google Shape;579;p23"/>
              <p:cNvSpPr/>
              <p:nvPr/>
            </p:nvSpPr>
            <p:spPr>
              <a:xfrm>
                <a:off x="3278079" y="2154132"/>
                <a:ext cx="27914" cy="15310"/>
              </a:xfrm>
              <a:custGeom>
                <a:rect b="b" l="l" r="r" t="t"/>
                <a:pathLst>
                  <a:path extrusionOk="0" h="4480" w="8168">
                    <a:moveTo>
                      <a:pt x="2850" y="1387"/>
                    </a:moveTo>
                    <a:cubicBezTo>
                      <a:pt x="1890" y="1524"/>
                      <a:pt x="306" y="930"/>
                      <a:pt x="1" y="2316"/>
                    </a:cubicBezTo>
                    <a:cubicBezTo>
                      <a:pt x="2363" y="4480"/>
                      <a:pt x="7116" y="4160"/>
                      <a:pt x="8167" y="1082"/>
                    </a:cubicBezTo>
                    <a:cubicBezTo>
                      <a:pt x="6568" y="0"/>
                      <a:pt x="4541" y="1143"/>
                      <a:pt x="2850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" name="Google Shape;580;p23"/>
              <p:cNvSpPr/>
              <p:nvPr/>
            </p:nvSpPr>
            <p:spPr>
              <a:xfrm>
                <a:off x="3240121" y="2151894"/>
                <a:ext cx="30518" cy="20570"/>
              </a:xfrm>
              <a:custGeom>
                <a:rect b="b" l="l" r="r" t="t"/>
                <a:pathLst>
                  <a:path extrusionOk="0" h="6019" w="8930">
                    <a:moveTo>
                      <a:pt x="458" y="0"/>
                    </a:moveTo>
                    <a:cubicBezTo>
                      <a:pt x="397" y="427"/>
                      <a:pt x="77" y="427"/>
                      <a:pt x="1" y="823"/>
                    </a:cubicBezTo>
                    <a:cubicBezTo>
                      <a:pt x="489" y="3078"/>
                      <a:pt x="7467" y="6018"/>
                      <a:pt x="8929" y="3123"/>
                    </a:cubicBezTo>
                    <a:cubicBezTo>
                      <a:pt x="7863" y="1036"/>
                      <a:pt x="3246" y="1067"/>
                      <a:pt x="4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" name="Google Shape;581;p23"/>
              <p:cNvSpPr/>
              <p:nvPr/>
            </p:nvSpPr>
            <p:spPr>
              <a:xfrm>
                <a:off x="3096672" y="2123724"/>
                <a:ext cx="20573" cy="16872"/>
              </a:xfrm>
              <a:custGeom>
                <a:rect b="b" l="l" r="r" t="t"/>
                <a:pathLst>
                  <a:path extrusionOk="0" h="4937" w="6020">
                    <a:moveTo>
                      <a:pt x="1" y="4937"/>
                    </a:moveTo>
                    <a:cubicBezTo>
                      <a:pt x="2667" y="4602"/>
                      <a:pt x="5379" y="2728"/>
                      <a:pt x="6019" y="61"/>
                    </a:cubicBezTo>
                    <a:cubicBezTo>
                      <a:pt x="3185" y="0"/>
                      <a:pt x="1" y="2301"/>
                      <a:pt x="1" y="49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" name="Google Shape;582;p23"/>
              <p:cNvSpPr/>
              <p:nvPr/>
            </p:nvSpPr>
            <p:spPr>
              <a:xfrm>
                <a:off x="3072616" y="2143665"/>
                <a:ext cx="18126" cy="22966"/>
              </a:xfrm>
              <a:custGeom>
                <a:rect b="b" l="l" r="r" t="t"/>
                <a:pathLst>
                  <a:path extrusionOk="0" h="6720" w="5304">
                    <a:moveTo>
                      <a:pt x="1525" y="6720"/>
                    </a:moveTo>
                    <a:cubicBezTo>
                      <a:pt x="3383" y="5791"/>
                      <a:pt x="4953" y="2743"/>
                      <a:pt x="5303" y="321"/>
                    </a:cubicBezTo>
                    <a:cubicBezTo>
                      <a:pt x="2850" y="1"/>
                      <a:pt x="1" y="4404"/>
                      <a:pt x="1525" y="67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" name="Google Shape;583;p23"/>
              <p:cNvSpPr/>
              <p:nvPr/>
            </p:nvSpPr>
            <p:spPr>
              <a:xfrm>
                <a:off x="3320935" y="2228798"/>
                <a:ext cx="23068" cy="12710"/>
              </a:xfrm>
              <a:custGeom>
                <a:rect b="b" l="l" r="r" t="t"/>
                <a:pathLst>
                  <a:path extrusionOk="0" h="3719" w="6750">
                    <a:moveTo>
                      <a:pt x="107" y="1555"/>
                    </a:moveTo>
                    <a:cubicBezTo>
                      <a:pt x="594" y="1631"/>
                      <a:pt x="0" y="2362"/>
                      <a:pt x="46" y="2728"/>
                    </a:cubicBezTo>
                    <a:cubicBezTo>
                      <a:pt x="2758" y="3459"/>
                      <a:pt x="5165" y="3718"/>
                      <a:pt x="6750" y="2545"/>
                    </a:cubicBezTo>
                    <a:cubicBezTo>
                      <a:pt x="5729" y="1037"/>
                      <a:pt x="1082" y="1"/>
                      <a:pt x="107" y="15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" name="Google Shape;584;p23"/>
              <p:cNvSpPr/>
              <p:nvPr/>
            </p:nvSpPr>
            <p:spPr>
              <a:xfrm>
                <a:off x="3350042" y="2234785"/>
                <a:ext cx="23642" cy="20987"/>
              </a:xfrm>
              <a:custGeom>
                <a:rect b="b" l="l" r="r" t="t"/>
                <a:pathLst>
                  <a:path extrusionOk="0" h="6141" w="6918">
                    <a:moveTo>
                      <a:pt x="0" y="2195"/>
                    </a:moveTo>
                    <a:cubicBezTo>
                      <a:pt x="1326" y="3855"/>
                      <a:pt x="4418" y="6141"/>
                      <a:pt x="6628" y="6049"/>
                    </a:cubicBezTo>
                    <a:cubicBezTo>
                      <a:pt x="6917" y="3292"/>
                      <a:pt x="2316" y="1"/>
                      <a:pt x="0" y="21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23"/>
              <p:cNvSpPr/>
              <p:nvPr/>
            </p:nvSpPr>
            <p:spPr>
              <a:xfrm>
                <a:off x="3289224" y="2227185"/>
                <a:ext cx="23485" cy="13851"/>
              </a:xfrm>
              <a:custGeom>
                <a:rect b="b" l="l" r="r" t="t"/>
                <a:pathLst>
                  <a:path extrusionOk="0" h="4053" w="6872">
                    <a:moveTo>
                      <a:pt x="0" y="2468"/>
                    </a:moveTo>
                    <a:cubicBezTo>
                      <a:pt x="2042" y="4053"/>
                      <a:pt x="5287" y="2834"/>
                      <a:pt x="6872" y="1615"/>
                    </a:cubicBezTo>
                    <a:cubicBezTo>
                      <a:pt x="4815" y="0"/>
                      <a:pt x="854" y="0"/>
                      <a:pt x="0" y="24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6" name="Google Shape;586;p23"/>
              <p:cNvSpPr/>
              <p:nvPr/>
            </p:nvSpPr>
            <p:spPr>
              <a:xfrm>
                <a:off x="3063505" y="2172044"/>
                <a:ext cx="13489" cy="26766"/>
              </a:xfrm>
              <a:custGeom>
                <a:rect b="b" l="l" r="r" t="t"/>
                <a:pathLst>
                  <a:path extrusionOk="0" h="7832" w="3947">
                    <a:moveTo>
                      <a:pt x="1997" y="7832"/>
                    </a:moveTo>
                    <a:cubicBezTo>
                      <a:pt x="3429" y="6506"/>
                      <a:pt x="2926" y="3505"/>
                      <a:pt x="3947" y="1204"/>
                    </a:cubicBezTo>
                    <a:cubicBezTo>
                      <a:pt x="1631" y="0"/>
                      <a:pt x="1" y="6750"/>
                      <a:pt x="1997" y="78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7" name="Google Shape;587;p23"/>
              <p:cNvSpPr/>
              <p:nvPr/>
            </p:nvSpPr>
            <p:spPr>
              <a:xfrm>
                <a:off x="3259023" y="2230151"/>
                <a:ext cx="23902" cy="18123"/>
              </a:xfrm>
              <a:custGeom>
                <a:rect b="b" l="l" r="r" t="t"/>
                <a:pathLst>
                  <a:path extrusionOk="0" h="5303" w="6994">
                    <a:moveTo>
                      <a:pt x="1" y="3596"/>
                    </a:moveTo>
                    <a:cubicBezTo>
                      <a:pt x="2347" y="5303"/>
                      <a:pt x="5425" y="3063"/>
                      <a:pt x="6994" y="1357"/>
                    </a:cubicBezTo>
                    <a:cubicBezTo>
                      <a:pt x="4160" y="1"/>
                      <a:pt x="1387" y="1448"/>
                      <a:pt x="1" y="35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8" name="Google Shape;588;p23"/>
              <p:cNvSpPr/>
              <p:nvPr/>
            </p:nvSpPr>
            <p:spPr>
              <a:xfrm>
                <a:off x="3370400" y="2260926"/>
                <a:ext cx="11250" cy="23174"/>
              </a:xfrm>
              <a:custGeom>
                <a:rect b="b" l="l" r="r" t="t"/>
                <a:pathLst>
                  <a:path extrusionOk="0" h="6781" w="3292">
                    <a:moveTo>
                      <a:pt x="899" y="6780"/>
                    </a:moveTo>
                    <a:cubicBezTo>
                      <a:pt x="2956" y="6597"/>
                      <a:pt x="3291" y="2164"/>
                      <a:pt x="2667" y="808"/>
                    </a:cubicBezTo>
                    <a:cubicBezTo>
                      <a:pt x="275" y="0"/>
                      <a:pt x="0" y="5942"/>
                      <a:pt x="899" y="67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9" name="Google Shape;589;p23"/>
              <p:cNvSpPr/>
              <p:nvPr/>
            </p:nvSpPr>
            <p:spPr>
              <a:xfrm>
                <a:off x="3234083" y="2243275"/>
                <a:ext cx="18800" cy="14999"/>
              </a:xfrm>
              <a:custGeom>
                <a:rect b="b" l="l" r="r" t="t"/>
                <a:pathLst>
                  <a:path extrusionOk="0" h="4389" w="5501">
                    <a:moveTo>
                      <a:pt x="1" y="4068"/>
                    </a:moveTo>
                    <a:cubicBezTo>
                      <a:pt x="2591" y="4388"/>
                      <a:pt x="4084" y="2865"/>
                      <a:pt x="5501" y="1204"/>
                    </a:cubicBezTo>
                    <a:cubicBezTo>
                      <a:pt x="3200" y="0"/>
                      <a:pt x="229" y="1707"/>
                      <a:pt x="1" y="40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0" name="Google Shape;590;p23"/>
              <p:cNvSpPr/>
              <p:nvPr/>
            </p:nvSpPr>
            <p:spPr>
              <a:xfrm>
                <a:off x="3064704" y="2209117"/>
                <a:ext cx="13434" cy="28485"/>
              </a:xfrm>
              <a:custGeom>
                <a:rect b="b" l="l" r="r" t="t"/>
                <a:pathLst>
                  <a:path extrusionOk="0" h="8335" w="3931">
                    <a:moveTo>
                      <a:pt x="1356" y="0"/>
                    </a:moveTo>
                    <a:cubicBezTo>
                      <a:pt x="0" y="3230"/>
                      <a:pt x="107" y="7146"/>
                      <a:pt x="3245" y="8334"/>
                    </a:cubicBezTo>
                    <a:cubicBezTo>
                      <a:pt x="3931" y="5714"/>
                      <a:pt x="2225" y="2895"/>
                      <a:pt x="2026" y="168"/>
                    </a:cubicBezTo>
                    <a:cubicBezTo>
                      <a:pt x="1798" y="122"/>
                      <a:pt x="1569" y="61"/>
                      <a:pt x="13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1" name="Google Shape;591;p23"/>
              <p:cNvSpPr/>
              <p:nvPr/>
            </p:nvSpPr>
            <p:spPr>
              <a:xfrm>
                <a:off x="3356080" y="2288574"/>
                <a:ext cx="15625" cy="21089"/>
              </a:xfrm>
              <a:custGeom>
                <a:rect b="b" l="l" r="r" t="t"/>
                <a:pathLst>
                  <a:path extrusionOk="0" h="6171" w="4572">
                    <a:moveTo>
                      <a:pt x="397" y="5805"/>
                    </a:moveTo>
                    <a:cubicBezTo>
                      <a:pt x="2926" y="6171"/>
                      <a:pt x="4327" y="3139"/>
                      <a:pt x="4571" y="686"/>
                    </a:cubicBezTo>
                    <a:cubicBezTo>
                      <a:pt x="2621" y="0"/>
                      <a:pt x="0" y="3550"/>
                      <a:pt x="397" y="58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" name="Google Shape;592;p23"/>
              <p:cNvSpPr/>
              <p:nvPr/>
            </p:nvSpPr>
            <p:spPr>
              <a:xfrm>
                <a:off x="3211172" y="2256968"/>
                <a:ext cx="18123" cy="16715"/>
              </a:xfrm>
              <a:custGeom>
                <a:rect b="b" l="l" r="r" t="t"/>
                <a:pathLst>
                  <a:path extrusionOk="0" h="4891" w="5303">
                    <a:moveTo>
                      <a:pt x="306" y="4601"/>
                    </a:moveTo>
                    <a:cubicBezTo>
                      <a:pt x="2880" y="4891"/>
                      <a:pt x="4130" y="2941"/>
                      <a:pt x="5303" y="884"/>
                    </a:cubicBezTo>
                    <a:cubicBezTo>
                      <a:pt x="3200" y="0"/>
                      <a:pt x="1" y="2407"/>
                      <a:pt x="306" y="46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" name="Google Shape;593;p23"/>
              <p:cNvSpPr/>
              <p:nvPr/>
            </p:nvSpPr>
            <p:spPr>
              <a:xfrm>
                <a:off x="3191282" y="2273578"/>
                <a:ext cx="16718" cy="18697"/>
              </a:xfrm>
              <a:custGeom>
                <a:rect b="b" l="l" r="r" t="t"/>
                <a:pathLst>
                  <a:path extrusionOk="0" h="5471" w="4892">
                    <a:moveTo>
                      <a:pt x="1" y="5059"/>
                    </a:moveTo>
                    <a:cubicBezTo>
                      <a:pt x="168" y="5150"/>
                      <a:pt x="443" y="5181"/>
                      <a:pt x="397" y="5394"/>
                    </a:cubicBezTo>
                    <a:cubicBezTo>
                      <a:pt x="2835" y="5470"/>
                      <a:pt x="3612" y="2743"/>
                      <a:pt x="4891" y="854"/>
                    </a:cubicBezTo>
                    <a:cubicBezTo>
                      <a:pt x="2774" y="0"/>
                      <a:pt x="123" y="2484"/>
                      <a:pt x="1" y="50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" name="Google Shape;594;p23"/>
              <p:cNvSpPr/>
              <p:nvPr/>
            </p:nvSpPr>
            <p:spPr>
              <a:xfrm>
                <a:off x="3327548" y="2310391"/>
                <a:ext cx="22391" cy="17757"/>
              </a:xfrm>
              <a:custGeom>
                <a:rect b="b" l="l" r="r" t="t"/>
                <a:pathLst>
                  <a:path extrusionOk="0" h="5196" w="6552">
                    <a:moveTo>
                      <a:pt x="0" y="4784"/>
                    </a:moveTo>
                    <a:cubicBezTo>
                      <a:pt x="2346" y="5196"/>
                      <a:pt x="5211" y="3779"/>
                      <a:pt x="6552" y="1478"/>
                    </a:cubicBezTo>
                    <a:cubicBezTo>
                      <a:pt x="3718" y="0"/>
                      <a:pt x="640" y="2529"/>
                      <a:pt x="0" y="47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" name="Google Shape;595;p23"/>
              <p:cNvSpPr/>
              <p:nvPr/>
            </p:nvSpPr>
            <p:spPr>
              <a:xfrm>
                <a:off x="3072305" y="2245462"/>
                <a:ext cx="19114" cy="26243"/>
              </a:xfrm>
              <a:custGeom>
                <a:rect b="b" l="l" r="r" t="t"/>
                <a:pathLst>
                  <a:path extrusionOk="0" h="7679" w="5593">
                    <a:moveTo>
                      <a:pt x="5592" y="7679"/>
                    </a:moveTo>
                    <a:cubicBezTo>
                      <a:pt x="5150" y="4586"/>
                      <a:pt x="3551" y="2194"/>
                      <a:pt x="1631" y="0"/>
                    </a:cubicBezTo>
                    <a:cubicBezTo>
                      <a:pt x="1" y="2727"/>
                      <a:pt x="2606" y="7054"/>
                      <a:pt x="5592" y="76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" name="Google Shape;596;p23"/>
              <p:cNvSpPr/>
              <p:nvPr/>
            </p:nvSpPr>
            <p:spPr>
              <a:xfrm>
                <a:off x="3289849" y="2326426"/>
                <a:ext cx="27962" cy="15416"/>
              </a:xfrm>
              <a:custGeom>
                <a:rect b="b" l="l" r="r" t="t"/>
                <a:pathLst>
                  <a:path extrusionOk="0" h="4511" w="8182">
                    <a:moveTo>
                      <a:pt x="0" y="3200"/>
                    </a:moveTo>
                    <a:cubicBezTo>
                      <a:pt x="3200" y="4511"/>
                      <a:pt x="6719" y="3688"/>
                      <a:pt x="8182" y="1022"/>
                    </a:cubicBezTo>
                    <a:cubicBezTo>
                      <a:pt x="5165" y="1"/>
                      <a:pt x="1829" y="1144"/>
                      <a:pt x="0" y="32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7" name="Google Shape;597;p23"/>
              <p:cNvSpPr/>
              <p:nvPr/>
            </p:nvSpPr>
            <p:spPr>
              <a:xfrm>
                <a:off x="3095995" y="2274982"/>
                <a:ext cx="18178" cy="19165"/>
              </a:xfrm>
              <a:custGeom>
                <a:rect b="b" l="l" r="r" t="t"/>
                <a:pathLst>
                  <a:path extrusionOk="0" h="5608" w="5319">
                    <a:moveTo>
                      <a:pt x="549" y="1"/>
                    </a:moveTo>
                    <a:cubicBezTo>
                      <a:pt x="367" y="1"/>
                      <a:pt x="245" y="123"/>
                      <a:pt x="214" y="382"/>
                    </a:cubicBezTo>
                    <a:cubicBezTo>
                      <a:pt x="1" y="2286"/>
                      <a:pt x="1814" y="5608"/>
                      <a:pt x="4815" y="5608"/>
                    </a:cubicBezTo>
                    <a:cubicBezTo>
                      <a:pt x="5318" y="2713"/>
                      <a:pt x="2576" y="778"/>
                      <a:pt x="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8" name="Google Shape;598;p23"/>
              <p:cNvSpPr/>
              <p:nvPr/>
            </p:nvSpPr>
            <p:spPr>
              <a:xfrm>
                <a:off x="3174724" y="2292893"/>
                <a:ext cx="15208" cy="24999"/>
              </a:xfrm>
              <a:custGeom>
                <a:rect b="b" l="l" r="r" t="t"/>
                <a:pathLst>
                  <a:path extrusionOk="0" h="7315" w="4450">
                    <a:moveTo>
                      <a:pt x="1387" y="7314"/>
                    </a:moveTo>
                    <a:cubicBezTo>
                      <a:pt x="3276" y="7116"/>
                      <a:pt x="3977" y="3475"/>
                      <a:pt x="4450" y="1921"/>
                    </a:cubicBezTo>
                    <a:cubicBezTo>
                      <a:pt x="2179" y="1"/>
                      <a:pt x="1" y="6034"/>
                      <a:pt x="1387" y="73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9" name="Google Shape;599;p23"/>
              <p:cNvSpPr/>
              <p:nvPr/>
            </p:nvSpPr>
            <p:spPr>
              <a:xfrm>
                <a:off x="3255483" y="2332830"/>
                <a:ext cx="27340" cy="15522"/>
              </a:xfrm>
              <a:custGeom>
                <a:rect b="b" l="l" r="r" t="t"/>
                <a:pathLst>
                  <a:path extrusionOk="0" h="4542" w="8000">
                    <a:moveTo>
                      <a:pt x="1" y="2530"/>
                    </a:moveTo>
                    <a:cubicBezTo>
                      <a:pt x="1875" y="4541"/>
                      <a:pt x="6613" y="3932"/>
                      <a:pt x="7999" y="1982"/>
                    </a:cubicBezTo>
                    <a:cubicBezTo>
                      <a:pt x="6141" y="1"/>
                      <a:pt x="1448" y="717"/>
                      <a:pt x="1" y="2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0" name="Google Shape;600;p23"/>
              <p:cNvSpPr/>
              <p:nvPr/>
            </p:nvSpPr>
            <p:spPr>
              <a:xfrm>
                <a:off x="3118127" y="2293625"/>
                <a:ext cx="22651" cy="25932"/>
              </a:xfrm>
              <a:custGeom>
                <a:rect b="b" l="l" r="r" t="t"/>
                <a:pathLst>
                  <a:path extrusionOk="0" h="7588" w="6628">
                    <a:moveTo>
                      <a:pt x="0" y="2011"/>
                    </a:moveTo>
                    <a:cubicBezTo>
                      <a:pt x="975" y="3718"/>
                      <a:pt x="3962" y="7588"/>
                      <a:pt x="6628" y="5851"/>
                    </a:cubicBezTo>
                    <a:cubicBezTo>
                      <a:pt x="5957" y="3962"/>
                      <a:pt x="2164" y="0"/>
                      <a:pt x="0" y="20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23"/>
              <p:cNvSpPr/>
              <p:nvPr/>
            </p:nvSpPr>
            <p:spPr>
              <a:xfrm>
                <a:off x="3220180" y="2334498"/>
                <a:ext cx="25204" cy="14740"/>
              </a:xfrm>
              <a:custGeom>
                <a:rect b="b" l="l" r="r" t="t"/>
                <a:pathLst>
                  <a:path extrusionOk="0" h="4313" w="7375">
                    <a:moveTo>
                      <a:pt x="290" y="412"/>
                    </a:moveTo>
                    <a:cubicBezTo>
                      <a:pt x="1" y="1097"/>
                      <a:pt x="488" y="1311"/>
                      <a:pt x="107" y="2042"/>
                    </a:cubicBezTo>
                    <a:cubicBezTo>
                      <a:pt x="2606" y="3124"/>
                      <a:pt x="6552" y="4312"/>
                      <a:pt x="7375" y="1524"/>
                    </a:cubicBezTo>
                    <a:cubicBezTo>
                      <a:pt x="5242" y="458"/>
                      <a:pt x="2149" y="0"/>
                      <a:pt x="290" y="4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2" name="Google Shape;602;p23"/>
              <p:cNvSpPr/>
              <p:nvPr/>
            </p:nvSpPr>
            <p:spPr>
              <a:xfrm>
                <a:off x="3148741" y="2311067"/>
                <a:ext cx="24216" cy="22340"/>
              </a:xfrm>
              <a:custGeom>
                <a:rect b="b" l="l" r="r" t="t"/>
                <a:pathLst>
                  <a:path extrusionOk="0" h="6537" w="7086">
                    <a:moveTo>
                      <a:pt x="1" y="2773"/>
                    </a:moveTo>
                    <a:cubicBezTo>
                      <a:pt x="412" y="4556"/>
                      <a:pt x="5653" y="6537"/>
                      <a:pt x="7086" y="4830"/>
                    </a:cubicBezTo>
                    <a:cubicBezTo>
                      <a:pt x="6476" y="3307"/>
                      <a:pt x="915" y="0"/>
                      <a:pt x="1" y="27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3" name="Google Shape;603;p23"/>
              <p:cNvSpPr/>
              <p:nvPr/>
            </p:nvSpPr>
            <p:spPr>
              <a:xfrm>
                <a:off x="3178992" y="2324344"/>
                <a:ext cx="30153" cy="20570"/>
              </a:xfrm>
              <a:custGeom>
                <a:rect b="b" l="l" r="r" t="t"/>
                <a:pathLst>
                  <a:path extrusionOk="0" h="6019" w="8823">
                    <a:moveTo>
                      <a:pt x="1" y="2362"/>
                    </a:moveTo>
                    <a:cubicBezTo>
                      <a:pt x="2027" y="3627"/>
                      <a:pt x="7604" y="6019"/>
                      <a:pt x="8823" y="3200"/>
                    </a:cubicBezTo>
                    <a:cubicBezTo>
                      <a:pt x="7192" y="1082"/>
                      <a:pt x="1311" y="0"/>
                      <a:pt x="1" y="23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" name="Google Shape;604;p23"/>
              <p:cNvSpPr/>
              <p:nvPr/>
            </p:nvSpPr>
            <p:spPr>
              <a:xfrm>
                <a:off x="3163685" y="2332779"/>
                <a:ext cx="13438" cy="25518"/>
              </a:xfrm>
              <a:custGeom>
                <a:rect b="b" l="l" r="r" t="t"/>
                <a:pathLst>
                  <a:path extrusionOk="0" h="7467" w="3932">
                    <a:moveTo>
                      <a:pt x="2530" y="7466"/>
                    </a:moveTo>
                    <a:cubicBezTo>
                      <a:pt x="3931" y="6141"/>
                      <a:pt x="3627" y="2896"/>
                      <a:pt x="3688" y="1113"/>
                    </a:cubicBezTo>
                    <a:cubicBezTo>
                      <a:pt x="1783" y="1"/>
                      <a:pt x="1" y="7162"/>
                      <a:pt x="2530" y="74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" name="Google Shape;605;p23"/>
              <p:cNvSpPr/>
              <p:nvPr/>
            </p:nvSpPr>
            <p:spPr>
              <a:xfrm>
                <a:off x="3164000" y="2367456"/>
                <a:ext cx="12758" cy="25778"/>
              </a:xfrm>
              <a:custGeom>
                <a:rect b="b" l="l" r="r" t="t"/>
                <a:pathLst>
                  <a:path extrusionOk="0" h="7543" w="3733">
                    <a:moveTo>
                      <a:pt x="1752" y="1"/>
                    </a:moveTo>
                    <a:cubicBezTo>
                      <a:pt x="518" y="2058"/>
                      <a:pt x="0" y="6446"/>
                      <a:pt x="2423" y="7543"/>
                    </a:cubicBezTo>
                    <a:cubicBezTo>
                      <a:pt x="3733" y="5181"/>
                      <a:pt x="2834" y="2530"/>
                      <a:pt x="2864" y="290"/>
                    </a:cubicBezTo>
                    <a:cubicBezTo>
                      <a:pt x="2499" y="184"/>
                      <a:pt x="2133" y="92"/>
                      <a:pt x="1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23"/>
              <p:cNvSpPr/>
              <p:nvPr/>
            </p:nvSpPr>
            <p:spPr>
              <a:xfrm>
                <a:off x="3165715" y="2400835"/>
                <a:ext cx="14166" cy="25413"/>
              </a:xfrm>
              <a:custGeom>
                <a:rect b="b" l="l" r="r" t="t"/>
                <a:pathLst>
                  <a:path extrusionOk="0" h="7436" w="4145">
                    <a:moveTo>
                      <a:pt x="1357" y="0"/>
                    </a:moveTo>
                    <a:cubicBezTo>
                      <a:pt x="1" y="2682"/>
                      <a:pt x="915" y="6536"/>
                      <a:pt x="2530" y="7435"/>
                    </a:cubicBezTo>
                    <a:cubicBezTo>
                      <a:pt x="4145" y="5226"/>
                      <a:pt x="3429" y="1295"/>
                      <a:pt x="13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23"/>
              <p:cNvSpPr/>
              <p:nvPr/>
            </p:nvSpPr>
            <p:spPr>
              <a:xfrm>
                <a:off x="3171026" y="2432180"/>
                <a:ext cx="16510" cy="24890"/>
              </a:xfrm>
              <a:custGeom>
                <a:rect b="b" l="l" r="r" t="t"/>
                <a:pathLst>
                  <a:path extrusionOk="0" h="7283" w="4831">
                    <a:moveTo>
                      <a:pt x="1250" y="0"/>
                    </a:moveTo>
                    <a:cubicBezTo>
                      <a:pt x="1" y="2895"/>
                      <a:pt x="885" y="6140"/>
                      <a:pt x="3658" y="7283"/>
                    </a:cubicBezTo>
                    <a:cubicBezTo>
                      <a:pt x="4831" y="4434"/>
                      <a:pt x="3688" y="1341"/>
                      <a:pt x="12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" name="Google Shape;608;p23"/>
              <p:cNvSpPr/>
              <p:nvPr/>
            </p:nvSpPr>
            <p:spPr>
              <a:xfrm>
                <a:off x="3390447" y="2494662"/>
                <a:ext cx="19528" cy="17340"/>
              </a:xfrm>
              <a:custGeom>
                <a:rect b="b" l="l" r="r" t="t"/>
                <a:pathLst>
                  <a:path extrusionOk="0" h="5074" w="5714">
                    <a:moveTo>
                      <a:pt x="0" y="5043"/>
                    </a:moveTo>
                    <a:cubicBezTo>
                      <a:pt x="2590" y="5074"/>
                      <a:pt x="5714" y="2910"/>
                      <a:pt x="5333" y="0"/>
                    </a:cubicBezTo>
                    <a:cubicBezTo>
                      <a:pt x="2834" y="274"/>
                      <a:pt x="305" y="2133"/>
                      <a:pt x="0" y="5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9" name="Google Shape;609;p23"/>
              <p:cNvSpPr/>
              <p:nvPr/>
            </p:nvSpPr>
            <p:spPr>
              <a:xfrm>
                <a:off x="3182950" y="2465867"/>
                <a:ext cx="15263" cy="19374"/>
              </a:xfrm>
              <a:custGeom>
                <a:rect b="b" l="l" r="r" t="t"/>
                <a:pathLst>
                  <a:path extrusionOk="0" h="5669" w="4466">
                    <a:moveTo>
                      <a:pt x="930" y="1"/>
                    </a:moveTo>
                    <a:cubicBezTo>
                      <a:pt x="1" y="2271"/>
                      <a:pt x="1890" y="5455"/>
                      <a:pt x="4465" y="5668"/>
                    </a:cubicBezTo>
                    <a:cubicBezTo>
                      <a:pt x="4343" y="3139"/>
                      <a:pt x="3307" y="1174"/>
                      <a:pt x="9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23"/>
              <p:cNvSpPr/>
              <p:nvPr/>
            </p:nvSpPr>
            <p:spPr>
              <a:xfrm>
                <a:off x="3358425" y="2516008"/>
                <a:ext cx="25464" cy="17604"/>
              </a:xfrm>
              <a:custGeom>
                <a:rect b="b" l="l" r="r" t="t"/>
                <a:pathLst>
                  <a:path extrusionOk="0" h="5151" w="7451">
                    <a:moveTo>
                      <a:pt x="0" y="3764"/>
                    </a:moveTo>
                    <a:cubicBezTo>
                      <a:pt x="2499" y="5151"/>
                      <a:pt x="6201" y="3505"/>
                      <a:pt x="7450" y="686"/>
                    </a:cubicBezTo>
                    <a:cubicBezTo>
                      <a:pt x="4693" y="1"/>
                      <a:pt x="1752" y="1677"/>
                      <a:pt x="0" y="37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23"/>
              <p:cNvSpPr/>
              <p:nvPr/>
            </p:nvSpPr>
            <p:spPr>
              <a:xfrm>
                <a:off x="3202529" y="2487944"/>
                <a:ext cx="17029" cy="21664"/>
              </a:xfrm>
              <a:custGeom>
                <a:rect b="b" l="l" r="r" t="t"/>
                <a:pathLst>
                  <a:path extrusionOk="0" h="6339" w="4983">
                    <a:moveTo>
                      <a:pt x="1" y="1661"/>
                    </a:moveTo>
                    <a:cubicBezTo>
                      <a:pt x="488" y="3414"/>
                      <a:pt x="2316" y="6339"/>
                      <a:pt x="4663" y="5729"/>
                    </a:cubicBezTo>
                    <a:cubicBezTo>
                      <a:pt x="4983" y="4328"/>
                      <a:pt x="1798" y="1"/>
                      <a:pt x="1" y="1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2" name="Google Shape;612;p23"/>
              <p:cNvSpPr/>
              <p:nvPr/>
            </p:nvSpPr>
            <p:spPr>
              <a:xfrm>
                <a:off x="3329940" y="2528349"/>
                <a:ext cx="23331" cy="16250"/>
              </a:xfrm>
              <a:custGeom>
                <a:rect b="b" l="l" r="r" t="t"/>
                <a:pathLst>
                  <a:path extrusionOk="0" h="4755" w="6827">
                    <a:moveTo>
                      <a:pt x="1" y="3947"/>
                    </a:moveTo>
                    <a:cubicBezTo>
                      <a:pt x="2500" y="4754"/>
                      <a:pt x="5577" y="3825"/>
                      <a:pt x="6827" y="1418"/>
                    </a:cubicBezTo>
                    <a:cubicBezTo>
                      <a:pt x="4633" y="1"/>
                      <a:pt x="1220" y="1661"/>
                      <a:pt x="1" y="3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23"/>
              <p:cNvSpPr/>
              <p:nvPr/>
            </p:nvSpPr>
            <p:spPr>
              <a:xfrm>
                <a:off x="3228355" y="2511323"/>
                <a:ext cx="24374" cy="19268"/>
              </a:xfrm>
              <a:custGeom>
                <a:rect b="b" l="l" r="r" t="t"/>
                <a:pathLst>
                  <a:path extrusionOk="0" h="5638" w="7132">
                    <a:moveTo>
                      <a:pt x="1" y="1524"/>
                    </a:moveTo>
                    <a:cubicBezTo>
                      <a:pt x="473" y="3490"/>
                      <a:pt x="5029" y="5638"/>
                      <a:pt x="7131" y="4312"/>
                    </a:cubicBezTo>
                    <a:cubicBezTo>
                      <a:pt x="6293" y="2758"/>
                      <a:pt x="1905" y="1"/>
                      <a:pt x="1" y="15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4" name="Google Shape;614;p23"/>
              <p:cNvSpPr/>
              <p:nvPr/>
            </p:nvSpPr>
            <p:spPr>
              <a:xfrm>
                <a:off x="3293441" y="2536578"/>
                <a:ext cx="27706" cy="13591"/>
              </a:xfrm>
              <a:custGeom>
                <a:rect b="b" l="l" r="r" t="t"/>
                <a:pathLst>
                  <a:path extrusionOk="0" h="3977" w="8107">
                    <a:moveTo>
                      <a:pt x="1" y="1417"/>
                    </a:moveTo>
                    <a:cubicBezTo>
                      <a:pt x="991" y="3977"/>
                      <a:pt x="7070" y="3763"/>
                      <a:pt x="8106" y="1356"/>
                    </a:cubicBezTo>
                    <a:cubicBezTo>
                      <a:pt x="6034" y="0"/>
                      <a:pt x="1966" y="472"/>
                      <a:pt x="1" y="14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5" name="Google Shape;615;p23"/>
              <p:cNvSpPr/>
              <p:nvPr/>
            </p:nvSpPr>
            <p:spPr>
              <a:xfrm>
                <a:off x="3260483" y="2528140"/>
                <a:ext cx="23851" cy="16616"/>
              </a:xfrm>
              <a:custGeom>
                <a:rect b="b" l="l" r="r" t="t"/>
                <a:pathLst>
                  <a:path extrusionOk="0" h="4862" w="6979">
                    <a:moveTo>
                      <a:pt x="0" y="1631"/>
                    </a:moveTo>
                    <a:cubicBezTo>
                      <a:pt x="625" y="3475"/>
                      <a:pt x="5729" y="4861"/>
                      <a:pt x="6978" y="3200"/>
                    </a:cubicBezTo>
                    <a:cubicBezTo>
                      <a:pt x="6369" y="1707"/>
                      <a:pt x="1036" y="1"/>
                      <a:pt x="0" y="16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16" name="Google Shape;616;p23"/>
            <p:cNvGrpSpPr/>
            <p:nvPr/>
          </p:nvGrpSpPr>
          <p:grpSpPr>
            <a:xfrm>
              <a:off x="3434958" y="2089514"/>
              <a:ext cx="177040" cy="166466"/>
              <a:chOff x="3353996" y="2089514"/>
              <a:chExt cx="177040" cy="166466"/>
            </a:xfrm>
          </p:grpSpPr>
          <p:sp>
            <p:nvSpPr>
              <p:cNvPr id="617" name="Google Shape;617;p23"/>
              <p:cNvSpPr/>
              <p:nvPr/>
            </p:nvSpPr>
            <p:spPr>
              <a:xfrm>
                <a:off x="3495884" y="2089514"/>
                <a:ext cx="35152" cy="18851"/>
              </a:xfrm>
              <a:custGeom>
                <a:rect b="b" l="l" r="r" t="t"/>
                <a:pathLst>
                  <a:path extrusionOk="0" h="5516" w="10286">
                    <a:moveTo>
                      <a:pt x="1" y="2667"/>
                    </a:moveTo>
                    <a:cubicBezTo>
                      <a:pt x="2621" y="3703"/>
                      <a:pt x="5714" y="4465"/>
                      <a:pt x="8304" y="5516"/>
                    </a:cubicBezTo>
                    <a:cubicBezTo>
                      <a:pt x="10285" y="2042"/>
                      <a:pt x="1281" y="1"/>
                      <a:pt x="1" y="26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" name="Google Shape;618;p23"/>
              <p:cNvSpPr/>
              <p:nvPr/>
            </p:nvSpPr>
            <p:spPr>
              <a:xfrm>
                <a:off x="3492343" y="2105553"/>
                <a:ext cx="21612" cy="15468"/>
              </a:xfrm>
              <a:custGeom>
                <a:rect b="b" l="l" r="r" t="t"/>
                <a:pathLst>
                  <a:path extrusionOk="0" h="4526" w="6324">
                    <a:moveTo>
                      <a:pt x="1" y="3885"/>
                    </a:moveTo>
                    <a:cubicBezTo>
                      <a:pt x="2027" y="4525"/>
                      <a:pt x="4556" y="3306"/>
                      <a:pt x="6324" y="2423"/>
                    </a:cubicBezTo>
                    <a:cubicBezTo>
                      <a:pt x="4602" y="0"/>
                      <a:pt x="290" y="1905"/>
                      <a:pt x="1" y="388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" name="Google Shape;619;p23"/>
              <p:cNvSpPr/>
              <p:nvPr/>
            </p:nvSpPr>
            <p:spPr>
              <a:xfrm>
                <a:off x="3379668" y="2114144"/>
                <a:ext cx="147096" cy="141837"/>
              </a:xfrm>
              <a:custGeom>
                <a:rect b="b" l="l" r="r" t="t"/>
                <a:pathLst>
                  <a:path extrusionOk="0" h="41503" w="43042">
                    <a:moveTo>
                      <a:pt x="40436" y="3763"/>
                    </a:moveTo>
                    <a:cubicBezTo>
                      <a:pt x="35957" y="1463"/>
                      <a:pt x="31554" y="8654"/>
                      <a:pt x="30046" y="11793"/>
                    </a:cubicBezTo>
                    <a:cubicBezTo>
                      <a:pt x="28141" y="6719"/>
                      <a:pt x="19594" y="0"/>
                      <a:pt x="13454" y="4190"/>
                    </a:cubicBezTo>
                    <a:cubicBezTo>
                      <a:pt x="7664" y="8167"/>
                      <a:pt x="9127" y="16958"/>
                      <a:pt x="11442" y="21269"/>
                    </a:cubicBezTo>
                    <a:cubicBezTo>
                      <a:pt x="7633" y="20279"/>
                      <a:pt x="4236" y="20294"/>
                      <a:pt x="2667" y="22107"/>
                    </a:cubicBezTo>
                    <a:cubicBezTo>
                      <a:pt x="0" y="25200"/>
                      <a:pt x="1265" y="29238"/>
                      <a:pt x="4114" y="30335"/>
                    </a:cubicBezTo>
                    <a:cubicBezTo>
                      <a:pt x="6430" y="31218"/>
                      <a:pt x="10391" y="31142"/>
                      <a:pt x="12936" y="31173"/>
                    </a:cubicBezTo>
                    <a:cubicBezTo>
                      <a:pt x="13743" y="31188"/>
                      <a:pt x="15602" y="31005"/>
                      <a:pt x="16851" y="30746"/>
                    </a:cubicBezTo>
                    <a:cubicBezTo>
                      <a:pt x="17979" y="30518"/>
                      <a:pt x="20279" y="29466"/>
                      <a:pt x="20493" y="29543"/>
                    </a:cubicBezTo>
                    <a:cubicBezTo>
                      <a:pt x="21117" y="29771"/>
                      <a:pt x="21376" y="31919"/>
                      <a:pt x="23037" y="32574"/>
                    </a:cubicBezTo>
                    <a:cubicBezTo>
                      <a:pt x="24606" y="33214"/>
                      <a:pt x="25353" y="32666"/>
                      <a:pt x="26770" y="32833"/>
                    </a:cubicBezTo>
                    <a:cubicBezTo>
                      <a:pt x="27791" y="34799"/>
                      <a:pt x="27623" y="37084"/>
                      <a:pt x="26785" y="39248"/>
                    </a:cubicBezTo>
                    <a:cubicBezTo>
                      <a:pt x="30670" y="41503"/>
                      <a:pt x="30366" y="34525"/>
                      <a:pt x="29741" y="33352"/>
                    </a:cubicBezTo>
                    <a:cubicBezTo>
                      <a:pt x="30731" y="34875"/>
                      <a:pt x="32697" y="37313"/>
                      <a:pt x="35028" y="35896"/>
                    </a:cubicBezTo>
                    <a:cubicBezTo>
                      <a:pt x="35485" y="34860"/>
                      <a:pt x="35226" y="34266"/>
                      <a:pt x="35150" y="33550"/>
                    </a:cubicBezTo>
                    <a:cubicBezTo>
                      <a:pt x="33078" y="33214"/>
                      <a:pt x="32133" y="32529"/>
                      <a:pt x="31082" y="30838"/>
                    </a:cubicBezTo>
                    <a:cubicBezTo>
                      <a:pt x="32544" y="29375"/>
                      <a:pt x="33260" y="26038"/>
                      <a:pt x="32240" y="24484"/>
                    </a:cubicBezTo>
                    <a:cubicBezTo>
                      <a:pt x="34220" y="19182"/>
                      <a:pt x="42295" y="15541"/>
                      <a:pt x="42905" y="8913"/>
                    </a:cubicBezTo>
                    <a:cubicBezTo>
                      <a:pt x="43042" y="7542"/>
                      <a:pt x="41853" y="4495"/>
                      <a:pt x="40436" y="37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" name="Google Shape;620;p23"/>
              <p:cNvSpPr/>
              <p:nvPr/>
            </p:nvSpPr>
            <p:spPr>
              <a:xfrm>
                <a:off x="3353996" y="2179227"/>
                <a:ext cx="14429" cy="34735"/>
              </a:xfrm>
              <a:custGeom>
                <a:rect b="b" l="l" r="r" t="t"/>
                <a:pathLst>
                  <a:path extrusionOk="0" h="10164" w="4222">
                    <a:moveTo>
                      <a:pt x="3840" y="1"/>
                    </a:moveTo>
                    <a:cubicBezTo>
                      <a:pt x="2225" y="946"/>
                      <a:pt x="473" y="3094"/>
                      <a:pt x="169" y="5958"/>
                    </a:cubicBezTo>
                    <a:cubicBezTo>
                      <a:pt x="1" y="7436"/>
                      <a:pt x="214" y="9721"/>
                      <a:pt x="1692" y="10163"/>
                    </a:cubicBezTo>
                    <a:cubicBezTo>
                      <a:pt x="2957" y="7253"/>
                      <a:pt x="2286" y="3201"/>
                      <a:pt x="4221" y="351"/>
                    </a:cubicBezTo>
                    <a:cubicBezTo>
                      <a:pt x="4221" y="153"/>
                      <a:pt x="4099" y="31"/>
                      <a:pt x="38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1" name="Google Shape;621;p23"/>
              <p:cNvSpPr/>
              <p:nvPr/>
            </p:nvSpPr>
            <p:spPr>
              <a:xfrm>
                <a:off x="3361443" y="2182300"/>
                <a:ext cx="20519" cy="25050"/>
              </a:xfrm>
              <a:custGeom>
                <a:rect b="b" l="l" r="r" t="t"/>
                <a:pathLst>
                  <a:path extrusionOk="0" h="7330" w="6004">
                    <a:moveTo>
                      <a:pt x="3109" y="7329"/>
                    </a:moveTo>
                    <a:cubicBezTo>
                      <a:pt x="3444" y="4892"/>
                      <a:pt x="5577" y="2774"/>
                      <a:pt x="6004" y="702"/>
                    </a:cubicBezTo>
                    <a:cubicBezTo>
                      <a:pt x="3261" y="1"/>
                      <a:pt x="1" y="5760"/>
                      <a:pt x="3109" y="73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2" name="Google Shape;622;p23"/>
              <p:cNvSpPr/>
              <p:nvPr/>
            </p:nvSpPr>
            <p:spPr>
              <a:xfrm>
                <a:off x="3481410" y="2136375"/>
                <a:ext cx="40251" cy="46191"/>
              </a:xfrm>
              <a:custGeom>
                <a:rect b="b" l="l" r="r" t="t"/>
                <a:pathLst>
                  <a:path extrusionOk="0" h="13516" w="11778">
                    <a:moveTo>
                      <a:pt x="2194" y="9828"/>
                    </a:moveTo>
                    <a:cubicBezTo>
                      <a:pt x="3367" y="7741"/>
                      <a:pt x="5196" y="5090"/>
                      <a:pt x="6811" y="4831"/>
                    </a:cubicBezTo>
                    <a:cubicBezTo>
                      <a:pt x="5683" y="7832"/>
                      <a:pt x="1920" y="10376"/>
                      <a:pt x="2682" y="13515"/>
                    </a:cubicBezTo>
                    <a:cubicBezTo>
                      <a:pt x="5135" y="9615"/>
                      <a:pt x="11778" y="5928"/>
                      <a:pt x="10132" y="214"/>
                    </a:cubicBezTo>
                    <a:cubicBezTo>
                      <a:pt x="6095" y="1"/>
                      <a:pt x="0" y="4495"/>
                      <a:pt x="2194" y="98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3" name="Google Shape;623;p23"/>
              <p:cNvSpPr/>
              <p:nvPr/>
            </p:nvSpPr>
            <p:spPr>
              <a:xfrm>
                <a:off x="3424342" y="2133877"/>
                <a:ext cx="25676" cy="21923"/>
              </a:xfrm>
              <a:custGeom>
                <a:rect b="b" l="l" r="r" t="t"/>
                <a:pathLst>
                  <a:path extrusionOk="0" h="6415" w="7513">
                    <a:moveTo>
                      <a:pt x="1" y="6415"/>
                    </a:moveTo>
                    <a:cubicBezTo>
                      <a:pt x="2271" y="4297"/>
                      <a:pt x="4800" y="2575"/>
                      <a:pt x="7512" y="1204"/>
                    </a:cubicBezTo>
                    <a:cubicBezTo>
                      <a:pt x="3398" y="1"/>
                      <a:pt x="488" y="2545"/>
                      <a:pt x="1" y="64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4" name="Google Shape;624;p23"/>
              <p:cNvSpPr/>
              <p:nvPr/>
            </p:nvSpPr>
            <p:spPr>
              <a:xfrm>
                <a:off x="3423979" y="2144133"/>
                <a:ext cx="48634" cy="31872"/>
              </a:xfrm>
              <a:custGeom>
                <a:rect b="b" l="l" r="r" t="t"/>
                <a:pathLst>
                  <a:path extrusionOk="0" h="9326" w="14231">
                    <a:moveTo>
                      <a:pt x="12448" y="1586"/>
                    </a:moveTo>
                    <a:cubicBezTo>
                      <a:pt x="8395" y="1"/>
                      <a:pt x="1234" y="5913"/>
                      <a:pt x="0" y="9325"/>
                    </a:cubicBezTo>
                    <a:cubicBezTo>
                      <a:pt x="3961" y="6217"/>
                      <a:pt x="8502" y="4084"/>
                      <a:pt x="14230" y="3947"/>
                    </a:cubicBezTo>
                    <a:cubicBezTo>
                      <a:pt x="13850" y="3124"/>
                      <a:pt x="13332" y="1936"/>
                      <a:pt x="12448" y="158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23"/>
              <p:cNvSpPr/>
              <p:nvPr/>
            </p:nvSpPr>
            <p:spPr>
              <a:xfrm>
                <a:off x="3431060" y="2169128"/>
                <a:ext cx="49831" cy="24890"/>
              </a:xfrm>
              <a:custGeom>
                <a:rect b="b" l="l" r="r" t="t"/>
                <a:pathLst>
                  <a:path extrusionOk="0" h="7283" w="14581">
                    <a:moveTo>
                      <a:pt x="13636" y="107"/>
                    </a:moveTo>
                    <a:cubicBezTo>
                      <a:pt x="13484" y="76"/>
                      <a:pt x="13347" y="31"/>
                      <a:pt x="13194" y="0"/>
                    </a:cubicBezTo>
                    <a:cubicBezTo>
                      <a:pt x="10391" y="991"/>
                      <a:pt x="5805" y="1585"/>
                      <a:pt x="3230" y="3611"/>
                    </a:cubicBezTo>
                    <a:cubicBezTo>
                      <a:pt x="2514" y="4175"/>
                      <a:pt x="0" y="6140"/>
                      <a:pt x="1813" y="7283"/>
                    </a:cubicBezTo>
                    <a:cubicBezTo>
                      <a:pt x="5074" y="3855"/>
                      <a:pt x="9416" y="2240"/>
                      <a:pt x="14581" y="2011"/>
                    </a:cubicBezTo>
                    <a:cubicBezTo>
                      <a:pt x="14474" y="1250"/>
                      <a:pt x="14459" y="442"/>
                      <a:pt x="13636" y="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" name="Google Shape;626;p23"/>
              <p:cNvSpPr/>
              <p:nvPr/>
            </p:nvSpPr>
            <p:spPr>
              <a:xfrm>
                <a:off x="3445950" y="2184019"/>
                <a:ext cx="36765" cy="21144"/>
              </a:xfrm>
              <a:custGeom>
                <a:rect b="b" l="l" r="r" t="t"/>
                <a:pathLst>
                  <a:path extrusionOk="0" h="6187" w="10758">
                    <a:moveTo>
                      <a:pt x="10087" y="1"/>
                    </a:moveTo>
                    <a:cubicBezTo>
                      <a:pt x="7756" y="1494"/>
                      <a:pt x="3596" y="2393"/>
                      <a:pt x="1463" y="3962"/>
                    </a:cubicBezTo>
                    <a:cubicBezTo>
                      <a:pt x="1311" y="4084"/>
                      <a:pt x="1" y="5211"/>
                      <a:pt x="610" y="5409"/>
                    </a:cubicBezTo>
                    <a:cubicBezTo>
                      <a:pt x="1220" y="6186"/>
                      <a:pt x="1905" y="4404"/>
                      <a:pt x="2408" y="3962"/>
                    </a:cubicBezTo>
                    <a:cubicBezTo>
                      <a:pt x="4891" y="3048"/>
                      <a:pt x="6948" y="1387"/>
                      <a:pt x="10635" y="2515"/>
                    </a:cubicBezTo>
                    <a:cubicBezTo>
                      <a:pt x="10727" y="1707"/>
                      <a:pt x="10468" y="1098"/>
                      <a:pt x="10757" y="1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" name="Google Shape;627;p23"/>
              <p:cNvSpPr/>
              <p:nvPr/>
            </p:nvSpPr>
            <p:spPr>
              <a:xfrm>
                <a:off x="3446265" y="2188601"/>
                <a:ext cx="37647" cy="35463"/>
              </a:xfrm>
              <a:custGeom>
                <a:rect b="b" l="l" r="r" t="t"/>
                <a:pathLst>
                  <a:path extrusionOk="0" h="10377" w="11016">
                    <a:moveTo>
                      <a:pt x="4449" y="9127"/>
                    </a:moveTo>
                    <a:cubicBezTo>
                      <a:pt x="6917" y="10376"/>
                      <a:pt x="10574" y="8136"/>
                      <a:pt x="11016" y="4861"/>
                    </a:cubicBezTo>
                    <a:cubicBezTo>
                      <a:pt x="8700" y="0"/>
                      <a:pt x="0" y="6841"/>
                      <a:pt x="4449" y="91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23"/>
              <p:cNvSpPr/>
              <p:nvPr/>
            </p:nvSpPr>
            <p:spPr>
              <a:xfrm>
                <a:off x="3390132" y="2181414"/>
                <a:ext cx="46085" cy="35880"/>
              </a:xfrm>
              <a:custGeom>
                <a:rect b="b" l="l" r="r" t="t"/>
                <a:pathLst>
                  <a:path extrusionOk="0" h="10499" w="13485">
                    <a:moveTo>
                      <a:pt x="13485" y="6705"/>
                    </a:moveTo>
                    <a:cubicBezTo>
                      <a:pt x="11489" y="3063"/>
                      <a:pt x="62" y="1"/>
                      <a:pt x="31" y="6339"/>
                    </a:cubicBezTo>
                    <a:cubicBezTo>
                      <a:pt x="1" y="10498"/>
                      <a:pt x="9828" y="9462"/>
                      <a:pt x="11915" y="8198"/>
                    </a:cubicBezTo>
                    <a:cubicBezTo>
                      <a:pt x="9279" y="7025"/>
                      <a:pt x="5409" y="7543"/>
                      <a:pt x="4221" y="5745"/>
                    </a:cubicBezTo>
                    <a:cubicBezTo>
                      <a:pt x="6339" y="4419"/>
                      <a:pt x="10544" y="6629"/>
                      <a:pt x="13485" y="67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29" name="Google Shape;629;p23"/>
          <p:cNvGrpSpPr/>
          <p:nvPr/>
        </p:nvGrpSpPr>
        <p:grpSpPr>
          <a:xfrm>
            <a:off x="-638950" y="-249499"/>
            <a:ext cx="1489239" cy="1449558"/>
            <a:chOff x="1094827" y="1752938"/>
            <a:chExt cx="626811" cy="610109"/>
          </a:xfrm>
        </p:grpSpPr>
        <p:sp>
          <p:nvSpPr>
            <p:cNvPr id="630" name="Google Shape;630;p23"/>
            <p:cNvSpPr/>
            <p:nvPr/>
          </p:nvSpPr>
          <p:spPr>
            <a:xfrm>
              <a:off x="1452697" y="2060684"/>
              <a:ext cx="268940" cy="55155"/>
            </a:xfrm>
            <a:custGeom>
              <a:rect b="b" l="l" r="r" t="t"/>
              <a:pathLst>
                <a:path extrusionOk="0" h="16139" w="78695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23"/>
            <p:cNvSpPr/>
            <p:nvPr/>
          </p:nvSpPr>
          <p:spPr>
            <a:xfrm>
              <a:off x="1478783" y="2087600"/>
              <a:ext cx="203082" cy="127996"/>
            </a:xfrm>
            <a:custGeom>
              <a:rect b="b" l="l" r="r" t="t"/>
              <a:pathLst>
                <a:path extrusionOk="0" h="37453" w="59424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23"/>
            <p:cNvSpPr/>
            <p:nvPr/>
          </p:nvSpPr>
          <p:spPr>
            <a:xfrm>
              <a:off x="1441607" y="2080936"/>
              <a:ext cx="211140" cy="183650"/>
            </a:xfrm>
            <a:custGeom>
              <a:rect b="b" l="l" r="r" t="t"/>
              <a:pathLst>
                <a:path extrusionOk="0" h="53738" w="61782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23"/>
            <p:cNvSpPr/>
            <p:nvPr/>
          </p:nvSpPr>
          <p:spPr>
            <a:xfrm>
              <a:off x="1430254" y="2062454"/>
              <a:ext cx="9531" cy="9531"/>
            </a:xfrm>
            <a:custGeom>
              <a:rect b="b" l="l" r="r" t="t"/>
              <a:pathLst>
                <a:path extrusionOk="0" h="2789" w="2789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1431296" y="1820379"/>
              <a:ext cx="183547" cy="204014"/>
            </a:xfrm>
            <a:custGeom>
              <a:rect b="b" l="l" r="r" t="t"/>
              <a:pathLst>
                <a:path extrusionOk="0" h="59697" w="53708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1437961" y="1789167"/>
              <a:ext cx="131741" cy="198153"/>
            </a:xfrm>
            <a:custGeom>
              <a:rect b="b" l="l" r="r" t="t"/>
              <a:pathLst>
                <a:path extrusionOk="0" h="57982" w="38549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1479042" y="1949725"/>
              <a:ext cx="232804" cy="79354"/>
            </a:xfrm>
            <a:custGeom>
              <a:rect b="b" l="l" r="r" t="t"/>
              <a:pathLst>
                <a:path extrusionOk="0" h="23220" w="68121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1437130" y="2128737"/>
              <a:ext cx="79354" cy="221939"/>
            </a:xfrm>
            <a:custGeom>
              <a:rect b="b" l="l" r="r" t="t"/>
              <a:pathLst>
                <a:path extrusionOk="0" h="64942" w="2322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1445565" y="1855166"/>
              <a:ext cx="211663" cy="180007"/>
            </a:xfrm>
            <a:custGeom>
              <a:rect b="b" l="l" r="r" t="t"/>
              <a:pathLst>
                <a:path extrusionOk="0" h="52672" w="61935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1478783" y="2087600"/>
              <a:ext cx="229888" cy="83681"/>
            </a:xfrm>
            <a:custGeom>
              <a:rect b="b" l="l" r="r" t="t"/>
              <a:pathLst>
                <a:path extrusionOk="0" h="24486" w="67268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1430986" y="2095204"/>
              <a:ext cx="180003" cy="204602"/>
            </a:xfrm>
            <a:custGeom>
              <a:rect b="b" l="l" r="r" t="t"/>
              <a:pathLst>
                <a:path extrusionOk="0" h="59869" w="52671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1437130" y="2128737"/>
              <a:ext cx="127008" cy="200033"/>
            </a:xfrm>
            <a:custGeom>
              <a:rect b="b" l="l" r="r" t="t"/>
              <a:pathLst>
                <a:path extrusionOk="0" h="58532" w="37164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23"/>
            <p:cNvSpPr/>
            <p:nvPr/>
          </p:nvSpPr>
          <p:spPr>
            <a:xfrm>
              <a:off x="1410938" y="1756127"/>
              <a:ext cx="60818" cy="257126"/>
            </a:xfrm>
            <a:custGeom>
              <a:rect b="b" l="l" r="r" t="t"/>
              <a:pathLst>
                <a:path extrusionOk="0" h="75238" w="17796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1437961" y="1767729"/>
              <a:ext cx="83575" cy="219591"/>
            </a:xfrm>
            <a:custGeom>
              <a:rect b="b" l="l" r="r" t="t"/>
              <a:pathLst>
                <a:path extrusionOk="0" h="64255" w="24455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1479042" y="1905533"/>
              <a:ext cx="204965" cy="123546"/>
            </a:xfrm>
            <a:custGeom>
              <a:rect b="b" l="l" r="r" t="t"/>
              <a:pathLst>
                <a:path extrusionOk="0" h="36151" w="59975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1452957" y="2004531"/>
              <a:ext cx="267949" cy="56156"/>
            </a:xfrm>
            <a:custGeom>
              <a:rect b="b" l="l" r="r" t="t"/>
              <a:pathLst>
                <a:path extrusionOk="0" h="16432" w="78405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1246806" y="2128422"/>
              <a:ext cx="131851" cy="198362"/>
            </a:xfrm>
            <a:custGeom>
              <a:rect b="b" l="l" r="r" t="t"/>
              <a:pathLst>
                <a:path extrusionOk="0" h="58043" w="38581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1201620" y="2091455"/>
              <a:ext cx="183650" cy="204131"/>
            </a:xfrm>
            <a:custGeom>
              <a:rect b="b" l="l" r="r" t="t"/>
              <a:pathLst>
                <a:path extrusionOk="0" h="59731" w="53738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1294979" y="2128422"/>
              <a:ext cx="83677" cy="219769"/>
            </a:xfrm>
            <a:custGeom>
              <a:rect b="b" l="l" r="r" t="t"/>
              <a:pathLst>
                <a:path extrusionOk="0" h="64307" w="24485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1299979" y="1765251"/>
              <a:ext cx="79409" cy="222069"/>
            </a:xfrm>
            <a:custGeom>
              <a:rect b="b" l="l" r="r" t="t"/>
              <a:pathLst>
                <a:path extrusionOk="0" h="64980" w="23236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1358121" y="2007673"/>
              <a:ext cx="100444" cy="100392"/>
            </a:xfrm>
            <a:custGeom>
              <a:rect b="b" l="l" r="r" t="t"/>
              <a:pathLst>
                <a:path extrusionOk="0" h="29376" w="29391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1095558" y="2055267"/>
              <a:ext cx="267898" cy="56105"/>
            </a:xfrm>
            <a:custGeom>
              <a:rect b="b" l="l" r="r" t="t"/>
              <a:pathLst>
                <a:path extrusionOk="0" h="16417" w="7839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3"/>
            <p:cNvSpPr/>
            <p:nvPr/>
          </p:nvSpPr>
          <p:spPr>
            <a:xfrm>
              <a:off x="1134606" y="1900328"/>
              <a:ext cx="203023" cy="128023"/>
            </a:xfrm>
            <a:custGeom>
              <a:rect b="b" l="l" r="r" t="t"/>
              <a:pathLst>
                <a:path extrusionOk="0" h="37461" w="59407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23"/>
            <p:cNvSpPr/>
            <p:nvPr/>
          </p:nvSpPr>
          <p:spPr>
            <a:xfrm>
              <a:off x="1104669" y="2086872"/>
              <a:ext cx="232961" cy="79409"/>
            </a:xfrm>
            <a:custGeom>
              <a:rect b="b" l="l" r="r" t="t"/>
              <a:pathLst>
                <a:path extrusionOk="0" h="23236" w="68167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23"/>
            <p:cNvSpPr/>
            <p:nvPr/>
          </p:nvSpPr>
          <p:spPr>
            <a:xfrm>
              <a:off x="1205475" y="1816097"/>
              <a:ext cx="179952" cy="204390"/>
            </a:xfrm>
            <a:custGeom>
              <a:rect b="b" l="l" r="r" t="t"/>
              <a:pathLst>
                <a:path extrusionOk="0" h="59807" w="52656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23"/>
            <p:cNvSpPr/>
            <p:nvPr/>
          </p:nvSpPr>
          <p:spPr>
            <a:xfrm>
              <a:off x="1094827" y="2000061"/>
              <a:ext cx="268574" cy="55210"/>
            </a:xfrm>
            <a:custGeom>
              <a:rect b="b" l="l" r="r" t="t"/>
              <a:pathLst>
                <a:path extrusionOk="0" h="16155" w="78588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23"/>
            <p:cNvSpPr/>
            <p:nvPr/>
          </p:nvSpPr>
          <p:spPr>
            <a:xfrm>
              <a:off x="1107844" y="1944674"/>
              <a:ext cx="229786" cy="83677"/>
            </a:xfrm>
            <a:custGeom>
              <a:rect b="b" l="l" r="r" t="t"/>
              <a:pathLst>
                <a:path extrusionOk="0" h="24485" w="67238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23"/>
            <p:cNvSpPr/>
            <p:nvPr/>
          </p:nvSpPr>
          <p:spPr>
            <a:xfrm>
              <a:off x="1159236" y="2080782"/>
              <a:ext cx="211663" cy="179952"/>
            </a:xfrm>
            <a:custGeom>
              <a:rect b="b" l="l" r="r" t="t"/>
              <a:pathLst>
                <a:path extrusionOk="0" h="52656" w="61935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23"/>
            <p:cNvSpPr/>
            <p:nvPr/>
          </p:nvSpPr>
          <p:spPr>
            <a:xfrm>
              <a:off x="1405522" y="2102494"/>
              <a:ext cx="62592" cy="257037"/>
            </a:xfrm>
            <a:custGeom>
              <a:rect b="b" l="l" r="r" t="t"/>
              <a:pathLst>
                <a:path extrusionOk="0" h="75212" w="18315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23"/>
            <p:cNvSpPr/>
            <p:nvPr/>
          </p:nvSpPr>
          <p:spPr>
            <a:xfrm>
              <a:off x="1410262" y="2074480"/>
              <a:ext cx="16353" cy="16353"/>
            </a:xfrm>
            <a:custGeom>
              <a:rect b="b" l="l" r="r" t="t"/>
              <a:pathLst>
                <a:path extrusionOk="0" h="4785" w="4785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23"/>
            <p:cNvSpPr/>
            <p:nvPr/>
          </p:nvSpPr>
          <p:spPr>
            <a:xfrm>
              <a:off x="1252322" y="1787154"/>
              <a:ext cx="127066" cy="200166"/>
            </a:xfrm>
            <a:custGeom>
              <a:rect b="b" l="l" r="r" t="t"/>
              <a:pathLst>
                <a:path extrusionOk="0" h="58571" w="37181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1413645" y="2029492"/>
              <a:ext cx="9583" cy="9531"/>
            </a:xfrm>
            <a:custGeom>
              <a:rect b="b" l="l" r="r" t="t"/>
              <a:pathLst>
                <a:path extrusionOk="0" h="2789" w="2804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1163716" y="1851314"/>
              <a:ext cx="210880" cy="183598"/>
            </a:xfrm>
            <a:custGeom>
              <a:rect b="b" l="l" r="r" t="t"/>
              <a:pathLst>
                <a:path extrusionOk="0" h="53723" w="61706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1371261" y="2046416"/>
              <a:ext cx="26557" cy="26557"/>
            </a:xfrm>
            <a:custGeom>
              <a:rect b="b" l="l" r="r" t="t"/>
              <a:pathLst>
                <a:path extrusionOk="0" h="7771" w="7771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1348508" y="1756414"/>
              <a:ext cx="62486" cy="256576"/>
            </a:xfrm>
            <a:custGeom>
              <a:rect b="b" l="l" r="r" t="t"/>
              <a:pathLst>
                <a:path extrusionOk="0" h="75077" w="18284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1132508" y="2086872"/>
              <a:ext cx="205122" cy="123601"/>
            </a:xfrm>
            <a:custGeom>
              <a:rect b="b" l="l" r="r" t="t"/>
              <a:pathLst>
                <a:path extrusionOk="0" h="36167" w="60021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1344861" y="2102494"/>
              <a:ext cx="60664" cy="257307"/>
            </a:xfrm>
            <a:custGeom>
              <a:rect b="b" l="l" r="r" t="t"/>
              <a:pathLst>
                <a:path extrusionOk="0" h="75291" w="17751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1100763" y="1752938"/>
              <a:ext cx="614938" cy="610109"/>
            </a:xfrm>
            <a:custGeom>
              <a:rect b="b" l="l" r="r" t="t"/>
              <a:pathLst>
                <a:path extrusionOk="0" h="178525" w="179938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1412083" y="2027931"/>
              <a:ext cx="12710" cy="12655"/>
            </a:xfrm>
            <a:custGeom>
              <a:rect b="b" l="l" r="r" t="t"/>
              <a:pathLst>
                <a:path extrusionOk="0" h="3703" w="3719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1428680" y="2060825"/>
              <a:ext cx="12658" cy="12761"/>
            </a:xfrm>
            <a:custGeom>
              <a:rect b="b" l="l" r="r" t="t"/>
              <a:pathLst>
                <a:path extrusionOk="0" h="3734" w="3704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23"/>
            <p:cNvSpPr/>
            <p:nvPr/>
          </p:nvSpPr>
          <p:spPr>
            <a:xfrm>
              <a:off x="1408645" y="2072919"/>
              <a:ext cx="19582" cy="19476"/>
            </a:xfrm>
            <a:custGeom>
              <a:rect b="b" l="l" r="r" t="t"/>
              <a:pathLst>
                <a:path extrusionOk="0" h="5699" w="573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23"/>
            <p:cNvSpPr/>
            <p:nvPr/>
          </p:nvSpPr>
          <p:spPr>
            <a:xfrm>
              <a:off x="1369699" y="2044854"/>
              <a:ext cx="29681" cy="29681"/>
            </a:xfrm>
            <a:custGeom>
              <a:rect b="b" l="l" r="r" t="t"/>
              <a:pathLst>
                <a:path extrusionOk="0" h="8685" w="8685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4"/>
          <p:cNvSpPr txBox="1"/>
          <p:nvPr>
            <p:ph type="title"/>
          </p:nvPr>
        </p:nvSpPr>
        <p:spPr>
          <a:xfrm>
            <a:off x="4521912" y="1540488"/>
            <a:ext cx="3269100" cy="124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74" name="Google Shape;674;p24"/>
          <p:cNvSpPr txBox="1"/>
          <p:nvPr>
            <p:ph idx="1" type="subTitle"/>
          </p:nvPr>
        </p:nvSpPr>
        <p:spPr>
          <a:xfrm>
            <a:off x="4522062" y="2706313"/>
            <a:ext cx="3269100" cy="89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75" name="Google Shape;675;p24"/>
          <p:cNvGrpSpPr/>
          <p:nvPr/>
        </p:nvGrpSpPr>
        <p:grpSpPr>
          <a:xfrm>
            <a:off x="115230" y="-161329"/>
            <a:ext cx="8759716" cy="5155025"/>
            <a:chOff x="115230" y="-161329"/>
            <a:chExt cx="8759716" cy="5155025"/>
          </a:xfrm>
        </p:grpSpPr>
        <p:grpSp>
          <p:nvGrpSpPr>
            <p:cNvPr id="676" name="Google Shape;676;p24"/>
            <p:cNvGrpSpPr/>
            <p:nvPr/>
          </p:nvGrpSpPr>
          <p:grpSpPr>
            <a:xfrm rot="-2700000">
              <a:off x="8592928" y="4603998"/>
              <a:ext cx="203499" cy="306379"/>
              <a:chOff x="1078166" y="2764532"/>
              <a:chExt cx="349176" cy="525704"/>
            </a:xfrm>
          </p:grpSpPr>
          <p:sp>
            <p:nvSpPr>
              <p:cNvPr id="677" name="Google Shape;677;p2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2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2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2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2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2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2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2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2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2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2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2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2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2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2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2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2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2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2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2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2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2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" name="Google Shape;699;p2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" name="Google Shape;700;p2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" name="Google Shape;701;p2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" name="Google Shape;702;p2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" name="Google Shape;703;p2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2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5" name="Google Shape;705;p24"/>
            <p:cNvGrpSpPr/>
            <p:nvPr/>
          </p:nvGrpSpPr>
          <p:grpSpPr>
            <a:xfrm flipH="1" rot="-1152844">
              <a:off x="4036133" y="-118514"/>
              <a:ext cx="349178" cy="525706"/>
              <a:chOff x="1078166" y="2764532"/>
              <a:chExt cx="349176" cy="525704"/>
            </a:xfrm>
          </p:grpSpPr>
          <p:sp>
            <p:nvSpPr>
              <p:cNvPr id="706" name="Google Shape;706;p2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2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2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2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2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2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2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2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2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2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2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2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2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2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2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2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2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2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2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2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2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2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2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2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2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2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2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2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4" name="Google Shape;734;p24"/>
            <p:cNvGrpSpPr/>
            <p:nvPr/>
          </p:nvGrpSpPr>
          <p:grpSpPr>
            <a:xfrm flipH="1" rot="4502543">
              <a:off x="239648" y="4494337"/>
              <a:ext cx="349170" cy="525695"/>
              <a:chOff x="1078166" y="2764532"/>
              <a:chExt cx="349176" cy="525704"/>
            </a:xfrm>
          </p:grpSpPr>
          <p:sp>
            <p:nvSpPr>
              <p:cNvPr id="735" name="Google Shape;735;p24"/>
              <p:cNvSpPr/>
              <p:nvPr/>
            </p:nvSpPr>
            <p:spPr>
              <a:xfrm>
                <a:off x="1090192" y="3248057"/>
                <a:ext cx="61081" cy="38276"/>
              </a:xfrm>
              <a:custGeom>
                <a:rect b="b" l="l" r="r" t="t"/>
                <a:pathLst>
                  <a:path extrusionOk="0" h="11200" w="17873">
                    <a:moveTo>
                      <a:pt x="17873" y="1"/>
                    </a:moveTo>
                    <a:lnTo>
                      <a:pt x="9706" y="3353"/>
                    </a:lnTo>
                    <a:lnTo>
                      <a:pt x="9691" y="3353"/>
                    </a:lnTo>
                    <a:cubicBezTo>
                      <a:pt x="6583" y="5958"/>
                      <a:pt x="3353" y="8533"/>
                      <a:pt x="31" y="11123"/>
                    </a:cubicBezTo>
                    <a:cubicBezTo>
                      <a:pt x="16" y="11153"/>
                      <a:pt x="1" y="11169"/>
                      <a:pt x="1" y="11199"/>
                    </a:cubicBezTo>
                    <a:cubicBezTo>
                      <a:pt x="6232" y="6903"/>
                      <a:pt x="12068" y="3459"/>
                      <a:pt x="1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4"/>
              <p:cNvSpPr/>
              <p:nvPr/>
            </p:nvSpPr>
            <p:spPr>
              <a:xfrm>
                <a:off x="1123363" y="3248057"/>
                <a:ext cx="27911" cy="11459"/>
              </a:xfrm>
              <a:custGeom>
                <a:rect b="b" l="l" r="r" t="t"/>
                <a:pathLst>
                  <a:path extrusionOk="0" h="3353" w="8167">
                    <a:moveTo>
                      <a:pt x="0" y="3353"/>
                    </a:moveTo>
                    <a:lnTo>
                      <a:pt x="8167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24"/>
              <p:cNvSpPr/>
              <p:nvPr/>
            </p:nvSpPr>
            <p:spPr>
              <a:xfrm>
                <a:off x="1090298" y="3239728"/>
                <a:ext cx="33013" cy="46341"/>
              </a:xfrm>
              <a:custGeom>
                <a:rect b="b" l="l" r="r" t="t"/>
                <a:pathLst>
                  <a:path extrusionOk="0" h="13560" w="9660">
                    <a:moveTo>
                      <a:pt x="7588" y="0"/>
                    </a:moveTo>
                    <a:cubicBezTo>
                      <a:pt x="5592" y="4007"/>
                      <a:pt x="3109" y="8471"/>
                      <a:pt x="0" y="13560"/>
                    </a:cubicBezTo>
                    <a:cubicBezTo>
                      <a:pt x="3322" y="10985"/>
                      <a:pt x="6552" y="8395"/>
                      <a:pt x="9660" y="5790"/>
                    </a:cubicBezTo>
                    <a:cubicBezTo>
                      <a:pt x="8837" y="4464"/>
                      <a:pt x="8136" y="2377"/>
                      <a:pt x="75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24"/>
              <p:cNvSpPr/>
              <p:nvPr/>
            </p:nvSpPr>
            <p:spPr>
              <a:xfrm>
                <a:off x="1089102" y="3286066"/>
                <a:ext cx="1200" cy="994"/>
              </a:xfrm>
              <a:custGeom>
                <a:rect b="b" l="l" r="r" t="t"/>
                <a:pathLst>
                  <a:path extrusionOk="0" h="291" w="351">
                    <a:moveTo>
                      <a:pt x="350" y="1"/>
                    </a:moveTo>
                    <a:lnTo>
                      <a:pt x="350" y="1"/>
                    </a:lnTo>
                    <a:cubicBezTo>
                      <a:pt x="244" y="108"/>
                      <a:pt x="107" y="199"/>
                      <a:pt x="0" y="290"/>
                    </a:cubicBezTo>
                    <a:cubicBezTo>
                      <a:pt x="107" y="214"/>
                      <a:pt x="213" y="153"/>
                      <a:pt x="320" y="77"/>
                    </a:cubicBezTo>
                    <a:cubicBezTo>
                      <a:pt x="320" y="62"/>
                      <a:pt x="335" y="31"/>
                      <a:pt x="3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24"/>
              <p:cNvSpPr/>
              <p:nvPr/>
            </p:nvSpPr>
            <p:spPr>
              <a:xfrm>
                <a:off x="1137057" y="2978081"/>
                <a:ext cx="93622" cy="242906"/>
              </a:xfrm>
              <a:custGeom>
                <a:rect b="b" l="l" r="r" t="t"/>
                <a:pathLst>
                  <a:path extrusionOk="0" h="71077" w="27395">
                    <a:moveTo>
                      <a:pt x="4358" y="1"/>
                    </a:moveTo>
                    <a:cubicBezTo>
                      <a:pt x="2225" y="4388"/>
                      <a:pt x="930" y="9416"/>
                      <a:pt x="762" y="15252"/>
                    </a:cubicBezTo>
                    <a:cubicBezTo>
                      <a:pt x="122" y="36932"/>
                      <a:pt x="3047" y="47049"/>
                      <a:pt x="0" y="60304"/>
                    </a:cubicBezTo>
                    <a:cubicBezTo>
                      <a:pt x="2469" y="63900"/>
                      <a:pt x="5363" y="67541"/>
                      <a:pt x="8731" y="71076"/>
                    </a:cubicBezTo>
                    <a:cubicBezTo>
                      <a:pt x="12159" y="67877"/>
                      <a:pt x="15419" y="64692"/>
                      <a:pt x="18527" y="61508"/>
                    </a:cubicBezTo>
                    <a:cubicBezTo>
                      <a:pt x="20081" y="59923"/>
                      <a:pt x="21605" y="58339"/>
                      <a:pt x="23083" y="56754"/>
                    </a:cubicBezTo>
                    <a:cubicBezTo>
                      <a:pt x="24545" y="55185"/>
                      <a:pt x="25993" y="53600"/>
                      <a:pt x="27395" y="52031"/>
                    </a:cubicBezTo>
                    <a:cubicBezTo>
                      <a:pt x="15175" y="37054"/>
                      <a:pt x="8060" y="15069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24"/>
              <p:cNvSpPr/>
              <p:nvPr/>
            </p:nvSpPr>
            <p:spPr>
              <a:xfrm>
                <a:off x="1123363" y="3193855"/>
                <a:ext cx="110180" cy="65660"/>
              </a:xfrm>
              <a:custGeom>
                <a:rect b="b" l="l" r="r" t="t"/>
                <a:pathLst>
                  <a:path extrusionOk="0" h="19213" w="32240">
                    <a:moveTo>
                      <a:pt x="32240" y="0"/>
                    </a:moveTo>
                    <a:cubicBezTo>
                      <a:pt x="24378" y="4175"/>
                      <a:pt x="12738" y="7953"/>
                      <a:pt x="12738" y="7953"/>
                    </a:cubicBezTo>
                    <a:lnTo>
                      <a:pt x="12738" y="7938"/>
                    </a:lnTo>
                    <a:cubicBezTo>
                      <a:pt x="10726" y="9812"/>
                      <a:pt x="8654" y="11686"/>
                      <a:pt x="6536" y="13575"/>
                    </a:cubicBezTo>
                    <a:cubicBezTo>
                      <a:pt x="4419" y="15449"/>
                      <a:pt x="2240" y="17323"/>
                      <a:pt x="0" y="19213"/>
                    </a:cubicBezTo>
                    <a:lnTo>
                      <a:pt x="8212" y="15846"/>
                    </a:lnTo>
                    <a:cubicBezTo>
                      <a:pt x="15952" y="11260"/>
                      <a:pt x="23677" y="6628"/>
                      <a:pt x="32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24"/>
              <p:cNvSpPr/>
              <p:nvPr/>
            </p:nvSpPr>
            <p:spPr>
              <a:xfrm>
                <a:off x="1166891" y="3116794"/>
                <a:ext cx="149700" cy="104193"/>
              </a:xfrm>
              <a:custGeom>
                <a:rect b="b" l="l" r="r" t="t"/>
                <a:pathLst>
                  <a:path extrusionOk="0" h="30488" w="43804">
                    <a:moveTo>
                      <a:pt x="43804" y="0"/>
                    </a:moveTo>
                    <a:lnTo>
                      <a:pt x="43804" y="0"/>
                    </a:lnTo>
                    <a:cubicBezTo>
                      <a:pt x="33047" y="8212"/>
                      <a:pt x="18665" y="11442"/>
                      <a:pt x="18665" y="11442"/>
                    </a:cubicBezTo>
                    <a:cubicBezTo>
                      <a:pt x="17263" y="13011"/>
                      <a:pt x="15815" y="14596"/>
                      <a:pt x="14353" y="16165"/>
                    </a:cubicBezTo>
                    <a:cubicBezTo>
                      <a:pt x="12875" y="17750"/>
                      <a:pt x="11351" y="19334"/>
                      <a:pt x="9797" y="20919"/>
                    </a:cubicBezTo>
                    <a:cubicBezTo>
                      <a:pt x="6689" y="24103"/>
                      <a:pt x="3429" y="27288"/>
                      <a:pt x="1" y="30472"/>
                    </a:cubicBezTo>
                    <a:lnTo>
                      <a:pt x="1" y="30487"/>
                    </a:lnTo>
                    <a:cubicBezTo>
                      <a:pt x="1" y="30487"/>
                      <a:pt x="11641" y="26724"/>
                      <a:pt x="19503" y="22549"/>
                    </a:cubicBezTo>
                    <a:cubicBezTo>
                      <a:pt x="26801" y="16912"/>
                      <a:pt x="34723" y="9812"/>
                      <a:pt x="43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24"/>
              <p:cNvSpPr/>
              <p:nvPr/>
            </p:nvSpPr>
            <p:spPr>
              <a:xfrm>
                <a:off x="1116227" y="3184170"/>
                <a:ext cx="50668" cy="75346"/>
              </a:xfrm>
              <a:custGeom>
                <a:rect b="b" l="l" r="r" t="t"/>
                <a:pathLst>
                  <a:path extrusionOk="0" h="22047" w="14826">
                    <a:moveTo>
                      <a:pt x="6095" y="0"/>
                    </a:moveTo>
                    <a:cubicBezTo>
                      <a:pt x="4983" y="4769"/>
                      <a:pt x="3109" y="9965"/>
                      <a:pt x="1" y="16257"/>
                    </a:cubicBezTo>
                    <a:cubicBezTo>
                      <a:pt x="549" y="18619"/>
                      <a:pt x="1250" y="20721"/>
                      <a:pt x="2058" y="22047"/>
                    </a:cubicBezTo>
                    <a:lnTo>
                      <a:pt x="2088" y="22047"/>
                    </a:lnTo>
                    <a:cubicBezTo>
                      <a:pt x="4328" y="20157"/>
                      <a:pt x="6507" y="18283"/>
                      <a:pt x="8624" y="16394"/>
                    </a:cubicBezTo>
                    <a:cubicBezTo>
                      <a:pt x="10742" y="14520"/>
                      <a:pt x="12814" y="12646"/>
                      <a:pt x="14826" y="10757"/>
                    </a:cubicBezTo>
                    <a:cubicBezTo>
                      <a:pt x="11458" y="7237"/>
                      <a:pt x="8564" y="3596"/>
                      <a:pt x="60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24"/>
              <p:cNvSpPr/>
              <p:nvPr/>
            </p:nvSpPr>
            <p:spPr>
              <a:xfrm>
                <a:off x="1230676" y="3023018"/>
                <a:ext cx="156105" cy="132883"/>
              </a:xfrm>
              <a:custGeom>
                <a:rect b="b" l="l" r="r" t="t"/>
                <a:pathLst>
                  <a:path extrusionOk="0" h="38883" w="45678">
                    <a:moveTo>
                      <a:pt x="45678" y="0"/>
                    </a:moveTo>
                    <a:lnTo>
                      <a:pt x="45678" y="0"/>
                    </a:lnTo>
                    <a:cubicBezTo>
                      <a:pt x="31767" y="12296"/>
                      <a:pt x="17415" y="17110"/>
                      <a:pt x="17415" y="17110"/>
                    </a:cubicBezTo>
                    <a:cubicBezTo>
                      <a:pt x="16166" y="18877"/>
                      <a:pt x="14856" y="20660"/>
                      <a:pt x="13500" y="22458"/>
                    </a:cubicBezTo>
                    <a:cubicBezTo>
                      <a:pt x="10346" y="26648"/>
                      <a:pt x="6887" y="30899"/>
                      <a:pt x="3200" y="35195"/>
                    </a:cubicBezTo>
                    <a:cubicBezTo>
                      <a:pt x="2149" y="36429"/>
                      <a:pt x="1098" y="37648"/>
                      <a:pt x="1" y="38882"/>
                    </a:cubicBezTo>
                    <a:cubicBezTo>
                      <a:pt x="1" y="38882"/>
                      <a:pt x="14383" y="35652"/>
                      <a:pt x="25140" y="27440"/>
                    </a:cubicBezTo>
                    <a:cubicBezTo>
                      <a:pt x="27974" y="24378"/>
                      <a:pt x="30929" y="21041"/>
                      <a:pt x="34022" y="17400"/>
                    </a:cubicBezTo>
                    <a:cubicBezTo>
                      <a:pt x="38822" y="11747"/>
                      <a:pt x="42661" y="5896"/>
                      <a:pt x="456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24"/>
              <p:cNvSpPr/>
              <p:nvPr/>
            </p:nvSpPr>
            <p:spPr>
              <a:xfrm>
                <a:off x="1151947" y="2898207"/>
                <a:ext cx="144389" cy="257693"/>
              </a:xfrm>
              <a:custGeom>
                <a:rect b="b" l="l" r="r" t="t"/>
                <a:pathLst>
                  <a:path extrusionOk="0" h="75404" w="42250">
                    <a:moveTo>
                      <a:pt x="26420" y="1"/>
                    </a:moveTo>
                    <a:cubicBezTo>
                      <a:pt x="14932" y="6019"/>
                      <a:pt x="5044" y="12966"/>
                      <a:pt x="1" y="23373"/>
                    </a:cubicBezTo>
                    <a:cubicBezTo>
                      <a:pt x="3703" y="38441"/>
                      <a:pt x="10818" y="60426"/>
                      <a:pt x="23038" y="75403"/>
                    </a:cubicBezTo>
                    <a:cubicBezTo>
                      <a:pt x="24135" y="74169"/>
                      <a:pt x="25186" y="72950"/>
                      <a:pt x="26237" y="71716"/>
                    </a:cubicBezTo>
                    <a:cubicBezTo>
                      <a:pt x="29924" y="67420"/>
                      <a:pt x="33383" y="63169"/>
                      <a:pt x="36537" y="58979"/>
                    </a:cubicBezTo>
                    <a:cubicBezTo>
                      <a:pt x="37893" y="57181"/>
                      <a:pt x="39203" y="55398"/>
                      <a:pt x="40452" y="53631"/>
                    </a:cubicBezTo>
                    <a:cubicBezTo>
                      <a:pt x="41062" y="52763"/>
                      <a:pt x="41671" y="51925"/>
                      <a:pt x="42250" y="51071"/>
                    </a:cubicBezTo>
                    <a:lnTo>
                      <a:pt x="42250" y="51056"/>
                    </a:lnTo>
                    <a:cubicBezTo>
                      <a:pt x="31752" y="30381"/>
                      <a:pt x="27822" y="12311"/>
                      <a:pt x="264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24"/>
              <p:cNvSpPr/>
              <p:nvPr/>
            </p:nvSpPr>
            <p:spPr>
              <a:xfrm>
                <a:off x="1241612" y="3099765"/>
                <a:ext cx="35200" cy="43536"/>
              </a:xfrm>
              <a:custGeom>
                <a:rect b="b" l="l" r="r" t="t"/>
                <a:pathLst>
                  <a:path extrusionOk="0" h="12739" w="10300">
                    <a:moveTo>
                      <a:pt x="10300" y="1"/>
                    </a:moveTo>
                    <a:cubicBezTo>
                      <a:pt x="7146" y="4191"/>
                      <a:pt x="3687" y="8442"/>
                      <a:pt x="0" y="12738"/>
                    </a:cubicBezTo>
                    <a:cubicBezTo>
                      <a:pt x="3687" y="8442"/>
                      <a:pt x="7146" y="4191"/>
                      <a:pt x="10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24"/>
              <p:cNvSpPr/>
              <p:nvPr/>
            </p:nvSpPr>
            <p:spPr>
              <a:xfrm>
                <a:off x="1290191" y="2898676"/>
                <a:ext cx="131738" cy="182819"/>
              </a:xfrm>
              <a:custGeom>
                <a:rect b="b" l="l" r="r" t="t"/>
                <a:pathLst>
                  <a:path extrusionOk="0" h="53495" w="38548">
                    <a:moveTo>
                      <a:pt x="38547" y="1"/>
                    </a:moveTo>
                    <a:cubicBezTo>
                      <a:pt x="38546" y="3"/>
                      <a:pt x="32299" y="12663"/>
                      <a:pt x="18283" y="23022"/>
                    </a:cubicBezTo>
                    <a:lnTo>
                      <a:pt x="18268" y="23022"/>
                    </a:lnTo>
                    <a:cubicBezTo>
                      <a:pt x="13972" y="31768"/>
                      <a:pt x="8578" y="41168"/>
                      <a:pt x="1813" y="50934"/>
                    </a:cubicBezTo>
                    <a:lnTo>
                      <a:pt x="1798" y="50934"/>
                    </a:lnTo>
                    <a:cubicBezTo>
                      <a:pt x="1219" y="51788"/>
                      <a:pt x="610" y="52626"/>
                      <a:pt x="0" y="53494"/>
                    </a:cubicBezTo>
                    <a:cubicBezTo>
                      <a:pt x="0" y="53494"/>
                      <a:pt x="14352" y="48680"/>
                      <a:pt x="28263" y="36399"/>
                    </a:cubicBezTo>
                    <a:lnTo>
                      <a:pt x="28278" y="36384"/>
                    </a:lnTo>
                    <a:cubicBezTo>
                      <a:pt x="34723" y="23891"/>
                      <a:pt x="37602" y="11230"/>
                      <a:pt x="38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24"/>
              <p:cNvSpPr/>
              <p:nvPr/>
            </p:nvSpPr>
            <p:spPr>
              <a:xfrm>
                <a:off x="1395734" y="2767724"/>
                <a:ext cx="24996" cy="95758"/>
              </a:xfrm>
              <a:custGeom>
                <a:rect b="b" l="l" r="r" t="t"/>
                <a:pathLst>
                  <a:path extrusionOk="0" h="28020" w="7314">
                    <a:moveTo>
                      <a:pt x="4312" y="0"/>
                    </a:moveTo>
                    <a:cubicBezTo>
                      <a:pt x="4312" y="1"/>
                      <a:pt x="4327" y="382"/>
                      <a:pt x="4312" y="1097"/>
                    </a:cubicBezTo>
                    <a:cubicBezTo>
                      <a:pt x="4282" y="2073"/>
                      <a:pt x="4221" y="3657"/>
                      <a:pt x="4038" y="5805"/>
                    </a:cubicBezTo>
                    <a:cubicBezTo>
                      <a:pt x="3627" y="10635"/>
                      <a:pt x="2591" y="18284"/>
                      <a:pt x="0" y="28019"/>
                    </a:cubicBezTo>
                    <a:cubicBezTo>
                      <a:pt x="259" y="27669"/>
                      <a:pt x="4602" y="21971"/>
                      <a:pt x="7314" y="15526"/>
                    </a:cubicBezTo>
                    <a:cubicBezTo>
                      <a:pt x="6217" y="6005"/>
                      <a:pt x="4313" y="2"/>
                      <a:pt x="4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24"/>
              <p:cNvSpPr/>
              <p:nvPr/>
            </p:nvSpPr>
            <p:spPr>
              <a:xfrm>
                <a:off x="1242234" y="2851658"/>
                <a:ext cx="114086" cy="221088"/>
              </a:xfrm>
              <a:custGeom>
                <a:rect b="b" l="l" r="r" t="t"/>
                <a:pathLst>
                  <a:path extrusionOk="0" h="64693" w="33383">
                    <a:moveTo>
                      <a:pt x="27852" y="1"/>
                    </a:moveTo>
                    <a:cubicBezTo>
                      <a:pt x="26161" y="1006"/>
                      <a:pt x="24317" y="1981"/>
                      <a:pt x="22352" y="2926"/>
                    </a:cubicBezTo>
                    <a:cubicBezTo>
                      <a:pt x="14795" y="6537"/>
                      <a:pt x="7101" y="9904"/>
                      <a:pt x="1" y="13622"/>
                    </a:cubicBezTo>
                    <a:cubicBezTo>
                      <a:pt x="1403" y="25932"/>
                      <a:pt x="5333" y="44002"/>
                      <a:pt x="15831" y="64677"/>
                    </a:cubicBezTo>
                    <a:lnTo>
                      <a:pt x="15831" y="64692"/>
                    </a:lnTo>
                    <a:lnTo>
                      <a:pt x="15846" y="64692"/>
                    </a:lnTo>
                    <a:cubicBezTo>
                      <a:pt x="22611" y="54926"/>
                      <a:pt x="28005" y="45526"/>
                      <a:pt x="32301" y="36780"/>
                    </a:cubicBezTo>
                    <a:lnTo>
                      <a:pt x="32316" y="36780"/>
                    </a:lnTo>
                    <a:cubicBezTo>
                      <a:pt x="32667" y="36034"/>
                      <a:pt x="33032" y="35287"/>
                      <a:pt x="33383" y="34556"/>
                    </a:cubicBezTo>
                    <a:cubicBezTo>
                      <a:pt x="29559" y="20021"/>
                      <a:pt x="28233" y="8198"/>
                      <a:pt x="27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24"/>
              <p:cNvSpPr/>
              <p:nvPr/>
            </p:nvSpPr>
            <p:spPr>
              <a:xfrm>
                <a:off x="1352673" y="2820835"/>
                <a:ext cx="71856" cy="156522"/>
              </a:xfrm>
              <a:custGeom>
                <a:rect b="b" l="l" r="r" t="t"/>
                <a:pathLst>
                  <a:path extrusionOk="0" h="45800" w="21026">
                    <a:moveTo>
                      <a:pt x="19914" y="0"/>
                    </a:moveTo>
                    <a:cubicBezTo>
                      <a:pt x="17186" y="6445"/>
                      <a:pt x="12859" y="12143"/>
                      <a:pt x="12600" y="12478"/>
                    </a:cubicBezTo>
                    <a:lnTo>
                      <a:pt x="12600" y="12509"/>
                    </a:lnTo>
                    <a:cubicBezTo>
                      <a:pt x="11138" y="18024"/>
                      <a:pt x="9172" y="24195"/>
                      <a:pt x="6552" y="30929"/>
                    </a:cubicBezTo>
                    <a:cubicBezTo>
                      <a:pt x="5500" y="33611"/>
                      <a:pt x="4343" y="36383"/>
                      <a:pt x="3063" y="39248"/>
                    </a:cubicBezTo>
                    <a:cubicBezTo>
                      <a:pt x="2438" y="40665"/>
                      <a:pt x="1768" y="42112"/>
                      <a:pt x="1067" y="43575"/>
                    </a:cubicBezTo>
                    <a:cubicBezTo>
                      <a:pt x="716" y="44306"/>
                      <a:pt x="366" y="45053"/>
                      <a:pt x="0" y="45799"/>
                    </a:cubicBezTo>
                    <a:cubicBezTo>
                      <a:pt x="14017" y="35439"/>
                      <a:pt x="20279" y="22778"/>
                      <a:pt x="20279" y="22778"/>
                    </a:cubicBezTo>
                    <a:cubicBezTo>
                      <a:pt x="21026" y="14109"/>
                      <a:pt x="20630" y="6277"/>
                      <a:pt x="19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>
                <a:off x="1337418" y="2807920"/>
                <a:ext cx="58268" cy="161832"/>
              </a:xfrm>
              <a:custGeom>
                <a:rect b="b" l="l" r="r" t="t"/>
                <a:pathLst>
                  <a:path extrusionOk="0" h="47354" w="17050">
                    <a:moveTo>
                      <a:pt x="14992" y="1"/>
                    </a:moveTo>
                    <a:cubicBezTo>
                      <a:pt x="11747" y="4130"/>
                      <a:pt x="6978" y="8670"/>
                      <a:pt x="0" y="12799"/>
                    </a:cubicBezTo>
                    <a:cubicBezTo>
                      <a:pt x="381" y="20996"/>
                      <a:pt x="1691" y="32819"/>
                      <a:pt x="5531" y="47354"/>
                    </a:cubicBezTo>
                    <a:cubicBezTo>
                      <a:pt x="6232" y="45891"/>
                      <a:pt x="6887" y="44444"/>
                      <a:pt x="7527" y="43027"/>
                    </a:cubicBezTo>
                    <a:cubicBezTo>
                      <a:pt x="8807" y="40162"/>
                      <a:pt x="9964" y="37390"/>
                      <a:pt x="11016" y="34708"/>
                    </a:cubicBezTo>
                    <a:cubicBezTo>
                      <a:pt x="13636" y="27989"/>
                      <a:pt x="15602" y="21803"/>
                      <a:pt x="17049" y="16273"/>
                    </a:cubicBezTo>
                    <a:lnTo>
                      <a:pt x="14992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24"/>
              <p:cNvSpPr/>
              <p:nvPr/>
            </p:nvSpPr>
            <p:spPr>
              <a:xfrm>
                <a:off x="1375062" y="2863530"/>
                <a:ext cx="20625" cy="63005"/>
              </a:xfrm>
              <a:custGeom>
                <a:rect b="b" l="l" r="r" t="t"/>
                <a:pathLst>
                  <a:path extrusionOk="0" h="18436" w="6035">
                    <a:moveTo>
                      <a:pt x="1" y="18436"/>
                    </a:moveTo>
                    <a:cubicBezTo>
                      <a:pt x="2621" y="11702"/>
                      <a:pt x="4587" y="5531"/>
                      <a:pt x="6034" y="1"/>
                    </a:cubicBezTo>
                    <a:cubicBezTo>
                      <a:pt x="4587" y="5531"/>
                      <a:pt x="2621" y="11702"/>
                      <a:pt x="1" y="18436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24"/>
              <p:cNvSpPr/>
              <p:nvPr/>
            </p:nvSpPr>
            <p:spPr>
              <a:xfrm>
                <a:off x="1388653" y="2767724"/>
                <a:ext cx="21872" cy="95810"/>
              </a:xfrm>
              <a:custGeom>
                <a:rect b="b" l="l" r="r" t="t"/>
                <a:pathLst>
                  <a:path extrusionOk="0" h="28035" w="6400">
                    <a:moveTo>
                      <a:pt x="6384" y="0"/>
                    </a:moveTo>
                    <a:cubicBezTo>
                      <a:pt x="6369" y="0"/>
                      <a:pt x="6354" y="16"/>
                      <a:pt x="6339" y="16"/>
                    </a:cubicBezTo>
                    <a:cubicBezTo>
                      <a:pt x="5607" y="2499"/>
                      <a:pt x="3870" y="6841"/>
                      <a:pt x="0" y="11763"/>
                    </a:cubicBezTo>
                    <a:lnTo>
                      <a:pt x="2057" y="28035"/>
                    </a:lnTo>
                    <a:lnTo>
                      <a:pt x="2072" y="28019"/>
                    </a:lnTo>
                    <a:cubicBezTo>
                      <a:pt x="4663" y="18284"/>
                      <a:pt x="5699" y="10635"/>
                      <a:pt x="6110" y="5805"/>
                    </a:cubicBezTo>
                    <a:cubicBezTo>
                      <a:pt x="6293" y="3657"/>
                      <a:pt x="6354" y="2073"/>
                      <a:pt x="6384" y="1097"/>
                    </a:cubicBezTo>
                    <a:cubicBezTo>
                      <a:pt x="6399" y="381"/>
                      <a:pt x="6384" y="0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24"/>
              <p:cNvSpPr/>
              <p:nvPr/>
            </p:nvSpPr>
            <p:spPr>
              <a:xfrm>
                <a:off x="1410470" y="2767724"/>
                <a:ext cx="55" cy="3752"/>
              </a:xfrm>
              <a:custGeom>
                <a:rect b="b" l="l" r="r" t="t"/>
                <a:pathLst>
                  <a:path extrusionOk="0" h="1098" w="16">
                    <a:moveTo>
                      <a:pt x="0" y="0"/>
                    </a:moveTo>
                    <a:cubicBezTo>
                      <a:pt x="0" y="0"/>
                      <a:pt x="15" y="381"/>
                      <a:pt x="0" y="1097"/>
                    </a:cubicBezTo>
                    <a:cubicBezTo>
                      <a:pt x="15" y="38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4" name="Google Shape;754;p24"/>
              <p:cNvSpPr/>
              <p:nvPr/>
            </p:nvSpPr>
            <p:spPr>
              <a:xfrm>
                <a:off x="1395734" y="2863479"/>
                <a:ext cx="3" cy="106"/>
              </a:xfrm>
              <a:custGeom>
                <a:rect b="b" l="l" r="r" t="t"/>
                <a:pathLst>
                  <a:path extrusionOk="0" h="31" w="1">
                    <a:moveTo>
                      <a:pt x="0" y="0"/>
                    </a:move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24"/>
              <p:cNvSpPr/>
              <p:nvPr/>
            </p:nvSpPr>
            <p:spPr>
              <a:xfrm>
                <a:off x="1078166" y="2920859"/>
                <a:ext cx="73784" cy="263315"/>
              </a:xfrm>
              <a:custGeom>
                <a:rect b="b" l="l" r="r" t="t"/>
                <a:pathLst>
                  <a:path extrusionOk="0" h="77049" w="21590">
                    <a:moveTo>
                      <a:pt x="18177" y="0"/>
                    </a:moveTo>
                    <a:cubicBezTo>
                      <a:pt x="0" y="20081"/>
                      <a:pt x="717" y="35789"/>
                      <a:pt x="3992" y="49106"/>
                    </a:cubicBezTo>
                    <a:cubicBezTo>
                      <a:pt x="3992" y="49106"/>
                      <a:pt x="4114" y="49532"/>
                      <a:pt x="4312" y="50279"/>
                    </a:cubicBezTo>
                    <a:cubicBezTo>
                      <a:pt x="5333" y="53859"/>
                      <a:pt x="8959" y="65088"/>
                      <a:pt x="17232" y="77048"/>
                    </a:cubicBezTo>
                    <a:cubicBezTo>
                      <a:pt x="20279" y="63793"/>
                      <a:pt x="17354" y="53676"/>
                      <a:pt x="17979" y="31996"/>
                    </a:cubicBezTo>
                    <a:cubicBezTo>
                      <a:pt x="18162" y="26160"/>
                      <a:pt x="19442" y="21132"/>
                      <a:pt x="21590" y="16745"/>
                    </a:cubicBezTo>
                    <a:cubicBezTo>
                      <a:pt x="19152" y="6887"/>
                      <a:pt x="18177" y="0"/>
                      <a:pt x="18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24"/>
              <p:cNvSpPr/>
              <p:nvPr/>
            </p:nvSpPr>
            <p:spPr>
              <a:xfrm>
                <a:off x="1092902" y="3092684"/>
                <a:ext cx="44158" cy="147045"/>
              </a:xfrm>
              <a:custGeom>
                <a:rect b="b" l="l" r="r" t="t"/>
                <a:pathLst>
                  <a:path extrusionOk="0" h="43027" w="12921">
                    <a:moveTo>
                      <a:pt x="0" y="1"/>
                    </a:moveTo>
                    <a:cubicBezTo>
                      <a:pt x="1859" y="7131"/>
                      <a:pt x="4312" y="13561"/>
                      <a:pt x="4815" y="19640"/>
                    </a:cubicBezTo>
                    <a:cubicBezTo>
                      <a:pt x="5028" y="22047"/>
                      <a:pt x="4921" y="24988"/>
                      <a:pt x="4601" y="28126"/>
                    </a:cubicBezTo>
                    <a:cubicBezTo>
                      <a:pt x="4601" y="28126"/>
                      <a:pt x="5257" y="36552"/>
                      <a:pt x="6826" y="43027"/>
                    </a:cubicBezTo>
                    <a:cubicBezTo>
                      <a:pt x="9934" y="36735"/>
                      <a:pt x="11808" y="31539"/>
                      <a:pt x="12920" y="26770"/>
                    </a:cubicBezTo>
                    <a:cubicBezTo>
                      <a:pt x="4647" y="14825"/>
                      <a:pt x="1021" y="358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24"/>
              <p:cNvSpPr/>
              <p:nvPr/>
            </p:nvSpPr>
            <p:spPr>
              <a:xfrm>
                <a:off x="1089102" y="3188804"/>
                <a:ext cx="27128" cy="98257"/>
              </a:xfrm>
              <a:custGeom>
                <a:rect b="b" l="l" r="r" t="t"/>
                <a:pathLst>
                  <a:path extrusionOk="0" h="28751" w="7938">
                    <a:moveTo>
                      <a:pt x="5713" y="0"/>
                    </a:moveTo>
                    <a:cubicBezTo>
                      <a:pt x="4495" y="12402"/>
                      <a:pt x="168" y="28141"/>
                      <a:pt x="0" y="28750"/>
                    </a:cubicBezTo>
                    <a:cubicBezTo>
                      <a:pt x="107" y="28659"/>
                      <a:pt x="244" y="28568"/>
                      <a:pt x="350" y="28461"/>
                    </a:cubicBezTo>
                    <a:cubicBezTo>
                      <a:pt x="3459" y="23372"/>
                      <a:pt x="5942" y="18908"/>
                      <a:pt x="7938" y="14901"/>
                    </a:cubicBezTo>
                    <a:cubicBezTo>
                      <a:pt x="6369" y="8426"/>
                      <a:pt x="5713" y="0"/>
                      <a:pt x="5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24"/>
              <p:cNvSpPr/>
              <p:nvPr/>
            </p:nvSpPr>
            <p:spPr>
              <a:xfrm>
                <a:off x="1140283" y="2840619"/>
                <a:ext cx="101954" cy="137466"/>
              </a:xfrm>
              <a:custGeom>
                <a:rect b="b" l="l" r="r" t="t"/>
                <a:pathLst>
                  <a:path extrusionOk="0" h="40224" w="29833">
                    <a:moveTo>
                      <a:pt x="29300" y="1"/>
                    </a:moveTo>
                    <a:lnTo>
                      <a:pt x="29300" y="1"/>
                    </a:lnTo>
                    <a:cubicBezTo>
                      <a:pt x="24119" y="2530"/>
                      <a:pt x="18086" y="6552"/>
                      <a:pt x="9813" y="13850"/>
                    </a:cubicBezTo>
                    <a:cubicBezTo>
                      <a:pt x="6050" y="17172"/>
                      <a:pt x="2804" y="20371"/>
                      <a:pt x="1" y="23479"/>
                    </a:cubicBezTo>
                    <a:cubicBezTo>
                      <a:pt x="1" y="23479"/>
                      <a:pt x="976" y="30366"/>
                      <a:pt x="3414" y="40224"/>
                    </a:cubicBezTo>
                    <a:cubicBezTo>
                      <a:pt x="8457" y="29817"/>
                      <a:pt x="18345" y="22870"/>
                      <a:pt x="29833" y="16852"/>
                    </a:cubicBezTo>
                    <a:cubicBezTo>
                      <a:pt x="28629" y="6294"/>
                      <a:pt x="29300" y="1"/>
                      <a:pt x="29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24"/>
              <p:cNvSpPr/>
              <p:nvPr/>
            </p:nvSpPr>
            <p:spPr>
              <a:xfrm>
                <a:off x="1238122" y="2807818"/>
                <a:ext cx="100129" cy="90393"/>
              </a:xfrm>
              <a:custGeom>
                <a:rect b="b" l="l" r="r" t="t"/>
                <a:pathLst>
                  <a:path extrusionOk="0" h="26450" w="29299">
                    <a:moveTo>
                      <a:pt x="29299" y="0"/>
                    </a:moveTo>
                    <a:cubicBezTo>
                      <a:pt x="16806" y="5363"/>
                      <a:pt x="10163" y="4952"/>
                      <a:pt x="671" y="9599"/>
                    </a:cubicBezTo>
                    <a:cubicBezTo>
                      <a:pt x="671" y="9599"/>
                      <a:pt x="0" y="15891"/>
                      <a:pt x="1204" y="26450"/>
                    </a:cubicBezTo>
                    <a:cubicBezTo>
                      <a:pt x="8289" y="22732"/>
                      <a:pt x="15998" y="19365"/>
                      <a:pt x="23540" y="15754"/>
                    </a:cubicBezTo>
                    <a:cubicBezTo>
                      <a:pt x="25520" y="14809"/>
                      <a:pt x="27349" y="13834"/>
                      <a:pt x="29055" y="12829"/>
                    </a:cubicBezTo>
                    <a:cubicBezTo>
                      <a:pt x="28690" y="4587"/>
                      <a:pt x="29299" y="1"/>
                      <a:pt x="29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24"/>
              <p:cNvSpPr/>
              <p:nvPr/>
            </p:nvSpPr>
            <p:spPr>
              <a:xfrm>
                <a:off x="1336167" y="2783345"/>
                <a:ext cx="52489" cy="68316"/>
              </a:xfrm>
              <a:custGeom>
                <a:rect b="b" l="l" r="r" t="t"/>
                <a:pathLst>
                  <a:path extrusionOk="0" h="19990" w="15359">
                    <a:moveTo>
                      <a:pt x="14444" y="0"/>
                    </a:moveTo>
                    <a:cubicBezTo>
                      <a:pt x="9051" y="3185"/>
                      <a:pt x="4541" y="5455"/>
                      <a:pt x="610" y="7161"/>
                    </a:cubicBezTo>
                    <a:cubicBezTo>
                      <a:pt x="610" y="7161"/>
                      <a:pt x="1" y="11747"/>
                      <a:pt x="366" y="19990"/>
                    </a:cubicBezTo>
                    <a:cubicBezTo>
                      <a:pt x="7344" y="15861"/>
                      <a:pt x="12113" y="11321"/>
                      <a:pt x="15358" y="7192"/>
                    </a:cubicBezTo>
                    <a:lnTo>
                      <a:pt x="14444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24"/>
              <p:cNvSpPr/>
              <p:nvPr/>
            </p:nvSpPr>
            <p:spPr>
              <a:xfrm>
                <a:off x="1385529" y="2767775"/>
                <a:ext cx="24787" cy="40149"/>
              </a:xfrm>
              <a:custGeom>
                <a:rect b="b" l="l" r="r" t="t"/>
                <a:pathLst>
                  <a:path extrusionOk="0" h="11748" w="7253">
                    <a:moveTo>
                      <a:pt x="7253" y="1"/>
                    </a:moveTo>
                    <a:lnTo>
                      <a:pt x="7253" y="1"/>
                    </a:lnTo>
                    <a:cubicBezTo>
                      <a:pt x="4678" y="1707"/>
                      <a:pt x="2255" y="3200"/>
                      <a:pt x="0" y="4556"/>
                    </a:cubicBezTo>
                    <a:lnTo>
                      <a:pt x="914" y="11748"/>
                    </a:lnTo>
                    <a:cubicBezTo>
                      <a:pt x="4784" y="6826"/>
                      <a:pt x="6521" y="2484"/>
                      <a:pt x="7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24"/>
              <p:cNvSpPr/>
              <p:nvPr/>
            </p:nvSpPr>
            <p:spPr>
              <a:xfrm>
                <a:off x="1079154" y="2764532"/>
                <a:ext cx="348189" cy="525704"/>
              </a:xfrm>
              <a:custGeom>
                <a:rect b="b" l="l" r="r" t="t"/>
                <a:pathLst>
                  <a:path extrusionOk="0" h="153827" w="101884">
                    <a:moveTo>
                      <a:pt x="96399" y="2397"/>
                    </a:moveTo>
                    <a:cubicBezTo>
                      <a:pt x="96414" y="2473"/>
                      <a:pt x="96444" y="2549"/>
                      <a:pt x="96460" y="2626"/>
                    </a:cubicBezTo>
                    <a:cubicBezTo>
                      <a:pt x="96429" y="3905"/>
                      <a:pt x="96323" y="5871"/>
                      <a:pt x="96048" y="8431"/>
                    </a:cubicBezTo>
                    <a:cubicBezTo>
                      <a:pt x="95637" y="12438"/>
                      <a:pt x="94738" y="18700"/>
                      <a:pt x="92788" y="26531"/>
                    </a:cubicBezTo>
                    <a:lnTo>
                      <a:pt x="90213" y="6237"/>
                    </a:lnTo>
                    <a:cubicBezTo>
                      <a:pt x="92209" y="5048"/>
                      <a:pt x="94296" y="3768"/>
                      <a:pt x="96399" y="2397"/>
                    </a:cubicBezTo>
                    <a:close/>
                    <a:moveTo>
                      <a:pt x="97221" y="5779"/>
                    </a:moveTo>
                    <a:cubicBezTo>
                      <a:pt x="97816" y="8415"/>
                      <a:pt x="98501" y="12118"/>
                      <a:pt x="99019" y="16582"/>
                    </a:cubicBezTo>
                    <a:cubicBezTo>
                      <a:pt x="99050" y="16795"/>
                      <a:pt x="99065" y="17024"/>
                      <a:pt x="99095" y="17252"/>
                    </a:cubicBezTo>
                    <a:cubicBezTo>
                      <a:pt x="97374" y="21061"/>
                      <a:pt x="95165" y="24535"/>
                      <a:pt x="93702" y="26668"/>
                    </a:cubicBezTo>
                    <a:cubicBezTo>
                      <a:pt x="95652" y="18821"/>
                      <a:pt x="96566" y="12529"/>
                      <a:pt x="96978" y="8507"/>
                    </a:cubicBezTo>
                    <a:cubicBezTo>
                      <a:pt x="97084" y="7501"/>
                      <a:pt x="97161" y="6587"/>
                      <a:pt x="97221" y="5779"/>
                    </a:cubicBezTo>
                    <a:close/>
                    <a:moveTo>
                      <a:pt x="89344" y="6755"/>
                    </a:moveTo>
                    <a:lnTo>
                      <a:pt x="92163" y="28938"/>
                    </a:lnTo>
                    <a:cubicBezTo>
                      <a:pt x="89603" y="38613"/>
                      <a:pt x="85916" y="48623"/>
                      <a:pt x="81224" y="58694"/>
                    </a:cubicBezTo>
                    <a:cubicBezTo>
                      <a:pt x="74901" y="34027"/>
                      <a:pt x="75861" y="17237"/>
                      <a:pt x="76196" y="13504"/>
                    </a:cubicBezTo>
                    <a:cubicBezTo>
                      <a:pt x="80310" y="11737"/>
                      <a:pt x="84621" y="9512"/>
                      <a:pt x="89344" y="6755"/>
                    </a:cubicBezTo>
                    <a:close/>
                    <a:moveTo>
                      <a:pt x="99278" y="19050"/>
                    </a:moveTo>
                    <a:cubicBezTo>
                      <a:pt x="99918" y="25815"/>
                      <a:pt x="99949" y="32564"/>
                      <a:pt x="99385" y="39161"/>
                    </a:cubicBezTo>
                    <a:cubicBezTo>
                      <a:pt x="99354" y="39497"/>
                      <a:pt x="99324" y="39817"/>
                      <a:pt x="99294" y="40152"/>
                    </a:cubicBezTo>
                    <a:cubicBezTo>
                      <a:pt x="97511" y="43290"/>
                      <a:pt x="91706" y="52584"/>
                      <a:pt x="81285" y="60735"/>
                    </a:cubicBezTo>
                    <a:cubicBezTo>
                      <a:pt x="81361" y="60568"/>
                      <a:pt x="81437" y="60415"/>
                      <a:pt x="81528" y="60248"/>
                    </a:cubicBezTo>
                    <a:cubicBezTo>
                      <a:pt x="86511" y="49735"/>
                      <a:pt x="90381" y="39283"/>
                      <a:pt x="93062" y="29182"/>
                    </a:cubicBezTo>
                    <a:cubicBezTo>
                      <a:pt x="93763" y="28222"/>
                      <a:pt x="96825" y="24047"/>
                      <a:pt x="99278" y="19050"/>
                    </a:cubicBezTo>
                    <a:close/>
                    <a:moveTo>
                      <a:pt x="75221" y="13915"/>
                    </a:moveTo>
                    <a:lnTo>
                      <a:pt x="75221" y="13915"/>
                    </a:lnTo>
                    <a:cubicBezTo>
                      <a:pt x="75068" y="15835"/>
                      <a:pt x="74870" y="19812"/>
                      <a:pt x="75114" y="25464"/>
                    </a:cubicBezTo>
                    <a:cubicBezTo>
                      <a:pt x="75449" y="32945"/>
                      <a:pt x="76668" y="44997"/>
                      <a:pt x="80614" y="60004"/>
                    </a:cubicBezTo>
                    <a:cubicBezTo>
                      <a:pt x="80431" y="60385"/>
                      <a:pt x="80249" y="60751"/>
                      <a:pt x="80066" y="61132"/>
                    </a:cubicBezTo>
                    <a:cubicBezTo>
                      <a:pt x="79929" y="61406"/>
                      <a:pt x="79792" y="61695"/>
                      <a:pt x="79654" y="61985"/>
                    </a:cubicBezTo>
                    <a:cubicBezTo>
                      <a:pt x="79639" y="62000"/>
                      <a:pt x="79624" y="62030"/>
                      <a:pt x="79609" y="62061"/>
                    </a:cubicBezTo>
                    <a:cubicBezTo>
                      <a:pt x="75099" y="71248"/>
                      <a:pt x="69721" y="80405"/>
                      <a:pt x="63626" y="89288"/>
                    </a:cubicBezTo>
                    <a:cubicBezTo>
                      <a:pt x="53845" y="69786"/>
                      <a:pt x="50005" y="52721"/>
                      <a:pt x="48527" y="41782"/>
                    </a:cubicBezTo>
                    <a:cubicBezTo>
                      <a:pt x="47202" y="32031"/>
                      <a:pt x="47446" y="25312"/>
                      <a:pt x="47598" y="23103"/>
                    </a:cubicBezTo>
                    <a:cubicBezTo>
                      <a:pt x="52291" y="20802"/>
                      <a:pt x="56359" y="19751"/>
                      <a:pt x="60686" y="18623"/>
                    </a:cubicBezTo>
                    <a:cubicBezTo>
                      <a:pt x="64784" y="17557"/>
                      <a:pt x="69401" y="16338"/>
                      <a:pt x="75221" y="13915"/>
                    </a:cubicBezTo>
                    <a:close/>
                    <a:moveTo>
                      <a:pt x="99065" y="42346"/>
                    </a:moveTo>
                    <a:lnTo>
                      <a:pt x="99065" y="42346"/>
                    </a:lnTo>
                    <a:cubicBezTo>
                      <a:pt x="97694" y="54108"/>
                      <a:pt x="94403" y="65108"/>
                      <a:pt x="89253" y="75118"/>
                    </a:cubicBezTo>
                    <a:cubicBezTo>
                      <a:pt x="89238" y="75149"/>
                      <a:pt x="89207" y="75179"/>
                      <a:pt x="89192" y="75225"/>
                    </a:cubicBezTo>
                    <a:cubicBezTo>
                      <a:pt x="89025" y="75545"/>
                      <a:pt x="88857" y="75865"/>
                      <a:pt x="88689" y="76185"/>
                    </a:cubicBezTo>
                    <a:cubicBezTo>
                      <a:pt x="77826" y="85479"/>
                      <a:pt x="66811" y="90278"/>
                      <a:pt x="63002" y="91786"/>
                    </a:cubicBezTo>
                    <a:cubicBezTo>
                      <a:pt x="63306" y="91360"/>
                      <a:pt x="63596" y="90948"/>
                      <a:pt x="63885" y="90522"/>
                    </a:cubicBezTo>
                    <a:cubicBezTo>
                      <a:pt x="63916" y="90506"/>
                      <a:pt x="63931" y="90476"/>
                      <a:pt x="63946" y="90445"/>
                    </a:cubicBezTo>
                    <a:cubicBezTo>
                      <a:pt x="70239" y="81380"/>
                      <a:pt x="75754" y="71995"/>
                      <a:pt x="80386" y="62594"/>
                    </a:cubicBezTo>
                    <a:cubicBezTo>
                      <a:pt x="90274" y="55266"/>
                      <a:pt x="96353" y="46718"/>
                      <a:pt x="99065" y="42346"/>
                    </a:cubicBezTo>
                    <a:close/>
                    <a:moveTo>
                      <a:pt x="87470" y="78409"/>
                    </a:moveTo>
                    <a:lnTo>
                      <a:pt x="87470" y="78409"/>
                    </a:lnTo>
                    <a:cubicBezTo>
                      <a:pt x="84667" y="83346"/>
                      <a:pt x="81376" y="88053"/>
                      <a:pt x="77643" y="92441"/>
                    </a:cubicBezTo>
                    <a:cubicBezTo>
                      <a:pt x="74779" y="95839"/>
                      <a:pt x="71793" y="99206"/>
                      <a:pt x="68791" y="102436"/>
                    </a:cubicBezTo>
                    <a:cubicBezTo>
                      <a:pt x="68273" y="103015"/>
                      <a:pt x="67740" y="103579"/>
                      <a:pt x="67222" y="104127"/>
                    </a:cubicBezTo>
                    <a:cubicBezTo>
                      <a:pt x="58994" y="109749"/>
                      <a:pt x="49304" y="112720"/>
                      <a:pt x="45694" y="113695"/>
                    </a:cubicBezTo>
                    <a:cubicBezTo>
                      <a:pt x="51727" y="106855"/>
                      <a:pt x="57227" y="99937"/>
                      <a:pt x="62057" y="93127"/>
                    </a:cubicBezTo>
                    <a:cubicBezTo>
                      <a:pt x="63474" y="92624"/>
                      <a:pt x="75312" y="88251"/>
                      <a:pt x="87470" y="78409"/>
                    </a:cubicBezTo>
                    <a:close/>
                    <a:moveTo>
                      <a:pt x="46623" y="23590"/>
                    </a:moveTo>
                    <a:lnTo>
                      <a:pt x="46623" y="23590"/>
                    </a:lnTo>
                    <a:cubicBezTo>
                      <a:pt x="46486" y="26272"/>
                      <a:pt x="46364" y="32762"/>
                      <a:pt x="47598" y="41873"/>
                    </a:cubicBezTo>
                    <a:cubicBezTo>
                      <a:pt x="49091" y="52965"/>
                      <a:pt x="52992" y="70334"/>
                      <a:pt x="63017" y="90141"/>
                    </a:cubicBezTo>
                    <a:cubicBezTo>
                      <a:pt x="62590" y="90765"/>
                      <a:pt x="62148" y="91390"/>
                      <a:pt x="61722" y="92000"/>
                    </a:cubicBezTo>
                    <a:lnTo>
                      <a:pt x="61371" y="92472"/>
                    </a:lnTo>
                    <a:cubicBezTo>
                      <a:pt x="56389" y="99526"/>
                      <a:pt x="50660" y="106702"/>
                      <a:pt x="44353" y="113802"/>
                    </a:cubicBezTo>
                    <a:cubicBezTo>
                      <a:pt x="34145" y="101080"/>
                      <a:pt x="27639" y="83391"/>
                      <a:pt x="23982" y="70715"/>
                    </a:cubicBezTo>
                    <a:cubicBezTo>
                      <a:pt x="20569" y="58968"/>
                      <a:pt x="18924" y="49263"/>
                      <a:pt x="18482" y="46475"/>
                    </a:cubicBezTo>
                    <a:cubicBezTo>
                      <a:pt x="18513" y="46444"/>
                      <a:pt x="18543" y="46398"/>
                      <a:pt x="18589" y="46368"/>
                    </a:cubicBezTo>
                    <a:cubicBezTo>
                      <a:pt x="21438" y="43199"/>
                      <a:pt x="24714" y="39999"/>
                      <a:pt x="28325" y="36815"/>
                    </a:cubicBezTo>
                    <a:cubicBezTo>
                      <a:pt x="35348" y="30614"/>
                      <a:pt x="41199" y="26378"/>
                      <a:pt x="46623" y="23590"/>
                    </a:cubicBezTo>
                    <a:close/>
                    <a:moveTo>
                      <a:pt x="64556" y="106915"/>
                    </a:moveTo>
                    <a:lnTo>
                      <a:pt x="64556" y="106915"/>
                    </a:lnTo>
                    <a:cubicBezTo>
                      <a:pt x="57806" y="113848"/>
                      <a:pt x="51255" y="119759"/>
                      <a:pt x="44612" y="124894"/>
                    </a:cubicBezTo>
                    <a:cubicBezTo>
                      <a:pt x="43957" y="125397"/>
                      <a:pt x="43301" y="125899"/>
                      <a:pt x="42662" y="126372"/>
                    </a:cubicBezTo>
                    <a:cubicBezTo>
                      <a:pt x="37207" y="129008"/>
                      <a:pt x="30717" y="131354"/>
                      <a:pt x="27517" y="132451"/>
                    </a:cubicBezTo>
                    <a:cubicBezTo>
                      <a:pt x="33581" y="126722"/>
                      <a:pt x="39325" y="120841"/>
                      <a:pt x="44581" y="114945"/>
                    </a:cubicBezTo>
                    <a:cubicBezTo>
                      <a:pt x="45876" y="114625"/>
                      <a:pt x="55505" y="112218"/>
                      <a:pt x="64556" y="106915"/>
                    </a:cubicBezTo>
                    <a:close/>
                    <a:moveTo>
                      <a:pt x="17690" y="47374"/>
                    </a:moveTo>
                    <a:cubicBezTo>
                      <a:pt x="18269" y="50908"/>
                      <a:pt x="19930" y="60050"/>
                      <a:pt x="23083" y="70959"/>
                    </a:cubicBezTo>
                    <a:cubicBezTo>
                      <a:pt x="26786" y="83757"/>
                      <a:pt x="33368" y="101644"/>
                      <a:pt x="43728" y="114503"/>
                    </a:cubicBezTo>
                    <a:cubicBezTo>
                      <a:pt x="38182" y="120704"/>
                      <a:pt x="32118" y="126890"/>
                      <a:pt x="25689" y="132908"/>
                    </a:cubicBezTo>
                    <a:cubicBezTo>
                      <a:pt x="15923" y="122548"/>
                      <a:pt x="10209" y="111212"/>
                      <a:pt x="7177" y="103731"/>
                    </a:cubicBezTo>
                    <a:cubicBezTo>
                      <a:pt x="7025" y="103183"/>
                      <a:pt x="6857" y="102634"/>
                      <a:pt x="6690" y="102070"/>
                    </a:cubicBezTo>
                    <a:cubicBezTo>
                      <a:pt x="6095" y="100044"/>
                      <a:pt x="5486" y="97942"/>
                      <a:pt x="4922" y="95793"/>
                    </a:cubicBezTo>
                    <a:cubicBezTo>
                      <a:pt x="4861" y="95565"/>
                      <a:pt x="4724" y="95382"/>
                      <a:pt x="4541" y="95260"/>
                    </a:cubicBezTo>
                    <a:cubicBezTo>
                      <a:pt x="4633" y="95077"/>
                      <a:pt x="4663" y="94849"/>
                      <a:pt x="4617" y="94635"/>
                    </a:cubicBezTo>
                    <a:cubicBezTo>
                      <a:pt x="3246" y="89059"/>
                      <a:pt x="1890" y="81563"/>
                      <a:pt x="3673" y="73016"/>
                    </a:cubicBezTo>
                    <a:cubicBezTo>
                      <a:pt x="5455" y="64468"/>
                      <a:pt x="10041" y="56073"/>
                      <a:pt x="17690" y="47374"/>
                    </a:cubicBezTo>
                    <a:close/>
                    <a:moveTo>
                      <a:pt x="38990" y="129053"/>
                    </a:moveTo>
                    <a:lnTo>
                      <a:pt x="38990" y="129053"/>
                    </a:lnTo>
                    <a:cubicBezTo>
                      <a:pt x="32956" y="133335"/>
                      <a:pt x="27212" y="136808"/>
                      <a:pt x="20676" y="140678"/>
                    </a:cubicBezTo>
                    <a:lnTo>
                      <a:pt x="20661" y="140678"/>
                    </a:lnTo>
                    <a:cubicBezTo>
                      <a:pt x="20661" y="140678"/>
                      <a:pt x="20646" y="140678"/>
                      <a:pt x="20630" y="140693"/>
                    </a:cubicBezTo>
                    <a:lnTo>
                      <a:pt x="20006" y="141059"/>
                    </a:lnTo>
                    <a:cubicBezTo>
                      <a:pt x="19335" y="141455"/>
                      <a:pt x="18680" y="141851"/>
                      <a:pt x="18010" y="142248"/>
                    </a:cubicBezTo>
                    <a:lnTo>
                      <a:pt x="15450" y="143299"/>
                    </a:lnTo>
                    <a:cubicBezTo>
                      <a:pt x="19000" y="140267"/>
                      <a:pt x="22489" y="137159"/>
                      <a:pt x="25887" y="133990"/>
                    </a:cubicBezTo>
                    <a:cubicBezTo>
                      <a:pt x="26588" y="133761"/>
                      <a:pt x="32773" y="131704"/>
                      <a:pt x="38990" y="129053"/>
                    </a:cubicBezTo>
                    <a:close/>
                    <a:moveTo>
                      <a:pt x="8777" y="109627"/>
                    </a:moveTo>
                    <a:lnTo>
                      <a:pt x="8777" y="109627"/>
                    </a:lnTo>
                    <a:cubicBezTo>
                      <a:pt x="12144" y="116666"/>
                      <a:pt x="17339" y="125397"/>
                      <a:pt x="25003" y="133533"/>
                    </a:cubicBezTo>
                    <a:cubicBezTo>
                      <a:pt x="21118" y="137159"/>
                      <a:pt x="17096" y="140709"/>
                      <a:pt x="13043" y="144137"/>
                    </a:cubicBezTo>
                    <a:cubicBezTo>
                      <a:pt x="10940" y="140130"/>
                      <a:pt x="9752" y="130775"/>
                      <a:pt x="9310" y="126417"/>
                    </a:cubicBezTo>
                    <a:cubicBezTo>
                      <a:pt x="9402" y="125686"/>
                      <a:pt x="9478" y="124955"/>
                      <a:pt x="9554" y="124239"/>
                    </a:cubicBezTo>
                    <a:cubicBezTo>
                      <a:pt x="9889" y="120795"/>
                      <a:pt x="9965" y="117885"/>
                      <a:pt x="9767" y="115585"/>
                    </a:cubicBezTo>
                    <a:cubicBezTo>
                      <a:pt x="9600" y="113635"/>
                      <a:pt x="9234" y="111654"/>
                      <a:pt x="8777" y="109627"/>
                    </a:cubicBezTo>
                    <a:close/>
                    <a:moveTo>
                      <a:pt x="8792" y="130105"/>
                    </a:moveTo>
                    <a:cubicBezTo>
                      <a:pt x="9417" y="134965"/>
                      <a:pt x="10544" y="141531"/>
                      <a:pt x="12312" y="144731"/>
                    </a:cubicBezTo>
                    <a:cubicBezTo>
                      <a:pt x="10666" y="146102"/>
                      <a:pt x="8975" y="147504"/>
                      <a:pt x="7223" y="148890"/>
                    </a:cubicBezTo>
                    <a:cubicBezTo>
                      <a:pt x="6309" y="149485"/>
                      <a:pt x="5379" y="150109"/>
                      <a:pt x="4435" y="150734"/>
                    </a:cubicBezTo>
                    <a:cubicBezTo>
                      <a:pt x="5577" y="146285"/>
                      <a:pt x="7558" y="138088"/>
                      <a:pt x="8792" y="130105"/>
                    </a:cubicBezTo>
                    <a:close/>
                    <a:moveTo>
                      <a:pt x="96947" y="0"/>
                    </a:moveTo>
                    <a:cubicBezTo>
                      <a:pt x="96772" y="0"/>
                      <a:pt x="96599" y="51"/>
                      <a:pt x="96444" y="157"/>
                    </a:cubicBezTo>
                    <a:cubicBezTo>
                      <a:pt x="93961" y="1788"/>
                      <a:pt x="91508" y="3311"/>
                      <a:pt x="89177" y="4698"/>
                    </a:cubicBezTo>
                    <a:cubicBezTo>
                      <a:pt x="84225" y="7638"/>
                      <a:pt x="79731" y="9969"/>
                      <a:pt x="75434" y="11813"/>
                    </a:cubicBezTo>
                    <a:cubicBezTo>
                      <a:pt x="69294" y="14449"/>
                      <a:pt x="64678" y="15652"/>
                      <a:pt x="60213" y="16826"/>
                    </a:cubicBezTo>
                    <a:cubicBezTo>
                      <a:pt x="55810" y="17968"/>
                      <a:pt x="51636" y="19065"/>
                      <a:pt x="46775" y="21427"/>
                    </a:cubicBezTo>
                    <a:cubicBezTo>
                      <a:pt x="40925" y="24291"/>
                      <a:pt x="34678" y="28740"/>
                      <a:pt x="27090" y="35429"/>
                    </a:cubicBezTo>
                    <a:cubicBezTo>
                      <a:pt x="23434" y="38643"/>
                      <a:pt x="20112" y="41904"/>
                      <a:pt x="17202" y="45119"/>
                    </a:cubicBezTo>
                    <a:cubicBezTo>
                      <a:pt x="8792" y="54428"/>
                      <a:pt x="3764" y="63432"/>
                      <a:pt x="1844" y="72650"/>
                    </a:cubicBezTo>
                    <a:cubicBezTo>
                      <a:pt x="1" y="81548"/>
                      <a:pt x="1387" y="89318"/>
                      <a:pt x="2804" y="95077"/>
                    </a:cubicBezTo>
                    <a:cubicBezTo>
                      <a:pt x="2865" y="95306"/>
                      <a:pt x="3002" y="95489"/>
                      <a:pt x="3185" y="95610"/>
                    </a:cubicBezTo>
                    <a:cubicBezTo>
                      <a:pt x="3094" y="95808"/>
                      <a:pt x="3063" y="96037"/>
                      <a:pt x="3124" y="96250"/>
                    </a:cubicBezTo>
                    <a:cubicBezTo>
                      <a:pt x="3688" y="98429"/>
                      <a:pt x="4313" y="100547"/>
                      <a:pt x="4907" y="102604"/>
                    </a:cubicBezTo>
                    <a:cubicBezTo>
                      <a:pt x="6278" y="107235"/>
                      <a:pt x="7573" y="111608"/>
                      <a:pt x="7908" y="115737"/>
                    </a:cubicBezTo>
                    <a:cubicBezTo>
                      <a:pt x="8106" y="117931"/>
                      <a:pt x="8030" y="120734"/>
                      <a:pt x="7695" y="124056"/>
                    </a:cubicBezTo>
                    <a:cubicBezTo>
                      <a:pt x="6613" y="135026"/>
                      <a:pt x="3109" y="148601"/>
                      <a:pt x="2058" y="152501"/>
                    </a:cubicBezTo>
                    <a:lnTo>
                      <a:pt x="2012" y="152669"/>
                    </a:lnTo>
                    <a:cubicBezTo>
                      <a:pt x="2012" y="152669"/>
                      <a:pt x="2012" y="152684"/>
                      <a:pt x="2012" y="152699"/>
                    </a:cubicBezTo>
                    <a:cubicBezTo>
                      <a:pt x="1997" y="152730"/>
                      <a:pt x="1997" y="152760"/>
                      <a:pt x="1997" y="152791"/>
                    </a:cubicBezTo>
                    <a:cubicBezTo>
                      <a:pt x="1997" y="152821"/>
                      <a:pt x="1982" y="152852"/>
                      <a:pt x="1982" y="152882"/>
                    </a:cubicBezTo>
                    <a:cubicBezTo>
                      <a:pt x="1982" y="152913"/>
                      <a:pt x="1982" y="152943"/>
                      <a:pt x="1997" y="152974"/>
                    </a:cubicBezTo>
                    <a:cubicBezTo>
                      <a:pt x="1997" y="153004"/>
                      <a:pt x="1997" y="153035"/>
                      <a:pt x="1997" y="153050"/>
                    </a:cubicBezTo>
                    <a:cubicBezTo>
                      <a:pt x="2012" y="153080"/>
                      <a:pt x="2012" y="153111"/>
                      <a:pt x="2027" y="153141"/>
                    </a:cubicBezTo>
                    <a:cubicBezTo>
                      <a:pt x="2027" y="153172"/>
                      <a:pt x="2043" y="153202"/>
                      <a:pt x="2043" y="153233"/>
                    </a:cubicBezTo>
                    <a:cubicBezTo>
                      <a:pt x="2058" y="153263"/>
                      <a:pt x="2073" y="153278"/>
                      <a:pt x="2088" y="153309"/>
                    </a:cubicBezTo>
                    <a:cubicBezTo>
                      <a:pt x="2104" y="153339"/>
                      <a:pt x="2119" y="153370"/>
                      <a:pt x="2134" y="153400"/>
                    </a:cubicBezTo>
                    <a:cubicBezTo>
                      <a:pt x="2134" y="153400"/>
                      <a:pt x="2134" y="153415"/>
                      <a:pt x="2149" y="153431"/>
                    </a:cubicBezTo>
                    <a:cubicBezTo>
                      <a:pt x="2164" y="153446"/>
                      <a:pt x="2180" y="153476"/>
                      <a:pt x="2210" y="153507"/>
                    </a:cubicBezTo>
                    <a:lnTo>
                      <a:pt x="2225" y="153507"/>
                    </a:lnTo>
                    <a:cubicBezTo>
                      <a:pt x="2256" y="153553"/>
                      <a:pt x="2286" y="153583"/>
                      <a:pt x="2332" y="153629"/>
                    </a:cubicBezTo>
                    <a:cubicBezTo>
                      <a:pt x="2347" y="153629"/>
                      <a:pt x="2347" y="153644"/>
                      <a:pt x="2363" y="153644"/>
                    </a:cubicBezTo>
                    <a:cubicBezTo>
                      <a:pt x="2408" y="153674"/>
                      <a:pt x="2454" y="153705"/>
                      <a:pt x="2500" y="153720"/>
                    </a:cubicBezTo>
                    <a:cubicBezTo>
                      <a:pt x="2500" y="153735"/>
                      <a:pt x="2515" y="153735"/>
                      <a:pt x="2515" y="153735"/>
                    </a:cubicBezTo>
                    <a:cubicBezTo>
                      <a:pt x="2561" y="153751"/>
                      <a:pt x="2606" y="153781"/>
                      <a:pt x="2667" y="153796"/>
                    </a:cubicBezTo>
                    <a:lnTo>
                      <a:pt x="2682" y="153796"/>
                    </a:lnTo>
                    <a:cubicBezTo>
                      <a:pt x="2713" y="153796"/>
                      <a:pt x="2743" y="153812"/>
                      <a:pt x="2759" y="153812"/>
                    </a:cubicBezTo>
                    <a:cubicBezTo>
                      <a:pt x="2774" y="153812"/>
                      <a:pt x="2789" y="153812"/>
                      <a:pt x="2804" y="153827"/>
                    </a:cubicBezTo>
                    <a:lnTo>
                      <a:pt x="2926" y="153827"/>
                    </a:lnTo>
                    <a:cubicBezTo>
                      <a:pt x="2972" y="153827"/>
                      <a:pt x="3018" y="153827"/>
                      <a:pt x="3063" y="153812"/>
                    </a:cubicBezTo>
                    <a:cubicBezTo>
                      <a:pt x="3079" y="153812"/>
                      <a:pt x="3094" y="153812"/>
                      <a:pt x="3109" y="153796"/>
                    </a:cubicBezTo>
                    <a:cubicBezTo>
                      <a:pt x="3140" y="153796"/>
                      <a:pt x="3170" y="153796"/>
                      <a:pt x="3200" y="153781"/>
                    </a:cubicBezTo>
                    <a:cubicBezTo>
                      <a:pt x="3216" y="153781"/>
                      <a:pt x="3231" y="153766"/>
                      <a:pt x="3246" y="153766"/>
                    </a:cubicBezTo>
                    <a:cubicBezTo>
                      <a:pt x="3277" y="153751"/>
                      <a:pt x="3307" y="153735"/>
                      <a:pt x="3338" y="153720"/>
                    </a:cubicBezTo>
                    <a:cubicBezTo>
                      <a:pt x="3353" y="153720"/>
                      <a:pt x="3368" y="153705"/>
                      <a:pt x="3399" y="153690"/>
                    </a:cubicBezTo>
                    <a:cubicBezTo>
                      <a:pt x="3414" y="153674"/>
                      <a:pt x="3429" y="153674"/>
                      <a:pt x="3444" y="153659"/>
                    </a:cubicBezTo>
                    <a:cubicBezTo>
                      <a:pt x="9539" y="149454"/>
                      <a:pt x="15344" y="145996"/>
                      <a:pt x="20950" y="142659"/>
                    </a:cubicBezTo>
                    <a:lnTo>
                      <a:pt x="21575" y="142293"/>
                    </a:lnTo>
                    <a:lnTo>
                      <a:pt x="21621" y="142278"/>
                    </a:lnTo>
                    <a:cubicBezTo>
                      <a:pt x="29894" y="137372"/>
                      <a:pt x="37436" y="132786"/>
                      <a:pt x="45739" y="126372"/>
                    </a:cubicBezTo>
                    <a:cubicBezTo>
                      <a:pt x="53860" y="120095"/>
                      <a:pt x="61844" y="112690"/>
                      <a:pt x="70162" y="103701"/>
                    </a:cubicBezTo>
                    <a:cubicBezTo>
                      <a:pt x="73164" y="100455"/>
                      <a:pt x="76165" y="97058"/>
                      <a:pt x="79060" y="93645"/>
                    </a:cubicBezTo>
                    <a:cubicBezTo>
                      <a:pt x="83661" y="88236"/>
                      <a:pt x="87592" y="82370"/>
                      <a:pt x="90792" y="76185"/>
                    </a:cubicBezTo>
                    <a:cubicBezTo>
                      <a:pt x="90822" y="76154"/>
                      <a:pt x="90838" y="76108"/>
                      <a:pt x="90868" y="76078"/>
                    </a:cubicBezTo>
                    <a:cubicBezTo>
                      <a:pt x="96612" y="64925"/>
                      <a:pt x="100101" y="52569"/>
                      <a:pt x="101229" y="39329"/>
                    </a:cubicBezTo>
                    <a:cubicBezTo>
                      <a:pt x="101884" y="31802"/>
                      <a:pt x="101762" y="24078"/>
                      <a:pt x="100863" y="16368"/>
                    </a:cubicBezTo>
                    <a:cubicBezTo>
                      <a:pt x="99766" y="6846"/>
                      <a:pt x="97907" y="904"/>
                      <a:pt x="97831" y="645"/>
                    </a:cubicBezTo>
                    <a:cubicBezTo>
                      <a:pt x="97739" y="371"/>
                      <a:pt x="97526" y="157"/>
                      <a:pt x="97252" y="51"/>
                    </a:cubicBezTo>
                    <a:cubicBezTo>
                      <a:pt x="97151" y="17"/>
                      <a:pt x="97049" y="0"/>
                      <a:pt x="969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63" name="Google Shape;763;p24"/>
          <p:cNvGrpSpPr/>
          <p:nvPr/>
        </p:nvGrpSpPr>
        <p:grpSpPr>
          <a:xfrm>
            <a:off x="8430775" y="1256776"/>
            <a:ext cx="1489239" cy="1449558"/>
            <a:chOff x="1094827" y="1752938"/>
            <a:chExt cx="626811" cy="610109"/>
          </a:xfrm>
        </p:grpSpPr>
        <p:sp>
          <p:nvSpPr>
            <p:cNvPr id="764" name="Google Shape;764;p24"/>
            <p:cNvSpPr/>
            <p:nvPr/>
          </p:nvSpPr>
          <p:spPr>
            <a:xfrm>
              <a:off x="1452697" y="2060684"/>
              <a:ext cx="268940" cy="55155"/>
            </a:xfrm>
            <a:custGeom>
              <a:rect b="b" l="l" r="r" t="t"/>
              <a:pathLst>
                <a:path extrusionOk="0" h="16139" w="78695">
                  <a:moveTo>
                    <a:pt x="1616" y="0"/>
                  </a:moveTo>
                  <a:cubicBezTo>
                    <a:pt x="1616" y="137"/>
                    <a:pt x="1616" y="274"/>
                    <a:pt x="1600" y="427"/>
                  </a:cubicBezTo>
                  <a:cubicBezTo>
                    <a:pt x="1509" y="1173"/>
                    <a:pt x="1418" y="1905"/>
                    <a:pt x="1235" y="2621"/>
                  </a:cubicBezTo>
                  <a:cubicBezTo>
                    <a:pt x="1143" y="2986"/>
                    <a:pt x="1037" y="3367"/>
                    <a:pt x="915" y="3718"/>
                  </a:cubicBezTo>
                  <a:cubicBezTo>
                    <a:pt x="656" y="4479"/>
                    <a:pt x="366" y="5241"/>
                    <a:pt x="1" y="5927"/>
                  </a:cubicBezTo>
                  <a:cubicBezTo>
                    <a:pt x="2240" y="6506"/>
                    <a:pt x="4815" y="7176"/>
                    <a:pt x="7634" y="7877"/>
                  </a:cubicBezTo>
                  <a:cubicBezTo>
                    <a:pt x="22484" y="11538"/>
                    <a:pt x="44048" y="16138"/>
                    <a:pt x="58822" y="16138"/>
                  </a:cubicBezTo>
                  <a:cubicBezTo>
                    <a:pt x="61388" y="16138"/>
                    <a:pt x="63749" y="16000"/>
                    <a:pt x="65835" y="15693"/>
                  </a:cubicBezTo>
                  <a:cubicBezTo>
                    <a:pt x="74839" y="14383"/>
                    <a:pt x="78694" y="9919"/>
                    <a:pt x="71686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24"/>
            <p:cNvSpPr/>
            <p:nvPr/>
          </p:nvSpPr>
          <p:spPr>
            <a:xfrm>
              <a:off x="1478783" y="2087600"/>
              <a:ext cx="203082" cy="127996"/>
            </a:xfrm>
            <a:custGeom>
              <a:rect b="b" l="l" r="r" t="t"/>
              <a:pathLst>
                <a:path extrusionOk="0" h="37453" w="59424">
                  <a:moveTo>
                    <a:pt x="1" y="1"/>
                  </a:moveTo>
                  <a:lnTo>
                    <a:pt x="1" y="1"/>
                  </a:lnTo>
                  <a:cubicBezTo>
                    <a:pt x="15237" y="9615"/>
                    <a:pt x="37832" y="25064"/>
                    <a:pt x="45891" y="36735"/>
                  </a:cubicBezTo>
                  <a:cubicBezTo>
                    <a:pt x="47734" y="37200"/>
                    <a:pt x="49422" y="37453"/>
                    <a:pt x="50916" y="37453"/>
                  </a:cubicBezTo>
                  <a:cubicBezTo>
                    <a:pt x="56561" y="37453"/>
                    <a:pt x="59424" y="33843"/>
                    <a:pt x="57303" y="2447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24"/>
            <p:cNvSpPr/>
            <p:nvPr/>
          </p:nvSpPr>
          <p:spPr>
            <a:xfrm>
              <a:off x="1441607" y="2080936"/>
              <a:ext cx="211140" cy="183650"/>
            </a:xfrm>
            <a:custGeom>
              <a:rect b="b" l="l" r="r" t="t"/>
              <a:pathLst>
                <a:path extrusionOk="0" h="53738" w="61782">
                  <a:moveTo>
                    <a:pt x="3246" y="1"/>
                  </a:moveTo>
                  <a:cubicBezTo>
                    <a:pt x="2926" y="610"/>
                    <a:pt x="2575" y="1174"/>
                    <a:pt x="2164" y="1738"/>
                  </a:cubicBezTo>
                  <a:cubicBezTo>
                    <a:pt x="1920" y="2088"/>
                    <a:pt x="1646" y="2423"/>
                    <a:pt x="1372" y="2774"/>
                  </a:cubicBezTo>
                  <a:cubicBezTo>
                    <a:pt x="930" y="3277"/>
                    <a:pt x="473" y="3749"/>
                    <a:pt x="0" y="4175"/>
                  </a:cubicBezTo>
                  <a:lnTo>
                    <a:pt x="49563" y="53738"/>
                  </a:lnTo>
                  <a:cubicBezTo>
                    <a:pt x="61157" y="51742"/>
                    <a:pt x="61782" y="45952"/>
                    <a:pt x="56769" y="38685"/>
                  </a:cubicBezTo>
                  <a:cubicBezTo>
                    <a:pt x="48710" y="27014"/>
                    <a:pt x="26115" y="11565"/>
                    <a:pt x="10879" y="1951"/>
                  </a:cubicBezTo>
                  <a:cubicBezTo>
                    <a:pt x="8060" y="1250"/>
                    <a:pt x="5485" y="580"/>
                    <a:pt x="3246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1430254" y="2062454"/>
              <a:ext cx="9531" cy="9531"/>
            </a:xfrm>
            <a:custGeom>
              <a:rect b="b" l="l" r="r" t="t"/>
              <a:pathLst>
                <a:path extrusionOk="0" h="2789" w="2789">
                  <a:moveTo>
                    <a:pt x="1387" y="0"/>
                  </a:moveTo>
                  <a:cubicBezTo>
                    <a:pt x="626" y="0"/>
                    <a:pt x="1" y="625"/>
                    <a:pt x="1" y="1402"/>
                  </a:cubicBezTo>
                  <a:cubicBezTo>
                    <a:pt x="1" y="2164"/>
                    <a:pt x="626" y="2788"/>
                    <a:pt x="1387" y="2788"/>
                  </a:cubicBezTo>
                  <a:cubicBezTo>
                    <a:pt x="2164" y="2788"/>
                    <a:pt x="2789" y="2164"/>
                    <a:pt x="2789" y="1402"/>
                  </a:cubicBezTo>
                  <a:cubicBezTo>
                    <a:pt x="2789" y="625"/>
                    <a:pt x="2164" y="0"/>
                    <a:pt x="1387" y="0"/>
                  </a:cubicBezTo>
                  <a:close/>
                </a:path>
              </a:pathLst>
            </a:custGeom>
            <a:solidFill>
              <a:srgbClr val="F2C459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24"/>
            <p:cNvSpPr/>
            <p:nvPr/>
          </p:nvSpPr>
          <p:spPr>
            <a:xfrm>
              <a:off x="1431296" y="1820379"/>
              <a:ext cx="183547" cy="204014"/>
            </a:xfrm>
            <a:custGeom>
              <a:rect b="b" l="l" r="r" t="t"/>
              <a:pathLst>
                <a:path extrusionOk="0" h="59697" w="53708">
                  <a:moveTo>
                    <a:pt x="46138" y="1"/>
                  </a:moveTo>
                  <a:cubicBezTo>
                    <a:pt x="43938" y="1"/>
                    <a:pt x="41402" y="1097"/>
                    <a:pt x="38654" y="3004"/>
                  </a:cubicBezTo>
                  <a:cubicBezTo>
                    <a:pt x="26999" y="11048"/>
                    <a:pt x="11565" y="33613"/>
                    <a:pt x="1951" y="48849"/>
                  </a:cubicBezTo>
                  <a:cubicBezTo>
                    <a:pt x="1250" y="51637"/>
                    <a:pt x="595" y="54212"/>
                    <a:pt x="1" y="56436"/>
                  </a:cubicBezTo>
                  <a:cubicBezTo>
                    <a:pt x="488" y="56680"/>
                    <a:pt x="945" y="56954"/>
                    <a:pt x="1387" y="57259"/>
                  </a:cubicBezTo>
                  <a:cubicBezTo>
                    <a:pt x="1890" y="57594"/>
                    <a:pt x="2377" y="57944"/>
                    <a:pt x="2819" y="58341"/>
                  </a:cubicBezTo>
                  <a:cubicBezTo>
                    <a:pt x="3292" y="58767"/>
                    <a:pt x="3764" y="59209"/>
                    <a:pt x="4175" y="59697"/>
                  </a:cubicBezTo>
                  <a:lnTo>
                    <a:pt x="53707" y="10180"/>
                  </a:lnTo>
                  <a:cubicBezTo>
                    <a:pt x="52466" y="2969"/>
                    <a:pt x="49757" y="1"/>
                    <a:pt x="46138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24"/>
            <p:cNvSpPr/>
            <p:nvPr/>
          </p:nvSpPr>
          <p:spPr>
            <a:xfrm>
              <a:off x="1437961" y="1789167"/>
              <a:ext cx="131741" cy="198153"/>
            </a:xfrm>
            <a:custGeom>
              <a:rect b="b" l="l" r="r" t="t"/>
              <a:pathLst>
                <a:path extrusionOk="0" h="57982" w="38549">
                  <a:moveTo>
                    <a:pt x="29894" y="1"/>
                  </a:moveTo>
                  <a:cubicBezTo>
                    <a:pt x="28352" y="1"/>
                    <a:pt x="26547" y="224"/>
                    <a:pt x="24454" y="695"/>
                  </a:cubicBezTo>
                  <a:lnTo>
                    <a:pt x="1" y="57982"/>
                  </a:lnTo>
                  <a:cubicBezTo>
                    <a:pt x="9615" y="42746"/>
                    <a:pt x="25049" y="20181"/>
                    <a:pt x="36704" y="12137"/>
                  </a:cubicBezTo>
                  <a:cubicBezTo>
                    <a:pt x="38548" y="4860"/>
                    <a:pt x="37087" y="1"/>
                    <a:pt x="29894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24"/>
            <p:cNvSpPr/>
            <p:nvPr/>
          </p:nvSpPr>
          <p:spPr>
            <a:xfrm>
              <a:off x="1479042" y="1949725"/>
              <a:ext cx="232804" cy="79354"/>
            </a:xfrm>
            <a:custGeom>
              <a:rect b="b" l="l" r="r" t="t"/>
              <a:pathLst>
                <a:path extrusionOk="0" h="23220" w="68121">
                  <a:moveTo>
                    <a:pt x="57852" y="0"/>
                  </a:moveTo>
                  <a:lnTo>
                    <a:pt x="1" y="23220"/>
                  </a:lnTo>
                  <a:cubicBezTo>
                    <a:pt x="14281" y="19990"/>
                    <a:pt x="34751" y="16037"/>
                    <a:pt x="49397" y="16037"/>
                  </a:cubicBezTo>
                  <a:cubicBezTo>
                    <a:pt x="52785" y="16037"/>
                    <a:pt x="55861" y="16249"/>
                    <a:pt x="58476" y="16729"/>
                  </a:cubicBezTo>
                  <a:cubicBezTo>
                    <a:pt x="66262" y="12067"/>
                    <a:pt x="68121" y="6491"/>
                    <a:pt x="57852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24"/>
            <p:cNvSpPr/>
            <p:nvPr/>
          </p:nvSpPr>
          <p:spPr>
            <a:xfrm>
              <a:off x="1437130" y="2128737"/>
              <a:ext cx="79354" cy="221939"/>
            </a:xfrm>
            <a:custGeom>
              <a:rect b="b" l="l" r="r" t="t"/>
              <a:pathLst>
                <a:path extrusionOk="0" h="64942" w="23220">
                  <a:moveTo>
                    <a:pt x="0" y="0"/>
                  </a:moveTo>
                  <a:lnTo>
                    <a:pt x="0" y="0"/>
                  </a:lnTo>
                  <a:cubicBezTo>
                    <a:pt x="3977" y="17583"/>
                    <a:pt x="9050" y="44535"/>
                    <a:pt x="6491" y="58476"/>
                  </a:cubicBezTo>
                  <a:cubicBezTo>
                    <a:pt x="8901" y="62501"/>
                    <a:pt x="11560" y="64942"/>
                    <a:pt x="14460" y="64942"/>
                  </a:cubicBezTo>
                  <a:cubicBezTo>
                    <a:pt x="17170" y="64942"/>
                    <a:pt x="20092" y="62811"/>
                    <a:pt x="23220" y="578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24"/>
            <p:cNvSpPr/>
            <p:nvPr/>
          </p:nvSpPr>
          <p:spPr>
            <a:xfrm>
              <a:off x="1445565" y="1855166"/>
              <a:ext cx="211663" cy="180007"/>
            </a:xfrm>
            <a:custGeom>
              <a:rect b="b" l="l" r="r" t="t"/>
              <a:pathLst>
                <a:path extrusionOk="0" h="52672" w="61935">
                  <a:moveTo>
                    <a:pt x="49532" y="1"/>
                  </a:moveTo>
                  <a:lnTo>
                    <a:pt x="0" y="49518"/>
                  </a:lnTo>
                  <a:cubicBezTo>
                    <a:pt x="107" y="49624"/>
                    <a:pt x="214" y="49746"/>
                    <a:pt x="305" y="49853"/>
                  </a:cubicBezTo>
                  <a:cubicBezTo>
                    <a:pt x="732" y="50371"/>
                    <a:pt x="1143" y="50904"/>
                    <a:pt x="1493" y="51468"/>
                  </a:cubicBezTo>
                  <a:cubicBezTo>
                    <a:pt x="1722" y="51849"/>
                    <a:pt x="1950" y="52260"/>
                    <a:pt x="2179" y="52671"/>
                  </a:cubicBezTo>
                  <a:cubicBezTo>
                    <a:pt x="4419" y="52123"/>
                    <a:pt x="6978" y="51513"/>
                    <a:pt x="9797" y="50889"/>
                  </a:cubicBezTo>
                  <a:cubicBezTo>
                    <a:pt x="25155" y="41610"/>
                    <a:pt x="47978" y="26694"/>
                    <a:pt x="56480" y="15267"/>
                  </a:cubicBezTo>
                  <a:cubicBezTo>
                    <a:pt x="61934" y="7939"/>
                    <a:pt x="61523" y="2073"/>
                    <a:pt x="4953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1478783" y="2087600"/>
              <a:ext cx="229888" cy="83681"/>
            </a:xfrm>
            <a:custGeom>
              <a:rect b="b" l="l" r="r" t="t"/>
              <a:pathLst>
                <a:path extrusionOk="0" h="24486" w="67268">
                  <a:moveTo>
                    <a:pt x="1" y="1"/>
                  </a:moveTo>
                  <a:lnTo>
                    <a:pt x="57303" y="24485"/>
                  </a:lnTo>
                  <a:cubicBezTo>
                    <a:pt x="67267" y="18208"/>
                    <a:pt x="65622" y="12616"/>
                    <a:pt x="58202" y="7817"/>
                  </a:cubicBezTo>
                  <a:lnTo>
                    <a:pt x="58202" y="7817"/>
                  </a:lnTo>
                  <a:cubicBezTo>
                    <a:pt x="56116" y="8124"/>
                    <a:pt x="53755" y="8262"/>
                    <a:pt x="51189" y="8262"/>
                  </a:cubicBezTo>
                  <a:cubicBezTo>
                    <a:pt x="36415" y="8262"/>
                    <a:pt x="14851" y="366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1430986" y="2095204"/>
              <a:ext cx="180003" cy="204602"/>
            </a:xfrm>
            <a:custGeom>
              <a:rect b="b" l="l" r="r" t="t"/>
              <a:pathLst>
                <a:path extrusionOk="0" h="59869" w="52671">
                  <a:moveTo>
                    <a:pt x="3108" y="0"/>
                  </a:moveTo>
                  <a:cubicBezTo>
                    <a:pt x="3002" y="107"/>
                    <a:pt x="2895" y="214"/>
                    <a:pt x="2788" y="305"/>
                  </a:cubicBezTo>
                  <a:cubicBezTo>
                    <a:pt x="2286" y="732"/>
                    <a:pt x="1737" y="1113"/>
                    <a:pt x="1173" y="1463"/>
                  </a:cubicBezTo>
                  <a:cubicBezTo>
                    <a:pt x="808" y="1692"/>
                    <a:pt x="412" y="1935"/>
                    <a:pt x="0" y="2133"/>
                  </a:cubicBezTo>
                  <a:cubicBezTo>
                    <a:pt x="564" y="4388"/>
                    <a:pt x="1158" y="6978"/>
                    <a:pt x="1798" y="9812"/>
                  </a:cubicBezTo>
                  <a:cubicBezTo>
                    <a:pt x="11092" y="25170"/>
                    <a:pt x="25993" y="47994"/>
                    <a:pt x="37420" y="56495"/>
                  </a:cubicBezTo>
                  <a:cubicBezTo>
                    <a:pt x="40271" y="58632"/>
                    <a:pt x="42906" y="59869"/>
                    <a:pt x="45182" y="59869"/>
                  </a:cubicBezTo>
                  <a:cubicBezTo>
                    <a:pt x="48731" y="59869"/>
                    <a:pt x="51408" y="56860"/>
                    <a:pt x="52671" y="49563"/>
                  </a:cubicBezTo>
                  <a:lnTo>
                    <a:pt x="3108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1437130" y="2128737"/>
              <a:ext cx="127008" cy="200033"/>
            </a:xfrm>
            <a:custGeom>
              <a:rect b="b" l="l" r="r" t="t"/>
              <a:pathLst>
                <a:path extrusionOk="0" h="58532" w="37164">
                  <a:moveTo>
                    <a:pt x="0" y="0"/>
                  </a:moveTo>
                  <a:lnTo>
                    <a:pt x="23220" y="57851"/>
                  </a:lnTo>
                  <a:cubicBezTo>
                    <a:pt x="25252" y="58313"/>
                    <a:pt x="27012" y="58532"/>
                    <a:pt x="28523" y="58532"/>
                  </a:cubicBezTo>
                  <a:cubicBezTo>
                    <a:pt x="35539" y="58532"/>
                    <a:pt x="37164" y="53804"/>
                    <a:pt x="35622" y="46683"/>
                  </a:cubicBezTo>
                  <a:cubicBezTo>
                    <a:pt x="24210" y="38182"/>
                    <a:pt x="9294" y="153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1410938" y="1756127"/>
              <a:ext cx="60818" cy="257126"/>
            </a:xfrm>
            <a:custGeom>
              <a:rect b="b" l="l" r="r" t="t"/>
              <a:pathLst>
                <a:path extrusionOk="0" h="75238" w="17796">
                  <a:moveTo>
                    <a:pt x="8629" y="0"/>
                  </a:moveTo>
                  <a:cubicBezTo>
                    <a:pt x="6376" y="0"/>
                    <a:pt x="3536" y="1119"/>
                    <a:pt x="0" y="3613"/>
                  </a:cubicBezTo>
                  <a:lnTo>
                    <a:pt x="0" y="73622"/>
                  </a:lnTo>
                  <a:cubicBezTo>
                    <a:pt x="153" y="73622"/>
                    <a:pt x="290" y="73622"/>
                    <a:pt x="427" y="73637"/>
                  </a:cubicBezTo>
                  <a:cubicBezTo>
                    <a:pt x="1311" y="73729"/>
                    <a:pt x="2164" y="73851"/>
                    <a:pt x="2987" y="74064"/>
                  </a:cubicBezTo>
                  <a:cubicBezTo>
                    <a:pt x="3246" y="74155"/>
                    <a:pt x="3520" y="74216"/>
                    <a:pt x="3764" y="74308"/>
                  </a:cubicBezTo>
                  <a:cubicBezTo>
                    <a:pt x="4525" y="74567"/>
                    <a:pt x="5257" y="74856"/>
                    <a:pt x="5958" y="75237"/>
                  </a:cubicBezTo>
                  <a:cubicBezTo>
                    <a:pt x="6552" y="73013"/>
                    <a:pt x="7207" y="70438"/>
                    <a:pt x="7908" y="67650"/>
                  </a:cubicBezTo>
                  <a:cubicBezTo>
                    <a:pt x="12189" y="50204"/>
                    <a:pt x="17796" y="23526"/>
                    <a:pt x="15709" y="9464"/>
                  </a:cubicBezTo>
                  <a:cubicBezTo>
                    <a:pt x="14855" y="3664"/>
                    <a:pt x="12705" y="0"/>
                    <a:pt x="8629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1437961" y="1767729"/>
              <a:ext cx="83575" cy="219591"/>
            </a:xfrm>
            <a:custGeom>
              <a:rect b="b" l="l" r="r" t="t"/>
              <a:pathLst>
                <a:path extrusionOk="0" h="64255" w="24455">
                  <a:moveTo>
                    <a:pt x="15746" y="0"/>
                  </a:moveTo>
                  <a:cubicBezTo>
                    <a:pt x="12898" y="0"/>
                    <a:pt x="10243" y="2275"/>
                    <a:pt x="7802" y="6053"/>
                  </a:cubicBezTo>
                  <a:cubicBezTo>
                    <a:pt x="9889" y="20131"/>
                    <a:pt x="4282" y="46809"/>
                    <a:pt x="1" y="64255"/>
                  </a:cubicBezTo>
                  <a:lnTo>
                    <a:pt x="24454" y="6968"/>
                  </a:lnTo>
                  <a:cubicBezTo>
                    <a:pt x="21388" y="2095"/>
                    <a:pt x="18478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1479042" y="1905533"/>
              <a:ext cx="204965" cy="123546"/>
            </a:xfrm>
            <a:custGeom>
              <a:rect b="b" l="l" r="r" t="t"/>
              <a:pathLst>
                <a:path extrusionOk="0" h="36151" w="59975">
                  <a:moveTo>
                    <a:pt x="51094" y="0"/>
                  </a:moveTo>
                  <a:cubicBezTo>
                    <a:pt x="49762" y="0"/>
                    <a:pt x="48283" y="185"/>
                    <a:pt x="46684" y="529"/>
                  </a:cubicBezTo>
                  <a:cubicBezTo>
                    <a:pt x="38182" y="11956"/>
                    <a:pt x="15359" y="26872"/>
                    <a:pt x="1" y="36151"/>
                  </a:cubicBezTo>
                  <a:lnTo>
                    <a:pt x="57852" y="12931"/>
                  </a:lnTo>
                  <a:cubicBezTo>
                    <a:pt x="59975" y="3582"/>
                    <a:pt x="56958" y="0"/>
                    <a:pt x="51094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1452957" y="2004531"/>
              <a:ext cx="267949" cy="56156"/>
            </a:xfrm>
            <a:custGeom>
              <a:rect b="b" l="l" r="r" t="t"/>
              <a:pathLst>
                <a:path extrusionOk="0" h="16432" w="78405">
                  <a:moveTo>
                    <a:pt x="57024" y="0"/>
                  </a:moveTo>
                  <a:cubicBezTo>
                    <a:pt x="42374" y="0"/>
                    <a:pt x="21914" y="3953"/>
                    <a:pt x="7634" y="7183"/>
                  </a:cubicBezTo>
                  <a:cubicBezTo>
                    <a:pt x="4815" y="7807"/>
                    <a:pt x="2256" y="8417"/>
                    <a:pt x="1" y="8965"/>
                  </a:cubicBezTo>
                  <a:cubicBezTo>
                    <a:pt x="366" y="9682"/>
                    <a:pt x="671" y="10413"/>
                    <a:pt x="900" y="11175"/>
                  </a:cubicBezTo>
                  <a:cubicBezTo>
                    <a:pt x="1052" y="11693"/>
                    <a:pt x="1204" y="12241"/>
                    <a:pt x="1311" y="12790"/>
                  </a:cubicBezTo>
                  <a:cubicBezTo>
                    <a:pt x="1418" y="13338"/>
                    <a:pt x="1494" y="13917"/>
                    <a:pt x="1540" y="14481"/>
                  </a:cubicBezTo>
                  <a:cubicBezTo>
                    <a:pt x="1570" y="14846"/>
                    <a:pt x="1570" y="15212"/>
                    <a:pt x="1570" y="15593"/>
                  </a:cubicBezTo>
                  <a:cubicBezTo>
                    <a:pt x="1570" y="15883"/>
                    <a:pt x="1570" y="16157"/>
                    <a:pt x="1540" y="16431"/>
                  </a:cubicBezTo>
                  <a:lnTo>
                    <a:pt x="71610" y="16431"/>
                  </a:lnTo>
                  <a:cubicBezTo>
                    <a:pt x="78405" y="6848"/>
                    <a:pt x="74763" y="2292"/>
                    <a:pt x="66109" y="692"/>
                  </a:cubicBezTo>
                  <a:cubicBezTo>
                    <a:pt x="63491" y="212"/>
                    <a:pt x="60413" y="0"/>
                    <a:pt x="570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1246806" y="2128422"/>
              <a:ext cx="131851" cy="198362"/>
            </a:xfrm>
            <a:custGeom>
              <a:rect b="b" l="l" r="r" t="t"/>
              <a:pathLst>
                <a:path extrusionOk="0" h="58043" w="38581">
                  <a:moveTo>
                    <a:pt x="38581" y="1"/>
                  </a:moveTo>
                  <a:lnTo>
                    <a:pt x="38581" y="1"/>
                  </a:lnTo>
                  <a:cubicBezTo>
                    <a:pt x="28952" y="15237"/>
                    <a:pt x="13503" y="37847"/>
                    <a:pt x="1832" y="45922"/>
                  </a:cubicBezTo>
                  <a:cubicBezTo>
                    <a:pt x="0" y="53186"/>
                    <a:pt x="1464" y="58043"/>
                    <a:pt x="8656" y="58043"/>
                  </a:cubicBezTo>
                  <a:cubicBezTo>
                    <a:pt x="10198" y="58043"/>
                    <a:pt x="12004" y="57820"/>
                    <a:pt x="14097" y="57349"/>
                  </a:cubicBezTo>
                  <a:lnTo>
                    <a:pt x="38581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24"/>
            <p:cNvSpPr/>
            <p:nvPr/>
          </p:nvSpPr>
          <p:spPr>
            <a:xfrm>
              <a:off x="1201620" y="2091455"/>
              <a:ext cx="183650" cy="204131"/>
            </a:xfrm>
            <a:custGeom>
              <a:rect b="b" l="l" r="r" t="t"/>
              <a:pathLst>
                <a:path extrusionOk="0" h="59731" w="53738">
                  <a:moveTo>
                    <a:pt x="49533" y="0"/>
                  </a:moveTo>
                  <a:lnTo>
                    <a:pt x="1" y="49548"/>
                  </a:lnTo>
                  <a:cubicBezTo>
                    <a:pt x="1243" y="56763"/>
                    <a:pt x="3954" y="59730"/>
                    <a:pt x="7577" y="59730"/>
                  </a:cubicBezTo>
                  <a:cubicBezTo>
                    <a:pt x="9775" y="59730"/>
                    <a:pt x="12309" y="58638"/>
                    <a:pt x="15054" y="56739"/>
                  </a:cubicBezTo>
                  <a:cubicBezTo>
                    <a:pt x="26725" y="48664"/>
                    <a:pt x="42174" y="26054"/>
                    <a:pt x="51803" y="10818"/>
                  </a:cubicBezTo>
                  <a:cubicBezTo>
                    <a:pt x="51803" y="10818"/>
                    <a:pt x="51803" y="10803"/>
                    <a:pt x="51818" y="10803"/>
                  </a:cubicBezTo>
                  <a:cubicBezTo>
                    <a:pt x="52489" y="8015"/>
                    <a:pt x="53144" y="5455"/>
                    <a:pt x="53738" y="3230"/>
                  </a:cubicBezTo>
                  <a:cubicBezTo>
                    <a:pt x="53220" y="2971"/>
                    <a:pt x="52748" y="2682"/>
                    <a:pt x="52275" y="2377"/>
                  </a:cubicBezTo>
                  <a:cubicBezTo>
                    <a:pt x="51818" y="2073"/>
                    <a:pt x="51361" y="1722"/>
                    <a:pt x="50935" y="1356"/>
                  </a:cubicBezTo>
                  <a:cubicBezTo>
                    <a:pt x="50447" y="930"/>
                    <a:pt x="49975" y="488"/>
                    <a:pt x="49533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24"/>
            <p:cNvSpPr/>
            <p:nvPr/>
          </p:nvSpPr>
          <p:spPr>
            <a:xfrm>
              <a:off x="1294979" y="2128422"/>
              <a:ext cx="83677" cy="219769"/>
            </a:xfrm>
            <a:custGeom>
              <a:rect b="b" l="l" r="r" t="t"/>
              <a:pathLst>
                <a:path extrusionOk="0" h="64307" w="24485">
                  <a:moveTo>
                    <a:pt x="24485" y="1"/>
                  </a:moveTo>
                  <a:lnTo>
                    <a:pt x="1" y="57349"/>
                  </a:lnTo>
                  <a:cubicBezTo>
                    <a:pt x="3066" y="62212"/>
                    <a:pt x="5975" y="64307"/>
                    <a:pt x="8706" y="64307"/>
                  </a:cubicBezTo>
                  <a:cubicBezTo>
                    <a:pt x="11555" y="64307"/>
                    <a:pt x="14212" y="62028"/>
                    <a:pt x="16654" y="58233"/>
                  </a:cubicBezTo>
                  <a:cubicBezTo>
                    <a:pt x="14597" y="44139"/>
                    <a:pt x="20189" y="17431"/>
                    <a:pt x="24485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299979" y="1765251"/>
              <a:ext cx="79409" cy="222069"/>
            </a:xfrm>
            <a:custGeom>
              <a:rect b="b" l="l" r="r" t="t"/>
              <a:pathLst>
                <a:path extrusionOk="0" h="64980" w="23236">
                  <a:moveTo>
                    <a:pt x="8767" y="0"/>
                  </a:moveTo>
                  <a:cubicBezTo>
                    <a:pt x="6053" y="0"/>
                    <a:pt x="3128" y="2130"/>
                    <a:pt x="1" y="7083"/>
                  </a:cubicBezTo>
                  <a:lnTo>
                    <a:pt x="23235" y="64980"/>
                  </a:lnTo>
                  <a:cubicBezTo>
                    <a:pt x="19259" y="47413"/>
                    <a:pt x="14200" y="20430"/>
                    <a:pt x="16745" y="6474"/>
                  </a:cubicBezTo>
                  <a:cubicBezTo>
                    <a:pt x="14335" y="2441"/>
                    <a:pt x="11672" y="0"/>
                    <a:pt x="8767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1358121" y="2007673"/>
              <a:ext cx="100444" cy="100392"/>
            </a:xfrm>
            <a:custGeom>
              <a:rect b="b" l="l" r="r" t="t"/>
              <a:pathLst>
                <a:path extrusionOk="0" h="29376" w="29391">
                  <a:moveTo>
                    <a:pt x="17704" y="6415"/>
                  </a:moveTo>
                  <a:cubicBezTo>
                    <a:pt x="18481" y="6415"/>
                    <a:pt x="19106" y="7039"/>
                    <a:pt x="19106" y="7801"/>
                  </a:cubicBezTo>
                  <a:cubicBezTo>
                    <a:pt x="19106" y="8578"/>
                    <a:pt x="18481" y="9188"/>
                    <a:pt x="17704" y="9203"/>
                  </a:cubicBezTo>
                  <a:cubicBezTo>
                    <a:pt x="16927" y="9203"/>
                    <a:pt x="16303" y="8578"/>
                    <a:pt x="16303" y="7801"/>
                  </a:cubicBezTo>
                  <a:cubicBezTo>
                    <a:pt x="16303" y="7039"/>
                    <a:pt x="16927" y="6415"/>
                    <a:pt x="17704" y="6415"/>
                  </a:cubicBezTo>
                  <a:close/>
                  <a:moveTo>
                    <a:pt x="22565" y="16059"/>
                  </a:moveTo>
                  <a:cubicBezTo>
                    <a:pt x="23326" y="16059"/>
                    <a:pt x="23951" y="16684"/>
                    <a:pt x="23951" y="17461"/>
                  </a:cubicBezTo>
                  <a:cubicBezTo>
                    <a:pt x="23951" y="18223"/>
                    <a:pt x="23326" y="18847"/>
                    <a:pt x="22565" y="18847"/>
                  </a:cubicBezTo>
                  <a:cubicBezTo>
                    <a:pt x="21788" y="18847"/>
                    <a:pt x="21163" y="18223"/>
                    <a:pt x="21163" y="17461"/>
                  </a:cubicBezTo>
                  <a:cubicBezTo>
                    <a:pt x="21163" y="16684"/>
                    <a:pt x="21788" y="16059"/>
                    <a:pt x="22565" y="16059"/>
                  </a:cubicBezTo>
                  <a:close/>
                  <a:moveTo>
                    <a:pt x="7786" y="11366"/>
                  </a:moveTo>
                  <a:cubicBezTo>
                    <a:pt x="9949" y="11366"/>
                    <a:pt x="11671" y="13119"/>
                    <a:pt x="11671" y="15252"/>
                  </a:cubicBezTo>
                  <a:cubicBezTo>
                    <a:pt x="11671" y="17385"/>
                    <a:pt x="9949" y="19137"/>
                    <a:pt x="7786" y="19137"/>
                  </a:cubicBezTo>
                  <a:cubicBezTo>
                    <a:pt x="5653" y="19137"/>
                    <a:pt x="3901" y="17385"/>
                    <a:pt x="3901" y="15252"/>
                  </a:cubicBezTo>
                  <a:cubicBezTo>
                    <a:pt x="3901" y="13119"/>
                    <a:pt x="5653" y="11366"/>
                    <a:pt x="7786" y="11366"/>
                  </a:cubicBezTo>
                  <a:close/>
                  <a:moveTo>
                    <a:pt x="17704" y="19579"/>
                  </a:moveTo>
                  <a:cubicBezTo>
                    <a:pt x="19030" y="19579"/>
                    <a:pt x="20096" y="20645"/>
                    <a:pt x="20096" y="21971"/>
                  </a:cubicBezTo>
                  <a:cubicBezTo>
                    <a:pt x="20096" y="23296"/>
                    <a:pt x="19030" y="24363"/>
                    <a:pt x="17704" y="24363"/>
                  </a:cubicBezTo>
                  <a:cubicBezTo>
                    <a:pt x="16379" y="24363"/>
                    <a:pt x="15312" y="23296"/>
                    <a:pt x="15312" y="21971"/>
                  </a:cubicBezTo>
                  <a:cubicBezTo>
                    <a:pt x="15312" y="20645"/>
                    <a:pt x="16379" y="19579"/>
                    <a:pt x="17704" y="19579"/>
                  </a:cubicBezTo>
                  <a:close/>
                  <a:moveTo>
                    <a:pt x="14703" y="0"/>
                  </a:moveTo>
                  <a:cubicBezTo>
                    <a:pt x="14322" y="0"/>
                    <a:pt x="13956" y="16"/>
                    <a:pt x="13575" y="31"/>
                  </a:cubicBezTo>
                  <a:cubicBezTo>
                    <a:pt x="12996" y="61"/>
                    <a:pt x="12417" y="153"/>
                    <a:pt x="11854" y="275"/>
                  </a:cubicBezTo>
                  <a:cubicBezTo>
                    <a:pt x="11290" y="381"/>
                    <a:pt x="10741" y="534"/>
                    <a:pt x="10208" y="701"/>
                  </a:cubicBezTo>
                  <a:cubicBezTo>
                    <a:pt x="9446" y="945"/>
                    <a:pt x="8715" y="1234"/>
                    <a:pt x="8029" y="1585"/>
                  </a:cubicBezTo>
                  <a:cubicBezTo>
                    <a:pt x="7679" y="1768"/>
                    <a:pt x="7329" y="1981"/>
                    <a:pt x="6978" y="2179"/>
                  </a:cubicBezTo>
                  <a:cubicBezTo>
                    <a:pt x="6354" y="2590"/>
                    <a:pt x="5759" y="3017"/>
                    <a:pt x="5196" y="3489"/>
                  </a:cubicBezTo>
                  <a:cubicBezTo>
                    <a:pt x="5104" y="3581"/>
                    <a:pt x="4982" y="3672"/>
                    <a:pt x="4876" y="3779"/>
                  </a:cubicBezTo>
                  <a:cubicBezTo>
                    <a:pt x="4403" y="4190"/>
                    <a:pt x="3946" y="4678"/>
                    <a:pt x="3504" y="5165"/>
                  </a:cubicBezTo>
                  <a:cubicBezTo>
                    <a:pt x="3047" y="5699"/>
                    <a:pt x="2621" y="6278"/>
                    <a:pt x="2240" y="6887"/>
                  </a:cubicBezTo>
                  <a:cubicBezTo>
                    <a:pt x="2027" y="7237"/>
                    <a:pt x="1798" y="7618"/>
                    <a:pt x="1600" y="7999"/>
                  </a:cubicBezTo>
                  <a:cubicBezTo>
                    <a:pt x="1250" y="8700"/>
                    <a:pt x="960" y="9431"/>
                    <a:pt x="716" y="10193"/>
                  </a:cubicBezTo>
                  <a:cubicBezTo>
                    <a:pt x="594" y="10559"/>
                    <a:pt x="503" y="10909"/>
                    <a:pt x="412" y="11260"/>
                  </a:cubicBezTo>
                  <a:cubicBezTo>
                    <a:pt x="229" y="11991"/>
                    <a:pt x="107" y="12753"/>
                    <a:pt x="61" y="13530"/>
                  </a:cubicBezTo>
                  <a:cubicBezTo>
                    <a:pt x="31" y="13667"/>
                    <a:pt x="31" y="13804"/>
                    <a:pt x="31" y="13956"/>
                  </a:cubicBezTo>
                  <a:cubicBezTo>
                    <a:pt x="0" y="14200"/>
                    <a:pt x="0" y="14459"/>
                    <a:pt x="0" y="14703"/>
                  </a:cubicBezTo>
                  <a:cubicBezTo>
                    <a:pt x="0" y="15114"/>
                    <a:pt x="15" y="15511"/>
                    <a:pt x="61" y="15891"/>
                  </a:cubicBezTo>
                  <a:cubicBezTo>
                    <a:pt x="107" y="16531"/>
                    <a:pt x="198" y="17156"/>
                    <a:pt x="320" y="17781"/>
                  </a:cubicBezTo>
                  <a:cubicBezTo>
                    <a:pt x="427" y="18283"/>
                    <a:pt x="564" y="18771"/>
                    <a:pt x="716" y="19243"/>
                  </a:cubicBezTo>
                  <a:cubicBezTo>
                    <a:pt x="945" y="19990"/>
                    <a:pt x="1265" y="20721"/>
                    <a:pt x="1630" y="21407"/>
                  </a:cubicBezTo>
                  <a:cubicBezTo>
                    <a:pt x="1828" y="21788"/>
                    <a:pt x="2027" y="22138"/>
                    <a:pt x="2255" y="22473"/>
                  </a:cubicBezTo>
                  <a:cubicBezTo>
                    <a:pt x="2621" y="23098"/>
                    <a:pt x="3063" y="23677"/>
                    <a:pt x="3520" y="24225"/>
                  </a:cubicBezTo>
                  <a:cubicBezTo>
                    <a:pt x="3611" y="24332"/>
                    <a:pt x="3718" y="24439"/>
                    <a:pt x="3809" y="24545"/>
                  </a:cubicBezTo>
                  <a:cubicBezTo>
                    <a:pt x="4251" y="25033"/>
                    <a:pt x="4708" y="25475"/>
                    <a:pt x="5211" y="25901"/>
                  </a:cubicBezTo>
                  <a:cubicBezTo>
                    <a:pt x="5637" y="26252"/>
                    <a:pt x="6079" y="26618"/>
                    <a:pt x="6552" y="26907"/>
                  </a:cubicBezTo>
                  <a:cubicBezTo>
                    <a:pt x="7009" y="27212"/>
                    <a:pt x="7496" y="27501"/>
                    <a:pt x="8014" y="27775"/>
                  </a:cubicBezTo>
                  <a:cubicBezTo>
                    <a:pt x="8700" y="28126"/>
                    <a:pt x="9462" y="28415"/>
                    <a:pt x="10223" y="28674"/>
                  </a:cubicBezTo>
                  <a:cubicBezTo>
                    <a:pt x="10467" y="28766"/>
                    <a:pt x="10726" y="28842"/>
                    <a:pt x="10985" y="28903"/>
                  </a:cubicBezTo>
                  <a:cubicBezTo>
                    <a:pt x="11778" y="29116"/>
                    <a:pt x="12646" y="29223"/>
                    <a:pt x="13499" y="29314"/>
                  </a:cubicBezTo>
                  <a:cubicBezTo>
                    <a:pt x="13636" y="29330"/>
                    <a:pt x="13789" y="29330"/>
                    <a:pt x="13941" y="29330"/>
                  </a:cubicBezTo>
                  <a:cubicBezTo>
                    <a:pt x="14185" y="29375"/>
                    <a:pt x="14444" y="29375"/>
                    <a:pt x="14703" y="29375"/>
                  </a:cubicBezTo>
                  <a:cubicBezTo>
                    <a:pt x="15099" y="29375"/>
                    <a:pt x="15495" y="29360"/>
                    <a:pt x="15876" y="29314"/>
                  </a:cubicBezTo>
                  <a:cubicBezTo>
                    <a:pt x="16501" y="29269"/>
                    <a:pt x="17125" y="29162"/>
                    <a:pt x="17720" y="29055"/>
                  </a:cubicBezTo>
                  <a:cubicBezTo>
                    <a:pt x="18222" y="28949"/>
                    <a:pt x="18695" y="28827"/>
                    <a:pt x="19182" y="28674"/>
                  </a:cubicBezTo>
                  <a:cubicBezTo>
                    <a:pt x="19944" y="28431"/>
                    <a:pt x="20691" y="28126"/>
                    <a:pt x="21391" y="27775"/>
                  </a:cubicBezTo>
                  <a:cubicBezTo>
                    <a:pt x="21788" y="27577"/>
                    <a:pt x="22184" y="27334"/>
                    <a:pt x="22565" y="27090"/>
                  </a:cubicBezTo>
                  <a:cubicBezTo>
                    <a:pt x="23128" y="26739"/>
                    <a:pt x="23662" y="26359"/>
                    <a:pt x="24164" y="25932"/>
                  </a:cubicBezTo>
                  <a:cubicBezTo>
                    <a:pt x="24271" y="25840"/>
                    <a:pt x="24378" y="25734"/>
                    <a:pt x="24484" y="25627"/>
                  </a:cubicBezTo>
                  <a:cubicBezTo>
                    <a:pt x="24972" y="25201"/>
                    <a:pt x="25429" y="24744"/>
                    <a:pt x="25856" y="24225"/>
                  </a:cubicBezTo>
                  <a:cubicBezTo>
                    <a:pt x="26145" y="23890"/>
                    <a:pt x="26404" y="23540"/>
                    <a:pt x="26663" y="23189"/>
                  </a:cubicBezTo>
                  <a:cubicBezTo>
                    <a:pt x="27059" y="22641"/>
                    <a:pt x="27410" y="22077"/>
                    <a:pt x="27730" y="21468"/>
                  </a:cubicBezTo>
                  <a:cubicBezTo>
                    <a:pt x="28095" y="20767"/>
                    <a:pt x="28400" y="20020"/>
                    <a:pt x="28659" y="19259"/>
                  </a:cubicBezTo>
                  <a:cubicBezTo>
                    <a:pt x="28781" y="18893"/>
                    <a:pt x="28887" y="18527"/>
                    <a:pt x="28979" y="18146"/>
                  </a:cubicBezTo>
                  <a:cubicBezTo>
                    <a:pt x="29147" y="17430"/>
                    <a:pt x="29253" y="16699"/>
                    <a:pt x="29329" y="15952"/>
                  </a:cubicBezTo>
                  <a:cubicBezTo>
                    <a:pt x="29345" y="15815"/>
                    <a:pt x="29345" y="15678"/>
                    <a:pt x="29345" y="15526"/>
                  </a:cubicBezTo>
                  <a:cubicBezTo>
                    <a:pt x="29390" y="15267"/>
                    <a:pt x="29390" y="14977"/>
                    <a:pt x="29390" y="14703"/>
                  </a:cubicBezTo>
                  <a:cubicBezTo>
                    <a:pt x="29390" y="14322"/>
                    <a:pt x="29375" y="13941"/>
                    <a:pt x="29345" y="13591"/>
                  </a:cubicBezTo>
                  <a:cubicBezTo>
                    <a:pt x="29299" y="13027"/>
                    <a:pt x="29223" y="12448"/>
                    <a:pt x="29116" y="11900"/>
                  </a:cubicBezTo>
                  <a:cubicBezTo>
                    <a:pt x="29009" y="11351"/>
                    <a:pt x="28857" y="10803"/>
                    <a:pt x="28705" y="10285"/>
                  </a:cubicBezTo>
                  <a:cubicBezTo>
                    <a:pt x="28476" y="9508"/>
                    <a:pt x="28171" y="8776"/>
                    <a:pt x="27821" y="8075"/>
                  </a:cubicBezTo>
                  <a:cubicBezTo>
                    <a:pt x="27608" y="7664"/>
                    <a:pt x="27364" y="7253"/>
                    <a:pt x="27135" y="6872"/>
                  </a:cubicBezTo>
                  <a:cubicBezTo>
                    <a:pt x="26785" y="6308"/>
                    <a:pt x="26374" y="5775"/>
                    <a:pt x="25947" y="5257"/>
                  </a:cubicBezTo>
                  <a:cubicBezTo>
                    <a:pt x="25856" y="5150"/>
                    <a:pt x="25749" y="5028"/>
                    <a:pt x="25642" y="4922"/>
                  </a:cubicBezTo>
                  <a:cubicBezTo>
                    <a:pt x="25231" y="4434"/>
                    <a:pt x="24774" y="3992"/>
                    <a:pt x="24286" y="3566"/>
                  </a:cubicBezTo>
                  <a:cubicBezTo>
                    <a:pt x="23844" y="3169"/>
                    <a:pt x="23357" y="2819"/>
                    <a:pt x="22869" y="2469"/>
                  </a:cubicBezTo>
                  <a:cubicBezTo>
                    <a:pt x="22412" y="2164"/>
                    <a:pt x="21955" y="1905"/>
                    <a:pt x="21468" y="1661"/>
                  </a:cubicBezTo>
                  <a:cubicBezTo>
                    <a:pt x="20767" y="1280"/>
                    <a:pt x="20035" y="991"/>
                    <a:pt x="19274" y="732"/>
                  </a:cubicBezTo>
                  <a:cubicBezTo>
                    <a:pt x="19030" y="640"/>
                    <a:pt x="18756" y="564"/>
                    <a:pt x="18497" y="473"/>
                  </a:cubicBezTo>
                  <a:cubicBezTo>
                    <a:pt x="17674" y="259"/>
                    <a:pt x="16821" y="138"/>
                    <a:pt x="15952" y="46"/>
                  </a:cubicBezTo>
                  <a:cubicBezTo>
                    <a:pt x="15800" y="46"/>
                    <a:pt x="15663" y="31"/>
                    <a:pt x="15510" y="31"/>
                  </a:cubicBezTo>
                  <a:cubicBezTo>
                    <a:pt x="15251" y="0"/>
                    <a:pt x="14977" y="0"/>
                    <a:pt x="14703" y="0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1095558" y="2055267"/>
              <a:ext cx="267898" cy="56105"/>
            </a:xfrm>
            <a:custGeom>
              <a:rect b="b" l="l" r="r" t="t"/>
              <a:pathLst>
                <a:path extrusionOk="0" h="16417" w="78390">
                  <a:moveTo>
                    <a:pt x="6780" y="0"/>
                  </a:moveTo>
                  <a:cubicBezTo>
                    <a:pt x="0" y="9599"/>
                    <a:pt x="3657" y="14139"/>
                    <a:pt x="12326" y="15724"/>
                  </a:cubicBezTo>
                  <a:cubicBezTo>
                    <a:pt x="14948" y="16205"/>
                    <a:pt x="18030" y="16416"/>
                    <a:pt x="21422" y="16416"/>
                  </a:cubicBezTo>
                  <a:cubicBezTo>
                    <a:pt x="36084" y="16416"/>
                    <a:pt x="56550" y="12466"/>
                    <a:pt x="70817" y="9249"/>
                  </a:cubicBezTo>
                  <a:cubicBezTo>
                    <a:pt x="73620" y="8609"/>
                    <a:pt x="76165" y="8015"/>
                    <a:pt x="78389" y="7466"/>
                  </a:cubicBezTo>
                  <a:cubicBezTo>
                    <a:pt x="78039" y="6765"/>
                    <a:pt x="77719" y="6034"/>
                    <a:pt x="77490" y="5287"/>
                  </a:cubicBezTo>
                  <a:cubicBezTo>
                    <a:pt x="77338" y="4815"/>
                    <a:pt x="77201" y="4327"/>
                    <a:pt x="77094" y="3825"/>
                  </a:cubicBezTo>
                  <a:cubicBezTo>
                    <a:pt x="76972" y="3200"/>
                    <a:pt x="76881" y="2575"/>
                    <a:pt x="76820" y="1935"/>
                  </a:cubicBezTo>
                  <a:cubicBezTo>
                    <a:pt x="76789" y="1539"/>
                    <a:pt x="76774" y="1158"/>
                    <a:pt x="76774" y="747"/>
                  </a:cubicBezTo>
                  <a:cubicBezTo>
                    <a:pt x="76774" y="488"/>
                    <a:pt x="76774" y="244"/>
                    <a:pt x="76805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1134606" y="1900328"/>
              <a:ext cx="203023" cy="128023"/>
            </a:xfrm>
            <a:custGeom>
              <a:rect b="b" l="l" r="r" t="t"/>
              <a:pathLst>
                <a:path extrusionOk="0" h="37461" w="59407">
                  <a:moveTo>
                    <a:pt x="8489" y="1"/>
                  </a:moveTo>
                  <a:cubicBezTo>
                    <a:pt x="2855" y="1"/>
                    <a:pt x="1" y="3613"/>
                    <a:pt x="2119" y="12976"/>
                  </a:cubicBezTo>
                  <a:lnTo>
                    <a:pt x="59406" y="37461"/>
                  </a:lnTo>
                  <a:cubicBezTo>
                    <a:pt x="44170" y="27816"/>
                    <a:pt x="21575" y="12367"/>
                    <a:pt x="13531" y="727"/>
                  </a:cubicBezTo>
                  <a:cubicBezTo>
                    <a:pt x="11681" y="256"/>
                    <a:pt x="998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1104669" y="2086872"/>
              <a:ext cx="232961" cy="79409"/>
            </a:xfrm>
            <a:custGeom>
              <a:rect b="b" l="l" r="r" t="t"/>
              <a:pathLst>
                <a:path extrusionOk="0" h="23236" w="68167">
                  <a:moveTo>
                    <a:pt x="68166" y="1"/>
                  </a:moveTo>
                  <a:lnTo>
                    <a:pt x="68166" y="1"/>
                  </a:lnTo>
                  <a:cubicBezTo>
                    <a:pt x="53887" y="3218"/>
                    <a:pt x="33419" y="7168"/>
                    <a:pt x="18756" y="7168"/>
                  </a:cubicBezTo>
                  <a:cubicBezTo>
                    <a:pt x="15364" y="7168"/>
                    <a:pt x="12282" y="6957"/>
                    <a:pt x="9660" y="6476"/>
                  </a:cubicBezTo>
                  <a:lnTo>
                    <a:pt x="9660" y="6476"/>
                  </a:lnTo>
                  <a:cubicBezTo>
                    <a:pt x="1844" y="11153"/>
                    <a:pt x="1" y="16745"/>
                    <a:pt x="10270" y="23235"/>
                  </a:cubicBezTo>
                  <a:lnTo>
                    <a:pt x="68166" y="1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1205475" y="1816097"/>
              <a:ext cx="179952" cy="204390"/>
            </a:xfrm>
            <a:custGeom>
              <a:rect b="b" l="l" r="r" t="t"/>
              <a:pathLst>
                <a:path extrusionOk="0" h="59807" w="52656">
                  <a:moveTo>
                    <a:pt x="7481" y="0"/>
                  </a:moveTo>
                  <a:cubicBezTo>
                    <a:pt x="3928" y="0"/>
                    <a:pt x="1254" y="3013"/>
                    <a:pt x="0" y="10321"/>
                  </a:cubicBezTo>
                  <a:lnTo>
                    <a:pt x="49502" y="59807"/>
                  </a:lnTo>
                  <a:cubicBezTo>
                    <a:pt x="49609" y="59700"/>
                    <a:pt x="49715" y="59609"/>
                    <a:pt x="49807" y="59517"/>
                  </a:cubicBezTo>
                  <a:cubicBezTo>
                    <a:pt x="50370" y="59045"/>
                    <a:pt x="50980" y="58618"/>
                    <a:pt x="51604" y="58207"/>
                  </a:cubicBezTo>
                  <a:cubicBezTo>
                    <a:pt x="51940" y="58009"/>
                    <a:pt x="52290" y="57811"/>
                    <a:pt x="52656" y="57613"/>
                  </a:cubicBezTo>
                  <a:cubicBezTo>
                    <a:pt x="52107" y="55404"/>
                    <a:pt x="51513" y="52875"/>
                    <a:pt x="50888" y="50102"/>
                  </a:cubicBezTo>
                  <a:cubicBezTo>
                    <a:pt x="41625" y="34744"/>
                    <a:pt x="26694" y="11905"/>
                    <a:pt x="15252" y="3373"/>
                  </a:cubicBezTo>
                  <a:cubicBezTo>
                    <a:pt x="12395" y="1237"/>
                    <a:pt x="9758" y="0"/>
                    <a:pt x="748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24"/>
            <p:cNvSpPr/>
            <p:nvPr/>
          </p:nvSpPr>
          <p:spPr>
            <a:xfrm>
              <a:off x="1094827" y="2000061"/>
              <a:ext cx="268574" cy="55210"/>
            </a:xfrm>
            <a:custGeom>
              <a:rect b="b" l="l" r="r" t="t"/>
              <a:pathLst>
                <a:path extrusionOk="0" h="16155" w="78588">
                  <a:moveTo>
                    <a:pt x="19852" y="1"/>
                  </a:moveTo>
                  <a:cubicBezTo>
                    <a:pt x="17287" y="1"/>
                    <a:pt x="14928" y="140"/>
                    <a:pt x="12845" y="446"/>
                  </a:cubicBezTo>
                  <a:cubicBezTo>
                    <a:pt x="3856" y="1772"/>
                    <a:pt x="1" y="6221"/>
                    <a:pt x="7009" y="16154"/>
                  </a:cubicBezTo>
                  <a:lnTo>
                    <a:pt x="77019" y="16154"/>
                  </a:lnTo>
                  <a:cubicBezTo>
                    <a:pt x="77019" y="16002"/>
                    <a:pt x="77019" y="15865"/>
                    <a:pt x="77049" y="15728"/>
                  </a:cubicBezTo>
                  <a:cubicBezTo>
                    <a:pt x="77095" y="14951"/>
                    <a:pt x="77217" y="14189"/>
                    <a:pt x="77400" y="13458"/>
                  </a:cubicBezTo>
                  <a:cubicBezTo>
                    <a:pt x="77491" y="13107"/>
                    <a:pt x="77582" y="12757"/>
                    <a:pt x="77704" y="12391"/>
                  </a:cubicBezTo>
                  <a:cubicBezTo>
                    <a:pt x="77948" y="11629"/>
                    <a:pt x="78238" y="10898"/>
                    <a:pt x="78588" y="10197"/>
                  </a:cubicBezTo>
                  <a:cubicBezTo>
                    <a:pt x="76363" y="9618"/>
                    <a:pt x="73819" y="8948"/>
                    <a:pt x="71046" y="8278"/>
                  </a:cubicBezTo>
                  <a:cubicBezTo>
                    <a:pt x="56195" y="4604"/>
                    <a:pt x="34619" y="1"/>
                    <a:pt x="19852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24"/>
            <p:cNvSpPr/>
            <p:nvPr/>
          </p:nvSpPr>
          <p:spPr>
            <a:xfrm>
              <a:off x="1107844" y="1944674"/>
              <a:ext cx="229786" cy="83677"/>
            </a:xfrm>
            <a:custGeom>
              <a:rect b="b" l="l" r="r" t="t"/>
              <a:pathLst>
                <a:path extrusionOk="0" h="24485" w="67238">
                  <a:moveTo>
                    <a:pt x="9950" y="0"/>
                  </a:moveTo>
                  <a:cubicBezTo>
                    <a:pt x="1" y="6278"/>
                    <a:pt x="1631" y="11869"/>
                    <a:pt x="9036" y="16653"/>
                  </a:cubicBezTo>
                  <a:cubicBezTo>
                    <a:pt x="11119" y="16347"/>
                    <a:pt x="13478" y="16208"/>
                    <a:pt x="16043" y="16208"/>
                  </a:cubicBezTo>
                  <a:cubicBezTo>
                    <a:pt x="30810" y="16208"/>
                    <a:pt x="52386" y="20811"/>
                    <a:pt x="67237" y="24485"/>
                  </a:cubicBezTo>
                  <a:lnTo>
                    <a:pt x="9950" y="0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1159236" y="2080782"/>
              <a:ext cx="211663" cy="179952"/>
            </a:xfrm>
            <a:custGeom>
              <a:rect b="b" l="l" r="r" t="t"/>
              <a:pathLst>
                <a:path extrusionOk="0" h="52656" w="61935">
                  <a:moveTo>
                    <a:pt x="59771" y="0"/>
                  </a:moveTo>
                  <a:cubicBezTo>
                    <a:pt x="57532" y="549"/>
                    <a:pt x="54987" y="1143"/>
                    <a:pt x="52199" y="1783"/>
                  </a:cubicBezTo>
                  <a:cubicBezTo>
                    <a:pt x="36826" y="11046"/>
                    <a:pt x="13987" y="25977"/>
                    <a:pt x="5471" y="37404"/>
                  </a:cubicBezTo>
                  <a:cubicBezTo>
                    <a:pt x="1" y="44717"/>
                    <a:pt x="427" y="50599"/>
                    <a:pt x="12403" y="52655"/>
                  </a:cubicBezTo>
                  <a:lnTo>
                    <a:pt x="61935" y="3123"/>
                  </a:lnTo>
                  <a:cubicBezTo>
                    <a:pt x="61843" y="3017"/>
                    <a:pt x="61737" y="2910"/>
                    <a:pt x="61645" y="2803"/>
                  </a:cubicBezTo>
                  <a:cubicBezTo>
                    <a:pt x="61188" y="2255"/>
                    <a:pt x="60762" y="1691"/>
                    <a:pt x="60381" y="1067"/>
                  </a:cubicBezTo>
                  <a:cubicBezTo>
                    <a:pt x="60152" y="731"/>
                    <a:pt x="59954" y="366"/>
                    <a:pt x="5977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1405522" y="2102494"/>
              <a:ext cx="62592" cy="257037"/>
            </a:xfrm>
            <a:custGeom>
              <a:rect b="b" l="l" r="r" t="t"/>
              <a:pathLst>
                <a:path extrusionOk="0" h="75212" w="18315">
                  <a:moveTo>
                    <a:pt x="7451" y="0"/>
                  </a:moveTo>
                  <a:cubicBezTo>
                    <a:pt x="6766" y="366"/>
                    <a:pt x="6004" y="671"/>
                    <a:pt x="5242" y="915"/>
                  </a:cubicBezTo>
                  <a:cubicBezTo>
                    <a:pt x="4754" y="1067"/>
                    <a:pt x="4282" y="1189"/>
                    <a:pt x="3779" y="1296"/>
                  </a:cubicBezTo>
                  <a:cubicBezTo>
                    <a:pt x="3200" y="1402"/>
                    <a:pt x="2576" y="1494"/>
                    <a:pt x="1951" y="1555"/>
                  </a:cubicBezTo>
                  <a:cubicBezTo>
                    <a:pt x="1555" y="1585"/>
                    <a:pt x="1159" y="1615"/>
                    <a:pt x="778" y="1615"/>
                  </a:cubicBezTo>
                  <a:cubicBezTo>
                    <a:pt x="504" y="1615"/>
                    <a:pt x="260" y="1615"/>
                    <a:pt x="1" y="1570"/>
                  </a:cubicBezTo>
                  <a:lnTo>
                    <a:pt x="1" y="71685"/>
                  </a:lnTo>
                  <a:cubicBezTo>
                    <a:pt x="3445" y="74118"/>
                    <a:pt x="6239" y="75211"/>
                    <a:pt x="8478" y="75211"/>
                  </a:cubicBezTo>
                  <a:cubicBezTo>
                    <a:pt x="12479" y="75211"/>
                    <a:pt x="14714" y="71723"/>
                    <a:pt x="15740" y="66155"/>
                  </a:cubicBezTo>
                  <a:cubicBezTo>
                    <a:pt x="18314" y="52214"/>
                    <a:pt x="13226" y="25277"/>
                    <a:pt x="9249" y="7679"/>
                  </a:cubicBezTo>
                  <a:cubicBezTo>
                    <a:pt x="8609" y="4845"/>
                    <a:pt x="8015" y="2255"/>
                    <a:pt x="7451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24"/>
            <p:cNvSpPr/>
            <p:nvPr/>
          </p:nvSpPr>
          <p:spPr>
            <a:xfrm>
              <a:off x="1410262" y="2074480"/>
              <a:ext cx="16353" cy="16353"/>
            </a:xfrm>
            <a:custGeom>
              <a:rect b="b" l="l" r="r" t="t"/>
              <a:pathLst>
                <a:path extrusionOk="0" h="4785" w="4785">
                  <a:moveTo>
                    <a:pt x="2392" y="1"/>
                  </a:moveTo>
                  <a:cubicBezTo>
                    <a:pt x="1067" y="1"/>
                    <a:pt x="0" y="1067"/>
                    <a:pt x="0" y="2393"/>
                  </a:cubicBezTo>
                  <a:cubicBezTo>
                    <a:pt x="0" y="3718"/>
                    <a:pt x="1067" y="4785"/>
                    <a:pt x="2392" y="4785"/>
                  </a:cubicBezTo>
                  <a:cubicBezTo>
                    <a:pt x="3718" y="4785"/>
                    <a:pt x="4784" y="3718"/>
                    <a:pt x="4784" y="2393"/>
                  </a:cubicBezTo>
                  <a:cubicBezTo>
                    <a:pt x="4784" y="1067"/>
                    <a:pt x="3718" y="1"/>
                    <a:pt x="239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24"/>
            <p:cNvSpPr/>
            <p:nvPr/>
          </p:nvSpPr>
          <p:spPr>
            <a:xfrm>
              <a:off x="1252322" y="1787154"/>
              <a:ext cx="127066" cy="200166"/>
            </a:xfrm>
            <a:custGeom>
              <a:rect b="b" l="l" r="r" t="t"/>
              <a:pathLst>
                <a:path extrusionOk="0" h="58571" w="37181">
                  <a:moveTo>
                    <a:pt x="8660" y="0"/>
                  </a:moveTo>
                  <a:cubicBezTo>
                    <a:pt x="1629" y="0"/>
                    <a:pt x="0" y="4728"/>
                    <a:pt x="1544" y="11842"/>
                  </a:cubicBezTo>
                  <a:cubicBezTo>
                    <a:pt x="12986" y="20374"/>
                    <a:pt x="27917" y="43213"/>
                    <a:pt x="37180" y="58571"/>
                  </a:cubicBezTo>
                  <a:lnTo>
                    <a:pt x="13946" y="674"/>
                  </a:lnTo>
                  <a:cubicBezTo>
                    <a:pt x="11921" y="217"/>
                    <a:pt x="10167" y="0"/>
                    <a:pt x="8660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24"/>
            <p:cNvSpPr/>
            <p:nvPr/>
          </p:nvSpPr>
          <p:spPr>
            <a:xfrm>
              <a:off x="1413645" y="2029492"/>
              <a:ext cx="9583" cy="9531"/>
            </a:xfrm>
            <a:custGeom>
              <a:rect b="b" l="l" r="r" t="t"/>
              <a:pathLst>
                <a:path extrusionOk="0" h="2789" w="2804">
                  <a:moveTo>
                    <a:pt x="1402" y="1"/>
                  </a:moveTo>
                  <a:cubicBezTo>
                    <a:pt x="625" y="1"/>
                    <a:pt x="1" y="625"/>
                    <a:pt x="1" y="1387"/>
                  </a:cubicBezTo>
                  <a:cubicBezTo>
                    <a:pt x="1" y="2164"/>
                    <a:pt x="625" y="2789"/>
                    <a:pt x="1402" y="2789"/>
                  </a:cubicBezTo>
                  <a:cubicBezTo>
                    <a:pt x="2179" y="2789"/>
                    <a:pt x="2804" y="2164"/>
                    <a:pt x="2804" y="1387"/>
                  </a:cubicBezTo>
                  <a:cubicBezTo>
                    <a:pt x="2804" y="625"/>
                    <a:pt x="2179" y="1"/>
                    <a:pt x="140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24"/>
            <p:cNvSpPr/>
            <p:nvPr/>
          </p:nvSpPr>
          <p:spPr>
            <a:xfrm>
              <a:off x="1163716" y="1851314"/>
              <a:ext cx="210880" cy="183598"/>
            </a:xfrm>
            <a:custGeom>
              <a:rect b="b" l="l" r="r" t="t"/>
              <a:pathLst>
                <a:path extrusionOk="0" h="53723" w="61706">
                  <a:moveTo>
                    <a:pt x="12219" y="0"/>
                  </a:moveTo>
                  <a:cubicBezTo>
                    <a:pt x="640" y="1996"/>
                    <a:pt x="0" y="7786"/>
                    <a:pt x="5013" y="15069"/>
                  </a:cubicBezTo>
                  <a:cubicBezTo>
                    <a:pt x="13057" y="26709"/>
                    <a:pt x="35652" y="42158"/>
                    <a:pt x="50888" y="51803"/>
                  </a:cubicBezTo>
                  <a:cubicBezTo>
                    <a:pt x="53661" y="52473"/>
                    <a:pt x="56205" y="53143"/>
                    <a:pt x="58430" y="53722"/>
                  </a:cubicBezTo>
                  <a:cubicBezTo>
                    <a:pt x="58628" y="53326"/>
                    <a:pt x="58841" y="52960"/>
                    <a:pt x="59070" y="52610"/>
                  </a:cubicBezTo>
                  <a:cubicBezTo>
                    <a:pt x="59451" y="52001"/>
                    <a:pt x="59877" y="51422"/>
                    <a:pt x="60334" y="50888"/>
                  </a:cubicBezTo>
                  <a:cubicBezTo>
                    <a:pt x="60776" y="50401"/>
                    <a:pt x="61233" y="49913"/>
                    <a:pt x="61706" y="49502"/>
                  </a:cubicBezTo>
                  <a:lnTo>
                    <a:pt x="12219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1371261" y="2046416"/>
              <a:ext cx="26557" cy="26557"/>
            </a:xfrm>
            <a:custGeom>
              <a:rect b="b" l="l" r="r" t="t"/>
              <a:pathLst>
                <a:path extrusionOk="0" h="7771" w="7771">
                  <a:moveTo>
                    <a:pt x="3886" y="0"/>
                  </a:moveTo>
                  <a:cubicBezTo>
                    <a:pt x="1753" y="0"/>
                    <a:pt x="1" y="1753"/>
                    <a:pt x="1" y="3886"/>
                  </a:cubicBezTo>
                  <a:cubicBezTo>
                    <a:pt x="1" y="6019"/>
                    <a:pt x="1753" y="7771"/>
                    <a:pt x="3886" y="7771"/>
                  </a:cubicBezTo>
                  <a:cubicBezTo>
                    <a:pt x="6049" y="7771"/>
                    <a:pt x="7771" y="6019"/>
                    <a:pt x="7771" y="3886"/>
                  </a:cubicBezTo>
                  <a:cubicBezTo>
                    <a:pt x="7771" y="1753"/>
                    <a:pt x="6049" y="0"/>
                    <a:pt x="3886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24"/>
            <p:cNvSpPr/>
            <p:nvPr/>
          </p:nvSpPr>
          <p:spPr>
            <a:xfrm>
              <a:off x="1348508" y="1756414"/>
              <a:ext cx="62486" cy="256576"/>
            </a:xfrm>
            <a:custGeom>
              <a:rect b="b" l="l" r="r" t="t"/>
              <a:pathLst>
                <a:path extrusionOk="0" h="75077" w="18284">
                  <a:moveTo>
                    <a:pt x="9802" y="0"/>
                  </a:moveTo>
                  <a:cubicBezTo>
                    <a:pt x="5794" y="0"/>
                    <a:pt x="3561" y="3499"/>
                    <a:pt x="2545" y="9060"/>
                  </a:cubicBezTo>
                  <a:cubicBezTo>
                    <a:pt x="0" y="23016"/>
                    <a:pt x="5059" y="49999"/>
                    <a:pt x="9035" y="67566"/>
                  </a:cubicBezTo>
                  <a:cubicBezTo>
                    <a:pt x="9660" y="70339"/>
                    <a:pt x="10254" y="72868"/>
                    <a:pt x="10803" y="75077"/>
                  </a:cubicBezTo>
                  <a:cubicBezTo>
                    <a:pt x="11488" y="74742"/>
                    <a:pt x="12204" y="74437"/>
                    <a:pt x="12966" y="74193"/>
                  </a:cubicBezTo>
                  <a:cubicBezTo>
                    <a:pt x="13499" y="74026"/>
                    <a:pt x="14063" y="73873"/>
                    <a:pt x="14612" y="73767"/>
                  </a:cubicBezTo>
                  <a:cubicBezTo>
                    <a:pt x="15175" y="73645"/>
                    <a:pt x="15754" y="73569"/>
                    <a:pt x="16333" y="73523"/>
                  </a:cubicBezTo>
                  <a:cubicBezTo>
                    <a:pt x="16714" y="73508"/>
                    <a:pt x="17095" y="73492"/>
                    <a:pt x="17461" y="73492"/>
                  </a:cubicBezTo>
                  <a:cubicBezTo>
                    <a:pt x="17750" y="73492"/>
                    <a:pt x="18009" y="73492"/>
                    <a:pt x="18284" y="73523"/>
                  </a:cubicBezTo>
                  <a:lnTo>
                    <a:pt x="18284" y="3529"/>
                  </a:lnTo>
                  <a:cubicBezTo>
                    <a:pt x="14837" y="1093"/>
                    <a:pt x="12042" y="0"/>
                    <a:pt x="9802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24"/>
            <p:cNvSpPr/>
            <p:nvPr/>
          </p:nvSpPr>
          <p:spPr>
            <a:xfrm>
              <a:off x="1132508" y="2086872"/>
              <a:ext cx="205122" cy="123601"/>
            </a:xfrm>
            <a:custGeom>
              <a:rect b="b" l="l" r="r" t="t"/>
              <a:pathLst>
                <a:path extrusionOk="0" h="36167" w="60021">
                  <a:moveTo>
                    <a:pt x="60020" y="1"/>
                  </a:moveTo>
                  <a:lnTo>
                    <a:pt x="2124" y="23235"/>
                  </a:lnTo>
                  <a:cubicBezTo>
                    <a:pt x="1" y="32584"/>
                    <a:pt x="3007" y="36166"/>
                    <a:pt x="8876" y="36166"/>
                  </a:cubicBezTo>
                  <a:cubicBezTo>
                    <a:pt x="10209" y="36166"/>
                    <a:pt x="11690" y="35982"/>
                    <a:pt x="13292" y="35637"/>
                  </a:cubicBezTo>
                  <a:cubicBezTo>
                    <a:pt x="21808" y="24195"/>
                    <a:pt x="44647" y="9264"/>
                    <a:pt x="60020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24"/>
            <p:cNvSpPr/>
            <p:nvPr/>
          </p:nvSpPr>
          <p:spPr>
            <a:xfrm>
              <a:off x="1344861" y="2102494"/>
              <a:ext cx="60664" cy="257307"/>
            </a:xfrm>
            <a:custGeom>
              <a:rect b="b" l="l" r="r" t="t"/>
              <a:pathLst>
                <a:path extrusionOk="0" h="75291" w="17751">
                  <a:moveTo>
                    <a:pt x="11824" y="0"/>
                  </a:moveTo>
                  <a:cubicBezTo>
                    <a:pt x="11245" y="2225"/>
                    <a:pt x="10575" y="4785"/>
                    <a:pt x="9904" y="7573"/>
                  </a:cubicBezTo>
                  <a:cubicBezTo>
                    <a:pt x="9889" y="7573"/>
                    <a:pt x="9889" y="7588"/>
                    <a:pt x="9889" y="7588"/>
                  </a:cubicBezTo>
                  <a:cubicBezTo>
                    <a:pt x="5593" y="25018"/>
                    <a:pt x="1" y="51726"/>
                    <a:pt x="2058" y="65820"/>
                  </a:cubicBezTo>
                  <a:cubicBezTo>
                    <a:pt x="2912" y="71630"/>
                    <a:pt x="5062" y="75291"/>
                    <a:pt x="9135" y="75291"/>
                  </a:cubicBezTo>
                  <a:cubicBezTo>
                    <a:pt x="11385" y="75291"/>
                    <a:pt x="14222" y="74174"/>
                    <a:pt x="17751" y="71685"/>
                  </a:cubicBezTo>
                  <a:lnTo>
                    <a:pt x="17751" y="1570"/>
                  </a:lnTo>
                  <a:cubicBezTo>
                    <a:pt x="17598" y="1570"/>
                    <a:pt x="17461" y="1570"/>
                    <a:pt x="17309" y="1555"/>
                  </a:cubicBezTo>
                  <a:cubicBezTo>
                    <a:pt x="16456" y="1463"/>
                    <a:pt x="15603" y="1356"/>
                    <a:pt x="14795" y="1143"/>
                  </a:cubicBezTo>
                  <a:cubicBezTo>
                    <a:pt x="14551" y="1082"/>
                    <a:pt x="14292" y="991"/>
                    <a:pt x="14033" y="915"/>
                  </a:cubicBezTo>
                  <a:cubicBezTo>
                    <a:pt x="13271" y="656"/>
                    <a:pt x="12525" y="366"/>
                    <a:pt x="1182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24"/>
            <p:cNvSpPr/>
            <p:nvPr/>
          </p:nvSpPr>
          <p:spPr>
            <a:xfrm>
              <a:off x="1100763" y="1752938"/>
              <a:ext cx="614938" cy="610109"/>
            </a:xfrm>
            <a:custGeom>
              <a:rect b="b" l="l" r="r" t="t"/>
              <a:pathLst>
                <a:path extrusionOk="0" h="178525" w="179938">
                  <a:moveTo>
                    <a:pt x="67064" y="4531"/>
                  </a:moveTo>
                  <a:cubicBezTo>
                    <a:pt x="67081" y="4531"/>
                    <a:pt x="67098" y="4531"/>
                    <a:pt x="67115" y="4531"/>
                  </a:cubicBezTo>
                  <a:cubicBezTo>
                    <a:pt x="69401" y="4561"/>
                    <a:pt x="71747" y="6481"/>
                    <a:pt x="74063" y="10260"/>
                  </a:cubicBezTo>
                  <a:cubicBezTo>
                    <a:pt x="72844" y="17390"/>
                    <a:pt x="72844" y="31803"/>
                    <a:pt x="78862" y="60690"/>
                  </a:cubicBezTo>
                  <a:lnTo>
                    <a:pt x="59025" y="11265"/>
                  </a:lnTo>
                  <a:cubicBezTo>
                    <a:pt x="59040" y="11235"/>
                    <a:pt x="59055" y="11219"/>
                    <a:pt x="59071" y="11189"/>
                  </a:cubicBezTo>
                  <a:cubicBezTo>
                    <a:pt x="61870" y="6770"/>
                    <a:pt x="64550" y="4531"/>
                    <a:pt x="67064" y="4531"/>
                  </a:cubicBezTo>
                  <a:close/>
                  <a:moveTo>
                    <a:pt x="114438" y="5262"/>
                  </a:moveTo>
                  <a:cubicBezTo>
                    <a:pt x="116952" y="5277"/>
                    <a:pt x="119618" y="7471"/>
                    <a:pt x="122345" y="11798"/>
                  </a:cubicBezTo>
                  <a:cubicBezTo>
                    <a:pt x="122361" y="11814"/>
                    <a:pt x="122376" y="11829"/>
                    <a:pt x="122391" y="11844"/>
                  </a:cubicBezTo>
                  <a:lnTo>
                    <a:pt x="101442" y="60873"/>
                  </a:lnTo>
                  <a:cubicBezTo>
                    <a:pt x="105479" y="43276"/>
                    <a:pt x="109090" y="22631"/>
                    <a:pt x="107445" y="10610"/>
                  </a:cubicBezTo>
                  <a:cubicBezTo>
                    <a:pt x="109791" y="7060"/>
                    <a:pt x="112137" y="5262"/>
                    <a:pt x="114408" y="5262"/>
                  </a:cubicBezTo>
                  <a:close/>
                  <a:moveTo>
                    <a:pt x="128569" y="11527"/>
                  </a:moveTo>
                  <a:cubicBezTo>
                    <a:pt x="130917" y="11527"/>
                    <a:pt x="132641" y="12077"/>
                    <a:pt x="133711" y="13185"/>
                  </a:cubicBezTo>
                  <a:cubicBezTo>
                    <a:pt x="135311" y="14830"/>
                    <a:pt x="135601" y="17847"/>
                    <a:pt x="134549" y="22174"/>
                  </a:cubicBezTo>
                  <a:cubicBezTo>
                    <a:pt x="128668" y="26333"/>
                    <a:pt x="118491" y="36511"/>
                    <a:pt x="102341" y="61132"/>
                  </a:cubicBezTo>
                  <a:lnTo>
                    <a:pt x="123244" y="12210"/>
                  </a:lnTo>
                  <a:cubicBezTo>
                    <a:pt x="123275" y="12210"/>
                    <a:pt x="123305" y="12210"/>
                    <a:pt x="123336" y="12195"/>
                  </a:cubicBezTo>
                  <a:cubicBezTo>
                    <a:pt x="125327" y="11750"/>
                    <a:pt x="127075" y="11527"/>
                    <a:pt x="128569" y="11527"/>
                  </a:cubicBezTo>
                  <a:close/>
                  <a:moveTo>
                    <a:pt x="52978" y="10942"/>
                  </a:moveTo>
                  <a:cubicBezTo>
                    <a:pt x="54442" y="10942"/>
                    <a:pt x="56146" y="11161"/>
                    <a:pt x="58080" y="11600"/>
                  </a:cubicBezTo>
                  <a:lnTo>
                    <a:pt x="58156" y="11600"/>
                  </a:lnTo>
                  <a:lnTo>
                    <a:pt x="78039" y="61147"/>
                  </a:lnTo>
                  <a:cubicBezTo>
                    <a:pt x="74367" y="55312"/>
                    <a:pt x="69919" y="48502"/>
                    <a:pt x="65272" y="42118"/>
                  </a:cubicBezTo>
                  <a:cubicBezTo>
                    <a:pt x="58065" y="32214"/>
                    <a:pt x="51834" y="25236"/>
                    <a:pt x="46729" y="21336"/>
                  </a:cubicBezTo>
                  <a:cubicBezTo>
                    <a:pt x="45876" y="17131"/>
                    <a:pt x="46257" y="14175"/>
                    <a:pt x="47887" y="12560"/>
                  </a:cubicBezTo>
                  <a:cubicBezTo>
                    <a:pt x="48976" y="11481"/>
                    <a:pt x="50683" y="10942"/>
                    <a:pt x="52978" y="10942"/>
                  </a:cubicBezTo>
                  <a:close/>
                  <a:moveTo>
                    <a:pt x="82295" y="1948"/>
                  </a:moveTo>
                  <a:cubicBezTo>
                    <a:pt x="84414" y="1948"/>
                    <a:pt x="87076" y="3068"/>
                    <a:pt x="90228" y="5308"/>
                  </a:cubicBezTo>
                  <a:cubicBezTo>
                    <a:pt x="90259" y="5323"/>
                    <a:pt x="90289" y="5338"/>
                    <a:pt x="90304" y="5338"/>
                  </a:cubicBezTo>
                  <a:lnTo>
                    <a:pt x="90304" y="73580"/>
                  </a:lnTo>
                  <a:lnTo>
                    <a:pt x="89954" y="73580"/>
                  </a:lnTo>
                  <a:cubicBezTo>
                    <a:pt x="89512" y="73580"/>
                    <a:pt x="89101" y="73595"/>
                    <a:pt x="88781" y="73610"/>
                  </a:cubicBezTo>
                  <a:cubicBezTo>
                    <a:pt x="88354" y="73641"/>
                    <a:pt x="87927" y="73687"/>
                    <a:pt x="87470" y="73763"/>
                  </a:cubicBezTo>
                  <a:lnTo>
                    <a:pt x="84804" y="44601"/>
                  </a:lnTo>
                  <a:cubicBezTo>
                    <a:pt x="84776" y="44374"/>
                    <a:pt x="84575" y="44187"/>
                    <a:pt x="84351" y="44187"/>
                  </a:cubicBezTo>
                  <a:cubicBezTo>
                    <a:pt x="84335" y="44187"/>
                    <a:pt x="84318" y="44188"/>
                    <a:pt x="84301" y="44190"/>
                  </a:cubicBezTo>
                  <a:cubicBezTo>
                    <a:pt x="84042" y="44205"/>
                    <a:pt x="83859" y="44434"/>
                    <a:pt x="83875" y="44693"/>
                  </a:cubicBezTo>
                  <a:lnTo>
                    <a:pt x="86556" y="73946"/>
                  </a:lnTo>
                  <a:cubicBezTo>
                    <a:pt x="86114" y="74052"/>
                    <a:pt x="85642" y="74174"/>
                    <a:pt x="85185" y="74327"/>
                  </a:cubicBezTo>
                  <a:cubicBezTo>
                    <a:pt x="84743" y="74464"/>
                    <a:pt x="84332" y="74616"/>
                    <a:pt x="83920" y="74784"/>
                  </a:cubicBezTo>
                  <a:cubicBezTo>
                    <a:pt x="83448" y="72818"/>
                    <a:pt x="82945" y="70685"/>
                    <a:pt x="82427" y="68369"/>
                  </a:cubicBezTo>
                  <a:cubicBezTo>
                    <a:pt x="78893" y="52753"/>
                    <a:pt x="73362" y="24444"/>
                    <a:pt x="75952" y="10244"/>
                  </a:cubicBezTo>
                  <a:cubicBezTo>
                    <a:pt x="76760" y="5856"/>
                    <a:pt x="78268" y="3175"/>
                    <a:pt x="80431" y="2291"/>
                  </a:cubicBezTo>
                  <a:cubicBezTo>
                    <a:pt x="80996" y="2062"/>
                    <a:pt x="81618" y="1948"/>
                    <a:pt x="82295" y="1948"/>
                  </a:cubicBezTo>
                  <a:close/>
                  <a:moveTo>
                    <a:pt x="99370" y="1858"/>
                  </a:moveTo>
                  <a:cubicBezTo>
                    <a:pt x="100067" y="1858"/>
                    <a:pt x="100702" y="1982"/>
                    <a:pt x="101274" y="2230"/>
                  </a:cubicBezTo>
                  <a:cubicBezTo>
                    <a:pt x="103438" y="3160"/>
                    <a:pt x="104870" y="5948"/>
                    <a:pt x="105540" y="10519"/>
                  </a:cubicBezTo>
                  <a:cubicBezTo>
                    <a:pt x="106652" y="17984"/>
                    <a:pt x="106195" y="34073"/>
                    <a:pt x="97755" y="68354"/>
                  </a:cubicBezTo>
                  <a:cubicBezTo>
                    <a:pt x="97206" y="70579"/>
                    <a:pt x="96658" y="72772"/>
                    <a:pt x="96109" y="74845"/>
                  </a:cubicBezTo>
                  <a:cubicBezTo>
                    <a:pt x="95713" y="74677"/>
                    <a:pt x="95286" y="74525"/>
                    <a:pt x="94829" y="74357"/>
                  </a:cubicBezTo>
                  <a:cubicBezTo>
                    <a:pt x="94692" y="74311"/>
                    <a:pt x="94540" y="74266"/>
                    <a:pt x="94387" y="74220"/>
                  </a:cubicBezTo>
                  <a:cubicBezTo>
                    <a:pt x="94357" y="74205"/>
                    <a:pt x="94311" y="74205"/>
                    <a:pt x="94281" y="74189"/>
                  </a:cubicBezTo>
                  <a:lnTo>
                    <a:pt x="95804" y="55419"/>
                  </a:lnTo>
                  <a:cubicBezTo>
                    <a:pt x="95835" y="55160"/>
                    <a:pt x="95637" y="54931"/>
                    <a:pt x="95393" y="54916"/>
                  </a:cubicBezTo>
                  <a:cubicBezTo>
                    <a:pt x="95375" y="54914"/>
                    <a:pt x="95358" y="54913"/>
                    <a:pt x="95340" y="54913"/>
                  </a:cubicBezTo>
                  <a:cubicBezTo>
                    <a:pt x="95104" y="54913"/>
                    <a:pt x="94904" y="55101"/>
                    <a:pt x="94890" y="55343"/>
                  </a:cubicBezTo>
                  <a:lnTo>
                    <a:pt x="93367" y="73946"/>
                  </a:lnTo>
                  <a:cubicBezTo>
                    <a:pt x="92757" y="73824"/>
                    <a:pt x="92087" y="73717"/>
                    <a:pt x="91295" y="73641"/>
                  </a:cubicBezTo>
                  <a:lnTo>
                    <a:pt x="91234" y="73641"/>
                  </a:lnTo>
                  <a:lnTo>
                    <a:pt x="91234" y="5338"/>
                  </a:lnTo>
                  <a:cubicBezTo>
                    <a:pt x="91249" y="5323"/>
                    <a:pt x="91279" y="5308"/>
                    <a:pt x="91310" y="5293"/>
                  </a:cubicBezTo>
                  <a:cubicBezTo>
                    <a:pt x="94545" y="3009"/>
                    <a:pt x="97245" y="1858"/>
                    <a:pt x="99370" y="1858"/>
                  </a:cubicBezTo>
                  <a:close/>
                  <a:moveTo>
                    <a:pt x="18414" y="44054"/>
                  </a:moveTo>
                  <a:cubicBezTo>
                    <a:pt x="19704" y="44054"/>
                    <a:pt x="21196" y="44256"/>
                    <a:pt x="22885" y="44662"/>
                  </a:cubicBezTo>
                  <a:cubicBezTo>
                    <a:pt x="29848" y="54535"/>
                    <a:pt x="46745" y="66968"/>
                    <a:pt x="61889" y="76917"/>
                  </a:cubicBezTo>
                  <a:lnTo>
                    <a:pt x="12936" y="55998"/>
                  </a:lnTo>
                  <a:cubicBezTo>
                    <a:pt x="12936" y="55967"/>
                    <a:pt x="12936" y="55937"/>
                    <a:pt x="12921" y="55906"/>
                  </a:cubicBezTo>
                  <a:cubicBezTo>
                    <a:pt x="11763" y="50772"/>
                    <a:pt x="12098" y="47283"/>
                    <a:pt x="13896" y="45515"/>
                  </a:cubicBezTo>
                  <a:cubicBezTo>
                    <a:pt x="14897" y="44542"/>
                    <a:pt x="16411" y="44054"/>
                    <a:pt x="18414" y="44054"/>
                  </a:cubicBezTo>
                  <a:close/>
                  <a:moveTo>
                    <a:pt x="161797" y="45576"/>
                  </a:moveTo>
                  <a:cubicBezTo>
                    <a:pt x="163976" y="45576"/>
                    <a:pt x="165609" y="46108"/>
                    <a:pt x="166667" y="47176"/>
                  </a:cubicBezTo>
                  <a:cubicBezTo>
                    <a:pt x="168434" y="48974"/>
                    <a:pt x="168769" y="52402"/>
                    <a:pt x="167642" y="57384"/>
                  </a:cubicBezTo>
                  <a:cubicBezTo>
                    <a:pt x="167627" y="57399"/>
                    <a:pt x="167627" y="57430"/>
                    <a:pt x="167627" y="57445"/>
                  </a:cubicBezTo>
                  <a:lnTo>
                    <a:pt x="118125" y="77313"/>
                  </a:lnTo>
                  <a:cubicBezTo>
                    <a:pt x="143036" y="61696"/>
                    <a:pt x="153518" y="51777"/>
                    <a:pt x="157906" y="46018"/>
                  </a:cubicBezTo>
                  <a:cubicBezTo>
                    <a:pt x="159351" y="45724"/>
                    <a:pt x="160650" y="45576"/>
                    <a:pt x="161797" y="45576"/>
                  </a:cubicBezTo>
                  <a:close/>
                  <a:moveTo>
                    <a:pt x="38129" y="19420"/>
                  </a:moveTo>
                  <a:cubicBezTo>
                    <a:pt x="40082" y="19420"/>
                    <a:pt x="42497" y="20489"/>
                    <a:pt x="45328" y="22601"/>
                  </a:cubicBezTo>
                  <a:cubicBezTo>
                    <a:pt x="56968" y="31300"/>
                    <a:pt x="72417" y="55297"/>
                    <a:pt x="80645" y="68933"/>
                  </a:cubicBezTo>
                  <a:cubicBezTo>
                    <a:pt x="81193" y="71356"/>
                    <a:pt x="81726" y="73580"/>
                    <a:pt x="82214" y="75622"/>
                  </a:cubicBezTo>
                  <a:lnTo>
                    <a:pt x="82077" y="75713"/>
                  </a:lnTo>
                  <a:lnTo>
                    <a:pt x="67816" y="57308"/>
                  </a:lnTo>
                  <a:cubicBezTo>
                    <a:pt x="67727" y="57184"/>
                    <a:pt x="67592" y="57121"/>
                    <a:pt x="67452" y="57121"/>
                  </a:cubicBezTo>
                  <a:cubicBezTo>
                    <a:pt x="67352" y="57121"/>
                    <a:pt x="67250" y="57153"/>
                    <a:pt x="67161" y="57217"/>
                  </a:cubicBezTo>
                  <a:cubicBezTo>
                    <a:pt x="66963" y="57369"/>
                    <a:pt x="66932" y="57674"/>
                    <a:pt x="67085" y="57872"/>
                  </a:cubicBezTo>
                  <a:lnTo>
                    <a:pt x="81285" y="76216"/>
                  </a:lnTo>
                  <a:cubicBezTo>
                    <a:pt x="80751" y="76581"/>
                    <a:pt x="80279" y="76932"/>
                    <a:pt x="79852" y="77298"/>
                  </a:cubicBezTo>
                  <a:lnTo>
                    <a:pt x="79822" y="77328"/>
                  </a:lnTo>
                  <a:lnTo>
                    <a:pt x="31539" y="29030"/>
                  </a:lnTo>
                  <a:cubicBezTo>
                    <a:pt x="31539" y="29000"/>
                    <a:pt x="31554" y="28984"/>
                    <a:pt x="31554" y="28954"/>
                  </a:cubicBezTo>
                  <a:cubicBezTo>
                    <a:pt x="32453" y="23759"/>
                    <a:pt x="34084" y="20666"/>
                    <a:pt x="36430" y="19736"/>
                  </a:cubicBezTo>
                  <a:cubicBezTo>
                    <a:pt x="36950" y="19525"/>
                    <a:pt x="37517" y="19420"/>
                    <a:pt x="38129" y="19420"/>
                  </a:cubicBezTo>
                  <a:close/>
                  <a:moveTo>
                    <a:pt x="12571" y="56851"/>
                  </a:moveTo>
                  <a:lnTo>
                    <a:pt x="61554" y="77785"/>
                  </a:lnTo>
                  <a:cubicBezTo>
                    <a:pt x="40071" y="72833"/>
                    <a:pt x="26588" y="71386"/>
                    <a:pt x="18162" y="71386"/>
                  </a:cubicBezTo>
                  <a:cubicBezTo>
                    <a:pt x="15359" y="71386"/>
                    <a:pt x="13119" y="71554"/>
                    <a:pt x="11336" y="71797"/>
                  </a:cubicBezTo>
                  <a:cubicBezTo>
                    <a:pt x="7771" y="69436"/>
                    <a:pt x="5973" y="67074"/>
                    <a:pt x="5989" y="64789"/>
                  </a:cubicBezTo>
                  <a:cubicBezTo>
                    <a:pt x="5989" y="62275"/>
                    <a:pt x="8198" y="59609"/>
                    <a:pt x="12510" y="56897"/>
                  </a:cubicBezTo>
                  <a:cubicBezTo>
                    <a:pt x="12540" y="56881"/>
                    <a:pt x="12555" y="56866"/>
                    <a:pt x="12571" y="56851"/>
                  </a:cubicBezTo>
                  <a:close/>
                  <a:moveTo>
                    <a:pt x="167977" y="58314"/>
                  </a:moveTo>
                  <a:cubicBezTo>
                    <a:pt x="167992" y="58329"/>
                    <a:pt x="168023" y="58359"/>
                    <a:pt x="168053" y="58375"/>
                  </a:cubicBezTo>
                  <a:cubicBezTo>
                    <a:pt x="172487" y="61178"/>
                    <a:pt x="174727" y="63875"/>
                    <a:pt x="174696" y="66404"/>
                  </a:cubicBezTo>
                  <a:cubicBezTo>
                    <a:pt x="174681" y="68689"/>
                    <a:pt x="172746" y="71020"/>
                    <a:pt x="168983" y="73336"/>
                  </a:cubicBezTo>
                  <a:cubicBezTo>
                    <a:pt x="166784" y="72958"/>
                    <a:pt x="163881" y="72697"/>
                    <a:pt x="160057" y="72697"/>
                  </a:cubicBezTo>
                  <a:cubicBezTo>
                    <a:pt x="151561" y="72697"/>
                    <a:pt x="138520" y="73985"/>
                    <a:pt x="118567" y="78136"/>
                  </a:cubicBezTo>
                  <a:lnTo>
                    <a:pt x="167977" y="58314"/>
                  </a:lnTo>
                  <a:close/>
                  <a:moveTo>
                    <a:pt x="142851" y="20658"/>
                  </a:moveTo>
                  <a:cubicBezTo>
                    <a:pt x="143525" y="20658"/>
                    <a:pt x="144146" y="20777"/>
                    <a:pt x="144712" y="21016"/>
                  </a:cubicBezTo>
                  <a:cubicBezTo>
                    <a:pt x="147028" y="21991"/>
                    <a:pt x="148643" y="25038"/>
                    <a:pt x="149511" y="30066"/>
                  </a:cubicBezTo>
                  <a:cubicBezTo>
                    <a:pt x="149511" y="30097"/>
                    <a:pt x="149526" y="30127"/>
                    <a:pt x="149526" y="30158"/>
                  </a:cubicBezTo>
                  <a:lnTo>
                    <a:pt x="101244" y="78425"/>
                  </a:lnTo>
                  <a:cubicBezTo>
                    <a:pt x="100924" y="78090"/>
                    <a:pt x="100573" y="77755"/>
                    <a:pt x="100147" y="77374"/>
                  </a:cubicBezTo>
                  <a:cubicBezTo>
                    <a:pt x="99842" y="77099"/>
                    <a:pt x="99492" y="76825"/>
                    <a:pt x="99080" y="76536"/>
                  </a:cubicBezTo>
                  <a:lnTo>
                    <a:pt x="119755" y="51442"/>
                  </a:lnTo>
                  <a:cubicBezTo>
                    <a:pt x="119923" y="51244"/>
                    <a:pt x="119892" y="50955"/>
                    <a:pt x="119694" y="50802"/>
                  </a:cubicBezTo>
                  <a:cubicBezTo>
                    <a:pt x="119608" y="50729"/>
                    <a:pt x="119503" y="50694"/>
                    <a:pt x="119400" y="50694"/>
                  </a:cubicBezTo>
                  <a:cubicBezTo>
                    <a:pt x="119266" y="50694"/>
                    <a:pt x="119133" y="50752"/>
                    <a:pt x="119039" y="50863"/>
                  </a:cubicBezTo>
                  <a:lnTo>
                    <a:pt x="98318" y="76018"/>
                  </a:lnTo>
                  <a:cubicBezTo>
                    <a:pt x="98151" y="75911"/>
                    <a:pt x="97983" y="75804"/>
                    <a:pt x="97800" y="75698"/>
                  </a:cubicBezTo>
                  <a:cubicBezTo>
                    <a:pt x="98379" y="73550"/>
                    <a:pt x="98958" y="71279"/>
                    <a:pt x="99537" y="68948"/>
                  </a:cubicBezTo>
                  <a:cubicBezTo>
                    <a:pt x="108085" y="55419"/>
                    <a:pt x="124098" y="31651"/>
                    <a:pt x="135890" y="23500"/>
                  </a:cubicBezTo>
                  <a:cubicBezTo>
                    <a:pt x="138613" y="21609"/>
                    <a:pt x="140946" y="20658"/>
                    <a:pt x="142851" y="20658"/>
                  </a:cubicBezTo>
                  <a:close/>
                  <a:moveTo>
                    <a:pt x="30869" y="29685"/>
                  </a:moveTo>
                  <a:lnTo>
                    <a:pt x="79136" y="77937"/>
                  </a:lnTo>
                  <a:cubicBezTo>
                    <a:pt x="78786" y="78273"/>
                    <a:pt x="78435" y="78638"/>
                    <a:pt x="78055" y="79065"/>
                  </a:cubicBezTo>
                  <a:cubicBezTo>
                    <a:pt x="77704" y="79492"/>
                    <a:pt x="77354" y="79933"/>
                    <a:pt x="77034" y="80406"/>
                  </a:cubicBezTo>
                  <a:lnTo>
                    <a:pt x="48344" y="56561"/>
                  </a:lnTo>
                  <a:cubicBezTo>
                    <a:pt x="48256" y="56494"/>
                    <a:pt x="48150" y="56459"/>
                    <a:pt x="48044" y="56459"/>
                  </a:cubicBezTo>
                  <a:cubicBezTo>
                    <a:pt x="47913" y="56459"/>
                    <a:pt x="47782" y="56513"/>
                    <a:pt x="47689" y="56622"/>
                  </a:cubicBezTo>
                  <a:cubicBezTo>
                    <a:pt x="47522" y="56820"/>
                    <a:pt x="47552" y="57110"/>
                    <a:pt x="47750" y="57278"/>
                  </a:cubicBezTo>
                  <a:lnTo>
                    <a:pt x="76531" y="81183"/>
                  </a:lnTo>
                  <a:cubicBezTo>
                    <a:pt x="76485" y="81259"/>
                    <a:pt x="76440" y="81350"/>
                    <a:pt x="76394" y="81426"/>
                  </a:cubicBezTo>
                  <a:cubicBezTo>
                    <a:pt x="73926" y="80771"/>
                    <a:pt x="71762" y="80238"/>
                    <a:pt x="69675" y="79720"/>
                  </a:cubicBezTo>
                  <a:cubicBezTo>
                    <a:pt x="39797" y="60812"/>
                    <a:pt x="28462" y="49492"/>
                    <a:pt x="24196" y="43321"/>
                  </a:cubicBezTo>
                  <a:cubicBezTo>
                    <a:pt x="21666" y="39634"/>
                    <a:pt x="20828" y="36679"/>
                    <a:pt x="21743" y="34515"/>
                  </a:cubicBezTo>
                  <a:cubicBezTo>
                    <a:pt x="22718" y="32184"/>
                    <a:pt x="25765" y="30569"/>
                    <a:pt x="30793" y="29701"/>
                  </a:cubicBezTo>
                  <a:cubicBezTo>
                    <a:pt x="30823" y="29701"/>
                    <a:pt x="30854" y="29685"/>
                    <a:pt x="30869" y="29685"/>
                  </a:cubicBezTo>
                  <a:close/>
                  <a:moveTo>
                    <a:pt x="150181" y="30813"/>
                  </a:moveTo>
                  <a:cubicBezTo>
                    <a:pt x="150212" y="30813"/>
                    <a:pt x="150242" y="30828"/>
                    <a:pt x="150258" y="30828"/>
                  </a:cubicBezTo>
                  <a:cubicBezTo>
                    <a:pt x="155453" y="31727"/>
                    <a:pt x="158561" y="33357"/>
                    <a:pt x="159491" y="35704"/>
                  </a:cubicBezTo>
                  <a:cubicBezTo>
                    <a:pt x="160374" y="37897"/>
                    <a:pt x="159399" y="40899"/>
                    <a:pt x="156626" y="44632"/>
                  </a:cubicBezTo>
                  <a:cubicBezTo>
                    <a:pt x="152116" y="50696"/>
                    <a:pt x="140415" y="61742"/>
                    <a:pt x="110340" y="79933"/>
                  </a:cubicBezTo>
                  <a:cubicBezTo>
                    <a:pt x="108069" y="80436"/>
                    <a:pt x="105784" y="80969"/>
                    <a:pt x="103544" y="81518"/>
                  </a:cubicBezTo>
                  <a:cubicBezTo>
                    <a:pt x="103483" y="81411"/>
                    <a:pt x="103422" y="81320"/>
                    <a:pt x="103377" y="81213"/>
                  </a:cubicBezTo>
                  <a:lnTo>
                    <a:pt x="119679" y="68720"/>
                  </a:lnTo>
                  <a:cubicBezTo>
                    <a:pt x="119892" y="68552"/>
                    <a:pt x="119923" y="68263"/>
                    <a:pt x="119771" y="68065"/>
                  </a:cubicBezTo>
                  <a:cubicBezTo>
                    <a:pt x="119680" y="67946"/>
                    <a:pt x="119540" y="67882"/>
                    <a:pt x="119397" y="67882"/>
                  </a:cubicBezTo>
                  <a:cubicBezTo>
                    <a:pt x="119300" y="67882"/>
                    <a:pt x="119201" y="67912"/>
                    <a:pt x="119115" y="67973"/>
                  </a:cubicBezTo>
                  <a:lnTo>
                    <a:pt x="102874" y="80436"/>
                  </a:lnTo>
                  <a:cubicBezTo>
                    <a:pt x="102600" y="80040"/>
                    <a:pt x="102280" y="79629"/>
                    <a:pt x="101914" y="79172"/>
                  </a:cubicBezTo>
                  <a:cubicBezTo>
                    <a:pt x="101884" y="79156"/>
                    <a:pt x="101868" y="79141"/>
                    <a:pt x="101853" y="79111"/>
                  </a:cubicBezTo>
                  <a:lnTo>
                    <a:pt x="150181" y="30813"/>
                  </a:lnTo>
                  <a:close/>
                  <a:moveTo>
                    <a:pt x="18084" y="73251"/>
                  </a:moveTo>
                  <a:cubicBezTo>
                    <a:pt x="33256" y="73251"/>
                    <a:pt x="55809" y="78205"/>
                    <a:pt x="69081" y="81487"/>
                  </a:cubicBezTo>
                  <a:cubicBezTo>
                    <a:pt x="71107" y="81990"/>
                    <a:pt x="73194" y="82508"/>
                    <a:pt x="75556" y="83133"/>
                  </a:cubicBezTo>
                  <a:cubicBezTo>
                    <a:pt x="75388" y="83529"/>
                    <a:pt x="75236" y="83956"/>
                    <a:pt x="75084" y="84413"/>
                  </a:cubicBezTo>
                  <a:cubicBezTo>
                    <a:pt x="75007" y="84657"/>
                    <a:pt x="74931" y="84916"/>
                    <a:pt x="74855" y="85190"/>
                  </a:cubicBezTo>
                  <a:lnTo>
                    <a:pt x="52504" y="82127"/>
                  </a:lnTo>
                  <a:cubicBezTo>
                    <a:pt x="52479" y="82123"/>
                    <a:pt x="52453" y="82120"/>
                    <a:pt x="52428" y="82120"/>
                  </a:cubicBezTo>
                  <a:cubicBezTo>
                    <a:pt x="52212" y="82120"/>
                    <a:pt x="52013" y="82291"/>
                    <a:pt x="51986" y="82523"/>
                  </a:cubicBezTo>
                  <a:cubicBezTo>
                    <a:pt x="51955" y="82767"/>
                    <a:pt x="52123" y="83011"/>
                    <a:pt x="52382" y="83041"/>
                  </a:cubicBezTo>
                  <a:lnTo>
                    <a:pt x="74642" y="86104"/>
                  </a:lnTo>
                  <a:cubicBezTo>
                    <a:pt x="74505" y="86713"/>
                    <a:pt x="74428" y="87323"/>
                    <a:pt x="74383" y="87947"/>
                  </a:cubicBezTo>
                  <a:cubicBezTo>
                    <a:pt x="74383" y="87963"/>
                    <a:pt x="74383" y="87978"/>
                    <a:pt x="74383" y="87993"/>
                  </a:cubicBezTo>
                  <a:lnTo>
                    <a:pt x="6065" y="87993"/>
                  </a:lnTo>
                  <a:cubicBezTo>
                    <a:pt x="6050" y="87978"/>
                    <a:pt x="6034" y="87947"/>
                    <a:pt x="6019" y="87932"/>
                  </a:cubicBezTo>
                  <a:cubicBezTo>
                    <a:pt x="2987" y="83620"/>
                    <a:pt x="1951" y="80269"/>
                    <a:pt x="2941" y="77953"/>
                  </a:cubicBezTo>
                  <a:cubicBezTo>
                    <a:pt x="3871" y="75789"/>
                    <a:pt x="6674" y="74357"/>
                    <a:pt x="11245" y="73687"/>
                  </a:cubicBezTo>
                  <a:cubicBezTo>
                    <a:pt x="13273" y="73386"/>
                    <a:pt x="15578" y="73251"/>
                    <a:pt x="18084" y="73251"/>
                  </a:cubicBezTo>
                  <a:close/>
                  <a:moveTo>
                    <a:pt x="160012" y="74548"/>
                  </a:moveTo>
                  <a:cubicBezTo>
                    <a:pt x="163919" y="74548"/>
                    <a:pt x="166832" y="74828"/>
                    <a:pt x="168998" y="75225"/>
                  </a:cubicBezTo>
                  <a:cubicBezTo>
                    <a:pt x="173386" y="76033"/>
                    <a:pt x="176052" y="77557"/>
                    <a:pt x="176936" y="79720"/>
                  </a:cubicBezTo>
                  <a:cubicBezTo>
                    <a:pt x="177880" y="82051"/>
                    <a:pt x="176860" y="85342"/>
                    <a:pt x="173919" y="89517"/>
                  </a:cubicBezTo>
                  <a:cubicBezTo>
                    <a:pt x="173904" y="89532"/>
                    <a:pt x="173889" y="89562"/>
                    <a:pt x="173873" y="89578"/>
                  </a:cubicBezTo>
                  <a:lnTo>
                    <a:pt x="105555" y="89578"/>
                  </a:lnTo>
                  <a:cubicBezTo>
                    <a:pt x="105555" y="89456"/>
                    <a:pt x="105555" y="89334"/>
                    <a:pt x="105555" y="89212"/>
                  </a:cubicBezTo>
                  <a:cubicBezTo>
                    <a:pt x="105555" y="88785"/>
                    <a:pt x="105540" y="88389"/>
                    <a:pt x="105525" y="88039"/>
                  </a:cubicBezTo>
                  <a:cubicBezTo>
                    <a:pt x="105494" y="87628"/>
                    <a:pt x="105449" y="87216"/>
                    <a:pt x="105373" y="86774"/>
                  </a:cubicBezTo>
                  <a:lnTo>
                    <a:pt x="140674" y="83041"/>
                  </a:lnTo>
                  <a:cubicBezTo>
                    <a:pt x="140933" y="83011"/>
                    <a:pt x="141116" y="82782"/>
                    <a:pt x="141086" y="82539"/>
                  </a:cubicBezTo>
                  <a:cubicBezTo>
                    <a:pt x="141056" y="82290"/>
                    <a:pt x="140844" y="82111"/>
                    <a:pt x="140611" y="82111"/>
                  </a:cubicBezTo>
                  <a:cubicBezTo>
                    <a:pt x="140602" y="82111"/>
                    <a:pt x="140592" y="82112"/>
                    <a:pt x="140583" y="82112"/>
                  </a:cubicBezTo>
                  <a:lnTo>
                    <a:pt x="105205" y="85860"/>
                  </a:lnTo>
                  <a:cubicBezTo>
                    <a:pt x="105098" y="85434"/>
                    <a:pt x="104992" y="84976"/>
                    <a:pt x="104839" y="84519"/>
                  </a:cubicBezTo>
                  <a:cubicBezTo>
                    <a:pt x="104717" y="84078"/>
                    <a:pt x="104550" y="83636"/>
                    <a:pt x="104382" y="83224"/>
                  </a:cubicBezTo>
                  <a:cubicBezTo>
                    <a:pt x="106531" y="82691"/>
                    <a:pt x="108725" y="82188"/>
                    <a:pt x="110888" y="81701"/>
                  </a:cubicBezTo>
                  <a:lnTo>
                    <a:pt x="110903" y="81701"/>
                  </a:lnTo>
                  <a:cubicBezTo>
                    <a:pt x="135374" y="76175"/>
                    <a:pt x="150586" y="74548"/>
                    <a:pt x="160012" y="74548"/>
                  </a:cubicBezTo>
                  <a:close/>
                  <a:moveTo>
                    <a:pt x="89954" y="75439"/>
                  </a:moveTo>
                  <a:cubicBezTo>
                    <a:pt x="90228" y="75439"/>
                    <a:pt x="90457" y="75439"/>
                    <a:pt x="90655" y="75469"/>
                  </a:cubicBezTo>
                  <a:cubicBezTo>
                    <a:pt x="90731" y="75477"/>
                    <a:pt x="90807" y="75477"/>
                    <a:pt x="90883" y="75477"/>
                  </a:cubicBezTo>
                  <a:cubicBezTo>
                    <a:pt x="90959" y="75477"/>
                    <a:pt x="91036" y="75477"/>
                    <a:pt x="91112" y="75484"/>
                  </a:cubicBezTo>
                  <a:cubicBezTo>
                    <a:pt x="92072" y="75591"/>
                    <a:pt x="92833" y="75713"/>
                    <a:pt x="93489" y="75881"/>
                  </a:cubicBezTo>
                  <a:cubicBezTo>
                    <a:pt x="93610" y="75926"/>
                    <a:pt x="93732" y="75957"/>
                    <a:pt x="93854" y="76003"/>
                  </a:cubicBezTo>
                  <a:cubicBezTo>
                    <a:pt x="93991" y="76033"/>
                    <a:pt x="94113" y="76079"/>
                    <a:pt x="94235" y="76124"/>
                  </a:cubicBezTo>
                  <a:cubicBezTo>
                    <a:pt x="95027" y="76383"/>
                    <a:pt x="95698" y="76673"/>
                    <a:pt x="96292" y="76993"/>
                  </a:cubicBezTo>
                  <a:cubicBezTo>
                    <a:pt x="96840" y="77267"/>
                    <a:pt x="97237" y="77511"/>
                    <a:pt x="97602" y="77755"/>
                  </a:cubicBezTo>
                  <a:cubicBezTo>
                    <a:pt x="98151" y="78120"/>
                    <a:pt x="98562" y="78440"/>
                    <a:pt x="98928" y="78775"/>
                  </a:cubicBezTo>
                  <a:cubicBezTo>
                    <a:pt x="99446" y="79233"/>
                    <a:pt x="99857" y="79629"/>
                    <a:pt x="100192" y="80025"/>
                  </a:cubicBezTo>
                  <a:cubicBezTo>
                    <a:pt x="100208" y="80055"/>
                    <a:pt x="100223" y="80070"/>
                    <a:pt x="100238" y="80086"/>
                  </a:cubicBezTo>
                  <a:cubicBezTo>
                    <a:pt x="100314" y="80147"/>
                    <a:pt x="100390" y="80238"/>
                    <a:pt x="100497" y="80360"/>
                  </a:cubicBezTo>
                  <a:cubicBezTo>
                    <a:pt x="100969" y="80939"/>
                    <a:pt x="101320" y="81411"/>
                    <a:pt x="101609" y="81884"/>
                  </a:cubicBezTo>
                  <a:cubicBezTo>
                    <a:pt x="101838" y="82249"/>
                    <a:pt x="102066" y="82645"/>
                    <a:pt x="102249" y="83011"/>
                  </a:cubicBezTo>
                  <a:cubicBezTo>
                    <a:pt x="102584" y="83666"/>
                    <a:pt x="102859" y="84337"/>
                    <a:pt x="103072" y="85068"/>
                  </a:cubicBezTo>
                  <a:cubicBezTo>
                    <a:pt x="103240" y="85601"/>
                    <a:pt x="103377" y="86104"/>
                    <a:pt x="103468" y="86591"/>
                  </a:cubicBezTo>
                  <a:cubicBezTo>
                    <a:pt x="103575" y="87155"/>
                    <a:pt x="103651" y="87673"/>
                    <a:pt x="103681" y="88176"/>
                  </a:cubicBezTo>
                  <a:cubicBezTo>
                    <a:pt x="103712" y="88481"/>
                    <a:pt x="103712" y="88831"/>
                    <a:pt x="103712" y="89212"/>
                  </a:cubicBezTo>
                  <a:cubicBezTo>
                    <a:pt x="103712" y="89471"/>
                    <a:pt x="103712" y="89715"/>
                    <a:pt x="103681" y="89928"/>
                  </a:cubicBezTo>
                  <a:cubicBezTo>
                    <a:pt x="103681" y="89959"/>
                    <a:pt x="103681" y="90004"/>
                    <a:pt x="103681" y="90050"/>
                  </a:cubicBezTo>
                  <a:cubicBezTo>
                    <a:pt x="103681" y="90157"/>
                    <a:pt x="103681" y="90279"/>
                    <a:pt x="103666" y="90370"/>
                  </a:cubicBezTo>
                  <a:cubicBezTo>
                    <a:pt x="103605" y="90995"/>
                    <a:pt x="103499" y="91741"/>
                    <a:pt x="103331" y="92442"/>
                  </a:cubicBezTo>
                  <a:cubicBezTo>
                    <a:pt x="103255" y="92792"/>
                    <a:pt x="103148" y="93143"/>
                    <a:pt x="103042" y="93478"/>
                  </a:cubicBezTo>
                  <a:cubicBezTo>
                    <a:pt x="102752" y="94286"/>
                    <a:pt x="102478" y="94971"/>
                    <a:pt x="102173" y="95535"/>
                  </a:cubicBezTo>
                  <a:cubicBezTo>
                    <a:pt x="101853" y="96144"/>
                    <a:pt x="101518" y="96678"/>
                    <a:pt x="101167" y="97165"/>
                  </a:cubicBezTo>
                  <a:cubicBezTo>
                    <a:pt x="100924" y="97500"/>
                    <a:pt x="100665" y="97820"/>
                    <a:pt x="100406" y="98140"/>
                  </a:cubicBezTo>
                  <a:cubicBezTo>
                    <a:pt x="100010" y="98597"/>
                    <a:pt x="99598" y="99024"/>
                    <a:pt x="99111" y="99451"/>
                  </a:cubicBezTo>
                  <a:cubicBezTo>
                    <a:pt x="99095" y="99466"/>
                    <a:pt x="99095" y="99481"/>
                    <a:pt x="99080" y="99496"/>
                  </a:cubicBezTo>
                  <a:cubicBezTo>
                    <a:pt x="98989" y="99588"/>
                    <a:pt x="98897" y="99679"/>
                    <a:pt x="98806" y="99740"/>
                  </a:cubicBezTo>
                  <a:cubicBezTo>
                    <a:pt x="98379" y="100106"/>
                    <a:pt x="97892" y="100456"/>
                    <a:pt x="97313" y="100822"/>
                  </a:cubicBezTo>
                  <a:cubicBezTo>
                    <a:pt x="96962" y="101035"/>
                    <a:pt x="96597" y="101264"/>
                    <a:pt x="96216" y="101462"/>
                  </a:cubicBezTo>
                  <a:cubicBezTo>
                    <a:pt x="95500" y="101812"/>
                    <a:pt x="94799" y="102102"/>
                    <a:pt x="94144" y="102315"/>
                  </a:cubicBezTo>
                  <a:cubicBezTo>
                    <a:pt x="93687" y="102452"/>
                    <a:pt x="93245" y="102574"/>
                    <a:pt x="92788" y="102665"/>
                  </a:cubicBezTo>
                  <a:cubicBezTo>
                    <a:pt x="92163" y="102787"/>
                    <a:pt x="91584" y="102863"/>
                    <a:pt x="91051" y="102909"/>
                  </a:cubicBezTo>
                  <a:cubicBezTo>
                    <a:pt x="90670" y="102940"/>
                    <a:pt x="90304" y="102955"/>
                    <a:pt x="89954" y="102955"/>
                  </a:cubicBezTo>
                  <a:cubicBezTo>
                    <a:pt x="89710" y="102955"/>
                    <a:pt x="89497" y="102955"/>
                    <a:pt x="89314" y="102940"/>
                  </a:cubicBezTo>
                  <a:cubicBezTo>
                    <a:pt x="89268" y="102924"/>
                    <a:pt x="89223" y="102924"/>
                    <a:pt x="89192" y="102924"/>
                  </a:cubicBezTo>
                  <a:cubicBezTo>
                    <a:pt x="89055" y="102924"/>
                    <a:pt x="88933" y="102924"/>
                    <a:pt x="88842" y="102909"/>
                  </a:cubicBezTo>
                  <a:cubicBezTo>
                    <a:pt x="88049" y="102833"/>
                    <a:pt x="87211" y="102726"/>
                    <a:pt x="86465" y="102528"/>
                  </a:cubicBezTo>
                  <a:cubicBezTo>
                    <a:pt x="86236" y="102467"/>
                    <a:pt x="85992" y="102391"/>
                    <a:pt x="85764" y="102315"/>
                  </a:cubicBezTo>
                  <a:cubicBezTo>
                    <a:pt x="84911" y="102025"/>
                    <a:pt x="84240" y="101751"/>
                    <a:pt x="83677" y="101462"/>
                  </a:cubicBezTo>
                  <a:cubicBezTo>
                    <a:pt x="83220" y="101218"/>
                    <a:pt x="82778" y="100959"/>
                    <a:pt x="82305" y="100654"/>
                  </a:cubicBezTo>
                  <a:cubicBezTo>
                    <a:pt x="81924" y="100410"/>
                    <a:pt x="81528" y="100106"/>
                    <a:pt x="81056" y="99710"/>
                  </a:cubicBezTo>
                  <a:cubicBezTo>
                    <a:pt x="80614" y="99329"/>
                    <a:pt x="80188" y="98917"/>
                    <a:pt x="79746" y="98445"/>
                  </a:cubicBezTo>
                  <a:cubicBezTo>
                    <a:pt x="79700" y="98384"/>
                    <a:pt x="79639" y="98323"/>
                    <a:pt x="79593" y="98262"/>
                  </a:cubicBezTo>
                  <a:cubicBezTo>
                    <a:pt x="79548" y="98232"/>
                    <a:pt x="79517" y="98186"/>
                    <a:pt x="79472" y="98140"/>
                  </a:cubicBezTo>
                  <a:cubicBezTo>
                    <a:pt x="78984" y="97546"/>
                    <a:pt x="78603" y="97028"/>
                    <a:pt x="78298" y="96510"/>
                  </a:cubicBezTo>
                  <a:cubicBezTo>
                    <a:pt x="78283" y="96495"/>
                    <a:pt x="78283" y="96480"/>
                    <a:pt x="78268" y="96464"/>
                  </a:cubicBezTo>
                  <a:cubicBezTo>
                    <a:pt x="78085" y="96205"/>
                    <a:pt x="77917" y="95916"/>
                    <a:pt x="77704" y="95489"/>
                  </a:cubicBezTo>
                  <a:cubicBezTo>
                    <a:pt x="77354" y="94804"/>
                    <a:pt x="77064" y="94133"/>
                    <a:pt x="76851" y="93478"/>
                  </a:cubicBezTo>
                  <a:cubicBezTo>
                    <a:pt x="76683" y="92930"/>
                    <a:pt x="76561" y="92503"/>
                    <a:pt x="76485" y="92107"/>
                  </a:cubicBezTo>
                  <a:cubicBezTo>
                    <a:pt x="76379" y="91558"/>
                    <a:pt x="76287" y="90979"/>
                    <a:pt x="76241" y="90324"/>
                  </a:cubicBezTo>
                  <a:cubicBezTo>
                    <a:pt x="76196" y="89928"/>
                    <a:pt x="76181" y="89562"/>
                    <a:pt x="76181" y="89212"/>
                  </a:cubicBezTo>
                  <a:cubicBezTo>
                    <a:pt x="76181" y="88983"/>
                    <a:pt x="76181" y="88770"/>
                    <a:pt x="76211" y="88587"/>
                  </a:cubicBezTo>
                  <a:cubicBezTo>
                    <a:pt x="76211" y="88542"/>
                    <a:pt x="76226" y="88496"/>
                    <a:pt x="76226" y="88465"/>
                  </a:cubicBezTo>
                  <a:cubicBezTo>
                    <a:pt x="76226" y="88344"/>
                    <a:pt x="76226" y="88237"/>
                    <a:pt x="76226" y="88146"/>
                  </a:cubicBezTo>
                  <a:cubicBezTo>
                    <a:pt x="76241" y="88130"/>
                    <a:pt x="76241" y="88115"/>
                    <a:pt x="76241" y="88100"/>
                  </a:cubicBezTo>
                  <a:cubicBezTo>
                    <a:pt x="76287" y="87384"/>
                    <a:pt x="76394" y="86683"/>
                    <a:pt x="76577" y="85997"/>
                  </a:cubicBezTo>
                  <a:cubicBezTo>
                    <a:pt x="76668" y="85632"/>
                    <a:pt x="76760" y="85296"/>
                    <a:pt x="76851" y="84992"/>
                  </a:cubicBezTo>
                  <a:cubicBezTo>
                    <a:pt x="77110" y="84215"/>
                    <a:pt x="77384" y="83544"/>
                    <a:pt x="77689" y="82935"/>
                  </a:cubicBezTo>
                  <a:cubicBezTo>
                    <a:pt x="77857" y="82584"/>
                    <a:pt x="78055" y="82249"/>
                    <a:pt x="78283" y="81884"/>
                  </a:cubicBezTo>
                  <a:cubicBezTo>
                    <a:pt x="78649" y="81320"/>
                    <a:pt x="79045" y="80771"/>
                    <a:pt x="79472" y="80284"/>
                  </a:cubicBezTo>
                  <a:cubicBezTo>
                    <a:pt x="79913" y="79766"/>
                    <a:pt x="80340" y="79324"/>
                    <a:pt x="80736" y="78989"/>
                  </a:cubicBezTo>
                  <a:cubicBezTo>
                    <a:pt x="80767" y="78974"/>
                    <a:pt x="80782" y="78958"/>
                    <a:pt x="80797" y="78943"/>
                  </a:cubicBezTo>
                  <a:cubicBezTo>
                    <a:pt x="80858" y="78882"/>
                    <a:pt x="80934" y="78821"/>
                    <a:pt x="81010" y="78745"/>
                  </a:cubicBezTo>
                  <a:lnTo>
                    <a:pt x="81071" y="78699"/>
                  </a:lnTo>
                  <a:cubicBezTo>
                    <a:pt x="81544" y="78303"/>
                    <a:pt x="82092" y="77892"/>
                    <a:pt x="82732" y="77465"/>
                  </a:cubicBezTo>
                  <a:lnTo>
                    <a:pt x="82762" y="77450"/>
                  </a:lnTo>
                  <a:cubicBezTo>
                    <a:pt x="83082" y="77267"/>
                    <a:pt x="83402" y="77084"/>
                    <a:pt x="83722" y="76917"/>
                  </a:cubicBezTo>
                  <a:cubicBezTo>
                    <a:pt x="84362" y="76581"/>
                    <a:pt x="85033" y="76307"/>
                    <a:pt x="85749" y="76094"/>
                  </a:cubicBezTo>
                  <a:cubicBezTo>
                    <a:pt x="86282" y="75926"/>
                    <a:pt x="86800" y="75789"/>
                    <a:pt x="87303" y="75683"/>
                  </a:cubicBezTo>
                  <a:cubicBezTo>
                    <a:pt x="87867" y="75576"/>
                    <a:pt x="88385" y="75500"/>
                    <a:pt x="88887" y="75469"/>
                  </a:cubicBezTo>
                  <a:cubicBezTo>
                    <a:pt x="89177" y="75454"/>
                    <a:pt x="89573" y="75439"/>
                    <a:pt x="89954" y="75439"/>
                  </a:cubicBezTo>
                  <a:close/>
                  <a:moveTo>
                    <a:pt x="74322" y="88923"/>
                  </a:moveTo>
                  <a:cubicBezTo>
                    <a:pt x="74322" y="89029"/>
                    <a:pt x="74322" y="89121"/>
                    <a:pt x="74322" y="89212"/>
                  </a:cubicBezTo>
                  <a:cubicBezTo>
                    <a:pt x="74322" y="89623"/>
                    <a:pt x="74337" y="90050"/>
                    <a:pt x="74383" y="90477"/>
                  </a:cubicBezTo>
                  <a:cubicBezTo>
                    <a:pt x="74428" y="91010"/>
                    <a:pt x="74489" y="91482"/>
                    <a:pt x="74566" y="91939"/>
                  </a:cubicBezTo>
                  <a:lnTo>
                    <a:pt x="44459" y="95520"/>
                  </a:lnTo>
                  <a:cubicBezTo>
                    <a:pt x="44200" y="95550"/>
                    <a:pt x="44017" y="95779"/>
                    <a:pt x="44048" y="96038"/>
                  </a:cubicBezTo>
                  <a:cubicBezTo>
                    <a:pt x="44078" y="96266"/>
                    <a:pt x="44276" y="96449"/>
                    <a:pt x="44520" y="96449"/>
                  </a:cubicBezTo>
                  <a:cubicBezTo>
                    <a:pt x="44536" y="96449"/>
                    <a:pt x="44551" y="96449"/>
                    <a:pt x="44566" y="96434"/>
                  </a:cubicBezTo>
                  <a:lnTo>
                    <a:pt x="74748" y="92853"/>
                  </a:lnTo>
                  <a:cubicBezTo>
                    <a:pt x="74840" y="93204"/>
                    <a:pt x="74931" y="93585"/>
                    <a:pt x="75084" y="94027"/>
                  </a:cubicBezTo>
                  <a:cubicBezTo>
                    <a:pt x="75205" y="94453"/>
                    <a:pt x="75373" y="94865"/>
                    <a:pt x="75556" y="95291"/>
                  </a:cubicBezTo>
                  <a:cubicBezTo>
                    <a:pt x="73834" y="95718"/>
                    <a:pt x="71777" y="96190"/>
                    <a:pt x="69096" y="96800"/>
                  </a:cubicBezTo>
                  <a:cubicBezTo>
                    <a:pt x="56352" y="99708"/>
                    <a:pt x="35101" y="103955"/>
                    <a:pt x="19952" y="103955"/>
                  </a:cubicBezTo>
                  <a:cubicBezTo>
                    <a:pt x="16609" y="103955"/>
                    <a:pt x="13563" y="103749"/>
                    <a:pt x="10971" y="103275"/>
                  </a:cubicBezTo>
                  <a:cubicBezTo>
                    <a:pt x="6583" y="102483"/>
                    <a:pt x="3901" y="100974"/>
                    <a:pt x="3018" y="98795"/>
                  </a:cubicBezTo>
                  <a:cubicBezTo>
                    <a:pt x="2058" y="96464"/>
                    <a:pt x="3079" y="93173"/>
                    <a:pt x="6019" y="88999"/>
                  </a:cubicBezTo>
                  <a:cubicBezTo>
                    <a:pt x="6050" y="88968"/>
                    <a:pt x="6050" y="88953"/>
                    <a:pt x="6065" y="88923"/>
                  </a:cubicBezTo>
                  <a:close/>
                  <a:moveTo>
                    <a:pt x="173873" y="90507"/>
                  </a:moveTo>
                  <a:cubicBezTo>
                    <a:pt x="173889" y="90538"/>
                    <a:pt x="173904" y="90553"/>
                    <a:pt x="173919" y="90583"/>
                  </a:cubicBezTo>
                  <a:cubicBezTo>
                    <a:pt x="176951" y="94880"/>
                    <a:pt x="177987" y="98232"/>
                    <a:pt x="176982" y="100548"/>
                  </a:cubicBezTo>
                  <a:cubicBezTo>
                    <a:pt x="176052" y="102711"/>
                    <a:pt x="173264" y="104158"/>
                    <a:pt x="168678" y="104829"/>
                  </a:cubicBezTo>
                  <a:cubicBezTo>
                    <a:pt x="166906" y="105089"/>
                    <a:pt x="164650" y="105261"/>
                    <a:pt x="161784" y="105261"/>
                  </a:cubicBezTo>
                  <a:cubicBezTo>
                    <a:pt x="152550" y="105261"/>
                    <a:pt x="136980" y="103469"/>
                    <a:pt x="110842" y="97028"/>
                  </a:cubicBezTo>
                  <a:cubicBezTo>
                    <a:pt x="108938" y="96556"/>
                    <a:pt x="107094" y="96083"/>
                    <a:pt x="105479" y="95657"/>
                  </a:cubicBezTo>
                  <a:cubicBezTo>
                    <a:pt x="105083" y="95565"/>
                    <a:pt x="104687" y="95459"/>
                    <a:pt x="104291" y="95367"/>
                  </a:cubicBezTo>
                  <a:cubicBezTo>
                    <a:pt x="104458" y="94971"/>
                    <a:pt x="104626" y="94529"/>
                    <a:pt x="104778" y="94072"/>
                  </a:cubicBezTo>
                  <a:cubicBezTo>
                    <a:pt x="104870" y="93798"/>
                    <a:pt x="104961" y="93524"/>
                    <a:pt x="105037" y="93250"/>
                  </a:cubicBezTo>
                  <a:lnTo>
                    <a:pt x="127998" y="96388"/>
                  </a:lnTo>
                  <a:lnTo>
                    <a:pt x="128059" y="96388"/>
                  </a:lnTo>
                  <a:cubicBezTo>
                    <a:pt x="128287" y="96388"/>
                    <a:pt x="128486" y="96221"/>
                    <a:pt x="128516" y="95992"/>
                  </a:cubicBezTo>
                  <a:cubicBezTo>
                    <a:pt x="128562" y="95733"/>
                    <a:pt x="128379" y="95504"/>
                    <a:pt x="128120" y="95474"/>
                  </a:cubicBezTo>
                  <a:lnTo>
                    <a:pt x="105251" y="92335"/>
                  </a:lnTo>
                  <a:cubicBezTo>
                    <a:pt x="105373" y="91711"/>
                    <a:pt x="105449" y="91117"/>
                    <a:pt x="105510" y="90583"/>
                  </a:cubicBezTo>
                  <a:cubicBezTo>
                    <a:pt x="105510" y="90553"/>
                    <a:pt x="105510" y="90538"/>
                    <a:pt x="105510" y="90507"/>
                  </a:cubicBezTo>
                  <a:close/>
                  <a:moveTo>
                    <a:pt x="61402" y="100380"/>
                  </a:moveTo>
                  <a:lnTo>
                    <a:pt x="11976" y="120217"/>
                  </a:lnTo>
                  <a:cubicBezTo>
                    <a:pt x="11961" y="120202"/>
                    <a:pt x="11931" y="120171"/>
                    <a:pt x="11900" y="120156"/>
                  </a:cubicBezTo>
                  <a:cubicBezTo>
                    <a:pt x="7451" y="117338"/>
                    <a:pt x="5212" y="114641"/>
                    <a:pt x="5242" y="112112"/>
                  </a:cubicBezTo>
                  <a:cubicBezTo>
                    <a:pt x="5272" y="109811"/>
                    <a:pt x="7207" y="107480"/>
                    <a:pt x="10986" y="105164"/>
                  </a:cubicBezTo>
                  <a:cubicBezTo>
                    <a:pt x="13591" y="105606"/>
                    <a:pt x="16593" y="105804"/>
                    <a:pt x="19884" y="105804"/>
                  </a:cubicBezTo>
                  <a:cubicBezTo>
                    <a:pt x="32362" y="105804"/>
                    <a:pt x="48786" y="103001"/>
                    <a:pt x="61402" y="100380"/>
                  </a:cubicBezTo>
                  <a:close/>
                  <a:moveTo>
                    <a:pt x="118323" y="100715"/>
                  </a:moveTo>
                  <a:lnTo>
                    <a:pt x="118323" y="100715"/>
                  </a:lnTo>
                  <a:cubicBezTo>
                    <a:pt x="139947" y="105665"/>
                    <a:pt x="153469" y="107109"/>
                    <a:pt x="161878" y="107109"/>
                  </a:cubicBezTo>
                  <a:cubicBezTo>
                    <a:pt x="164625" y="107109"/>
                    <a:pt x="166827" y="106954"/>
                    <a:pt x="168587" y="106718"/>
                  </a:cubicBezTo>
                  <a:cubicBezTo>
                    <a:pt x="172167" y="109080"/>
                    <a:pt x="173965" y="111441"/>
                    <a:pt x="173965" y="113727"/>
                  </a:cubicBezTo>
                  <a:cubicBezTo>
                    <a:pt x="173950" y="116241"/>
                    <a:pt x="171740" y="118892"/>
                    <a:pt x="167429" y="121619"/>
                  </a:cubicBezTo>
                  <a:cubicBezTo>
                    <a:pt x="167398" y="121634"/>
                    <a:pt x="167383" y="121649"/>
                    <a:pt x="167368" y="121665"/>
                  </a:cubicBezTo>
                  <a:lnTo>
                    <a:pt x="118323" y="100715"/>
                  </a:lnTo>
                  <a:close/>
                  <a:moveTo>
                    <a:pt x="61844" y="101203"/>
                  </a:moveTo>
                  <a:cubicBezTo>
                    <a:pt x="36948" y="116789"/>
                    <a:pt x="26450" y="126723"/>
                    <a:pt x="22062" y="132513"/>
                  </a:cubicBezTo>
                  <a:cubicBezTo>
                    <a:pt x="20615" y="132805"/>
                    <a:pt x="19319" y="132951"/>
                    <a:pt x="18174" y="132951"/>
                  </a:cubicBezTo>
                  <a:cubicBezTo>
                    <a:pt x="15981" y="132951"/>
                    <a:pt x="14348" y="132416"/>
                    <a:pt x="13287" y="131355"/>
                  </a:cubicBezTo>
                  <a:cubicBezTo>
                    <a:pt x="11519" y="129557"/>
                    <a:pt x="11184" y="126129"/>
                    <a:pt x="12327" y="121147"/>
                  </a:cubicBezTo>
                  <a:cubicBezTo>
                    <a:pt x="12327" y="121131"/>
                    <a:pt x="12327" y="121101"/>
                    <a:pt x="12327" y="121070"/>
                  </a:cubicBezTo>
                  <a:lnTo>
                    <a:pt x="61844" y="101203"/>
                  </a:lnTo>
                  <a:close/>
                  <a:moveTo>
                    <a:pt x="118064" y="101614"/>
                  </a:moveTo>
                  <a:lnTo>
                    <a:pt x="167002" y="122518"/>
                  </a:lnTo>
                  <a:cubicBezTo>
                    <a:pt x="167002" y="122548"/>
                    <a:pt x="167002" y="122579"/>
                    <a:pt x="167017" y="122609"/>
                  </a:cubicBezTo>
                  <a:cubicBezTo>
                    <a:pt x="168175" y="127744"/>
                    <a:pt x="167840" y="131233"/>
                    <a:pt x="166042" y="132985"/>
                  </a:cubicBezTo>
                  <a:cubicBezTo>
                    <a:pt x="165044" y="133964"/>
                    <a:pt x="163542" y="134451"/>
                    <a:pt x="161549" y="134451"/>
                  </a:cubicBezTo>
                  <a:cubicBezTo>
                    <a:pt x="160256" y="134451"/>
                    <a:pt x="158756" y="134246"/>
                    <a:pt x="157053" y="133838"/>
                  </a:cubicBezTo>
                  <a:cubicBezTo>
                    <a:pt x="152893" y="127957"/>
                    <a:pt x="142731" y="117779"/>
                    <a:pt x="118064" y="101614"/>
                  </a:cubicBezTo>
                  <a:close/>
                  <a:moveTo>
                    <a:pt x="76409" y="96998"/>
                  </a:moveTo>
                  <a:cubicBezTo>
                    <a:pt x="76440" y="97059"/>
                    <a:pt x="76470" y="97104"/>
                    <a:pt x="76501" y="97165"/>
                  </a:cubicBezTo>
                  <a:lnTo>
                    <a:pt x="58674" y="110588"/>
                  </a:lnTo>
                  <a:cubicBezTo>
                    <a:pt x="58461" y="110756"/>
                    <a:pt x="58431" y="111045"/>
                    <a:pt x="58583" y="111243"/>
                  </a:cubicBezTo>
                  <a:cubicBezTo>
                    <a:pt x="58674" y="111365"/>
                    <a:pt x="58812" y="111426"/>
                    <a:pt x="58949" y="111426"/>
                  </a:cubicBezTo>
                  <a:cubicBezTo>
                    <a:pt x="59040" y="111426"/>
                    <a:pt x="59147" y="111396"/>
                    <a:pt x="59223" y="111335"/>
                  </a:cubicBezTo>
                  <a:lnTo>
                    <a:pt x="77003" y="97957"/>
                  </a:lnTo>
                  <a:cubicBezTo>
                    <a:pt x="77293" y="98399"/>
                    <a:pt x="77643" y="98841"/>
                    <a:pt x="78055" y="99344"/>
                  </a:cubicBezTo>
                  <a:cubicBezTo>
                    <a:pt x="78055" y="99344"/>
                    <a:pt x="78070" y="99359"/>
                    <a:pt x="78085" y="99374"/>
                  </a:cubicBezTo>
                  <a:lnTo>
                    <a:pt x="29757" y="147703"/>
                  </a:lnTo>
                  <a:cubicBezTo>
                    <a:pt x="29726" y="147687"/>
                    <a:pt x="29696" y="147687"/>
                    <a:pt x="29665" y="147687"/>
                  </a:cubicBezTo>
                  <a:cubicBezTo>
                    <a:pt x="24485" y="146789"/>
                    <a:pt x="21377" y="145143"/>
                    <a:pt x="20447" y="142797"/>
                  </a:cubicBezTo>
                  <a:cubicBezTo>
                    <a:pt x="19579" y="140603"/>
                    <a:pt x="20554" y="137617"/>
                    <a:pt x="23327" y="133899"/>
                  </a:cubicBezTo>
                  <a:cubicBezTo>
                    <a:pt x="31966" y="122289"/>
                    <a:pt x="56008" y="106825"/>
                    <a:pt x="69660" y="98582"/>
                  </a:cubicBezTo>
                  <a:cubicBezTo>
                    <a:pt x="72493" y="97927"/>
                    <a:pt x="74626" y="97439"/>
                    <a:pt x="76409" y="96998"/>
                  </a:cubicBezTo>
                  <a:close/>
                  <a:moveTo>
                    <a:pt x="103438" y="97059"/>
                  </a:moveTo>
                  <a:cubicBezTo>
                    <a:pt x="103940" y="97180"/>
                    <a:pt x="104474" y="97318"/>
                    <a:pt x="105022" y="97455"/>
                  </a:cubicBezTo>
                  <a:cubicBezTo>
                    <a:pt x="106591" y="97866"/>
                    <a:pt x="108389" y="98323"/>
                    <a:pt x="110248" y="98780"/>
                  </a:cubicBezTo>
                  <a:cubicBezTo>
                    <a:pt x="140095" y="117642"/>
                    <a:pt x="151461" y="128993"/>
                    <a:pt x="155727" y="135194"/>
                  </a:cubicBezTo>
                  <a:cubicBezTo>
                    <a:pt x="158272" y="138866"/>
                    <a:pt x="159110" y="141837"/>
                    <a:pt x="158196" y="144000"/>
                  </a:cubicBezTo>
                  <a:cubicBezTo>
                    <a:pt x="157220" y="146316"/>
                    <a:pt x="154173" y="147931"/>
                    <a:pt x="149145" y="148800"/>
                  </a:cubicBezTo>
                  <a:cubicBezTo>
                    <a:pt x="149115" y="148800"/>
                    <a:pt x="149085" y="148815"/>
                    <a:pt x="149069" y="148815"/>
                  </a:cubicBezTo>
                  <a:lnTo>
                    <a:pt x="100726" y="100487"/>
                  </a:lnTo>
                  <a:cubicBezTo>
                    <a:pt x="101122" y="100121"/>
                    <a:pt x="101487" y="99740"/>
                    <a:pt x="101823" y="99344"/>
                  </a:cubicBezTo>
                  <a:cubicBezTo>
                    <a:pt x="102005" y="99115"/>
                    <a:pt x="102188" y="98887"/>
                    <a:pt x="102356" y="98643"/>
                  </a:cubicBezTo>
                  <a:lnTo>
                    <a:pt x="127785" y="118389"/>
                  </a:lnTo>
                  <a:cubicBezTo>
                    <a:pt x="127861" y="118450"/>
                    <a:pt x="127967" y="118480"/>
                    <a:pt x="128059" y="118480"/>
                  </a:cubicBezTo>
                  <a:cubicBezTo>
                    <a:pt x="128196" y="118480"/>
                    <a:pt x="128333" y="118419"/>
                    <a:pt x="128425" y="118297"/>
                  </a:cubicBezTo>
                  <a:cubicBezTo>
                    <a:pt x="128592" y="118099"/>
                    <a:pt x="128546" y="117810"/>
                    <a:pt x="128348" y="117657"/>
                  </a:cubicBezTo>
                  <a:lnTo>
                    <a:pt x="102904" y="97897"/>
                  </a:lnTo>
                  <a:cubicBezTo>
                    <a:pt x="103087" y="97622"/>
                    <a:pt x="103270" y="97348"/>
                    <a:pt x="103438" y="97059"/>
                  </a:cubicBezTo>
                  <a:close/>
                  <a:moveTo>
                    <a:pt x="78710" y="100060"/>
                  </a:moveTo>
                  <a:cubicBezTo>
                    <a:pt x="79091" y="100441"/>
                    <a:pt x="79472" y="100791"/>
                    <a:pt x="79852" y="101127"/>
                  </a:cubicBezTo>
                  <a:cubicBezTo>
                    <a:pt x="80203" y="101431"/>
                    <a:pt x="80523" y="101675"/>
                    <a:pt x="80828" y="101888"/>
                  </a:cubicBezTo>
                  <a:lnTo>
                    <a:pt x="58583" y="129587"/>
                  </a:lnTo>
                  <a:cubicBezTo>
                    <a:pt x="58431" y="129801"/>
                    <a:pt x="58461" y="130090"/>
                    <a:pt x="58659" y="130242"/>
                  </a:cubicBezTo>
                  <a:cubicBezTo>
                    <a:pt x="58751" y="130319"/>
                    <a:pt x="58842" y="130349"/>
                    <a:pt x="58949" y="130349"/>
                  </a:cubicBezTo>
                  <a:cubicBezTo>
                    <a:pt x="59086" y="130349"/>
                    <a:pt x="59223" y="130288"/>
                    <a:pt x="59314" y="130181"/>
                  </a:cubicBezTo>
                  <a:lnTo>
                    <a:pt x="81605" y="102406"/>
                  </a:lnTo>
                  <a:cubicBezTo>
                    <a:pt x="81787" y="102528"/>
                    <a:pt x="81985" y="102650"/>
                    <a:pt x="82168" y="102757"/>
                  </a:cubicBezTo>
                  <a:cubicBezTo>
                    <a:pt x="81711" y="104478"/>
                    <a:pt x="81102" y="106855"/>
                    <a:pt x="80462" y="109476"/>
                  </a:cubicBezTo>
                  <a:cubicBezTo>
                    <a:pt x="61585" y="139369"/>
                    <a:pt x="50234" y="150750"/>
                    <a:pt x="44033" y="155031"/>
                  </a:cubicBezTo>
                  <a:cubicBezTo>
                    <a:pt x="41319" y="156911"/>
                    <a:pt x="38989" y="157851"/>
                    <a:pt x="37084" y="157851"/>
                  </a:cubicBezTo>
                  <a:cubicBezTo>
                    <a:pt x="36411" y="157851"/>
                    <a:pt x="35791" y="157734"/>
                    <a:pt x="35226" y="157499"/>
                  </a:cubicBezTo>
                  <a:cubicBezTo>
                    <a:pt x="32910" y="156524"/>
                    <a:pt x="31295" y="153477"/>
                    <a:pt x="30427" y="148434"/>
                  </a:cubicBezTo>
                  <a:cubicBezTo>
                    <a:pt x="30427" y="148404"/>
                    <a:pt x="30412" y="148388"/>
                    <a:pt x="30412" y="148358"/>
                  </a:cubicBezTo>
                  <a:lnTo>
                    <a:pt x="78710" y="100060"/>
                  </a:lnTo>
                  <a:close/>
                  <a:moveTo>
                    <a:pt x="100055" y="101127"/>
                  </a:moveTo>
                  <a:lnTo>
                    <a:pt x="148399" y="149485"/>
                  </a:lnTo>
                  <a:cubicBezTo>
                    <a:pt x="148399" y="149501"/>
                    <a:pt x="148384" y="149531"/>
                    <a:pt x="148384" y="149561"/>
                  </a:cubicBezTo>
                  <a:cubicBezTo>
                    <a:pt x="147485" y="154742"/>
                    <a:pt x="145854" y="157850"/>
                    <a:pt x="143508" y="158779"/>
                  </a:cubicBezTo>
                  <a:cubicBezTo>
                    <a:pt x="142987" y="158985"/>
                    <a:pt x="142420" y="159089"/>
                    <a:pt x="141810" y="159089"/>
                  </a:cubicBezTo>
                  <a:cubicBezTo>
                    <a:pt x="139849" y="159089"/>
                    <a:pt x="137433" y="158026"/>
                    <a:pt x="134610" y="155900"/>
                  </a:cubicBezTo>
                  <a:lnTo>
                    <a:pt x="134595" y="155900"/>
                  </a:lnTo>
                  <a:cubicBezTo>
                    <a:pt x="128546" y="151390"/>
                    <a:pt x="117500" y="139704"/>
                    <a:pt x="99309" y="109613"/>
                  </a:cubicBezTo>
                  <a:cubicBezTo>
                    <a:pt x="98699" y="106947"/>
                    <a:pt x="98181" y="104707"/>
                    <a:pt x="97709" y="102757"/>
                  </a:cubicBezTo>
                  <a:cubicBezTo>
                    <a:pt x="97785" y="102711"/>
                    <a:pt x="97877" y="102665"/>
                    <a:pt x="97953" y="102604"/>
                  </a:cubicBezTo>
                  <a:lnTo>
                    <a:pt x="109319" y="118297"/>
                  </a:lnTo>
                  <a:cubicBezTo>
                    <a:pt x="109410" y="118419"/>
                    <a:pt x="109547" y="118480"/>
                    <a:pt x="109700" y="118480"/>
                  </a:cubicBezTo>
                  <a:cubicBezTo>
                    <a:pt x="109791" y="118480"/>
                    <a:pt x="109882" y="118465"/>
                    <a:pt x="109974" y="118404"/>
                  </a:cubicBezTo>
                  <a:cubicBezTo>
                    <a:pt x="110172" y="118252"/>
                    <a:pt x="110218" y="117962"/>
                    <a:pt x="110065" y="117749"/>
                  </a:cubicBezTo>
                  <a:lnTo>
                    <a:pt x="98745" y="102117"/>
                  </a:lnTo>
                  <a:cubicBezTo>
                    <a:pt x="99217" y="101797"/>
                    <a:pt x="99629" y="101492"/>
                    <a:pt x="100010" y="101157"/>
                  </a:cubicBezTo>
                  <a:cubicBezTo>
                    <a:pt x="100025" y="101157"/>
                    <a:pt x="100040" y="101142"/>
                    <a:pt x="100055" y="101127"/>
                  </a:cubicBezTo>
                  <a:close/>
                  <a:moveTo>
                    <a:pt x="77628" y="117322"/>
                  </a:moveTo>
                  <a:lnTo>
                    <a:pt x="56724" y="166291"/>
                  </a:lnTo>
                  <a:cubicBezTo>
                    <a:pt x="56694" y="166291"/>
                    <a:pt x="56648" y="166306"/>
                    <a:pt x="56618" y="166306"/>
                  </a:cubicBezTo>
                  <a:cubicBezTo>
                    <a:pt x="54616" y="166758"/>
                    <a:pt x="52862" y="166985"/>
                    <a:pt x="51362" y="166985"/>
                  </a:cubicBezTo>
                  <a:cubicBezTo>
                    <a:pt x="49026" y="166985"/>
                    <a:pt x="47309" y="166435"/>
                    <a:pt x="46242" y="165331"/>
                  </a:cubicBezTo>
                  <a:cubicBezTo>
                    <a:pt x="44642" y="163685"/>
                    <a:pt x="44353" y="160668"/>
                    <a:pt x="45389" y="156357"/>
                  </a:cubicBezTo>
                  <a:cubicBezTo>
                    <a:pt x="51270" y="152182"/>
                    <a:pt x="61447" y="142004"/>
                    <a:pt x="77628" y="117322"/>
                  </a:cubicBezTo>
                  <a:close/>
                  <a:moveTo>
                    <a:pt x="101914" y="117398"/>
                  </a:moveTo>
                  <a:lnTo>
                    <a:pt x="101914" y="117398"/>
                  </a:lnTo>
                  <a:cubicBezTo>
                    <a:pt x="117546" y="142324"/>
                    <a:pt x="127465" y="152807"/>
                    <a:pt x="133209" y="157179"/>
                  </a:cubicBezTo>
                  <a:cubicBezTo>
                    <a:pt x="134062" y="161385"/>
                    <a:pt x="133681" y="164340"/>
                    <a:pt x="132051" y="165940"/>
                  </a:cubicBezTo>
                  <a:cubicBezTo>
                    <a:pt x="130961" y="167030"/>
                    <a:pt x="129251" y="167573"/>
                    <a:pt x="126951" y="167573"/>
                  </a:cubicBezTo>
                  <a:cubicBezTo>
                    <a:pt x="125489" y="167573"/>
                    <a:pt x="123788" y="167353"/>
                    <a:pt x="121858" y="166915"/>
                  </a:cubicBezTo>
                  <a:cubicBezTo>
                    <a:pt x="121827" y="166900"/>
                    <a:pt x="121812" y="166900"/>
                    <a:pt x="121782" y="166900"/>
                  </a:cubicBezTo>
                  <a:lnTo>
                    <a:pt x="101914" y="117398"/>
                  </a:lnTo>
                  <a:close/>
                  <a:moveTo>
                    <a:pt x="78512" y="117597"/>
                  </a:moveTo>
                  <a:cubicBezTo>
                    <a:pt x="71945" y="146286"/>
                    <a:pt x="71549" y="160714"/>
                    <a:pt x="72524" y="167890"/>
                  </a:cubicBezTo>
                  <a:cubicBezTo>
                    <a:pt x="70162" y="171440"/>
                    <a:pt x="67816" y="173253"/>
                    <a:pt x="65531" y="173253"/>
                  </a:cubicBezTo>
                  <a:lnTo>
                    <a:pt x="65515" y="173253"/>
                  </a:lnTo>
                  <a:cubicBezTo>
                    <a:pt x="63001" y="173238"/>
                    <a:pt x="60335" y="171044"/>
                    <a:pt x="57608" y="166717"/>
                  </a:cubicBezTo>
                  <a:cubicBezTo>
                    <a:pt x="57608" y="166702"/>
                    <a:pt x="57593" y="166671"/>
                    <a:pt x="57577" y="166656"/>
                  </a:cubicBezTo>
                  <a:lnTo>
                    <a:pt x="78512" y="117597"/>
                  </a:lnTo>
                  <a:close/>
                  <a:moveTo>
                    <a:pt x="101107" y="117856"/>
                  </a:moveTo>
                  <a:lnTo>
                    <a:pt x="120913" y="167250"/>
                  </a:lnTo>
                  <a:cubicBezTo>
                    <a:pt x="120898" y="167266"/>
                    <a:pt x="120883" y="167296"/>
                    <a:pt x="120868" y="167327"/>
                  </a:cubicBezTo>
                  <a:cubicBezTo>
                    <a:pt x="118058" y="171760"/>
                    <a:pt x="115386" y="173985"/>
                    <a:pt x="112864" y="173985"/>
                  </a:cubicBezTo>
                  <a:cubicBezTo>
                    <a:pt x="112855" y="173985"/>
                    <a:pt x="112847" y="173985"/>
                    <a:pt x="112838" y="173985"/>
                  </a:cubicBezTo>
                  <a:cubicBezTo>
                    <a:pt x="110538" y="173954"/>
                    <a:pt x="108206" y="172034"/>
                    <a:pt x="105891" y="168256"/>
                  </a:cubicBezTo>
                  <a:cubicBezTo>
                    <a:pt x="107110" y="161171"/>
                    <a:pt x="107125" y="146773"/>
                    <a:pt x="101107" y="117856"/>
                  </a:cubicBezTo>
                  <a:close/>
                  <a:moveTo>
                    <a:pt x="96003" y="103595"/>
                  </a:moveTo>
                  <a:cubicBezTo>
                    <a:pt x="96444" y="105469"/>
                    <a:pt x="96947" y="107632"/>
                    <a:pt x="97526" y="110177"/>
                  </a:cubicBezTo>
                  <a:cubicBezTo>
                    <a:pt x="105357" y="144777"/>
                    <a:pt x="105373" y="160867"/>
                    <a:pt x="104001" y="168271"/>
                  </a:cubicBezTo>
                  <a:cubicBezTo>
                    <a:pt x="103194" y="172659"/>
                    <a:pt x="101686" y="175341"/>
                    <a:pt x="99507" y="176224"/>
                  </a:cubicBezTo>
                  <a:cubicBezTo>
                    <a:pt x="98942" y="176453"/>
                    <a:pt x="98321" y="176568"/>
                    <a:pt x="97645" y="176568"/>
                  </a:cubicBezTo>
                  <a:cubicBezTo>
                    <a:pt x="95531" y="176568"/>
                    <a:pt x="92877" y="175448"/>
                    <a:pt x="89725" y="173208"/>
                  </a:cubicBezTo>
                  <a:cubicBezTo>
                    <a:pt x="89695" y="173192"/>
                    <a:pt x="89680" y="173177"/>
                    <a:pt x="89649" y="173162"/>
                  </a:cubicBezTo>
                  <a:lnTo>
                    <a:pt x="89649" y="104814"/>
                  </a:lnTo>
                  <a:lnTo>
                    <a:pt x="89954" y="104814"/>
                  </a:lnTo>
                  <a:cubicBezTo>
                    <a:pt x="90350" y="104814"/>
                    <a:pt x="90777" y="104798"/>
                    <a:pt x="91203" y="104768"/>
                  </a:cubicBezTo>
                  <a:cubicBezTo>
                    <a:pt x="91645" y="104722"/>
                    <a:pt x="92102" y="104661"/>
                    <a:pt x="92590" y="104585"/>
                  </a:cubicBezTo>
                  <a:lnTo>
                    <a:pt x="95957" y="138592"/>
                  </a:lnTo>
                  <a:cubicBezTo>
                    <a:pt x="95972" y="138835"/>
                    <a:pt x="96185" y="139003"/>
                    <a:pt x="96414" y="139003"/>
                  </a:cubicBezTo>
                  <a:lnTo>
                    <a:pt x="96460" y="139003"/>
                  </a:lnTo>
                  <a:cubicBezTo>
                    <a:pt x="96719" y="138988"/>
                    <a:pt x="96901" y="138759"/>
                    <a:pt x="96886" y="138500"/>
                  </a:cubicBezTo>
                  <a:lnTo>
                    <a:pt x="93504" y="104402"/>
                  </a:lnTo>
                  <a:cubicBezTo>
                    <a:pt x="93915" y="104311"/>
                    <a:pt x="94311" y="104204"/>
                    <a:pt x="94707" y="104082"/>
                  </a:cubicBezTo>
                  <a:cubicBezTo>
                    <a:pt x="95119" y="103945"/>
                    <a:pt x="95561" y="103793"/>
                    <a:pt x="96003" y="103595"/>
                  </a:cubicBezTo>
                  <a:close/>
                  <a:moveTo>
                    <a:pt x="83875" y="103595"/>
                  </a:moveTo>
                  <a:cubicBezTo>
                    <a:pt x="84256" y="103747"/>
                    <a:pt x="84682" y="103915"/>
                    <a:pt x="85155" y="104082"/>
                  </a:cubicBezTo>
                  <a:cubicBezTo>
                    <a:pt x="85337" y="104128"/>
                    <a:pt x="85505" y="104189"/>
                    <a:pt x="85688" y="104235"/>
                  </a:cubicBezTo>
                  <a:lnTo>
                    <a:pt x="83875" y="123767"/>
                  </a:lnTo>
                  <a:cubicBezTo>
                    <a:pt x="83859" y="124026"/>
                    <a:pt x="84042" y="124255"/>
                    <a:pt x="84301" y="124270"/>
                  </a:cubicBezTo>
                  <a:lnTo>
                    <a:pt x="84347" y="124270"/>
                  </a:lnTo>
                  <a:cubicBezTo>
                    <a:pt x="84576" y="124270"/>
                    <a:pt x="84774" y="124087"/>
                    <a:pt x="84804" y="123859"/>
                  </a:cubicBezTo>
                  <a:lnTo>
                    <a:pt x="86602" y="104463"/>
                  </a:lnTo>
                  <a:cubicBezTo>
                    <a:pt x="87288" y="104616"/>
                    <a:pt x="87973" y="104692"/>
                    <a:pt x="88644" y="104768"/>
                  </a:cubicBezTo>
                  <a:lnTo>
                    <a:pt x="88720" y="104768"/>
                  </a:lnTo>
                  <a:lnTo>
                    <a:pt x="88720" y="173162"/>
                  </a:lnTo>
                  <a:cubicBezTo>
                    <a:pt x="88704" y="173177"/>
                    <a:pt x="88674" y="173192"/>
                    <a:pt x="88644" y="173208"/>
                  </a:cubicBezTo>
                  <a:cubicBezTo>
                    <a:pt x="85399" y="175497"/>
                    <a:pt x="82693" y="176649"/>
                    <a:pt x="80565" y="176649"/>
                  </a:cubicBezTo>
                  <a:cubicBezTo>
                    <a:pt x="79875" y="176649"/>
                    <a:pt x="79246" y="176528"/>
                    <a:pt x="78679" y="176285"/>
                  </a:cubicBezTo>
                  <a:cubicBezTo>
                    <a:pt x="76516" y="175356"/>
                    <a:pt x="75068" y="172552"/>
                    <a:pt x="74413" y="167966"/>
                  </a:cubicBezTo>
                  <a:cubicBezTo>
                    <a:pt x="73301" y="160486"/>
                    <a:pt x="73773" y="144397"/>
                    <a:pt x="82184" y="110222"/>
                  </a:cubicBezTo>
                  <a:cubicBezTo>
                    <a:pt x="82199" y="110177"/>
                    <a:pt x="82214" y="110131"/>
                    <a:pt x="82229" y="110085"/>
                  </a:cubicBezTo>
                  <a:cubicBezTo>
                    <a:pt x="82839" y="107587"/>
                    <a:pt x="83418" y="105316"/>
                    <a:pt x="83875" y="103595"/>
                  </a:cubicBezTo>
                  <a:close/>
                  <a:moveTo>
                    <a:pt x="99374" y="1"/>
                  </a:moveTo>
                  <a:cubicBezTo>
                    <a:pt x="96974" y="1"/>
                    <a:pt x="94134" y="1133"/>
                    <a:pt x="90777" y="3419"/>
                  </a:cubicBezTo>
                  <a:cubicBezTo>
                    <a:pt x="87513" y="1206"/>
                    <a:pt x="84667" y="94"/>
                    <a:pt x="82263" y="94"/>
                  </a:cubicBezTo>
                  <a:cubicBezTo>
                    <a:pt x="81355" y="94"/>
                    <a:pt x="80511" y="252"/>
                    <a:pt x="79731" y="570"/>
                  </a:cubicBezTo>
                  <a:cubicBezTo>
                    <a:pt x="77369" y="1545"/>
                    <a:pt x="75647" y="3952"/>
                    <a:pt x="74611" y="7730"/>
                  </a:cubicBezTo>
                  <a:cubicBezTo>
                    <a:pt x="72234" y="4409"/>
                    <a:pt x="69721" y="2703"/>
                    <a:pt x="67130" y="2672"/>
                  </a:cubicBezTo>
                  <a:lnTo>
                    <a:pt x="67054" y="2672"/>
                  </a:lnTo>
                  <a:cubicBezTo>
                    <a:pt x="63946" y="2672"/>
                    <a:pt x="60929" y="4957"/>
                    <a:pt x="57852" y="9650"/>
                  </a:cubicBezTo>
                  <a:cubicBezTo>
                    <a:pt x="56068" y="9281"/>
                    <a:pt x="54455" y="9096"/>
                    <a:pt x="53016" y="9096"/>
                  </a:cubicBezTo>
                  <a:cubicBezTo>
                    <a:pt x="50180" y="9096"/>
                    <a:pt x="48023" y="9814"/>
                    <a:pt x="46577" y="11250"/>
                  </a:cubicBezTo>
                  <a:cubicBezTo>
                    <a:pt x="44764" y="13048"/>
                    <a:pt x="44094" y="15943"/>
                    <a:pt x="44596" y="19843"/>
                  </a:cubicBezTo>
                  <a:cubicBezTo>
                    <a:pt x="42177" y="18325"/>
                    <a:pt x="40001" y="17569"/>
                    <a:pt x="38090" y="17569"/>
                  </a:cubicBezTo>
                  <a:cubicBezTo>
                    <a:pt x="37257" y="17569"/>
                    <a:pt x="36475" y="17713"/>
                    <a:pt x="35744" y="17999"/>
                  </a:cubicBezTo>
                  <a:cubicBezTo>
                    <a:pt x="32834" y="19173"/>
                    <a:pt x="30899" y="22433"/>
                    <a:pt x="29833" y="27994"/>
                  </a:cubicBezTo>
                  <a:cubicBezTo>
                    <a:pt x="24455" y="29015"/>
                    <a:pt x="21240" y="30919"/>
                    <a:pt x="20036" y="33799"/>
                  </a:cubicBezTo>
                  <a:cubicBezTo>
                    <a:pt x="19046" y="36161"/>
                    <a:pt x="19533" y="39071"/>
                    <a:pt x="21484" y="42483"/>
                  </a:cubicBezTo>
                  <a:cubicBezTo>
                    <a:pt x="20389" y="42302"/>
                    <a:pt x="19371" y="42211"/>
                    <a:pt x="18433" y="42211"/>
                  </a:cubicBezTo>
                  <a:cubicBezTo>
                    <a:pt x="15909" y="42211"/>
                    <a:pt x="13956" y="42868"/>
                    <a:pt x="12601" y="44190"/>
                  </a:cubicBezTo>
                  <a:cubicBezTo>
                    <a:pt x="10361" y="46384"/>
                    <a:pt x="9828" y="50147"/>
                    <a:pt x="10971" y="55678"/>
                  </a:cubicBezTo>
                  <a:cubicBezTo>
                    <a:pt x="6385" y="58679"/>
                    <a:pt x="4145" y="61666"/>
                    <a:pt x="4130" y="64789"/>
                  </a:cubicBezTo>
                  <a:cubicBezTo>
                    <a:pt x="4115" y="67349"/>
                    <a:pt x="5684" y="69847"/>
                    <a:pt x="8777" y="72254"/>
                  </a:cubicBezTo>
                  <a:cubicBezTo>
                    <a:pt x="4800" y="73169"/>
                    <a:pt x="2271" y="74845"/>
                    <a:pt x="1250" y="77221"/>
                  </a:cubicBezTo>
                  <a:cubicBezTo>
                    <a:pt x="1" y="80101"/>
                    <a:pt x="945" y="83788"/>
                    <a:pt x="4130" y="88465"/>
                  </a:cubicBezTo>
                  <a:cubicBezTo>
                    <a:pt x="1098" y="92945"/>
                    <a:pt x="138" y="96662"/>
                    <a:pt x="1296" y="99496"/>
                  </a:cubicBezTo>
                  <a:cubicBezTo>
                    <a:pt x="2271" y="101873"/>
                    <a:pt x="4663" y="103595"/>
                    <a:pt x="8457" y="104616"/>
                  </a:cubicBezTo>
                  <a:cubicBezTo>
                    <a:pt x="5135" y="106992"/>
                    <a:pt x="3429" y="109506"/>
                    <a:pt x="3398" y="112096"/>
                  </a:cubicBezTo>
                  <a:cubicBezTo>
                    <a:pt x="3353" y="115235"/>
                    <a:pt x="5638" y="118282"/>
                    <a:pt x="10377" y="121375"/>
                  </a:cubicBezTo>
                  <a:cubicBezTo>
                    <a:pt x="9249" y="126753"/>
                    <a:pt x="9767" y="130440"/>
                    <a:pt x="11961" y="132665"/>
                  </a:cubicBezTo>
                  <a:cubicBezTo>
                    <a:pt x="13378" y="134082"/>
                    <a:pt x="15465" y="134798"/>
                    <a:pt x="18177" y="134798"/>
                  </a:cubicBezTo>
                  <a:cubicBezTo>
                    <a:pt x="18924" y="134798"/>
                    <a:pt x="19731" y="134752"/>
                    <a:pt x="20569" y="134646"/>
                  </a:cubicBezTo>
                  <a:lnTo>
                    <a:pt x="20569" y="134646"/>
                  </a:lnTo>
                  <a:cubicBezTo>
                    <a:pt x="18391" y="138104"/>
                    <a:pt x="17766" y="141075"/>
                    <a:pt x="18726" y="143498"/>
                  </a:cubicBezTo>
                  <a:cubicBezTo>
                    <a:pt x="19884" y="146408"/>
                    <a:pt x="23159" y="148343"/>
                    <a:pt x="28721" y="149394"/>
                  </a:cubicBezTo>
                  <a:cubicBezTo>
                    <a:pt x="29741" y="154787"/>
                    <a:pt x="31646" y="158002"/>
                    <a:pt x="34510" y="159221"/>
                  </a:cubicBezTo>
                  <a:cubicBezTo>
                    <a:pt x="35303" y="159541"/>
                    <a:pt x="36156" y="159709"/>
                    <a:pt x="37070" y="159709"/>
                  </a:cubicBezTo>
                  <a:cubicBezTo>
                    <a:pt x="38883" y="159709"/>
                    <a:pt x="40940" y="159053"/>
                    <a:pt x="43210" y="157758"/>
                  </a:cubicBezTo>
                  <a:lnTo>
                    <a:pt x="43210" y="157758"/>
                  </a:lnTo>
                  <a:cubicBezTo>
                    <a:pt x="42540" y="161796"/>
                    <a:pt x="43103" y="164782"/>
                    <a:pt x="44916" y="166641"/>
                  </a:cubicBezTo>
                  <a:cubicBezTo>
                    <a:pt x="46365" y="168119"/>
                    <a:pt x="48490" y="168854"/>
                    <a:pt x="51363" y="168854"/>
                  </a:cubicBezTo>
                  <a:cubicBezTo>
                    <a:pt x="52842" y="168854"/>
                    <a:pt x="54519" y="168660"/>
                    <a:pt x="56404" y="168271"/>
                  </a:cubicBezTo>
                  <a:cubicBezTo>
                    <a:pt x="59406" y="172857"/>
                    <a:pt x="62392" y="175097"/>
                    <a:pt x="65500" y="175112"/>
                  </a:cubicBezTo>
                  <a:lnTo>
                    <a:pt x="65546" y="175112"/>
                  </a:lnTo>
                  <a:cubicBezTo>
                    <a:pt x="68090" y="175112"/>
                    <a:pt x="70589" y="173543"/>
                    <a:pt x="72981" y="170450"/>
                  </a:cubicBezTo>
                  <a:cubicBezTo>
                    <a:pt x="73895" y="174426"/>
                    <a:pt x="75556" y="176971"/>
                    <a:pt x="77948" y="177992"/>
                  </a:cubicBezTo>
                  <a:cubicBezTo>
                    <a:pt x="78755" y="178342"/>
                    <a:pt x="79639" y="178525"/>
                    <a:pt x="80584" y="178525"/>
                  </a:cubicBezTo>
                  <a:cubicBezTo>
                    <a:pt x="82991" y="178525"/>
                    <a:pt x="85825" y="177382"/>
                    <a:pt x="89192" y="175097"/>
                  </a:cubicBezTo>
                  <a:cubicBezTo>
                    <a:pt x="92460" y="177330"/>
                    <a:pt x="95251" y="178436"/>
                    <a:pt x="97634" y="178436"/>
                  </a:cubicBezTo>
                  <a:cubicBezTo>
                    <a:pt x="98551" y="178436"/>
                    <a:pt x="99407" y="178272"/>
                    <a:pt x="100208" y="177946"/>
                  </a:cubicBezTo>
                  <a:cubicBezTo>
                    <a:pt x="102584" y="176986"/>
                    <a:pt x="104306" y="174579"/>
                    <a:pt x="105342" y="170785"/>
                  </a:cubicBezTo>
                  <a:cubicBezTo>
                    <a:pt x="107719" y="174107"/>
                    <a:pt x="110218" y="175813"/>
                    <a:pt x="112808" y="175843"/>
                  </a:cubicBezTo>
                  <a:lnTo>
                    <a:pt x="112884" y="175843"/>
                  </a:lnTo>
                  <a:cubicBezTo>
                    <a:pt x="115992" y="175843"/>
                    <a:pt x="119009" y="173558"/>
                    <a:pt x="122086" y="168865"/>
                  </a:cubicBezTo>
                  <a:cubicBezTo>
                    <a:pt x="123907" y="169248"/>
                    <a:pt x="125536" y="169439"/>
                    <a:pt x="126980" y="169439"/>
                  </a:cubicBezTo>
                  <a:cubicBezTo>
                    <a:pt x="129791" y="169439"/>
                    <a:pt x="131902" y="168715"/>
                    <a:pt x="133361" y="167266"/>
                  </a:cubicBezTo>
                  <a:cubicBezTo>
                    <a:pt x="135174" y="165468"/>
                    <a:pt x="135844" y="162573"/>
                    <a:pt x="135342" y="158673"/>
                  </a:cubicBezTo>
                  <a:lnTo>
                    <a:pt x="135342" y="158673"/>
                  </a:lnTo>
                  <a:cubicBezTo>
                    <a:pt x="137749" y="160181"/>
                    <a:pt x="139928" y="160943"/>
                    <a:pt x="141832" y="160943"/>
                  </a:cubicBezTo>
                  <a:cubicBezTo>
                    <a:pt x="142670" y="160943"/>
                    <a:pt x="143462" y="160806"/>
                    <a:pt x="144194" y="160516"/>
                  </a:cubicBezTo>
                  <a:cubicBezTo>
                    <a:pt x="147104" y="159343"/>
                    <a:pt x="149039" y="156082"/>
                    <a:pt x="150105" y="150521"/>
                  </a:cubicBezTo>
                  <a:cubicBezTo>
                    <a:pt x="155499" y="149485"/>
                    <a:pt x="158698" y="147596"/>
                    <a:pt x="159917" y="144716"/>
                  </a:cubicBezTo>
                  <a:cubicBezTo>
                    <a:pt x="160908" y="142355"/>
                    <a:pt x="160420" y="139445"/>
                    <a:pt x="158455" y="136032"/>
                  </a:cubicBezTo>
                  <a:lnTo>
                    <a:pt x="158455" y="136032"/>
                  </a:lnTo>
                  <a:cubicBezTo>
                    <a:pt x="159552" y="136215"/>
                    <a:pt x="160572" y="136306"/>
                    <a:pt x="161517" y="136306"/>
                  </a:cubicBezTo>
                  <a:cubicBezTo>
                    <a:pt x="164031" y="136306"/>
                    <a:pt x="165981" y="135636"/>
                    <a:pt x="167337" y="134326"/>
                  </a:cubicBezTo>
                  <a:cubicBezTo>
                    <a:pt x="169577" y="132132"/>
                    <a:pt x="170110" y="128368"/>
                    <a:pt x="168967" y="122838"/>
                  </a:cubicBezTo>
                  <a:cubicBezTo>
                    <a:pt x="173553" y="119836"/>
                    <a:pt x="175793" y="116850"/>
                    <a:pt x="175824" y="113727"/>
                  </a:cubicBezTo>
                  <a:cubicBezTo>
                    <a:pt x="175824" y="111167"/>
                    <a:pt x="174254" y="108668"/>
                    <a:pt x="171146" y="106261"/>
                  </a:cubicBezTo>
                  <a:cubicBezTo>
                    <a:pt x="175138" y="105332"/>
                    <a:pt x="177667" y="103671"/>
                    <a:pt x="178688" y="101279"/>
                  </a:cubicBezTo>
                  <a:cubicBezTo>
                    <a:pt x="179937" y="98399"/>
                    <a:pt x="178977" y="94727"/>
                    <a:pt x="175808" y="90050"/>
                  </a:cubicBezTo>
                  <a:cubicBezTo>
                    <a:pt x="178886" y="85525"/>
                    <a:pt x="179815" y="81914"/>
                    <a:pt x="178657" y="79019"/>
                  </a:cubicBezTo>
                  <a:cubicBezTo>
                    <a:pt x="177682" y="76658"/>
                    <a:pt x="175290" y="74936"/>
                    <a:pt x="171512" y="73900"/>
                  </a:cubicBezTo>
                  <a:cubicBezTo>
                    <a:pt x="174833" y="71523"/>
                    <a:pt x="176524" y="69009"/>
                    <a:pt x="176555" y="66419"/>
                  </a:cubicBezTo>
                  <a:cubicBezTo>
                    <a:pt x="176601" y="63281"/>
                    <a:pt x="174315" y="60249"/>
                    <a:pt x="169592" y="57156"/>
                  </a:cubicBezTo>
                  <a:cubicBezTo>
                    <a:pt x="170689" y="51854"/>
                    <a:pt x="170141" y="48060"/>
                    <a:pt x="167977" y="45881"/>
                  </a:cubicBezTo>
                  <a:cubicBezTo>
                    <a:pt x="166569" y="44449"/>
                    <a:pt x="164488" y="43737"/>
                    <a:pt x="161778" y="43737"/>
                  </a:cubicBezTo>
                  <a:cubicBezTo>
                    <a:pt x="161028" y="43737"/>
                    <a:pt x="160230" y="43791"/>
                    <a:pt x="159384" y="43900"/>
                  </a:cubicBezTo>
                  <a:cubicBezTo>
                    <a:pt x="161563" y="40411"/>
                    <a:pt x="162187" y="37425"/>
                    <a:pt x="161212" y="35018"/>
                  </a:cubicBezTo>
                  <a:cubicBezTo>
                    <a:pt x="160054" y="32093"/>
                    <a:pt x="156779" y="30173"/>
                    <a:pt x="151218" y="29106"/>
                  </a:cubicBezTo>
                  <a:cubicBezTo>
                    <a:pt x="150197" y="23713"/>
                    <a:pt x="148292" y="20498"/>
                    <a:pt x="145428" y="19294"/>
                  </a:cubicBezTo>
                  <a:cubicBezTo>
                    <a:pt x="144642" y="18965"/>
                    <a:pt x="143794" y="18801"/>
                    <a:pt x="142886" y="18801"/>
                  </a:cubicBezTo>
                  <a:cubicBezTo>
                    <a:pt x="141065" y="18801"/>
                    <a:pt x="139005" y="19461"/>
                    <a:pt x="136728" y="20772"/>
                  </a:cubicBezTo>
                  <a:cubicBezTo>
                    <a:pt x="137414" y="16735"/>
                    <a:pt x="136850" y="13749"/>
                    <a:pt x="135037" y="11875"/>
                  </a:cubicBezTo>
                  <a:cubicBezTo>
                    <a:pt x="133599" y="10396"/>
                    <a:pt x="131470" y="9661"/>
                    <a:pt x="128598" y="9661"/>
                  </a:cubicBezTo>
                  <a:cubicBezTo>
                    <a:pt x="127119" y="9661"/>
                    <a:pt x="125444" y="9856"/>
                    <a:pt x="123564" y="10244"/>
                  </a:cubicBezTo>
                  <a:cubicBezTo>
                    <a:pt x="120548" y="5658"/>
                    <a:pt x="117561" y="3419"/>
                    <a:pt x="114453" y="3403"/>
                  </a:cubicBezTo>
                  <a:lnTo>
                    <a:pt x="114408" y="3403"/>
                  </a:lnTo>
                  <a:cubicBezTo>
                    <a:pt x="111863" y="3403"/>
                    <a:pt x="109364" y="4957"/>
                    <a:pt x="106972" y="8050"/>
                  </a:cubicBezTo>
                  <a:cubicBezTo>
                    <a:pt x="106058" y="4074"/>
                    <a:pt x="104398" y="1545"/>
                    <a:pt x="102005" y="524"/>
                  </a:cubicBezTo>
                  <a:cubicBezTo>
                    <a:pt x="101193" y="176"/>
                    <a:pt x="100318" y="1"/>
                    <a:pt x="9937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24"/>
            <p:cNvSpPr/>
            <p:nvPr/>
          </p:nvSpPr>
          <p:spPr>
            <a:xfrm>
              <a:off x="1412083" y="2027931"/>
              <a:ext cx="12710" cy="12655"/>
            </a:xfrm>
            <a:custGeom>
              <a:rect b="b" l="l" r="r" t="t"/>
              <a:pathLst>
                <a:path extrusionOk="0" h="3703" w="3719">
                  <a:moveTo>
                    <a:pt x="1859" y="930"/>
                  </a:moveTo>
                  <a:cubicBezTo>
                    <a:pt x="2377" y="930"/>
                    <a:pt x="2789" y="1341"/>
                    <a:pt x="2789" y="1844"/>
                  </a:cubicBezTo>
                  <a:cubicBezTo>
                    <a:pt x="2789" y="2362"/>
                    <a:pt x="2377" y="2774"/>
                    <a:pt x="1859" y="2774"/>
                  </a:cubicBezTo>
                  <a:cubicBezTo>
                    <a:pt x="1341" y="2774"/>
                    <a:pt x="930" y="2362"/>
                    <a:pt x="930" y="1844"/>
                  </a:cubicBezTo>
                  <a:cubicBezTo>
                    <a:pt x="930" y="1341"/>
                    <a:pt x="1341" y="930"/>
                    <a:pt x="1859" y="930"/>
                  </a:cubicBezTo>
                  <a:close/>
                  <a:moveTo>
                    <a:pt x="1859" y="1"/>
                  </a:moveTo>
                  <a:cubicBezTo>
                    <a:pt x="839" y="1"/>
                    <a:pt x="1" y="823"/>
                    <a:pt x="1" y="1844"/>
                  </a:cubicBezTo>
                  <a:cubicBezTo>
                    <a:pt x="1" y="2865"/>
                    <a:pt x="839" y="3703"/>
                    <a:pt x="1859" y="3703"/>
                  </a:cubicBezTo>
                  <a:cubicBezTo>
                    <a:pt x="2895" y="3703"/>
                    <a:pt x="3718" y="2865"/>
                    <a:pt x="3718" y="1844"/>
                  </a:cubicBezTo>
                  <a:cubicBezTo>
                    <a:pt x="3718" y="823"/>
                    <a:pt x="2880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1428680" y="2060825"/>
              <a:ext cx="12658" cy="12761"/>
            </a:xfrm>
            <a:custGeom>
              <a:rect b="b" l="l" r="r" t="t"/>
              <a:pathLst>
                <a:path extrusionOk="0" h="3734" w="3704">
                  <a:moveTo>
                    <a:pt x="1844" y="930"/>
                  </a:moveTo>
                  <a:cubicBezTo>
                    <a:pt x="2362" y="930"/>
                    <a:pt x="2774" y="1357"/>
                    <a:pt x="2774" y="1875"/>
                  </a:cubicBezTo>
                  <a:cubicBezTo>
                    <a:pt x="2774" y="2393"/>
                    <a:pt x="2362" y="2804"/>
                    <a:pt x="1844" y="2804"/>
                  </a:cubicBezTo>
                  <a:cubicBezTo>
                    <a:pt x="1342" y="2804"/>
                    <a:pt x="930" y="2393"/>
                    <a:pt x="930" y="1875"/>
                  </a:cubicBezTo>
                  <a:cubicBezTo>
                    <a:pt x="930" y="1357"/>
                    <a:pt x="1342" y="930"/>
                    <a:pt x="1844" y="930"/>
                  </a:cubicBezTo>
                  <a:close/>
                  <a:moveTo>
                    <a:pt x="1844" y="1"/>
                  </a:moveTo>
                  <a:cubicBezTo>
                    <a:pt x="824" y="1"/>
                    <a:pt x="1" y="839"/>
                    <a:pt x="1" y="1875"/>
                  </a:cubicBezTo>
                  <a:cubicBezTo>
                    <a:pt x="1" y="2896"/>
                    <a:pt x="824" y="3734"/>
                    <a:pt x="1844" y="3734"/>
                  </a:cubicBezTo>
                  <a:cubicBezTo>
                    <a:pt x="2880" y="3734"/>
                    <a:pt x="3703" y="2896"/>
                    <a:pt x="3703" y="1875"/>
                  </a:cubicBezTo>
                  <a:cubicBezTo>
                    <a:pt x="3703" y="839"/>
                    <a:pt x="2880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24"/>
            <p:cNvSpPr/>
            <p:nvPr/>
          </p:nvSpPr>
          <p:spPr>
            <a:xfrm>
              <a:off x="1408645" y="2072919"/>
              <a:ext cx="19582" cy="19476"/>
            </a:xfrm>
            <a:custGeom>
              <a:rect b="b" l="l" r="r" t="t"/>
              <a:pathLst>
                <a:path extrusionOk="0" h="5699" w="5730">
                  <a:moveTo>
                    <a:pt x="2865" y="930"/>
                  </a:moveTo>
                  <a:cubicBezTo>
                    <a:pt x="3932" y="930"/>
                    <a:pt x="4800" y="1783"/>
                    <a:pt x="4800" y="2850"/>
                  </a:cubicBezTo>
                  <a:cubicBezTo>
                    <a:pt x="4800" y="3916"/>
                    <a:pt x="3932" y="4769"/>
                    <a:pt x="2865" y="4769"/>
                  </a:cubicBezTo>
                  <a:cubicBezTo>
                    <a:pt x="1799" y="4769"/>
                    <a:pt x="930" y="3916"/>
                    <a:pt x="930" y="2850"/>
                  </a:cubicBezTo>
                  <a:cubicBezTo>
                    <a:pt x="930" y="1783"/>
                    <a:pt x="1799" y="930"/>
                    <a:pt x="2865" y="930"/>
                  </a:cubicBezTo>
                  <a:close/>
                  <a:moveTo>
                    <a:pt x="2865" y="0"/>
                  </a:moveTo>
                  <a:cubicBezTo>
                    <a:pt x="1296" y="0"/>
                    <a:pt x="1" y="1280"/>
                    <a:pt x="1" y="2850"/>
                  </a:cubicBezTo>
                  <a:cubicBezTo>
                    <a:pt x="1" y="4419"/>
                    <a:pt x="1296" y="5699"/>
                    <a:pt x="2865" y="5699"/>
                  </a:cubicBezTo>
                  <a:cubicBezTo>
                    <a:pt x="4450" y="5699"/>
                    <a:pt x="5730" y="4419"/>
                    <a:pt x="5730" y="2850"/>
                  </a:cubicBezTo>
                  <a:cubicBezTo>
                    <a:pt x="5730" y="1280"/>
                    <a:pt x="4450" y="0"/>
                    <a:pt x="2865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1369699" y="2044854"/>
              <a:ext cx="29681" cy="29681"/>
            </a:xfrm>
            <a:custGeom>
              <a:rect b="b" l="l" r="r" t="t"/>
              <a:pathLst>
                <a:path extrusionOk="0" h="8685" w="8685">
                  <a:moveTo>
                    <a:pt x="4343" y="930"/>
                  </a:moveTo>
                  <a:cubicBezTo>
                    <a:pt x="6232" y="930"/>
                    <a:pt x="7771" y="2453"/>
                    <a:pt x="7771" y="4343"/>
                  </a:cubicBezTo>
                  <a:cubicBezTo>
                    <a:pt x="7771" y="6232"/>
                    <a:pt x="6232" y="7771"/>
                    <a:pt x="4343" y="7771"/>
                  </a:cubicBezTo>
                  <a:cubicBezTo>
                    <a:pt x="2453" y="7771"/>
                    <a:pt x="930" y="6232"/>
                    <a:pt x="930" y="4343"/>
                  </a:cubicBezTo>
                  <a:cubicBezTo>
                    <a:pt x="930" y="2453"/>
                    <a:pt x="2453" y="930"/>
                    <a:pt x="4343" y="930"/>
                  </a:cubicBezTo>
                  <a:close/>
                  <a:moveTo>
                    <a:pt x="4343" y="0"/>
                  </a:moveTo>
                  <a:cubicBezTo>
                    <a:pt x="1951" y="0"/>
                    <a:pt x="0" y="1950"/>
                    <a:pt x="0" y="4343"/>
                  </a:cubicBezTo>
                  <a:cubicBezTo>
                    <a:pt x="0" y="6735"/>
                    <a:pt x="1951" y="8685"/>
                    <a:pt x="4343" y="8685"/>
                  </a:cubicBezTo>
                  <a:cubicBezTo>
                    <a:pt x="6735" y="8685"/>
                    <a:pt x="8685" y="6735"/>
                    <a:pt x="8685" y="4343"/>
                  </a:cubicBezTo>
                  <a:cubicBezTo>
                    <a:pt x="8685" y="1950"/>
                    <a:pt x="6735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8" name="Google Shape;808;p25"/>
          <p:cNvSpPr txBox="1"/>
          <p:nvPr>
            <p:ph idx="1" type="subTitle"/>
          </p:nvPr>
        </p:nvSpPr>
        <p:spPr>
          <a:xfrm>
            <a:off x="4985059" y="3153994"/>
            <a:ext cx="26151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9" name="Google Shape;809;p25"/>
          <p:cNvSpPr txBox="1"/>
          <p:nvPr>
            <p:ph idx="2" type="subTitle"/>
          </p:nvPr>
        </p:nvSpPr>
        <p:spPr>
          <a:xfrm>
            <a:off x="1543837" y="3153995"/>
            <a:ext cx="26118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0" name="Google Shape;810;p25"/>
          <p:cNvSpPr txBox="1"/>
          <p:nvPr>
            <p:ph idx="3" type="subTitle"/>
          </p:nvPr>
        </p:nvSpPr>
        <p:spPr>
          <a:xfrm>
            <a:off x="1543837" y="2813329"/>
            <a:ext cx="2611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11" name="Google Shape;811;p25"/>
          <p:cNvSpPr txBox="1"/>
          <p:nvPr>
            <p:ph idx="4" type="subTitle"/>
          </p:nvPr>
        </p:nvSpPr>
        <p:spPr>
          <a:xfrm>
            <a:off x="4985063" y="2813329"/>
            <a:ext cx="26151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_1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14" name="Google Shape;814;p26"/>
          <p:cNvSpPr txBox="1"/>
          <p:nvPr>
            <p:ph idx="1" type="subTitle"/>
          </p:nvPr>
        </p:nvSpPr>
        <p:spPr>
          <a:xfrm>
            <a:off x="4849351" y="1667625"/>
            <a:ext cx="3290100" cy="24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5" name="Google Shape;815;p26"/>
          <p:cNvSpPr txBox="1"/>
          <p:nvPr>
            <p:ph idx="2" type="subTitle"/>
          </p:nvPr>
        </p:nvSpPr>
        <p:spPr>
          <a:xfrm>
            <a:off x="1004549" y="1667625"/>
            <a:ext cx="3290100" cy="24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18" name="Google Shape;818;p27"/>
          <p:cNvSpPr txBox="1"/>
          <p:nvPr>
            <p:ph idx="1" type="subTitle"/>
          </p:nvPr>
        </p:nvSpPr>
        <p:spPr>
          <a:xfrm>
            <a:off x="713226" y="3481516"/>
            <a:ext cx="21753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19" name="Google Shape;819;p27"/>
          <p:cNvSpPr txBox="1"/>
          <p:nvPr>
            <p:ph idx="2" type="subTitle"/>
          </p:nvPr>
        </p:nvSpPr>
        <p:spPr>
          <a:xfrm>
            <a:off x="3484350" y="3481516"/>
            <a:ext cx="21753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20" name="Google Shape;820;p27"/>
          <p:cNvSpPr txBox="1"/>
          <p:nvPr>
            <p:ph idx="3" type="subTitle"/>
          </p:nvPr>
        </p:nvSpPr>
        <p:spPr>
          <a:xfrm>
            <a:off x="6255474" y="3481516"/>
            <a:ext cx="21753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21" name="Google Shape;821;p27"/>
          <p:cNvSpPr txBox="1"/>
          <p:nvPr>
            <p:ph idx="4" type="subTitle"/>
          </p:nvPr>
        </p:nvSpPr>
        <p:spPr>
          <a:xfrm>
            <a:off x="713225" y="3150720"/>
            <a:ext cx="21753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22" name="Google Shape;822;p27"/>
          <p:cNvSpPr txBox="1"/>
          <p:nvPr>
            <p:ph idx="5" type="subTitle"/>
          </p:nvPr>
        </p:nvSpPr>
        <p:spPr>
          <a:xfrm>
            <a:off x="3484352" y="3150720"/>
            <a:ext cx="21753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23" name="Google Shape;823;p27"/>
          <p:cNvSpPr txBox="1"/>
          <p:nvPr>
            <p:ph idx="6" type="subTitle"/>
          </p:nvPr>
        </p:nvSpPr>
        <p:spPr>
          <a:xfrm>
            <a:off x="6255475" y="3150720"/>
            <a:ext cx="21753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26" name="Google Shape;826;p28"/>
          <p:cNvSpPr txBox="1"/>
          <p:nvPr>
            <p:ph idx="1" type="subTitle"/>
          </p:nvPr>
        </p:nvSpPr>
        <p:spPr>
          <a:xfrm>
            <a:off x="1870675" y="2102721"/>
            <a:ext cx="22038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27" name="Google Shape;827;p28"/>
          <p:cNvSpPr txBox="1"/>
          <p:nvPr>
            <p:ph idx="2" type="subTitle"/>
          </p:nvPr>
        </p:nvSpPr>
        <p:spPr>
          <a:xfrm>
            <a:off x="6033100" y="2102721"/>
            <a:ext cx="22008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28" name="Google Shape;828;p28"/>
          <p:cNvSpPr txBox="1"/>
          <p:nvPr>
            <p:ph idx="3" type="subTitle"/>
          </p:nvPr>
        </p:nvSpPr>
        <p:spPr>
          <a:xfrm>
            <a:off x="1870675" y="3770845"/>
            <a:ext cx="22038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29" name="Google Shape;829;p28"/>
          <p:cNvSpPr txBox="1"/>
          <p:nvPr>
            <p:ph idx="4" type="subTitle"/>
          </p:nvPr>
        </p:nvSpPr>
        <p:spPr>
          <a:xfrm>
            <a:off x="6033100" y="3770845"/>
            <a:ext cx="22008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0" name="Google Shape;830;p28"/>
          <p:cNvSpPr txBox="1"/>
          <p:nvPr>
            <p:ph idx="5" type="subTitle"/>
          </p:nvPr>
        </p:nvSpPr>
        <p:spPr>
          <a:xfrm>
            <a:off x="1870675" y="1742921"/>
            <a:ext cx="2203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31" name="Google Shape;831;p28"/>
          <p:cNvSpPr txBox="1"/>
          <p:nvPr>
            <p:ph idx="6" type="subTitle"/>
          </p:nvPr>
        </p:nvSpPr>
        <p:spPr>
          <a:xfrm>
            <a:off x="1870675" y="3411120"/>
            <a:ext cx="2203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32" name="Google Shape;832;p28"/>
          <p:cNvSpPr txBox="1"/>
          <p:nvPr>
            <p:ph idx="7" type="subTitle"/>
          </p:nvPr>
        </p:nvSpPr>
        <p:spPr>
          <a:xfrm>
            <a:off x="6033096" y="1742921"/>
            <a:ext cx="2200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33" name="Google Shape;833;p28"/>
          <p:cNvSpPr txBox="1"/>
          <p:nvPr>
            <p:ph idx="8" type="subTitle"/>
          </p:nvPr>
        </p:nvSpPr>
        <p:spPr>
          <a:xfrm>
            <a:off x="6033096" y="3411120"/>
            <a:ext cx="22008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36" name="Google Shape;836;p29"/>
          <p:cNvSpPr txBox="1"/>
          <p:nvPr>
            <p:ph idx="1" type="subTitle"/>
          </p:nvPr>
        </p:nvSpPr>
        <p:spPr>
          <a:xfrm>
            <a:off x="721505" y="2121648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7" name="Google Shape;837;p29"/>
          <p:cNvSpPr txBox="1"/>
          <p:nvPr>
            <p:ph idx="2" type="subTitle"/>
          </p:nvPr>
        </p:nvSpPr>
        <p:spPr>
          <a:xfrm>
            <a:off x="3587553" y="2121648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8" name="Google Shape;838;p29"/>
          <p:cNvSpPr txBox="1"/>
          <p:nvPr>
            <p:ph idx="3" type="subTitle"/>
          </p:nvPr>
        </p:nvSpPr>
        <p:spPr>
          <a:xfrm>
            <a:off x="721505" y="3634304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29"/>
          <p:cNvSpPr txBox="1"/>
          <p:nvPr>
            <p:ph idx="4" type="subTitle"/>
          </p:nvPr>
        </p:nvSpPr>
        <p:spPr>
          <a:xfrm>
            <a:off x="3587553" y="3634304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40" name="Google Shape;840;p29"/>
          <p:cNvSpPr txBox="1"/>
          <p:nvPr>
            <p:ph idx="5" type="subTitle"/>
          </p:nvPr>
        </p:nvSpPr>
        <p:spPr>
          <a:xfrm>
            <a:off x="6453600" y="2121648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41" name="Google Shape;841;p29"/>
          <p:cNvSpPr txBox="1"/>
          <p:nvPr>
            <p:ph idx="6" type="subTitle"/>
          </p:nvPr>
        </p:nvSpPr>
        <p:spPr>
          <a:xfrm>
            <a:off x="6453600" y="3634304"/>
            <a:ext cx="19752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42" name="Google Shape;842;p29"/>
          <p:cNvSpPr txBox="1"/>
          <p:nvPr>
            <p:ph idx="7" type="subTitle"/>
          </p:nvPr>
        </p:nvSpPr>
        <p:spPr>
          <a:xfrm>
            <a:off x="720005" y="1789636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43" name="Google Shape;843;p29"/>
          <p:cNvSpPr txBox="1"/>
          <p:nvPr>
            <p:ph idx="8" type="subTitle"/>
          </p:nvPr>
        </p:nvSpPr>
        <p:spPr>
          <a:xfrm>
            <a:off x="3586053" y="1789636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44" name="Google Shape;844;p29"/>
          <p:cNvSpPr txBox="1"/>
          <p:nvPr>
            <p:ph idx="9" type="subTitle"/>
          </p:nvPr>
        </p:nvSpPr>
        <p:spPr>
          <a:xfrm>
            <a:off x="6452100" y="1789636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45" name="Google Shape;845;p29"/>
          <p:cNvSpPr txBox="1"/>
          <p:nvPr>
            <p:ph idx="13" type="subTitle"/>
          </p:nvPr>
        </p:nvSpPr>
        <p:spPr>
          <a:xfrm>
            <a:off x="720005" y="3301155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46" name="Google Shape;846;p29"/>
          <p:cNvSpPr txBox="1"/>
          <p:nvPr>
            <p:ph idx="14" type="subTitle"/>
          </p:nvPr>
        </p:nvSpPr>
        <p:spPr>
          <a:xfrm>
            <a:off x="3586053" y="3301155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47" name="Google Shape;847;p29"/>
          <p:cNvSpPr txBox="1"/>
          <p:nvPr>
            <p:ph idx="15" type="subTitle"/>
          </p:nvPr>
        </p:nvSpPr>
        <p:spPr>
          <a:xfrm>
            <a:off x="6452100" y="3301155"/>
            <a:ext cx="1978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30"/>
          <p:cNvSpPr txBox="1"/>
          <p:nvPr>
            <p:ph hasCustomPrompt="1" type="title"/>
          </p:nvPr>
        </p:nvSpPr>
        <p:spPr>
          <a:xfrm>
            <a:off x="713225" y="441625"/>
            <a:ext cx="39201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0" name="Google Shape;850;p30"/>
          <p:cNvSpPr txBox="1"/>
          <p:nvPr>
            <p:ph idx="1" type="subTitle"/>
          </p:nvPr>
        </p:nvSpPr>
        <p:spPr>
          <a:xfrm>
            <a:off x="713225" y="1199624"/>
            <a:ext cx="3920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851" name="Google Shape;851;p30"/>
          <p:cNvSpPr txBox="1"/>
          <p:nvPr>
            <p:ph hasCustomPrompt="1" idx="2" type="title"/>
          </p:nvPr>
        </p:nvSpPr>
        <p:spPr>
          <a:xfrm>
            <a:off x="2223600" y="1967929"/>
            <a:ext cx="39201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2" name="Google Shape;852;p30"/>
          <p:cNvSpPr txBox="1"/>
          <p:nvPr>
            <p:ph idx="3" type="subTitle"/>
          </p:nvPr>
        </p:nvSpPr>
        <p:spPr>
          <a:xfrm>
            <a:off x="2223600" y="2728500"/>
            <a:ext cx="3920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853" name="Google Shape;853;p30"/>
          <p:cNvSpPr txBox="1"/>
          <p:nvPr>
            <p:ph hasCustomPrompt="1" idx="4" type="title"/>
          </p:nvPr>
        </p:nvSpPr>
        <p:spPr>
          <a:xfrm>
            <a:off x="4510675" y="3494233"/>
            <a:ext cx="39201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4" name="Google Shape;854;p30"/>
          <p:cNvSpPr txBox="1"/>
          <p:nvPr>
            <p:ph idx="5" type="subTitle"/>
          </p:nvPr>
        </p:nvSpPr>
        <p:spPr>
          <a:xfrm>
            <a:off x="4510675" y="4257375"/>
            <a:ext cx="3920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720000" y="1164723"/>
            <a:ext cx="7704000" cy="3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1"/>
          <p:cNvSpPr txBox="1"/>
          <p:nvPr>
            <p:ph hasCustomPrompt="1" type="title"/>
          </p:nvPr>
        </p:nvSpPr>
        <p:spPr>
          <a:xfrm>
            <a:off x="1342625" y="1319893"/>
            <a:ext cx="9144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7" name="Google Shape;857;p31"/>
          <p:cNvSpPr txBox="1"/>
          <p:nvPr>
            <p:ph idx="1" type="subTitle"/>
          </p:nvPr>
        </p:nvSpPr>
        <p:spPr>
          <a:xfrm>
            <a:off x="713225" y="3844400"/>
            <a:ext cx="2173200" cy="7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858" name="Google Shape;858;p31"/>
          <p:cNvSpPr txBox="1"/>
          <p:nvPr>
            <p:ph idx="2" type="subTitle"/>
          </p:nvPr>
        </p:nvSpPr>
        <p:spPr>
          <a:xfrm>
            <a:off x="713225" y="3456076"/>
            <a:ext cx="2173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59" name="Google Shape;859;p31"/>
          <p:cNvSpPr txBox="1"/>
          <p:nvPr>
            <p:ph hasCustomPrompt="1" idx="3" type="title"/>
          </p:nvPr>
        </p:nvSpPr>
        <p:spPr>
          <a:xfrm>
            <a:off x="4114800" y="1319893"/>
            <a:ext cx="9144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0" name="Google Shape;860;p31"/>
          <p:cNvSpPr txBox="1"/>
          <p:nvPr>
            <p:ph idx="4" type="subTitle"/>
          </p:nvPr>
        </p:nvSpPr>
        <p:spPr>
          <a:xfrm>
            <a:off x="3485400" y="3844400"/>
            <a:ext cx="2173200" cy="7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861" name="Google Shape;861;p31"/>
          <p:cNvSpPr txBox="1"/>
          <p:nvPr>
            <p:ph idx="5" type="subTitle"/>
          </p:nvPr>
        </p:nvSpPr>
        <p:spPr>
          <a:xfrm>
            <a:off x="3485400" y="3456076"/>
            <a:ext cx="2173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62" name="Google Shape;862;p31"/>
          <p:cNvSpPr txBox="1"/>
          <p:nvPr>
            <p:ph hasCustomPrompt="1" idx="6" type="title"/>
          </p:nvPr>
        </p:nvSpPr>
        <p:spPr>
          <a:xfrm>
            <a:off x="6886975" y="1319893"/>
            <a:ext cx="9144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3" name="Google Shape;863;p31"/>
          <p:cNvSpPr txBox="1"/>
          <p:nvPr>
            <p:ph idx="7" type="subTitle"/>
          </p:nvPr>
        </p:nvSpPr>
        <p:spPr>
          <a:xfrm>
            <a:off x="6257575" y="3844400"/>
            <a:ext cx="2173200" cy="7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864" name="Google Shape;864;p31"/>
          <p:cNvSpPr txBox="1"/>
          <p:nvPr>
            <p:ph idx="8" type="subTitle"/>
          </p:nvPr>
        </p:nvSpPr>
        <p:spPr>
          <a:xfrm>
            <a:off x="6257575" y="3456076"/>
            <a:ext cx="2173200" cy="39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65" name="Google Shape;865;p31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2"/>
          <p:cNvSpPr txBox="1"/>
          <p:nvPr>
            <p:ph type="title"/>
          </p:nvPr>
        </p:nvSpPr>
        <p:spPr>
          <a:xfrm>
            <a:off x="2149527" y="539650"/>
            <a:ext cx="4845000" cy="122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68" name="Google Shape;868;p32"/>
          <p:cNvSpPr txBox="1"/>
          <p:nvPr>
            <p:ph idx="1" type="subTitle"/>
          </p:nvPr>
        </p:nvSpPr>
        <p:spPr>
          <a:xfrm>
            <a:off x="2149473" y="1589954"/>
            <a:ext cx="48450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69" name="Google Shape;869;p32"/>
          <p:cNvSpPr txBox="1"/>
          <p:nvPr/>
        </p:nvSpPr>
        <p:spPr>
          <a:xfrm>
            <a:off x="2149473" y="3255525"/>
            <a:ext cx="4845000" cy="5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subTitle"/>
          </p:nvPr>
        </p:nvSpPr>
        <p:spPr>
          <a:xfrm>
            <a:off x="5228797" y="3557722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" name="Google Shape;21;p5"/>
          <p:cNvSpPr txBox="1"/>
          <p:nvPr>
            <p:ph idx="2" type="subTitle"/>
          </p:nvPr>
        </p:nvSpPr>
        <p:spPr>
          <a:xfrm>
            <a:off x="1409828" y="1935076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2" name="Google Shape;22;p5"/>
          <p:cNvSpPr txBox="1"/>
          <p:nvPr>
            <p:ph idx="3" type="subTitle"/>
          </p:nvPr>
        </p:nvSpPr>
        <p:spPr>
          <a:xfrm>
            <a:off x="5228793" y="3249698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4" type="subTitle"/>
          </p:nvPr>
        </p:nvSpPr>
        <p:spPr>
          <a:xfrm>
            <a:off x="1409715" y="1627052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" type="subTitle"/>
          </p:nvPr>
        </p:nvSpPr>
        <p:spPr>
          <a:xfrm>
            <a:off x="720000" y="1573925"/>
            <a:ext cx="4294800" cy="19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1969350" y="1649875"/>
            <a:ext cx="5205300" cy="167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163775" y="1340475"/>
            <a:ext cx="4267200" cy="14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 sz="9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" type="subTitle"/>
          </p:nvPr>
        </p:nvSpPr>
        <p:spPr>
          <a:xfrm>
            <a:off x="4163775" y="3082050"/>
            <a:ext cx="42672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>
            <p:ph idx="2" type="pic"/>
          </p:nvPr>
        </p:nvSpPr>
        <p:spPr>
          <a:xfrm>
            <a:off x="-11525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10"/>
          <p:cNvSpPr txBox="1"/>
          <p:nvPr>
            <p:ph type="title"/>
          </p:nvPr>
        </p:nvSpPr>
        <p:spPr>
          <a:xfrm>
            <a:off x="3724950" y="3429000"/>
            <a:ext cx="4699200" cy="11583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34" Type="http://schemas.openxmlformats.org/officeDocument/2006/relationships/theme" Target="../theme/theme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etamorphous"/>
              <a:buNone/>
              <a:defRPr sz="3500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proyectoitsim2024.wixsite.com/website/copia-de-estrateg%C3%ADa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Relationship Id="rId4" Type="http://schemas.openxmlformats.org/officeDocument/2006/relationships/image" Target="../media/image13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5"/>
          <p:cNvSpPr/>
          <p:nvPr/>
        </p:nvSpPr>
        <p:spPr>
          <a:xfrm>
            <a:off x="865625" y="4226288"/>
            <a:ext cx="2738700" cy="1014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7" name="Google Shape;877;p35"/>
          <p:cNvSpPr txBox="1"/>
          <p:nvPr>
            <p:ph type="ctrTitle"/>
          </p:nvPr>
        </p:nvSpPr>
        <p:spPr>
          <a:xfrm>
            <a:off x="865625" y="356350"/>
            <a:ext cx="5064300" cy="25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Proyecto de Interacción Social “Habilidades para la Vida y Sentido de Comunidad ITSIMITA”</a:t>
            </a:r>
            <a:endParaRPr sz="3100"/>
          </a:p>
        </p:txBody>
      </p:sp>
      <p:cxnSp>
        <p:nvCxnSpPr>
          <p:cNvPr id="878" name="Google Shape;878;p35"/>
          <p:cNvCxnSpPr/>
          <p:nvPr/>
        </p:nvCxnSpPr>
        <p:spPr>
          <a:xfrm>
            <a:off x="973951" y="3221309"/>
            <a:ext cx="40083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pic>
        <p:nvPicPr>
          <p:cNvPr id="879" name="Google Shape;87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1313" y="4317438"/>
            <a:ext cx="720975" cy="8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8681" y="4373088"/>
            <a:ext cx="720971" cy="72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950" y="4373100"/>
            <a:ext cx="720975" cy="720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2" name="Google Shape;882;p35"/>
          <p:cNvGrpSpPr/>
          <p:nvPr/>
        </p:nvGrpSpPr>
        <p:grpSpPr>
          <a:xfrm>
            <a:off x="5929923" y="1118386"/>
            <a:ext cx="3113009" cy="3781702"/>
            <a:chOff x="2873448" y="-925127"/>
            <a:chExt cx="3113009" cy="3781702"/>
          </a:xfrm>
        </p:grpSpPr>
        <p:sp>
          <p:nvSpPr>
            <p:cNvPr id="883" name="Google Shape;883;p35"/>
            <p:cNvSpPr/>
            <p:nvPr/>
          </p:nvSpPr>
          <p:spPr>
            <a:xfrm>
              <a:off x="3456250" y="2277275"/>
              <a:ext cx="2475300" cy="5793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2883534" y="1180200"/>
              <a:ext cx="897213" cy="873543"/>
            </a:xfrm>
            <a:custGeom>
              <a:rect b="b" l="l" r="r" t="t"/>
              <a:pathLst>
                <a:path extrusionOk="0" h="4244" w="4359">
                  <a:moveTo>
                    <a:pt x="4125" y="4244"/>
                  </a:moveTo>
                  <a:lnTo>
                    <a:pt x="4125" y="4244"/>
                  </a:lnTo>
                  <a:cubicBezTo>
                    <a:pt x="4094" y="4213"/>
                    <a:pt x="4063" y="4182"/>
                    <a:pt x="4032" y="4161"/>
                  </a:cubicBezTo>
                  <a:cubicBezTo>
                    <a:pt x="3948" y="4119"/>
                    <a:pt x="3865" y="4098"/>
                    <a:pt x="3771" y="4088"/>
                  </a:cubicBezTo>
                  <a:cubicBezTo>
                    <a:pt x="3750" y="4078"/>
                    <a:pt x="3740" y="4078"/>
                    <a:pt x="3719" y="4078"/>
                  </a:cubicBezTo>
                  <a:cubicBezTo>
                    <a:pt x="3657" y="4067"/>
                    <a:pt x="3584" y="4057"/>
                    <a:pt x="3511" y="4036"/>
                  </a:cubicBezTo>
                  <a:cubicBezTo>
                    <a:pt x="3344" y="3984"/>
                    <a:pt x="3219" y="3859"/>
                    <a:pt x="3115" y="3723"/>
                  </a:cubicBezTo>
                  <a:cubicBezTo>
                    <a:pt x="3094" y="3703"/>
                    <a:pt x="3073" y="3682"/>
                    <a:pt x="3052" y="3661"/>
                  </a:cubicBezTo>
                  <a:cubicBezTo>
                    <a:pt x="2959" y="3536"/>
                    <a:pt x="2865" y="3411"/>
                    <a:pt x="2730" y="3328"/>
                  </a:cubicBezTo>
                  <a:cubicBezTo>
                    <a:pt x="2646" y="3286"/>
                    <a:pt x="2552" y="3255"/>
                    <a:pt x="2469" y="3223"/>
                  </a:cubicBezTo>
                  <a:cubicBezTo>
                    <a:pt x="2448" y="3223"/>
                    <a:pt x="2427" y="3213"/>
                    <a:pt x="2407" y="3203"/>
                  </a:cubicBezTo>
                  <a:cubicBezTo>
                    <a:pt x="2292" y="3171"/>
                    <a:pt x="2198" y="3130"/>
                    <a:pt x="2125" y="3067"/>
                  </a:cubicBezTo>
                  <a:cubicBezTo>
                    <a:pt x="1959" y="2953"/>
                    <a:pt x="1834" y="2786"/>
                    <a:pt x="1761" y="2588"/>
                  </a:cubicBezTo>
                  <a:cubicBezTo>
                    <a:pt x="1750" y="2546"/>
                    <a:pt x="1740" y="2515"/>
                    <a:pt x="1730" y="2473"/>
                  </a:cubicBezTo>
                  <a:cubicBezTo>
                    <a:pt x="1698" y="2401"/>
                    <a:pt x="1677" y="2328"/>
                    <a:pt x="1646" y="2255"/>
                  </a:cubicBezTo>
                  <a:cubicBezTo>
                    <a:pt x="1594" y="2161"/>
                    <a:pt x="1532" y="2067"/>
                    <a:pt x="1448" y="1994"/>
                  </a:cubicBezTo>
                  <a:cubicBezTo>
                    <a:pt x="1365" y="1921"/>
                    <a:pt x="1282" y="1870"/>
                    <a:pt x="1188" y="1808"/>
                  </a:cubicBezTo>
                  <a:cubicBezTo>
                    <a:pt x="1115" y="1766"/>
                    <a:pt x="1052" y="1714"/>
                    <a:pt x="990" y="1672"/>
                  </a:cubicBezTo>
                  <a:cubicBezTo>
                    <a:pt x="907" y="1599"/>
                    <a:pt x="844" y="1537"/>
                    <a:pt x="802" y="1474"/>
                  </a:cubicBezTo>
                  <a:cubicBezTo>
                    <a:pt x="740" y="1370"/>
                    <a:pt x="709" y="1266"/>
                    <a:pt x="677" y="1162"/>
                  </a:cubicBezTo>
                  <a:cubicBezTo>
                    <a:pt x="667" y="1131"/>
                    <a:pt x="667" y="1110"/>
                    <a:pt x="657" y="1079"/>
                  </a:cubicBezTo>
                  <a:cubicBezTo>
                    <a:pt x="636" y="995"/>
                    <a:pt x="615" y="912"/>
                    <a:pt x="584" y="829"/>
                  </a:cubicBezTo>
                  <a:cubicBezTo>
                    <a:pt x="542" y="724"/>
                    <a:pt x="490" y="631"/>
                    <a:pt x="427" y="537"/>
                  </a:cubicBezTo>
                  <a:cubicBezTo>
                    <a:pt x="323" y="381"/>
                    <a:pt x="177" y="235"/>
                    <a:pt x="0" y="110"/>
                  </a:cubicBezTo>
                  <a:cubicBezTo>
                    <a:pt x="63" y="99"/>
                    <a:pt x="115" y="89"/>
                    <a:pt x="167" y="79"/>
                  </a:cubicBezTo>
                  <a:cubicBezTo>
                    <a:pt x="292" y="47"/>
                    <a:pt x="396" y="27"/>
                    <a:pt x="490" y="16"/>
                  </a:cubicBezTo>
                  <a:cubicBezTo>
                    <a:pt x="625" y="-5"/>
                    <a:pt x="750" y="-5"/>
                    <a:pt x="865" y="16"/>
                  </a:cubicBezTo>
                  <a:cubicBezTo>
                    <a:pt x="980" y="37"/>
                    <a:pt x="1084" y="68"/>
                    <a:pt x="1177" y="120"/>
                  </a:cubicBezTo>
                  <a:cubicBezTo>
                    <a:pt x="1282" y="183"/>
                    <a:pt x="1365" y="256"/>
                    <a:pt x="1448" y="329"/>
                  </a:cubicBezTo>
                  <a:cubicBezTo>
                    <a:pt x="1469" y="349"/>
                    <a:pt x="1490" y="370"/>
                    <a:pt x="1511" y="391"/>
                  </a:cubicBezTo>
                  <a:cubicBezTo>
                    <a:pt x="1573" y="454"/>
                    <a:pt x="1636" y="516"/>
                    <a:pt x="1709" y="568"/>
                  </a:cubicBezTo>
                  <a:cubicBezTo>
                    <a:pt x="1792" y="641"/>
                    <a:pt x="1886" y="693"/>
                    <a:pt x="1980" y="735"/>
                  </a:cubicBezTo>
                  <a:cubicBezTo>
                    <a:pt x="2125" y="797"/>
                    <a:pt x="2282" y="829"/>
                    <a:pt x="2417" y="860"/>
                  </a:cubicBezTo>
                  <a:cubicBezTo>
                    <a:pt x="2469" y="870"/>
                    <a:pt x="2521" y="881"/>
                    <a:pt x="2573" y="902"/>
                  </a:cubicBezTo>
                  <a:cubicBezTo>
                    <a:pt x="2761" y="943"/>
                    <a:pt x="2948" y="1006"/>
                    <a:pt x="3094" y="1131"/>
                  </a:cubicBezTo>
                  <a:cubicBezTo>
                    <a:pt x="3167" y="1193"/>
                    <a:pt x="3230" y="1277"/>
                    <a:pt x="3292" y="1391"/>
                  </a:cubicBezTo>
                  <a:cubicBezTo>
                    <a:pt x="3323" y="1422"/>
                    <a:pt x="3344" y="1474"/>
                    <a:pt x="3365" y="1516"/>
                  </a:cubicBezTo>
                  <a:cubicBezTo>
                    <a:pt x="3396" y="1579"/>
                    <a:pt x="3427" y="1652"/>
                    <a:pt x="3469" y="1714"/>
                  </a:cubicBezTo>
                  <a:cubicBezTo>
                    <a:pt x="3573" y="1870"/>
                    <a:pt x="3719" y="2005"/>
                    <a:pt x="3855" y="2119"/>
                  </a:cubicBezTo>
                  <a:cubicBezTo>
                    <a:pt x="4042" y="2286"/>
                    <a:pt x="4219" y="2453"/>
                    <a:pt x="4302" y="2682"/>
                  </a:cubicBezTo>
                  <a:cubicBezTo>
                    <a:pt x="4407" y="2953"/>
                    <a:pt x="4344" y="3255"/>
                    <a:pt x="4292" y="3453"/>
                  </a:cubicBezTo>
                  <a:cubicBezTo>
                    <a:pt x="4282" y="3526"/>
                    <a:pt x="4261" y="3598"/>
                    <a:pt x="4240" y="3661"/>
                  </a:cubicBezTo>
                  <a:cubicBezTo>
                    <a:pt x="4188" y="3838"/>
                    <a:pt x="4136" y="4026"/>
                    <a:pt x="4115" y="4213"/>
                  </a:cubicBezTo>
                  <a:lnTo>
                    <a:pt x="4115" y="4213"/>
                  </a:lnTo>
                  <a:cubicBezTo>
                    <a:pt x="4115" y="4213"/>
                    <a:pt x="4125" y="4234"/>
                    <a:pt x="4125" y="4244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2878388" y="1200577"/>
              <a:ext cx="923353" cy="1090487"/>
            </a:xfrm>
            <a:custGeom>
              <a:rect b="b" l="l" r="r" t="t"/>
              <a:pathLst>
                <a:path extrusionOk="0" h="5298" w="4486">
                  <a:moveTo>
                    <a:pt x="5" y="11"/>
                  </a:moveTo>
                  <a:lnTo>
                    <a:pt x="5" y="11"/>
                  </a:lnTo>
                  <a:cubicBezTo>
                    <a:pt x="213" y="146"/>
                    <a:pt x="432" y="261"/>
                    <a:pt x="640" y="386"/>
                  </a:cubicBezTo>
                  <a:cubicBezTo>
                    <a:pt x="848" y="511"/>
                    <a:pt x="1057" y="636"/>
                    <a:pt x="1265" y="761"/>
                  </a:cubicBezTo>
                  <a:cubicBezTo>
                    <a:pt x="1484" y="896"/>
                    <a:pt x="1682" y="1021"/>
                    <a:pt x="1890" y="1157"/>
                  </a:cubicBezTo>
                  <a:cubicBezTo>
                    <a:pt x="2098" y="1292"/>
                    <a:pt x="2296" y="1417"/>
                    <a:pt x="2494" y="1563"/>
                  </a:cubicBezTo>
                  <a:cubicBezTo>
                    <a:pt x="2682" y="1698"/>
                    <a:pt x="2859" y="1854"/>
                    <a:pt x="3005" y="2031"/>
                  </a:cubicBezTo>
                  <a:cubicBezTo>
                    <a:pt x="3150" y="2208"/>
                    <a:pt x="3275" y="2406"/>
                    <a:pt x="3400" y="2604"/>
                  </a:cubicBezTo>
                  <a:cubicBezTo>
                    <a:pt x="3640" y="2989"/>
                    <a:pt x="3838" y="3406"/>
                    <a:pt x="4015" y="3822"/>
                  </a:cubicBezTo>
                  <a:cubicBezTo>
                    <a:pt x="4098" y="4031"/>
                    <a:pt x="4171" y="4249"/>
                    <a:pt x="4244" y="4468"/>
                  </a:cubicBezTo>
                  <a:cubicBezTo>
                    <a:pt x="4275" y="4583"/>
                    <a:pt x="4307" y="4687"/>
                    <a:pt x="4338" y="4802"/>
                  </a:cubicBezTo>
                  <a:cubicBezTo>
                    <a:pt x="4369" y="4906"/>
                    <a:pt x="4390" y="5020"/>
                    <a:pt x="4421" y="5124"/>
                  </a:cubicBezTo>
                  <a:cubicBezTo>
                    <a:pt x="4432" y="5177"/>
                    <a:pt x="4452" y="5239"/>
                    <a:pt x="4463" y="5291"/>
                  </a:cubicBezTo>
                  <a:cubicBezTo>
                    <a:pt x="4463" y="5302"/>
                    <a:pt x="4494" y="5302"/>
                    <a:pt x="4484" y="5281"/>
                  </a:cubicBezTo>
                  <a:cubicBezTo>
                    <a:pt x="4452" y="5062"/>
                    <a:pt x="4400" y="4843"/>
                    <a:pt x="4338" y="4624"/>
                  </a:cubicBezTo>
                  <a:cubicBezTo>
                    <a:pt x="4275" y="4395"/>
                    <a:pt x="4192" y="4177"/>
                    <a:pt x="4119" y="3968"/>
                  </a:cubicBezTo>
                  <a:cubicBezTo>
                    <a:pt x="3952" y="3541"/>
                    <a:pt x="3755" y="3124"/>
                    <a:pt x="3525" y="2729"/>
                  </a:cubicBezTo>
                  <a:cubicBezTo>
                    <a:pt x="3411" y="2531"/>
                    <a:pt x="3286" y="2333"/>
                    <a:pt x="3150" y="2145"/>
                  </a:cubicBezTo>
                  <a:cubicBezTo>
                    <a:pt x="3005" y="1958"/>
                    <a:pt x="2848" y="1782"/>
                    <a:pt x="2661" y="1636"/>
                  </a:cubicBezTo>
                  <a:cubicBezTo>
                    <a:pt x="2473" y="1490"/>
                    <a:pt x="2275" y="1365"/>
                    <a:pt x="2077" y="1230"/>
                  </a:cubicBezTo>
                  <a:cubicBezTo>
                    <a:pt x="1869" y="1094"/>
                    <a:pt x="1661" y="969"/>
                    <a:pt x="1452" y="834"/>
                  </a:cubicBezTo>
                  <a:cubicBezTo>
                    <a:pt x="1244" y="709"/>
                    <a:pt x="1025" y="573"/>
                    <a:pt x="817" y="448"/>
                  </a:cubicBezTo>
                  <a:cubicBezTo>
                    <a:pt x="598" y="323"/>
                    <a:pt x="390" y="198"/>
                    <a:pt x="171" y="84"/>
                  </a:cubicBezTo>
                  <a:cubicBezTo>
                    <a:pt x="119" y="63"/>
                    <a:pt x="57" y="32"/>
                    <a:pt x="5" y="0"/>
                  </a:cubicBezTo>
                  <a:cubicBezTo>
                    <a:pt x="5" y="0"/>
                    <a:pt x="-6" y="11"/>
                    <a:pt x="5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2873448" y="1175671"/>
              <a:ext cx="913268" cy="884863"/>
            </a:xfrm>
            <a:custGeom>
              <a:rect b="b" l="l" r="r" t="t"/>
              <a:pathLst>
                <a:path extrusionOk="0" h="4299" w="4437">
                  <a:moveTo>
                    <a:pt x="8" y="142"/>
                  </a:moveTo>
                  <a:lnTo>
                    <a:pt x="8" y="142"/>
                  </a:lnTo>
                  <a:cubicBezTo>
                    <a:pt x="185" y="257"/>
                    <a:pt x="341" y="403"/>
                    <a:pt x="456" y="580"/>
                  </a:cubicBezTo>
                  <a:cubicBezTo>
                    <a:pt x="518" y="663"/>
                    <a:pt x="560" y="757"/>
                    <a:pt x="601" y="861"/>
                  </a:cubicBezTo>
                  <a:cubicBezTo>
                    <a:pt x="643" y="965"/>
                    <a:pt x="664" y="1069"/>
                    <a:pt x="695" y="1174"/>
                  </a:cubicBezTo>
                  <a:cubicBezTo>
                    <a:pt x="726" y="1288"/>
                    <a:pt x="758" y="1392"/>
                    <a:pt x="810" y="1486"/>
                  </a:cubicBezTo>
                  <a:cubicBezTo>
                    <a:pt x="862" y="1569"/>
                    <a:pt x="924" y="1642"/>
                    <a:pt x="997" y="1705"/>
                  </a:cubicBezTo>
                  <a:cubicBezTo>
                    <a:pt x="1154" y="1819"/>
                    <a:pt x="1331" y="1903"/>
                    <a:pt x="1466" y="2027"/>
                  </a:cubicBezTo>
                  <a:cubicBezTo>
                    <a:pt x="1549" y="2100"/>
                    <a:pt x="1612" y="2173"/>
                    <a:pt x="1654" y="2266"/>
                  </a:cubicBezTo>
                  <a:cubicBezTo>
                    <a:pt x="1706" y="2370"/>
                    <a:pt x="1737" y="2475"/>
                    <a:pt x="1768" y="2579"/>
                  </a:cubicBezTo>
                  <a:cubicBezTo>
                    <a:pt x="1810" y="2683"/>
                    <a:pt x="1851" y="2777"/>
                    <a:pt x="1914" y="2870"/>
                  </a:cubicBezTo>
                  <a:cubicBezTo>
                    <a:pt x="1966" y="2954"/>
                    <a:pt x="2039" y="3027"/>
                    <a:pt x="2122" y="3089"/>
                  </a:cubicBezTo>
                  <a:cubicBezTo>
                    <a:pt x="2206" y="3152"/>
                    <a:pt x="2299" y="3204"/>
                    <a:pt x="2404" y="3235"/>
                  </a:cubicBezTo>
                  <a:cubicBezTo>
                    <a:pt x="2508" y="3277"/>
                    <a:pt x="2622" y="3308"/>
                    <a:pt x="2726" y="3360"/>
                  </a:cubicBezTo>
                  <a:cubicBezTo>
                    <a:pt x="2893" y="3443"/>
                    <a:pt x="3008" y="3600"/>
                    <a:pt x="3122" y="3735"/>
                  </a:cubicBezTo>
                  <a:cubicBezTo>
                    <a:pt x="3226" y="3881"/>
                    <a:pt x="3351" y="4016"/>
                    <a:pt x="3529" y="4079"/>
                  </a:cubicBezTo>
                  <a:cubicBezTo>
                    <a:pt x="3612" y="4110"/>
                    <a:pt x="3706" y="4120"/>
                    <a:pt x="3799" y="4131"/>
                  </a:cubicBezTo>
                  <a:cubicBezTo>
                    <a:pt x="3883" y="4141"/>
                    <a:pt x="3976" y="4162"/>
                    <a:pt x="4049" y="4204"/>
                  </a:cubicBezTo>
                  <a:cubicBezTo>
                    <a:pt x="4091" y="4225"/>
                    <a:pt x="4122" y="4256"/>
                    <a:pt x="4154" y="4287"/>
                  </a:cubicBezTo>
                  <a:cubicBezTo>
                    <a:pt x="4164" y="4308"/>
                    <a:pt x="4185" y="4298"/>
                    <a:pt x="4185" y="4277"/>
                  </a:cubicBezTo>
                  <a:cubicBezTo>
                    <a:pt x="4206" y="3995"/>
                    <a:pt x="4310" y="3735"/>
                    <a:pt x="4372" y="3475"/>
                  </a:cubicBezTo>
                  <a:cubicBezTo>
                    <a:pt x="4435" y="3225"/>
                    <a:pt x="4476" y="2954"/>
                    <a:pt x="4383" y="2704"/>
                  </a:cubicBezTo>
                  <a:cubicBezTo>
                    <a:pt x="4310" y="2506"/>
                    <a:pt x="4164" y="2350"/>
                    <a:pt x="4018" y="2214"/>
                  </a:cubicBezTo>
                  <a:cubicBezTo>
                    <a:pt x="3862" y="2068"/>
                    <a:pt x="3695" y="1933"/>
                    <a:pt x="3570" y="1767"/>
                  </a:cubicBezTo>
                  <a:cubicBezTo>
                    <a:pt x="3435" y="1569"/>
                    <a:pt x="3372" y="1330"/>
                    <a:pt x="3206" y="1163"/>
                  </a:cubicBezTo>
                  <a:cubicBezTo>
                    <a:pt x="3060" y="1028"/>
                    <a:pt x="2872" y="955"/>
                    <a:pt x="2674" y="903"/>
                  </a:cubicBezTo>
                  <a:cubicBezTo>
                    <a:pt x="2476" y="851"/>
                    <a:pt x="2268" y="819"/>
                    <a:pt x="2081" y="746"/>
                  </a:cubicBezTo>
                  <a:cubicBezTo>
                    <a:pt x="1976" y="705"/>
                    <a:pt x="1883" y="653"/>
                    <a:pt x="1799" y="590"/>
                  </a:cubicBezTo>
                  <a:cubicBezTo>
                    <a:pt x="1706" y="517"/>
                    <a:pt x="1622" y="434"/>
                    <a:pt x="1539" y="361"/>
                  </a:cubicBezTo>
                  <a:cubicBezTo>
                    <a:pt x="1456" y="278"/>
                    <a:pt x="1372" y="205"/>
                    <a:pt x="1279" y="142"/>
                  </a:cubicBezTo>
                  <a:cubicBezTo>
                    <a:pt x="1174" y="80"/>
                    <a:pt x="1060" y="38"/>
                    <a:pt x="945" y="17"/>
                  </a:cubicBezTo>
                  <a:cubicBezTo>
                    <a:pt x="695" y="-24"/>
                    <a:pt x="445" y="17"/>
                    <a:pt x="206" y="69"/>
                  </a:cubicBezTo>
                  <a:cubicBezTo>
                    <a:pt x="143" y="80"/>
                    <a:pt x="91" y="101"/>
                    <a:pt x="29" y="111"/>
                  </a:cubicBezTo>
                  <a:cubicBezTo>
                    <a:pt x="8" y="121"/>
                    <a:pt x="18" y="163"/>
                    <a:pt x="39" y="153"/>
                  </a:cubicBezTo>
                  <a:cubicBezTo>
                    <a:pt x="279" y="90"/>
                    <a:pt x="529" y="28"/>
                    <a:pt x="779" y="38"/>
                  </a:cubicBezTo>
                  <a:cubicBezTo>
                    <a:pt x="904" y="38"/>
                    <a:pt x="1018" y="59"/>
                    <a:pt x="1133" y="111"/>
                  </a:cubicBezTo>
                  <a:cubicBezTo>
                    <a:pt x="1237" y="153"/>
                    <a:pt x="1331" y="226"/>
                    <a:pt x="1414" y="299"/>
                  </a:cubicBezTo>
                  <a:cubicBezTo>
                    <a:pt x="1591" y="444"/>
                    <a:pt x="1737" y="621"/>
                    <a:pt x="1935" y="726"/>
                  </a:cubicBezTo>
                  <a:cubicBezTo>
                    <a:pt x="2112" y="819"/>
                    <a:pt x="2320" y="861"/>
                    <a:pt x="2518" y="903"/>
                  </a:cubicBezTo>
                  <a:cubicBezTo>
                    <a:pt x="2706" y="955"/>
                    <a:pt x="2904" y="996"/>
                    <a:pt x="3070" y="1111"/>
                  </a:cubicBezTo>
                  <a:cubicBezTo>
                    <a:pt x="3154" y="1174"/>
                    <a:pt x="3226" y="1246"/>
                    <a:pt x="3289" y="1340"/>
                  </a:cubicBezTo>
                  <a:cubicBezTo>
                    <a:pt x="3351" y="1434"/>
                    <a:pt x="3404" y="1549"/>
                    <a:pt x="3456" y="1653"/>
                  </a:cubicBezTo>
                  <a:cubicBezTo>
                    <a:pt x="3508" y="1746"/>
                    <a:pt x="3570" y="1830"/>
                    <a:pt x="3643" y="1912"/>
                  </a:cubicBezTo>
                  <a:cubicBezTo>
                    <a:pt x="3716" y="1995"/>
                    <a:pt x="3789" y="2058"/>
                    <a:pt x="3862" y="2131"/>
                  </a:cubicBezTo>
                  <a:cubicBezTo>
                    <a:pt x="4018" y="2266"/>
                    <a:pt x="4174" y="2402"/>
                    <a:pt x="4279" y="2579"/>
                  </a:cubicBezTo>
                  <a:cubicBezTo>
                    <a:pt x="4560" y="3058"/>
                    <a:pt x="4258" y="3600"/>
                    <a:pt x="4174" y="4089"/>
                  </a:cubicBezTo>
                  <a:cubicBezTo>
                    <a:pt x="4164" y="4152"/>
                    <a:pt x="4154" y="4214"/>
                    <a:pt x="4143" y="4277"/>
                  </a:cubicBezTo>
                  <a:cubicBezTo>
                    <a:pt x="4164" y="4277"/>
                    <a:pt x="4174" y="4266"/>
                    <a:pt x="4185" y="4266"/>
                  </a:cubicBezTo>
                  <a:cubicBezTo>
                    <a:pt x="4070" y="4110"/>
                    <a:pt x="3872" y="4100"/>
                    <a:pt x="3695" y="4079"/>
                  </a:cubicBezTo>
                  <a:cubicBezTo>
                    <a:pt x="3612" y="4058"/>
                    <a:pt x="3518" y="4037"/>
                    <a:pt x="3435" y="3985"/>
                  </a:cubicBezTo>
                  <a:cubicBezTo>
                    <a:pt x="3362" y="3943"/>
                    <a:pt x="3299" y="3881"/>
                    <a:pt x="3237" y="3818"/>
                  </a:cubicBezTo>
                  <a:cubicBezTo>
                    <a:pt x="3112" y="3683"/>
                    <a:pt x="3018" y="3527"/>
                    <a:pt x="2872" y="3412"/>
                  </a:cubicBezTo>
                  <a:cubicBezTo>
                    <a:pt x="2789" y="3339"/>
                    <a:pt x="2706" y="3298"/>
                    <a:pt x="2601" y="3266"/>
                  </a:cubicBezTo>
                  <a:cubicBezTo>
                    <a:pt x="2497" y="3225"/>
                    <a:pt x="2383" y="3204"/>
                    <a:pt x="2279" y="3141"/>
                  </a:cubicBezTo>
                  <a:cubicBezTo>
                    <a:pt x="2091" y="3048"/>
                    <a:pt x="1945" y="2881"/>
                    <a:pt x="1851" y="2693"/>
                  </a:cubicBezTo>
                  <a:cubicBezTo>
                    <a:pt x="1768" y="2495"/>
                    <a:pt x="1726" y="2277"/>
                    <a:pt x="1591" y="2100"/>
                  </a:cubicBezTo>
                  <a:cubicBezTo>
                    <a:pt x="1466" y="1954"/>
                    <a:pt x="1289" y="1861"/>
                    <a:pt x="1133" y="1757"/>
                  </a:cubicBezTo>
                  <a:cubicBezTo>
                    <a:pt x="1049" y="1705"/>
                    <a:pt x="976" y="1642"/>
                    <a:pt x="914" y="1569"/>
                  </a:cubicBezTo>
                  <a:cubicBezTo>
                    <a:pt x="841" y="1486"/>
                    <a:pt x="799" y="1392"/>
                    <a:pt x="758" y="1288"/>
                  </a:cubicBezTo>
                  <a:cubicBezTo>
                    <a:pt x="726" y="1174"/>
                    <a:pt x="706" y="1059"/>
                    <a:pt x="664" y="955"/>
                  </a:cubicBezTo>
                  <a:cubicBezTo>
                    <a:pt x="643" y="851"/>
                    <a:pt x="601" y="757"/>
                    <a:pt x="549" y="663"/>
                  </a:cubicBezTo>
                  <a:cubicBezTo>
                    <a:pt x="445" y="486"/>
                    <a:pt x="310" y="330"/>
                    <a:pt x="143" y="215"/>
                  </a:cubicBezTo>
                  <a:cubicBezTo>
                    <a:pt x="101" y="184"/>
                    <a:pt x="49" y="153"/>
                    <a:pt x="8" y="132"/>
                  </a:cubicBezTo>
                  <a:cubicBezTo>
                    <a:pt x="-3" y="132"/>
                    <a:pt x="-3" y="132"/>
                    <a:pt x="8" y="14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3001474" y="1354948"/>
              <a:ext cx="260375" cy="79450"/>
            </a:xfrm>
            <a:custGeom>
              <a:rect b="b" l="l" r="r" t="t"/>
              <a:pathLst>
                <a:path extrusionOk="0" h="386" w="1265">
                  <a:moveTo>
                    <a:pt x="0" y="11"/>
                  </a:moveTo>
                  <a:lnTo>
                    <a:pt x="0" y="11"/>
                  </a:lnTo>
                  <a:cubicBezTo>
                    <a:pt x="42" y="73"/>
                    <a:pt x="104" y="136"/>
                    <a:pt x="167" y="188"/>
                  </a:cubicBezTo>
                  <a:cubicBezTo>
                    <a:pt x="229" y="230"/>
                    <a:pt x="302" y="261"/>
                    <a:pt x="386" y="292"/>
                  </a:cubicBezTo>
                  <a:cubicBezTo>
                    <a:pt x="459" y="313"/>
                    <a:pt x="552" y="313"/>
                    <a:pt x="636" y="313"/>
                  </a:cubicBezTo>
                  <a:cubicBezTo>
                    <a:pt x="677" y="303"/>
                    <a:pt x="729" y="303"/>
                    <a:pt x="782" y="292"/>
                  </a:cubicBezTo>
                  <a:cubicBezTo>
                    <a:pt x="834" y="292"/>
                    <a:pt x="886" y="292"/>
                    <a:pt x="938" y="303"/>
                  </a:cubicBezTo>
                  <a:cubicBezTo>
                    <a:pt x="990" y="313"/>
                    <a:pt x="1042" y="323"/>
                    <a:pt x="1094" y="334"/>
                  </a:cubicBezTo>
                  <a:cubicBezTo>
                    <a:pt x="1115" y="334"/>
                    <a:pt x="1146" y="344"/>
                    <a:pt x="1167" y="355"/>
                  </a:cubicBezTo>
                  <a:cubicBezTo>
                    <a:pt x="1198" y="365"/>
                    <a:pt x="1229" y="375"/>
                    <a:pt x="1250" y="386"/>
                  </a:cubicBezTo>
                  <a:cubicBezTo>
                    <a:pt x="1261" y="386"/>
                    <a:pt x="1271" y="365"/>
                    <a:pt x="1261" y="365"/>
                  </a:cubicBezTo>
                  <a:cubicBezTo>
                    <a:pt x="1219" y="334"/>
                    <a:pt x="1167" y="323"/>
                    <a:pt x="1125" y="313"/>
                  </a:cubicBezTo>
                  <a:cubicBezTo>
                    <a:pt x="1084" y="292"/>
                    <a:pt x="1032" y="282"/>
                    <a:pt x="990" y="282"/>
                  </a:cubicBezTo>
                  <a:cubicBezTo>
                    <a:pt x="896" y="261"/>
                    <a:pt x="802" y="261"/>
                    <a:pt x="698" y="271"/>
                  </a:cubicBezTo>
                  <a:cubicBezTo>
                    <a:pt x="657" y="282"/>
                    <a:pt x="604" y="282"/>
                    <a:pt x="552" y="282"/>
                  </a:cubicBezTo>
                  <a:cubicBezTo>
                    <a:pt x="511" y="282"/>
                    <a:pt x="469" y="282"/>
                    <a:pt x="438" y="271"/>
                  </a:cubicBezTo>
                  <a:cubicBezTo>
                    <a:pt x="354" y="261"/>
                    <a:pt x="282" y="230"/>
                    <a:pt x="209" y="188"/>
                  </a:cubicBezTo>
                  <a:cubicBezTo>
                    <a:pt x="177" y="167"/>
                    <a:pt x="136" y="136"/>
                    <a:pt x="104" y="105"/>
                  </a:cubicBezTo>
                  <a:cubicBezTo>
                    <a:pt x="63" y="73"/>
                    <a:pt x="42" y="42"/>
                    <a:pt x="11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3113033" y="1537312"/>
              <a:ext cx="394576" cy="86654"/>
            </a:xfrm>
            <a:custGeom>
              <a:rect b="b" l="l" r="r" t="t"/>
              <a:pathLst>
                <a:path extrusionOk="0" h="421" w="1917">
                  <a:moveTo>
                    <a:pt x="0" y="0"/>
                  </a:moveTo>
                  <a:lnTo>
                    <a:pt x="0" y="0"/>
                  </a:lnTo>
                  <a:cubicBezTo>
                    <a:pt x="94" y="83"/>
                    <a:pt x="198" y="146"/>
                    <a:pt x="323" y="176"/>
                  </a:cubicBezTo>
                  <a:cubicBezTo>
                    <a:pt x="437" y="218"/>
                    <a:pt x="573" y="238"/>
                    <a:pt x="698" y="249"/>
                  </a:cubicBezTo>
                  <a:cubicBezTo>
                    <a:pt x="823" y="259"/>
                    <a:pt x="958" y="249"/>
                    <a:pt x="1083" y="238"/>
                  </a:cubicBezTo>
                  <a:cubicBezTo>
                    <a:pt x="1229" y="228"/>
                    <a:pt x="1375" y="207"/>
                    <a:pt x="1521" y="238"/>
                  </a:cubicBezTo>
                  <a:cubicBezTo>
                    <a:pt x="1594" y="249"/>
                    <a:pt x="1667" y="270"/>
                    <a:pt x="1729" y="301"/>
                  </a:cubicBezTo>
                  <a:cubicBezTo>
                    <a:pt x="1760" y="322"/>
                    <a:pt x="1792" y="343"/>
                    <a:pt x="1812" y="353"/>
                  </a:cubicBezTo>
                  <a:cubicBezTo>
                    <a:pt x="1833" y="363"/>
                    <a:pt x="1844" y="374"/>
                    <a:pt x="1854" y="395"/>
                  </a:cubicBezTo>
                  <a:cubicBezTo>
                    <a:pt x="1865" y="395"/>
                    <a:pt x="1865" y="405"/>
                    <a:pt x="1875" y="405"/>
                  </a:cubicBezTo>
                  <a:cubicBezTo>
                    <a:pt x="1885" y="416"/>
                    <a:pt x="1896" y="416"/>
                    <a:pt x="1896" y="416"/>
                  </a:cubicBezTo>
                  <a:cubicBezTo>
                    <a:pt x="1906" y="426"/>
                    <a:pt x="1917" y="416"/>
                    <a:pt x="1917" y="405"/>
                  </a:cubicBezTo>
                  <a:cubicBezTo>
                    <a:pt x="1906" y="395"/>
                    <a:pt x="1906" y="384"/>
                    <a:pt x="1896" y="374"/>
                  </a:cubicBezTo>
                  <a:cubicBezTo>
                    <a:pt x="1885" y="363"/>
                    <a:pt x="1875" y="353"/>
                    <a:pt x="1854" y="343"/>
                  </a:cubicBezTo>
                  <a:cubicBezTo>
                    <a:pt x="1833" y="322"/>
                    <a:pt x="1802" y="301"/>
                    <a:pt x="1781" y="291"/>
                  </a:cubicBezTo>
                  <a:cubicBezTo>
                    <a:pt x="1719" y="259"/>
                    <a:pt x="1667" y="238"/>
                    <a:pt x="1604" y="218"/>
                  </a:cubicBezTo>
                  <a:cubicBezTo>
                    <a:pt x="1542" y="197"/>
                    <a:pt x="1469" y="186"/>
                    <a:pt x="1406" y="186"/>
                  </a:cubicBezTo>
                  <a:cubicBezTo>
                    <a:pt x="1323" y="186"/>
                    <a:pt x="1250" y="197"/>
                    <a:pt x="1167" y="197"/>
                  </a:cubicBezTo>
                  <a:cubicBezTo>
                    <a:pt x="906" y="228"/>
                    <a:pt x="646" y="238"/>
                    <a:pt x="385" y="176"/>
                  </a:cubicBezTo>
                  <a:cubicBezTo>
                    <a:pt x="250" y="135"/>
                    <a:pt x="115" y="83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3243734" y="1695800"/>
              <a:ext cx="394576" cy="138112"/>
            </a:xfrm>
            <a:custGeom>
              <a:rect b="b" l="l" r="r" t="t"/>
              <a:pathLst>
                <a:path extrusionOk="0" h="671" w="1917">
                  <a:moveTo>
                    <a:pt x="0" y="0"/>
                  </a:moveTo>
                  <a:lnTo>
                    <a:pt x="0" y="0"/>
                  </a:lnTo>
                  <a:cubicBezTo>
                    <a:pt x="21" y="62"/>
                    <a:pt x="63" y="104"/>
                    <a:pt x="105" y="146"/>
                  </a:cubicBezTo>
                  <a:cubicBezTo>
                    <a:pt x="157" y="187"/>
                    <a:pt x="209" y="218"/>
                    <a:pt x="261" y="250"/>
                  </a:cubicBezTo>
                  <a:cubicBezTo>
                    <a:pt x="375" y="323"/>
                    <a:pt x="511" y="364"/>
                    <a:pt x="646" y="385"/>
                  </a:cubicBezTo>
                  <a:cubicBezTo>
                    <a:pt x="792" y="416"/>
                    <a:pt x="938" y="416"/>
                    <a:pt x="1094" y="416"/>
                  </a:cubicBezTo>
                  <a:cubicBezTo>
                    <a:pt x="1240" y="427"/>
                    <a:pt x="1396" y="427"/>
                    <a:pt x="1542" y="458"/>
                  </a:cubicBezTo>
                  <a:cubicBezTo>
                    <a:pt x="1615" y="479"/>
                    <a:pt x="1677" y="500"/>
                    <a:pt x="1740" y="541"/>
                  </a:cubicBezTo>
                  <a:cubicBezTo>
                    <a:pt x="1771" y="552"/>
                    <a:pt x="1802" y="573"/>
                    <a:pt x="1834" y="604"/>
                  </a:cubicBezTo>
                  <a:cubicBezTo>
                    <a:pt x="1855" y="625"/>
                    <a:pt x="1875" y="646"/>
                    <a:pt x="1907" y="666"/>
                  </a:cubicBezTo>
                  <a:cubicBezTo>
                    <a:pt x="1907" y="677"/>
                    <a:pt x="1917" y="666"/>
                    <a:pt x="1917" y="656"/>
                  </a:cubicBezTo>
                  <a:cubicBezTo>
                    <a:pt x="1917" y="646"/>
                    <a:pt x="1907" y="635"/>
                    <a:pt x="1896" y="625"/>
                  </a:cubicBezTo>
                  <a:cubicBezTo>
                    <a:pt x="1886" y="604"/>
                    <a:pt x="1875" y="593"/>
                    <a:pt x="1865" y="583"/>
                  </a:cubicBezTo>
                  <a:cubicBezTo>
                    <a:pt x="1844" y="562"/>
                    <a:pt x="1823" y="541"/>
                    <a:pt x="1792" y="531"/>
                  </a:cubicBezTo>
                  <a:cubicBezTo>
                    <a:pt x="1740" y="489"/>
                    <a:pt x="1688" y="468"/>
                    <a:pt x="1625" y="448"/>
                  </a:cubicBezTo>
                  <a:cubicBezTo>
                    <a:pt x="1490" y="396"/>
                    <a:pt x="1334" y="385"/>
                    <a:pt x="1198" y="385"/>
                  </a:cubicBezTo>
                  <a:cubicBezTo>
                    <a:pt x="907" y="385"/>
                    <a:pt x="605" y="385"/>
                    <a:pt x="334" y="260"/>
                  </a:cubicBezTo>
                  <a:cubicBezTo>
                    <a:pt x="271" y="229"/>
                    <a:pt x="209" y="187"/>
                    <a:pt x="146" y="146"/>
                  </a:cubicBezTo>
                  <a:cubicBezTo>
                    <a:pt x="94" y="104"/>
                    <a:pt x="52" y="52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3456149" y="1611616"/>
              <a:ext cx="272313" cy="333650"/>
            </a:xfrm>
            <a:custGeom>
              <a:rect b="b" l="l" r="r" t="t"/>
              <a:pathLst>
                <a:path extrusionOk="0" h="1621" w="1323">
                  <a:moveTo>
                    <a:pt x="0" y="1284"/>
                  </a:moveTo>
                  <a:lnTo>
                    <a:pt x="0" y="1284"/>
                  </a:lnTo>
                  <a:cubicBezTo>
                    <a:pt x="62" y="1336"/>
                    <a:pt x="125" y="1377"/>
                    <a:pt x="198" y="1409"/>
                  </a:cubicBezTo>
                  <a:cubicBezTo>
                    <a:pt x="270" y="1440"/>
                    <a:pt x="354" y="1461"/>
                    <a:pt x="437" y="1471"/>
                  </a:cubicBezTo>
                  <a:cubicBezTo>
                    <a:pt x="510" y="1482"/>
                    <a:pt x="593" y="1492"/>
                    <a:pt x="677" y="1492"/>
                  </a:cubicBezTo>
                  <a:cubicBezTo>
                    <a:pt x="760" y="1502"/>
                    <a:pt x="833" y="1502"/>
                    <a:pt x="916" y="1513"/>
                  </a:cubicBezTo>
                  <a:cubicBezTo>
                    <a:pt x="989" y="1523"/>
                    <a:pt x="1083" y="1544"/>
                    <a:pt x="1135" y="1617"/>
                  </a:cubicBezTo>
                  <a:cubicBezTo>
                    <a:pt x="1145" y="1627"/>
                    <a:pt x="1166" y="1617"/>
                    <a:pt x="1166" y="1596"/>
                  </a:cubicBezTo>
                  <a:cubicBezTo>
                    <a:pt x="1093" y="1367"/>
                    <a:pt x="1229" y="1138"/>
                    <a:pt x="1291" y="919"/>
                  </a:cubicBezTo>
                  <a:cubicBezTo>
                    <a:pt x="1343" y="721"/>
                    <a:pt x="1333" y="502"/>
                    <a:pt x="1260" y="305"/>
                  </a:cubicBezTo>
                  <a:cubicBezTo>
                    <a:pt x="1208" y="190"/>
                    <a:pt x="1145" y="86"/>
                    <a:pt x="1062" y="2"/>
                  </a:cubicBezTo>
                  <a:cubicBezTo>
                    <a:pt x="1052" y="-8"/>
                    <a:pt x="1031" y="13"/>
                    <a:pt x="1041" y="23"/>
                  </a:cubicBezTo>
                  <a:cubicBezTo>
                    <a:pt x="1187" y="180"/>
                    <a:pt x="1270" y="377"/>
                    <a:pt x="1291" y="596"/>
                  </a:cubicBezTo>
                  <a:cubicBezTo>
                    <a:pt x="1302" y="700"/>
                    <a:pt x="1291" y="805"/>
                    <a:pt x="1260" y="909"/>
                  </a:cubicBezTo>
                  <a:cubicBezTo>
                    <a:pt x="1229" y="1013"/>
                    <a:pt x="1187" y="1127"/>
                    <a:pt x="1156" y="1242"/>
                  </a:cubicBezTo>
                  <a:cubicBezTo>
                    <a:pt x="1114" y="1357"/>
                    <a:pt x="1093" y="1482"/>
                    <a:pt x="1135" y="1607"/>
                  </a:cubicBezTo>
                  <a:cubicBezTo>
                    <a:pt x="1145" y="1607"/>
                    <a:pt x="1156" y="1596"/>
                    <a:pt x="1166" y="1596"/>
                  </a:cubicBezTo>
                  <a:cubicBezTo>
                    <a:pt x="1062" y="1471"/>
                    <a:pt x="885" y="1471"/>
                    <a:pt x="739" y="1461"/>
                  </a:cubicBezTo>
                  <a:cubicBezTo>
                    <a:pt x="583" y="1461"/>
                    <a:pt x="416" y="1450"/>
                    <a:pt x="250" y="1398"/>
                  </a:cubicBezTo>
                  <a:cubicBezTo>
                    <a:pt x="166" y="1377"/>
                    <a:pt x="83" y="1336"/>
                    <a:pt x="10" y="1284"/>
                  </a:cubicBezTo>
                  <a:cubicBezTo>
                    <a:pt x="0" y="1284"/>
                    <a:pt x="0" y="1284"/>
                    <a:pt x="0" y="128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3576147" y="1501910"/>
              <a:ext cx="60102" cy="324594"/>
            </a:xfrm>
            <a:custGeom>
              <a:rect b="b" l="l" r="r" t="t"/>
              <a:pathLst>
                <a:path extrusionOk="0" h="1577" w="292">
                  <a:moveTo>
                    <a:pt x="292" y="1577"/>
                  </a:moveTo>
                  <a:lnTo>
                    <a:pt x="292" y="1577"/>
                  </a:lnTo>
                  <a:cubicBezTo>
                    <a:pt x="271" y="1525"/>
                    <a:pt x="250" y="1473"/>
                    <a:pt x="229" y="1421"/>
                  </a:cubicBezTo>
                  <a:cubicBezTo>
                    <a:pt x="219" y="1379"/>
                    <a:pt x="198" y="1327"/>
                    <a:pt x="187" y="1275"/>
                  </a:cubicBezTo>
                  <a:cubicBezTo>
                    <a:pt x="177" y="1160"/>
                    <a:pt x="177" y="1046"/>
                    <a:pt x="198" y="931"/>
                  </a:cubicBezTo>
                  <a:cubicBezTo>
                    <a:pt x="208" y="827"/>
                    <a:pt x="229" y="713"/>
                    <a:pt x="229" y="598"/>
                  </a:cubicBezTo>
                  <a:cubicBezTo>
                    <a:pt x="219" y="494"/>
                    <a:pt x="208" y="400"/>
                    <a:pt x="177" y="297"/>
                  </a:cubicBezTo>
                  <a:cubicBezTo>
                    <a:pt x="156" y="245"/>
                    <a:pt x="135" y="193"/>
                    <a:pt x="104" y="141"/>
                  </a:cubicBezTo>
                  <a:cubicBezTo>
                    <a:pt x="94" y="120"/>
                    <a:pt x="83" y="89"/>
                    <a:pt x="62" y="68"/>
                  </a:cubicBezTo>
                  <a:cubicBezTo>
                    <a:pt x="52" y="47"/>
                    <a:pt x="31" y="26"/>
                    <a:pt x="10" y="5"/>
                  </a:cubicBezTo>
                  <a:cubicBezTo>
                    <a:pt x="0" y="-5"/>
                    <a:pt x="0" y="5"/>
                    <a:pt x="0" y="16"/>
                  </a:cubicBezTo>
                  <a:cubicBezTo>
                    <a:pt x="10" y="36"/>
                    <a:pt x="21" y="57"/>
                    <a:pt x="31" y="78"/>
                  </a:cubicBezTo>
                  <a:cubicBezTo>
                    <a:pt x="42" y="99"/>
                    <a:pt x="62" y="120"/>
                    <a:pt x="73" y="141"/>
                  </a:cubicBezTo>
                  <a:cubicBezTo>
                    <a:pt x="94" y="193"/>
                    <a:pt x="115" y="234"/>
                    <a:pt x="135" y="286"/>
                  </a:cubicBezTo>
                  <a:cubicBezTo>
                    <a:pt x="167" y="379"/>
                    <a:pt x="187" y="483"/>
                    <a:pt x="187" y="588"/>
                  </a:cubicBezTo>
                  <a:cubicBezTo>
                    <a:pt x="198" y="806"/>
                    <a:pt x="125" y="1035"/>
                    <a:pt x="156" y="1254"/>
                  </a:cubicBezTo>
                  <a:cubicBezTo>
                    <a:pt x="167" y="1317"/>
                    <a:pt x="187" y="1369"/>
                    <a:pt x="208" y="1421"/>
                  </a:cubicBezTo>
                  <a:cubicBezTo>
                    <a:pt x="219" y="1483"/>
                    <a:pt x="250" y="1535"/>
                    <a:pt x="292" y="1577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3365172" y="1350832"/>
              <a:ext cx="142434" cy="272107"/>
            </a:xfrm>
            <a:custGeom>
              <a:rect b="b" l="l" r="r" t="t"/>
              <a:pathLst>
                <a:path extrusionOk="0" h="1322" w="692">
                  <a:moveTo>
                    <a:pt x="692" y="1311"/>
                  </a:moveTo>
                  <a:lnTo>
                    <a:pt x="692" y="1311"/>
                  </a:lnTo>
                  <a:cubicBezTo>
                    <a:pt x="681" y="1290"/>
                    <a:pt x="660" y="1269"/>
                    <a:pt x="650" y="1249"/>
                  </a:cubicBezTo>
                  <a:cubicBezTo>
                    <a:pt x="629" y="1228"/>
                    <a:pt x="619" y="1217"/>
                    <a:pt x="608" y="1197"/>
                  </a:cubicBezTo>
                  <a:cubicBezTo>
                    <a:pt x="577" y="1155"/>
                    <a:pt x="556" y="1113"/>
                    <a:pt x="546" y="1061"/>
                  </a:cubicBezTo>
                  <a:cubicBezTo>
                    <a:pt x="504" y="968"/>
                    <a:pt x="504" y="854"/>
                    <a:pt x="494" y="750"/>
                  </a:cubicBezTo>
                  <a:cubicBezTo>
                    <a:pt x="483" y="645"/>
                    <a:pt x="473" y="531"/>
                    <a:pt x="431" y="427"/>
                  </a:cubicBezTo>
                  <a:cubicBezTo>
                    <a:pt x="400" y="333"/>
                    <a:pt x="337" y="250"/>
                    <a:pt x="275" y="177"/>
                  </a:cubicBezTo>
                  <a:cubicBezTo>
                    <a:pt x="233" y="145"/>
                    <a:pt x="192" y="104"/>
                    <a:pt x="150" y="73"/>
                  </a:cubicBezTo>
                  <a:cubicBezTo>
                    <a:pt x="129" y="52"/>
                    <a:pt x="108" y="41"/>
                    <a:pt x="87" y="31"/>
                  </a:cubicBezTo>
                  <a:cubicBezTo>
                    <a:pt x="67" y="20"/>
                    <a:pt x="46" y="0"/>
                    <a:pt x="15" y="0"/>
                  </a:cubicBezTo>
                  <a:cubicBezTo>
                    <a:pt x="4" y="0"/>
                    <a:pt x="-6" y="10"/>
                    <a:pt x="4" y="20"/>
                  </a:cubicBezTo>
                  <a:cubicBezTo>
                    <a:pt x="25" y="31"/>
                    <a:pt x="46" y="41"/>
                    <a:pt x="56" y="52"/>
                  </a:cubicBezTo>
                  <a:cubicBezTo>
                    <a:pt x="77" y="62"/>
                    <a:pt x="98" y="73"/>
                    <a:pt x="119" y="93"/>
                  </a:cubicBezTo>
                  <a:cubicBezTo>
                    <a:pt x="160" y="114"/>
                    <a:pt x="192" y="145"/>
                    <a:pt x="223" y="177"/>
                  </a:cubicBezTo>
                  <a:cubicBezTo>
                    <a:pt x="296" y="250"/>
                    <a:pt x="358" y="333"/>
                    <a:pt x="400" y="427"/>
                  </a:cubicBezTo>
                  <a:cubicBezTo>
                    <a:pt x="442" y="531"/>
                    <a:pt x="452" y="635"/>
                    <a:pt x="462" y="750"/>
                  </a:cubicBezTo>
                  <a:cubicBezTo>
                    <a:pt x="473" y="854"/>
                    <a:pt x="473" y="958"/>
                    <a:pt x="515" y="1061"/>
                  </a:cubicBezTo>
                  <a:cubicBezTo>
                    <a:pt x="525" y="1103"/>
                    <a:pt x="546" y="1155"/>
                    <a:pt x="577" y="1197"/>
                  </a:cubicBezTo>
                  <a:cubicBezTo>
                    <a:pt x="587" y="1217"/>
                    <a:pt x="608" y="1238"/>
                    <a:pt x="619" y="1259"/>
                  </a:cubicBezTo>
                  <a:cubicBezTo>
                    <a:pt x="640" y="1290"/>
                    <a:pt x="660" y="1301"/>
                    <a:pt x="681" y="1322"/>
                  </a:cubicBezTo>
                  <a:cubicBezTo>
                    <a:pt x="681" y="1322"/>
                    <a:pt x="692" y="1322"/>
                    <a:pt x="692" y="13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3124971" y="1201812"/>
              <a:ext cx="146757" cy="232588"/>
            </a:xfrm>
            <a:custGeom>
              <a:rect b="b" l="l" r="r" t="t"/>
              <a:pathLst>
                <a:path extrusionOk="0" h="1130" w="713">
                  <a:moveTo>
                    <a:pt x="713" y="1130"/>
                  </a:moveTo>
                  <a:lnTo>
                    <a:pt x="713" y="1130"/>
                  </a:lnTo>
                  <a:cubicBezTo>
                    <a:pt x="640" y="1078"/>
                    <a:pt x="577" y="1015"/>
                    <a:pt x="536" y="942"/>
                  </a:cubicBezTo>
                  <a:cubicBezTo>
                    <a:pt x="484" y="869"/>
                    <a:pt x="452" y="786"/>
                    <a:pt x="421" y="692"/>
                  </a:cubicBezTo>
                  <a:cubicBezTo>
                    <a:pt x="390" y="599"/>
                    <a:pt x="359" y="505"/>
                    <a:pt x="317" y="411"/>
                  </a:cubicBezTo>
                  <a:cubicBezTo>
                    <a:pt x="286" y="338"/>
                    <a:pt x="254" y="255"/>
                    <a:pt x="202" y="182"/>
                  </a:cubicBezTo>
                  <a:cubicBezTo>
                    <a:pt x="182" y="151"/>
                    <a:pt x="161" y="109"/>
                    <a:pt x="129" y="78"/>
                  </a:cubicBezTo>
                  <a:cubicBezTo>
                    <a:pt x="88" y="47"/>
                    <a:pt x="57" y="15"/>
                    <a:pt x="15" y="5"/>
                  </a:cubicBezTo>
                  <a:cubicBezTo>
                    <a:pt x="4" y="-6"/>
                    <a:pt x="-6" y="5"/>
                    <a:pt x="4" y="15"/>
                  </a:cubicBezTo>
                  <a:cubicBezTo>
                    <a:pt x="67" y="57"/>
                    <a:pt x="129" y="119"/>
                    <a:pt x="171" y="192"/>
                  </a:cubicBezTo>
                  <a:cubicBezTo>
                    <a:pt x="223" y="265"/>
                    <a:pt x="254" y="338"/>
                    <a:pt x="286" y="422"/>
                  </a:cubicBezTo>
                  <a:cubicBezTo>
                    <a:pt x="359" y="599"/>
                    <a:pt x="400" y="786"/>
                    <a:pt x="504" y="953"/>
                  </a:cubicBezTo>
                  <a:cubicBezTo>
                    <a:pt x="557" y="1026"/>
                    <a:pt x="619" y="1099"/>
                    <a:pt x="713" y="113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3369289" y="383849"/>
              <a:ext cx="589703" cy="1251858"/>
            </a:xfrm>
            <a:custGeom>
              <a:rect b="b" l="l" r="r" t="t"/>
              <a:pathLst>
                <a:path extrusionOk="0" h="6082" w="2865">
                  <a:moveTo>
                    <a:pt x="2349" y="6082"/>
                  </a:moveTo>
                  <a:lnTo>
                    <a:pt x="2349" y="6082"/>
                  </a:lnTo>
                  <a:cubicBezTo>
                    <a:pt x="2317" y="6051"/>
                    <a:pt x="2286" y="6009"/>
                    <a:pt x="2255" y="5978"/>
                  </a:cubicBezTo>
                  <a:cubicBezTo>
                    <a:pt x="2161" y="5905"/>
                    <a:pt x="2047" y="5874"/>
                    <a:pt x="1911" y="5874"/>
                  </a:cubicBezTo>
                  <a:cubicBezTo>
                    <a:pt x="1849" y="5874"/>
                    <a:pt x="1797" y="5874"/>
                    <a:pt x="1745" y="5853"/>
                  </a:cubicBezTo>
                  <a:cubicBezTo>
                    <a:pt x="1724" y="5832"/>
                    <a:pt x="1692" y="5811"/>
                    <a:pt x="1672" y="5790"/>
                  </a:cubicBezTo>
                  <a:cubicBezTo>
                    <a:pt x="1651" y="5780"/>
                    <a:pt x="1620" y="5759"/>
                    <a:pt x="1599" y="5739"/>
                  </a:cubicBezTo>
                  <a:cubicBezTo>
                    <a:pt x="1515" y="5698"/>
                    <a:pt x="1432" y="5656"/>
                    <a:pt x="1338" y="5635"/>
                  </a:cubicBezTo>
                  <a:cubicBezTo>
                    <a:pt x="1317" y="5625"/>
                    <a:pt x="1286" y="5614"/>
                    <a:pt x="1255" y="5604"/>
                  </a:cubicBezTo>
                  <a:cubicBezTo>
                    <a:pt x="1140" y="5552"/>
                    <a:pt x="1036" y="5489"/>
                    <a:pt x="942" y="5416"/>
                  </a:cubicBezTo>
                  <a:cubicBezTo>
                    <a:pt x="849" y="5323"/>
                    <a:pt x="755" y="5218"/>
                    <a:pt x="672" y="5125"/>
                  </a:cubicBezTo>
                  <a:cubicBezTo>
                    <a:pt x="599" y="5041"/>
                    <a:pt x="505" y="4916"/>
                    <a:pt x="442" y="4781"/>
                  </a:cubicBezTo>
                  <a:cubicBezTo>
                    <a:pt x="390" y="4677"/>
                    <a:pt x="370" y="4562"/>
                    <a:pt x="349" y="4448"/>
                  </a:cubicBezTo>
                  <a:cubicBezTo>
                    <a:pt x="338" y="4427"/>
                    <a:pt x="338" y="4396"/>
                    <a:pt x="328" y="4375"/>
                  </a:cubicBezTo>
                  <a:cubicBezTo>
                    <a:pt x="297" y="4239"/>
                    <a:pt x="245" y="4104"/>
                    <a:pt x="172" y="3958"/>
                  </a:cubicBezTo>
                  <a:cubicBezTo>
                    <a:pt x="161" y="3937"/>
                    <a:pt x="161" y="3937"/>
                    <a:pt x="161" y="3937"/>
                  </a:cubicBezTo>
                  <a:cubicBezTo>
                    <a:pt x="99" y="3812"/>
                    <a:pt x="36" y="3698"/>
                    <a:pt x="15" y="3562"/>
                  </a:cubicBezTo>
                  <a:cubicBezTo>
                    <a:pt x="-5" y="3448"/>
                    <a:pt x="-5" y="3333"/>
                    <a:pt x="15" y="3187"/>
                  </a:cubicBezTo>
                  <a:cubicBezTo>
                    <a:pt x="36" y="3052"/>
                    <a:pt x="67" y="2916"/>
                    <a:pt x="109" y="2791"/>
                  </a:cubicBezTo>
                  <a:cubicBezTo>
                    <a:pt x="140" y="2656"/>
                    <a:pt x="192" y="2521"/>
                    <a:pt x="245" y="2385"/>
                  </a:cubicBezTo>
                  <a:cubicBezTo>
                    <a:pt x="255" y="2343"/>
                    <a:pt x="255" y="2343"/>
                    <a:pt x="255" y="2343"/>
                  </a:cubicBezTo>
                  <a:cubicBezTo>
                    <a:pt x="297" y="2229"/>
                    <a:pt x="349" y="2114"/>
                    <a:pt x="359" y="1989"/>
                  </a:cubicBezTo>
                  <a:cubicBezTo>
                    <a:pt x="380" y="1864"/>
                    <a:pt x="359" y="1729"/>
                    <a:pt x="338" y="1593"/>
                  </a:cubicBezTo>
                  <a:cubicBezTo>
                    <a:pt x="328" y="1573"/>
                    <a:pt x="328" y="1573"/>
                    <a:pt x="328" y="1573"/>
                  </a:cubicBezTo>
                  <a:cubicBezTo>
                    <a:pt x="307" y="1458"/>
                    <a:pt x="286" y="1333"/>
                    <a:pt x="297" y="1218"/>
                  </a:cubicBezTo>
                  <a:cubicBezTo>
                    <a:pt x="297" y="1135"/>
                    <a:pt x="328" y="1041"/>
                    <a:pt x="359" y="948"/>
                  </a:cubicBezTo>
                  <a:cubicBezTo>
                    <a:pt x="422" y="823"/>
                    <a:pt x="505" y="708"/>
                    <a:pt x="578" y="593"/>
                  </a:cubicBezTo>
                  <a:cubicBezTo>
                    <a:pt x="609" y="552"/>
                    <a:pt x="640" y="500"/>
                    <a:pt x="672" y="458"/>
                  </a:cubicBezTo>
                  <a:cubicBezTo>
                    <a:pt x="755" y="333"/>
                    <a:pt x="838" y="177"/>
                    <a:pt x="859" y="0"/>
                  </a:cubicBezTo>
                  <a:cubicBezTo>
                    <a:pt x="859" y="31"/>
                    <a:pt x="880" y="52"/>
                    <a:pt x="890" y="73"/>
                  </a:cubicBezTo>
                  <a:cubicBezTo>
                    <a:pt x="932" y="146"/>
                    <a:pt x="995" y="198"/>
                    <a:pt x="1047" y="250"/>
                  </a:cubicBezTo>
                  <a:cubicBezTo>
                    <a:pt x="1057" y="260"/>
                    <a:pt x="1078" y="281"/>
                    <a:pt x="1088" y="291"/>
                  </a:cubicBezTo>
                  <a:cubicBezTo>
                    <a:pt x="1172" y="375"/>
                    <a:pt x="1245" y="458"/>
                    <a:pt x="1297" y="552"/>
                  </a:cubicBezTo>
                  <a:cubicBezTo>
                    <a:pt x="1380" y="687"/>
                    <a:pt x="1411" y="833"/>
                    <a:pt x="1442" y="989"/>
                  </a:cubicBezTo>
                  <a:cubicBezTo>
                    <a:pt x="1453" y="1062"/>
                    <a:pt x="1463" y="1125"/>
                    <a:pt x="1484" y="1198"/>
                  </a:cubicBezTo>
                  <a:cubicBezTo>
                    <a:pt x="1547" y="1416"/>
                    <a:pt x="1672" y="1604"/>
                    <a:pt x="1807" y="1781"/>
                  </a:cubicBezTo>
                  <a:cubicBezTo>
                    <a:pt x="1807" y="1791"/>
                    <a:pt x="1807" y="1791"/>
                    <a:pt x="1807" y="1791"/>
                  </a:cubicBezTo>
                  <a:cubicBezTo>
                    <a:pt x="1870" y="1875"/>
                    <a:pt x="1932" y="1968"/>
                    <a:pt x="1984" y="2062"/>
                  </a:cubicBezTo>
                  <a:cubicBezTo>
                    <a:pt x="2036" y="2156"/>
                    <a:pt x="2078" y="2260"/>
                    <a:pt x="2109" y="2375"/>
                  </a:cubicBezTo>
                  <a:cubicBezTo>
                    <a:pt x="2130" y="2458"/>
                    <a:pt x="2151" y="2552"/>
                    <a:pt x="2161" y="2646"/>
                  </a:cubicBezTo>
                  <a:cubicBezTo>
                    <a:pt x="2192" y="2781"/>
                    <a:pt x="2213" y="2927"/>
                    <a:pt x="2265" y="3062"/>
                  </a:cubicBezTo>
                  <a:cubicBezTo>
                    <a:pt x="2338" y="3271"/>
                    <a:pt x="2442" y="3468"/>
                    <a:pt x="2547" y="3656"/>
                  </a:cubicBezTo>
                  <a:cubicBezTo>
                    <a:pt x="2567" y="3698"/>
                    <a:pt x="2567" y="3698"/>
                    <a:pt x="2567" y="3698"/>
                  </a:cubicBezTo>
                  <a:cubicBezTo>
                    <a:pt x="2630" y="3802"/>
                    <a:pt x="2682" y="3906"/>
                    <a:pt x="2734" y="4021"/>
                  </a:cubicBezTo>
                  <a:cubicBezTo>
                    <a:pt x="2786" y="4114"/>
                    <a:pt x="2828" y="4218"/>
                    <a:pt x="2849" y="4333"/>
                  </a:cubicBezTo>
                  <a:cubicBezTo>
                    <a:pt x="2901" y="4541"/>
                    <a:pt x="2817" y="4750"/>
                    <a:pt x="2734" y="4906"/>
                  </a:cubicBezTo>
                  <a:cubicBezTo>
                    <a:pt x="2703" y="4979"/>
                    <a:pt x="2661" y="5052"/>
                    <a:pt x="2620" y="5135"/>
                  </a:cubicBezTo>
                  <a:cubicBezTo>
                    <a:pt x="2442" y="5427"/>
                    <a:pt x="2276" y="5739"/>
                    <a:pt x="2338" y="6072"/>
                  </a:cubicBezTo>
                  <a:cubicBezTo>
                    <a:pt x="2338" y="6082"/>
                    <a:pt x="2338" y="6082"/>
                    <a:pt x="2338" y="6082"/>
                  </a:cubicBezTo>
                  <a:lnTo>
                    <a:pt x="2349" y="6082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3539303" y="369235"/>
              <a:ext cx="416394" cy="1478477"/>
            </a:xfrm>
            <a:custGeom>
              <a:rect b="b" l="l" r="r" t="t"/>
              <a:pathLst>
                <a:path extrusionOk="0" h="7183" w="2023">
                  <a:moveTo>
                    <a:pt x="2" y="8"/>
                  </a:moveTo>
                  <a:lnTo>
                    <a:pt x="2" y="8"/>
                  </a:lnTo>
                  <a:cubicBezTo>
                    <a:pt x="-9" y="498"/>
                    <a:pt x="33" y="977"/>
                    <a:pt x="96" y="1467"/>
                  </a:cubicBezTo>
                  <a:cubicBezTo>
                    <a:pt x="158" y="1946"/>
                    <a:pt x="252" y="2425"/>
                    <a:pt x="366" y="2894"/>
                  </a:cubicBezTo>
                  <a:cubicBezTo>
                    <a:pt x="481" y="3373"/>
                    <a:pt x="616" y="3842"/>
                    <a:pt x="783" y="4300"/>
                  </a:cubicBezTo>
                  <a:cubicBezTo>
                    <a:pt x="939" y="4769"/>
                    <a:pt x="1116" y="5227"/>
                    <a:pt x="1304" y="5685"/>
                  </a:cubicBezTo>
                  <a:cubicBezTo>
                    <a:pt x="1502" y="6132"/>
                    <a:pt x="1700" y="6570"/>
                    <a:pt x="1908" y="7007"/>
                  </a:cubicBezTo>
                  <a:cubicBezTo>
                    <a:pt x="1939" y="7070"/>
                    <a:pt x="1971" y="7122"/>
                    <a:pt x="1991" y="7174"/>
                  </a:cubicBezTo>
                  <a:cubicBezTo>
                    <a:pt x="2002" y="7195"/>
                    <a:pt x="2023" y="7174"/>
                    <a:pt x="2023" y="7163"/>
                  </a:cubicBezTo>
                  <a:cubicBezTo>
                    <a:pt x="1919" y="6934"/>
                    <a:pt x="1804" y="6716"/>
                    <a:pt x="1700" y="6497"/>
                  </a:cubicBezTo>
                  <a:cubicBezTo>
                    <a:pt x="1596" y="6278"/>
                    <a:pt x="1502" y="6049"/>
                    <a:pt x="1398" y="5821"/>
                  </a:cubicBezTo>
                  <a:cubicBezTo>
                    <a:pt x="1210" y="5373"/>
                    <a:pt x="1033" y="4925"/>
                    <a:pt x="866" y="4456"/>
                  </a:cubicBezTo>
                  <a:cubicBezTo>
                    <a:pt x="710" y="3998"/>
                    <a:pt x="564" y="3539"/>
                    <a:pt x="439" y="3060"/>
                  </a:cubicBezTo>
                  <a:cubicBezTo>
                    <a:pt x="314" y="2592"/>
                    <a:pt x="221" y="2112"/>
                    <a:pt x="148" y="1633"/>
                  </a:cubicBezTo>
                  <a:cubicBezTo>
                    <a:pt x="75" y="1154"/>
                    <a:pt x="33" y="675"/>
                    <a:pt x="23" y="196"/>
                  </a:cubicBezTo>
                  <a:cubicBezTo>
                    <a:pt x="23" y="133"/>
                    <a:pt x="23" y="71"/>
                    <a:pt x="12" y="8"/>
                  </a:cubicBezTo>
                  <a:cubicBezTo>
                    <a:pt x="12" y="-2"/>
                    <a:pt x="2" y="-2"/>
                    <a:pt x="2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3361673" y="361825"/>
              <a:ext cx="604729" cy="1288702"/>
            </a:xfrm>
            <a:custGeom>
              <a:rect b="b" l="l" r="r" t="t"/>
              <a:pathLst>
                <a:path extrusionOk="0" h="6261" w="2938">
                  <a:moveTo>
                    <a:pt x="865" y="23"/>
                  </a:moveTo>
                  <a:lnTo>
                    <a:pt x="865" y="23"/>
                  </a:lnTo>
                  <a:cubicBezTo>
                    <a:pt x="875" y="221"/>
                    <a:pt x="771" y="409"/>
                    <a:pt x="667" y="565"/>
                  </a:cubicBezTo>
                  <a:cubicBezTo>
                    <a:pt x="552" y="742"/>
                    <a:pt x="427" y="898"/>
                    <a:pt x="354" y="1086"/>
                  </a:cubicBezTo>
                  <a:cubicBezTo>
                    <a:pt x="313" y="1190"/>
                    <a:pt x="302" y="1294"/>
                    <a:pt x="302" y="1409"/>
                  </a:cubicBezTo>
                  <a:cubicBezTo>
                    <a:pt x="313" y="1544"/>
                    <a:pt x="344" y="1680"/>
                    <a:pt x="365" y="1815"/>
                  </a:cubicBezTo>
                  <a:cubicBezTo>
                    <a:pt x="386" y="1950"/>
                    <a:pt x="386" y="2086"/>
                    <a:pt x="344" y="2221"/>
                  </a:cubicBezTo>
                  <a:cubicBezTo>
                    <a:pt x="302" y="2357"/>
                    <a:pt x="250" y="2492"/>
                    <a:pt x="198" y="2628"/>
                  </a:cubicBezTo>
                  <a:cubicBezTo>
                    <a:pt x="157" y="2763"/>
                    <a:pt x="115" y="2898"/>
                    <a:pt x="73" y="3034"/>
                  </a:cubicBezTo>
                  <a:cubicBezTo>
                    <a:pt x="42" y="3169"/>
                    <a:pt x="11" y="3305"/>
                    <a:pt x="0" y="3450"/>
                  </a:cubicBezTo>
                  <a:cubicBezTo>
                    <a:pt x="0" y="3586"/>
                    <a:pt x="21" y="3711"/>
                    <a:pt x="73" y="3836"/>
                  </a:cubicBezTo>
                  <a:cubicBezTo>
                    <a:pt x="115" y="3961"/>
                    <a:pt x="177" y="4065"/>
                    <a:pt x="240" y="4180"/>
                  </a:cubicBezTo>
                  <a:cubicBezTo>
                    <a:pt x="292" y="4305"/>
                    <a:pt x="323" y="4430"/>
                    <a:pt x="354" y="4565"/>
                  </a:cubicBezTo>
                  <a:cubicBezTo>
                    <a:pt x="386" y="4690"/>
                    <a:pt x="417" y="4825"/>
                    <a:pt x="469" y="4940"/>
                  </a:cubicBezTo>
                  <a:cubicBezTo>
                    <a:pt x="532" y="5055"/>
                    <a:pt x="604" y="5159"/>
                    <a:pt x="688" y="5253"/>
                  </a:cubicBezTo>
                  <a:cubicBezTo>
                    <a:pt x="771" y="5346"/>
                    <a:pt x="854" y="5450"/>
                    <a:pt x="959" y="5534"/>
                  </a:cubicBezTo>
                  <a:cubicBezTo>
                    <a:pt x="1052" y="5617"/>
                    <a:pt x="1157" y="5680"/>
                    <a:pt x="1271" y="5721"/>
                  </a:cubicBezTo>
                  <a:cubicBezTo>
                    <a:pt x="1386" y="5773"/>
                    <a:pt x="1511" y="5805"/>
                    <a:pt x="1615" y="5866"/>
                  </a:cubicBezTo>
                  <a:cubicBezTo>
                    <a:pt x="1667" y="5897"/>
                    <a:pt x="1709" y="5949"/>
                    <a:pt x="1761" y="5981"/>
                  </a:cubicBezTo>
                  <a:cubicBezTo>
                    <a:pt x="1823" y="6012"/>
                    <a:pt x="1886" y="6012"/>
                    <a:pt x="1948" y="6012"/>
                  </a:cubicBezTo>
                  <a:cubicBezTo>
                    <a:pt x="2063" y="6002"/>
                    <a:pt x="2177" y="6033"/>
                    <a:pt x="2271" y="6116"/>
                  </a:cubicBezTo>
                  <a:cubicBezTo>
                    <a:pt x="2323" y="6147"/>
                    <a:pt x="2354" y="6199"/>
                    <a:pt x="2375" y="6252"/>
                  </a:cubicBezTo>
                  <a:cubicBezTo>
                    <a:pt x="2396" y="6272"/>
                    <a:pt x="2427" y="6252"/>
                    <a:pt x="2417" y="6231"/>
                  </a:cubicBezTo>
                  <a:cubicBezTo>
                    <a:pt x="2282" y="5742"/>
                    <a:pt x="2677" y="5325"/>
                    <a:pt x="2854" y="4898"/>
                  </a:cubicBezTo>
                  <a:cubicBezTo>
                    <a:pt x="2896" y="4794"/>
                    <a:pt x="2938" y="4680"/>
                    <a:pt x="2938" y="4565"/>
                  </a:cubicBezTo>
                  <a:cubicBezTo>
                    <a:pt x="2927" y="4450"/>
                    <a:pt x="2896" y="4336"/>
                    <a:pt x="2844" y="4221"/>
                  </a:cubicBezTo>
                  <a:cubicBezTo>
                    <a:pt x="2761" y="4023"/>
                    <a:pt x="2646" y="3825"/>
                    <a:pt x="2542" y="3628"/>
                  </a:cubicBezTo>
                  <a:cubicBezTo>
                    <a:pt x="2438" y="3430"/>
                    <a:pt x="2334" y="3232"/>
                    <a:pt x="2282" y="3003"/>
                  </a:cubicBezTo>
                  <a:cubicBezTo>
                    <a:pt x="2219" y="2773"/>
                    <a:pt x="2209" y="2534"/>
                    <a:pt x="2125" y="2315"/>
                  </a:cubicBezTo>
                  <a:cubicBezTo>
                    <a:pt x="2052" y="2128"/>
                    <a:pt x="1927" y="1961"/>
                    <a:pt x="1802" y="1794"/>
                  </a:cubicBezTo>
                  <a:cubicBezTo>
                    <a:pt x="1740" y="1700"/>
                    <a:pt x="1688" y="1617"/>
                    <a:pt x="1636" y="1523"/>
                  </a:cubicBezTo>
                  <a:cubicBezTo>
                    <a:pt x="1584" y="1430"/>
                    <a:pt x="1552" y="1325"/>
                    <a:pt x="1532" y="1211"/>
                  </a:cubicBezTo>
                  <a:cubicBezTo>
                    <a:pt x="1500" y="1107"/>
                    <a:pt x="1490" y="992"/>
                    <a:pt x="1459" y="878"/>
                  </a:cubicBezTo>
                  <a:cubicBezTo>
                    <a:pt x="1427" y="773"/>
                    <a:pt x="1386" y="669"/>
                    <a:pt x="1313" y="575"/>
                  </a:cubicBezTo>
                  <a:cubicBezTo>
                    <a:pt x="1261" y="503"/>
                    <a:pt x="1188" y="419"/>
                    <a:pt x="1115" y="357"/>
                  </a:cubicBezTo>
                  <a:cubicBezTo>
                    <a:pt x="1052" y="294"/>
                    <a:pt x="990" y="232"/>
                    <a:pt x="948" y="148"/>
                  </a:cubicBezTo>
                  <a:cubicBezTo>
                    <a:pt x="917" y="107"/>
                    <a:pt x="907" y="65"/>
                    <a:pt x="896" y="23"/>
                  </a:cubicBezTo>
                  <a:cubicBezTo>
                    <a:pt x="896" y="-8"/>
                    <a:pt x="854" y="-8"/>
                    <a:pt x="854" y="23"/>
                  </a:cubicBezTo>
                  <a:cubicBezTo>
                    <a:pt x="886" y="200"/>
                    <a:pt x="1032" y="315"/>
                    <a:pt x="1146" y="440"/>
                  </a:cubicBezTo>
                  <a:cubicBezTo>
                    <a:pt x="1229" y="523"/>
                    <a:pt x="1302" y="617"/>
                    <a:pt x="1354" y="721"/>
                  </a:cubicBezTo>
                  <a:cubicBezTo>
                    <a:pt x="1407" y="825"/>
                    <a:pt x="1438" y="930"/>
                    <a:pt x="1459" y="1044"/>
                  </a:cubicBezTo>
                  <a:cubicBezTo>
                    <a:pt x="1479" y="1159"/>
                    <a:pt x="1500" y="1273"/>
                    <a:pt x="1532" y="1378"/>
                  </a:cubicBezTo>
                  <a:cubicBezTo>
                    <a:pt x="1563" y="1471"/>
                    <a:pt x="1615" y="1565"/>
                    <a:pt x="1667" y="1659"/>
                  </a:cubicBezTo>
                  <a:cubicBezTo>
                    <a:pt x="1771" y="1836"/>
                    <a:pt x="1917" y="1992"/>
                    <a:pt x="2011" y="2169"/>
                  </a:cubicBezTo>
                  <a:cubicBezTo>
                    <a:pt x="2125" y="2378"/>
                    <a:pt x="2167" y="2607"/>
                    <a:pt x="2209" y="2846"/>
                  </a:cubicBezTo>
                  <a:cubicBezTo>
                    <a:pt x="2229" y="2950"/>
                    <a:pt x="2250" y="3065"/>
                    <a:pt x="2292" y="3169"/>
                  </a:cubicBezTo>
                  <a:cubicBezTo>
                    <a:pt x="2323" y="3284"/>
                    <a:pt x="2365" y="3378"/>
                    <a:pt x="2417" y="3482"/>
                  </a:cubicBezTo>
                  <a:cubicBezTo>
                    <a:pt x="2521" y="3680"/>
                    <a:pt x="2636" y="3878"/>
                    <a:pt x="2740" y="4075"/>
                  </a:cubicBezTo>
                  <a:cubicBezTo>
                    <a:pt x="2792" y="4180"/>
                    <a:pt x="2844" y="4294"/>
                    <a:pt x="2865" y="4409"/>
                  </a:cubicBezTo>
                  <a:cubicBezTo>
                    <a:pt x="2907" y="4523"/>
                    <a:pt x="2896" y="4648"/>
                    <a:pt x="2865" y="4773"/>
                  </a:cubicBezTo>
                  <a:cubicBezTo>
                    <a:pt x="2792" y="5003"/>
                    <a:pt x="2646" y="5211"/>
                    <a:pt x="2542" y="5419"/>
                  </a:cubicBezTo>
                  <a:cubicBezTo>
                    <a:pt x="2427" y="5628"/>
                    <a:pt x="2344" y="5846"/>
                    <a:pt x="2354" y="6085"/>
                  </a:cubicBezTo>
                  <a:cubicBezTo>
                    <a:pt x="2354" y="6137"/>
                    <a:pt x="2365" y="6189"/>
                    <a:pt x="2375" y="6241"/>
                  </a:cubicBezTo>
                  <a:cubicBezTo>
                    <a:pt x="2386" y="6241"/>
                    <a:pt x="2407" y="6231"/>
                    <a:pt x="2417" y="6231"/>
                  </a:cubicBezTo>
                  <a:cubicBezTo>
                    <a:pt x="2365" y="6127"/>
                    <a:pt x="2282" y="6054"/>
                    <a:pt x="2177" y="6012"/>
                  </a:cubicBezTo>
                  <a:cubicBezTo>
                    <a:pt x="2136" y="5991"/>
                    <a:pt x="2084" y="5970"/>
                    <a:pt x="2032" y="5970"/>
                  </a:cubicBezTo>
                  <a:cubicBezTo>
                    <a:pt x="1959" y="5960"/>
                    <a:pt x="1896" y="5981"/>
                    <a:pt x="1823" y="5960"/>
                  </a:cubicBezTo>
                  <a:cubicBezTo>
                    <a:pt x="1771" y="5939"/>
                    <a:pt x="1719" y="5897"/>
                    <a:pt x="1667" y="5857"/>
                  </a:cubicBezTo>
                  <a:cubicBezTo>
                    <a:pt x="1625" y="5825"/>
                    <a:pt x="1563" y="5794"/>
                    <a:pt x="1511" y="5773"/>
                  </a:cubicBezTo>
                  <a:cubicBezTo>
                    <a:pt x="1396" y="5721"/>
                    <a:pt x="1271" y="5690"/>
                    <a:pt x="1167" y="5638"/>
                  </a:cubicBezTo>
                  <a:cubicBezTo>
                    <a:pt x="1052" y="5575"/>
                    <a:pt x="959" y="5482"/>
                    <a:pt x="865" y="5388"/>
                  </a:cubicBezTo>
                  <a:cubicBezTo>
                    <a:pt x="782" y="5294"/>
                    <a:pt x="688" y="5200"/>
                    <a:pt x="615" y="5096"/>
                  </a:cubicBezTo>
                  <a:cubicBezTo>
                    <a:pt x="532" y="4982"/>
                    <a:pt x="469" y="4867"/>
                    <a:pt x="438" y="4742"/>
                  </a:cubicBezTo>
                  <a:cubicBezTo>
                    <a:pt x="396" y="4607"/>
                    <a:pt x="386" y="4471"/>
                    <a:pt x="344" y="4346"/>
                  </a:cubicBezTo>
                  <a:cubicBezTo>
                    <a:pt x="271" y="4096"/>
                    <a:pt x="94" y="3898"/>
                    <a:pt x="52" y="3638"/>
                  </a:cubicBezTo>
                  <a:cubicBezTo>
                    <a:pt x="32" y="3492"/>
                    <a:pt x="42" y="3346"/>
                    <a:pt x="73" y="3200"/>
                  </a:cubicBezTo>
                  <a:cubicBezTo>
                    <a:pt x="104" y="3065"/>
                    <a:pt x="136" y="2930"/>
                    <a:pt x="177" y="2794"/>
                  </a:cubicBezTo>
                  <a:cubicBezTo>
                    <a:pt x="229" y="2659"/>
                    <a:pt x="271" y="2523"/>
                    <a:pt x="323" y="2388"/>
                  </a:cubicBezTo>
                  <a:cubicBezTo>
                    <a:pt x="375" y="2263"/>
                    <a:pt x="417" y="2138"/>
                    <a:pt x="417" y="2003"/>
                  </a:cubicBezTo>
                  <a:cubicBezTo>
                    <a:pt x="417" y="1732"/>
                    <a:pt x="292" y="1482"/>
                    <a:pt x="354" y="1211"/>
                  </a:cubicBezTo>
                  <a:cubicBezTo>
                    <a:pt x="396" y="1013"/>
                    <a:pt x="521" y="846"/>
                    <a:pt x="636" y="680"/>
                  </a:cubicBezTo>
                  <a:cubicBezTo>
                    <a:pt x="740" y="523"/>
                    <a:pt x="854" y="357"/>
                    <a:pt x="886" y="159"/>
                  </a:cubicBezTo>
                  <a:cubicBezTo>
                    <a:pt x="896" y="117"/>
                    <a:pt x="896" y="65"/>
                    <a:pt x="886" y="23"/>
                  </a:cubicBezTo>
                  <a:cubicBezTo>
                    <a:pt x="886" y="3"/>
                    <a:pt x="865" y="3"/>
                    <a:pt x="86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3508017" y="452390"/>
              <a:ext cx="48782" cy="147992"/>
            </a:xfrm>
            <a:custGeom>
              <a:rect b="b" l="l" r="r" t="t"/>
              <a:pathLst>
                <a:path extrusionOk="0" h="719" w="237">
                  <a:moveTo>
                    <a:pt x="60" y="0"/>
                  </a:moveTo>
                  <a:lnTo>
                    <a:pt x="60" y="0"/>
                  </a:lnTo>
                  <a:cubicBezTo>
                    <a:pt x="50" y="21"/>
                    <a:pt x="29" y="42"/>
                    <a:pt x="29" y="63"/>
                  </a:cubicBezTo>
                  <a:cubicBezTo>
                    <a:pt x="18" y="83"/>
                    <a:pt x="8" y="115"/>
                    <a:pt x="8" y="135"/>
                  </a:cubicBezTo>
                  <a:cubicBezTo>
                    <a:pt x="-2" y="188"/>
                    <a:pt x="-2" y="229"/>
                    <a:pt x="8" y="281"/>
                  </a:cubicBezTo>
                  <a:cubicBezTo>
                    <a:pt x="18" y="333"/>
                    <a:pt x="50" y="375"/>
                    <a:pt x="81" y="417"/>
                  </a:cubicBezTo>
                  <a:cubicBezTo>
                    <a:pt x="112" y="469"/>
                    <a:pt x="133" y="510"/>
                    <a:pt x="154" y="552"/>
                  </a:cubicBezTo>
                  <a:cubicBezTo>
                    <a:pt x="175" y="583"/>
                    <a:pt x="185" y="604"/>
                    <a:pt x="196" y="635"/>
                  </a:cubicBezTo>
                  <a:cubicBezTo>
                    <a:pt x="196" y="646"/>
                    <a:pt x="206" y="667"/>
                    <a:pt x="206" y="677"/>
                  </a:cubicBezTo>
                  <a:cubicBezTo>
                    <a:pt x="206" y="698"/>
                    <a:pt x="216" y="708"/>
                    <a:pt x="216" y="719"/>
                  </a:cubicBezTo>
                  <a:cubicBezTo>
                    <a:pt x="227" y="719"/>
                    <a:pt x="227" y="719"/>
                    <a:pt x="237" y="719"/>
                  </a:cubicBezTo>
                  <a:cubicBezTo>
                    <a:pt x="237" y="708"/>
                    <a:pt x="237" y="698"/>
                    <a:pt x="237" y="688"/>
                  </a:cubicBezTo>
                  <a:cubicBezTo>
                    <a:pt x="237" y="677"/>
                    <a:pt x="227" y="656"/>
                    <a:pt x="227" y="646"/>
                  </a:cubicBezTo>
                  <a:cubicBezTo>
                    <a:pt x="216" y="625"/>
                    <a:pt x="216" y="604"/>
                    <a:pt x="206" y="573"/>
                  </a:cubicBezTo>
                  <a:cubicBezTo>
                    <a:pt x="185" y="531"/>
                    <a:pt x="154" y="490"/>
                    <a:pt x="133" y="448"/>
                  </a:cubicBezTo>
                  <a:cubicBezTo>
                    <a:pt x="102" y="406"/>
                    <a:pt x="71" y="365"/>
                    <a:pt x="50" y="313"/>
                  </a:cubicBezTo>
                  <a:cubicBezTo>
                    <a:pt x="29" y="271"/>
                    <a:pt x="18" y="219"/>
                    <a:pt x="29" y="167"/>
                  </a:cubicBezTo>
                  <a:cubicBezTo>
                    <a:pt x="29" y="146"/>
                    <a:pt x="29" y="115"/>
                    <a:pt x="39" y="94"/>
                  </a:cubicBezTo>
                  <a:cubicBezTo>
                    <a:pt x="50" y="63"/>
                    <a:pt x="50" y="31"/>
                    <a:pt x="6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3451826" y="548923"/>
              <a:ext cx="126380" cy="204389"/>
            </a:xfrm>
            <a:custGeom>
              <a:rect b="b" l="l" r="r" t="t"/>
              <a:pathLst>
                <a:path extrusionOk="0" h="993" w="614">
                  <a:moveTo>
                    <a:pt x="21" y="0"/>
                  </a:moveTo>
                  <a:lnTo>
                    <a:pt x="21" y="0"/>
                  </a:lnTo>
                  <a:cubicBezTo>
                    <a:pt x="0" y="31"/>
                    <a:pt x="0" y="62"/>
                    <a:pt x="0" y="104"/>
                  </a:cubicBezTo>
                  <a:cubicBezTo>
                    <a:pt x="0" y="135"/>
                    <a:pt x="0" y="177"/>
                    <a:pt x="10" y="208"/>
                  </a:cubicBezTo>
                  <a:cubicBezTo>
                    <a:pt x="21" y="291"/>
                    <a:pt x="41" y="354"/>
                    <a:pt x="94" y="416"/>
                  </a:cubicBezTo>
                  <a:cubicBezTo>
                    <a:pt x="187" y="552"/>
                    <a:pt x="312" y="656"/>
                    <a:pt x="437" y="760"/>
                  </a:cubicBezTo>
                  <a:cubicBezTo>
                    <a:pt x="469" y="791"/>
                    <a:pt x="500" y="823"/>
                    <a:pt x="521" y="864"/>
                  </a:cubicBezTo>
                  <a:cubicBezTo>
                    <a:pt x="531" y="885"/>
                    <a:pt x="541" y="906"/>
                    <a:pt x="552" y="927"/>
                  </a:cubicBezTo>
                  <a:cubicBezTo>
                    <a:pt x="562" y="948"/>
                    <a:pt x="573" y="969"/>
                    <a:pt x="594" y="989"/>
                  </a:cubicBezTo>
                  <a:cubicBezTo>
                    <a:pt x="604" y="1000"/>
                    <a:pt x="614" y="989"/>
                    <a:pt x="614" y="979"/>
                  </a:cubicBezTo>
                  <a:cubicBezTo>
                    <a:pt x="604" y="958"/>
                    <a:pt x="594" y="937"/>
                    <a:pt x="583" y="927"/>
                  </a:cubicBezTo>
                  <a:cubicBezTo>
                    <a:pt x="573" y="906"/>
                    <a:pt x="562" y="885"/>
                    <a:pt x="552" y="875"/>
                  </a:cubicBezTo>
                  <a:cubicBezTo>
                    <a:pt x="541" y="833"/>
                    <a:pt x="521" y="802"/>
                    <a:pt x="489" y="781"/>
                  </a:cubicBezTo>
                  <a:cubicBezTo>
                    <a:pt x="437" y="718"/>
                    <a:pt x="375" y="666"/>
                    <a:pt x="312" y="614"/>
                  </a:cubicBezTo>
                  <a:cubicBezTo>
                    <a:pt x="260" y="562"/>
                    <a:pt x="198" y="510"/>
                    <a:pt x="146" y="448"/>
                  </a:cubicBezTo>
                  <a:cubicBezTo>
                    <a:pt x="94" y="396"/>
                    <a:pt x="52" y="333"/>
                    <a:pt x="31" y="260"/>
                  </a:cubicBezTo>
                  <a:cubicBezTo>
                    <a:pt x="21" y="219"/>
                    <a:pt x="21" y="177"/>
                    <a:pt x="21" y="125"/>
                  </a:cubicBezTo>
                  <a:cubicBezTo>
                    <a:pt x="10" y="83"/>
                    <a:pt x="10" y="41"/>
                    <a:pt x="31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3442358" y="761133"/>
              <a:ext cx="187305" cy="252348"/>
            </a:xfrm>
            <a:custGeom>
              <a:rect b="b" l="l" r="r" t="t"/>
              <a:pathLst>
                <a:path extrusionOk="0" h="1226" w="910">
                  <a:moveTo>
                    <a:pt x="4" y="0"/>
                  </a:moveTo>
                  <a:lnTo>
                    <a:pt x="4" y="0"/>
                  </a:lnTo>
                  <a:cubicBezTo>
                    <a:pt x="-17" y="94"/>
                    <a:pt x="46" y="198"/>
                    <a:pt x="98" y="271"/>
                  </a:cubicBezTo>
                  <a:cubicBezTo>
                    <a:pt x="160" y="344"/>
                    <a:pt x="223" y="417"/>
                    <a:pt x="296" y="479"/>
                  </a:cubicBezTo>
                  <a:cubicBezTo>
                    <a:pt x="442" y="604"/>
                    <a:pt x="608" y="729"/>
                    <a:pt x="723" y="885"/>
                  </a:cubicBezTo>
                  <a:cubicBezTo>
                    <a:pt x="754" y="938"/>
                    <a:pt x="785" y="990"/>
                    <a:pt x="817" y="1042"/>
                  </a:cubicBezTo>
                  <a:cubicBezTo>
                    <a:pt x="837" y="1073"/>
                    <a:pt x="848" y="1094"/>
                    <a:pt x="858" y="1125"/>
                  </a:cubicBezTo>
                  <a:cubicBezTo>
                    <a:pt x="869" y="1146"/>
                    <a:pt x="879" y="1156"/>
                    <a:pt x="879" y="1177"/>
                  </a:cubicBezTo>
                  <a:cubicBezTo>
                    <a:pt x="890" y="1188"/>
                    <a:pt x="890" y="1198"/>
                    <a:pt x="900" y="1219"/>
                  </a:cubicBezTo>
                  <a:cubicBezTo>
                    <a:pt x="900" y="1229"/>
                    <a:pt x="910" y="1229"/>
                    <a:pt x="910" y="1219"/>
                  </a:cubicBezTo>
                  <a:cubicBezTo>
                    <a:pt x="910" y="1198"/>
                    <a:pt x="910" y="1188"/>
                    <a:pt x="910" y="1177"/>
                  </a:cubicBezTo>
                  <a:cubicBezTo>
                    <a:pt x="910" y="1167"/>
                    <a:pt x="900" y="1146"/>
                    <a:pt x="900" y="1135"/>
                  </a:cubicBezTo>
                  <a:cubicBezTo>
                    <a:pt x="890" y="1115"/>
                    <a:pt x="879" y="1094"/>
                    <a:pt x="869" y="1063"/>
                  </a:cubicBezTo>
                  <a:cubicBezTo>
                    <a:pt x="837" y="1010"/>
                    <a:pt x="806" y="969"/>
                    <a:pt x="775" y="917"/>
                  </a:cubicBezTo>
                  <a:cubicBezTo>
                    <a:pt x="723" y="833"/>
                    <a:pt x="660" y="760"/>
                    <a:pt x="587" y="698"/>
                  </a:cubicBezTo>
                  <a:cubicBezTo>
                    <a:pt x="452" y="563"/>
                    <a:pt x="296" y="448"/>
                    <a:pt x="160" y="313"/>
                  </a:cubicBezTo>
                  <a:cubicBezTo>
                    <a:pt x="119" y="271"/>
                    <a:pt x="87" y="229"/>
                    <a:pt x="56" y="177"/>
                  </a:cubicBezTo>
                  <a:cubicBezTo>
                    <a:pt x="25" y="125"/>
                    <a:pt x="-6" y="63"/>
                    <a:pt x="15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3407367" y="896156"/>
              <a:ext cx="276841" cy="299688"/>
            </a:xfrm>
            <a:custGeom>
              <a:rect b="b" l="l" r="r" t="t"/>
              <a:pathLst>
                <a:path extrusionOk="0" h="1456" w="1345">
                  <a:moveTo>
                    <a:pt x="7" y="0"/>
                  </a:moveTo>
                  <a:lnTo>
                    <a:pt x="7" y="0"/>
                  </a:lnTo>
                  <a:cubicBezTo>
                    <a:pt x="-24" y="136"/>
                    <a:pt x="49" y="261"/>
                    <a:pt x="132" y="365"/>
                  </a:cubicBezTo>
                  <a:cubicBezTo>
                    <a:pt x="205" y="469"/>
                    <a:pt x="289" y="563"/>
                    <a:pt x="393" y="657"/>
                  </a:cubicBezTo>
                  <a:cubicBezTo>
                    <a:pt x="487" y="740"/>
                    <a:pt x="591" y="823"/>
                    <a:pt x="705" y="886"/>
                  </a:cubicBezTo>
                  <a:cubicBezTo>
                    <a:pt x="820" y="969"/>
                    <a:pt x="945" y="1032"/>
                    <a:pt x="1060" y="1125"/>
                  </a:cubicBezTo>
                  <a:cubicBezTo>
                    <a:pt x="1122" y="1167"/>
                    <a:pt x="1174" y="1219"/>
                    <a:pt x="1216" y="1271"/>
                  </a:cubicBezTo>
                  <a:cubicBezTo>
                    <a:pt x="1268" y="1323"/>
                    <a:pt x="1299" y="1386"/>
                    <a:pt x="1330" y="1448"/>
                  </a:cubicBezTo>
                  <a:cubicBezTo>
                    <a:pt x="1341" y="1459"/>
                    <a:pt x="1351" y="1459"/>
                    <a:pt x="1341" y="1448"/>
                  </a:cubicBezTo>
                  <a:cubicBezTo>
                    <a:pt x="1320" y="1323"/>
                    <a:pt x="1226" y="1229"/>
                    <a:pt x="1143" y="1146"/>
                  </a:cubicBezTo>
                  <a:cubicBezTo>
                    <a:pt x="1028" y="1052"/>
                    <a:pt x="914" y="990"/>
                    <a:pt x="789" y="917"/>
                  </a:cubicBezTo>
                  <a:cubicBezTo>
                    <a:pt x="570" y="782"/>
                    <a:pt x="362" y="615"/>
                    <a:pt x="195" y="417"/>
                  </a:cubicBezTo>
                  <a:cubicBezTo>
                    <a:pt x="153" y="354"/>
                    <a:pt x="101" y="302"/>
                    <a:pt x="70" y="240"/>
                  </a:cubicBezTo>
                  <a:cubicBezTo>
                    <a:pt x="28" y="167"/>
                    <a:pt x="-3" y="84"/>
                    <a:pt x="18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368260" y="1089223"/>
              <a:ext cx="388607" cy="313891"/>
            </a:xfrm>
            <a:custGeom>
              <a:rect b="b" l="l" r="r" t="t"/>
              <a:pathLst>
                <a:path extrusionOk="0" h="1525" w="1888">
                  <a:moveTo>
                    <a:pt x="0" y="0"/>
                  </a:moveTo>
                  <a:lnTo>
                    <a:pt x="0" y="0"/>
                  </a:lnTo>
                  <a:cubicBezTo>
                    <a:pt x="0" y="156"/>
                    <a:pt x="125" y="291"/>
                    <a:pt x="229" y="396"/>
                  </a:cubicBezTo>
                  <a:cubicBezTo>
                    <a:pt x="354" y="510"/>
                    <a:pt x="479" y="614"/>
                    <a:pt x="625" y="698"/>
                  </a:cubicBezTo>
                  <a:cubicBezTo>
                    <a:pt x="906" y="875"/>
                    <a:pt x="1239" y="969"/>
                    <a:pt x="1520" y="1156"/>
                  </a:cubicBezTo>
                  <a:cubicBezTo>
                    <a:pt x="1593" y="1208"/>
                    <a:pt x="1656" y="1260"/>
                    <a:pt x="1718" y="1323"/>
                  </a:cubicBezTo>
                  <a:cubicBezTo>
                    <a:pt x="1739" y="1354"/>
                    <a:pt x="1770" y="1385"/>
                    <a:pt x="1802" y="1416"/>
                  </a:cubicBezTo>
                  <a:cubicBezTo>
                    <a:pt x="1822" y="1448"/>
                    <a:pt x="1843" y="1489"/>
                    <a:pt x="1875" y="1521"/>
                  </a:cubicBezTo>
                  <a:cubicBezTo>
                    <a:pt x="1875" y="1531"/>
                    <a:pt x="1895" y="1521"/>
                    <a:pt x="1885" y="1510"/>
                  </a:cubicBezTo>
                  <a:cubicBezTo>
                    <a:pt x="1875" y="1479"/>
                    <a:pt x="1854" y="1448"/>
                    <a:pt x="1833" y="1416"/>
                  </a:cubicBezTo>
                  <a:cubicBezTo>
                    <a:pt x="1812" y="1385"/>
                    <a:pt x="1791" y="1354"/>
                    <a:pt x="1770" y="1333"/>
                  </a:cubicBezTo>
                  <a:cubicBezTo>
                    <a:pt x="1718" y="1271"/>
                    <a:pt x="1656" y="1218"/>
                    <a:pt x="1604" y="1177"/>
                  </a:cubicBezTo>
                  <a:cubicBezTo>
                    <a:pt x="1479" y="1083"/>
                    <a:pt x="1333" y="1010"/>
                    <a:pt x="1187" y="937"/>
                  </a:cubicBezTo>
                  <a:cubicBezTo>
                    <a:pt x="1031" y="864"/>
                    <a:pt x="875" y="802"/>
                    <a:pt x="718" y="719"/>
                  </a:cubicBezTo>
                  <a:cubicBezTo>
                    <a:pt x="572" y="646"/>
                    <a:pt x="437" y="541"/>
                    <a:pt x="312" y="437"/>
                  </a:cubicBezTo>
                  <a:cubicBezTo>
                    <a:pt x="250" y="375"/>
                    <a:pt x="177" y="302"/>
                    <a:pt x="125" y="239"/>
                  </a:cubicBezTo>
                  <a:cubicBezTo>
                    <a:pt x="72" y="166"/>
                    <a:pt x="31" y="83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3438859" y="1297110"/>
              <a:ext cx="370906" cy="232382"/>
            </a:xfrm>
            <a:custGeom>
              <a:rect b="b" l="l" r="r" t="t"/>
              <a:pathLst>
                <a:path extrusionOk="0" h="1129" w="1802">
                  <a:moveTo>
                    <a:pt x="0" y="0"/>
                  </a:moveTo>
                  <a:lnTo>
                    <a:pt x="0" y="0"/>
                  </a:lnTo>
                  <a:cubicBezTo>
                    <a:pt x="11" y="73"/>
                    <a:pt x="52" y="136"/>
                    <a:pt x="94" y="198"/>
                  </a:cubicBezTo>
                  <a:cubicBezTo>
                    <a:pt x="136" y="261"/>
                    <a:pt x="177" y="313"/>
                    <a:pt x="229" y="354"/>
                  </a:cubicBezTo>
                  <a:cubicBezTo>
                    <a:pt x="334" y="459"/>
                    <a:pt x="459" y="531"/>
                    <a:pt x="584" y="594"/>
                  </a:cubicBezTo>
                  <a:cubicBezTo>
                    <a:pt x="719" y="656"/>
                    <a:pt x="875" y="698"/>
                    <a:pt x="1021" y="729"/>
                  </a:cubicBezTo>
                  <a:cubicBezTo>
                    <a:pt x="1104" y="740"/>
                    <a:pt x="1188" y="750"/>
                    <a:pt x="1261" y="761"/>
                  </a:cubicBezTo>
                  <a:cubicBezTo>
                    <a:pt x="1334" y="781"/>
                    <a:pt x="1396" y="802"/>
                    <a:pt x="1448" y="834"/>
                  </a:cubicBezTo>
                  <a:cubicBezTo>
                    <a:pt x="1521" y="865"/>
                    <a:pt x="1573" y="906"/>
                    <a:pt x="1636" y="959"/>
                  </a:cubicBezTo>
                  <a:cubicBezTo>
                    <a:pt x="1657" y="990"/>
                    <a:pt x="1688" y="1011"/>
                    <a:pt x="1709" y="1042"/>
                  </a:cubicBezTo>
                  <a:cubicBezTo>
                    <a:pt x="1729" y="1073"/>
                    <a:pt x="1750" y="1104"/>
                    <a:pt x="1782" y="1125"/>
                  </a:cubicBezTo>
                  <a:cubicBezTo>
                    <a:pt x="1782" y="1136"/>
                    <a:pt x="1802" y="1125"/>
                    <a:pt x="1802" y="1115"/>
                  </a:cubicBezTo>
                  <a:cubicBezTo>
                    <a:pt x="1782" y="1084"/>
                    <a:pt x="1771" y="1063"/>
                    <a:pt x="1750" y="1042"/>
                  </a:cubicBezTo>
                  <a:cubicBezTo>
                    <a:pt x="1729" y="1011"/>
                    <a:pt x="1709" y="990"/>
                    <a:pt x="1677" y="959"/>
                  </a:cubicBezTo>
                  <a:cubicBezTo>
                    <a:pt x="1636" y="917"/>
                    <a:pt x="1584" y="875"/>
                    <a:pt x="1532" y="844"/>
                  </a:cubicBezTo>
                  <a:cubicBezTo>
                    <a:pt x="1469" y="813"/>
                    <a:pt x="1417" y="781"/>
                    <a:pt x="1354" y="761"/>
                  </a:cubicBezTo>
                  <a:cubicBezTo>
                    <a:pt x="1282" y="729"/>
                    <a:pt x="1209" y="719"/>
                    <a:pt x="1136" y="709"/>
                  </a:cubicBezTo>
                  <a:cubicBezTo>
                    <a:pt x="979" y="688"/>
                    <a:pt x="823" y="656"/>
                    <a:pt x="677" y="604"/>
                  </a:cubicBezTo>
                  <a:cubicBezTo>
                    <a:pt x="542" y="552"/>
                    <a:pt x="417" y="479"/>
                    <a:pt x="302" y="386"/>
                  </a:cubicBezTo>
                  <a:cubicBezTo>
                    <a:pt x="177" y="281"/>
                    <a:pt x="73" y="146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3797001" y="1101985"/>
              <a:ext cx="110531" cy="425451"/>
            </a:xfrm>
            <a:custGeom>
              <a:rect b="b" l="l" r="r" t="t"/>
              <a:pathLst>
                <a:path extrusionOk="0" h="2067" w="537">
                  <a:moveTo>
                    <a:pt x="364" y="0"/>
                  </a:moveTo>
                  <a:lnTo>
                    <a:pt x="364" y="0"/>
                  </a:lnTo>
                  <a:cubicBezTo>
                    <a:pt x="375" y="32"/>
                    <a:pt x="396" y="63"/>
                    <a:pt x="406" y="104"/>
                  </a:cubicBezTo>
                  <a:cubicBezTo>
                    <a:pt x="427" y="136"/>
                    <a:pt x="437" y="167"/>
                    <a:pt x="448" y="198"/>
                  </a:cubicBezTo>
                  <a:cubicBezTo>
                    <a:pt x="469" y="271"/>
                    <a:pt x="489" y="344"/>
                    <a:pt x="500" y="407"/>
                  </a:cubicBezTo>
                  <a:cubicBezTo>
                    <a:pt x="521" y="552"/>
                    <a:pt x="510" y="698"/>
                    <a:pt x="479" y="834"/>
                  </a:cubicBezTo>
                  <a:cubicBezTo>
                    <a:pt x="448" y="979"/>
                    <a:pt x="385" y="1115"/>
                    <a:pt x="302" y="1240"/>
                  </a:cubicBezTo>
                  <a:cubicBezTo>
                    <a:pt x="229" y="1365"/>
                    <a:pt x="135" y="1479"/>
                    <a:pt x="73" y="1615"/>
                  </a:cubicBezTo>
                  <a:cubicBezTo>
                    <a:pt x="42" y="1688"/>
                    <a:pt x="10" y="1761"/>
                    <a:pt x="0" y="1834"/>
                  </a:cubicBezTo>
                  <a:cubicBezTo>
                    <a:pt x="0" y="1875"/>
                    <a:pt x="0" y="1917"/>
                    <a:pt x="0" y="1948"/>
                  </a:cubicBezTo>
                  <a:cubicBezTo>
                    <a:pt x="0" y="1990"/>
                    <a:pt x="10" y="2032"/>
                    <a:pt x="31" y="2063"/>
                  </a:cubicBezTo>
                  <a:cubicBezTo>
                    <a:pt x="31" y="2073"/>
                    <a:pt x="52" y="2063"/>
                    <a:pt x="52" y="2052"/>
                  </a:cubicBezTo>
                  <a:cubicBezTo>
                    <a:pt x="52" y="2021"/>
                    <a:pt x="42" y="1990"/>
                    <a:pt x="31" y="1959"/>
                  </a:cubicBezTo>
                  <a:cubicBezTo>
                    <a:pt x="31" y="1917"/>
                    <a:pt x="31" y="1886"/>
                    <a:pt x="42" y="1844"/>
                  </a:cubicBezTo>
                  <a:cubicBezTo>
                    <a:pt x="52" y="1782"/>
                    <a:pt x="73" y="1709"/>
                    <a:pt x="94" y="1646"/>
                  </a:cubicBezTo>
                  <a:cubicBezTo>
                    <a:pt x="156" y="1511"/>
                    <a:pt x="250" y="1396"/>
                    <a:pt x="323" y="1271"/>
                  </a:cubicBezTo>
                  <a:cubicBezTo>
                    <a:pt x="479" y="1021"/>
                    <a:pt x="562" y="729"/>
                    <a:pt x="531" y="438"/>
                  </a:cubicBezTo>
                  <a:cubicBezTo>
                    <a:pt x="521" y="365"/>
                    <a:pt x="500" y="282"/>
                    <a:pt x="479" y="209"/>
                  </a:cubicBezTo>
                  <a:cubicBezTo>
                    <a:pt x="469" y="177"/>
                    <a:pt x="448" y="136"/>
                    <a:pt x="427" y="104"/>
                  </a:cubicBezTo>
                  <a:cubicBezTo>
                    <a:pt x="417" y="63"/>
                    <a:pt x="396" y="32"/>
                    <a:pt x="364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3735869" y="943291"/>
              <a:ext cx="88919" cy="441094"/>
            </a:xfrm>
            <a:custGeom>
              <a:rect b="b" l="l" r="r" t="t"/>
              <a:pathLst>
                <a:path extrusionOk="0" h="2143" w="432">
                  <a:moveTo>
                    <a:pt x="411" y="0"/>
                  </a:moveTo>
                  <a:lnTo>
                    <a:pt x="411" y="0"/>
                  </a:lnTo>
                  <a:cubicBezTo>
                    <a:pt x="411" y="63"/>
                    <a:pt x="411" y="136"/>
                    <a:pt x="411" y="209"/>
                  </a:cubicBezTo>
                  <a:cubicBezTo>
                    <a:pt x="411" y="282"/>
                    <a:pt x="401" y="344"/>
                    <a:pt x="391" y="417"/>
                  </a:cubicBezTo>
                  <a:cubicBezTo>
                    <a:pt x="370" y="553"/>
                    <a:pt x="318" y="688"/>
                    <a:pt x="266" y="813"/>
                  </a:cubicBezTo>
                  <a:cubicBezTo>
                    <a:pt x="234" y="886"/>
                    <a:pt x="203" y="948"/>
                    <a:pt x="172" y="1021"/>
                  </a:cubicBezTo>
                  <a:cubicBezTo>
                    <a:pt x="141" y="1084"/>
                    <a:pt x="120" y="1146"/>
                    <a:pt x="99" y="1219"/>
                  </a:cubicBezTo>
                  <a:cubicBezTo>
                    <a:pt x="57" y="1355"/>
                    <a:pt x="26" y="1500"/>
                    <a:pt x="5" y="1646"/>
                  </a:cubicBezTo>
                  <a:cubicBezTo>
                    <a:pt x="5" y="1730"/>
                    <a:pt x="-5" y="1813"/>
                    <a:pt x="5" y="1896"/>
                  </a:cubicBezTo>
                  <a:cubicBezTo>
                    <a:pt x="5" y="1938"/>
                    <a:pt x="5" y="1980"/>
                    <a:pt x="16" y="2011"/>
                  </a:cubicBezTo>
                  <a:cubicBezTo>
                    <a:pt x="16" y="2053"/>
                    <a:pt x="26" y="2105"/>
                    <a:pt x="36" y="2136"/>
                  </a:cubicBezTo>
                  <a:cubicBezTo>
                    <a:pt x="47" y="2146"/>
                    <a:pt x="57" y="2146"/>
                    <a:pt x="57" y="2136"/>
                  </a:cubicBezTo>
                  <a:cubicBezTo>
                    <a:pt x="57" y="2094"/>
                    <a:pt x="47" y="2063"/>
                    <a:pt x="47" y="2021"/>
                  </a:cubicBezTo>
                  <a:cubicBezTo>
                    <a:pt x="47" y="1990"/>
                    <a:pt x="36" y="1948"/>
                    <a:pt x="36" y="1917"/>
                  </a:cubicBezTo>
                  <a:cubicBezTo>
                    <a:pt x="36" y="1844"/>
                    <a:pt x="36" y="1771"/>
                    <a:pt x="36" y="1698"/>
                  </a:cubicBezTo>
                  <a:cubicBezTo>
                    <a:pt x="47" y="1542"/>
                    <a:pt x="78" y="1396"/>
                    <a:pt x="120" y="1261"/>
                  </a:cubicBezTo>
                  <a:cubicBezTo>
                    <a:pt x="161" y="1115"/>
                    <a:pt x="214" y="990"/>
                    <a:pt x="276" y="855"/>
                  </a:cubicBezTo>
                  <a:cubicBezTo>
                    <a:pt x="339" y="730"/>
                    <a:pt x="380" y="594"/>
                    <a:pt x="411" y="459"/>
                  </a:cubicBezTo>
                  <a:cubicBezTo>
                    <a:pt x="422" y="386"/>
                    <a:pt x="432" y="313"/>
                    <a:pt x="432" y="230"/>
                  </a:cubicBezTo>
                  <a:cubicBezTo>
                    <a:pt x="432" y="157"/>
                    <a:pt x="422" y="73"/>
                    <a:pt x="4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3666094" y="763191"/>
              <a:ext cx="109502" cy="417629"/>
            </a:xfrm>
            <a:custGeom>
              <a:rect b="b" l="l" r="r" t="t"/>
              <a:pathLst>
                <a:path extrusionOk="0" h="2029" w="532">
                  <a:moveTo>
                    <a:pt x="396" y="0"/>
                  </a:moveTo>
                  <a:lnTo>
                    <a:pt x="396" y="0"/>
                  </a:lnTo>
                  <a:cubicBezTo>
                    <a:pt x="459" y="115"/>
                    <a:pt x="500" y="250"/>
                    <a:pt x="500" y="386"/>
                  </a:cubicBezTo>
                  <a:cubicBezTo>
                    <a:pt x="500" y="532"/>
                    <a:pt x="448" y="667"/>
                    <a:pt x="407" y="803"/>
                  </a:cubicBezTo>
                  <a:cubicBezTo>
                    <a:pt x="386" y="875"/>
                    <a:pt x="355" y="938"/>
                    <a:pt x="313" y="1000"/>
                  </a:cubicBezTo>
                  <a:cubicBezTo>
                    <a:pt x="271" y="1053"/>
                    <a:pt x="230" y="1115"/>
                    <a:pt x="198" y="1167"/>
                  </a:cubicBezTo>
                  <a:cubicBezTo>
                    <a:pt x="125" y="1292"/>
                    <a:pt x="73" y="1417"/>
                    <a:pt x="32" y="1542"/>
                  </a:cubicBezTo>
                  <a:cubicBezTo>
                    <a:pt x="21" y="1625"/>
                    <a:pt x="0" y="1698"/>
                    <a:pt x="0" y="1782"/>
                  </a:cubicBezTo>
                  <a:cubicBezTo>
                    <a:pt x="0" y="1865"/>
                    <a:pt x="0" y="1948"/>
                    <a:pt x="21" y="2021"/>
                  </a:cubicBezTo>
                  <a:cubicBezTo>
                    <a:pt x="32" y="2032"/>
                    <a:pt x="53" y="2032"/>
                    <a:pt x="53" y="2021"/>
                  </a:cubicBezTo>
                  <a:cubicBezTo>
                    <a:pt x="42" y="1948"/>
                    <a:pt x="32" y="1875"/>
                    <a:pt x="32" y="1803"/>
                  </a:cubicBezTo>
                  <a:cubicBezTo>
                    <a:pt x="32" y="1730"/>
                    <a:pt x="42" y="1657"/>
                    <a:pt x="63" y="1584"/>
                  </a:cubicBezTo>
                  <a:cubicBezTo>
                    <a:pt x="94" y="1448"/>
                    <a:pt x="146" y="1313"/>
                    <a:pt x="219" y="1198"/>
                  </a:cubicBezTo>
                  <a:cubicBezTo>
                    <a:pt x="261" y="1136"/>
                    <a:pt x="303" y="1073"/>
                    <a:pt x="334" y="1021"/>
                  </a:cubicBezTo>
                  <a:cubicBezTo>
                    <a:pt x="375" y="959"/>
                    <a:pt x="407" y="896"/>
                    <a:pt x="428" y="834"/>
                  </a:cubicBezTo>
                  <a:cubicBezTo>
                    <a:pt x="459" y="761"/>
                    <a:pt x="480" y="698"/>
                    <a:pt x="490" y="625"/>
                  </a:cubicBezTo>
                  <a:cubicBezTo>
                    <a:pt x="511" y="553"/>
                    <a:pt x="532" y="480"/>
                    <a:pt x="532" y="407"/>
                  </a:cubicBezTo>
                  <a:cubicBezTo>
                    <a:pt x="532" y="334"/>
                    <a:pt x="521" y="261"/>
                    <a:pt x="500" y="188"/>
                  </a:cubicBezTo>
                  <a:cubicBezTo>
                    <a:pt x="480" y="115"/>
                    <a:pt x="448" y="53"/>
                    <a:pt x="407" y="0"/>
                  </a:cubicBezTo>
                  <a:lnTo>
                    <a:pt x="396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619576" y="643193"/>
              <a:ext cx="81715" cy="361849"/>
            </a:xfrm>
            <a:custGeom>
              <a:rect b="b" l="l" r="r" t="t"/>
              <a:pathLst>
                <a:path extrusionOk="0" h="1758" w="397">
                  <a:moveTo>
                    <a:pt x="289" y="0"/>
                  </a:moveTo>
                  <a:lnTo>
                    <a:pt x="289" y="0"/>
                  </a:lnTo>
                  <a:cubicBezTo>
                    <a:pt x="279" y="115"/>
                    <a:pt x="320" y="219"/>
                    <a:pt x="341" y="323"/>
                  </a:cubicBezTo>
                  <a:cubicBezTo>
                    <a:pt x="351" y="375"/>
                    <a:pt x="362" y="427"/>
                    <a:pt x="362" y="479"/>
                  </a:cubicBezTo>
                  <a:cubicBezTo>
                    <a:pt x="362" y="542"/>
                    <a:pt x="351" y="594"/>
                    <a:pt x="331" y="656"/>
                  </a:cubicBezTo>
                  <a:cubicBezTo>
                    <a:pt x="289" y="771"/>
                    <a:pt x="237" y="896"/>
                    <a:pt x="185" y="1011"/>
                  </a:cubicBezTo>
                  <a:cubicBezTo>
                    <a:pt x="143" y="1125"/>
                    <a:pt x="81" y="1229"/>
                    <a:pt x="49" y="1354"/>
                  </a:cubicBezTo>
                  <a:cubicBezTo>
                    <a:pt x="29" y="1417"/>
                    <a:pt x="18" y="1479"/>
                    <a:pt x="8" y="1552"/>
                  </a:cubicBezTo>
                  <a:cubicBezTo>
                    <a:pt x="-3" y="1615"/>
                    <a:pt x="-3" y="1688"/>
                    <a:pt x="18" y="1750"/>
                  </a:cubicBezTo>
                  <a:cubicBezTo>
                    <a:pt x="29" y="1761"/>
                    <a:pt x="49" y="1761"/>
                    <a:pt x="49" y="1750"/>
                  </a:cubicBezTo>
                  <a:cubicBezTo>
                    <a:pt x="49" y="1719"/>
                    <a:pt x="39" y="1688"/>
                    <a:pt x="39" y="1656"/>
                  </a:cubicBezTo>
                  <a:cubicBezTo>
                    <a:pt x="39" y="1625"/>
                    <a:pt x="39" y="1594"/>
                    <a:pt x="39" y="1563"/>
                  </a:cubicBezTo>
                  <a:cubicBezTo>
                    <a:pt x="39" y="1500"/>
                    <a:pt x="49" y="1448"/>
                    <a:pt x="70" y="1386"/>
                  </a:cubicBezTo>
                  <a:cubicBezTo>
                    <a:pt x="101" y="1271"/>
                    <a:pt x="154" y="1156"/>
                    <a:pt x="206" y="1042"/>
                  </a:cubicBezTo>
                  <a:cubicBezTo>
                    <a:pt x="258" y="927"/>
                    <a:pt x="299" y="813"/>
                    <a:pt x="341" y="698"/>
                  </a:cubicBezTo>
                  <a:cubicBezTo>
                    <a:pt x="362" y="646"/>
                    <a:pt x="383" y="583"/>
                    <a:pt x="393" y="531"/>
                  </a:cubicBezTo>
                  <a:cubicBezTo>
                    <a:pt x="404" y="469"/>
                    <a:pt x="393" y="417"/>
                    <a:pt x="383" y="365"/>
                  </a:cubicBezTo>
                  <a:cubicBezTo>
                    <a:pt x="372" y="302"/>
                    <a:pt x="351" y="250"/>
                    <a:pt x="331" y="188"/>
                  </a:cubicBezTo>
                  <a:cubicBezTo>
                    <a:pt x="331" y="156"/>
                    <a:pt x="320" y="125"/>
                    <a:pt x="310" y="104"/>
                  </a:cubicBezTo>
                  <a:cubicBezTo>
                    <a:pt x="299" y="73"/>
                    <a:pt x="299" y="31"/>
                    <a:pt x="28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574706" y="488821"/>
              <a:ext cx="76775" cy="299483"/>
            </a:xfrm>
            <a:custGeom>
              <a:rect b="b" l="l" r="r" t="t"/>
              <a:pathLst>
                <a:path extrusionOk="0" h="1455" w="373">
                  <a:moveTo>
                    <a:pt x="278" y="0"/>
                  </a:moveTo>
                  <a:lnTo>
                    <a:pt x="278" y="0"/>
                  </a:lnTo>
                  <a:cubicBezTo>
                    <a:pt x="288" y="42"/>
                    <a:pt x="309" y="94"/>
                    <a:pt x="319" y="136"/>
                  </a:cubicBezTo>
                  <a:cubicBezTo>
                    <a:pt x="330" y="188"/>
                    <a:pt x="340" y="229"/>
                    <a:pt x="340" y="281"/>
                  </a:cubicBezTo>
                  <a:cubicBezTo>
                    <a:pt x="351" y="375"/>
                    <a:pt x="330" y="479"/>
                    <a:pt x="309" y="573"/>
                  </a:cubicBezTo>
                  <a:cubicBezTo>
                    <a:pt x="278" y="667"/>
                    <a:pt x="247" y="771"/>
                    <a:pt x="194" y="854"/>
                  </a:cubicBezTo>
                  <a:cubicBezTo>
                    <a:pt x="153" y="948"/>
                    <a:pt x="101" y="1031"/>
                    <a:pt x="59" y="1125"/>
                  </a:cubicBezTo>
                  <a:cubicBezTo>
                    <a:pt x="38" y="1177"/>
                    <a:pt x="17" y="1229"/>
                    <a:pt x="7" y="1292"/>
                  </a:cubicBezTo>
                  <a:cubicBezTo>
                    <a:pt x="-3" y="1344"/>
                    <a:pt x="-3" y="1406"/>
                    <a:pt x="17" y="1448"/>
                  </a:cubicBezTo>
                  <a:cubicBezTo>
                    <a:pt x="28" y="1458"/>
                    <a:pt x="38" y="1458"/>
                    <a:pt x="38" y="1448"/>
                  </a:cubicBezTo>
                  <a:cubicBezTo>
                    <a:pt x="38" y="1417"/>
                    <a:pt x="38" y="1396"/>
                    <a:pt x="38" y="1375"/>
                  </a:cubicBezTo>
                  <a:cubicBezTo>
                    <a:pt x="38" y="1344"/>
                    <a:pt x="38" y="1313"/>
                    <a:pt x="38" y="1292"/>
                  </a:cubicBezTo>
                  <a:cubicBezTo>
                    <a:pt x="49" y="1240"/>
                    <a:pt x="69" y="1188"/>
                    <a:pt x="90" y="1136"/>
                  </a:cubicBezTo>
                  <a:cubicBezTo>
                    <a:pt x="132" y="1042"/>
                    <a:pt x="184" y="958"/>
                    <a:pt x="226" y="865"/>
                  </a:cubicBezTo>
                  <a:cubicBezTo>
                    <a:pt x="319" y="688"/>
                    <a:pt x="382" y="500"/>
                    <a:pt x="372" y="302"/>
                  </a:cubicBezTo>
                  <a:cubicBezTo>
                    <a:pt x="361" y="198"/>
                    <a:pt x="351" y="83"/>
                    <a:pt x="27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3551036" y="456712"/>
              <a:ext cx="64013" cy="156431"/>
            </a:xfrm>
            <a:custGeom>
              <a:rect b="b" l="l" r="r" t="t"/>
              <a:pathLst>
                <a:path extrusionOk="0" h="760" w="311">
                  <a:moveTo>
                    <a:pt x="257" y="10"/>
                  </a:moveTo>
                  <a:lnTo>
                    <a:pt x="257" y="10"/>
                  </a:lnTo>
                  <a:cubicBezTo>
                    <a:pt x="278" y="62"/>
                    <a:pt x="299" y="114"/>
                    <a:pt x="289" y="167"/>
                  </a:cubicBezTo>
                  <a:cubicBezTo>
                    <a:pt x="278" y="219"/>
                    <a:pt x="247" y="271"/>
                    <a:pt x="226" y="312"/>
                  </a:cubicBezTo>
                  <a:cubicBezTo>
                    <a:pt x="195" y="364"/>
                    <a:pt x="164" y="406"/>
                    <a:pt x="132" y="458"/>
                  </a:cubicBezTo>
                  <a:cubicBezTo>
                    <a:pt x="101" y="500"/>
                    <a:pt x="59" y="552"/>
                    <a:pt x="39" y="594"/>
                  </a:cubicBezTo>
                  <a:cubicBezTo>
                    <a:pt x="18" y="646"/>
                    <a:pt x="-13" y="708"/>
                    <a:pt x="7" y="760"/>
                  </a:cubicBezTo>
                  <a:cubicBezTo>
                    <a:pt x="18" y="760"/>
                    <a:pt x="28" y="760"/>
                    <a:pt x="28" y="750"/>
                  </a:cubicBezTo>
                  <a:cubicBezTo>
                    <a:pt x="28" y="729"/>
                    <a:pt x="28" y="698"/>
                    <a:pt x="39" y="677"/>
                  </a:cubicBezTo>
                  <a:cubicBezTo>
                    <a:pt x="49" y="646"/>
                    <a:pt x="59" y="625"/>
                    <a:pt x="70" y="604"/>
                  </a:cubicBezTo>
                  <a:cubicBezTo>
                    <a:pt x="101" y="552"/>
                    <a:pt x="132" y="500"/>
                    <a:pt x="164" y="458"/>
                  </a:cubicBezTo>
                  <a:cubicBezTo>
                    <a:pt x="195" y="406"/>
                    <a:pt x="226" y="354"/>
                    <a:pt x="257" y="312"/>
                  </a:cubicBezTo>
                  <a:cubicBezTo>
                    <a:pt x="278" y="271"/>
                    <a:pt x="309" y="219"/>
                    <a:pt x="309" y="167"/>
                  </a:cubicBezTo>
                  <a:cubicBezTo>
                    <a:pt x="320" y="114"/>
                    <a:pt x="289" y="62"/>
                    <a:pt x="268" y="0"/>
                  </a:cubicBezTo>
                  <a:lnTo>
                    <a:pt x="257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4501551" y="1241125"/>
              <a:ext cx="163841" cy="92624"/>
            </a:xfrm>
            <a:custGeom>
              <a:rect b="b" l="l" r="r" t="t"/>
              <a:pathLst>
                <a:path extrusionOk="0" h="450" w="796">
                  <a:moveTo>
                    <a:pt x="45" y="106"/>
                  </a:moveTo>
                  <a:lnTo>
                    <a:pt x="45" y="106"/>
                  </a:lnTo>
                  <a:cubicBezTo>
                    <a:pt x="-18" y="64"/>
                    <a:pt x="-7" y="22"/>
                    <a:pt x="24" y="12"/>
                  </a:cubicBezTo>
                  <a:cubicBezTo>
                    <a:pt x="55" y="-9"/>
                    <a:pt x="138" y="1"/>
                    <a:pt x="201" y="22"/>
                  </a:cubicBezTo>
                  <a:cubicBezTo>
                    <a:pt x="253" y="33"/>
                    <a:pt x="326" y="43"/>
                    <a:pt x="368" y="33"/>
                  </a:cubicBezTo>
                  <a:cubicBezTo>
                    <a:pt x="409" y="12"/>
                    <a:pt x="545" y="22"/>
                    <a:pt x="618" y="95"/>
                  </a:cubicBezTo>
                  <a:cubicBezTo>
                    <a:pt x="701" y="158"/>
                    <a:pt x="805" y="262"/>
                    <a:pt x="795" y="335"/>
                  </a:cubicBezTo>
                  <a:cubicBezTo>
                    <a:pt x="784" y="397"/>
                    <a:pt x="795" y="460"/>
                    <a:pt x="753" y="449"/>
                  </a:cubicBezTo>
                  <a:cubicBezTo>
                    <a:pt x="711" y="439"/>
                    <a:pt x="690" y="397"/>
                    <a:pt x="618" y="376"/>
                  </a:cubicBezTo>
                  <a:cubicBezTo>
                    <a:pt x="545" y="366"/>
                    <a:pt x="524" y="376"/>
                    <a:pt x="503" y="324"/>
                  </a:cubicBezTo>
                  <a:cubicBezTo>
                    <a:pt x="472" y="272"/>
                    <a:pt x="461" y="241"/>
                    <a:pt x="399" y="178"/>
                  </a:cubicBezTo>
                  <a:cubicBezTo>
                    <a:pt x="336" y="126"/>
                    <a:pt x="222" y="95"/>
                    <a:pt x="180" y="85"/>
                  </a:cubicBezTo>
                  <a:cubicBezTo>
                    <a:pt x="149" y="85"/>
                    <a:pt x="45" y="106"/>
                    <a:pt x="45" y="106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4687209" y="1277557"/>
              <a:ext cx="95505" cy="54751"/>
            </a:xfrm>
            <a:custGeom>
              <a:rect b="b" l="l" r="r" t="t"/>
              <a:pathLst>
                <a:path extrusionOk="0" h="266" w="464">
                  <a:moveTo>
                    <a:pt x="236" y="1"/>
                  </a:moveTo>
                  <a:lnTo>
                    <a:pt x="236" y="1"/>
                  </a:lnTo>
                  <a:cubicBezTo>
                    <a:pt x="91" y="-9"/>
                    <a:pt x="18" y="64"/>
                    <a:pt x="7" y="116"/>
                  </a:cubicBezTo>
                  <a:cubicBezTo>
                    <a:pt x="7" y="168"/>
                    <a:pt x="-34" y="231"/>
                    <a:pt x="80" y="251"/>
                  </a:cubicBezTo>
                  <a:cubicBezTo>
                    <a:pt x="195" y="262"/>
                    <a:pt x="351" y="283"/>
                    <a:pt x="403" y="241"/>
                  </a:cubicBezTo>
                  <a:cubicBezTo>
                    <a:pt x="455" y="199"/>
                    <a:pt x="486" y="137"/>
                    <a:pt x="445" y="85"/>
                  </a:cubicBezTo>
                  <a:cubicBezTo>
                    <a:pt x="393" y="43"/>
                    <a:pt x="341" y="22"/>
                    <a:pt x="236" y="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4551568" y="1434398"/>
              <a:ext cx="898242" cy="1025239"/>
            </a:xfrm>
            <a:custGeom>
              <a:rect b="b" l="l" r="r" t="t"/>
              <a:pathLst>
                <a:path extrusionOk="0" h="4981" w="4364">
                  <a:moveTo>
                    <a:pt x="864" y="21"/>
                  </a:moveTo>
                  <a:lnTo>
                    <a:pt x="864" y="21"/>
                  </a:lnTo>
                  <a:cubicBezTo>
                    <a:pt x="760" y="21"/>
                    <a:pt x="687" y="229"/>
                    <a:pt x="687" y="229"/>
                  </a:cubicBezTo>
                  <a:cubicBezTo>
                    <a:pt x="489" y="250"/>
                    <a:pt x="489" y="250"/>
                    <a:pt x="489" y="250"/>
                  </a:cubicBezTo>
                  <a:cubicBezTo>
                    <a:pt x="260" y="427"/>
                    <a:pt x="260" y="427"/>
                    <a:pt x="260" y="427"/>
                  </a:cubicBezTo>
                  <a:cubicBezTo>
                    <a:pt x="260" y="427"/>
                    <a:pt x="145" y="406"/>
                    <a:pt x="135" y="417"/>
                  </a:cubicBezTo>
                  <a:cubicBezTo>
                    <a:pt x="125" y="427"/>
                    <a:pt x="72" y="552"/>
                    <a:pt x="72" y="552"/>
                  </a:cubicBezTo>
                  <a:cubicBezTo>
                    <a:pt x="197" y="822"/>
                    <a:pt x="197" y="822"/>
                    <a:pt x="197" y="822"/>
                  </a:cubicBezTo>
                  <a:cubicBezTo>
                    <a:pt x="208" y="1041"/>
                    <a:pt x="208" y="1041"/>
                    <a:pt x="208" y="1041"/>
                  </a:cubicBezTo>
                  <a:cubicBezTo>
                    <a:pt x="208" y="1041"/>
                    <a:pt x="10" y="1426"/>
                    <a:pt x="10" y="1436"/>
                  </a:cubicBezTo>
                  <a:cubicBezTo>
                    <a:pt x="10" y="1447"/>
                    <a:pt x="0" y="1593"/>
                    <a:pt x="0" y="1593"/>
                  </a:cubicBezTo>
                  <a:cubicBezTo>
                    <a:pt x="93" y="1645"/>
                    <a:pt x="93" y="1645"/>
                    <a:pt x="93" y="1645"/>
                  </a:cubicBezTo>
                  <a:cubicBezTo>
                    <a:pt x="93" y="1947"/>
                    <a:pt x="93" y="1947"/>
                    <a:pt x="93" y="1947"/>
                  </a:cubicBezTo>
                  <a:cubicBezTo>
                    <a:pt x="197" y="2061"/>
                    <a:pt x="197" y="2061"/>
                    <a:pt x="197" y="2061"/>
                  </a:cubicBezTo>
                  <a:cubicBezTo>
                    <a:pt x="500" y="2134"/>
                    <a:pt x="500" y="2134"/>
                    <a:pt x="500" y="2134"/>
                  </a:cubicBezTo>
                  <a:cubicBezTo>
                    <a:pt x="666" y="2218"/>
                    <a:pt x="666" y="2218"/>
                    <a:pt x="666" y="2218"/>
                  </a:cubicBezTo>
                  <a:cubicBezTo>
                    <a:pt x="666" y="2218"/>
                    <a:pt x="822" y="2551"/>
                    <a:pt x="833" y="2551"/>
                  </a:cubicBezTo>
                  <a:lnTo>
                    <a:pt x="1083" y="2645"/>
                  </a:lnTo>
                  <a:cubicBezTo>
                    <a:pt x="1083" y="2645"/>
                    <a:pt x="1312" y="2718"/>
                    <a:pt x="1343" y="2728"/>
                  </a:cubicBezTo>
                  <a:cubicBezTo>
                    <a:pt x="1364" y="2728"/>
                    <a:pt x="1572" y="2905"/>
                    <a:pt x="1572" y="2905"/>
                  </a:cubicBezTo>
                  <a:cubicBezTo>
                    <a:pt x="1635" y="3134"/>
                    <a:pt x="1635" y="3134"/>
                    <a:pt x="1635" y="3134"/>
                  </a:cubicBezTo>
                  <a:cubicBezTo>
                    <a:pt x="1770" y="3978"/>
                    <a:pt x="1770" y="3978"/>
                    <a:pt x="1770" y="3978"/>
                  </a:cubicBezTo>
                  <a:cubicBezTo>
                    <a:pt x="1968" y="4509"/>
                    <a:pt x="1968" y="4509"/>
                    <a:pt x="1968" y="4509"/>
                  </a:cubicBezTo>
                  <a:cubicBezTo>
                    <a:pt x="2260" y="4874"/>
                    <a:pt x="2260" y="4874"/>
                    <a:pt x="2260" y="4874"/>
                  </a:cubicBezTo>
                  <a:cubicBezTo>
                    <a:pt x="2260" y="4874"/>
                    <a:pt x="2479" y="4999"/>
                    <a:pt x="2500" y="4978"/>
                  </a:cubicBezTo>
                  <a:cubicBezTo>
                    <a:pt x="2510" y="4968"/>
                    <a:pt x="2625" y="4947"/>
                    <a:pt x="2625" y="4947"/>
                  </a:cubicBezTo>
                  <a:cubicBezTo>
                    <a:pt x="2625" y="4947"/>
                    <a:pt x="2708" y="4843"/>
                    <a:pt x="2708" y="4832"/>
                  </a:cubicBezTo>
                  <a:cubicBezTo>
                    <a:pt x="2697" y="4822"/>
                    <a:pt x="2645" y="4770"/>
                    <a:pt x="2645" y="4770"/>
                  </a:cubicBezTo>
                  <a:cubicBezTo>
                    <a:pt x="2500" y="4718"/>
                    <a:pt x="2500" y="4718"/>
                    <a:pt x="2500" y="4718"/>
                  </a:cubicBezTo>
                  <a:cubicBezTo>
                    <a:pt x="2510" y="4655"/>
                    <a:pt x="2520" y="4572"/>
                    <a:pt x="2520" y="4572"/>
                  </a:cubicBezTo>
                  <a:cubicBezTo>
                    <a:pt x="2604" y="4426"/>
                    <a:pt x="2604" y="4426"/>
                    <a:pt x="2604" y="4426"/>
                  </a:cubicBezTo>
                  <a:cubicBezTo>
                    <a:pt x="2666" y="4311"/>
                    <a:pt x="2666" y="4311"/>
                    <a:pt x="2666" y="4311"/>
                  </a:cubicBezTo>
                  <a:cubicBezTo>
                    <a:pt x="2625" y="4228"/>
                    <a:pt x="2625" y="4228"/>
                    <a:pt x="2625" y="4228"/>
                  </a:cubicBezTo>
                  <a:cubicBezTo>
                    <a:pt x="2593" y="4124"/>
                    <a:pt x="2593" y="4124"/>
                    <a:pt x="2593" y="4124"/>
                  </a:cubicBezTo>
                  <a:cubicBezTo>
                    <a:pt x="2593" y="4124"/>
                    <a:pt x="2645" y="4093"/>
                    <a:pt x="2666" y="4072"/>
                  </a:cubicBezTo>
                  <a:cubicBezTo>
                    <a:pt x="2687" y="4051"/>
                    <a:pt x="2802" y="4020"/>
                    <a:pt x="2822" y="4020"/>
                  </a:cubicBezTo>
                  <a:cubicBezTo>
                    <a:pt x="2843" y="4020"/>
                    <a:pt x="2968" y="3999"/>
                    <a:pt x="2968" y="3999"/>
                  </a:cubicBezTo>
                  <a:cubicBezTo>
                    <a:pt x="3010" y="3884"/>
                    <a:pt x="3010" y="3884"/>
                    <a:pt x="3010" y="3884"/>
                  </a:cubicBezTo>
                  <a:cubicBezTo>
                    <a:pt x="3010" y="3707"/>
                    <a:pt x="3010" y="3707"/>
                    <a:pt x="3010" y="3707"/>
                  </a:cubicBezTo>
                  <a:cubicBezTo>
                    <a:pt x="3125" y="3686"/>
                    <a:pt x="3125" y="3686"/>
                    <a:pt x="3125" y="3686"/>
                  </a:cubicBezTo>
                  <a:cubicBezTo>
                    <a:pt x="3239" y="3645"/>
                    <a:pt x="3239" y="3645"/>
                    <a:pt x="3239" y="3645"/>
                  </a:cubicBezTo>
                  <a:cubicBezTo>
                    <a:pt x="3322" y="3572"/>
                    <a:pt x="3322" y="3572"/>
                    <a:pt x="3322" y="3572"/>
                  </a:cubicBezTo>
                  <a:cubicBezTo>
                    <a:pt x="3354" y="3322"/>
                    <a:pt x="3354" y="3322"/>
                    <a:pt x="3354" y="3322"/>
                  </a:cubicBezTo>
                  <a:cubicBezTo>
                    <a:pt x="3375" y="3093"/>
                    <a:pt x="3375" y="3093"/>
                    <a:pt x="3375" y="3093"/>
                  </a:cubicBezTo>
                  <a:cubicBezTo>
                    <a:pt x="3718" y="2832"/>
                    <a:pt x="3718" y="2832"/>
                    <a:pt x="3718" y="2832"/>
                  </a:cubicBezTo>
                  <a:cubicBezTo>
                    <a:pt x="4031" y="2520"/>
                    <a:pt x="4031" y="2520"/>
                    <a:pt x="4031" y="2520"/>
                  </a:cubicBezTo>
                  <a:cubicBezTo>
                    <a:pt x="4083" y="2291"/>
                    <a:pt x="4083" y="2291"/>
                    <a:pt x="4083" y="2291"/>
                  </a:cubicBezTo>
                  <a:cubicBezTo>
                    <a:pt x="4093" y="1905"/>
                    <a:pt x="4093" y="1905"/>
                    <a:pt x="4093" y="1905"/>
                  </a:cubicBezTo>
                  <a:cubicBezTo>
                    <a:pt x="4364" y="1468"/>
                    <a:pt x="4364" y="1468"/>
                    <a:pt x="4364" y="1468"/>
                  </a:cubicBezTo>
                  <a:cubicBezTo>
                    <a:pt x="4312" y="1291"/>
                    <a:pt x="4312" y="1291"/>
                    <a:pt x="4312" y="1291"/>
                  </a:cubicBezTo>
                  <a:cubicBezTo>
                    <a:pt x="4218" y="1166"/>
                    <a:pt x="4218" y="1166"/>
                    <a:pt x="4218" y="1166"/>
                  </a:cubicBezTo>
                  <a:cubicBezTo>
                    <a:pt x="4000" y="1093"/>
                    <a:pt x="4000" y="1093"/>
                    <a:pt x="4000" y="1093"/>
                  </a:cubicBezTo>
                  <a:cubicBezTo>
                    <a:pt x="3677" y="1093"/>
                    <a:pt x="3677" y="1093"/>
                    <a:pt x="3677" y="1093"/>
                  </a:cubicBezTo>
                  <a:cubicBezTo>
                    <a:pt x="3677" y="1093"/>
                    <a:pt x="3552" y="999"/>
                    <a:pt x="3531" y="988"/>
                  </a:cubicBezTo>
                  <a:cubicBezTo>
                    <a:pt x="3510" y="968"/>
                    <a:pt x="3385" y="926"/>
                    <a:pt x="3385" y="926"/>
                  </a:cubicBezTo>
                  <a:cubicBezTo>
                    <a:pt x="3187" y="999"/>
                    <a:pt x="3187" y="999"/>
                    <a:pt x="3187" y="999"/>
                  </a:cubicBezTo>
                  <a:cubicBezTo>
                    <a:pt x="3052" y="988"/>
                    <a:pt x="3052" y="988"/>
                    <a:pt x="3052" y="988"/>
                  </a:cubicBezTo>
                  <a:cubicBezTo>
                    <a:pt x="3093" y="718"/>
                    <a:pt x="3093" y="718"/>
                    <a:pt x="3093" y="718"/>
                  </a:cubicBezTo>
                  <a:cubicBezTo>
                    <a:pt x="3041" y="604"/>
                    <a:pt x="3041" y="604"/>
                    <a:pt x="3041" y="604"/>
                  </a:cubicBezTo>
                  <a:cubicBezTo>
                    <a:pt x="2906" y="489"/>
                    <a:pt x="2906" y="489"/>
                    <a:pt x="2906" y="489"/>
                  </a:cubicBezTo>
                  <a:cubicBezTo>
                    <a:pt x="2906" y="489"/>
                    <a:pt x="2750" y="396"/>
                    <a:pt x="2729" y="385"/>
                  </a:cubicBezTo>
                  <a:cubicBezTo>
                    <a:pt x="2718" y="375"/>
                    <a:pt x="2458" y="292"/>
                    <a:pt x="2458" y="292"/>
                  </a:cubicBezTo>
                  <a:cubicBezTo>
                    <a:pt x="2145" y="354"/>
                    <a:pt x="2145" y="354"/>
                    <a:pt x="2145" y="354"/>
                  </a:cubicBezTo>
                  <a:cubicBezTo>
                    <a:pt x="2041" y="260"/>
                    <a:pt x="2041" y="260"/>
                    <a:pt x="2041" y="260"/>
                  </a:cubicBezTo>
                  <a:cubicBezTo>
                    <a:pt x="1854" y="52"/>
                    <a:pt x="1854" y="52"/>
                    <a:pt x="1854" y="52"/>
                  </a:cubicBezTo>
                  <a:cubicBezTo>
                    <a:pt x="1625" y="0"/>
                    <a:pt x="1625" y="0"/>
                    <a:pt x="1625" y="0"/>
                  </a:cubicBezTo>
                  <a:cubicBezTo>
                    <a:pt x="1458" y="42"/>
                    <a:pt x="1458" y="42"/>
                    <a:pt x="1458" y="42"/>
                  </a:cubicBezTo>
                  <a:lnTo>
                    <a:pt x="1218" y="135"/>
                  </a:lnTo>
                  <a:lnTo>
                    <a:pt x="1052" y="125"/>
                  </a:lnTo>
                  <a:cubicBezTo>
                    <a:pt x="958" y="52"/>
                    <a:pt x="958" y="52"/>
                    <a:pt x="958" y="52"/>
                  </a:cubicBezTo>
                  <a:cubicBezTo>
                    <a:pt x="864" y="21"/>
                    <a:pt x="864" y="21"/>
                    <a:pt x="864" y="2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5203220" y="594000"/>
              <a:ext cx="604729" cy="795327"/>
            </a:xfrm>
            <a:custGeom>
              <a:rect b="b" l="l" r="r" t="t"/>
              <a:pathLst>
                <a:path extrusionOk="0" h="3864" w="2938">
                  <a:moveTo>
                    <a:pt x="219" y="0"/>
                  </a:moveTo>
                  <a:lnTo>
                    <a:pt x="219" y="0"/>
                  </a:lnTo>
                  <a:cubicBezTo>
                    <a:pt x="250" y="104"/>
                    <a:pt x="250" y="104"/>
                    <a:pt x="250" y="104"/>
                  </a:cubicBezTo>
                  <a:cubicBezTo>
                    <a:pt x="250" y="104"/>
                    <a:pt x="219" y="125"/>
                    <a:pt x="209" y="114"/>
                  </a:cubicBezTo>
                  <a:cubicBezTo>
                    <a:pt x="188" y="114"/>
                    <a:pt x="52" y="104"/>
                    <a:pt x="42" y="104"/>
                  </a:cubicBezTo>
                  <a:lnTo>
                    <a:pt x="0" y="156"/>
                  </a:lnTo>
                  <a:cubicBezTo>
                    <a:pt x="0" y="156"/>
                    <a:pt x="31" y="260"/>
                    <a:pt x="42" y="260"/>
                  </a:cubicBezTo>
                  <a:lnTo>
                    <a:pt x="125" y="302"/>
                  </a:lnTo>
                  <a:cubicBezTo>
                    <a:pt x="334" y="281"/>
                    <a:pt x="334" y="281"/>
                    <a:pt x="334" y="281"/>
                  </a:cubicBezTo>
                  <a:cubicBezTo>
                    <a:pt x="334" y="281"/>
                    <a:pt x="500" y="312"/>
                    <a:pt x="511" y="312"/>
                  </a:cubicBezTo>
                  <a:lnTo>
                    <a:pt x="698" y="406"/>
                  </a:lnTo>
                  <a:cubicBezTo>
                    <a:pt x="844" y="531"/>
                    <a:pt x="844" y="531"/>
                    <a:pt x="844" y="531"/>
                  </a:cubicBezTo>
                  <a:cubicBezTo>
                    <a:pt x="906" y="635"/>
                    <a:pt x="906" y="635"/>
                    <a:pt x="906" y="635"/>
                  </a:cubicBezTo>
                  <a:cubicBezTo>
                    <a:pt x="875" y="687"/>
                    <a:pt x="875" y="687"/>
                    <a:pt x="875" y="687"/>
                  </a:cubicBezTo>
                  <a:cubicBezTo>
                    <a:pt x="761" y="750"/>
                    <a:pt x="761" y="750"/>
                    <a:pt x="761" y="750"/>
                  </a:cubicBezTo>
                  <a:cubicBezTo>
                    <a:pt x="771" y="885"/>
                    <a:pt x="771" y="885"/>
                    <a:pt x="771" y="885"/>
                  </a:cubicBezTo>
                  <a:cubicBezTo>
                    <a:pt x="813" y="958"/>
                    <a:pt x="813" y="958"/>
                    <a:pt x="813" y="958"/>
                  </a:cubicBezTo>
                  <a:cubicBezTo>
                    <a:pt x="948" y="1020"/>
                    <a:pt x="948" y="1020"/>
                    <a:pt x="948" y="1020"/>
                  </a:cubicBezTo>
                  <a:cubicBezTo>
                    <a:pt x="1115" y="1020"/>
                    <a:pt x="1115" y="1020"/>
                    <a:pt x="1115" y="1020"/>
                  </a:cubicBezTo>
                  <a:cubicBezTo>
                    <a:pt x="1188" y="1031"/>
                    <a:pt x="1188" y="1031"/>
                    <a:pt x="1188" y="1031"/>
                  </a:cubicBezTo>
                  <a:cubicBezTo>
                    <a:pt x="1375" y="1260"/>
                    <a:pt x="1375" y="1260"/>
                    <a:pt x="1375" y="1260"/>
                  </a:cubicBezTo>
                  <a:cubicBezTo>
                    <a:pt x="1521" y="1604"/>
                    <a:pt x="1521" y="1604"/>
                    <a:pt x="1521" y="1604"/>
                  </a:cubicBezTo>
                  <a:cubicBezTo>
                    <a:pt x="1552" y="1906"/>
                    <a:pt x="1552" y="1906"/>
                    <a:pt x="1552" y="1906"/>
                  </a:cubicBezTo>
                  <a:cubicBezTo>
                    <a:pt x="1636" y="2052"/>
                    <a:pt x="1636" y="2052"/>
                    <a:pt x="1636" y="2052"/>
                  </a:cubicBezTo>
                  <a:cubicBezTo>
                    <a:pt x="1740" y="2302"/>
                    <a:pt x="1740" y="2302"/>
                    <a:pt x="1740" y="2302"/>
                  </a:cubicBezTo>
                  <a:cubicBezTo>
                    <a:pt x="1802" y="2614"/>
                    <a:pt x="1802" y="2614"/>
                    <a:pt x="1802" y="2614"/>
                  </a:cubicBezTo>
                  <a:cubicBezTo>
                    <a:pt x="1844" y="2739"/>
                    <a:pt x="1844" y="2739"/>
                    <a:pt x="1844" y="2739"/>
                  </a:cubicBezTo>
                  <a:cubicBezTo>
                    <a:pt x="1844" y="2739"/>
                    <a:pt x="1969" y="2843"/>
                    <a:pt x="1979" y="2854"/>
                  </a:cubicBezTo>
                  <a:lnTo>
                    <a:pt x="2156" y="2937"/>
                  </a:lnTo>
                  <a:cubicBezTo>
                    <a:pt x="2354" y="3281"/>
                    <a:pt x="2354" y="3281"/>
                    <a:pt x="2354" y="3281"/>
                  </a:cubicBezTo>
                  <a:cubicBezTo>
                    <a:pt x="2354" y="3281"/>
                    <a:pt x="2448" y="3645"/>
                    <a:pt x="2448" y="3656"/>
                  </a:cubicBezTo>
                  <a:cubicBezTo>
                    <a:pt x="2458" y="3666"/>
                    <a:pt x="2552" y="3864"/>
                    <a:pt x="2573" y="3864"/>
                  </a:cubicBezTo>
                  <a:cubicBezTo>
                    <a:pt x="2584" y="3864"/>
                    <a:pt x="2750" y="3781"/>
                    <a:pt x="2750" y="3781"/>
                  </a:cubicBezTo>
                  <a:cubicBezTo>
                    <a:pt x="2854" y="3791"/>
                    <a:pt x="2854" y="3791"/>
                    <a:pt x="2854" y="3791"/>
                  </a:cubicBezTo>
                  <a:cubicBezTo>
                    <a:pt x="2938" y="3864"/>
                    <a:pt x="2938" y="3864"/>
                    <a:pt x="2938" y="3864"/>
                  </a:cubicBezTo>
                  <a:cubicBezTo>
                    <a:pt x="2938" y="3864"/>
                    <a:pt x="2875" y="3437"/>
                    <a:pt x="2865" y="3406"/>
                  </a:cubicBezTo>
                  <a:cubicBezTo>
                    <a:pt x="2854" y="3364"/>
                    <a:pt x="2656" y="2531"/>
                    <a:pt x="2656" y="2531"/>
                  </a:cubicBezTo>
                  <a:cubicBezTo>
                    <a:pt x="2656" y="2531"/>
                    <a:pt x="2427" y="1968"/>
                    <a:pt x="2417" y="1958"/>
                  </a:cubicBezTo>
                  <a:cubicBezTo>
                    <a:pt x="2406" y="1947"/>
                    <a:pt x="2136" y="1635"/>
                    <a:pt x="2136" y="1635"/>
                  </a:cubicBezTo>
                  <a:cubicBezTo>
                    <a:pt x="1646" y="1187"/>
                    <a:pt x="1646" y="1187"/>
                    <a:pt x="1646" y="1187"/>
                  </a:cubicBezTo>
                  <a:cubicBezTo>
                    <a:pt x="1271" y="739"/>
                    <a:pt x="1271" y="739"/>
                    <a:pt x="1271" y="739"/>
                  </a:cubicBezTo>
                  <a:cubicBezTo>
                    <a:pt x="990" y="427"/>
                    <a:pt x="990" y="427"/>
                    <a:pt x="990" y="427"/>
                  </a:cubicBezTo>
                  <a:cubicBezTo>
                    <a:pt x="990" y="427"/>
                    <a:pt x="667" y="187"/>
                    <a:pt x="656" y="187"/>
                  </a:cubicBezTo>
                  <a:lnTo>
                    <a:pt x="365" y="52"/>
                  </a:lnTo>
                  <a:cubicBezTo>
                    <a:pt x="354" y="62"/>
                    <a:pt x="219" y="0"/>
                    <a:pt x="219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4487143" y="1235568"/>
              <a:ext cx="178043" cy="103532"/>
            </a:xfrm>
            <a:custGeom>
              <a:rect b="b" l="l" r="r" t="t"/>
              <a:pathLst>
                <a:path extrusionOk="0" h="503" w="865">
                  <a:moveTo>
                    <a:pt x="0" y="216"/>
                  </a:moveTo>
                  <a:lnTo>
                    <a:pt x="0" y="216"/>
                  </a:lnTo>
                  <a:cubicBezTo>
                    <a:pt x="115" y="112"/>
                    <a:pt x="281" y="112"/>
                    <a:pt x="396" y="185"/>
                  </a:cubicBezTo>
                  <a:cubicBezTo>
                    <a:pt x="427" y="205"/>
                    <a:pt x="458" y="226"/>
                    <a:pt x="479" y="258"/>
                  </a:cubicBezTo>
                  <a:cubicBezTo>
                    <a:pt x="500" y="278"/>
                    <a:pt x="510" y="320"/>
                    <a:pt x="531" y="351"/>
                  </a:cubicBezTo>
                  <a:cubicBezTo>
                    <a:pt x="552" y="372"/>
                    <a:pt x="573" y="403"/>
                    <a:pt x="604" y="414"/>
                  </a:cubicBezTo>
                  <a:cubicBezTo>
                    <a:pt x="625" y="424"/>
                    <a:pt x="646" y="424"/>
                    <a:pt x="656" y="414"/>
                  </a:cubicBezTo>
                  <a:cubicBezTo>
                    <a:pt x="677" y="414"/>
                    <a:pt x="698" y="414"/>
                    <a:pt x="708" y="424"/>
                  </a:cubicBezTo>
                  <a:cubicBezTo>
                    <a:pt x="750" y="445"/>
                    <a:pt x="792" y="528"/>
                    <a:pt x="844" y="497"/>
                  </a:cubicBezTo>
                  <a:cubicBezTo>
                    <a:pt x="865" y="487"/>
                    <a:pt x="865" y="476"/>
                    <a:pt x="865" y="455"/>
                  </a:cubicBezTo>
                  <a:cubicBezTo>
                    <a:pt x="865" y="435"/>
                    <a:pt x="865" y="403"/>
                    <a:pt x="854" y="383"/>
                  </a:cubicBezTo>
                  <a:cubicBezTo>
                    <a:pt x="854" y="341"/>
                    <a:pt x="844" y="289"/>
                    <a:pt x="823" y="247"/>
                  </a:cubicBezTo>
                  <a:cubicBezTo>
                    <a:pt x="792" y="164"/>
                    <a:pt x="729" y="101"/>
                    <a:pt x="646" y="60"/>
                  </a:cubicBezTo>
                  <a:cubicBezTo>
                    <a:pt x="604" y="39"/>
                    <a:pt x="563" y="28"/>
                    <a:pt x="521" y="28"/>
                  </a:cubicBezTo>
                  <a:cubicBezTo>
                    <a:pt x="479" y="28"/>
                    <a:pt x="427" y="39"/>
                    <a:pt x="385" y="49"/>
                  </a:cubicBezTo>
                  <a:cubicBezTo>
                    <a:pt x="323" y="49"/>
                    <a:pt x="271" y="28"/>
                    <a:pt x="219" y="8"/>
                  </a:cubicBezTo>
                  <a:cubicBezTo>
                    <a:pt x="177" y="-3"/>
                    <a:pt x="135" y="-3"/>
                    <a:pt x="94" y="18"/>
                  </a:cubicBezTo>
                  <a:cubicBezTo>
                    <a:pt x="63" y="28"/>
                    <a:pt x="31" y="60"/>
                    <a:pt x="31" y="101"/>
                  </a:cubicBezTo>
                  <a:cubicBezTo>
                    <a:pt x="42" y="122"/>
                    <a:pt x="52" y="133"/>
                    <a:pt x="73" y="143"/>
                  </a:cubicBezTo>
                  <a:cubicBezTo>
                    <a:pt x="94" y="153"/>
                    <a:pt x="115" y="153"/>
                    <a:pt x="135" y="153"/>
                  </a:cubicBezTo>
                  <a:cubicBezTo>
                    <a:pt x="156" y="143"/>
                    <a:pt x="146" y="122"/>
                    <a:pt x="135" y="122"/>
                  </a:cubicBezTo>
                  <a:cubicBezTo>
                    <a:pt x="115" y="122"/>
                    <a:pt x="94" y="122"/>
                    <a:pt x="83" y="112"/>
                  </a:cubicBezTo>
                  <a:cubicBezTo>
                    <a:pt x="73" y="112"/>
                    <a:pt x="63" y="101"/>
                    <a:pt x="63" y="101"/>
                  </a:cubicBezTo>
                  <a:cubicBezTo>
                    <a:pt x="63" y="91"/>
                    <a:pt x="63" y="80"/>
                    <a:pt x="73" y="80"/>
                  </a:cubicBezTo>
                  <a:cubicBezTo>
                    <a:pt x="83" y="49"/>
                    <a:pt x="115" y="39"/>
                    <a:pt x="146" y="28"/>
                  </a:cubicBezTo>
                  <a:cubicBezTo>
                    <a:pt x="177" y="28"/>
                    <a:pt x="219" y="39"/>
                    <a:pt x="250" y="49"/>
                  </a:cubicBezTo>
                  <a:cubicBezTo>
                    <a:pt x="281" y="60"/>
                    <a:pt x="323" y="80"/>
                    <a:pt x="365" y="80"/>
                  </a:cubicBezTo>
                  <a:cubicBezTo>
                    <a:pt x="406" y="80"/>
                    <a:pt x="448" y="60"/>
                    <a:pt x="490" y="60"/>
                  </a:cubicBezTo>
                  <a:cubicBezTo>
                    <a:pt x="531" y="49"/>
                    <a:pt x="563" y="60"/>
                    <a:pt x="604" y="70"/>
                  </a:cubicBezTo>
                  <a:cubicBezTo>
                    <a:pt x="677" y="101"/>
                    <a:pt x="740" y="153"/>
                    <a:pt x="771" y="216"/>
                  </a:cubicBezTo>
                  <a:cubicBezTo>
                    <a:pt x="823" y="299"/>
                    <a:pt x="833" y="393"/>
                    <a:pt x="833" y="476"/>
                  </a:cubicBezTo>
                  <a:cubicBezTo>
                    <a:pt x="844" y="466"/>
                    <a:pt x="844" y="466"/>
                    <a:pt x="844" y="466"/>
                  </a:cubicBezTo>
                  <a:cubicBezTo>
                    <a:pt x="823" y="487"/>
                    <a:pt x="792" y="455"/>
                    <a:pt x="781" y="445"/>
                  </a:cubicBezTo>
                  <a:cubicBezTo>
                    <a:pt x="760" y="424"/>
                    <a:pt x="740" y="403"/>
                    <a:pt x="708" y="393"/>
                  </a:cubicBezTo>
                  <a:cubicBezTo>
                    <a:pt x="698" y="383"/>
                    <a:pt x="677" y="383"/>
                    <a:pt x="667" y="393"/>
                  </a:cubicBezTo>
                  <a:cubicBezTo>
                    <a:pt x="646" y="393"/>
                    <a:pt x="625" y="393"/>
                    <a:pt x="604" y="383"/>
                  </a:cubicBezTo>
                  <a:cubicBezTo>
                    <a:pt x="573" y="372"/>
                    <a:pt x="552" y="330"/>
                    <a:pt x="531" y="299"/>
                  </a:cubicBezTo>
                  <a:cubicBezTo>
                    <a:pt x="500" y="237"/>
                    <a:pt x="458" y="185"/>
                    <a:pt x="396" y="164"/>
                  </a:cubicBezTo>
                  <a:cubicBezTo>
                    <a:pt x="333" y="133"/>
                    <a:pt x="271" y="122"/>
                    <a:pt x="198" y="122"/>
                  </a:cubicBezTo>
                  <a:cubicBezTo>
                    <a:pt x="125" y="133"/>
                    <a:pt x="52" y="164"/>
                    <a:pt x="0" y="2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4685150" y="1277762"/>
              <a:ext cx="93653" cy="55780"/>
            </a:xfrm>
            <a:custGeom>
              <a:rect b="b" l="l" r="r" t="t"/>
              <a:pathLst>
                <a:path extrusionOk="0" h="271" w="455">
                  <a:moveTo>
                    <a:pt x="69" y="11"/>
                  </a:moveTo>
                  <a:lnTo>
                    <a:pt x="69" y="11"/>
                  </a:lnTo>
                  <a:cubicBezTo>
                    <a:pt x="38" y="53"/>
                    <a:pt x="17" y="94"/>
                    <a:pt x="7" y="136"/>
                  </a:cubicBezTo>
                  <a:cubicBezTo>
                    <a:pt x="-4" y="167"/>
                    <a:pt x="-4" y="209"/>
                    <a:pt x="17" y="230"/>
                  </a:cubicBezTo>
                  <a:cubicBezTo>
                    <a:pt x="38" y="271"/>
                    <a:pt x="80" y="261"/>
                    <a:pt x="121" y="271"/>
                  </a:cubicBezTo>
                  <a:cubicBezTo>
                    <a:pt x="173" y="271"/>
                    <a:pt x="215" y="271"/>
                    <a:pt x="267" y="271"/>
                  </a:cubicBezTo>
                  <a:cubicBezTo>
                    <a:pt x="319" y="271"/>
                    <a:pt x="361" y="271"/>
                    <a:pt x="403" y="250"/>
                  </a:cubicBezTo>
                  <a:cubicBezTo>
                    <a:pt x="444" y="240"/>
                    <a:pt x="455" y="209"/>
                    <a:pt x="455" y="167"/>
                  </a:cubicBezTo>
                  <a:cubicBezTo>
                    <a:pt x="455" y="125"/>
                    <a:pt x="455" y="94"/>
                    <a:pt x="444" y="53"/>
                  </a:cubicBezTo>
                  <a:cubicBezTo>
                    <a:pt x="423" y="21"/>
                    <a:pt x="382" y="11"/>
                    <a:pt x="351" y="0"/>
                  </a:cubicBezTo>
                  <a:cubicBezTo>
                    <a:pt x="298" y="0"/>
                    <a:pt x="246" y="0"/>
                    <a:pt x="194" y="0"/>
                  </a:cubicBezTo>
                  <a:cubicBezTo>
                    <a:pt x="173" y="0"/>
                    <a:pt x="142" y="11"/>
                    <a:pt x="121" y="11"/>
                  </a:cubicBezTo>
                  <a:cubicBezTo>
                    <a:pt x="111" y="11"/>
                    <a:pt x="90" y="21"/>
                    <a:pt x="80" y="21"/>
                  </a:cubicBezTo>
                  <a:cubicBezTo>
                    <a:pt x="69" y="32"/>
                    <a:pt x="69" y="32"/>
                    <a:pt x="59" y="42"/>
                  </a:cubicBezTo>
                  <a:lnTo>
                    <a:pt x="59" y="53"/>
                  </a:lnTo>
                  <a:cubicBezTo>
                    <a:pt x="80" y="53"/>
                    <a:pt x="90" y="53"/>
                    <a:pt x="111" y="42"/>
                  </a:cubicBezTo>
                  <a:cubicBezTo>
                    <a:pt x="132" y="42"/>
                    <a:pt x="153" y="32"/>
                    <a:pt x="163" y="32"/>
                  </a:cubicBezTo>
                  <a:cubicBezTo>
                    <a:pt x="205" y="32"/>
                    <a:pt x="246" y="32"/>
                    <a:pt x="288" y="32"/>
                  </a:cubicBezTo>
                  <a:cubicBezTo>
                    <a:pt x="319" y="32"/>
                    <a:pt x="361" y="21"/>
                    <a:pt x="392" y="42"/>
                  </a:cubicBezTo>
                  <a:cubicBezTo>
                    <a:pt x="423" y="63"/>
                    <a:pt x="423" y="94"/>
                    <a:pt x="434" y="125"/>
                  </a:cubicBezTo>
                  <a:cubicBezTo>
                    <a:pt x="434" y="157"/>
                    <a:pt x="434" y="209"/>
                    <a:pt x="403" y="219"/>
                  </a:cubicBezTo>
                  <a:cubicBezTo>
                    <a:pt x="371" y="250"/>
                    <a:pt x="330" y="250"/>
                    <a:pt x="298" y="250"/>
                  </a:cubicBezTo>
                  <a:cubicBezTo>
                    <a:pt x="257" y="250"/>
                    <a:pt x="215" y="250"/>
                    <a:pt x="173" y="250"/>
                  </a:cubicBezTo>
                  <a:cubicBezTo>
                    <a:pt x="153" y="250"/>
                    <a:pt x="132" y="250"/>
                    <a:pt x="121" y="240"/>
                  </a:cubicBezTo>
                  <a:cubicBezTo>
                    <a:pt x="101" y="240"/>
                    <a:pt x="80" y="240"/>
                    <a:pt x="59" y="240"/>
                  </a:cubicBezTo>
                  <a:cubicBezTo>
                    <a:pt x="17" y="230"/>
                    <a:pt x="17" y="178"/>
                    <a:pt x="28" y="146"/>
                  </a:cubicBezTo>
                  <a:cubicBezTo>
                    <a:pt x="38" y="105"/>
                    <a:pt x="48" y="63"/>
                    <a:pt x="69" y="21"/>
                  </a:cubicBezTo>
                  <a:cubicBezTo>
                    <a:pt x="69" y="11"/>
                    <a:pt x="69" y="11"/>
                    <a:pt x="69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3404897" y="2029860"/>
              <a:ext cx="1892813" cy="744281"/>
            </a:xfrm>
            <a:custGeom>
              <a:rect b="b" l="l" r="r" t="t"/>
              <a:pathLst>
                <a:path extrusionOk="0" h="3616" w="9196">
                  <a:moveTo>
                    <a:pt x="9196" y="2418"/>
                  </a:moveTo>
                  <a:lnTo>
                    <a:pt x="9196" y="2418"/>
                  </a:lnTo>
                  <a:cubicBezTo>
                    <a:pt x="9196" y="2418"/>
                    <a:pt x="8883" y="2512"/>
                    <a:pt x="8862" y="2512"/>
                  </a:cubicBezTo>
                  <a:cubicBezTo>
                    <a:pt x="8831" y="2512"/>
                    <a:pt x="5508" y="3356"/>
                    <a:pt x="5518" y="3345"/>
                  </a:cubicBezTo>
                  <a:cubicBezTo>
                    <a:pt x="5529" y="3325"/>
                    <a:pt x="4634" y="3616"/>
                    <a:pt x="4634" y="3616"/>
                  </a:cubicBezTo>
                  <a:cubicBezTo>
                    <a:pt x="4634" y="3616"/>
                    <a:pt x="4332" y="3450"/>
                    <a:pt x="4290" y="3418"/>
                  </a:cubicBezTo>
                  <a:cubicBezTo>
                    <a:pt x="4259" y="3377"/>
                    <a:pt x="2728" y="2877"/>
                    <a:pt x="2707" y="2856"/>
                  </a:cubicBezTo>
                  <a:cubicBezTo>
                    <a:pt x="2697" y="2845"/>
                    <a:pt x="134" y="1700"/>
                    <a:pt x="134" y="1700"/>
                  </a:cubicBezTo>
                  <a:cubicBezTo>
                    <a:pt x="134" y="1700"/>
                    <a:pt x="82" y="1554"/>
                    <a:pt x="40" y="1345"/>
                  </a:cubicBezTo>
                  <a:cubicBezTo>
                    <a:pt x="9" y="1189"/>
                    <a:pt x="-12" y="991"/>
                    <a:pt x="9" y="793"/>
                  </a:cubicBezTo>
                  <a:cubicBezTo>
                    <a:pt x="51" y="345"/>
                    <a:pt x="207" y="116"/>
                    <a:pt x="207" y="116"/>
                  </a:cubicBezTo>
                  <a:cubicBezTo>
                    <a:pt x="207" y="116"/>
                    <a:pt x="863" y="-19"/>
                    <a:pt x="884" y="2"/>
                  </a:cubicBezTo>
                  <a:cubicBezTo>
                    <a:pt x="8237" y="470"/>
                    <a:pt x="8237" y="470"/>
                    <a:pt x="8237" y="470"/>
                  </a:cubicBezTo>
                  <a:cubicBezTo>
                    <a:pt x="9008" y="627"/>
                    <a:pt x="9008" y="627"/>
                    <a:pt x="9008" y="627"/>
                  </a:cubicBezTo>
                  <a:cubicBezTo>
                    <a:pt x="9008" y="627"/>
                    <a:pt x="9071" y="689"/>
                    <a:pt x="9123" y="752"/>
                  </a:cubicBezTo>
                  <a:cubicBezTo>
                    <a:pt x="9175" y="814"/>
                    <a:pt x="9102" y="960"/>
                    <a:pt x="9102" y="960"/>
                  </a:cubicBezTo>
                  <a:cubicBezTo>
                    <a:pt x="8571" y="1075"/>
                    <a:pt x="8571" y="1075"/>
                    <a:pt x="8571" y="1075"/>
                  </a:cubicBezTo>
                  <a:cubicBezTo>
                    <a:pt x="8571" y="1075"/>
                    <a:pt x="8477" y="1220"/>
                    <a:pt x="8477" y="1429"/>
                  </a:cubicBezTo>
                  <a:cubicBezTo>
                    <a:pt x="8477" y="1637"/>
                    <a:pt x="8591" y="1960"/>
                    <a:pt x="8591" y="1960"/>
                  </a:cubicBezTo>
                  <a:cubicBezTo>
                    <a:pt x="9175" y="2158"/>
                    <a:pt x="9175" y="2158"/>
                    <a:pt x="9175" y="2158"/>
                  </a:cubicBezTo>
                  <a:cubicBezTo>
                    <a:pt x="9196" y="2418"/>
                    <a:pt x="9196" y="2418"/>
                    <a:pt x="9196" y="241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3559063" y="2028008"/>
              <a:ext cx="25729" cy="4322"/>
            </a:xfrm>
            <a:custGeom>
              <a:rect b="b" l="l" r="r" t="t"/>
              <a:pathLst>
                <a:path extrusionOk="0" h="21" w="125">
                  <a:moveTo>
                    <a:pt x="104" y="0"/>
                  </a:moveTo>
                  <a:lnTo>
                    <a:pt x="104" y="0"/>
                  </a:lnTo>
                  <a:cubicBezTo>
                    <a:pt x="0" y="21"/>
                    <a:pt x="0" y="21"/>
                    <a:pt x="0" y="21"/>
                  </a:cubicBezTo>
                  <a:cubicBezTo>
                    <a:pt x="62" y="11"/>
                    <a:pt x="104" y="11"/>
                    <a:pt x="125" y="11"/>
                  </a:cubicBezTo>
                  <a:lnTo>
                    <a:pt x="125" y="11"/>
                  </a:lnTo>
                  <a:cubicBezTo>
                    <a:pt x="104" y="0"/>
                    <a:pt x="104" y="0"/>
                    <a:pt x="104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5078900" y="2120219"/>
              <a:ext cx="111560" cy="25729"/>
            </a:xfrm>
            <a:custGeom>
              <a:rect b="b" l="l" r="r" t="t"/>
              <a:pathLst>
                <a:path extrusionOk="0" h="125" w="542">
                  <a:moveTo>
                    <a:pt x="167" y="0"/>
                  </a:moveTo>
                  <a:lnTo>
                    <a:pt x="167" y="0"/>
                  </a:lnTo>
                  <a:cubicBezTo>
                    <a:pt x="115" y="0"/>
                    <a:pt x="52" y="11"/>
                    <a:pt x="0" y="21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542" y="125"/>
                    <a:pt x="542" y="125"/>
                    <a:pt x="542" y="125"/>
                  </a:cubicBezTo>
                  <a:lnTo>
                    <a:pt x="542" y="125"/>
                  </a:lnTo>
                  <a:cubicBezTo>
                    <a:pt x="167" y="0"/>
                    <a:pt x="167" y="0"/>
                    <a:pt x="167" y="0"/>
                  </a:cubicBez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3524689" y="2030272"/>
              <a:ext cx="1665782" cy="272313"/>
            </a:xfrm>
            <a:custGeom>
              <a:rect b="b" l="l" r="r" t="t"/>
              <a:pathLst>
                <a:path extrusionOk="0" h="1323" w="8093">
                  <a:moveTo>
                    <a:pt x="292" y="0"/>
                  </a:moveTo>
                  <a:lnTo>
                    <a:pt x="292" y="0"/>
                  </a:lnTo>
                  <a:cubicBezTo>
                    <a:pt x="271" y="0"/>
                    <a:pt x="229" y="0"/>
                    <a:pt x="167" y="1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3906" y="1323"/>
                    <a:pt x="4167" y="1323"/>
                  </a:cubicBezTo>
                  <a:lnTo>
                    <a:pt x="4167" y="1323"/>
                  </a:lnTo>
                  <a:cubicBezTo>
                    <a:pt x="4323" y="1291"/>
                    <a:pt x="8061" y="573"/>
                    <a:pt x="8093" y="562"/>
                  </a:cubicBezTo>
                  <a:cubicBezTo>
                    <a:pt x="7655" y="468"/>
                    <a:pt x="7655" y="468"/>
                    <a:pt x="7655" y="468"/>
                  </a:cubicBezTo>
                  <a:cubicBezTo>
                    <a:pt x="7551" y="458"/>
                    <a:pt x="7551" y="458"/>
                    <a:pt x="7551" y="458"/>
                  </a:cubicBezTo>
                  <a:cubicBezTo>
                    <a:pt x="7332" y="500"/>
                    <a:pt x="7124" y="541"/>
                    <a:pt x="7114" y="552"/>
                  </a:cubicBezTo>
                  <a:cubicBezTo>
                    <a:pt x="7093" y="573"/>
                    <a:pt x="5822" y="781"/>
                    <a:pt x="5791" y="823"/>
                  </a:cubicBezTo>
                  <a:cubicBezTo>
                    <a:pt x="5759" y="854"/>
                    <a:pt x="4353" y="1114"/>
                    <a:pt x="4353" y="1114"/>
                  </a:cubicBezTo>
                  <a:cubicBezTo>
                    <a:pt x="3500" y="906"/>
                    <a:pt x="3500" y="906"/>
                    <a:pt x="3500" y="906"/>
                  </a:cubicBezTo>
                  <a:cubicBezTo>
                    <a:pt x="2260" y="583"/>
                    <a:pt x="2260" y="583"/>
                    <a:pt x="2260" y="583"/>
                  </a:cubicBezTo>
                  <a:cubicBezTo>
                    <a:pt x="292" y="0"/>
                    <a:pt x="292" y="0"/>
                    <a:pt x="292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3525307" y="1742935"/>
              <a:ext cx="1656520" cy="516633"/>
            </a:xfrm>
            <a:custGeom>
              <a:rect b="b" l="l" r="r" t="t"/>
              <a:pathLst>
                <a:path extrusionOk="0" h="2510" w="8048">
                  <a:moveTo>
                    <a:pt x="330" y="0"/>
                  </a:moveTo>
                  <a:lnTo>
                    <a:pt x="330" y="0"/>
                  </a:lnTo>
                  <a:cubicBezTo>
                    <a:pt x="320" y="0"/>
                    <a:pt x="101" y="10"/>
                    <a:pt x="80" y="31"/>
                  </a:cubicBezTo>
                  <a:cubicBezTo>
                    <a:pt x="59" y="52"/>
                    <a:pt x="-24" y="437"/>
                    <a:pt x="7" y="760"/>
                  </a:cubicBezTo>
                  <a:cubicBezTo>
                    <a:pt x="28" y="1073"/>
                    <a:pt x="132" y="1344"/>
                    <a:pt x="132" y="1344"/>
                  </a:cubicBezTo>
                  <a:cubicBezTo>
                    <a:pt x="2257" y="1979"/>
                    <a:pt x="2257" y="1979"/>
                    <a:pt x="2257" y="1979"/>
                  </a:cubicBezTo>
                  <a:cubicBezTo>
                    <a:pt x="3497" y="2302"/>
                    <a:pt x="3497" y="2302"/>
                    <a:pt x="3497" y="2302"/>
                  </a:cubicBezTo>
                  <a:cubicBezTo>
                    <a:pt x="4350" y="2510"/>
                    <a:pt x="4350" y="2510"/>
                    <a:pt x="4350" y="2510"/>
                  </a:cubicBezTo>
                  <a:cubicBezTo>
                    <a:pt x="4350" y="2510"/>
                    <a:pt x="5756" y="2250"/>
                    <a:pt x="5788" y="2219"/>
                  </a:cubicBezTo>
                  <a:cubicBezTo>
                    <a:pt x="5819" y="2177"/>
                    <a:pt x="7090" y="1969"/>
                    <a:pt x="7111" y="1948"/>
                  </a:cubicBezTo>
                  <a:cubicBezTo>
                    <a:pt x="7142" y="1917"/>
                    <a:pt x="8017" y="1781"/>
                    <a:pt x="8017" y="1781"/>
                  </a:cubicBezTo>
                  <a:cubicBezTo>
                    <a:pt x="8027" y="1562"/>
                    <a:pt x="8027" y="1562"/>
                    <a:pt x="8027" y="1562"/>
                  </a:cubicBezTo>
                  <a:cubicBezTo>
                    <a:pt x="7611" y="1396"/>
                    <a:pt x="7611" y="1396"/>
                    <a:pt x="7611" y="1396"/>
                  </a:cubicBezTo>
                  <a:cubicBezTo>
                    <a:pt x="7611" y="1396"/>
                    <a:pt x="7465" y="1167"/>
                    <a:pt x="7496" y="937"/>
                  </a:cubicBezTo>
                  <a:cubicBezTo>
                    <a:pt x="7527" y="708"/>
                    <a:pt x="7590" y="656"/>
                    <a:pt x="7600" y="656"/>
                  </a:cubicBezTo>
                  <a:cubicBezTo>
                    <a:pt x="7621" y="656"/>
                    <a:pt x="8048" y="604"/>
                    <a:pt x="8048" y="604"/>
                  </a:cubicBezTo>
                  <a:cubicBezTo>
                    <a:pt x="8038" y="417"/>
                    <a:pt x="8038" y="417"/>
                    <a:pt x="8038" y="417"/>
                  </a:cubicBezTo>
                  <a:cubicBezTo>
                    <a:pt x="7933" y="364"/>
                    <a:pt x="7933" y="364"/>
                    <a:pt x="7933" y="364"/>
                  </a:cubicBezTo>
                  <a:cubicBezTo>
                    <a:pt x="7933" y="364"/>
                    <a:pt x="6548" y="31"/>
                    <a:pt x="6558" y="42"/>
                  </a:cubicBezTo>
                  <a:cubicBezTo>
                    <a:pt x="6569" y="52"/>
                    <a:pt x="330" y="0"/>
                    <a:pt x="330" y="0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3580469" y="1744993"/>
              <a:ext cx="2058" cy="0"/>
            </a:xfrm>
            <a:custGeom>
              <a:rect b="b" l="l" r="r" t="t"/>
              <a:pathLst>
                <a:path extrusionOk="0" h="120000" w="1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" y="0"/>
                    <a:pt x="10" y="0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9E30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4135794" y="1747257"/>
              <a:ext cx="411454" cy="2058"/>
            </a:xfrm>
            <a:custGeom>
              <a:rect b="b" l="l" r="r" t="t"/>
              <a:pathLst>
                <a:path extrusionOk="0" h="10" w="1999">
                  <a:moveTo>
                    <a:pt x="0" y="0"/>
                  </a:moveTo>
                  <a:lnTo>
                    <a:pt x="0" y="0"/>
                  </a:lnTo>
                  <a:cubicBezTo>
                    <a:pt x="677" y="0"/>
                    <a:pt x="1384" y="10"/>
                    <a:pt x="1999" y="10"/>
                  </a:cubicBezTo>
                  <a:lnTo>
                    <a:pt x="1999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2A67D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4553626" y="1747257"/>
              <a:ext cx="328093" cy="4322"/>
            </a:xfrm>
            <a:custGeom>
              <a:rect b="b" l="l" r="r" t="t"/>
              <a:pathLst>
                <a:path extrusionOk="0" h="21" w="1594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0" y="10"/>
                    <a:pt x="0" y="10"/>
                  </a:cubicBezTo>
                  <a:cubicBezTo>
                    <a:pt x="646" y="21"/>
                    <a:pt x="1177" y="21"/>
                    <a:pt x="1417" y="21"/>
                  </a:cubicBezTo>
                  <a:cubicBezTo>
                    <a:pt x="1510" y="21"/>
                    <a:pt x="1562" y="21"/>
                    <a:pt x="1562" y="21"/>
                  </a:cubicBezTo>
                  <a:lnTo>
                    <a:pt x="1562" y="21"/>
                  </a:lnTo>
                  <a:cubicBezTo>
                    <a:pt x="1562" y="21"/>
                    <a:pt x="1573" y="21"/>
                    <a:pt x="1594" y="21"/>
                  </a:cubicBezTo>
                  <a:cubicBezTo>
                    <a:pt x="1562" y="10"/>
                    <a:pt x="1542" y="10"/>
                    <a:pt x="1542" y="1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844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4547245" y="1747257"/>
              <a:ext cx="6381" cy="2058"/>
            </a:xfrm>
            <a:custGeom>
              <a:rect b="b" l="l" r="r" t="t"/>
              <a:pathLst>
                <a:path extrusionOk="0" h="10" w="31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0" y="10"/>
                    <a:pt x="0" y="10"/>
                  </a:cubicBezTo>
                  <a:cubicBezTo>
                    <a:pt x="10" y="10"/>
                    <a:pt x="21" y="10"/>
                    <a:pt x="31" y="10"/>
                  </a:cubicBezTo>
                  <a:lnTo>
                    <a:pt x="3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92E1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3582527" y="1744993"/>
              <a:ext cx="1397997" cy="126585"/>
            </a:xfrm>
            <a:custGeom>
              <a:rect b="b" l="l" r="r" t="t"/>
              <a:pathLst>
                <a:path extrusionOk="0" h="615" w="6792">
                  <a:moveTo>
                    <a:pt x="0" y="0"/>
                  </a:moveTo>
                  <a:lnTo>
                    <a:pt x="0" y="0"/>
                  </a:lnTo>
                  <a:cubicBezTo>
                    <a:pt x="188" y="21"/>
                    <a:pt x="3063" y="615"/>
                    <a:pt x="3063" y="615"/>
                  </a:cubicBezTo>
                  <a:cubicBezTo>
                    <a:pt x="3063" y="615"/>
                    <a:pt x="6822" y="198"/>
                    <a:pt x="6791" y="188"/>
                  </a:cubicBezTo>
                  <a:cubicBezTo>
                    <a:pt x="6760" y="177"/>
                    <a:pt x="6437" y="73"/>
                    <a:pt x="6312" y="32"/>
                  </a:cubicBezTo>
                  <a:cubicBezTo>
                    <a:pt x="6291" y="32"/>
                    <a:pt x="6280" y="32"/>
                    <a:pt x="6280" y="32"/>
                  </a:cubicBezTo>
                  <a:lnTo>
                    <a:pt x="6280" y="32"/>
                  </a:lnTo>
                  <a:cubicBezTo>
                    <a:pt x="6280" y="32"/>
                    <a:pt x="6228" y="32"/>
                    <a:pt x="6135" y="32"/>
                  </a:cubicBezTo>
                  <a:cubicBezTo>
                    <a:pt x="5895" y="32"/>
                    <a:pt x="5364" y="32"/>
                    <a:pt x="4718" y="21"/>
                  </a:cubicBezTo>
                  <a:cubicBezTo>
                    <a:pt x="4708" y="21"/>
                    <a:pt x="4697" y="21"/>
                    <a:pt x="4687" y="21"/>
                  </a:cubicBezTo>
                  <a:cubicBezTo>
                    <a:pt x="4072" y="21"/>
                    <a:pt x="3365" y="11"/>
                    <a:pt x="2688" y="1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3520367" y="1524345"/>
              <a:ext cx="1570483" cy="304423"/>
            </a:xfrm>
            <a:custGeom>
              <a:rect b="b" l="l" r="r" t="t"/>
              <a:pathLst>
                <a:path extrusionOk="0" h="1479" w="7630">
                  <a:moveTo>
                    <a:pt x="0" y="0"/>
                  </a:moveTo>
                  <a:lnTo>
                    <a:pt x="0" y="0"/>
                  </a:lnTo>
                  <a:cubicBezTo>
                    <a:pt x="0" y="239"/>
                    <a:pt x="0" y="239"/>
                    <a:pt x="0" y="239"/>
                  </a:cubicBez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313" y="468"/>
                    <a:pt x="271" y="583"/>
                  </a:cubicBezTo>
                  <a:cubicBezTo>
                    <a:pt x="229" y="697"/>
                    <a:pt x="208" y="822"/>
                    <a:pt x="208" y="822"/>
                  </a:cubicBezTo>
                  <a:cubicBezTo>
                    <a:pt x="11" y="770"/>
                    <a:pt x="11" y="770"/>
                    <a:pt x="11" y="770"/>
                  </a:cubicBezTo>
                  <a:cubicBezTo>
                    <a:pt x="0" y="1010"/>
                    <a:pt x="0" y="1010"/>
                    <a:pt x="0" y="1010"/>
                  </a:cubicBezTo>
                  <a:cubicBezTo>
                    <a:pt x="1552" y="1239"/>
                    <a:pt x="1552" y="1239"/>
                    <a:pt x="1552" y="1239"/>
                  </a:cubicBezTo>
                  <a:cubicBezTo>
                    <a:pt x="1552" y="1239"/>
                    <a:pt x="2708" y="1468"/>
                    <a:pt x="2865" y="1468"/>
                  </a:cubicBezTo>
                  <a:cubicBezTo>
                    <a:pt x="3011" y="1468"/>
                    <a:pt x="3344" y="1479"/>
                    <a:pt x="3344" y="1479"/>
                  </a:cubicBezTo>
                  <a:cubicBezTo>
                    <a:pt x="3344" y="1479"/>
                    <a:pt x="6135" y="1208"/>
                    <a:pt x="6239" y="1156"/>
                  </a:cubicBezTo>
                  <a:cubicBezTo>
                    <a:pt x="6343" y="1104"/>
                    <a:pt x="7593" y="1083"/>
                    <a:pt x="7603" y="1051"/>
                  </a:cubicBezTo>
                  <a:cubicBezTo>
                    <a:pt x="7603" y="1020"/>
                    <a:pt x="7645" y="593"/>
                    <a:pt x="7624" y="510"/>
                  </a:cubicBezTo>
                  <a:cubicBezTo>
                    <a:pt x="7614" y="416"/>
                    <a:pt x="7603" y="63"/>
                    <a:pt x="7520" y="0"/>
                  </a:cubicBezTo>
                  <a:cubicBezTo>
                    <a:pt x="6447" y="42"/>
                    <a:pt x="6447" y="42"/>
                    <a:pt x="6447" y="42"/>
                  </a:cubicBezTo>
                  <a:cubicBezTo>
                    <a:pt x="6447" y="42"/>
                    <a:pt x="5187" y="105"/>
                    <a:pt x="5155" y="115"/>
                  </a:cubicBezTo>
                  <a:cubicBezTo>
                    <a:pt x="5114" y="125"/>
                    <a:pt x="4416" y="146"/>
                    <a:pt x="4374" y="157"/>
                  </a:cubicBezTo>
                  <a:cubicBezTo>
                    <a:pt x="4323" y="167"/>
                    <a:pt x="3646" y="146"/>
                    <a:pt x="3604" y="146"/>
                  </a:cubicBezTo>
                  <a:cubicBezTo>
                    <a:pt x="3563" y="146"/>
                    <a:pt x="3271" y="146"/>
                    <a:pt x="3271" y="146"/>
                  </a:cubicBezTo>
                  <a:cubicBezTo>
                    <a:pt x="2896" y="146"/>
                    <a:pt x="2896" y="146"/>
                    <a:pt x="2896" y="146"/>
                  </a:cubicBezTo>
                  <a:cubicBezTo>
                    <a:pt x="1406" y="52"/>
                    <a:pt x="1406" y="52"/>
                    <a:pt x="1406" y="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3567502" y="1579919"/>
              <a:ext cx="611727" cy="203772"/>
            </a:xfrm>
            <a:custGeom>
              <a:rect b="b" l="l" r="r" t="t"/>
              <a:pathLst>
                <a:path extrusionOk="0" h="990" w="2972">
                  <a:moveTo>
                    <a:pt x="0" y="0"/>
                  </a:moveTo>
                  <a:lnTo>
                    <a:pt x="0" y="0"/>
                  </a:lnTo>
                  <a:cubicBezTo>
                    <a:pt x="42" y="73"/>
                    <a:pt x="52" y="459"/>
                    <a:pt x="0" y="552"/>
                  </a:cubicBezTo>
                  <a:cubicBezTo>
                    <a:pt x="0" y="552"/>
                    <a:pt x="1740" y="802"/>
                    <a:pt x="1792" y="813"/>
                  </a:cubicBezTo>
                  <a:cubicBezTo>
                    <a:pt x="1834" y="823"/>
                    <a:pt x="2125" y="844"/>
                    <a:pt x="2157" y="854"/>
                  </a:cubicBezTo>
                  <a:cubicBezTo>
                    <a:pt x="2198" y="865"/>
                    <a:pt x="2896" y="990"/>
                    <a:pt x="2896" y="990"/>
                  </a:cubicBezTo>
                  <a:cubicBezTo>
                    <a:pt x="2896" y="990"/>
                    <a:pt x="2990" y="854"/>
                    <a:pt x="2969" y="625"/>
                  </a:cubicBezTo>
                  <a:cubicBezTo>
                    <a:pt x="2948" y="406"/>
                    <a:pt x="2896" y="198"/>
                    <a:pt x="2896" y="198"/>
                  </a:cubicBezTo>
                  <a:cubicBezTo>
                    <a:pt x="2896" y="198"/>
                    <a:pt x="1344" y="84"/>
                    <a:pt x="1323" y="84"/>
                  </a:cubicBezTo>
                  <a:cubicBezTo>
                    <a:pt x="1302" y="84"/>
                    <a:pt x="271" y="-10"/>
                    <a:pt x="0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3507606" y="1322839"/>
              <a:ext cx="1509351" cy="231559"/>
            </a:xfrm>
            <a:custGeom>
              <a:rect b="b" l="l" r="r" t="t"/>
              <a:pathLst>
                <a:path extrusionOk="0" h="1125" w="7333">
                  <a:moveTo>
                    <a:pt x="0" y="0"/>
                  </a:moveTo>
                  <a:lnTo>
                    <a:pt x="0" y="0"/>
                  </a:lnTo>
                  <a:cubicBezTo>
                    <a:pt x="0" y="31"/>
                    <a:pt x="10" y="156"/>
                    <a:pt x="10" y="156"/>
                  </a:cubicBezTo>
                  <a:cubicBezTo>
                    <a:pt x="10" y="156"/>
                    <a:pt x="218" y="146"/>
                    <a:pt x="218" y="156"/>
                  </a:cubicBezTo>
                  <a:cubicBezTo>
                    <a:pt x="218" y="177"/>
                    <a:pt x="281" y="511"/>
                    <a:pt x="281" y="521"/>
                  </a:cubicBezTo>
                  <a:cubicBezTo>
                    <a:pt x="281" y="531"/>
                    <a:pt x="229" y="740"/>
                    <a:pt x="229" y="740"/>
                  </a:cubicBezTo>
                  <a:cubicBezTo>
                    <a:pt x="73" y="740"/>
                    <a:pt x="73" y="740"/>
                    <a:pt x="73" y="740"/>
                  </a:cubicBezTo>
                  <a:cubicBezTo>
                    <a:pt x="83" y="969"/>
                    <a:pt x="83" y="969"/>
                    <a:pt x="83" y="969"/>
                  </a:cubicBezTo>
                  <a:cubicBezTo>
                    <a:pt x="3333" y="1125"/>
                    <a:pt x="3333" y="1125"/>
                    <a:pt x="3333" y="1125"/>
                  </a:cubicBezTo>
                  <a:cubicBezTo>
                    <a:pt x="5113" y="1104"/>
                    <a:pt x="5113" y="1104"/>
                    <a:pt x="5113" y="1104"/>
                  </a:cubicBezTo>
                  <a:cubicBezTo>
                    <a:pt x="7207" y="979"/>
                    <a:pt x="7207" y="979"/>
                    <a:pt x="7207" y="979"/>
                  </a:cubicBezTo>
                  <a:cubicBezTo>
                    <a:pt x="7207" y="979"/>
                    <a:pt x="7342" y="761"/>
                    <a:pt x="7332" y="490"/>
                  </a:cubicBezTo>
                  <a:cubicBezTo>
                    <a:pt x="7311" y="219"/>
                    <a:pt x="7259" y="63"/>
                    <a:pt x="7259" y="63"/>
                  </a:cubicBezTo>
                  <a:cubicBezTo>
                    <a:pt x="6249" y="11"/>
                    <a:pt x="6249" y="11"/>
                    <a:pt x="6249" y="11"/>
                  </a:cubicBezTo>
                  <a:cubicBezTo>
                    <a:pt x="5290" y="42"/>
                    <a:pt x="5290" y="42"/>
                    <a:pt x="5290" y="42"/>
                  </a:cubicBezTo>
                  <a:cubicBezTo>
                    <a:pt x="4561" y="31"/>
                    <a:pt x="4561" y="31"/>
                    <a:pt x="4561" y="31"/>
                  </a:cubicBezTo>
                  <a:cubicBezTo>
                    <a:pt x="4561" y="31"/>
                    <a:pt x="3979" y="0"/>
                    <a:pt x="3948" y="0"/>
                  </a:cubicBezTo>
                  <a:cubicBezTo>
                    <a:pt x="3916" y="0"/>
                    <a:pt x="3302" y="0"/>
                    <a:pt x="3302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5"/>
            <p:cNvSpPr/>
            <p:nvPr/>
          </p:nvSpPr>
          <p:spPr>
            <a:xfrm>
              <a:off x="3839813" y="1657105"/>
              <a:ext cx="72658" cy="70806"/>
            </a:xfrm>
            <a:custGeom>
              <a:rect b="b" l="l" r="r" t="t"/>
              <a:pathLst>
                <a:path extrusionOk="0" h="344" w="353">
                  <a:moveTo>
                    <a:pt x="21" y="0"/>
                  </a:moveTo>
                  <a:lnTo>
                    <a:pt x="21" y="0"/>
                  </a:lnTo>
                  <a:cubicBezTo>
                    <a:pt x="11" y="11"/>
                    <a:pt x="0" y="156"/>
                    <a:pt x="0" y="156"/>
                  </a:cubicBezTo>
                  <a:cubicBezTo>
                    <a:pt x="344" y="344"/>
                    <a:pt x="344" y="344"/>
                    <a:pt x="344" y="344"/>
                  </a:cubicBezTo>
                  <a:cubicBezTo>
                    <a:pt x="344" y="344"/>
                    <a:pt x="365" y="73"/>
                    <a:pt x="344" y="63"/>
                  </a:cubicBezTo>
                  <a:cubicBezTo>
                    <a:pt x="334" y="63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4360765" y="1586300"/>
              <a:ext cx="342913" cy="175985"/>
            </a:xfrm>
            <a:custGeom>
              <a:rect b="b" l="l" r="r" t="t"/>
              <a:pathLst>
                <a:path extrusionOk="0" h="855" w="1666">
                  <a:moveTo>
                    <a:pt x="0" y="146"/>
                  </a:moveTo>
                  <a:lnTo>
                    <a:pt x="0" y="146"/>
                  </a:lnTo>
                  <a:cubicBezTo>
                    <a:pt x="84" y="282"/>
                    <a:pt x="115" y="448"/>
                    <a:pt x="73" y="594"/>
                  </a:cubicBezTo>
                  <a:cubicBezTo>
                    <a:pt x="42" y="730"/>
                    <a:pt x="42" y="855"/>
                    <a:pt x="42" y="855"/>
                  </a:cubicBezTo>
                  <a:cubicBezTo>
                    <a:pt x="42" y="855"/>
                    <a:pt x="624" y="782"/>
                    <a:pt x="677" y="782"/>
                  </a:cubicBezTo>
                  <a:cubicBezTo>
                    <a:pt x="729" y="782"/>
                    <a:pt x="1302" y="730"/>
                    <a:pt x="1333" y="719"/>
                  </a:cubicBezTo>
                  <a:cubicBezTo>
                    <a:pt x="1364" y="719"/>
                    <a:pt x="1666" y="657"/>
                    <a:pt x="1666" y="657"/>
                  </a:cubicBezTo>
                  <a:cubicBezTo>
                    <a:pt x="1624" y="0"/>
                    <a:pt x="1624" y="0"/>
                    <a:pt x="1624" y="0"/>
                  </a:cubicBezTo>
                  <a:cubicBezTo>
                    <a:pt x="1010" y="53"/>
                    <a:pt x="1010" y="53"/>
                    <a:pt x="1010" y="53"/>
                  </a:cubicBezTo>
                  <a:cubicBezTo>
                    <a:pt x="604" y="94"/>
                    <a:pt x="604" y="94"/>
                    <a:pt x="604" y="94"/>
                  </a:cubicBezTo>
                  <a:cubicBezTo>
                    <a:pt x="157" y="125"/>
                    <a:pt x="157" y="125"/>
                    <a:pt x="157" y="125"/>
                  </a:cubicBezTo>
                  <a:lnTo>
                    <a:pt x="0" y="146"/>
                  </a:ln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5"/>
            <p:cNvSpPr/>
            <p:nvPr/>
          </p:nvSpPr>
          <p:spPr>
            <a:xfrm>
              <a:off x="4127149" y="1972640"/>
              <a:ext cx="199449" cy="170839"/>
            </a:xfrm>
            <a:custGeom>
              <a:rect b="b" l="l" r="r" t="t"/>
              <a:pathLst>
                <a:path extrusionOk="0" h="830" w="969">
                  <a:moveTo>
                    <a:pt x="531" y="30"/>
                  </a:moveTo>
                  <a:lnTo>
                    <a:pt x="531" y="30"/>
                  </a:lnTo>
                  <a:cubicBezTo>
                    <a:pt x="208" y="-54"/>
                    <a:pt x="0" y="30"/>
                    <a:pt x="0" y="342"/>
                  </a:cubicBezTo>
                  <a:cubicBezTo>
                    <a:pt x="0" y="655"/>
                    <a:pt x="177" y="728"/>
                    <a:pt x="417" y="811"/>
                  </a:cubicBezTo>
                  <a:cubicBezTo>
                    <a:pt x="667" y="894"/>
                    <a:pt x="969" y="686"/>
                    <a:pt x="969" y="561"/>
                  </a:cubicBezTo>
                  <a:cubicBezTo>
                    <a:pt x="969" y="446"/>
                    <a:pt x="885" y="123"/>
                    <a:pt x="531" y="3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5"/>
            <p:cNvSpPr/>
            <p:nvPr/>
          </p:nvSpPr>
          <p:spPr>
            <a:xfrm>
              <a:off x="4367351" y="1329220"/>
              <a:ext cx="151285" cy="227442"/>
            </a:xfrm>
            <a:custGeom>
              <a:rect b="b" l="l" r="r" t="t"/>
              <a:pathLst>
                <a:path extrusionOk="0" h="1105" w="735">
                  <a:moveTo>
                    <a:pt x="0" y="0"/>
                  </a:moveTo>
                  <a:lnTo>
                    <a:pt x="0" y="0"/>
                  </a:lnTo>
                  <a:cubicBezTo>
                    <a:pt x="166" y="386"/>
                    <a:pt x="0" y="1105"/>
                    <a:pt x="0" y="1105"/>
                  </a:cubicBezTo>
                  <a:cubicBezTo>
                    <a:pt x="665" y="1084"/>
                    <a:pt x="665" y="1084"/>
                    <a:pt x="665" y="1084"/>
                  </a:cubicBezTo>
                  <a:cubicBezTo>
                    <a:pt x="842" y="636"/>
                    <a:pt x="624" y="11"/>
                    <a:pt x="624" y="1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4596438" y="1329220"/>
              <a:ext cx="102709" cy="216739"/>
            </a:xfrm>
            <a:custGeom>
              <a:rect b="b" l="l" r="r" t="t"/>
              <a:pathLst>
                <a:path extrusionOk="0" h="1053" w="499">
                  <a:moveTo>
                    <a:pt x="0" y="11"/>
                  </a:moveTo>
                  <a:lnTo>
                    <a:pt x="0" y="11"/>
                  </a:lnTo>
                  <a:cubicBezTo>
                    <a:pt x="21" y="73"/>
                    <a:pt x="177" y="438"/>
                    <a:pt x="52" y="1053"/>
                  </a:cubicBezTo>
                  <a:cubicBezTo>
                    <a:pt x="52" y="1053"/>
                    <a:pt x="438" y="1011"/>
                    <a:pt x="448" y="1021"/>
                  </a:cubicBezTo>
                  <a:cubicBezTo>
                    <a:pt x="573" y="532"/>
                    <a:pt x="427" y="0"/>
                    <a:pt x="427" y="0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3641600" y="1788012"/>
              <a:ext cx="271078" cy="334474"/>
            </a:xfrm>
            <a:custGeom>
              <a:rect b="b" l="l" r="r" t="t"/>
              <a:pathLst>
                <a:path extrusionOk="0" h="1625" w="1317">
                  <a:moveTo>
                    <a:pt x="99" y="0"/>
                  </a:moveTo>
                  <a:lnTo>
                    <a:pt x="99" y="0"/>
                  </a:lnTo>
                  <a:cubicBezTo>
                    <a:pt x="-6" y="448"/>
                    <a:pt x="-47" y="739"/>
                    <a:pt x="78" y="1260"/>
                  </a:cubicBezTo>
                  <a:cubicBezTo>
                    <a:pt x="109" y="1260"/>
                    <a:pt x="1265" y="1625"/>
                    <a:pt x="1265" y="1625"/>
                  </a:cubicBezTo>
                  <a:cubicBezTo>
                    <a:pt x="1203" y="1260"/>
                    <a:pt x="1255" y="531"/>
                    <a:pt x="1317" y="32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4367763" y="2255243"/>
              <a:ext cx="818380" cy="403221"/>
            </a:xfrm>
            <a:custGeom>
              <a:rect b="b" l="l" r="r" t="t"/>
              <a:pathLst>
                <a:path extrusionOk="0" h="1959" w="3976">
                  <a:moveTo>
                    <a:pt x="3882" y="0"/>
                  </a:moveTo>
                  <a:lnTo>
                    <a:pt x="3882" y="0"/>
                  </a:lnTo>
                  <a:cubicBezTo>
                    <a:pt x="3778" y="250"/>
                    <a:pt x="3778" y="417"/>
                    <a:pt x="3840" y="625"/>
                  </a:cubicBezTo>
                  <a:cubicBezTo>
                    <a:pt x="3903" y="834"/>
                    <a:pt x="3976" y="969"/>
                    <a:pt x="3976" y="969"/>
                  </a:cubicBezTo>
                  <a:cubicBezTo>
                    <a:pt x="2747" y="1292"/>
                    <a:pt x="2747" y="1292"/>
                    <a:pt x="2747" y="1292"/>
                  </a:cubicBezTo>
                  <a:cubicBezTo>
                    <a:pt x="2049" y="1511"/>
                    <a:pt x="2049" y="1511"/>
                    <a:pt x="2049" y="1511"/>
                  </a:cubicBezTo>
                  <a:cubicBezTo>
                    <a:pt x="2049" y="1511"/>
                    <a:pt x="1445" y="1625"/>
                    <a:pt x="1413" y="1657"/>
                  </a:cubicBezTo>
                  <a:cubicBezTo>
                    <a:pt x="1382" y="1698"/>
                    <a:pt x="247" y="1875"/>
                    <a:pt x="227" y="1907"/>
                  </a:cubicBezTo>
                  <a:cubicBezTo>
                    <a:pt x="196" y="1928"/>
                    <a:pt x="50" y="1959"/>
                    <a:pt x="50" y="1959"/>
                  </a:cubicBezTo>
                  <a:cubicBezTo>
                    <a:pt x="50" y="1959"/>
                    <a:pt x="-23" y="1615"/>
                    <a:pt x="8" y="1344"/>
                  </a:cubicBezTo>
                  <a:cubicBezTo>
                    <a:pt x="50" y="1084"/>
                    <a:pt x="164" y="813"/>
                    <a:pt x="164" y="813"/>
                  </a:cubicBezTo>
                  <a:cubicBezTo>
                    <a:pt x="164" y="813"/>
                    <a:pt x="945" y="563"/>
                    <a:pt x="1684" y="375"/>
                  </a:cubicBezTo>
                  <a:cubicBezTo>
                    <a:pt x="2424" y="198"/>
                    <a:pt x="2778" y="115"/>
                    <a:pt x="2840" y="115"/>
                  </a:cubicBezTo>
                  <a:cubicBezTo>
                    <a:pt x="2903" y="115"/>
                    <a:pt x="3882" y="0"/>
                    <a:pt x="3882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5"/>
            <p:cNvSpPr/>
            <p:nvPr/>
          </p:nvSpPr>
          <p:spPr>
            <a:xfrm>
              <a:off x="3469527" y="2133186"/>
              <a:ext cx="286721" cy="315126"/>
            </a:xfrm>
            <a:custGeom>
              <a:rect b="b" l="l" r="r" t="t"/>
              <a:pathLst>
                <a:path extrusionOk="0" h="1531" w="1393">
                  <a:moveTo>
                    <a:pt x="1393" y="458"/>
                  </a:moveTo>
                  <a:lnTo>
                    <a:pt x="1393" y="458"/>
                  </a:lnTo>
                  <a:cubicBezTo>
                    <a:pt x="1226" y="833"/>
                    <a:pt x="1205" y="1531"/>
                    <a:pt x="1205" y="1531"/>
                  </a:cubicBezTo>
                  <a:cubicBezTo>
                    <a:pt x="1205" y="1531"/>
                    <a:pt x="622" y="1312"/>
                    <a:pt x="601" y="1291"/>
                  </a:cubicBezTo>
                  <a:cubicBezTo>
                    <a:pt x="570" y="1281"/>
                    <a:pt x="49" y="1021"/>
                    <a:pt x="49" y="989"/>
                  </a:cubicBezTo>
                  <a:cubicBezTo>
                    <a:pt x="49" y="968"/>
                    <a:pt x="-24" y="593"/>
                    <a:pt x="8" y="458"/>
                  </a:cubicBezTo>
                  <a:cubicBezTo>
                    <a:pt x="28" y="323"/>
                    <a:pt x="80" y="0"/>
                    <a:pt x="80" y="0"/>
                  </a:cubicBezTo>
                  <a:cubicBezTo>
                    <a:pt x="80" y="0"/>
                    <a:pt x="778" y="260"/>
                    <a:pt x="799" y="271"/>
                  </a:cubicBezTo>
                  <a:cubicBezTo>
                    <a:pt x="820" y="281"/>
                    <a:pt x="1393" y="458"/>
                    <a:pt x="1393" y="458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5"/>
            <p:cNvSpPr/>
            <p:nvPr/>
          </p:nvSpPr>
          <p:spPr>
            <a:xfrm>
              <a:off x="4570710" y="2441929"/>
              <a:ext cx="60102" cy="130908"/>
            </a:xfrm>
            <a:custGeom>
              <a:rect b="b" l="l" r="r" t="t"/>
              <a:pathLst>
                <a:path extrusionOk="0" h="636" w="292">
                  <a:moveTo>
                    <a:pt x="0" y="41"/>
                  </a:moveTo>
                  <a:lnTo>
                    <a:pt x="0" y="41"/>
                  </a:lnTo>
                  <a:cubicBezTo>
                    <a:pt x="0" y="41"/>
                    <a:pt x="42" y="656"/>
                    <a:pt x="42" y="635"/>
                  </a:cubicBezTo>
                  <a:cubicBezTo>
                    <a:pt x="52" y="614"/>
                    <a:pt x="146" y="375"/>
                    <a:pt x="157" y="385"/>
                  </a:cubicBezTo>
                  <a:cubicBezTo>
                    <a:pt x="167" y="385"/>
                    <a:pt x="292" y="593"/>
                    <a:pt x="292" y="583"/>
                  </a:cubicBezTo>
                  <a:cubicBezTo>
                    <a:pt x="292" y="573"/>
                    <a:pt x="240" y="0"/>
                    <a:pt x="240" y="0"/>
                  </a:cubicBezTo>
                  <a:lnTo>
                    <a:pt x="0" y="41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5"/>
            <p:cNvSpPr/>
            <p:nvPr/>
          </p:nvSpPr>
          <p:spPr>
            <a:xfrm>
              <a:off x="3554740" y="1359271"/>
              <a:ext cx="640955" cy="139347"/>
            </a:xfrm>
            <a:custGeom>
              <a:rect b="b" l="l" r="r" t="t"/>
              <a:pathLst>
                <a:path extrusionOk="0" h="677" w="3114">
                  <a:moveTo>
                    <a:pt x="0" y="0"/>
                  </a:moveTo>
                  <a:lnTo>
                    <a:pt x="0" y="0"/>
                  </a:lnTo>
                  <a:cubicBezTo>
                    <a:pt x="3010" y="0"/>
                    <a:pt x="3010" y="0"/>
                    <a:pt x="3010" y="0"/>
                  </a:cubicBezTo>
                  <a:cubicBezTo>
                    <a:pt x="3104" y="209"/>
                    <a:pt x="3114" y="386"/>
                    <a:pt x="3114" y="479"/>
                  </a:cubicBezTo>
                  <a:cubicBezTo>
                    <a:pt x="3114" y="573"/>
                    <a:pt x="3031" y="677"/>
                    <a:pt x="3031" y="677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0" y="563"/>
                    <a:pt x="73" y="490"/>
                    <a:pt x="52" y="292"/>
                  </a:cubicBezTo>
                  <a:cubicBezTo>
                    <a:pt x="31" y="9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5"/>
            <p:cNvSpPr/>
            <p:nvPr/>
          </p:nvSpPr>
          <p:spPr>
            <a:xfrm>
              <a:off x="4438774" y="1877959"/>
              <a:ext cx="657215" cy="287339"/>
            </a:xfrm>
            <a:custGeom>
              <a:rect b="b" l="l" r="r" t="t"/>
              <a:pathLst>
                <a:path extrusionOk="0" h="1396" w="3193">
                  <a:moveTo>
                    <a:pt x="3141" y="0"/>
                  </a:moveTo>
                  <a:lnTo>
                    <a:pt x="3141" y="0"/>
                  </a:lnTo>
                  <a:cubicBezTo>
                    <a:pt x="3058" y="188"/>
                    <a:pt x="3006" y="427"/>
                    <a:pt x="3089" y="583"/>
                  </a:cubicBezTo>
                  <a:cubicBezTo>
                    <a:pt x="3173" y="740"/>
                    <a:pt x="3193" y="813"/>
                    <a:pt x="3193" y="813"/>
                  </a:cubicBezTo>
                  <a:cubicBezTo>
                    <a:pt x="3193" y="813"/>
                    <a:pt x="2485" y="938"/>
                    <a:pt x="2464" y="958"/>
                  </a:cubicBezTo>
                  <a:cubicBezTo>
                    <a:pt x="2443" y="979"/>
                    <a:pt x="1537" y="1146"/>
                    <a:pt x="1516" y="1167"/>
                  </a:cubicBezTo>
                  <a:cubicBezTo>
                    <a:pt x="1495" y="1188"/>
                    <a:pt x="318" y="1344"/>
                    <a:pt x="277" y="1354"/>
                  </a:cubicBezTo>
                  <a:cubicBezTo>
                    <a:pt x="245" y="1375"/>
                    <a:pt x="6" y="1396"/>
                    <a:pt x="6" y="1396"/>
                  </a:cubicBezTo>
                  <a:cubicBezTo>
                    <a:pt x="6" y="1396"/>
                    <a:pt x="-15" y="1042"/>
                    <a:pt x="16" y="854"/>
                  </a:cubicBezTo>
                  <a:cubicBezTo>
                    <a:pt x="58" y="656"/>
                    <a:pt x="141" y="500"/>
                    <a:pt x="141" y="500"/>
                  </a:cubicBezTo>
                  <a:cubicBezTo>
                    <a:pt x="1891" y="136"/>
                    <a:pt x="1891" y="136"/>
                    <a:pt x="1891" y="136"/>
                  </a:cubicBezTo>
                  <a:cubicBezTo>
                    <a:pt x="3006" y="42"/>
                    <a:pt x="3006" y="42"/>
                    <a:pt x="3006" y="42"/>
                  </a:cubicBezTo>
                  <a:lnTo>
                    <a:pt x="3141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5"/>
            <p:cNvSpPr/>
            <p:nvPr/>
          </p:nvSpPr>
          <p:spPr>
            <a:xfrm>
              <a:off x="3413130" y="2306700"/>
              <a:ext cx="1884579" cy="467440"/>
            </a:xfrm>
            <a:custGeom>
              <a:rect b="b" l="l" r="r" t="t"/>
              <a:pathLst>
                <a:path extrusionOk="0" h="2271" w="9156">
                  <a:moveTo>
                    <a:pt x="0" y="0"/>
                  </a:moveTo>
                  <a:lnTo>
                    <a:pt x="0" y="0"/>
                  </a:lnTo>
                  <a:cubicBezTo>
                    <a:pt x="42" y="209"/>
                    <a:pt x="94" y="355"/>
                    <a:pt x="94" y="355"/>
                  </a:cubicBezTo>
                  <a:cubicBezTo>
                    <a:pt x="94" y="355"/>
                    <a:pt x="2657" y="1500"/>
                    <a:pt x="2667" y="1511"/>
                  </a:cubicBezTo>
                  <a:cubicBezTo>
                    <a:pt x="2688" y="1532"/>
                    <a:pt x="4219" y="2032"/>
                    <a:pt x="4250" y="2073"/>
                  </a:cubicBezTo>
                  <a:cubicBezTo>
                    <a:pt x="4292" y="2105"/>
                    <a:pt x="4594" y="2271"/>
                    <a:pt x="4594" y="2271"/>
                  </a:cubicBezTo>
                  <a:cubicBezTo>
                    <a:pt x="4594" y="2271"/>
                    <a:pt x="5447" y="2000"/>
                    <a:pt x="5478" y="2000"/>
                  </a:cubicBezTo>
                  <a:lnTo>
                    <a:pt x="5478" y="2000"/>
                  </a:lnTo>
                  <a:lnTo>
                    <a:pt x="5478" y="2000"/>
                  </a:lnTo>
                  <a:lnTo>
                    <a:pt x="5478" y="2000"/>
                  </a:lnTo>
                  <a:lnTo>
                    <a:pt x="5478" y="2000"/>
                  </a:lnTo>
                  <a:cubicBezTo>
                    <a:pt x="5510" y="2000"/>
                    <a:pt x="8791" y="1167"/>
                    <a:pt x="8822" y="1167"/>
                  </a:cubicBezTo>
                  <a:cubicBezTo>
                    <a:pt x="8843" y="1167"/>
                    <a:pt x="9156" y="1073"/>
                    <a:pt x="9156" y="1073"/>
                  </a:cubicBezTo>
                  <a:cubicBezTo>
                    <a:pt x="9135" y="813"/>
                    <a:pt x="9135" y="813"/>
                    <a:pt x="9135" y="813"/>
                  </a:cubicBezTo>
                  <a:cubicBezTo>
                    <a:pt x="9020" y="782"/>
                    <a:pt x="9020" y="782"/>
                    <a:pt x="9020" y="782"/>
                  </a:cubicBezTo>
                  <a:cubicBezTo>
                    <a:pt x="9062" y="803"/>
                    <a:pt x="9072" y="886"/>
                    <a:pt x="9010" y="896"/>
                  </a:cubicBezTo>
                  <a:cubicBezTo>
                    <a:pt x="8697" y="990"/>
                    <a:pt x="8385" y="1073"/>
                    <a:pt x="8072" y="1157"/>
                  </a:cubicBezTo>
                  <a:cubicBezTo>
                    <a:pt x="7520" y="1303"/>
                    <a:pt x="6958" y="1438"/>
                    <a:pt x="6395" y="1563"/>
                  </a:cubicBezTo>
                  <a:cubicBezTo>
                    <a:pt x="6114" y="1615"/>
                    <a:pt x="5833" y="1667"/>
                    <a:pt x="5551" y="1719"/>
                  </a:cubicBezTo>
                  <a:cubicBezTo>
                    <a:pt x="5416" y="1740"/>
                    <a:pt x="5291" y="1782"/>
                    <a:pt x="5156" y="1813"/>
                  </a:cubicBezTo>
                  <a:cubicBezTo>
                    <a:pt x="5103" y="1834"/>
                    <a:pt x="5041" y="1855"/>
                    <a:pt x="4978" y="1865"/>
                  </a:cubicBezTo>
                  <a:cubicBezTo>
                    <a:pt x="4937" y="1875"/>
                    <a:pt x="4906" y="1875"/>
                    <a:pt x="4875" y="1886"/>
                  </a:cubicBezTo>
                  <a:lnTo>
                    <a:pt x="4865" y="1886"/>
                  </a:lnTo>
                  <a:cubicBezTo>
                    <a:pt x="4834" y="1886"/>
                    <a:pt x="4813" y="1875"/>
                    <a:pt x="4792" y="1865"/>
                  </a:cubicBezTo>
                  <a:cubicBezTo>
                    <a:pt x="4782" y="1855"/>
                    <a:pt x="4782" y="1834"/>
                    <a:pt x="4792" y="1834"/>
                  </a:cubicBezTo>
                  <a:cubicBezTo>
                    <a:pt x="4854" y="1792"/>
                    <a:pt x="4926" y="1782"/>
                    <a:pt x="4989" y="1761"/>
                  </a:cubicBezTo>
                  <a:cubicBezTo>
                    <a:pt x="5062" y="1740"/>
                    <a:pt x="5124" y="1709"/>
                    <a:pt x="5197" y="1678"/>
                  </a:cubicBezTo>
                  <a:cubicBezTo>
                    <a:pt x="5343" y="1625"/>
                    <a:pt x="5489" y="1605"/>
                    <a:pt x="5645" y="1584"/>
                  </a:cubicBezTo>
                  <a:cubicBezTo>
                    <a:pt x="6208" y="1480"/>
                    <a:pt x="6760" y="1355"/>
                    <a:pt x="7312" y="1219"/>
                  </a:cubicBezTo>
                  <a:cubicBezTo>
                    <a:pt x="7864" y="1073"/>
                    <a:pt x="8416" y="917"/>
                    <a:pt x="8968" y="771"/>
                  </a:cubicBezTo>
                  <a:cubicBezTo>
                    <a:pt x="8968" y="771"/>
                    <a:pt x="8978" y="771"/>
                    <a:pt x="8989" y="771"/>
                  </a:cubicBezTo>
                  <a:lnTo>
                    <a:pt x="8989" y="771"/>
                  </a:lnTo>
                  <a:cubicBezTo>
                    <a:pt x="8614" y="657"/>
                    <a:pt x="8614" y="657"/>
                    <a:pt x="8614" y="657"/>
                  </a:cubicBezTo>
                  <a:cubicBezTo>
                    <a:pt x="8614" y="719"/>
                    <a:pt x="8614" y="719"/>
                    <a:pt x="8614" y="719"/>
                  </a:cubicBezTo>
                  <a:lnTo>
                    <a:pt x="8614" y="719"/>
                  </a:lnTo>
                  <a:lnTo>
                    <a:pt x="8614" y="719"/>
                  </a:lnTo>
                  <a:cubicBezTo>
                    <a:pt x="8520" y="750"/>
                    <a:pt x="8520" y="750"/>
                    <a:pt x="8520" y="750"/>
                  </a:cubicBezTo>
                  <a:cubicBezTo>
                    <a:pt x="7374" y="1042"/>
                    <a:pt x="7374" y="1042"/>
                    <a:pt x="7374" y="1042"/>
                  </a:cubicBezTo>
                  <a:cubicBezTo>
                    <a:pt x="6687" y="1261"/>
                    <a:pt x="6687" y="1261"/>
                    <a:pt x="6687" y="1261"/>
                  </a:cubicBezTo>
                  <a:cubicBezTo>
                    <a:pt x="6687" y="1261"/>
                    <a:pt x="6083" y="1375"/>
                    <a:pt x="6051" y="1407"/>
                  </a:cubicBezTo>
                  <a:cubicBezTo>
                    <a:pt x="6031" y="1428"/>
                    <a:pt x="5781" y="1469"/>
                    <a:pt x="5520" y="1521"/>
                  </a:cubicBezTo>
                  <a:cubicBezTo>
                    <a:pt x="4895" y="1688"/>
                    <a:pt x="4895" y="1688"/>
                    <a:pt x="4895" y="1688"/>
                  </a:cubicBezTo>
                  <a:cubicBezTo>
                    <a:pt x="4895" y="1688"/>
                    <a:pt x="4521" y="1782"/>
                    <a:pt x="4407" y="1782"/>
                  </a:cubicBezTo>
                  <a:cubicBezTo>
                    <a:pt x="4334" y="1782"/>
                    <a:pt x="2761" y="1198"/>
                    <a:pt x="1479" y="677"/>
                  </a:cubicBezTo>
                  <a:cubicBezTo>
                    <a:pt x="1479" y="688"/>
                    <a:pt x="1479" y="688"/>
                    <a:pt x="1479" y="688"/>
                  </a:cubicBezTo>
                  <a:cubicBezTo>
                    <a:pt x="1479" y="688"/>
                    <a:pt x="896" y="469"/>
                    <a:pt x="875" y="448"/>
                  </a:cubicBezTo>
                  <a:cubicBezTo>
                    <a:pt x="854" y="438"/>
                    <a:pt x="604" y="313"/>
                    <a:pt x="448" y="230"/>
                  </a:cubicBezTo>
                  <a:cubicBezTo>
                    <a:pt x="261" y="136"/>
                    <a:pt x="104" y="63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5"/>
            <p:cNvSpPr/>
            <p:nvPr/>
          </p:nvSpPr>
          <p:spPr>
            <a:xfrm>
              <a:off x="4549303" y="2454690"/>
              <a:ext cx="636838" cy="165076"/>
            </a:xfrm>
            <a:custGeom>
              <a:rect b="b" l="l" r="r" t="t"/>
              <a:pathLst>
                <a:path extrusionOk="0" h="802" w="3094">
                  <a:moveTo>
                    <a:pt x="1854" y="323"/>
                  </a:moveTo>
                  <a:lnTo>
                    <a:pt x="1854" y="323"/>
                  </a:lnTo>
                  <a:cubicBezTo>
                    <a:pt x="0" y="802"/>
                    <a:pt x="0" y="802"/>
                    <a:pt x="0" y="802"/>
                  </a:cubicBezTo>
                  <a:cubicBezTo>
                    <a:pt x="261" y="750"/>
                    <a:pt x="511" y="709"/>
                    <a:pt x="531" y="688"/>
                  </a:cubicBezTo>
                  <a:cubicBezTo>
                    <a:pt x="563" y="656"/>
                    <a:pt x="1167" y="542"/>
                    <a:pt x="1167" y="542"/>
                  </a:cubicBezTo>
                  <a:cubicBezTo>
                    <a:pt x="1854" y="323"/>
                    <a:pt x="1854" y="323"/>
                    <a:pt x="1854" y="323"/>
                  </a:cubicBezTo>
                  <a:moveTo>
                    <a:pt x="3094" y="0"/>
                  </a:moveTo>
                  <a:lnTo>
                    <a:pt x="3094" y="0"/>
                  </a:lnTo>
                  <a:cubicBezTo>
                    <a:pt x="3000" y="31"/>
                    <a:pt x="3000" y="31"/>
                    <a:pt x="3000" y="31"/>
                  </a:cubicBezTo>
                  <a:cubicBezTo>
                    <a:pt x="3094" y="0"/>
                    <a:pt x="3094" y="0"/>
                    <a:pt x="3094" y="0"/>
                  </a:cubicBezTo>
                  <a:close/>
                </a:path>
              </a:pathLst>
            </a:custGeom>
            <a:solidFill>
              <a:srgbClr val="C8D6B1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5"/>
            <p:cNvSpPr/>
            <p:nvPr/>
          </p:nvSpPr>
          <p:spPr>
            <a:xfrm>
              <a:off x="3505342" y="2354040"/>
              <a:ext cx="212211" cy="94270"/>
            </a:xfrm>
            <a:custGeom>
              <a:rect b="b" l="l" r="r" t="t"/>
              <a:pathLst>
                <a:path extrusionOk="0" h="458" w="1031">
                  <a:moveTo>
                    <a:pt x="0" y="0"/>
                  </a:moveTo>
                  <a:lnTo>
                    <a:pt x="0" y="0"/>
                  </a:lnTo>
                  <a:cubicBezTo>
                    <a:pt x="156" y="83"/>
                    <a:pt x="406" y="208"/>
                    <a:pt x="427" y="218"/>
                  </a:cubicBezTo>
                  <a:cubicBezTo>
                    <a:pt x="448" y="239"/>
                    <a:pt x="1031" y="458"/>
                    <a:pt x="1031" y="458"/>
                  </a:cubicBezTo>
                  <a:lnTo>
                    <a:pt x="1031" y="447"/>
                  </a:lnTo>
                  <a:cubicBezTo>
                    <a:pt x="646" y="281"/>
                    <a:pt x="281" y="125"/>
                    <a:pt x="0" y="0"/>
                  </a:cubicBezTo>
                  <a:close/>
                </a:path>
              </a:pathLst>
            </a:custGeom>
            <a:solidFill>
              <a:srgbClr val="C2AA3D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4217714" y="1325103"/>
              <a:ext cx="772686" cy="42813"/>
            </a:xfrm>
            <a:custGeom>
              <a:rect b="b" l="l" r="r" t="t"/>
              <a:pathLst>
                <a:path extrusionOk="0" h="208" w="3754">
                  <a:moveTo>
                    <a:pt x="1361" y="62"/>
                  </a:moveTo>
                  <a:lnTo>
                    <a:pt x="1361" y="62"/>
                  </a:lnTo>
                  <a:cubicBezTo>
                    <a:pt x="1372" y="83"/>
                    <a:pt x="1382" y="135"/>
                    <a:pt x="1403" y="198"/>
                  </a:cubicBezTo>
                  <a:cubicBezTo>
                    <a:pt x="1403" y="198"/>
                    <a:pt x="1413" y="198"/>
                    <a:pt x="1424" y="198"/>
                  </a:cubicBezTo>
                  <a:cubicBezTo>
                    <a:pt x="1580" y="198"/>
                    <a:pt x="1736" y="208"/>
                    <a:pt x="1892" y="208"/>
                  </a:cubicBezTo>
                  <a:cubicBezTo>
                    <a:pt x="1882" y="145"/>
                    <a:pt x="1872" y="104"/>
                    <a:pt x="1861" y="72"/>
                  </a:cubicBezTo>
                  <a:cubicBezTo>
                    <a:pt x="1694" y="72"/>
                    <a:pt x="1528" y="62"/>
                    <a:pt x="1361" y="62"/>
                  </a:cubicBezTo>
                  <a:moveTo>
                    <a:pt x="3622" y="52"/>
                  </a:moveTo>
                  <a:lnTo>
                    <a:pt x="3622" y="52"/>
                  </a:lnTo>
                  <a:cubicBezTo>
                    <a:pt x="3590" y="52"/>
                    <a:pt x="3559" y="52"/>
                    <a:pt x="3528" y="52"/>
                  </a:cubicBezTo>
                  <a:cubicBezTo>
                    <a:pt x="3465" y="52"/>
                    <a:pt x="3413" y="52"/>
                    <a:pt x="3351" y="52"/>
                  </a:cubicBezTo>
                  <a:cubicBezTo>
                    <a:pt x="3226" y="62"/>
                    <a:pt x="3101" y="62"/>
                    <a:pt x="2976" y="62"/>
                  </a:cubicBezTo>
                  <a:cubicBezTo>
                    <a:pt x="2747" y="72"/>
                    <a:pt x="2507" y="72"/>
                    <a:pt x="2278" y="72"/>
                  </a:cubicBezTo>
                  <a:cubicBezTo>
                    <a:pt x="2278" y="104"/>
                    <a:pt x="2288" y="156"/>
                    <a:pt x="2299" y="208"/>
                  </a:cubicBezTo>
                  <a:cubicBezTo>
                    <a:pt x="2497" y="208"/>
                    <a:pt x="2694" y="208"/>
                    <a:pt x="2892" y="198"/>
                  </a:cubicBezTo>
                  <a:cubicBezTo>
                    <a:pt x="3028" y="198"/>
                    <a:pt x="3163" y="198"/>
                    <a:pt x="3299" y="187"/>
                  </a:cubicBezTo>
                  <a:cubicBezTo>
                    <a:pt x="3372" y="187"/>
                    <a:pt x="3434" y="187"/>
                    <a:pt x="3507" y="187"/>
                  </a:cubicBezTo>
                  <a:cubicBezTo>
                    <a:pt x="3580" y="187"/>
                    <a:pt x="3653" y="187"/>
                    <a:pt x="3715" y="166"/>
                  </a:cubicBezTo>
                  <a:cubicBezTo>
                    <a:pt x="3767" y="145"/>
                    <a:pt x="3767" y="72"/>
                    <a:pt x="3715" y="62"/>
                  </a:cubicBezTo>
                  <a:cubicBezTo>
                    <a:pt x="3684" y="52"/>
                    <a:pt x="3653" y="52"/>
                    <a:pt x="3622" y="52"/>
                  </a:cubicBezTo>
                  <a:moveTo>
                    <a:pt x="133" y="0"/>
                  </a:moveTo>
                  <a:lnTo>
                    <a:pt x="133" y="0"/>
                  </a:lnTo>
                  <a:cubicBezTo>
                    <a:pt x="123" y="0"/>
                    <a:pt x="102" y="0"/>
                    <a:pt x="81" y="10"/>
                  </a:cubicBezTo>
                  <a:cubicBezTo>
                    <a:pt x="50" y="10"/>
                    <a:pt x="29" y="20"/>
                    <a:pt x="8" y="31"/>
                  </a:cubicBezTo>
                  <a:cubicBezTo>
                    <a:pt x="-2" y="41"/>
                    <a:pt x="-2" y="52"/>
                    <a:pt x="8" y="52"/>
                  </a:cubicBezTo>
                  <a:cubicBezTo>
                    <a:pt x="29" y="72"/>
                    <a:pt x="39" y="83"/>
                    <a:pt x="60" y="93"/>
                  </a:cubicBezTo>
                  <a:cubicBezTo>
                    <a:pt x="91" y="93"/>
                    <a:pt x="123" y="104"/>
                    <a:pt x="154" y="104"/>
                  </a:cubicBezTo>
                  <a:cubicBezTo>
                    <a:pt x="216" y="114"/>
                    <a:pt x="279" y="114"/>
                    <a:pt x="331" y="125"/>
                  </a:cubicBezTo>
                  <a:cubicBezTo>
                    <a:pt x="456" y="135"/>
                    <a:pt x="581" y="145"/>
                    <a:pt x="706" y="156"/>
                  </a:cubicBezTo>
                  <a:cubicBezTo>
                    <a:pt x="727" y="156"/>
                    <a:pt x="748" y="156"/>
                    <a:pt x="768" y="156"/>
                  </a:cubicBezTo>
                  <a:cubicBezTo>
                    <a:pt x="758" y="114"/>
                    <a:pt x="748" y="72"/>
                    <a:pt x="727" y="31"/>
                  </a:cubicBezTo>
                  <a:cubicBezTo>
                    <a:pt x="612" y="20"/>
                    <a:pt x="498" y="10"/>
                    <a:pt x="383" y="10"/>
                  </a:cubicBezTo>
                  <a:cubicBezTo>
                    <a:pt x="320" y="10"/>
                    <a:pt x="248" y="0"/>
                    <a:pt x="185" y="0"/>
                  </a:cubicBezTo>
                  <a:cubicBezTo>
                    <a:pt x="164" y="0"/>
                    <a:pt x="154" y="0"/>
                    <a:pt x="133" y="0"/>
                  </a:cubicBezTo>
                  <a:close/>
                </a:path>
              </a:pathLst>
            </a:custGeom>
            <a:solidFill>
              <a:srgbClr val="F6F2D7">
                <a:alpha val="36080"/>
              </a:srgbClr>
            </a:solidFill>
            <a:ln>
              <a:noFill/>
            </a:ln>
          </p:spPr>
          <p:txBody>
            <a:bodyPr anchorCtr="1" anchor="ctr" bIns="29875" lIns="90000" spcFirstLastPara="1" rIns="90000" wrap="square" tIns="29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4367351" y="1331484"/>
              <a:ext cx="139141" cy="34374"/>
            </a:xfrm>
            <a:custGeom>
              <a:rect b="b" l="l" r="r" t="t"/>
              <a:pathLst>
                <a:path extrusionOk="0" h="167" w="676">
                  <a:moveTo>
                    <a:pt x="0" y="0"/>
                  </a:moveTo>
                  <a:lnTo>
                    <a:pt x="0" y="0"/>
                  </a:lnTo>
                  <a:cubicBezTo>
                    <a:pt x="21" y="41"/>
                    <a:pt x="31" y="83"/>
                    <a:pt x="41" y="125"/>
                  </a:cubicBezTo>
                  <a:cubicBezTo>
                    <a:pt x="249" y="146"/>
                    <a:pt x="457" y="156"/>
                    <a:pt x="676" y="167"/>
                  </a:cubicBezTo>
                  <a:cubicBezTo>
                    <a:pt x="655" y="104"/>
                    <a:pt x="645" y="52"/>
                    <a:pt x="634" y="31"/>
                  </a:cubicBezTo>
                  <a:cubicBezTo>
                    <a:pt x="447" y="21"/>
                    <a:pt x="249" y="10"/>
                    <a:pt x="62" y="0"/>
                  </a:cubicBezTo>
                  <a:cubicBezTo>
                    <a:pt x="41" y="0"/>
                    <a:pt x="21" y="0"/>
                    <a:pt x="0" y="0"/>
                  </a:cubicBezTo>
                  <a:close/>
                </a:path>
              </a:pathLst>
            </a:custGeom>
            <a:solidFill>
              <a:srgbClr val="F6F2D7">
                <a:alpha val="36080"/>
              </a:srgbClr>
            </a:solidFill>
            <a:ln>
              <a:noFill/>
            </a:ln>
          </p:spPr>
          <p:txBody>
            <a:bodyPr anchorCtr="1" anchor="ctr" bIns="15100" lIns="90000" spcFirstLastPara="1" rIns="90000" wrap="square" tIns="15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4600761" y="1339923"/>
              <a:ext cx="90154" cy="27993"/>
            </a:xfrm>
            <a:custGeom>
              <a:rect b="b" l="l" r="r" t="t"/>
              <a:pathLst>
                <a:path extrusionOk="0" h="136" w="438">
                  <a:moveTo>
                    <a:pt x="0" y="0"/>
                  </a:moveTo>
                  <a:lnTo>
                    <a:pt x="0" y="0"/>
                  </a:lnTo>
                  <a:cubicBezTo>
                    <a:pt x="11" y="32"/>
                    <a:pt x="21" y="73"/>
                    <a:pt x="31" y="136"/>
                  </a:cubicBezTo>
                  <a:cubicBezTo>
                    <a:pt x="136" y="136"/>
                    <a:pt x="240" y="136"/>
                    <a:pt x="344" y="136"/>
                  </a:cubicBezTo>
                  <a:cubicBezTo>
                    <a:pt x="375" y="136"/>
                    <a:pt x="406" y="136"/>
                    <a:pt x="438" y="136"/>
                  </a:cubicBezTo>
                  <a:cubicBezTo>
                    <a:pt x="427" y="84"/>
                    <a:pt x="417" y="32"/>
                    <a:pt x="417" y="0"/>
                  </a:cubicBezTo>
                  <a:cubicBezTo>
                    <a:pt x="406" y="0"/>
                    <a:pt x="396" y="0"/>
                    <a:pt x="386" y="0"/>
                  </a:cubicBezTo>
                  <a:cubicBezTo>
                    <a:pt x="365" y="0"/>
                    <a:pt x="354" y="0"/>
                    <a:pt x="344" y="0"/>
                  </a:cubicBezTo>
                  <a:cubicBezTo>
                    <a:pt x="229" y="0"/>
                    <a:pt x="115" y="0"/>
                    <a:pt x="0" y="0"/>
                  </a:cubicBezTo>
                  <a:close/>
                </a:path>
              </a:pathLst>
            </a:custGeom>
            <a:solidFill>
              <a:srgbClr val="F6F2D7">
                <a:alpha val="36080"/>
              </a:srgbClr>
            </a:solidFill>
            <a:ln>
              <a:noFill/>
            </a:ln>
          </p:spPr>
          <p:txBody>
            <a:bodyPr anchorCtr="1" anchor="ctr" bIns="3950" lIns="90000" spcFirstLastPara="1" rIns="90000" wrap="square" tIns="3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5"/>
            <p:cNvSpPr/>
            <p:nvPr/>
          </p:nvSpPr>
          <p:spPr>
            <a:xfrm>
              <a:off x="5263322" y="2465394"/>
              <a:ext cx="6381" cy="2264"/>
            </a:xfrm>
            <a:custGeom>
              <a:rect b="b" l="l" r="r" t="t"/>
              <a:pathLst>
                <a:path extrusionOk="0" h="11" w="31">
                  <a:moveTo>
                    <a:pt x="0" y="0"/>
                  </a:moveTo>
                  <a:lnTo>
                    <a:pt x="0" y="0"/>
                  </a:lnTo>
                  <a:cubicBezTo>
                    <a:pt x="31" y="11"/>
                    <a:pt x="31" y="11"/>
                    <a:pt x="31" y="11"/>
                  </a:cubicBezTo>
                  <a:cubicBezTo>
                    <a:pt x="21" y="0"/>
                    <a:pt x="10" y="0"/>
                    <a:pt x="0" y="0"/>
                  </a:cubicBezTo>
                  <a:close/>
                </a:path>
              </a:pathLst>
            </a:custGeom>
            <a:solidFill>
              <a:srgbClr val="9FC09A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5"/>
            <p:cNvSpPr/>
            <p:nvPr/>
          </p:nvSpPr>
          <p:spPr>
            <a:xfrm>
              <a:off x="4358706" y="2520967"/>
              <a:ext cx="940026" cy="253171"/>
            </a:xfrm>
            <a:custGeom>
              <a:rect b="b" l="l" r="r" t="t"/>
              <a:pathLst>
                <a:path extrusionOk="0" h="1230" w="4567">
                  <a:moveTo>
                    <a:pt x="0" y="1230"/>
                  </a:moveTo>
                  <a:lnTo>
                    <a:pt x="0" y="1230"/>
                  </a:lnTo>
                  <a:cubicBezTo>
                    <a:pt x="73" y="1209"/>
                    <a:pt x="156" y="1189"/>
                    <a:pt x="229" y="1168"/>
                  </a:cubicBezTo>
                  <a:cubicBezTo>
                    <a:pt x="301" y="1147"/>
                    <a:pt x="374" y="1116"/>
                    <a:pt x="447" y="1095"/>
                  </a:cubicBezTo>
                  <a:cubicBezTo>
                    <a:pt x="603" y="1053"/>
                    <a:pt x="749" y="1011"/>
                    <a:pt x="905" y="980"/>
                  </a:cubicBezTo>
                  <a:cubicBezTo>
                    <a:pt x="1207" y="907"/>
                    <a:pt x="1509" y="834"/>
                    <a:pt x="1812" y="762"/>
                  </a:cubicBezTo>
                  <a:cubicBezTo>
                    <a:pt x="2103" y="678"/>
                    <a:pt x="2405" y="584"/>
                    <a:pt x="2697" y="512"/>
                  </a:cubicBezTo>
                  <a:cubicBezTo>
                    <a:pt x="2989" y="439"/>
                    <a:pt x="3291" y="387"/>
                    <a:pt x="3582" y="324"/>
                  </a:cubicBezTo>
                  <a:cubicBezTo>
                    <a:pt x="3874" y="262"/>
                    <a:pt x="4166" y="178"/>
                    <a:pt x="4447" y="84"/>
                  </a:cubicBezTo>
                  <a:cubicBezTo>
                    <a:pt x="4478" y="74"/>
                    <a:pt x="4520" y="53"/>
                    <a:pt x="4551" y="43"/>
                  </a:cubicBezTo>
                  <a:cubicBezTo>
                    <a:pt x="4582" y="32"/>
                    <a:pt x="4562" y="-9"/>
                    <a:pt x="4541" y="1"/>
                  </a:cubicBezTo>
                  <a:cubicBezTo>
                    <a:pt x="4259" y="105"/>
                    <a:pt x="3968" y="189"/>
                    <a:pt x="3676" y="262"/>
                  </a:cubicBezTo>
                  <a:cubicBezTo>
                    <a:pt x="3384" y="324"/>
                    <a:pt x="3082" y="376"/>
                    <a:pt x="2801" y="439"/>
                  </a:cubicBezTo>
                  <a:cubicBezTo>
                    <a:pt x="2499" y="512"/>
                    <a:pt x="2207" y="605"/>
                    <a:pt x="1916" y="689"/>
                  </a:cubicBezTo>
                  <a:cubicBezTo>
                    <a:pt x="1614" y="762"/>
                    <a:pt x="1301" y="834"/>
                    <a:pt x="999" y="907"/>
                  </a:cubicBezTo>
                  <a:cubicBezTo>
                    <a:pt x="853" y="949"/>
                    <a:pt x="707" y="980"/>
                    <a:pt x="551" y="1032"/>
                  </a:cubicBezTo>
                  <a:cubicBezTo>
                    <a:pt x="478" y="1053"/>
                    <a:pt x="405" y="1074"/>
                    <a:pt x="332" y="1095"/>
                  </a:cubicBezTo>
                  <a:cubicBezTo>
                    <a:pt x="260" y="1126"/>
                    <a:pt x="188" y="1147"/>
                    <a:pt x="115" y="1178"/>
                  </a:cubicBezTo>
                  <a:cubicBezTo>
                    <a:pt x="73" y="1199"/>
                    <a:pt x="42" y="1209"/>
                    <a:pt x="0" y="123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5"/>
            <p:cNvSpPr/>
            <p:nvPr/>
          </p:nvSpPr>
          <p:spPr>
            <a:xfrm>
              <a:off x="5286787" y="2471980"/>
              <a:ext cx="10909" cy="55574"/>
            </a:xfrm>
            <a:custGeom>
              <a:rect b="b" l="l" r="r" t="t"/>
              <a:pathLst>
                <a:path extrusionOk="0" h="270" w="53">
                  <a:moveTo>
                    <a:pt x="21" y="270"/>
                  </a:moveTo>
                  <a:lnTo>
                    <a:pt x="21" y="270"/>
                  </a:lnTo>
                  <a:cubicBezTo>
                    <a:pt x="21" y="260"/>
                    <a:pt x="21" y="260"/>
                    <a:pt x="21" y="260"/>
                  </a:cubicBezTo>
                  <a:cubicBezTo>
                    <a:pt x="11" y="270"/>
                    <a:pt x="11" y="270"/>
                    <a:pt x="11" y="270"/>
                  </a:cubicBezTo>
                  <a:cubicBezTo>
                    <a:pt x="32" y="270"/>
                    <a:pt x="42" y="229"/>
                    <a:pt x="42" y="218"/>
                  </a:cubicBezTo>
                  <a:cubicBezTo>
                    <a:pt x="53" y="187"/>
                    <a:pt x="53" y="166"/>
                    <a:pt x="53" y="135"/>
                  </a:cubicBezTo>
                  <a:cubicBezTo>
                    <a:pt x="53" y="114"/>
                    <a:pt x="53" y="93"/>
                    <a:pt x="53" y="62"/>
                  </a:cubicBezTo>
                  <a:cubicBezTo>
                    <a:pt x="42" y="52"/>
                    <a:pt x="42" y="41"/>
                    <a:pt x="42" y="31"/>
                  </a:cubicBezTo>
                  <a:cubicBezTo>
                    <a:pt x="32" y="10"/>
                    <a:pt x="32" y="10"/>
                    <a:pt x="21" y="0"/>
                  </a:cubicBezTo>
                  <a:cubicBezTo>
                    <a:pt x="11" y="0"/>
                    <a:pt x="11" y="0"/>
                    <a:pt x="0" y="10"/>
                  </a:cubicBezTo>
                  <a:lnTo>
                    <a:pt x="0" y="20"/>
                  </a:lnTo>
                  <a:cubicBezTo>
                    <a:pt x="0" y="20"/>
                    <a:pt x="0" y="31"/>
                    <a:pt x="0" y="41"/>
                  </a:cubicBezTo>
                  <a:cubicBezTo>
                    <a:pt x="0" y="52"/>
                    <a:pt x="0" y="62"/>
                    <a:pt x="11" y="72"/>
                  </a:cubicBezTo>
                  <a:cubicBezTo>
                    <a:pt x="11" y="93"/>
                    <a:pt x="11" y="114"/>
                    <a:pt x="11" y="135"/>
                  </a:cubicBezTo>
                  <a:cubicBezTo>
                    <a:pt x="11" y="166"/>
                    <a:pt x="11" y="187"/>
                    <a:pt x="11" y="208"/>
                  </a:cubicBezTo>
                  <a:cubicBezTo>
                    <a:pt x="11" y="218"/>
                    <a:pt x="11" y="229"/>
                    <a:pt x="11" y="239"/>
                  </a:cubicBezTo>
                  <a:cubicBezTo>
                    <a:pt x="0" y="250"/>
                    <a:pt x="0" y="260"/>
                    <a:pt x="11" y="270"/>
                  </a:cubicBezTo>
                  <a:cubicBezTo>
                    <a:pt x="11" y="260"/>
                    <a:pt x="11" y="260"/>
                    <a:pt x="11" y="260"/>
                  </a:cubicBezTo>
                  <a:lnTo>
                    <a:pt x="11" y="260"/>
                  </a:lnTo>
                  <a:cubicBezTo>
                    <a:pt x="11" y="270"/>
                    <a:pt x="21" y="270"/>
                    <a:pt x="21" y="27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5"/>
            <p:cNvSpPr/>
            <p:nvPr/>
          </p:nvSpPr>
          <p:spPr>
            <a:xfrm>
              <a:off x="4399460" y="2469510"/>
              <a:ext cx="897830" cy="225384"/>
            </a:xfrm>
            <a:custGeom>
              <a:rect b="b" l="l" r="r" t="t"/>
              <a:pathLst>
                <a:path extrusionOk="0" h="1095" w="4362">
                  <a:moveTo>
                    <a:pt x="0" y="1095"/>
                  </a:moveTo>
                  <a:lnTo>
                    <a:pt x="0" y="1095"/>
                  </a:lnTo>
                  <a:cubicBezTo>
                    <a:pt x="10" y="1095"/>
                    <a:pt x="31" y="1095"/>
                    <a:pt x="42" y="1095"/>
                  </a:cubicBezTo>
                  <a:cubicBezTo>
                    <a:pt x="62" y="1084"/>
                    <a:pt x="83" y="1084"/>
                    <a:pt x="103" y="1074"/>
                  </a:cubicBezTo>
                  <a:cubicBezTo>
                    <a:pt x="134" y="1064"/>
                    <a:pt x="166" y="1053"/>
                    <a:pt x="207" y="1053"/>
                  </a:cubicBezTo>
                  <a:cubicBezTo>
                    <a:pt x="280" y="1032"/>
                    <a:pt x="343" y="1012"/>
                    <a:pt x="416" y="1001"/>
                  </a:cubicBezTo>
                  <a:cubicBezTo>
                    <a:pt x="561" y="959"/>
                    <a:pt x="707" y="928"/>
                    <a:pt x="853" y="897"/>
                  </a:cubicBezTo>
                  <a:cubicBezTo>
                    <a:pt x="1134" y="845"/>
                    <a:pt x="1426" y="782"/>
                    <a:pt x="1707" y="709"/>
                  </a:cubicBezTo>
                  <a:cubicBezTo>
                    <a:pt x="1989" y="626"/>
                    <a:pt x="2270" y="532"/>
                    <a:pt x="2551" y="459"/>
                  </a:cubicBezTo>
                  <a:cubicBezTo>
                    <a:pt x="2832" y="397"/>
                    <a:pt x="3114" y="334"/>
                    <a:pt x="3395" y="282"/>
                  </a:cubicBezTo>
                  <a:cubicBezTo>
                    <a:pt x="3676" y="220"/>
                    <a:pt x="3957" y="157"/>
                    <a:pt x="4239" y="74"/>
                  </a:cubicBezTo>
                  <a:cubicBezTo>
                    <a:pt x="4270" y="64"/>
                    <a:pt x="4311" y="53"/>
                    <a:pt x="4343" y="43"/>
                  </a:cubicBezTo>
                  <a:cubicBezTo>
                    <a:pt x="4374" y="32"/>
                    <a:pt x="4364" y="-9"/>
                    <a:pt x="4332" y="1"/>
                  </a:cubicBezTo>
                  <a:cubicBezTo>
                    <a:pt x="4051" y="84"/>
                    <a:pt x="3770" y="157"/>
                    <a:pt x="3489" y="209"/>
                  </a:cubicBezTo>
                  <a:cubicBezTo>
                    <a:pt x="3207" y="272"/>
                    <a:pt x="2926" y="334"/>
                    <a:pt x="2645" y="397"/>
                  </a:cubicBezTo>
                  <a:cubicBezTo>
                    <a:pt x="2364" y="459"/>
                    <a:pt x="2072" y="553"/>
                    <a:pt x="1801" y="637"/>
                  </a:cubicBezTo>
                  <a:cubicBezTo>
                    <a:pt x="1520" y="720"/>
                    <a:pt x="1228" y="782"/>
                    <a:pt x="947" y="845"/>
                  </a:cubicBezTo>
                  <a:cubicBezTo>
                    <a:pt x="655" y="897"/>
                    <a:pt x="374" y="970"/>
                    <a:pt x="93" y="1053"/>
                  </a:cubicBezTo>
                  <a:cubicBezTo>
                    <a:pt x="73" y="1053"/>
                    <a:pt x="52" y="1053"/>
                    <a:pt x="42" y="1064"/>
                  </a:cubicBezTo>
                  <a:cubicBezTo>
                    <a:pt x="21" y="1074"/>
                    <a:pt x="10" y="1084"/>
                    <a:pt x="0" y="1084"/>
                  </a:cubicBezTo>
                  <a:lnTo>
                    <a:pt x="0" y="109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5"/>
            <p:cNvSpPr/>
            <p:nvPr/>
          </p:nvSpPr>
          <p:spPr>
            <a:xfrm>
              <a:off x="4365087" y="2422581"/>
              <a:ext cx="36432" cy="272313"/>
            </a:xfrm>
            <a:custGeom>
              <a:rect b="b" l="l" r="r" t="t"/>
              <a:pathLst>
                <a:path extrusionOk="0" h="1323" w="177">
                  <a:moveTo>
                    <a:pt x="167" y="1281"/>
                  </a:moveTo>
                  <a:lnTo>
                    <a:pt x="167" y="1281"/>
                  </a:lnTo>
                  <a:cubicBezTo>
                    <a:pt x="157" y="1281"/>
                    <a:pt x="146" y="1292"/>
                    <a:pt x="136" y="1292"/>
                  </a:cubicBezTo>
                  <a:cubicBezTo>
                    <a:pt x="146" y="1302"/>
                    <a:pt x="146" y="1302"/>
                    <a:pt x="157" y="1302"/>
                  </a:cubicBezTo>
                  <a:cubicBezTo>
                    <a:pt x="146" y="1292"/>
                    <a:pt x="136" y="1271"/>
                    <a:pt x="125" y="1260"/>
                  </a:cubicBezTo>
                  <a:cubicBezTo>
                    <a:pt x="115" y="1240"/>
                    <a:pt x="104" y="1219"/>
                    <a:pt x="94" y="1198"/>
                  </a:cubicBezTo>
                  <a:cubicBezTo>
                    <a:pt x="84" y="1167"/>
                    <a:pt x="73" y="1125"/>
                    <a:pt x="63" y="1083"/>
                  </a:cubicBezTo>
                  <a:cubicBezTo>
                    <a:pt x="42" y="1000"/>
                    <a:pt x="42" y="927"/>
                    <a:pt x="42" y="844"/>
                  </a:cubicBezTo>
                  <a:cubicBezTo>
                    <a:pt x="42" y="667"/>
                    <a:pt x="42" y="479"/>
                    <a:pt x="73" y="302"/>
                  </a:cubicBezTo>
                  <a:cubicBezTo>
                    <a:pt x="84" y="260"/>
                    <a:pt x="94" y="208"/>
                    <a:pt x="104" y="167"/>
                  </a:cubicBezTo>
                  <a:cubicBezTo>
                    <a:pt x="115" y="135"/>
                    <a:pt x="115" y="114"/>
                    <a:pt x="125" y="94"/>
                  </a:cubicBezTo>
                  <a:cubicBezTo>
                    <a:pt x="136" y="62"/>
                    <a:pt x="146" y="42"/>
                    <a:pt x="157" y="21"/>
                  </a:cubicBezTo>
                  <a:cubicBezTo>
                    <a:pt x="157" y="10"/>
                    <a:pt x="146" y="0"/>
                    <a:pt x="136" y="0"/>
                  </a:cubicBezTo>
                  <a:cubicBezTo>
                    <a:pt x="115" y="21"/>
                    <a:pt x="104" y="42"/>
                    <a:pt x="94" y="62"/>
                  </a:cubicBezTo>
                  <a:cubicBezTo>
                    <a:pt x="94" y="83"/>
                    <a:pt x="84" y="104"/>
                    <a:pt x="73" y="125"/>
                  </a:cubicBezTo>
                  <a:cubicBezTo>
                    <a:pt x="63" y="177"/>
                    <a:pt x="52" y="219"/>
                    <a:pt x="42" y="260"/>
                  </a:cubicBezTo>
                  <a:cubicBezTo>
                    <a:pt x="21" y="354"/>
                    <a:pt x="11" y="448"/>
                    <a:pt x="11" y="542"/>
                  </a:cubicBezTo>
                  <a:cubicBezTo>
                    <a:pt x="0" y="635"/>
                    <a:pt x="0" y="729"/>
                    <a:pt x="0" y="823"/>
                  </a:cubicBezTo>
                  <a:cubicBezTo>
                    <a:pt x="0" y="906"/>
                    <a:pt x="0" y="990"/>
                    <a:pt x="21" y="1073"/>
                  </a:cubicBezTo>
                  <a:cubicBezTo>
                    <a:pt x="32" y="1115"/>
                    <a:pt x="42" y="1167"/>
                    <a:pt x="63" y="1208"/>
                  </a:cubicBezTo>
                  <a:cubicBezTo>
                    <a:pt x="73" y="1229"/>
                    <a:pt x="84" y="1250"/>
                    <a:pt x="94" y="1260"/>
                  </a:cubicBezTo>
                  <a:cubicBezTo>
                    <a:pt x="104" y="1281"/>
                    <a:pt x="115" y="1312"/>
                    <a:pt x="136" y="1323"/>
                  </a:cubicBezTo>
                  <a:cubicBezTo>
                    <a:pt x="146" y="1323"/>
                    <a:pt x="157" y="1323"/>
                    <a:pt x="157" y="1312"/>
                  </a:cubicBezTo>
                  <a:cubicBezTo>
                    <a:pt x="157" y="1302"/>
                    <a:pt x="167" y="1292"/>
                    <a:pt x="177" y="1292"/>
                  </a:cubicBezTo>
                  <a:lnTo>
                    <a:pt x="167" y="128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5"/>
            <p:cNvSpPr/>
            <p:nvPr/>
          </p:nvSpPr>
          <p:spPr>
            <a:xfrm>
              <a:off x="4389786" y="2222927"/>
              <a:ext cx="897419" cy="201713"/>
            </a:xfrm>
            <a:custGeom>
              <a:rect b="b" l="l" r="r" t="t"/>
              <a:pathLst>
                <a:path extrusionOk="0" h="980" w="4360">
                  <a:moveTo>
                    <a:pt x="5" y="980"/>
                  </a:moveTo>
                  <a:lnTo>
                    <a:pt x="5" y="980"/>
                  </a:lnTo>
                  <a:cubicBezTo>
                    <a:pt x="78" y="960"/>
                    <a:pt x="140" y="939"/>
                    <a:pt x="213" y="918"/>
                  </a:cubicBezTo>
                  <a:cubicBezTo>
                    <a:pt x="275" y="887"/>
                    <a:pt x="338" y="866"/>
                    <a:pt x="411" y="845"/>
                  </a:cubicBezTo>
                  <a:cubicBezTo>
                    <a:pt x="546" y="803"/>
                    <a:pt x="681" y="762"/>
                    <a:pt x="817" y="730"/>
                  </a:cubicBezTo>
                  <a:cubicBezTo>
                    <a:pt x="1088" y="657"/>
                    <a:pt x="1369" y="595"/>
                    <a:pt x="1640" y="543"/>
                  </a:cubicBezTo>
                  <a:cubicBezTo>
                    <a:pt x="1931" y="480"/>
                    <a:pt x="2213" y="397"/>
                    <a:pt x="2504" y="345"/>
                  </a:cubicBezTo>
                  <a:cubicBezTo>
                    <a:pt x="2796" y="293"/>
                    <a:pt x="3077" y="251"/>
                    <a:pt x="3369" y="210"/>
                  </a:cubicBezTo>
                  <a:cubicBezTo>
                    <a:pt x="3661" y="168"/>
                    <a:pt x="3952" y="126"/>
                    <a:pt x="4244" y="64"/>
                  </a:cubicBezTo>
                  <a:cubicBezTo>
                    <a:pt x="4275" y="53"/>
                    <a:pt x="4317" y="43"/>
                    <a:pt x="4348" y="32"/>
                  </a:cubicBezTo>
                  <a:cubicBezTo>
                    <a:pt x="4369" y="32"/>
                    <a:pt x="4358" y="-9"/>
                    <a:pt x="4338" y="1"/>
                  </a:cubicBezTo>
                  <a:cubicBezTo>
                    <a:pt x="4056" y="64"/>
                    <a:pt x="3754" y="116"/>
                    <a:pt x="3473" y="157"/>
                  </a:cubicBezTo>
                  <a:cubicBezTo>
                    <a:pt x="3181" y="199"/>
                    <a:pt x="2890" y="241"/>
                    <a:pt x="2598" y="293"/>
                  </a:cubicBezTo>
                  <a:cubicBezTo>
                    <a:pt x="2306" y="345"/>
                    <a:pt x="2025" y="418"/>
                    <a:pt x="1733" y="480"/>
                  </a:cubicBezTo>
                  <a:cubicBezTo>
                    <a:pt x="1452" y="543"/>
                    <a:pt x="1171" y="605"/>
                    <a:pt x="900" y="668"/>
                  </a:cubicBezTo>
                  <a:cubicBezTo>
                    <a:pt x="629" y="741"/>
                    <a:pt x="358" y="824"/>
                    <a:pt x="99" y="928"/>
                  </a:cubicBezTo>
                  <a:cubicBezTo>
                    <a:pt x="68" y="939"/>
                    <a:pt x="37" y="949"/>
                    <a:pt x="5" y="970"/>
                  </a:cubicBezTo>
                  <a:cubicBezTo>
                    <a:pt x="-5" y="970"/>
                    <a:pt x="5" y="980"/>
                    <a:pt x="5" y="98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5"/>
            <p:cNvSpPr/>
            <p:nvPr/>
          </p:nvSpPr>
          <p:spPr>
            <a:xfrm>
              <a:off x="5271350" y="2174352"/>
              <a:ext cx="12144" cy="51046"/>
            </a:xfrm>
            <a:custGeom>
              <a:rect b="b" l="l" r="r" t="t"/>
              <a:pathLst>
                <a:path extrusionOk="0" h="248" w="59">
                  <a:moveTo>
                    <a:pt x="34" y="248"/>
                  </a:moveTo>
                  <a:lnTo>
                    <a:pt x="34" y="248"/>
                  </a:lnTo>
                  <a:cubicBezTo>
                    <a:pt x="34" y="237"/>
                    <a:pt x="34" y="237"/>
                    <a:pt x="34" y="227"/>
                  </a:cubicBezTo>
                  <a:lnTo>
                    <a:pt x="44" y="216"/>
                  </a:lnTo>
                  <a:cubicBezTo>
                    <a:pt x="44" y="206"/>
                    <a:pt x="44" y="196"/>
                    <a:pt x="44" y="185"/>
                  </a:cubicBezTo>
                  <a:cubicBezTo>
                    <a:pt x="55" y="154"/>
                    <a:pt x="55" y="133"/>
                    <a:pt x="55" y="112"/>
                  </a:cubicBezTo>
                  <a:cubicBezTo>
                    <a:pt x="65" y="81"/>
                    <a:pt x="55" y="29"/>
                    <a:pt x="23" y="8"/>
                  </a:cubicBezTo>
                  <a:cubicBezTo>
                    <a:pt x="13" y="-13"/>
                    <a:pt x="-8" y="8"/>
                    <a:pt x="3" y="29"/>
                  </a:cubicBezTo>
                  <a:cubicBezTo>
                    <a:pt x="23" y="60"/>
                    <a:pt x="34" y="91"/>
                    <a:pt x="23" y="123"/>
                  </a:cubicBezTo>
                  <a:cubicBezTo>
                    <a:pt x="23" y="143"/>
                    <a:pt x="13" y="164"/>
                    <a:pt x="13" y="185"/>
                  </a:cubicBezTo>
                  <a:cubicBezTo>
                    <a:pt x="13" y="196"/>
                    <a:pt x="13" y="206"/>
                    <a:pt x="13" y="216"/>
                  </a:cubicBezTo>
                  <a:cubicBezTo>
                    <a:pt x="13" y="227"/>
                    <a:pt x="13" y="227"/>
                    <a:pt x="23" y="237"/>
                  </a:cubicBezTo>
                  <a:lnTo>
                    <a:pt x="23" y="248"/>
                  </a:lnTo>
                  <a:lnTo>
                    <a:pt x="34" y="24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4275" lIns="90000" spcFirstLastPara="1" rIns="90000" wrap="square" tIns="4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5"/>
            <p:cNvSpPr/>
            <p:nvPr/>
          </p:nvSpPr>
          <p:spPr>
            <a:xfrm>
              <a:off x="4299428" y="2352599"/>
              <a:ext cx="61955" cy="424627"/>
            </a:xfrm>
            <a:custGeom>
              <a:rect b="b" l="l" r="r" t="t"/>
              <a:pathLst>
                <a:path extrusionOk="0" h="2063" w="301">
                  <a:moveTo>
                    <a:pt x="298" y="2048"/>
                  </a:moveTo>
                  <a:lnTo>
                    <a:pt x="298" y="2048"/>
                  </a:lnTo>
                  <a:cubicBezTo>
                    <a:pt x="267" y="1986"/>
                    <a:pt x="236" y="1934"/>
                    <a:pt x="205" y="1871"/>
                  </a:cubicBezTo>
                  <a:cubicBezTo>
                    <a:pt x="184" y="1819"/>
                    <a:pt x="163" y="1757"/>
                    <a:pt x="142" y="1694"/>
                  </a:cubicBezTo>
                  <a:cubicBezTo>
                    <a:pt x="101" y="1569"/>
                    <a:pt x="69" y="1444"/>
                    <a:pt x="59" y="1319"/>
                  </a:cubicBezTo>
                  <a:cubicBezTo>
                    <a:pt x="17" y="1048"/>
                    <a:pt x="48" y="746"/>
                    <a:pt x="101" y="486"/>
                  </a:cubicBezTo>
                  <a:cubicBezTo>
                    <a:pt x="111" y="402"/>
                    <a:pt x="132" y="330"/>
                    <a:pt x="142" y="246"/>
                  </a:cubicBezTo>
                  <a:cubicBezTo>
                    <a:pt x="153" y="205"/>
                    <a:pt x="163" y="173"/>
                    <a:pt x="173" y="132"/>
                  </a:cubicBezTo>
                  <a:cubicBezTo>
                    <a:pt x="184" y="90"/>
                    <a:pt x="205" y="48"/>
                    <a:pt x="205" y="17"/>
                  </a:cubicBezTo>
                  <a:cubicBezTo>
                    <a:pt x="205" y="-4"/>
                    <a:pt x="184" y="-4"/>
                    <a:pt x="184" y="7"/>
                  </a:cubicBezTo>
                  <a:cubicBezTo>
                    <a:pt x="163" y="38"/>
                    <a:pt x="153" y="80"/>
                    <a:pt x="142" y="111"/>
                  </a:cubicBezTo>
                  <a:cubicBezTo>
                    <a:pt x="132" y="142"/>
                    <a:pt x="121" y="184"/>
                    <a:pt x="121" y="215"/>
                  </a:cubicBezTo>
                  <a:cubicBezTo>
                    <a:pt x="101" y="288"/>
                    <a:pt x="80" y="361"/>
                    <a:pt x="69" y="434"/>
                  </a:cubicBezTo>
                  <a:cubicBezTo>
                    <a:pt x="38" y="580"/>
                    <a:pt x="17" y="725"/>
                    <a:pt x="7" y="871"/>
                  </a:cubicBezTo>
                  <a:cubicBezTo>
                    <a:pt x="-14" y="1121"/>
                    <a:pt x="17" y="1423"/>
                    <a:pt x="90" y="1663"/>
                  </a:cubicBezTo>
                  <a:cubicBezTo>
                    <a:pt x="111" y="1725"/>
                    <a:pt x="142" y="1798"/>
                    <a:pt x="173" y="1861"/>
                  </a:cubicBezTo>
                  <a:cubicBezTo>
                    <a:pt x="205" y="1934"/>
                    <a:pt x="236" y="1996"/>
                    <a:pt x="278" y="2059"/>
                  </a:cubicBezTo>
                  <a:cubicBezTo>
                    <a:pt x="288" y="2069"/>
                    <a:pt x="309" y="2059"/>
                    <a:pt x="298" y="204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5"/>
            <p:cNvSpPr/>
            <p:nvPr/>
          </p:nvSpPr>
          <p:spPr>
            <a:xfrm>
              <a:off x="4335036" y="2165501"/>
              <a:ext cx="939202" cy="190599"/>
            </a:xfrm>
            <a:custGeom>
              <a:rect b="b" l="l" r="r" t="t"/>
              <a:pathLst>
                <a:path extrusionOk="0" h="926" w="4563">
                  <a:moveTo>
                    <a:pt x="11" y="926"/>
                  </a:moveTo>
                  <a:lnTo>
                    <a:pt x="11" y="926"/>
                  </a:lnTo>
                  <a:cubicBezTo>
                    <a:pt x="32" y="926"/>
                    <a:pt x="42" y="916"/>
                    <a:pt x="63" y="916"/>
                  </a:cubicBezTo>
                  <a:cubicBezTo>
                    <a:pt x="84" y="905"/>
                    <a:pt x="105" y="905"/>
                    <a:pt x="115" y="895"/>
                  </a:cubicBezTo>
                  <a:cubicBezTo>
                    <a:pt x="157" y="884"/>
                    <a:pt x="188" y="874"/>
                    <a:pt x="230" y="853"/>
                  </a:cubicBezTo>
                  <a:cubicBezTo>
                    <a:pt x="303" y="832"/>
                    <a:pt x="375" y="811"/>
                    <a:pt x="447" y="791"/>
                  </a:cubicBezTo>
                  <a:cubicBezTo>
                    <a:pt x="593" y="749"/>
                    <a:pt x="739" y="718"/>
                    <a:pt x="885" y="676"/>
                  </a:cubicBezTo>
                  <a:cubicBezTo>
                    <a:pt x="1177" y="614"/>
                    <a:pt x="1479" y="561"/>
                    <a:pt x="1770" y="499"/>
                  </a:cubicBezTo>
                  <a:cubicBezTo>
                    <a:pt x="2072" y="436"/>
                    <a:pt x="2364" y="353"/>
                    <a:pt x="2656" y="291"/>
                  </a:cubicBezTo>
                  <a:cubicBezTo>
                    <a:pt x="2947" y="218"/>
                    <a:pt x="3249" y="186"/>
                    <a:pt x="3552" y="145"/>
                  </a:cubicBezTo>
                  <a:cubicBezTo>
                    <a:pt x="3697" y="134"/>
                    <a:pt x="3843" y="114"/>
                    <a:pt x="3989" y="103"/>
                  </a:cubicBezTo>
                  <a:cubicBezTo>
                    <a:pt x="4062" y="93"/>
                    <a:pt x="4135" y="82"/>
                    <a:pt x="4218" y="72"/>
                  </a:cubicBezTo>
                  <a:cubicBezTo>
                    <a:pt x="4291" y="61"/>
                    <a:pt x="4364" y="51"/>
                    <a:pt x="4437" y="41"/>
                  </a:cubicBezTo>
                  <a:cubicBezTo>
                    <a:pt x="4468" y="41"/>
                    <a:pt x="4499" y="41"/>
                    <a:pt x="4531" y="61"/>
                  </a:cubicBezTo>
                  <a:cubicBezTo>
                    <a:pt x="4562" y="72"/>
                    <a:pt x="4572" y="41"/>
                    <a:pt x="4552" y="30"/>
                  </a:cubicBezTo>
                  <a:cubicBezTo>
                    <a:pt x="4489" y="-11"/>
                    <a:pt x="4427" y="-1"/>
                    <a:pt x="4364" y="9"/>
                  </a:cubicBezTo>
                  <a:cubicBezTo>
                    <a:pt x="4281" y="20"/>
                    <a:pt x="4208" y="30"/>
                    <a:pt x="4135" y="41"/>
                  </a:cubicBezTo>
                  <a:cubicBezTo>
                    <a:pt x="3979" y="61"/>
                    <a:pt x="3833" y="72"/>
                    <a:pt x="3687" y="93"/>
                  </a:cubicBezTo>
                  <a:cubicBezTo>
                    <a:pt x="3385" y="124"/>
                    <a:pt x="3072" y="166"/>
                    <a:pt x="2791" y="218"/>
                  </a:cubicBezTo>
                  <a:cubicBezTo>
                    <a:pt x="2489" y="280"/>
                    <a:pt x="2187" y="364"/>
                    <a:pt x="1885" y="436"/>
                  </a:cubicBezTo>
                  <a:cubicBezTo>
                    <a:pt x="1593" y="499"/>
                    <a:pt x="1281" y="551"/>
                    <a:pt x="989" y="624"/>
                  </a:cubicBezTo>
                  <a:cubicBezTo>
                    <a:pt x="687" y="686"/>
                    <a:pt x="396" y="770"/>
                    <a:pt x="105" y="874"/>
                  </a:cubicBezTo>
                  <a:cubicBezTo>
                    <a:pt x="73" y="884"/>
                    <a:pt x="42" y="895"/>
                    <a:pt x="0" y="916"/>
                  </a:cubicBezTo>
                  <a:cubicBezTo>
                    <a:pt x="0" y="916"/>
                    <a:pt x="0" y="926"/>
                    <a:pt x="11" y="9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5"/>
            <p:cNvSpPr/>
            <p:nvPr/>
          </p:nvSpPr>
          <p:spPr>
            <a:xfrm>
              <a:off x="5147029" y="2244539"/>
              <a:ext cx="43430" cy="212417"/>
            </a:xfrm>
            <a:custGeom>
              <a:rect b="b" l="l" r="r" t="t"/>
              <a:pathLst>
                <a:path extrusionOk="0" h="1032" w="211">
                  <a:moveTo>
                    <a:pt x="127" y="0"/>
                  </a:moveTo>
                  <a:lnTo>
                    <a:pt x="127" y="0"/>
                  </a:lnTo>
                  <a:cubicBezTo>
                    <a:pt x="96" y="11"/>
                    <a:pt x="86" y="42"/>
                    <a:pt x="65" y="73"/>
                  </a:cubicBezTo>
                  <a:cubicBezTo>
                    <a:pt x="54" y="105"/>
                    <a:pt x="44" y="136"/>
                    <a:pt x="34" y="167"/>
                  </a:cubicBezTo>
                  <a:cubicBezTo>
                    <a:pt x="13" y="240"/>
                    <a:pt x="2" y="313"/>
                    <a:pt x="2" y="386"/>
                  </a:cubicBezTo>
                  <a:cubicBezTo>
                    <a:pt x="-8" y="532"/>
                    <a:pt x="23" y="688"/>
                    <a:pt x="75" y="834"/>
                  </a:cubicBezTo>
                  <a:cubicBezTo>
                    <a:pt x="86" y="875"/>
                    <a:pt x="96" y="917"/>
                    <a:pt x="117" y="959"/>
                  </a:cubicBezTo>
                  <a:cubicBezTo>
                    <a:pt x="138" y="990"/>
                    <a:pt x="159" y="1032"/>
                    <a:pt x="200" y="1032"/>
                  </a:cubicBezTo>
                  <a:cubicBezTo>
                    <a:pt x="211" y="1032"/>
                    <a:pt x="211" y="1021"/>
                    <a:pt x="211" y="1011"/>
                  </a:cubicBezTo>
                  <a:cubicBezTo>
                    <a:pt x="200" y="1000"/>
                    <a:pt x="190" y="990"/>
                    <a:pt x="179" y="979"/>
                  </a:cubicBezTo>
                  <a:cubicBezTo>
                    <a:pt x="169" y="969"/>
                    <a:pt x="159" y="959"/>
                    <a:pt x="148" y="938"/>
                  </a:cubicBezTo>
                  <a:cubicBezTo>
                    <a:pt x="138" y="907"/>
                    <a:pt x="127" y="875"/>
                    <a:pt x="117" y="844"/>
                  </a:cubicBezTo>
                  <a:cubicBezTo>
                    <a:pt x="96" y="771"/>
                    <a:pt x="75" y="698"/>
                    <a:pt x="54" y="625"/>
                  </a:cubicBezTo>
                  <a:cubicBezTo>
                    <a:pt x="34" y="490"/>
                    <a:pt x="23" y="344"/>
                    <a:pt x="54" y="209"/>
                  </a:cubicBezTo>
                  <a:cubicBezTo>
                    <a:pt x="65" y="167"/>
                    <a:pt x="75" y="136"/>
                    <a:pt x="86" y="105"/>
                  </a:cubicBezTo>
                  <a:cubicBezTo>
                    <a:pt x="86" y="84"/>
                    <a:pt x="96" y="63"/>
                    <a:pt x="107" y="52"/>
                  </a:cubicBezTo>
                  <a:cubicBezTo>
                    <a:pt x="117" y="32"/>
                    <a:pt x="127" y="21"/>
                    <a:pt x="127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5"/>
            <p:cNvSpPr/>
            <p:nvPr/>
          </p:nvSpPr>
          <p:spPr>
            <a:xfrm>
              <a:off x="4374761" y="2452632"/>
              <a:ext cx="815910" cy="210152"/>
            </a:xfrm>
            <a:custGeom>
              <a:rect b="b" l="l" r="r" t="t"/>
              <a:pathLst>
                <a:path extrusionOk="0" h="1021" w="3964">
                  <a:moveTo>
                    <a:pt x="5" y="1021"/>
                  </a:moveTo>
                  <a:lnTo>
                    <a:pt x="5" y="1021"/>
                  </a:lnTo>
                  <a:cubicBezTo>
                    <a:pt x="26" y="1021"/>
                    <a:pt x="37" y="1021"/>
                    <a:pt x="47" y="1021"/>
                  </a:cubicBezTo>
                  <a:cubicBezTo>
                    <a:pt x="68" y="1010"/>
                    <a:pt x="89" y="1010"/>
                    <a:pt x="99" y="1010"/>
                  </a:cubicBezTo>
                  <a:cubicBezTo>
                    <a:pt x="130" y="1000"/>
                    <a:pt x="162" y="989"/>
                    <a:pt x="203" y="979"/>
                  </a:cubicBezTo>
                  <a:cubicBezTo>
                    <a:pt x="265" y="969"/>
                    <a:pt x="327" y="948"/>
                    <a:pt x="390" y="937"/>
                  </a:cubicBezTo>
                  <a:cubicBezTo>
                    <a:pt x="525" y="906"/>
                    <a:pt x="661" y="875"/>
                    <a:pt x="786" y="854"/>
                  </a:cubicBezTo>
                  <a:cubicBezTo>
                    <a:pt x="1046" y="791"/>
                    <a:pt x="1317" y="739"/>
                    <a:pt x="1567" y="687"/>
                  </a:cubicBezTo>
                  <a:cubicBezTo>
                    <a:pt x="1827" y="625"/>
                    <a:pt x="2098" y="552"/>
                    <a:pt x="2338" y="469"/>
                  </a:cubicBezTo>
                  <a:cubicBezTo>
                    <a:pt x="2588" y="385"/>
                    <a:pt x="2848" y="323"/>
                    <a:pt x="3109" y="260"/>
                  </a:cubicBezTo>
                  <a:cubicBezTo>
                    <a:pt x="3359" y="198"/>
                    <a:pt x="3609" y="135"/>
                    <a:pt x="3859" y="73"/>
                  </a:cubicBezTo>
                  <a:cubicBezTo>
                    <a:pt x="3890" y="62"/>
                    <a:pt x="3921" y="52"/>
                    <a:pt x="3952" y="41"/>
                  </a:cubicBezTo>
                  <a:cubicBezTo>
                    <a:pt x="3973" y="31"/>
                    <a:pt x="3963" y="0"/>
                    <a:pt x="3942" y="0"/>
                  </a:cubicBezTo>
                  <a:cubicBezTo>
                    <a:pt x="3817" y="31"/>
                    <a:pt x="3692" y="73"/>
                    <a:pt x="3567" y="104"/>
                  </a:cubicBezTo>
                  <a:cubicBezTo>
                    <a:pt x="3442" y="135"/>
                    <a:pt x="3306" y="166"/>
                    <a:pt x="3181" y="198"/>
                  </a:cubicBezTo>
                  <a:cubicBezTo>
                    <a:pt x="2931" y="260"/>
                    <a:pt x="2671" y="312"/>
                    <a:pt x="2421" y="396"/>
                  </a:cubicBezTo>
                  <a:cubicBezTo>
                    <a:pt x="2171" y="469"/>
                    <a:pt x="1911" y="562"/>
                    <a:pt x="1650" y="614"/>
                  </a:cubicBezTo>
                  <a:cubicBezTo>
                    <a:pt x="1400" y="677"/>
                    <a:pt x="1129" y="739"/>
                    <a:pt x="869" y="791"/>
                  </a:cubicBezTo>
                  <a:cubicBezTo>
                    <a:pt x="744" y="812"/>
                    <a:pt x="609" y="844"/>
                    <a:pt x="484" y="875"/>
                  </a:cubicBezTo>
                  <a:cubicBezTo>
                    <a:pt x="348" y="906"/>
                    <a:pt x="223" y="937"/>
                    <a:pt x="89" y="979"/>
                  </a:cubicBezTo>
                  <a:cubicBezTo>
                    <a:pt x="78" y="979"/>
                    <a:pt x="57" y="989"/>
                    <a:pt x="47" y="989"/>
                  </a:cubicBezTo>
                  <a:cubicBezTo>
                    <a:pt x="37" y="1000"/>
                    <a:pt x="16" y="1000"/>
                    <a:pt x="5" y="1010"/>
                  </a:cubicBezTo>
                  <a:cubicBezTo>
                    <a:pt x="-5" y="1010"/>
                    <a:pt x="5" y="1021"/>
                    <a:pt x="5" y="10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5"/>
            <p:cNvSpPr/>
            <p:nvPr/>
          </p:nvSpPr>
          <p:spPr>
            <a:xfrm>
              <a:off x="5168024" y="2432049"/>
              <a:ext cx="126380" cy="41989"/>
            </a:xfrm>
            <a:custGeom>
              <a:rect b="b" l="l" r="r" t="t"/>
              <a:pathLst>
                <a:path extrusionOk="0" h="204" w="614">
                  <a:moveTo>
                    <a:pt x="609" y="183"/>
                  </a:moveTo>
                  <a:lnTo>
                    <a:pt x="609" y="183"/>
                  </a:lnTo>
                  <a:cubicBezTo>
                    <a:pt x="557" y="173"/>
                    <a:pt x="505" y="162"/>
                    <a:pt x="463" y="152"/>
                  </a:cubicBezTo>
                  <a:cubicBezTo>
                    <a:pt x="411" y="141"/>
                    <a:pt x="359" y="131"/>
                    <a:pt x="317" y="121"/>
                  </a:cubicBezTo>
                  <a:cubicBezTo>
                    <a:pt x="213" y="89"/>
                    <a:pt x="119" y="48"/>
                    <a:pt x="25" y="6"/>
                  </a:cubicBezTo>
                  <a:cubicBezTo>
                    <a:pt x="5" y="-15"/>
                    <a:pt x="-16" y="27"/>
                    <a:pt x="15" y="37"/>
                  </a:cubicBezTo>
                  <a:cubicBezTo>
                    <a:pt x="109" y="89"/>
                    <a:pt x="202" y="121"/>
                    <a:pt x="296" y="152"/>
                  </a:cubicBezTo>
                  <a:cubicBezTo>
                    <a:pt x="348" y="173"/>
                    <a:pt x="400" y="183"/>
                    <a:pt x="452" y="194"/>
                  </a:cubicBezTo>
                  <a:cubicBezTo>
                    <a:pt x="505" y="204"/>
                    <a:pt x="557" y="204"/>
                    <a:pt x="609" y="204"/>
                  </a:cubicBezTo>
                  <a:cubicBezTo>
                    <a:pt x="609" y="204"/>
                    <a:pt x="619" y="183"/>
                    <a:pt x="609" y="18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8425" lIns="90000" spcFirstLastPara="1" rIns="90000" wrap="square" tIns="28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5"/>
            <p:cNvSpPr/>
            <p:nvPr/>
          </p:nvSpPr>
          <p:spPr>
            <a:xfrm>
              <a:off x="4421278" y="2102929"/>
              <a:ext cx="760748" cy="156637"/>
            </a:xfrm>
            <a:custGeom>
              <a:rect b="b" l="l" r="r" t="t"/>
              <a:pathLst>
                <a:path extrusionOk="0" h="761" w="3696">
                  <a:moveTo>
                    <a:pt x="8" y="761"/>
                  </a:moveTo>
                  <a:lnTo>
                    <a:pt x="8" y="761"/>
                  </a:lnTo>
                  <a:cubicBezTo>
                    <a:pt x="70" y="740"/>
                    <a:pt x="133" y="730"/>
                    <a:pt x="185" y="720"/>
                  </a:cubicBezTo>
                  <a:cubicBezTo>
                    <a:pt x="247" y="709"/>
                    <a:pt x="310" y="699"/>
                    <a:pt x="372" y="688"/>
                  </a:cubicBezTo>
                  <a:cubicBezTo>
                    <a:pt x="487" y="657"/>
                    <a:pt x="612" y="636"/>
                    <a:pt x="737" y="615"/>
                  </a:cubicBezTo>
                  <a:cubicBezTo>
                    <a:pt x="976" y="574"/>
                    <a:pt x="1226" y="522"/>
                    <a:pt x="1466" y="480"/>
                  </a:cubicBezTo>
                  <a:cubicBezTo>
                    <a:pt x="1705" y="438"/>
                    <a:pt x="1945" y="376"/>
                    <a:pt x="2185" y="324"/>
                  </a:cubicBezTo>
                  <a:cubicBezTo>
                    <a:pt x="2424" y="272"/>
                    <a:pt x="2664" y="240"/>
                    <a:pt x="2893" y="199"/>
                  </a:cubicBezTo>
                  <a:cubicBezTo>
                    <a:pt x="3133" y="157"/>
                    <a:pt x="3362" y="126"/>
                    <a:pt x="3591" y="63"/>
                  </a:cubicBezTo>
                  <a:cubicBezTo>
                    <a:pt x="3622" y="63"/>
                    <a:pt x="3653" y="53"/>
                    <a:pt x="3685" y="43"/>
                  </a:cubicBezTo>
                  <a:cubicBezTo>
                    <a:pt x="3705" y="43"/>
                    <a:pt x="3695" y="-10"/>
                    <a:pt x="3664" y="1"/>
                  </a:cubicBezTo>
                  <a:cubicBezTo>
                    <a:pt x="3435" y="63"/>
                    <a:pt x="3205" y="105"/>
                    <a:pt x="2976" y="136"/>
                  </a:cubicBezTo>
                  <a:cubicBezTo>
                    <a:pt x="2737" y="178"/>
                    <a:pt x="2497" y="209"/>
                    <a:pt x="2258" y="261"/>
                  </a:cubicBezTo>
                  <a:cubicBezTo>
                    <a:pt x="2028" y="303"/>
                    <a:pt x="1789" y="365"/>
                    <a:pt x="1549" y="418"/>
                  </a:cubicBezTo>
                  <a:cubicBezTo>
                    <a:pt x="1299" y="470"/>
                    <a:pt x="1060" y="511"/>
                    <a:pt x="810" y="553"/>
                  </a:cubicBezTo>
                  <a:cubicBezTo>
                    <a:pt x="695" y="574"/>
                    <a:pt x="570" y="605"/>
                    <a:pt x="455" y="626"/>
                  </a:cubicBezTo>
                  <a:cubicBezTo>
                    <a:pt x="393" y="647"/>
                    <a:pt x="330" y="657"/>
                    <a:pt x="268" y="668"/>
                  </a:cubicBezTo>
                  <a:cubicBezTo>
                    <a:pt x="205" y="688"/>
                    <a:pt x="153" y="699"/>
                    <a:pt x="91" y="720"/>
                  </a:cubicBezTo>
                  <a:cubicBezTo>
                    <a:pt x="60" y="730"/>
                    <a:pt x="28" y="740"/>
                    <a:pt x="8" y="751"/>
                  </a:cubicBezTo>
                  <a:cubicBezTo>
                    <a:pt x="-3" y="751"/>
                    <a:pt x="-3" y="761"/>
                    <a:pt x="8" y="76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5"/>
            <p:cNvSpPr/>
            <p:nvPr/>
          </p:nvSpPr>
          <p:spPr>
            <a:xfrm>
              <a:off x="5172346" y="2064439"/>
              <a:ext cx="9468" cy="45077"/>
            </a:xfrm>
            <a:custGeom>
              <a:rect b="b" l="l" r="r" t="t"/>
              <a:pathLst>
                <a:path extrusionOk="0" h="219" w="46">
                  <a:moveTo>
                    <a:pt x="15" y="219"/>
                  </a:moveTo>
                  <a:lnTo>
                    <a:pt x="15" y="219"/>
                  </a:lnTo>
                  <a:cubicBezTo>
                    <a:pt x="25" y="209"/>
                    <a:pt x="36" y="188"/>
                    <a:pt x="36" y="167"/>
                  </a:cubicBezTo>
                  <a:cubicBezTo>
                    <a:pt x="46" y="157"/>
                    <a:pt x="46" y="136"/>
                    <a:pt x="46" y="115"/>
                  </a:cubicBezTo>
                  <a:cubicBezTo>
                    <a:pt x="46" y="94"/>
                    <a:pt x="46" y="73"/>
                    <a:pt x="46" y="52"/>
                  </a:cubicBezTo>
                  <a:cubicBezTo>
                    <a:pt x="46" y="42"/>
                    <a:pt x="46" y="32"/>
                    <a:pt x="46" y="21"/>
                  </a:cubicBezTo>
                  <a:cubicBezTo>
                    <a:pt x="36" y="21"/>
                    <a:pt x="36" y="11"/>
                    <a:pt x="36" y="1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21"/>
                    <a:pt x="4" y="32"/>
                  </a:cubicBezTo>
                  <a:cubicBezTo>
                    <a:pt x="4" y="32"/>
                    <a:pt x="4" y="42"/>
                    <a:pt x="4" y="52"/>
                  </a:cubicBezTo>
                  <a:cubicBezTo>
                    <a:pt x="4" y="73"/>
                    <a:pt x="15" y="94"/>
                    <a:pt x="15" y="105"/>
                  </a:cubicBezTo>
                  <a:cubicBezTo>
                    <a:pt x="15" y="125"/>
                    <a:pt x="4" y="146"/>
                    <a:pt x="4" y="157"/>
                  </a:cubicBezTo>
                  <a:cubicBezTo>
                    <a:pt x="4" y="177"/>
                    <a:pt x="-6" y="198"/>
                    <a:pt x="4" y="219"/>
                  </a:cubicBezTo>
                  <a:lnTo>
                    <a:pt x="15" y="21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3825" lIns="90000" spcFirstLastPara="1" rIns="90000" wrap="square" tIns="33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5"/>
            <p:cNvSpPr/>
            <p:nvPr/>
          </p:nvSpPr>
          <p:spPr>
            <a:xfrm>
              <a:off x="4457092" y="2062381"/>
              <a:ext cx="725962" cy="137289"/>
            </a:xfrm>
            <a:custGeom>
              <a:rect b="b" l="l" r="r" t="t"/>
              <a:pathLst>
                <a:path extrusionOk="0" h="667" w="3527">
                  <a:moveTo>
                    <a:pt x="0" y="656"/>
                  </a:moveTo>
                  <a:lnTo>
                    <a:pt x="0" y="656"/>
                  </a:lnTo>
                  <a:cubicBezTo>
                    <a:pt x="11" y="656"/>
                    <a:pt x="31" y="667"/>
                    <a:pt x="42" y="667"/>
                  </a:cubicBezTo>
                  <a:cubicBezTo>
                    <a:pt x="52" y="667"/>
                    <a:pt x="73" y="656"/>
                    <a:pt x="84" y="656"/>
                  </a:cubicBezTo>
                  <a:cubicBezTo>
                    <a:pt x="115" y="656"/>
                    <a:pt x="146" y="646"/>
                    <a:pt x="177" y="646"/>
                  </a:cubicBezTo>
                  <a:cubicBezTo>
                    <a:pt x="229" y="635"/>
                    <a:pt x="292" y="625"/>
                    <a:pt x="344" y="615"/>
                  </a:cubicBezTo>
                  <a:cubicBezTo>
                    <a:pt x="459" y="594"/>
                    <a:pt x="573" y="573"/>
                    <a:pt x="688" y="562"/>
                  </a:cubicBezTo>
                  <a:cubicBezTo>
                    <a:pt x="917" y="521"/>
                    <a:pt x="1156" y="490"/>
                    <a:pt x="1386" y="437"/>
                  </a:cubicBezTo>
                  <a:cubicBezTo>
                    <a:pt x="1615" y="396"/>
                    <a:pt x="1844" y="333"/>
                    <a:pt x="2073" y="281"/>
                  </a:cubicBezTo>
                  <a:cubicBezTo>
                    <a:pt x="2292" y="229"/>
                    <a:pt x="2521" y="198"/>
                    <a:pt x="2750" y="167"/>
                  </a:cubicBezTo>
                  <a:cubicBezTo>
                    <a:pt x="2969" y="125"/>
                    <a:pt x="3198" y="94"/>
                    <a:pt x="3427" y="62"/>
                  </a:cubicBezTo>
                  <a:cubicBezTo>
                    <a:pt x="3459" y="52"/>
                    <a:pt x="3479" y="52"/>
                    <a:pt x="3511" y="42"/>
                  </a:cubicBezTo>
                  <a:cubicBezTo>
                    <a:pt x="3542" y="42"/>
                    <a:pt x="3521" y="0"/>
                    <a:pt x="3500" y="0"/>
                  </a:cubicBezTo>
                  <a:cubicBezTo>
                    <a:pt x="3271" y="42"/>
                    <a:pt x="3042" y="73"/>
                    <a:pt x="2823" y="104"/>
                  </a:cubicBezTo>
                  <a:cubicBezTo>
                    <a:pt x="2594" y="135"/>
                    <a:pt x="2365" y="177"/>
                    <a:pt x="2136" y="219"/>
                  </a:cubicBezTo>
                  <a:cubicBezTo>
                    <a:pt x="1917" y="271"/>
                    <a:pt x="1688" y="333"/>
                    <a:pt x="1459" y="385"/>
                  </a:cubicBezTo>
                  <a:cubicBezTo>
                    <a:pt x="1229" y="427"/>
                    <a:pt x="1000" y="469"/>
                    <a:pt x="771" y="510"/>
                  </a:cubicBezTo>
                  <a:cubicBezTo>
                    <a:pt x="531" y="542"/>
                    <a:pt x="302" y="583"/>
                    <a:pt x="73" y="625"/>
                  </a:cubicBezTo>
                  <a:cubicBezTo>
                    <a:pt x="63" y="635"/>
                    <a:pt x="52" y="635"/>
                    <a:pt x="31" y="635"/>
                  </a:cubicBezTo>
                  <a:cubicBezTo>
                    <a:pt x="21" y="646"/>
                    <a:pt x="11" y="646"/>
                    <a:pt x="0" y="65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5"/>
            <p:cNvSpPr/>
            <p:nvPr/>
          </p:nvSpPr>
          <p:spPr>
            <a:xfrm>
              <a:off x="4433628" y="1983137"/>
              <a:ext cx="34168" cy="215298"/>
            </a:xfrm>
            <a:custGeom>
              <a:rect b="b" l="l" r="r" t="t"/>
              <a:pathLst>
                <a:path extrusionOk="0" h="1046" w="166">
                  <a:moveTo>
                    <a:pt x="125" y="1020"/>
                  </a:moveTo>
                  <a:lnTo>
                    <a:pt x="125" y="1020"/>
                  </a:lnTo>
                  <a:cubicBezTo>
                    <a:pt x="114" y="1020"/>
                    <a:pt x="104" y="1020"/>
                    <a:pt x="104" y="1020"/>
                  </a:cubicBezTo>
                  <a:cubicBezTo>
                    <a:pt x="104" y="1020"/>
                    <a:pt x="104" y="1031"/>
                    <a:pt x="114" y="1031"/>
                  </a:cubicBezTo>
                  <a:cubicBezTo>
                    <a:pt x="104" y="1020"/>
                    <a:pt x="93" y="1000"/>
                    <a:pt x="93" y="989"/>
                  </a:cubicBezTo>
                  <a:cubicBezTo>
                    <a:pt x="83" y="968"/>
                    <a:pt x="73" y="958"/>
                    <a:pt x="73" y="947"/>
                  </a:cubicBezTo>
                  <a:cubicBezTo>
                    <a:pt x="62" y="916"/>
                    <a:pt x="52" y="875"/>
                    <a:pt x="52" y="843"/>
                  </a:cubicBezTo>
                  <a:cubicBezTo>
                    <a:pt x="41" y="781"/>
                    <a:pt x="41" y="718"/>
                    <a:pt x="41" y="645"/>
                  </a:cubicBezTo>
                  <a:cubicBezTo>
                    <a:pt x="52" y="510"/>
                    <a:pt x="62" y="364"/>
                    <a:pt x="93" y="229"/>
                  </a:cubicBezTo>
                  <a:cubicBezTo>
                    <a:pt x="104" y="197"/>
                    <a:pt x="114" y="156"/>
                    <a:pt x="125" y="125"/>
                  </a:cubicBezTo>
                  <a:cubicBezTo>
                    <a:pt x="135" y="104"/>
                    <a:pt x="135" y="83"/>
                    <a:pt x="145" y="62"/>
                  </a:cubicBezTo>
                  <a:cubicBezTo>
                    <a:pt x="156" y="52"/>
                    <a:pt x="166" y="31"/>
                    <a:pt x="166" y="10"/>
                  </a:cubicBezTo>
                  <a:cubicBezTo>
                    <a:pt x="166" y="0"/>
                    <a:pt x="156" y="0"/>
                    <a:pt x="145" y="0"/>
                  </a:cubicBezTo>
                  <a:cubicBezTo>
                    <a:pt x="125" y="20"/>
                    <a:pt x="104" y="62"/>
                    <a:pt x="93" y="93"/>
                  </a:cubicBezTo>
                  <a:cubicBezTo>
                    <a:pt x="83" y="125"/>
                    <a:pt x="73" y="156"/>
                    <a:pt x="62" y="187"/>
                  </a:cubicBezTo>
                  <a:cubicBezTo>
                    <a:pt x="41" y="260"/>
                    <a:pt x="31" y="333"/>
                    <a:pt x="20" y="406"/>
                  </a:cubicBezTo>
                  <a:cubicBezTo>
                    <a:pt x="10" y="479"/>
                    <a:pt x="10" y="552"/>
                    <a:pt x="0" y="625"/>
                  </a:cubicBezTo>
                  <a:cubicBezTo>
                    <a:pt x="0" y="697"/>
                    <a:pt x="0" y="770"/>
                    <a:pt x="10" y="833"/>
                  </a:cubicBezTo>
                  <a:cubicBezTo>
                    <a:pt x="10" y="875"/>
                    <a:pt x="20" y="906"/>
                    <a:pt x="31" y="947"/>
                  </a:cubicBezTo>
                  <a:cubicBezTo>
                    <a:pt x="41" y="968"/>
                    <a:pt x="52" y="979"/>
                    <a:pt x="62" y="1000"/>
                  </a:cubicBezTo>
                  <a:cubicBezTo>
                    <a:pt x="73" y="1010"/>
                    <a:pt x="83" y="1031"/>
                    <a:pt x="93" y="1041"/>
                  </a:cubicBezTo>
                  <a:cubicBezTo>
                    <a:pt x="104" y="1052"/>
                    <a:pt x="114" y="1041"/>
                    <a:pt x="114" y="1031"/>
                  </a:cubicBezTo>
                  <a:cubicBezTo>
                    <a:pt x="114" y="1020"/>
                    <a:pt x="114" y="1020"/>
                    <a:pt x="125" y="10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5"/>
            <p:cNvSpPr/>
            <p:nvPr/>
          </p:nvSpPr>
          <p:spPr>
            <a:xfrm>
              <a:off x="4462032" y="1867256"/>
              <a:ext cx="724316" cy="117941"/>
            </a:xfrm>
            <a:custGeom>
              <a:rect b="b" l="l" r="r" t="t"/>
              <a:pathLst>
                <a:path extrusionOk="0" h="573" w="3519">
                  <a:moveTo>
                    <a:pt x="7" y="573"/>
                  </a:moveTo>
                  <a:lnTo>
                    <a:pt x="7" y="573"/>
                  </a:lnTo>
                  <a:cubicBezTo>
                    <a:pt x="60" y="563"/>
                    <a:pt x="122" y="552"/>
                    <a:pt x="174" y="531"/>
                  </a:cubicBezTo>
                  <a:cubicBezTo>
                    <a:pt x="226" y="521"/>
                    <a:pt x="278" y="510"/>
                    <a:pt x="341" y="490"/>
                  </a:cubicBezTo>
                  <a:cubicBezTo>
                    <a:pt x="445" y="469"/>
                    <a:pt x="560" y="448"/>
                    <a:pt x="664" y="427"/>
                  </a:cubicBezTo>
                  <a:cubicBezTo>
                    <a:pt x="893" y="375"/>
                    <a:pt x="1112" y="344"/>
                    <a:pt x="1341" y="302"/>
                  </a:cubicBezTo>
                  <a:cubicBezTo>
                    <a:pt x="1570" y="271"/>
                    <a:pt x="1799" y="219"/>
                    <a:pt x="2028" y="188"/>
                  </a:cubicBezTo>
                  <a:cubicBezTo>
                    <a:pt x="2268" y="146"/>
                    <a:pt x="2497" y="125"/>
                    <a:pt x="2726" y="104"/>
                  </a:cubicBezTo>
                  <a:cubicBezTo>
                    <a:pt x="2955" y="83"/>
                    <a:pt x="3185" y="73"/>
                    <a:pt x="3414" y="42"/>
                  </a:cubicBezTo>
                  <a:cubicBezTo>
                    <a:pt x="3445" y="42"/>
                    <a:pt x="3476" y="42"/>
                    <a:pt x="3507" y="31"/>
                  </a:cubicBezTo>
                  <a:cubicBezTo>
                    <a:pt x="3528" y="31"/>
                    <a:pt x="3518" y="0"/>
                    <a:pt x="3497" y="0"/>
                  </a:cubicBezTo>
                  <a:cubicBezTo>
                    <a:pt x="3257" y="31"/>
                    <a:pt x="3028" y="42"/>
                    <a:pt x="2799" y="63"/>
                  </a:cubicBezTo>
                  <a:cubicBezTo>
                    <a:pt x="2570" y="83"/>
                    <a:pt x="2341" y="104"/>
                    <a:pt x="2101" y="135"/>
                  </a:cubicBezTo>
                  <a:cubicBezTo>
                    <a:pt x="1872" y="167"/>
                    <a:pt x="1643" y="219"/>
                    <a:pt x="1414" y="260"/>
                  </a:cubicBezTo>
                  <a:cubicBezTo>
                    <a:pt x="1185" y="292"/>
                    <a:pt x="955" y="333"/>
                    <a:pt x="737" y="375"/>
                  </a:cubicBezTo>
                  <a:cubicBezTo>
                    <a:pt x="518" y="417"/>
                    <a:pt x="289" y="469"/>
                    <a:pt x="80" y="531"/>
                  </a:cubicBezTo>
                  <a:cubicBezTo>
                    <a:pt x="49" y="542"/>
                    <a:pt x="28" y="552"/>
                    <a:pt x="7" y="563"/>
                  </a:cubicBezTo>
                  <a:cubicBezTo>
                    <a:pt x="-3" y="563"/>
                    <a:pt x="-3" y="573"/>
                    <a:pt x="7" y="57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5"/>
            <p:cNvSpPr/>
            <p:nvPr/>
          </p:nvSpPr>
          <p:spPr>
            <a:xfrm>
              <a:off x="5129120" y="-925127"/>
              <a:ext cx="11115" cy="41166"/>
            </a:xfrm>
            <a:custGeom>
              <a:rect b="b" l="l" r="r" t="t"/>
              <a:pathLst>
                <a:path extrusionOk="0" h="200" w="54">
                  <a:moveTo>
                    <a:pt x="23" y="200"/>
                  </a:moveTo>
                  <a:lnTo>
                    <a:pt x="23" y="200"/>
                  </a:lnTo>
                  <a:cubicBezTo>
                    <a:pt x="23" y="200"/>
                    <a:pt x="23" y="190"/>
                    <a:pt x="34" y="190"/>
                  </a:cubicBezTo>
                  <a:cubicBezTo>
                    <a:pt x="34" y="180"/>
                    <a:pt x="34" y="180"/>
                    <a:pt x="34" y="180"/>
                  </a:cubicBezTo>
                  <a:lnTo>
                    <a:pt x="34" y="180"/>
                  </a:lnTo>
                  <a:cubicBezTo>
                    <a:pt x="34" y="169"/>
                    <a:pt x="44" y="159"/>
                    <a:pt x="44" y="148"/>
                  </a:cubicBezTo>
                  <a:cubicBezTo>
                    <a:pt x="44" y="138"/>
                    <a:pt x="54" y="117"/>
                    <a:pt x="54" y="96"/>
                  </a:cubicBezTo>
                  <a:cubicBezTo>
                    <a:pt x="54" y="65"/>
                    <a:pt x="54" y="34"/>
                    <a:pt x="34" y="3"/>
                  </a:cubicBezTo>
                  <a:cubicBezTo>
                    <a:pt x="23" y="-8"/>
                    <a:pt x="-8" y="13"/>
                    <a:pt x="2" y="23"/>
                  </a:cubicBezTo>
                  <a:cubicBezTo>
                    <a:pt x="13" y="34"/>
                    <a:pt x="23" y="44"/>
                    <a:pt x="23" y="65"/>
                  </a:cubicBezTo>
                  <a:cubicBezTo>
                    <a:pt x="23" y="75"/>
                    <a:pt x="23" y="86"/>
                    <a:pt x="23" y="107"/>
                  </a:cubicBezTo>
                  <a:cubicBezTo>
                    <a:pt x="13" y="117"/>
                    <a:pt x="13" y="138"/>
                    <a:pt x="13" y="159"/>
                  </a:cubicBezTo>
                  <a:lnTo>
                    <a:pt x="13" y="169"/>
                  </a:lnTo>
                  <a:lnTo>
                    <a:pt x="13" y="180"/>
                  </a:lnTo>
                  <a:cubicBezTo>
                    <a:pt x="13" y="190"/>
                    <a:pt x="13" y="190"/>
                    <a:pt x="13" y="190"/>
                  </a:cubicBezTo>
                  <a:cubicBezTo>
                    <a:pt x="23" y="200"/>
                    <a:pt x="23" y="200"/>
                    <a:pt x="23" y="20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7000" lIns="90000" spcFirstLastPara="1" rIns="90000" wrap="square" tIns="27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5"/>
            <p:cNvSpPr/>
            <p:nvPr/>
          </p:nvSpPr>
          <p:spPr>
            <a:xfrm>
              <a:off x="4382788" y="1922212"/>
              <a:ext cx="44253" cy="338385"/>
            </a:xfrm>
            <a:custGeom>
              <a:rect b="b" l="l" r="r" t="t"/>
              <a:pathLst>
                <a:path extrusionOk="0" h="1644" w="215">
                  <a:moveTo>
                    <a:pt x="205" y="1629"/>
                  </a:moveTo>
                  <a:lnTo>
                    <a:pt x="205" y="1629"/>
                  </a:lnTo>
                  <a:cubicBezTo>
                    <a:pt x="184" y="1587"/>
                    <a:pt x="154" y="1535"/>
                    <a:pt x="143" y="1483"/>
                  </a:cubicBezTo>
                  <a:cubicBezTo>
                    <a:pt x="123" y="1441"/>
                    <a:pt x="102" y="1389"/>
                    <a:pt x="91" y="1337"/>
                  </a:cubicBezTo>
                  <a:cubicBezTo>
                    <a:pt x="71" y="1233"/>
                    <a:pt x="50" y="1129"/>
                    <a:pt x="39" y="1025"/>
                  </a:cubicBezTo>
                  <a:cubicBezTo>
                    <a:pt x="29" y="806"/>
                    <a:pt x="60" y="587"/>
                    <a:pt x="112" y="379"/>
                  </a:cubicBezTo>
                  <a:cubicBezTo>
                    <a:pt x="123" y="316"/>
                    <a:pt x="143" y="254"/>
                    <a:pt x="164" y="191"/>
                  </a:cubicBezTo>
                  <a:cubicBezTo>
                    <a:pt x="174" y="160"/>
                    <a:pt x="184" y="139"/>
                    <a:pt x="195" y="108"/>
                  </a:cubicBezTo>
                  <a:cubicBezTo>
                    <a:pt x="205" y="77"/>
                    <a:pt x="215" y="46"/>
                    <a:pt x="215" y="14"/>
                  </a:cubicBezTo>
                  <a:cubicBezTo>
                    <a:pt x="215" y="4"/>
                    <a:pt x="195" y="-7"/>
                    <a:pt x="184" y="4"/>
                  </a:cubicBezTo>
                  <a:cubicBezTo>
                    <a:pt x="174" y="35"/>
                    <a:pt x="164" y="56"/>
                    <a:pt x="154" y="87"/>
                  </a:cubicBezTo>
                  <a:cubicBezTo>
                    <a:pt x="154" y="108"/>
                    <a:pt x="143" y="139"/>
                    <a:pt x="133" y="171"/>
                  </a:cubicBezTo>
                  <a:cubicBezTo>
                    <a:pt x="112" y="223"/>
                    <a:pt x="102" y="275"/>
                    <a:pt x="81" y="327"/>
                  </a:cubicBezTo>
                  <a:cubicBezTo>
                    <a:pt x="50" y="441"/>
                    <a:pt x="29" y="546"/>
                    <a:pt x="18" y="660"/>
                  </a:cubicBezTo>
                  <a:cubicBezTo>
                    <a:pt x="-13" y="879"/>
                    <a:pt x="-2" y="1098"/>
                    <a:pt x="50" y="1306"/>
                  </a:cubicBezTo>
                  <a:cubicBezTo>
                    <a:pt x="60" y="1368"/>
                    <a:pt x="81" y="1421"/>
                    <a:pt x="102" y="1473"/>
                  </a:cubicBezTo>
                  <a:cubicBezTo>
                    <a:pt x="123" y="1535"/>
                    <a:pt x="154" y="1587"/>
                    <a:pt x="184" y="1639"/>
                  </a:cubicBezTo>
                  <a:cubicBezTo>
                    <a:pt x="184" y="1650"/>
                    <a:pt x="205" y="1639"/>
                    <a:pt x="205" y="16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5"/>
            <p:cNvSpPr/>
            <p:nvPr/>
          </p:nvSpPr>
          <p:spPr>
            <a:xfrm>
              <a:off x="4421278" y="1817857"/>
              <a:ext cx="756014" cy="108267"/>
            </a:xfrm>
            <a:custGeom>
              <a:rect b="b" l="l" r="r" t="t"/>
              <a:pathLst>
                <a:path extrusionOk="0" h="526" w="3673">
                  <a:moveTo>
                    <a:pt x="8" y="521"/>
                  </a:moveTo>
                  <a:lnTo>
                    <a:pt x="8" y="521"/>
                  </a:lnTo>
                  <a:cubicBezTo>
                    <a:pt x="18" y="521"/>
                    <a:pt x="39" y="521"/>
                    <a:pt x="49" y="521"/>
                  </a:cubicBezTo>
                  <a:cubicBezTo>
                    <a:pt x="60" y="521"/>
                    <a:pt x="80" y="521"/>
                    <a:pt x="91" y="511"/>
                  </a:cubicBezTo>
                  <a:cubicBezTo>
                    <a:pt x="122" y="511"/>
                    <a:pt x="153" y="500"/>
                    <a:pt x="185" y="490"/>
                  </a:cubicBezTo>
                  <a:cubicBezTo>
                    <a:pt x="237" y="480"/>
                    <a:pt x="299" y="469"/>
                    <a:pt x="362" y="459"/>
                  </a:cubicBezTo>
                  <a:cubicBezTo>
                    <a:pt x="476" y="438"/>
                    <a:pt x="591" y="417"/>
                    <a:pt x="716" y="396"/>
                  </a:cubicBezTo>
                  <a:cubicBezTo>
                    <a:pt x="955" y="355"/>
                    <a:pt x="1195" y="323"/>
                    <a:pt x="1435" y="292"/>
                  </a:cubicBezTo>
                  <a:cubicBezTo>
                    <a:pt x="1674" y="250"/>
                    <a:pt x="1914" y="198"/>
                    <a:pt x="2153" y="157"/>
                  </a:cubicBezTo>
                  <a:cubicBezTo>
                    <a:pt x="2393" y="115"/>
                    <a:pt x="2633" y="94"/>
                    <a:pt x="2862" y="73"/>
                  </a:cubicBezTo>
                  <a:cubicBezTo>
                    <a:pt x="2987" y="73"/>
                    <a:pt x="3101" y="63"/>
                    <a:pt x="3226" y="63"/>
                  </a:cubicBezTo>
                  <a:cubicBezTo>
                    <a:pt x="3289" y="53"/>
                    <a:pt x="3341" y="53"/>
                    <a:pt x="3403" y="53"/>
                  </a:cubicBezTo>
                  <a:cubicBezTo>
                    <a:pt x="3466" y="53"/>
                    <a:pt x="3518" y="42"/>
                    <a:pt x="3570" y="42"/>
                  </a:cubicBezTo>
                  <a:cubicBezTo>
                    <a:pt x="3601" y="53"/>
                    <a:pt x="3622" y="53"/>
                    <a:pt x="3643" y="73"/>
                  </a:cubicBezTo>
                  <a:cubicBezTo>
                    <a:pt x="3664" y="84"/>
                    <a:pt x="3685" y="53"/>
                    <a:pt x="3664" y="32"/>
                  </a:cubicBezTo>
                  <a:cubicBezTo>
                    <a:pt x="3622" y="0"/>
                    <a:pt x="3570" y="0"/>
                    <a:pt x="3518" y="0"/>
                  </a:cubicBezTo>
                  <a:cubicBezTo>
                    <a:pt x="3455" y="11"/>
                    <a:pt x="3403" y="11"/>
                    <a:pt x="3341" y="11"/>
                  </a:cubicBezTo>
                  <a:cubicBezTo>
                    <a:pt x="3216" y="21"/>
                    <a:pt x="3101" y="21"/>
                    <a:pt x="2976" y="32"/>
                  </a:cubicBezTo>
                  <a:cubicBezTo>
                    <a:pt x="2737" y="42"/>
                    <a:pt x="2497" y="63"/>
                    <a:pt x="2258" y="105"/>
                  </a:cubicBezTo>
                  <a:cubicBezTo>
                    <a:pt x="2018" y="136"/>
                    <a:pt x="1768" y="198"/>
                    <a:pt x="1528" y="230"/>
                  </a:cubicBezTo>
                  <a:cubicBezTo>
                    <a:pt x="1289" y="271"/>
                    <a:pt x="1049" y="313"/>
                    <a:pt x="810" y="344"/>
                  </a:cubicBezTo>
                  <a:cubicBezTo>
                    <a:pt x="560" y="386"/>
                    <a:pt x="320" y="428"/>
                    <a:pt x="80" y="490"/>
                  </a:cubicBezTo>
                  <a:cubicBezTo>
                    <a:pt x="70" y="490"/>
                    <a:pt x="60" y="490"/>
                    <a:pt x="39" y="500"/>
                  </a:cubicBezTo>
                  <a:cubicBezTo>
                    <a:pt x="28" y="500"/>
                    <a:pt x="18" y="511"/>
                    <a:pt x="8" y="511"/>
                  </a:cubicBezTo>
                  <a:cubicBezTo>
                    <a:pt x="-3" y="521"/>
                    <a:pt x="-3" y="532"/>
                    <a:pt x="8" y="5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5"/>
            <p:cNvSpPr/>
            <p:nvPr/>
          </p:nvSpPr>
          <p:spPr>
            <a:xfrm>
              <a:off x="5067785" y="1875900"/>
              <a:ext cx="31492" cy="169398"/>
            </a:xfrm>
            <a:custGeom>
              <a:rect b="b" l="l" r="r" t="t"/>
              <a:pathLst>
                <a:path extrusionOk="0" h="823" w="153">
                  <a:moveTo>
                    <a:pt x="127" y="0"/>
                  </a:moveTo>
                  <a:lnTo>
                    <a:pt x="127" y="0"/>
                  </a:lnTo>
                  <a:cubicBezTo>
                    <a:pt x="106" y="10"/>
                    <a:pt x="85" y="31"/>
                    <a:pt x="75" y="52"/>
                  </a:cubicBezTo>
                  <a:cubicBezTo>
                    <a:pt x="64" y="73"/>
                    <a:pt x="54" y="93"/>
                    <a:pt x="44" y="125"/>
                  </a:cubicBezTo>
                  <a:cubicBezTo>
                    <a:pt x="23" y="177"/>
                    <a:pt x="12" y="229"/>
                    <a:pt x="2" y="291"/>
                  </a:cubicBezTo>
                  <a:cubicBezTo>
                    <a:pt x="-8" y="416"/>
                    <a:pt x="12" y="541"/>
                    <a:pt x="44" y="666"/>
                  </a:cubicBezTo>
                  <a:cubicBezTo>
                    <a:pt x="54" y="698"/>
                    <a:pt x="64" y="739"/>
                    <a:pt x="85" y="771"/>
                  </a:cubicBezTo>
                  <a:cubicBezTo>
                    <a:pt x="96" y="791"/>
                    <a:pt x="117" y="823"/>
                    <a:pt x="148" y="823"/>
                  </a:cubicBezTo>
                  <a:cubicBezTo>
                    <a:pt x="148" y="823"/>
                    <a:pt x="158" y="812"/>
                    <a:pt x="148" y="812"/>
                  </a:cubicBezTo>
                  <a:cubicBezTo>
                    <a:pt x="148" y="791"/>
                    <a:pt x="148" y="791"/>
                    <a:pt x="137" y="781"/>
                  </a:cubicBezTo>
                  <a:cubicBezTo>
                    <a:pt x="127" y="771"/>
                    <a:pt x="117" y="760"/>
                    <a:pt x="117" y="750"/>
                  </a:cubicBezTo>
                  <a:cubicBezTo>
                    <a:pt x="106" y="718"/>
                    <a:pt x="96" y="698"/>
                    <a:pt x="85" y="666"/>
                  </a:cubicBezTo>
                  <a:cubicBezTo>
                    <a:pt x="75" y="604"/>
                    <a:pt x="54" y="552"/>
                    <a:pt x="54" y="489"/>
                  </a:cubicBezTo>
                  <a:cubicBezTo>
                    <a:pt x="33" y="375"/>
                    <a:pt x="33" y="271"/>
                    <a:pt x="64" y="166"/>
                  </a:cubicBezTo>
                  <a:cubicBezTo>
                    <a:pt x="75" y="135"/>
                    <a:pt x="85" y="104"/>
                    <a:pt x="96" y="73"/>
                  </a:cubicBezTo>
                  <a:cubicBezTo>
                    <a:pt x="96" y="62"/>
                    <a:pt x="106" y="52"/>
                    <a:pt x="106" y="41"/>
                  </a:cubicBezTo>
                  <a:cubicBezTo>
                    <a:pt x="117" y="31"/>
                    <a:pt x="127" y="21"/>
                    <a:pt x="127" y="1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5"/>
            <p:cNvSpPr/>
            <p:nvPr/>
          </p:nvSpPr>
          <p:spPr>
            <a:xfrm>
              <a:off x="4440009" y="2040563"/>
              <a:ext cx="660097" cy="131114"/>
            </a:xfrm>
            <a:custGeom>
              <a:rect b="b" l="l" r="r" t="t"/>
              <a:pathLst>
                <a:path extrusionOk="0" h="637" w="3207">
                  <a:moveTo>
                    <a:pt x="0" y="637"/>
                  </a:moveTo>
                  <a:lnTo>
                    <a:pt x="0" y="637"/>
                  </a:lnTo>
                  <a:cubicBezTo>
                    <a:pt x="62" y="637"/>
                    <a:pt x="114" y="627"/>
                    <a:pt x="167" y="627"/>
                  </a:cubicBezTo>
                  <a:cubicBezTo>
                    <a:pt x="219" y="616"/>
                    <a:pt x="271" y="606"/>
                    <a:pt x="323" y="596"/>
                  </a:cubicBezTo>
                  <a:cubicBezTo>
                    <a:pt x="427" y="585"/>
                    <a:pt x="542" y="564"/>
                    <a:pt x="646" y="554"/>
                  </a:cubicBezTo>
                  <a:cubicBezTo>
                    <a:pt x="854" y="523"/>
                    <a:pt x="1062" y="491"/>
                    <a:pt x="1271" y="450"/>
                  </a:cubicBezTo>
                  <a:cubicBezTo>
                    <a:pt x="1687" y="377"/>
                    <a:pt x="2094" y="262"/>
                    <a:pt x="2510" y="179"/>
                  </a:cubicBezTo>
                  <a:cubicBezTo>
                    <a:pt x="2625" y="148"/>
                    <a:pt x="2739" y="127"/>
                    <a:pt x="2854" y="106"/>
                  </a:cubicBezTo>
                  <a:cubicBezTo>
                    <a:pt x="2969" y="85"/>
                    <a:pt x="3083" y="64"/>
                    <a:pt x="3187" y="43"/>
                  </a:cubicBezTo>
                  <a:cubicBezTo>
                    <a:pt x="3219" y="33"/>
                    <a:pt x="3208" y="-9"/>
                    <a:pt x="3177" y="2"/>
                  </a:cubicBezTo>
                  <a:cubicBezTo>
                    <a:pt x="3073" y="12"/>
                    <a:pt x="2979" y="43"/>
                    <a:pt x="2875" y="54"/>
                  </a:cubicBezTo>
                  <a:cubicBezTo>
                    <a:pt x="2771" y="75"/>
                    <a:pt x="2667" y="96"/>
                    <a:pt x="2562" y="116"/>
                  </a:cubicBezTo>
                  <a:cubicBezTo>
                    <a:pt x="2364" y="158"/>
                    <a:pt x="2156" y="200"/>
                    <a:pt x="1948" y="252"/>
                  </a:cubicBezTo>
                  <a:cubicBezTo>
                    <a:pt x="1542" y="366"/>
                    <a:pt x="1125" y="439"/>
                    <a:pt x="708" y="502"/>
                  </a:cubicBezTo>
                  <a:cubicBezTo>
                    <a:pt x="583" y="523"/>
                    <a:pt x="469" y="533"/>
                    <a:pt x="344" y="554"/>
                  </a:cubicBezTo>
                  <a:cubicBezTo>
                    <a:pt x="292" y="564"/>
                    <a:pt x="229" y="575"/>
                    <a:pt x="167" y="585"/>
                  </a:cubicBezTo>
                  <a:cubicBezTo>
                    <a:pt x="114" y="596"/>
                    <a:pt x="52" y="606"/>
                    <a:pt x="0" y="627"/>
                  </a:cubicBezTo>
                  <a:lnTo>
                    <a:pt x="0" y="63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5"/>
            <p:cNvSpPr/>
            <p:nvPr/>
          </p:nvSpPr>
          <p:spPr>
            <a:xfrm>
              <a:off x="5081576" y="2023274"/>
              <a:ext cx="98181" cy="43430"/>
            </a:xfrm>
            <a:custGeom>
              <a:rect b="b" l="l" r="r" t="t"/>
              <a:pathLst>
                <a:path extrusionOk="0" h="211" w="477">
                  <a:moveTo>
                    <a:pt x="477" y="200"/>
                  </a:moveTo>
                  <a:lnTo>
                    <a:pt x="477" y="200"/>
                  </a:lnTo>
                  <a:cubicBezTo>
                    <a:pt x="435" y="180"/>
                    <a:pt x="393" y="169"/>
                    <a:pt x="362" y="159"/>
                  </a:cubicBezTo>
                  <a:cubicBezTo>
                    <a:pt x="320" y="148"/>
                    <a:pt x="279" y="127"/>
                    <a:pt x="247" y="117"/>
                  </a:cubicBezTo>
                  <a:cubicBezTo>
                    <a:pt x="175" y="86"/>
                    <a:pt x="102" y="44"/>
                    <a:pt x="29" y="2"/>
                  </a:cubicBezTo>
                  <a:cubicBezTo>
                    <a:pt x="8" y="-8"/>
                    <a:pt x="-13" y="23"/>
                    <a:pt x="8" y="34"/>
                  </a:cubicBezTo>
                  <a:cubicBezTo>
                    <a:pt x="81" y="86"/>
                    <a:pt x="154" y="117"/>
                    <a:pt x="237" y="148"/>
                  </a:cubicBezTo>
                  <a:cubicBezTo>
                    <a:pt x="268" y="169"/>
                    <a:pt x="310" y="180"/>
                    <a:pt x="352" y="190"/>
                  </a:cubicBezTo>
                  <a:cubicBezTo>
                    <a:pt x="393" y="200"/>
                    <a:pt x="435" y="211"/>
                    <a:pt x="466" y="211"/>
                  </a:cubicBezTo>
                  <a:cubicBezTo>
                    <a:pt x="477" y="211"/>
                    <a:pt x="477" y="200"/>
                    <a:pt x="477" y="20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0950" lIns="90000" spcFirstLastPara="1" rIns="90000" wrap="square" tIns="3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5"/>
            <p:cNvSpPr/>
            <p:nvPr/>
          </p:nvSpPr>
          <p:spPr>
            <a:xfrm>
              <a:off x="3428156" y="2374623"/>
              <a:ext cx="927882" cy="393547"/>
            </a:xfrm>
            <a:custGeom>
              <a:rect b="b" l="l" r="r" t="t"/>
              <a:pathLst>
                <a:path extrusionOk="0" h="1912" w="4508">
                  <a:moveTo>
                    <a:pt x="0" y="14"/>
                  </a:moveTo>
                  <a:lnTo>
                    <a:pt x="0" y="14"/>
                  </a:lnTo>
                  <a:cubicBezTo>
                    <a:pt x="136" y="87"/>
                    <a:pt x="292" y="160"/>
                    <a:pt x="427" y="223"/>
                  </a:cubicBezTo>
                  <a:cubicBezTo>
                    <a:pt x="573" y="285"/>
                    <a:pt x="719" y="347"/>
                    <a:pt x="865" y="410"/>
                  </a:cubicBezTo>
                  <a:cubicBezTo>
                    <a:pt x="1011" y="473"/>
                    <a:pt x="1156" y="535"/>
                    <a:pt x="1302" y="598"/>
                  </a:cubicBezTo>
                  <a:cubicBezTo>
                    <a:pt x="1375" y="629"/>
                    <a:pt x="1448" y="660"/>
                    <a:pt x="1521" y="702"/>
                  </a:cubicBezTo>
                  <a:cubicBezTo>
                    <a:pt x="1594" y="733"/>
                    <a:pt x="1667" y="764"/>
                    <a:pt x="1740" y="795"/>
                  </a:cubicBezTo>
                  <a:cubicBezTo>
                    <a:pt x="2031" y="931"/>
                    <a:pt x="2323" y="1077"/>
                    <a:pt x="2615" y="1202"/>
                  </a:cubicBezTo>
                  <a:cubicBezTo>
                    <a:pt x="2896" y="1316"/>
                    <a:pt x="3198" y="1410"/>
                    <a:pt x="3490" y="1514"/>
                  </a:cubicBezTo>
                  <a:cubicBezTo>
                    <a:pt x="3792" y="1618"/>
                    <a:pt x="4084" y="1733"/>
                    <a:pt x="4365" y="1858"/>
                  </a:cubicBezTo>
                  <a:cubicBezTo>
                    <a:pt x="4406" y="1879"/>
                    <a:pt x="4438" y="1900"/>
                    <a:pt x="4479" y="1910"/>
                  </a:cubicBezTo>
                  <a:cubicBezTo>
                    <a:pt x="4500" y="1920"/>
                    <a:pt x="4521" y="1889"/>
                    <a:pt x="4500" y="1879"/>
                  </a:cubicBezTo>
                  <a:cubicBezTo>
                    <a:pt x="4219" y="1733"/>
                    <a:pt x="3917" y="1618"/>
                    <a:pt x="3625" y="1514"/>
                  </a:cubicBezTo>
                  <a:cubicBezTo>
                    <a:pt x="3334" y="1410"/>
                    <a:pt x="3031" y="1316"/>
                    <a:pt x="2740" y="1202"/>
                  </a:cubicBezTo>
                  <a:cubicBezTo>
                    <a:pt x="2448" y="1087"/>
                    <a:pt x="2156" y="952"/>
                    <a:pt x="1865" y="816"/>
                  </a:cubicBezTo>
                  <a:cubicBezTo>
                    <a:pt x="1792" y="775"/>
                    <a:pt x="1719" y="754"/>
                    <a:pt x="1646" y="712"/>
                  </a:cubicBezTo>
                  <a:cubicBezTo>
                    <a:pt x="1573" y="681"/>
                    <a:pt x="1500" y="650"/>
                    <a:pt x="1427" y="618"/>
                  </a:cubicBezTo>
                  <a:cubicBezTo>
                    <a:pt x="1281" y="556"/>
                    <a:pt x="1136" y="493"/>
                    <a:pt x="990" y="431"/>
                  </a:cubicBezTo>
                  <a:cubicBezTo>
                    <a:pt x="844" y="368"/>
                    <a:pt x="698" y="306"/>
                    <a:pt x="552" y="243"/>
                  </a:cubicBezTo>
                  <a:cubicBezTo>
                    <a:pt x="406" y="181"/>
                    <a:pt x="261" y="108"/>
                    <a:pt x="115" y="45"/>
                  </a:cubicBezTo>
                  <a:cubicBezTo>
                    <a:pt x="84" y="35"/>
                    <a:pt x="42" y="14"/>
                    <a:pt x="11" y="4"/>
                  </a:cubicBezTo>
                  <a:cubicBezTo>
                    <a:pt x="0" y="-7"/>
                    <a:pt x="0" y="4"/>
                    <a:pt x="0" y="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5"/>
            <p:cNvSpPr/>
            <p:nvPr/>
          </p:nvSpPr>
          <p:spPr>
            <a:xfrm>
              <a:off x="3444005" y="2053736"/>
              <a:ext cx="912650" cy="300306"/>
            </a:xfrm>
            <a:custGeom>
              <a:rect b="b" l="l" r="r" t="t"/>
              <a:pathLst>
                <a:path extrusionOk="0" h="1459" w="4434">
                  <a:moveTo>
                    <a:pt x="7" y="21"/>
                  </a:moveTo>
                  <a:lnTo>
                    <a:pt x="7" y="21"/>
                  </a:lnTo>
                  <a:cubicBezTo>
                    <a:pt x="204" y="63"/>
                    <a:pt x="392" y="115"/>
                    <a:pt x="579" y="167"/>
                  </a:cubicBezTo>
                  <a:cubicBezTo>
                    <a:pt x="840" y="229"/>
                    <a:pt x="1100" y="313"/>
                    <a:pt x="1340" y="396"/>
                  </a:cubicBezTo>
                  <a:cubicBezTo>
                    <a:pt x="1673" y="511"/>
                    <a:pt x="2007" y="657"/>
                    <a:pt x="2319" y="782"/>
                  </a:cubicBezTo>
                  <a:cubicBezTo>
                    <a:pt x="2632" y="907"/>
                    <a:pt x="2965" y="1011"/>
                    <a:pt x="3298" y="1104"/>
                  </a:cubicBezTo>
                  <a:cubicBezTo>
                    <a:pt x="3465" y="1157"/>
                    <a:pt x="3621" y="1198"/>
                    <a:pt x="3788" y="1240"/>
                  </a:cubicBezTo>
                  <a:cubicBezTo>
                    <a:pt x="3954" y="1292"/>
                    <a:pt x="4132" y="1344"/>
                    <a:pt x="4288" y="1407"/>
                  </a:cubicBezTo>
                  <a:cubicBezTo>
                    <a:pt x="4329" y="1427"/>
                    <a:pt x="4371" y="1438"/>
                    <a:pt x="4413" y="1459"/>
                  </a:cubicBezTo>
                  <a:cubicBezTo>
                    <a:pt x="4434" y="1459"/>
                    <a:pt x="4444" y="1427"/>
                    <a:pt x="4423" y="1417"/>
                  </a:cubicBezTo>
                  <a:cubicBezTo>
                    <a:pt x="4350" y="1375"/>
                    <a:pt x="4267" y="1344"/>
                    <a:pt x="4184" y="1313"/>
                  </a:cubicBezTo>
                  <a:cubicBezTo>
                    <a:pt x="4100" y="1292"/>
                    <a:pt x="4017" y="1261"/>
                    <a:pt x="3934" y="1240"/>
                  </a:cubicBezTo>
                  <a:cubicBezTo>
                    <a:pt x="3767" y="1188"/>
                    <a:pt x="3600" y="1146"/>
                    <a:pt x="3434" y="1094"/>
                  </a:cubicBezTo>
                  <a:cubicBezTo>
                    <a:pt x="3100" y="1000"/>
                    <a:pt x="2767" y="907"/>
                    <a:pt x="2454" y="792"/>
                  </a:cubicBezTo>
                  <a:cubicBezTo>
                    <a:pt x="2132" y="667"/>
                    <a:pt x="1798" y="521"/>
                    <a:pt x="1475" y="396"/>
                  </a:cubicBezTo>
                  <a:cubicBezTo>
                    <a:pt x="1204" y="302"/>
                    <a:pt x="934" y="219"/>
                    <a:pt x="663" y="146"/>
                  </a:cubicBezTo>
                  <a:cubicBezTo>
                    <a:pt x="559" y="125"/>
                    <a:pt x="454" y="94"/>
                    <a:pt x="350" y="73"/>
                  </a:cubicBezTo>
                  <a:cubicBezTo>
                    <a:pt x="257" y="52"/>
                    <a:pt x="163" y="21"/>
                    <a:pt x="59" y="0"/>
                  </a:cubicBezTo>
                  <a:cubicBezTo>
                    <a:pt x="48" y="0"/>
                    <a:pt x="27" y="0"/>
                    <a:pt x="17" y="0"/>
                  </a:cubicBezTo>
                  <a:cubicBezTo>
                    <a:pt x="-4" y="0"/>
                    <a:pt x="-4" y="21"/>
                    <a:pt x="7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5"/>
            <p:cNvSpPr/>
            <p:nvPr/>
          </p:nvSpPr>
          <p:spPr>
            <a:xfrm>
              <a:off x="3402427" y="2053736"/>
              <a:ext cx="45077" cy="325623"/>
            </a:xfrm>
            <a:custGeom>
              <a:rect b="b" l="l" r="r" t="t"/>
              <a:pathLst>
                <a:path extrusionOk="0" h="1582" w="219">
                  <a:moveTo>
                    <a:pt x="209" y="0"/>
                  </a:moveTo>
                  <a:lnTo>
                    <a:pt x="209" y="0"/>
                  </a:lnTo>
                  <a:cubicBezTo>
                    <a:pt x="198" y="0"/>
                    <a:pt x="198" y="11"/>
                    <a:pt x="188" y="21"/>
                  </a:cubicBezTo>
                  <a:cubicBezTo>
                    <a:pt x="177" y="32"/>
                    <a:pt x="177" y="42"/>
                    <a:pt x="167" y="52"/>
                  </a:cubicBezTo>
                  <a:cubicBezTo>
                    <a:pt x="156" y="73"/>
                    <a:pt x="146" y="94"/>
                    <a:pt x="125" y="115"/>
                  </a:cubicBezTo>
                  <a:cubicBezTo>
                    <a:pt x="104" y="167"/>
                    <a:pt x="84" y="209"/>
                    <a:pt x="73" y="261"/>
                  </a:cubicBezTo>
                  <a:cubicBezTo>
                    <a:pt x="42" y="365"/>
                    <a:pt x="21" y="459"/>
                    <a:pt x="11" y="573"/>
                  </a:cubicBezTo>
                  <a:cubicBezTo>
                    <a:pt x="0" y="677"/>
                    <a:pt x="0" y="782"/>
                    <a:pt x="0" y="886"/>
                  </a:cubicBezTo>
                  <a:cubicBezTo>
                    <a:pt x="0" y="1000"/>
                    <a:pt x="11" y="1104"/>
                    <a:pt x="21" y="1219"/>
                  </a:cubicBezTo>
                  <a:cubicBezTo>
                    <a:pt x="31" y="1282"/>
                    <a:pt x="42" y="1334"/>
                    <a:pt x="63" y="1396"/>
                  </a:cubicBezTo>
                  <a:cubicBezTo>
                    <a:pt x="73" y="1427"/>
                    <a:pt x="84" y="1459"/>
                    <a:pt x="94" y="1490"/>
                  </a:cubicBezTo>
                  <a:cubicBezTo>
                    <a:pt x="104" y="1521"/>
                    <a:pt x="115" y="1552"/>
                    <a:pt x="136" y="1573"/>
                  </a:cubicBezTo>
                  <a:cubicBezTo>
                    <a:pt x="146" y="1594"/>
                    <a:pt x="177" y="1573"/>
                    <a:pt x="167" y="1552"/>
                  </a:cubicBezTo>
                  <a:cubicBezTo>
                    <a:pt x="156" y="1542"/>
                    <a:pt x="146" y="1542"/>
                    <a:pt x="146" y="1532"/>
                  </a:cubicBezTo>
                  <a:cubicBezTo>
                    <a:pt x="136" y="1532"/>
                    <a:pt x="125" y="1532"/>
                    <a:pt x="125" y="1542"/>
                  </a:cubicBezTo>
                  <a:cubicBezTo>
                    <a:pt x="125" y="1552"/>
                    <a:pt x="125" y="1563"/>
                    <a:pt x="125" y="1573"/>
                  </a:cubicBezTo>
                  <a:cubicBezTo>
                    <a:pt x="146" y="1563"/>
                    <a:pt x="156" y="1563"/>
                    <a:pt x="167" y="1563"/>
                  </a:cubicBezTo>
                  <a:cubicBezTo>
                    <a:pt x="156" y="1532"/>
                    <a:pt x="146" y="1511"/>
                    <a:pt x="136" y="1490"/>
                  </a:cubicBezTo>
                  <a:cubicBezTo>
                    <a:pt x="125" y="1459"/>
                    <a:pt x="115" y="1438"/>
                    <a:pt x="104" y="1407"/>
                  </a:cubicBezTo>
                  <a:cubicBezTo>
                    <a:pt x="84" y="1354"/>
                    <a:pt x="73" y="1302"/>
                    <a:pt x="73" y="1250"/>
                  </a:cubicBezTo>
                  <a:cubicBezTo>
                    <a:pt x="52" y="1146"/>
                    <a:pt x="42" y="1032"/>
                    <a:pt x="42" y="927"/>
                  </a:cubicBezTo>
                  <a:cubicBezTo>
                    <a:pt x="31" y="719"/>
                    <a:pt x="42" y="511"/>
                    <a:pt x="94" y="313"/>
                  </a:cubicBezTo>
                  <a:cubicBezTo>
                    <a:pt x="104" y="261"/>
                    <a:pt x="125" y="209"/>
                    <a:pt x="146" y="157"/>
                  </a:cubicBezTo>
                  <a:cubicBezTo>
                    <a:pt x="167" y="125"/>
                    <a:pt x="177" y="104"/>
                    <a:pt x="188" y="84"/>
                  </a:cubicBezTo>
                  <a:cubicBezTo>
                    <a:pt x="198" y="63"/>
                    <a:pt x="198" y="52"/>
                    <a:pt x="209" y="42"/>
                  </a:cubicBezTo>
                  <a:cubicBezTo>
                    <a:pt x="219" y="21"/>
                    <a:pt x="219" y="21"/>
                    <a:pt x="219" y="0"/>
                  </a:cubicBezTo>
                  <a:lnTo>
                    <a:pt x="20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5"/>
            <p:cNvSpPr/>
            <p:nvPr/>
          </p:nvSpPr>
          <p:spPr>
            <a:xfrm>
              <a:off x="3545272" y="2012982"/>
              <a:ext cx="879306" cy="251524"/>
            </a:xfrm>
            <a:custGeom>
              <a:rect b="b" l="l" r="r" t="t"/>
              <a:pathLst>
                <a:path extrusionOk="0" h="1222" w="4272">
                  <a:moveTo>
                    <a:pt x="4" y="21"/>
                  </a:moveTo>
                  <a:lnTo>
                    <a:pt x="4" y="21"/>
                  </a:lnTo>
                  <a:cubicBezTo>
                    <a:pt x="140" y="73"/>
                    <a:pt x="285" y="105"/>
                    <a:pt x="421" y="146"/>
                  </a:cubicBezTo>
                  <a:cubicBezTo>
                    <a:pt x="567" y="177"/>
                    <a:pt x="712" y="219"/>
                    <a:pt x="858" y="261"/>
                  </a:cubicBezTo>
                  <a:cubicBezTo>
                    <a:pt x="1140" y="344"/>
                    <a:pt x="1431" y="438"/>
                    <a:pt x="1702" y="542"/>
                  </a:cubicBezTo>
                  <a:cubicBezTo>
                    <a:pt x="1973" y="636"/>
                    <a:pt x="2265" y="709"/>
                    <a:pt x="2546" y="792"/>
                  </a:cubicBezTo>
                  <a:cubicBezTo>
                    <a:pt x="2806" y="865"/>
                    <a:pt x="3077" y="938"/>
                    <a:pt x="3337" y="1000"/>
                  </a:cubicBezTo>
                  <a:cubicBezTo>
                    <a:pt x="3608" y="1073"/>
                    <a:pt x="3890" y="1146"/>
                    <a:pt x="4160" y="1209"/>
                  </a:cubicBezTo>
                  <a:cubicBezTo>
                    <a:pt x="4192" y="1219"/>
                    <a:pt x="4233" y="1219"/>
                    <a:pt x="4264" y="1219"/>
                  </a:cubicBezTo>
                  <a:cubicBezTo>
                    <a:pt x="4274" y="1230"/>
                    <a:pt x="4274" y="1198"/>
                    <a:pt x="4264" y="1198"/>
                  </a:cubicBezTo>
                  <a:cubicBezTo>
                    <a:pt x="4202" y="1177"/>
                    <a:pt x="4129" y="1167"/>
                    <a:pt x="4056" y="1146"/>
                  </a:cubicBezTo>
                  <a:cubicBezTo>
                    <a:pt x="3983" y="1136"/>
                    <a:pt x="3921" y="1115"/>
                    <a:pt x="3848" y="1094"/>
                  </a:cubicBezTo>
                  <a:cubicBezTo>
                    <a:pt x="3712" y="1063"/>
                    <a:pt x="3577" y="1032"/>
                    <a:pt x="3442" y="990"/>
                  </a:cubicBezTo>
                  <a:cubicBezTo>
                    <a:pt x="3171" y="927"/>
                    <a:pt x="2910" y="855"/>
                    <a:pt x="2640" y="782"/>
                  </a:cubicBezTo>
                  <a:cubicBezTo>
                    <a:pt x="2369" y="709"/>
                    <a:pt x="2087" y="636"/>
                    <a:pt x="1817" y="542"/>
                  </a:cubicBezTo>
                  <a:cubicBezTo>
                    <a:pt x="1546" y="448"/>
                    <a:pt x="1254" y="344"/>
                    <a:pt x="973" y="261"/>
                  </a:cubicBezTo>
                  <a:cubicBezTo>
                    <a:pt x="692" y="177"/>
                    <a:pt x="400" y="105"/>
                    <a:pt x="119" y="32"/>
                  </a:cubicBezTo>
                  <a:cubicBezTo>
                    <a:pt x="87" y="21"/>
                    <a:pt x="46" y="11"/>
                    <a:pt x="15" y="0"/>
                  </a:cubicBezTo>
                  <a:cubicBezTo>
                    <a:pt x="4" y="0"/>
                    <a:pt x="-6" y="21"/>
                    <a:pt x="4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5"/>
            <p:cNvSpPr/>
            <p:nvPr/>
          </p:nvSpPr>
          <p:spPr>
            <a:xfrm>
              <a:off x="3538686" y="1747257"/>
              <a:ext cx="889186" cy="182160"/>
            </a:xfrm>
            <a:custGeom>
              <a:rect b="b" l="l" r="r" t="t"/>
              <a:pathLst>
                <a:path extrusionOk="0" h="885" w="4320">
                  <a:moveTo>
                    <a:pt x="5" y="10"/>
                  </a:moveTo>
                  <a:lnTo>
                    <a:pt x="5" y="10"/>
                  </a:lnTo>
                  <a:cubicBezTo>
                    <a:pt x="67" y="31"/>
                    <a:pt x="130" y="52"/>
                    <a:pt x="192" y="73"/>
                  </a:cubicBezTo>
                  <a:cubicBezTo>
                    <a:pt x="265" y="93"/>
                    <a:pt x="328" y="114"/>
                    <a:pt x="401" y="135"/>
                  </a:cubicBezTo>
                  <a:cubicBezTo>
                    <a:pt x="536" y="177"/>
                    <a:pt x="672" y="218"/>
                    <a:pt x="807" y="250"/>
                  </a:cubicBezTo>
                  <a:cubicBezTo>
                    <a:pt x="1088" y="323"/>
                    <a:pt x="1369" y="396"/>
                    <a:pt x="1640" y="468"/>
                  </a:cubicBezTo>
                  <a:cubicBezTo>
                    <a:pt x="1911" y="552"/>
                    <a:pt x="2203" y="593"/>
                    <a:pt x="2484" y="635"/>
                  </a:cubicBezTo>
                  <a:cubicBezTo>
                    <a:pt x="2765" y="666"/>
                    <a:pt x="3057" y="698"/>
                    <a:pt x="3338" y="739"/>
                  </a:cubicBezTo>
                  <a:cubicBezTo>
                    <a:pt x="3484" y="760"/>
                    <a:pt x="3619" y="791"/>
                    <a:pt x="3765" y="812"/>
                  </a:cubicBezTo>
                  <a:cubicBezTo>
                    <a:pt x="3911" y="843"/>
                    <a:pt x="4047" y="875"/>
                    <a:pt x="4192" y="885"/>
                  </a:cubicBezTo>
                  <a:cubicBezTo>
                    <a:pt x="4224" y="885"/>
                    <a:pt x="4265" y="885"/>
                    <a:pt x="4296" y="885"/>
                  </a:cubicBezTo>
                  <a:cubicBezTo>
                    <a:pt x="4327" y="885"/>
                    <a:pt x="4327" y="854"/>
                    <a:pt x="4296" y="854"/>
                  </a:cubicBezTo>
                  <a:cubicBezTo>
                    <a:pt x="4151" y="854"/>
                    <a:pt x="4005" y="823"/>
                    <a:pt x="3869" y="791"/>
                  </a:cubicBezTo>
                  <a:cubicBezTo>
                    <a:pt x="3724" y="771"/>
                    <a:pt x="3578" y="739"/>
                    <a:pt x="3442" y="718"/>
                  </a:cubicBezTo>
                  <a:cubicBezTo>
                    <a:pt x="3161" y="677"/>
                    <a:pt x="2869" y="635"/>
                    <a:pt x="2588" y="604"/>
                  </a:cubicBezTo>
                  <a:cubicBezTo>
                    <a:pt x="2307" y="573"/>
                    <a:pt x="2026" y="531"/>
                    <a:pt x="1755" y="458"/>
                  </a:cubicBezTo>
                  <a:cubicBezTo>
                    <a:pt x="1484" y="385"/>
                    <a:pt x="1203" y="312"/>
                    <a:pt x="922" y="239"/>
                  </a:cubicBezTo>
                  <a:cubicBezTo>
                    <a:pt x="786" y="208"/>
                    <a:pt x="651" y="177"/>
                    <a:pt x="515" y="135"/>
                  </a:cubicBezTo>
                  <a:cubicBezTo>
                    <a:pt x="442" y="114"/>
                    <a:pt x="380" y="104"/>
                    <a:pt x="307" y="83"/>
                  </a:cubicBezTo>
                  <a:cubicBezTo>
                    <a:pt x="244" y="62"/>
                    <a:pt x="172" y="41"/>
                    <a:pt x="109" y="21"/>
                  </a:cubicBezTo>
                  <a:cubicBezTo>
                    <a:pt x="78" y="21"/>
                    <a:pt x="36" y="10"/>
                    <a:pt x="5" y="0"/>
                  </a:cubicBezTo>
                  <a:cubicBezTo>
                    <a:pt x="5" y="0"/>
                    <a:pt x="-6" y="0"/>
                    <a:pt x="5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5"/>
            <p:cNvSpPr/>
            <p:nvPr/>
          </p:nvSpPr>
          <p:spPr>
            <a:xfrm>
              <a:off x="3522014" y="1749316"/>
              <a:ext cx="34785" cy="267785"/>
            </a:xfrm>
            <a:custGeom>
              <a:rect b="b" l="l" r="r" t="t"/>
              <a:pathLst>
                <a:path extrusionOk="0" h="1301" w="169">
                  <a:moveTo>
                    <a:pt x="96" y="0"/>
                  </a:moveTo>
                  <a:lnTo>
                    <a:pt x="96" y="0"/>
                  </a:lnTo>
                  <a:cubicBezTo>
                    <a:pt x="86" y="11"/>
                    <a:pt x="75" y="21"/>
                    <a:pt x="75" y="42"/>
                  </a:cubicBezTo>
                  <a:cubicBezTo>
                    <a:pt x="65" y="63"/>
                    <a:pt x="55" y="83"/>
                    <a:pt x="55" y="115"/>
                  </a:cubicBezTo>
                  <a:cubicBezTo>
                    <a:pt x="44" y="156"/>
                    <a:pt x="34" y="198"/>
                    <a:pt x="23" y="240"/>
                  </a:cubicBezTo>
                  <a:cubicBezTo>
                    <a:pt x="13" y="323"/>
                    <a:pt x="3" y="417"/>
                    <a:pt x="3" y="500"/>
                  </a:cubicBezTo>
                  <a:cubicBezTo>
                    <a:pt x="-8" y="677"/>
                    <a:pt x="13" y="844"/>
                    <a:pt x="44" y="1021"/>
                  </a:cubicBezTo>
                  <a:cubicBezTo>
                    <a:pt x="55" y="1063"/>
                    <a:pt x="75" y="1104"/>
                    <a:pt x="86" y="1156"/>
                  </a:cubicBezTo>
                  <a:cubicBezTo>
                    <a:pt x="96" y="1177"/>
                    <a:pt x="96" y="1198"/>
                    <a:pt x="107" y="1219"/>
                  </a:cubicBezTo>
                  <a:cubicBezTo>
                    <a:pt x="117" y="1250"/>
                    <a:pt x="128" y="1271"/>
                    <a:pt x="138" y="1292"/>
                  </a:cubicBezTo>
                  <a:cubicBezTo>
                    <a:pt x="148" y="1313"/>
                    <a:pt x="169" y="1292"/>
                    <a:pt x="169" y="1271"/>
                  </a:cubicBezTo>
                  <a:cubicBezTo>
                    <a:pt x="169" y="1261"/>
                    <a:pt x="159" y="1240"/>
                    <a:pt x="148" y="1219"/>
                  </a:cubicBezTo>
                  <a:cubicBezTo>
                    <a:pt x="138" y="1198"/>
                    <a:pt x="138" y="1177"/>
                    <a:pt x="128" y="1156"/>
                  </a:cubicBezTo>
                  <a:cubicBezTo>
                    <a:pt x="117" y="1115"/>
                    <a:pt x="107" y="1073"/>
                    <a:pt x="96" y="1042"/>
                  </a:cubicBezTo>
                  <a:cubicBezTo>
                    <a:pt x="75" y="958"/>
                    <a:pt x="55" y="875"/>
                    <a:pt x="55" y="792"/>
                  </a:cubicBezTo>
                  <a:cubicBezTo>
                    <a:pt x="34" y="615"/>
                    <a:pt x="34" y="448"/>
                    <a:pt x="55" y="271"/>
                  </a:cubicBezTo>
                  <a:cubicBezTo>
                    <a:pt x="65" y="229"/>
                    <a:pt x="75" y="177"/>
                    <a:pt x="75" y="136"/>
                  </a:cubicBezTo>
                  <a:cubicBezTo>
                    <a:pt x="86" y="115"/>
                    <a:pt x="86" y="83"/>
                    <a:pt x="96" y="63"/>
                  </a:cubicBezTo>
                  <a:cubicBezTo>
                    <a:pt x="96" y="42"/>
                    <a:pt x="107" y="21"/>
                    <a:pt x="96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5"/>
            <p:cNvSpPr/>
            <p:nvPr/>
          </p:nvSpPr>
          <p:spPr>
            <a:xfrm>
              <a:off x="3441123" y="2025538"/>
              <a:ext cx="152520" cy="30463"/>
            </a:xfrm>
            <a:custGeom>
              <a:rect b="b" l="l" r="r" t="t"/>
              <a:pathLst>
                <a:path extrusionOk="0" h="148" w="741">
                  <a:moveTo>
                    <a:pt x="0" y="148"/>
                  </a:moveTo>
                  <a:lnTo>
                    <a:pt x="0" y="148"/>
                  </a:lnTo>
                  <a:cubicBezTo>
                    <a:pt x="21" y="148"/>
                    <a:pt x="31" y="148"/>
                    <a:pt x="52" y="148"/>
                  </a:cubicBezTo>
                  <a:cubicBezTo>
                    <a:pt x="62" y="148"/>
                    <a:pt x="73" y="148"/>
                    <a:pt x="93" y="137"/>
                  </a:cubicBezTo>
                  <a:cubicBezTo>
                    <a:pt x="125" y="137"/>
                    <a:pt x="146" y="127"/>
                    <a:pt x="177" y="127"/>
                  </a:cubicBezTo>
                  <a:cubicBezTo>
                    <a:pt x="239" y="116"/>
                    <a:pt x="302" y="106"/>
                    <a:pt x="364" y="96"/>
                  </a:cubicBezTo>
                  <a:cubicBezTo>
                    <a:pt x="427" y="85"/>
                    <a:pt x="489" y="75"/>
                    <a:pt x="552" y="54"/>
                  </a:cubicBezTo>
                  <a:cubicBezTo>
                    <a:pt x="583" y="54"/>
                    <a:pt x="614" y="44"/>
                    <a:pt x="646" y="44"/>
                  </a:cubicBezTo>
                  <a:cubicBezTo>
                    <a:pt x="666" y="33"/>
                    <a:pt x="698" y="33"/>
                    <a:pt x="729" y="23"/>
                  </a:cubicBezTo>
                  <a:cubicBezTo>
                    <a:pt x="750" y="23"/>
                    <a:pt x="739" y="-9"/>
                    <a:pt x="729" y="2"/>
                  </a:cubicBezTo>
                  <a:cubicBezTo>
                    <a:pt x="698" y="2"/>
                    <a:pt x="666" y="12"/>
                    <a:pt x="635" y="12"/>
                  </a:cubicBezTo>
                  <a:cubicBezTo>
                    <a:pt x="604" y="23"/>
                    <a:pt x="573" y="23"/>
                    <a:pt x="541" y="33"/>
                  </a:cubicBezTo>
                  <a:cubicBezTo>
                    <a:pt x="479" y="44"/>
                    <a:pt x="416" y="54"/>
                    <a:pt x="354" y="64"/>
                  </a:cubicBezTo>
                  <a:cubicBezTo>
                    <a:pt x="291" y="75"/>
                    <a:pt x="229" y="85"/>
                    <a:pt x="166" y="96"/>
                  </a:cubicBezTo>
                  <a:cubicBezTo>
                    <a:pt x="146" y="106"/>
                    <a:pt x="114" y="106"/>
                    <a:pt x="83" y="116"/>
                  </a:cubicBezTo>
                  <a:cubicBezTo>
                    <a:pt x="73" y="116"/>
                    <a:pt x="52" y="127"/>
                    <a:pt x="41" y="127"/>
                  </a:cubicBezTo>
                  <a:cubicBezTo>
                    <a:pt x="31" y="137"/>
                    <a:pt x="21" y="137"/>
                    <a:pt x="0" y="14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8275" lIns="90000" spcFirstLastPara="1" rIns="90000" wrap="square" tIns="8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5"/>
            <p:cNvSpPr/>
            <p:nvPr/>
          </p:nvSpPr>
          <p:spPr>
            <a:xfrm>
              <a:off x="5098248" y="2118161"/>
              <a:ext cx="171251" cy="54751"/>
            </a:xfrm>
            <a:custGeom>
              <a:rect b="b" l="l" r="r" t="t"/>
              <a:pathLst>
                <a:path extrusionOk="0" h="266" w="832">
                  <a:moveTo>
                    <a:pt x="0" y="0"/>
                  </a:moveTo>
                  <a:lnTo>
                    <a:pt x="0" y="0"/>
                  </a:lnTo>
                  <a:cubicBezTo>
                    <a:pt x="0" y="41"/>
                    <a:pt x="41" y="62"/>
                    <a:pt x="73" y="73"/>
                  </a:cubicBezTo>
                  <a:cubicBezTo>
                    <a:pt x="135" y="83"/>
                    <a:pt x="187" y="94"/>
                    <a:pt x="250" y="104"/>
                  </a:cubicBezTo>
                  <a:cubicBezTo>
                    <a:pt x="375" y="135"/>
                    <a:pt x="500" y="166"/>
                    <a:pt x="625" y="198"/>
                  </a:cubicBezTo>
                  <a:cubicBezTo>
                    <a:pt x="687" y="208"/>
                    <a:pt x="750" y="229"/>
                    <a:pt x="802" y="260"/>
                  </a:cubicBezTo>
                  <a:cubicBezTo>
                    <a:pt x="823" y="281"/>
                    <a:pt x="844" y="239"/>
                    <a:pt x="823" y="229"/>
                  </a:cubicBezTo>
                  <a:cubicBezTo>
                    <a:pt x="781" y="198"/>
                    <a:pt x="729" y="177"/>
                    <a:pt x="677" y="166"/>
                  </a:cubicBezTo>
                  <a:cubicBezTo>
                    <a:pt x="614" y="156"/>
                    <a:pt x="562" y="135"/>
                    <a:pt x="500" y="125"/>
                  </a:cubicBezTo>
                  <a:cubicBezTo>
                    <a:pt x="385" y="94"/>
                    <a:pt x="271" y="73"/>
                    <a:pt x="146" y="52"/>
                  </a:cubicBezTo>
                  <a:cubicBezTo>
                    <a:pt x="114" y="52"/>
                    <a:pt x="94" y="52"/>
                    <a:pt x="62" y="41"/>
                  </a:cubicBezTo>
                  <a:cubicBezTo>
                    <a:pt x="41" y="31"/>
                    <a:pt x="10" y="21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5"/>
            <p:cNvSpPr/>
            <p:nvPr/>
          </p:nvSpPr>
          <p:spPr>
            <a:xfrm>
              <a:off x="3518309" y="1731409"/>
              <a:ext cx="685414" cy="101474"/>
            </a:xfrm>
            <a:custGeom>
              <a:rect b="b" l="l" r="r" t="t"/>
              <a:pathLst>
                <a:path extrusionOk="0" h="493" w="3330">
                  <a:moveTo>
                    <a:pt x="0" y="4"/>
                  </a:moveTo>
                  <a:lnTo>
                    <a:pt x="0" y="4"/>
                  </a:lnTo>
                  <a:cubicBezTo>
                    <a:pt x="52" y="25"/>
                    <a:pt x="114" y="25"/>
                    <a:pt x="166" y="35"/>
                  </a:cubicBezTo>
                  <a:cubicBezTo>
                    <a:pt x="218" y="35"/>
                    <a:pt x="271" y="45"/>
                    <a:pt x="333" y="45"/>
                  </a:cubicBezTo>
                  <a:cubicBezTo>
                    <a:pt x="437" y="66"/>
                    <a:pt x="552" y="77"/>
                    <a:pt x="656" y="87"/>
                  </a:cubicBezTo>
                  <a:cubicBezTo>
                    <a:pt x="875" y="118"/>
                    <a:pt x="1093" y="160"/>
                    <a:pt x="1312" y="202"/>
                  </a:cubicBezTo>
                  <a:cubicBezTo>
                    <a:pt x="1531" y="243"/>
                    <a:pt x="1739" y="295"/>
                    <a:pt x="1958" y="337"/>
                  </a:cubicBezTo>
                  <a:cubicBezTo>
                    <a:pt x="2166" y="379"/>
                    <a:pt x="2375" y="420"/>
                    <a:pt x="2593" y="452"/>
                  </a:cubicBezTo>
                  <a:cubicBezTo>
                    <a:pt x="2802" y="483"/>
                    <a:pt x="3021" y="493"/>
                    <a:pt x="3239" y="493"/>
                  </a:cubicBezTo>
                  <a:cubicBezTo>
                    <a:pt x="3260" y="493"/>
                    <a:pt x="3291" y="493"/>
                    <a:pt x="3323" y="493"/>
                  </a:cubicBezTo>
                  <a:cubicBezTo>
                    <a:pt x="3333" y="493"/>
                    <a:pt x="3333" y="462"/>
                    <a:pt x="3323" y="462"/>
                  </a:cubicBezTo>
                  <a:cubicBezTo>
                    <a:pt x="3260" y="452"/>
                    <a:pt x="3208" y="462"/>
                    <a:pt x="3156" y="462"/>
                  </a:cubicBezTo>
                  <a:cubicBezTo>
                    <a:pt x="3104" y="462"/>
                    <a:pt x="3052" y="452"/>
                    <a:pt x="2989" y="452"/>
                  </a:cubicBezTo>
                  <a:cubicBezTo>
                    <a:pt x="2885" y="452"/>
                    <a:pt x="2781" y="441"/>
                    <a:pt x="2666" y="420"/>
                  </a:cubicBezTo>
                  <a:cubicBezTo>
                    <a:pt x="2458" y="400"/>
                    <a:pt x="2239" y="358"/>
                    <a:pt x="2031" y="316"/>
                  </a:cubicBezTo>
                  <a:cubicBezTo>
                    <a:pt x="1812" y="275"/>
                    <a:pt x="1604" y="233"/>
                    <a:pt x="1385" y="181"/>
                  </a:cubicBezTo>
                  <a:cubicBezTo>
                    <a:pt x="1177" y="139"/>
                    <a:pt x="958" y="98"/>
                    <a:pt x="739" y="66"/>
                  </a:cubicBezTo>
                  <a:cubicBezTo>
                    <a:pt x="614" y="56"/>
                    <a:pt x="500" y="35"/>
                    <a:pt x="375" y="25"/>
                  </a:cubicBezTo>
                  <a:cubicBezTo>
                    <a:pt x="312" y="14"/>
                    <a:pt x="250" y="14"/>
                    <a:pt x="187" y="4"/>
                  </a:cubicBezTo>
                  <a:cubicBezTo>
                    <a:pt x="125" y="4"/>
                    <a:pt x="62" y="-7"/>
                    <a:pt x="0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5"/>
            <p:cNvSpPr/>
            <p:nvPr/>
          </p:nvSpPr>
          <p:spPr>
            <a:xfrm>
              <a:off x="3516045" y="1519199"/>
              <a:ext cx="673682" cy="43842"/>
            </a:xfrm>
            <a:custGeom>
              <a:rect b="b" l="l" r="r" t="t"/>
              <a:pathLst>
                <a:path extrusionOk="0" h="213" w="3273">
                  <a:moveTo>
                    <a:pt x="0" y="36"/>
                  </a:moveTo>
                  <a:lnTo>
                    <a:pt x="0" y="36"/>
                  </a:lnTo>
                  <a:cubicBezTo>
                    <a:pt x="11" y="15"/>
                    <a:pt x="42" y="25"/>
                    <a:pt x="63" y="25"/>
                  </a:cubicBezTo>
                  <a:cubicBezTo>
                    <a:pt x="84" y="25"/>
                    <a:pt x="115" y="25"/>
                    <a:pt x="136" y="36"/>
                  </a:cubicBezTo>
                  <a:cubicBezTo>
                    <a:pt x="198" y="36"/>
                    <a:pt x="250" y="36"/>
                    <a:pt x="302" y="46"/>
                  </a:cubicBezTo>
                  <a:cubicBezTo>
                    <a:pt x="407" y="46"/>
                    <a:pt x="511" y="57"/>
                    <a:pt x="615" y="57"/>
                  </a:cubicBezTo>
                  <a:cubicBezTo>
                    <a:pt x="834" y="77"/>
                    <a:pt x="1042" y="88"/>
                    <a:pt x="1261" y="98"/>
                  </a:cubicBezTo>
                  <a:cubicBezTo>
                    <a:pt x="1688" y="130"/>
                    <a:pt x="2115" y="150"/>
                    <a:pt x="2532" y="171"/>
                  </a:cubicBezTo>
                  <a:cubicBezTo>
                    <a:pt x="2657" y="182"/>
                    <a:pt x="2771" y="192"/>
                    <a:pt x="2896" y="192"/>
                  </a:cubicBezTo>
                  <a:cubicBezTo>
                    <a:pt x="2959" y="202"/>
                    <a:pt x="3011" y="202"/>
                    <a:pt x="3073" y="202"/>
                  </a:cubicBezTo>
                  <a:cubicBezTo>
                    <a:pt x="3136" y="213"/>
                    <a:pt x="3198" y="213"/>
                    <a:pt x="3261" y="213"/>
                  </a:cubicBezTo>
                  <a:cubicBezTo>
                    <a:pt x="3271" y="213"/>
                    <a:pt x="3282" y="182"/>
                    <a:pt x="3261" y="182"/>
                  </a:cubicBezTo>
                  <a:cubicBezTo>
                    <a:pt x="3209" y="171"/>
                    <a:pt x="3146" y="171"/>
                    <a:pt x="3094" y="171"/>
                  </a:cubicBezTo>
                  <a:cubicBezTo>
                    <a:pt x="3042" y="161"/>
                    <a:pt x="2990" y="161"/>
                    <a:pt x="2938" y="161"/>
                  </a:cubicBezTo>
                  <a:cubicBezTo>
                    <a:pt x="2823" y="150"/>
                    <a:pt x="2719" y="150"/>
                    <a:pt x="2604" y="140"/>
                  </a:cubicBezTo>
                  <a:cubicBezTo>
                    <a:pt x="2396" y="130"/>
                    <a:pt x="2177" y="119"/>
                    <a:pt x="1959" y="98"/>
                  </a:cubicBezTo>
                  <a:cubicBezTo>
                    <a:pt x="1521" y="77"/>
                    <a:pt x="1084" y="57"/>
                    <a:pt x="657" y="25"/>
                  </a:cubicBezTo>
                  <a:cubicBezTo>
                    <a:pt x="532" y="25"/>
                    <a:pt x="407" y="15"/>
                    <a:pt x="292" y="15"/>
                  </a:cubicBezTo>
                  <a:cubicBezTo>
                    <a:pt x="229" y="5"/>
                    <a:pt x="167" y="5"/>
                    <a:pt x="104" y="5"/>
                  </a:cubicBezTo>
                  <a:cubicBezTo>
                    <a:pt x="73" y="5"/>
                    <a:pt x="0" y="-16"/>
                    <a:pt x="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1675" lIns="90000" spcFirstLastPara="1" rIns="90000" wrap="square" tIns="31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5"/>
            <p:cNvSpPr/>
            <p:nvPr/>
          </p:nvSpPr>
          <p:spPr>
            <a:xfrm>
              <a:off x="4182929" y="1556249"/>
              <a:ext cx="53927" cy="275812"/>
            </a:xfrm>
            <a:custGeom>
              <a:rect b="b" l="l" r="r" t="t"/>
              <a:pathLst>
                <a:path extrusionOk="0" h="1340" w="262">
                  <a:moveTo>
                    <a:pt x="0" y="12"/>
                  </a:moveTo>
                  <a:lnTo>
                    <a:pt x="0" y="12"/>
                  </a:lnTo>
                  <a:cubicBezTo>
                    <a:pt x="10" y="22"/>
                    <a:pt x="21" y="33"/>
                    <a:pt x="42" y="43"/>
                  </a:cubicBezTo>
                  <a:cubicBezTo>
                    <a:pt x="52" y="63"/>
                    <a:pt x="62" y="74"/>
                    <a:pt x="73" y="94"/>
                  </a:cubicBezTo>
                  <a:cubicBezTo>
                    <a:pt x="94" y="136"/>
                    <a:pt x="104" y="178"/>
                    <a:pt x="125" y="219"/>
                  </a:cubicBezTo>
                  <a:cubicBezTo>
                    <a:pt x="156" y="303"/>
                    <a:pt x="187" y="396"/>
                    <a:pt x="198" y="490"/>
                  </a:cubicBezTo>
                  <a:cubicBezTo>
                    <a:pt x="229" y="657"/>
                    <a:pt x="219" y="844"/>
                    <a:pt x="177" y="1021"/>
                  </a:cubicBezTo>
                  <a:cubicBezTo>
                    <a:pt x="146" y="1115"/>
                    <a:pt x="114" y="1209"/>
                    <a:pt x="62" y="1303"/>
                  </a:cubicBezTo>
                  <a:cubicBezTo>
                    <a:pt x="52" y="1334"/>
                    <a:pt x="94" y="1355"/>
                    <a:pt x="104" y="1324"/>
                  </a:cubicBezTo>
                  <a:cubicBezTo>
                    <a:pt x="187" y="1157"/>
                    <a:pt x="239" y="969"/>
                    <a:pt x="260" y="782"/>
                  </a:cubicBezTo>
                  <a:cubicBezTo>
                    <a:pt x="271" y="584"/>
                    <a:pt x="239" y="396"/>
                    <a:pt x="167" y="219"/>
                  </a:cubicBezTo>
                  <a:cubicBezTo>
                    <a:pt x="146" y="167"/>
                    <a:pt x="135" y="126"/>
                    <a:pt x="104" y="74"/>
                  </a:cubicBezTo>
                  <a:cubicBezTo>
                    <a:pt x="83" y="43"/>
                    <a:pt x="52" y="-9"/>
                    <a:pt x="10" y="2"/>
                  </a:cubicBezTo>
                  <a:cubicBezTo>
                    <a:pt x="10" y="2"/>
                    <a:pt x="0" y="2"/>
                    <a:pt x="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5"/>
            <p:cNvSpPr/>
            <p:nvPr/>
          </p:nvSpPr>
          <p:spPr>
            <a:xfrm>
              <a:off x="3516045" y="1522287"/>
              <a:ext cx="8851" cy="53310"/>
            </a:xfrm>
            <a:custGeom>
              <a:rect b="b" l="l" r="r" t="t"/>
              <a:pathLst>
                <a:path extrusionOk="0" h="259" w="43">
                  <a:moveTo>
                    <a:pt x="32" y="21"/>
                  </a:moveTo>
                  <a:lnTo>
                    <a:pt x="32" y="21"/>
                  </a:lnTo>
                  <a:cubicBezTo>
                    <a:pt x="32" y="10"/>
                    <a:pt x="21" y="10"/>
                    <a:pt x="21" y="0"/>
                  </a:cubicBezTo>
                  <a:lnTo>
                    <a:pt x="11" y="0"/>
                  </a:lnTo>
                  <a:cubicBezTo>
                    <a:pt x="0" y="10"/>
                    <a:pt x="0" y="21"/>
                    <a:pt x="0" y="31"/>
                  </a:cubicBezTo>
                  <a:cubicBezTo>
                    <a:pt x="0" y="42"/>
                    <a:pt x="0" y="52"/>
                    <a:pt x="0" y="62"/>
                  </a:cubicBezTo>
                  <a:cubicBezTo>
                    <a:pt x="0" y="83"/>
                    <a:pt x="0" y="115"/>
                    <a:pt x="11" y="135"/>
                  </a:cubicBezTo>
                  <a:cubicBezTo>
                    <a:pt x="11" y="156"/>
                    <a:pt x="11" y="177"/>
                    <a:pt x="11" y="208"/>
                  </a:cubicBezTo>
                  <a:cubicBezTo>
                    <a:pt x="11" y="219"/>
                    <a:pt x="0" y="259"/>
                    <a:pt x="21" y="259"/>
                  </a:cubicBezTo>
                  <a:cubicBezTo>
                    <a:pt x="52" y="259"/>
                    <a:pt x="42" y="219"/>
                    <a:pt x="42" y="208"/>
                  </a:cubicBezTo>
                  <a:cubicBezTo>
                    <a:pt x="42" y="177"/>
                    <a:pt x="42" y="156"/>
                    <a:pt x="42" y="135"/>
                  </a:cubicBezTo>
                  <a:cubicBezTo>
                    <a:pt x="32" y="115"/>
                    <a:pt x="32" y="83"/>
                    <a:pt x="32" y="62"/>
                  </a:cubicBezTo>
                  <a:cubicBezTo>
                    <a:pt x="32" y="52"/>
                    <a:pt x="32" y="42"/>
                    <a:pt x="32" y="31"/>
                  </a:cubicBezTo>
                  <a:cubicBezTo>
                    <a:pt x="32" y="21"/>
                    <a:pt x="32" y="10"/>
                    <a:pt x="21" y="0"/>
                  </a:cubicBezTo>
                  <a:lnTo>
                    <a:pt x="11" y="10"/>
                  </a:lnTo>
                  <a:cubicBezTo>
                    <a:pt x="11" y="10"/>
                    <a:pt x="11" y="21"/>
                    <a:pt x="21" y="21"/>
                  </a:cubicBezTo>
                  <a:cubicBezTo>
                    <a:pt x="21" y="31"/>
                    <a:pt x="32" y="31"/>
                    <a:pt x="32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5"/>
            <p:cNvSpPr/>
            <p:nvPr/>
          </p:nvSpPr>
          <p:spPr>
            <a:xfrm>
              <a:off x="3518309" y="1679952"/>
              <a:ext cx="8439" cy="52281"/>
            </a:xfrm>
            <a:custGeom>
              <a:rect b="b" l="l" r="r" t="t"/>
              <a:pathLst>
                <a:path extrusionOk="0" h="254" w="41">
                  <a:moveTo>
                    <a:pt x="21" y="254"/>
                  </a:moveTo>
                  <a:lnTo>
                    <a:pt x="21" y="254"/>
                  </a:lnTo>
                  <a:cubicBezTo>
                    <a:pt x="21" y="254"/>
                    <a:pt x="31" y="243"/>
                    <a:pt x="31" y="233"/>
                  </a:cubicBezTo>
                  <a:cubicBezTo>
                    <a:pt x="31" y="223"/>
                    <a:pt x="31" y="212"/>
                    <a:pt x="31" y="202"/>
                  </a:cubicBezTo>
                  <a:cubicBezTo>
                    <a:pt x="31" y="181"/>
                    <a:pt x="31" y="160"/>
                    <a:pt x="31" y="139"/>
                  </a:cubicBezTo>
                  <a:cubicBezTo>
                    <a:pt x="31" y="98"/>
                    <a:pt x="41" y="56"/>
                    <a:pt x="41" y="14"/>
                  </a:cubicBezTo>
                  <a:cubicBezTo>
                    <a:pt x="41" y="-7"/>
                    <a:pt x="0" y="-7"/>
                    <a:pt x="0" y="25"/>
                  </a:cubicBezTo>
                  <a:cubicBezTo>
                    <a:pt x="10" y="35"/>
                    <a:pt x="21" y="35"/>
                    <a:pt x="31" y="25"/>
                  </a:cubicBezTo>
                  <a:cubicBezTo>
                    <a:pt x="21" y="25"/>
                    <a:pt x="10" y="25"/>
                    <a:pt x="0" y="14"/>
                  </a:cubicBezTo>
                  <a:cubicBezTo>
                    <a:pt x="0" y="56"/>
                    <a:pt x="0" y="98"/>
                    <a:pt x="0" y="139"/>
                  </a:cubicBezTo>
                  <a:cubicBezTo>
                    <a:pt x="0" y="160"/>
                    <a:pt x="0" y="181"/>
                    <a:pt x="0" y="202"/>
                  </a:cubicBezTo>
                  <a:cubicBezTo>
                    <a:pt x="0" y="212"/>
                    <a:pt x="0" y="223"/>
                    <a:pt x="0" y="233"/>
                  </a:cubicBezTo>
                  <a:cubicBezTo>
                    <a:pt x="0" y="243"/>
                    <a:pt x="0" y="254"/>
                    <a:pt x="10" y="254"/>
                  </a:cubicBezTo>
                  <a:lnTo>
                    <a:pt x="21" y="25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5"/>
            <p:cNvSpPr/>
            <p:nvPr/>
          </p:nvSpPr>
          <p:spPr>
            <a:xfrm>
              <a:off x="3520367" y="1571480"/>
              <a:ext cx="648159" cy="53516"/>
            </a:xfrm>
            <a:custGeom>
              <a:rect b="b" l="l" r="r" t="t"/>
              <a:pathLst>
                <a:path extrusionOk="0" h="260" w="3149">
                  <a:moveTo>
                    <a:pt x="0" y="20"/>
                  </a:moveTo>
                  <a:lnTo>
                    <a:pt x="0" y="20"/>
                  </a:lnTo>
                  <a:cubicBezTo>
                    <a:pt x="11" y="20"/>
                    <a:pt x="21" y="20"/>
                    <a:pt x="42" y="31"/>
                  </a:cubicBezTo>
                  <a:cubicBezTo>
                    <a:pt x="52" y="31"/>
                    <a:pt x="63" y="31"/>
                    <a:pt x="73" y="31"/>
                  </a:cubicBezTo>
                  <a:cubicBezTo>
                    <a:pt x="94" y="31"/>
                    <a:pt x="125" y="31"/>
                    <a:pt x="156" y="41"/>
                  </a:cubicBezTo>
                  <a:cubicBezTo>
                    <a:pt x="208" y="41"/>
                    <a:pt x="250" y="41"/>
                    <a:pt x="302" y="52"/>
                  </a:cubicBezTo>
                  <a:cubicBezTo>
                    <a:pt x="406" y="62"/>
                    <a:pt x="511" y="62"/>
                    <a:pt x="615" y="72"/>
                  </a:cubicBezTo>
                  <a:cubicBezTo>
                    <a:pt x="813" y="83"/>
                    <a:pt x="1021" y="104"/>
                    <a:pt x="1219" y="114"/>
                  </a:cubicBezTo>
                  <a:cubicBezTo>
                    <a:pt x="1625" y="156"/>
                    <a:pt x="2031" y="177"/>
                    <a:pt x="2448" y="208"/>
                  </a:cubicBezTo>
                  <a:cubicBezTo>
                    <a:pt x="2552" y="218"/>
                    <a:pt x="2667" y="229"/>
                    <a:pt x="2781" y="239"/>
                  </a:cubicBezTo>
                  <a:cubicBezTo>
                    <a:pt x="2844" y="239"/>
                    <a:pt x="2896" y="239"/>
                    <a:pt x="2958" y="250"/>
                  </a:cubicBezTo>
                  <a:cubicBezTo>
                    <a:pt x="3011" y="250"/>
                    <a:pt x="3073" y="260"/>
                    <a:pt x="3125" y="260"/>
                  </a:cubicBezTo>
                  <a:cubicBezTo>
                    <a:pt x="3156" y="260"/>
                    <a:pt x="3156" y="218"/>
                    <a:pt x="3136" y="218"/>
                  </a:cubicBezTo>
                  <a:cubicBezTo>
                    <a:pt x="3083" y="208"/>
                    <a:pt x="3031" y="208"/>
                    <a:pt x="2979" y="197"/>
                  </a:cubicBezTo>
                  <a:cubicBezTo>
                    <a:pt x="2927" y="197"/>
                    <a:pt x="2875" y="197"/>
                    <a:pt x="2823" y="187"/>
                  </a:cubicBezTo>
                  <a:cubicBezTo>
                    <a:pt x="2719" y="177"/>
                    <a:pt x="2625" y="177"/>
                    <a:pt x="2521" y="166"/>
                  </a:cubicBezTo>
                  <a:cubicBezTo>
                    <a:pt x="2313" y="156"/>
                    <a:pt x="2115" y="135"/>
                    <a:pt x="1906" y="125"/>
                  </a:cubicBezTo>
                  <a:cubicBezTo>
                    <a:pt x="1500" y="93"/>
                    <a:pt x="1094" y="72"/>
                    <a:pt x="688" y="41"/>
                  </a:cubicBezTo>
                  <a:cubicBezTo>
                    <a:pt x="573" y="31"/>
                    <a:pt x="458" y="20"/>
                    <a:pt x="344" y="20"/>
                  </a:cubicBezTo>
                  <a:cubicBezTo>
                    <a:pt x="281" y="10"/>
                    <a:pt x="229" y="10"/>
                    <a:pt x="167" y="10"/>
                  </a:cubicBezTo>
                  <a:cubicBezTo>
                    <a:pt x="146" y="0"/>
                    <a:pt x="115" y="0"/>
                    <a:pt x="83" y="0"/>
                  </a:cubicBezTo>
                  <a:cubicBezTo>
                    <a:pt x="73" y="0"/>
                    <a:pt x="52" y="0"/>
                    <a:pt x="42" y="0"/>
                  </a:cubicBezTo>
                  <a:cubicBezTo>
                    <a:pt x="31" y="0"/>
                    <a:pt x="21" y="0"/>
                    <a:pt x="0" y="1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5"/>
            <p:cNvSpPr/>
            <p:nvPr/>
          </p:nvSpPr>
          <p:spPr>
            <a:xfrm>
              <a:off x="4159259" y="1618615"/>
              <a:ext cx="25729" cy="163841"/>
            </a:xfrm>
            <a:custGeom>
              <a:rect b="b" l="l" r="r" t="t"/>
              <a:pathLst>
                <a:path extrusionOk="0" h="796" w="125">
                  <a:moveTo>
                    <a:pt x="21" y="0"/>
                  </a:moveTo>
                  <a:lnTo>
                    <a:pt x="21" y="0"/>
                  </a:lnTo>
                  <a:cubicBezTo>
                    <a:pt x="21" y="21"/>
                    <a:pt x="21" y="31"/>
                    <a:pt x="21" y="52"/>
                  </a:cubicBezTo>
                  <a:cubicBezTo>
                    <a:pt x="32" y="62"/>
                    <a:pt x="32" y="83"/>
                    <a:pt x="32" y="104"/>
                  </a:cubicBezTo>
                  <a:cubicBezTo>
                    <a:pt x="42" y="135"/>
                    <a:pt x="52" y="166"/>
                    <a:pt x="52" y="208"/>
                  </a:cubicBezTo>
                  <a:cubicBezTo>
                    <a:pt x="63" y="271"/>
                    <a:pt x="73" y="343"/>
                    <a:pt x="73" y="406"/>
                  </a:cubicBezTo>
                  <a:cubicBezTo>
                    <a:pt x="84" y="468"/>
                    <a:pt x="73" y="531"/>
                    <a:pt x="63" y="593"/>
                  </a:cubicBezTo>
                  <a:cubicBezTo>
                    <a:pt x="52" y="625"/>
                    <a:pt x="42" y="656"/>
                    <a:pt x="32" y="687"/>
                  </a:cubicBezTo>
                  <a:cubicBezTo>
                    <a:pt x="32" y="698"/>
                    <a:pt x="21" y="718"/>
                    <a:pt x="21" y="729"/>
                  </a:cubicBezTo>
                  <a:cubicBezTo>
                    <a:pt x="11" y="739"/>
                    <a:pt x="0" y="760"/>
                    <a:pt x="0" y="771"/>
                  </a:cubicBezTo>
                  <a:cubicBezTo>
                    <a:pt x="0" y="791"/>
                    <a:pt x="21" y="802"/>
                    <a:pt x="32" y="791"/>
                  </a:cubicBezTo>
                  <a:cubicBezTo>
                    <a:pt x="52" y="771"/>
                    <a:pt x="63" y="750"/>
                    <a:pt x="73" y="729"/>
                  </a:cubicBezTo>
                  <a:cubicBezTo>
                    <a:pt x="84" y="698"/>
                    <a:pt x="94" y="677"/>
                    <a:pt x="94" y="656"/>
                  </a:cubicBezTo>
                  <a:cubicBezTo>
                    <a:pt x="104" y="604"/>
                    <a:pt x="115" y="552"/>
                    <a:pt x="125" y="500"/>
                  </a:cubicBezTo>
                  <a:cubicBezTo>
                    <a:pt x="125" y="396"/>
                    <a:pt x="115" y="281"/>
                    <a:pt x="94" y="177"/>
                  </a:cubicBezTo>
                  <a:cubicBezTo>
                    <a:pt x="84" y="146"/>
                    <a:pt x="73" y="114"/>
                    <a:pt x="63" y="83"/>
                  </a:cubicBezTo>
                  <a:cubicBezTo>
                    <a:pt x="63" y="62"/>
                    <a:pt x="52" y="21"/>
                    <a:pt x="32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5"/>
            <p:cNvSpPr/>
            <p:nvPr/>
          </p:nvSpPr>
          <p:spPr>
            <a:xfrm>
              <a:off x="3520367" y="1682010"/>
              <a:ext cx="645483" cy="106002"/>
            </a:xfrm>
            <a:custGeom>
              <a:rect b="b" l="l" r="r" t="t"/>
              <a:pathLst>
                <a:path extrusionOk="0" h="515" w="3136">
                  <a:moveTo>
                    <a:pt x="11" y="25"/>
                  </a:moveTo>
                  <a:lnTo>
                    <a:pt x="11" y="25"/>
                  </a:lnTo>
                  <a:cubicBezTo>
                    <a:pt x="0" y="15"/>
                    <a:pt x="42" y="25"/>
                    <a:pt x="42" y="25"/>
                  </a:cubicBezTo>
                  <a:cubicBezTo>
                    <a:pt x="52" y="25"/>
                    <a:pt x="63" y="25"/>
                    <a:pt x="73" y="35"/>
                  </a:cubicBezTo>
                  <a:cubicBezTo>
                    <a:pt x="94" y="46"/>
                    <a:pt x="125" y="46"/>
                    <a:pt x="146" y="56"/>
                  </a:cubicBezTo>
                  <a:cubicBezTo>
                    <a:pt x="198" y="67"/>
                    <a:pt x="240" y="88"/>
                    <a:pt x="292" y="98"/>
                  </a:cubicBezTo>
                  <a:cubicBezTo>
                    <a:pt x="386" y="119"/>
                    <a:pt x="490" y="129"/>
                    <a:pt x="583" y="150"/>
                  </a:cubicBezTo>
                  <a:cubicBezTo>
                    <a:pt x="781" y="171"/>
                    <a:pt x="979" y="192"/>
                    <a:pt x="1177" y="213"/>
                  </a:cubicBezTo>
                  <a:cubicBezTo>
                    <a:pt x="1375" y="244"/>
                    <a:pt x="1573" y="285"/>
                    <a:pt x="1781" y="317"/>
                  </a:cubicBezTo>
                  <a:cubicBezTo>
                    <a:pt x="1886" y="327"/>
                    <a:pt x="1990" y="338"/>
                    <a:pt x="2094" y="338"/>
                  </a:cubicBezTo>
                  <a:cubicBezTo>
                    <a:pt x="2198" y="348"/>
                    <a:pt x="2302" y="358"/>
                    <a:pt x="2406" y="379"/>
                  </a:cubicBezTo>
                  <a:cubicBezTo>
                    <a:pt x="2646" y="421"/>
                    <a:pt x="2875" y="473"/>
                    <a:pt x="3115" y="515"/>
                  </a:cubicBezTo>
                  <a:cubicBezTo>
                    <a:pt x="3136" y="515"/>
                    <a:pt x="3146" y="483"/>
                    <a:pt x="3125" y="473"/>
                  </a:cubicBezTo>
                  <a:cubicBezTo>
                    <a:pt x="2906" y="431"/>
                    <a:pt x="2688" y="390"/>
                    <a:pt x="2469" y="348"/>
                  </a:cubicBezTo>
                  <a:cubicBezTo>
                    <a:pt x="2365" y="327"/>
                    <a:pt x="2261" y="317"/>
                    <a:pt x="2146" y="306"/>
                  </a:cubicBezTo>
                  <a:cubicBezTo>
                    <a:pt x="2042" y="296"/>
                    <a:pt x="1927" y="296"/>
                    <a:pt x="1823" y="285"/>
                  </a:cubicBezTo>
                  <a:cubicBezTo>
                    <a:pt x="1604" y="254"/>
                    <a:pt x="1396" y="213"/>
                    <a:pt x="1188" y="181"/>
                  </a:cubicBezTo>
                  <a:cubicBezTo>
                    <a:pt x="979" y="160"/>
                    <a:pt x="771" y="140"/>
                    <a:pt x="573" y="119"/>
                  </a:cubicBezTo>
                  <a:cubicBezTo>
                    <a:pt x="458" y="98"/>
                    <a:pt x="344" y="77"/>
                    <a:pt x="229" y="56"/>
                  </a:cubicBezTo>
                  <a:cubicBezTo>
                    <a:pt x="177" y="35"/>
                    <a:pt x="125" y="25"/>
                    <a:pt x="63" y="4"/>
                  </a:cubicBezTo>
                  <a:cubicBezTo>
                    <a:pt x="52" y="4"/>
                    <a:pt x="31" y="-6"/>
                    <a:pt x="11" y="4"/>
                  </a:cubicBezTo>
                  <a:cubicBezTo>
                    <a:pt x="0" y="15"/>
                    <a:pt x="0" y="25"/>
                    <a:pt x="0" y="35"/>
                  </a:cubicBezTo>
                  <a:lnTo>
                    <a:pt x="11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5"/>
            <p:cNvSpPr/>
            <p:nvPr/>
          </p:nvSpPr>
          <p:spPr>
            <a:xfrm>
              <a:off x="3559063" y="1574979"/>
              <a:ext cx="19142" cy="121646"/>
            </a:xfrm>
            <a:custGeom>
              <a:rect b="b" l="l" r="r" t="t"/>
              <a:pathLst>
                <a:path extrusionOk="0" h="591" w="93">
                  <a:moveTo>
                    <a:pt x="10" y="587"/>
                  </a:moveTo>
                  <a:lnTo>
                    <a:pt x="10" y="587"/>
                  </a:lnTo>
                  <a:cubicBezTo>
                    <a:pt x="41" y="608"/>
                    <a:pt x="62" y="524"/>
                    <a:pt x="73" y="503"/>
                  </a:cubicBezTo>
                  <a:cubicBezTo>
                    <a:pt x="83" y="451"/>
                    <a:pt x="93" y="399"/>
                    <a:pt x="93" y="337"/>
                  </a:cubicBezTo>
                  <a:cubicBezTo>
                    <a:pt x="93" y="233"/>
                    <a:pt x="83" y="118"/>
                    <a:pt x="52" y="14"/>
                  </a:cubicBezTo>
                  <a:cubicBezTo>
                    <a:pt x="41" y="14"/>
                    <a:pt x="41" y="24"/>
                    <a:pt x="31" y="35"/>
                  </a:cubicBezTo>
                  <a:lnTo>
                    <a:pt x="41" y="45"/>
                  </a:lnTo>
                  <a:cubicBezTo>
                    <a:pt x="52" y="45"/>
                    <a:pt x="62" y="45"/>
                    <a:pt x="62" y="45"/>
                  </a:cubicBezTo>
                  <a:cubicBezTo>
                    <a:pt x="73" y="45"/>
                    <a:pt x="83" y="35"/>
                    <a:pt x="73" y="24"/>
                  </a:cubicBezTo>
                  <a:cubicBezTo>
                    <a:pt x="73" y="24"/>
                    <a:pt x="73" y="14"/>
                    <a:pt x="62" y="14"/>
                  </a:cubicBezTo>
                  <a:cubicBezTo>
                    <a:pt x="62" y="3"/>
                    <a:pt x="52" y="3"/>
                    <a:pt x="41" y="3"/>
                  </a:cubicBezTo>
                  <a:cubicBezTo>
                    <a:pt x="31" y="-7"/>
                    <a:pt x="10" y="3"/>
                    <a:pt x="20" y="24"/>
                  </a:cubicBezTo>
                  <a:cubicBezTo>
                    <a:pt x="41" y="118"/>
                    <a:pt x="62" y="222"/>
                    <a:pt x="52" y="326"/>
                  </a:cubicBezTo>
                  <a:cubicBezTo>
                    <a:pt x="52" y="378"/>
                    <a:pt x="52" y="430"/>
                    <a:pt x="41" y="472"/>
                  </a:cubicBezTo>
                  <a:cubicBezTo>
                    <a:pt x="41" y="493"/>
                    <a:pt x="31" y="514"/>
                    <a:pt x="20" y="535"/>
                  </a:cubicBezTo>
                  <a:cubicBezTo>
                    <a:pt x="20" y="555"/>
                    <a:pt x="0" y="566"/>
                    <a:pt x="0" y="587"/>
                  </a:cubicBezTo>
                  <a:lnTo>
                    <a:pt x="10" y="58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5"/>
            <p:cNvSpPr/>
            <p:nvPr/>
          </p:nvSpPr>
          <p:spPr>
            <a:xfrm>
              <a:off x="4202277" y="1734908"/>
              <a:ext cx="886304" cy="95917"/>
            </a:xfrm>
            <a:custGeom>
              <a:rect b="b" l="l" r="r" t="t"/>
              <a:pathLst>
                <a:path extrusionOk="0" h="466" w="4306">
                  <a:moveTo>
                    <a:pt x="0" y="456"/>
                  </a:moveTo>
                  <a:lnTo>
                    <a:pt x="0" y="456"/>
                  </a:lnTo>
                  <a:cubicBezTo>
                    <a:pt x="31" y="456"/>
                    <a:pt x="62" y="466"/>
                    <a:pt x="93" y="466"/>
                  </a:cubicBezTo>
                  <a:cubicBezTo>
                    <a:pt x="135" y="456"/>
                    <a:pt x="166" y="456"/>
                    <a:pt x="208" y="456"/>
                  </a:cubicBezTo>
                  <a:cubicBezTo>
                    <a:pt x="281" y="456"/>
                    <a:pt x="354" y="445"/>
                    <a:pt x="416" y="445"/>
                  </a:cubicBezTo>
                  <a:cubicBezTo>
                    <a:pt x="562" y="435"/>
                    <a:pt x="698" y="414"/>
                    <a:pt x="833" y="403"/>
                  </a:cubicBezTo>
                  <a:cubicBezTo>
                    <a:pt x="1113" y="372"/>
                    <a:pt x="1394" y="341"/>
                    <a:pt x="1676" y="310"/>
                  </a:cubicBezTo>
                  <a:cubicBezTo>
                    <a:pt x="2228" y="237"/>
                    <a:pt x="2790" y="164"/>
                    <a:pt x="3353" y="101"/>
                  </a:cubicBezTo>
                  <a:cubicBezTo>
                    <a:pt x="3499" y="81"/>
                    <a:pt x="3655" y="60"/>
                    <a:pt x="3811" y="60"/>
                  </a:cubicBezTo>
                  <a:cubicBezTo>
                    <a:pt x="3894" y="49"/>
                    <a:pt x="3967" y="49"/>
                    <a:pt x="4051" y="49"/>
                  </a:cubicBezTo>
                  <a:cubicBezTo>
                    <a:pt x="4134" y="49"/>
                    <a:pt x="4207" y="49"/>
                    <a:pt x="4290" y="49"/>
                  </a:cubicBezTo>
                  <a:cubicBezTo>
                    <a:pt x="4311" y="39"/>
                    <a:pt x="4311" y="8"/>
                    <a:pt x="4290" y="8"/>
                  </a:cubicBezTo>
                  <a:cubicBezTo>
                    <a:pt x="4217" y="-3"/>
                    <a:pt x="4144" y="-3"/>
                    <a:pt x="4072" y="8"/>
                  </a:cubicBezTo>
                  <a:cubicBezTo>
                    <a:pt x="3999" y="8"/>
                    <a:pt x="3936" y="8"/>
                    <a:pt x="3863" y="8"/>
                  </a:cubicBezTo>
                  <a:cubicBezTo>
                    <a:pt x="3728" y="18"/>
                    <a:pt x="3582" y="28"/>
                    <a:pt x="3447" y="49"/>
                  </a:cubicBezTo>
                  <a:cubicBezTo>
                    <a:pt x="3165" y="81"/>
                    <a:pt x="2894" y="112"/>
                    <a:pt x="2613" y="153"/>
                  </a:cubicBezTo>
                  <a:cubicBezTo>
                    <a:pt x="2051" y="216"/>
                    <a:pt x="1499" y="299"/>
                    <a:pt x="937" y="362"/>
                  </a:cubicBezTo>
                  <a:cubicBezTo>
                    <a:pt x="781" y="372"/>
                    <a:pt x="625" y="393"/>
                    <a:pt x="468" y="403"/>
                  </a:cubicBezTo>
                  <a:cubicBezTo>
                    <a:pt x="395" y="414"/>
                    <a:pt x="312" y="414"/>
                    <a:pt x="229" y="424"/>
                  </a:cubicBezTo>
                  <a:cubicBezTo>
                    <a:pt x="198" y="424"/>
                    <a:pt x="156" y="435"/>
                    <a:pt x="114" y="435"/>
                  </a:cubicBezTo>
                  <a:cubicBezTo>
                    <a:pt x="73" y="435"/>
                    <a:pt x="31" y="445"/>
                    <a:pt x="0" y="45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5"/>
            <p:cNvSpPr/>
            <p:nvPr/>
          </p:nvSpPr>
          <p:spPr>
            <a:xfrm>
              <a:off x="4189310" y="1517964"/>
              <a:ext cx="883217" cy="42813"/>
            </a:xfrm>
            <a:custGeom>
              <a:rect b="b" l="l" r="r" t="t"/>
              <a:pathLst>
                <a:path extrusionOk="0" h="208" w="4291">
                  <a:moveTo>
                    <a:pt x="0" y="177"/>
                  </a:moveTo>
                  <a:lnTo>
                    <a:pt x="0" y="177"/>
                  </a:lnTo>
                  <a:cubicBezTo>
                    <a:pt x="146" y="208"/>
                    <a:pt x="302" y="208"/>
                    <a:pt x="448" y="208"/>
                  </a:cubicBezTo>
                  <a:cubicBezTo>
                    <a:pt x="594" y="208"/>
                    <a:pt x="750" y="208"/>
                    <a:pt x="896" y="208"/>
                  </a:cubicBezTo>
                  <a:cubicBezTo>
                    <a:pt x="1197" y="208"/>
                    <a:pt x="1489" y="198"/>
                    <a:pt x="1791" y="177"/>
                  </a:cubicBezTo>
                  <a:cubicBezTo>
                    <a:pt x="2082" y="156"/>
                    <a:pt x="2385" y="136"/>
                    <a:pt x="2687" y="115"/>
                  </a:cubicBezTo>
                  <a:cubicBezTo>
                    <a:pt x="2978" y="104"/>
                    <a:pt x="3280" y="83"/>
                    <a:pt x="3582" y="73"/>
                  </a:cubicBezTo>
                  <a:cubicBezTo>
                    <a:pt x="3728" y="73"/>
                    <a:pt x="3885" y="73"/>
                    <a:pt x="4030" y="73"/>
                  </a:cubicBezTo>
                  <a:cubicBezTo>
                    <a:pt x="4062" y="73"/>
                    <a:pt x="4103" y="73"/>
                    <a:pt x="4135" y="73"/>
                  </a:cubicBezTo>
                  <a:cubicBezTo>
                    <a:pt x="4176" y="73"/>
                    <a:pt x="4207" y="73"/>
                    <a:pt x="4239" y="73"/>
                  </a:cubicBezTo>
                  <a:cubicBezTo>
                    <a:pt x="4270" y="63"/>
                    <a:pt x="4291" y="52"/>
                    <a:pt x="4291" y="31"/>
                  </a:cubicBezTo>
                  <a:cubicBezTo>
                    <a:pt x="4280" y="11"/>
                    <a:pt x="4260" y="0"/>
                    <a:pt x="4249" y="0"/>
                  </a:cubicBezTo>
                  <a:cubicBezTo>
                    <a:pt x="4228" y="11"/>
                    <a:pt x="4228" y="21"/>
                    <a:pt x="4228" y="42"/>
                  </a:cubicBezTo>
                  <a:cubicBezTo>
                    <a:pt x="4239" y="52"/>
                    <a:pt x="4270" y="42"/>
                    <a:pt x="4260" y="21"/>
                  </a:cubicBezTo>
                  <a:lnTo>
                    <a:pt x="4260" y="21"/>
                  </a:lnTo>
                  <a:lnTo>
                    <a:pt x="4260" y="31"/>
                  </a:lnTo>
                  <a:cubicBezTo>
                    <a:pt x="4249" y="42"/>
                    <a:pt x="4249" y="42"/>
                    <a:pt x="4249" y="42"/>
                  </a:cubicBezTo>
                  <a:cubicBezTo>
                    <a:pt x="4260" y="42"/>
                    <a:pt x="4249" y="31"/>
                    <a:pt x="4249" y="31"/>
                  </a:cubicBezTo>
                  <a:cubicBezTo>
                    <a:pt x="4228" y="31"/>
                    <a:pt x="4228" y="31"/>
                    <a:pt x="4228" y="31"/>
                  </a:cubicBezTo>
                  <a:cubicBezTo>
                    <a:pt x="4218" y="31"/>
                    <a:pt x="4197" y="31"/>
                    <a:pt x="4187" y="31"/>
                  </a:cubicBezTo>
                  <a:cubicBezTo>
                    <a:pt x="4145" y="31"/>
                    <a:pt x="4114" y="31"/>
                    <a:pt x="4072" y="31"/>
                  </a:cubicBezTo>
                  <a:cubicBezTo>
                    <a:pt x="4010" y="31"/>
                    <a:pt x="3937" y="31"/>
                    <a:pt x="3864" y="31"/>
                  </a:cubicBezTo>
                  <a:cubicBezTo>
                    <a:pt x="3728" y="31"/>
                    <a:pt x="3582" y="31"/>
                    <a:pt x="3447" y="42"/>
                  </a:cubicBezTo>
                  <a:cubicBezTo>
                    <a:pt x="3166" y="52"/>
                    <a:pt x="2895" y="63"/>
                    <a:pt x="2614" y="83"/>
                  </a:cubicBezTo>
                  <a:cubicBezTo>
                    <a:pt x="2062" y="125"/>
                    <a:pt x="1499" y="167"/>
                    <a:pt x="948" y="177"/>
                  </a:cubicBezTo>
                  <a:cubicBezTo>
                    <a:pt x="792" y="177"/>
                    <a:pt x="636" y="188"/>
                    <a:pt x="479" y="177"/>
                  </a:cubicBezTo>
                  <a:cubicBezTo>
                    <a:pt x="323" y="177"/>
                    <a:pt x="156" y="167"/>
                    <a:pt x="0" y="17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9875" lIns="90000" spcFirstLastPara="1" rIns="90000" wrap="square" tIns="29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5"/>
            <p:cNvSpPr/>
            <p:nvPr/>
          </p:nvSpPr>
          <p:spPr>
            <a:xfrm>
              <a:off x="5063875" y="1525168"/>
              <a:ext cx="32109" cy="219621"/>
            </a:xfrm>
            <a:custGeom>
              <a:rect b="b" l="l" r="r" t="t"/>
              <a:pathLst>
                <a:path extrusionOk="0" h="1067" w="156">
                  <a:moveTo>
                    <a:pt x="0" y="7"/>
                  </a:moveTo>
                  <a:lnTo>
                    <a:pt x="0" y="7"/>
                  </a:lnTo>
                  <a:cubicBezTo>
                    <a:pt x="21" y="7"/>
                    <a:pt x="21" y="38"/>
                    <a:pt x="31" y="48"/>
                  </a:cubicBezTo>
                  <a:cubicBezTo>
                    <a:pt x="31" y="69"/>
                    <a:pt x="42" y="80"/>
                    <a:pt x="42" y="101"/>
                  </a:cubicBezTo>
                  <a:cubicBezTo>
                    <a:pt x="52" y="132"/>
                    <a:pt x="63" y="163"/>
                    <a:pt x="63" y="205"/>
                  </a:cubicBezTo>
                  <a:cubicBezTo>
                    <a:pt x="83" y="266"/>
                    <a:pt x="83" y="339"/>
                    <a:pt x="94" y="402"/>
                  </a:cubicBezTo>
                  <a:cubicBezTo>
                    <a:pt x="104" y="547"/>
                    <a:pt x="104" y="683"/>
                    <a:pt x="104" y="829"/>
                  </a:cubicBezTo>
                  <a:cubicBezTo>
                    <a:pt x="104" y="891"/>
                    <a:pt x="104" y="964"/>
                    <a:pt x="73" y="1027"/>
                  </a:cubicBezTo>
                  <a:cubicBezTo>
                    <a:pt x="94" y="1037"/>
                    <a:pt x="104" y="1047"/>
                    <a:pt x="115" y="1047"/>
                  </a:cubicBezTo>
                  <a:cubicBezTo>
                    <a:pt x="125" y="1037"/>
                    <a:pt x="115" y="1027"/>
                    <a:pt x="115" y="1006"/>
                  </a:cubicBezTo>
                  <a:cubicBezTo>
                    <a:pt x="115" y="1006"/>
                    <a:pt x="104" y="995"/>
                    <a:pt x="94" y="1006"/>
                  </a:cubicBezTo>
                  <a:cubicBezTo>
                    <a:pt x="94" y="1016"/>
                    <a:pt x="83" y="1016"/>
                    <a:pt x="73" y="1027"/>
                  </a:cubicBezTo>
                  <a:cubicBezTo>
                    <a:pt x="63" y="1058"/>
                    <a:pt x="104" y="1079"/>
                    <a:pt x="115" y="1058"/>
                  </a:cubicBezTo>
                  <a:cubicBezTo>
                    <a:pt x="146" y="985"/>
                    <a:pt x="156" y="912"/>
                    <a:pt x="156" y="850"/>
                  </a:cubicBezTo>
                  <a:cubicBezTo>
                    <a:pt x="146" y="766"/>
                    <a:pt x="146" y="693"/>
                    <a:pt x="146" y="620"/>
                  </a:cubicBezTo>
                  <a:cubicBezTo>
                    <a:pt x="136" y="464"/>
                    <a:pt x="136" y="308"/>
                    <a:pt x="94" y="163"/>
                  </a:cubicBezTo>
                  <a:cubicBezTo>
                    <a:pt x="83" y="142"/>
                    <a:pt x="42" y="-35"/>
                    <a:pt x="0" y="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5"/>
            <p:cNvSpPr/>
            <p:nvPr/>
          </p:nvSpPr>
          <p:spPr>
            <a:xfrm>
              <a:off x="4858458" y="1746434"/>
              <a:ext cx="305863" cy="74716"/>
            </a:xfrm>
            <a:custGeom>
              <a:rect b="b" l="l" r="r" t="t"/>
              <a:pathLst>
                <a:path extrusionOk="0" h="363" w="1486">
                  <a:moveTo>
                    <a:pt x="1477" y="347"/>
                  </a:moveTo>
                  <a:lnTo>
                    <a:pt x="1477" y="347"/>
                  </a:lnTo>
                  <a:cubicBezTo>
                    <a:pt x="1456" y="337"/>
                    <a:pt x="1436" y="337"/>
                    <a:pt x="1415" y="337"/>
                  </a:cubicBezTo>
                  <a:cubicBezTo>
                    <a:pt x="1394" y="327"/>
                    <a:pt x="1363" y="327"/>
                    <a:pt x="1342" y="316"/>
                  </a:cubicBezTo>
                  <a:cubicBezTo>
                    <a:pt x="1290" y="306"/>
                    <a:pt x="1248" y="295"/>
                    <a:pt x="1196" y="295"/>
                  </a:cubicBezTo>
                  <a:cubicBezTo>
                    <a:pt x="1102" y="275"/>
                    <a:pt x="1009" y="254"/>
                    <a:pt x="915" y="233"/>
                  </a:cubicBezTo>
                  <a:cubicBezTo>
                    <a:pt x="727" y="191"/>
                    <a:pt x="529" y="150"/>
                    <a:pt x="342" y="97"/>
                  </a:cubicBezTo>
                  <a:cubicBezTo>
                    <a:pt x="238" y="66"/>
                    <a:pt x="134" y="35"/>
                    <a:pt x="29" y="14"/>
                  </a:cubicBezTo>
                  <a:cubicBezTo>
                    <a:pt x="19" y="25"/>
                    <a:pt x="19" y="35"/>
                    <a:pt x="19" y="56"/>
                  </a:cubicBezTo>
                  <a:cubicBezTo>
                    <a:pt x="50" y="56"/>
                    <a:pt x="61" y="35"/>
                    <a:pt x="71" y="14"/>
                  </a:cubicBezTo>
                  <a:cubicBezTo>
                    <a:pt x="71" y="4"/>
                    <a:pt x="61" y="-7"/>
                    <a:pt x="50" y="4"/>
                  </a:cubicBezTo>
                  <a:cubicBezTo>
                    <a:pt x="40" y="4"/>
                    <a:pt x="29" y="14"/>
                    <a:pt x="19" y="14"/>
                  </a:cubicBezTo>
                  <a:cubicBezTo>
                    <a:pt x="-2" y="14"/>
                    <a:pt x="-12" y="45"/>
                    <a:pt x="19" y="56"/>
                  </a:cubicBezTo>
                  <a:cubicBezTo>
                    <a:pt x="206" y="108"/>
                    <a:pt x="394" y="160"/>
                    <a:pt x="581" y="202"/>
                  </a:cubicBezTo>
                  <a:cubicBezTo>
                    <a:pt x="769" y="243"/>
                    <a:pt x="967" y="285"/>
                    <a:pt x="1154" y="316"/>
                  </a:cubicBezTo>
                  <a:cubicBezTo>
                    <a:pt x="1206" y="327"/>
                    <a:pt x="1269" y="337"/>
                    <a:pt x="1321" y="347"/>
                  </a:cubicBezTo>
                  <a:cubicBezTo>
                    <a:pt x="1342" y="347"/>
                    <a:pt x="1373" y="347"/>
                    <a:pt x="1394" y="358"/>
                  </a:cubicBezTo>
                  <a:cubicBezTo>
                    <a:pt x="1425" y="358"/>
                    <a:pt x="1456" y="368"/>
                    <a:pt x="1477" y="358"/>
                  </a:cubicBezTo>
                  <a:cubicBezTo>
                    <a:pt x="1488" y="358"/>
                    <a:pt x="1488" y="347"/>
                    <a:pt x="1477" y="34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5"/>
            <p:cNvSpPr/>
            <p:nvPr/>
          </p:nvSpPr>
          <p:spPr>
            <a:xfrm>
              <a:off x="3539715" y="1738613"/>
              <a:ext cx="57838" cy="12556"/>
            </a:xfrm>
            <a:custGeom>
              <a:rect b="b" l="l" r="r" t="t"/>
              <a:pathLst>
                <a:path extrusionOk="0" h="61" w="281">
                  <a:moveTo>
                    <a:pt x="0" y="42"/>
                  </a:moveTo>
                  <a:lnTo>
                    <a:pt x="0" y="42"/>
                  </a:lnTo>
                  <a:lnTo>
                    <a:pt x="0" y="42"/>
                  </a:lnTo>
                  <a:cubicBezTo>
                    <a:pt x="10" y="52"/>
                    <a:pt x="10" y="52"/>
                    <a:pt x="10" y="52"/>
                  </a:cubicBezTo>
                  <a:cubicBezTo>
                    <a:pt x="21" y="63"/>
                    <a:pt x="42" y="63"/>
                    <a:pt x="62" y="52"/>
                  </a:cubicBezTo>
                  <a:cubicBezTo>
                    <a:pt x="83" y="52"/>
                    <a:pt x="114" y="52"/>
                    <a:pt x="135" y="42"/>
                  </a:cubicBezTo>
                  <a:cubicBezTo>
                    <a:pt x="177" y="42"/>
                    <a:pt x="219" y="42"/>
                    <a:pt x="271" y="31"/>
                  </a:cubicBezTo>
                  <a:cubicBezTo>
                    <a:pt x="271" y="31"/>
                    <a:pt x="281" y="31"/>
                    <a:pt x="281" y="21"/>
                  </a:cubicBezTo>
                  <a:cubicBezTo>
                    <a:pt x="281" y="10"/>
                    <a:pt x="281" y="10"/>
                    <a:pt x="281" y="10"/>
                  </a:cubicBezTo>
                  <a:cubicBezTo>
                    <a:pt x="281" y="10"/>
                    <a:pt x="271" y="0"/>
                    <a:pt x="260" y="0"/>
                  </a:cubicBezTo>
                  <a:cubicBezTo>
                    <a:pt x="219" y="0"/>
                    <a:pt x="167" y="10"/>
                    <a:pt x="125" y="21"/>
                  </a:cubicBezTo>
                  <a:cubicBezTo>
                    <a:pt x="104" y="21"/>
                    <a:pt x="83" y="21"/>
                    <a:pt x="52" y="31"/>
                  </a:cubicBezTo>
                  <a:cubicBezTo>
                    <a:pt x="42" y="31"/>
                    <a:pt x="31" y="31"/>
                    <a:pt x="21" y="31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0" y="42"/>
                    <a:pt x="0" y="42"/>
                    <a:pt x="0" y="4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5"/>
            <p:cNvSpPr/>
            <p:nvPr/>
          </p:nvSpPr>
          <p:spPr>
            <a:xfrm>
              <a:off x="3515016" y="1473300"/>
              <a:ext cx="7616" cy="48370"/>
            </a:xfrm>
            <a:custGeom>
              <a:rect b="b" l="l" r="r" t="t"/>
              <a:pathLst>
                <a:path extrusionOk="0" h="235" w="37">
                  <a:moveTo>
                    <a:pt x="37" y="228"/>
                  </a:moveTo>
                  <a:lnTo>
                    <a:pt x="37" y="228"/>
                  </a:lnTo>
                  <a:cubicBezTo>
                    <a:pt x="37" y="196"/>
                    <a:pt x="37" y="155"/>
                    <a:pt x="37" y="113"/>
                  </a:cubicBezTo>
                  <a:cubicBezTo>
                    <a:pt x="37" y="103"/>
                    <a:pt x="37" y="82"/>
                    <a:pt x="37" y="61"/>
                  </a:cubicBezTo>
                  <a:cubicBezTo>
                    <a:pt x="37" y="50"/>
                    <a:pt x="37" y="30"/>
                    <a:pt x="26" y="9"/>
                  </a:cubicBezTo>
                  <a:cubicBezTo>
                    <a:pt x="26" y="-2"/>
                    <a:pt x="5" y="-2"/>
                    <a:pt x="5" y="9"/>
                  </a:cubicBezTo>
                  <a:cubicBezTo>
                    <a:pt x="-5" y="30"/>
                    <a:pt x="5" y="40"/>
                    <a:pt x="5" y="61"/>
                  </a:cubicBezTo>
                  <a:cubicBezTo>
                    <a:pt x="5" y="82"/>
                    <a:pt x="5" y="103"/>
                    <a:pt x="5" y="123"/>
                  </a:cubicBezTo>
                  <a:cubicBezTo>
                    <a:pt x="16" y="155"/>
                    <a:pt x="16" y="196"/>
                    <a:pt x="26" y="228"/>
                  </a:cubicBezTo>
                  <a:cubicBezTo>
                    <a:pt x="26" y="238"/>
                    <a:pt x="37" y="238"/>
                    <a:pt x="37" y="22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9600" lIns="90000" spcFirstLastPara="1" rIns="90000" wrap="square" tIns="39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5"/>
            <p:cNvSpPr/>
            <p:nvPr/>
          </p:nvSpPr>
          <p:spPr>
            <a:xfrm>
              <a:off x="3518309" y="1476181"/>
              <a:ext cx="663390" cy="26758"/>
            </a:xfrm>
            <a:custGeom>
              <a:rect b="b" l="l" r="r" t="t"/>
              <a:pathLst>
                <a:path extrusionOk="0" h="130" w="3223">
                  <a:moveTo>
                    <a:pt x="0" y="5"/>
                  </a:moveTo>
                  <a:lnTo>
                    <a:pt x="0" y="5"/>
                  </a:lnTo>
                  <a:cubicBezTo>
                    <a:pt x="52" y="16"/>
                    <a:pt x="104" y="16"/>
                    <a:pt x="156" y="26"/>
                  </a:cubicBezTo>
                  <a:cubicBezTo>
                    <a:pt x="208" y="26"/>
                    <a:pt x="260" y="26"/>
                    <a:pt x="312" y="26"/>
                  </a:cubicBezTo>
                  <a:cubicBezTo>
                    <a:pt x="416" y="36"/>
                    <a:pt x="521" y="36"/>
                    <a:pt x="625" y="47"/>
                  </a:cubicBezTo>
                  <a:cubicBezTo>
                    <a:pt x="833" y="47"/>
                    <a:pt x="1041" y="57"/>
                    <a:pt x="1250" y="68"/>
                  </a:cubicBezTo>
                  <a:cubicBezTo>
                    <a:pt x="1666" y="89"/>
                    <a:pt x="2083" y="99"/>
                    <a:pt x="2500" y="109"/>
                  </a:cubicBezTo>
                  <a:cubicBezTo>
                    <a:pt x="2614" y="109"/>
                    <a:pt x="2739" y="120"/>
                    <a:pt x="2854" y="120"/>
                  </a:cubicBezTo>
                  <a:cubicBezTo>
                    <a:pt x="2916" y="120"/>
                    <a:pt x="2968" y="120"/>
                    <a:pt x="3031" y="130"/>
                  </a:cubicBezTo>
                  <a:cubicBezTo>
                    <a:pt x="3093" y="130"/>
                    <a:pt x="3146" y="130"/>
                    <a:pt x="3208" y="130"/>
                  </a:cubicBezTo>
                  <a:cubicBezTo>
                    <a:pt x="3229" y="120"/>
                    <a:pt x="3229" y="99"/>
                    <a:pt x="3208" y="99"/>
                  </a:cubicBezTo>
                  <a:cubicBezTo>
                    <a:pt x="3156" y="89"/>
                    <a:pt x="3104" y="89"/>
                    <a:pt x="3052" y="89"/>
                  </a:cubicBezTo>
                  <a:cubicBezTo>
                    <a:pt x="3000" y="89"/>
                    <a:pt x="2948" y="89"/>
                    <a:pt x="2896" y="89"/>
                  </a:cubicBezTo>
                  <a:cubicBezTo>
                    <a:pt x="2791" y="89"/>
                    <a:pt x="2687" y="78"/>
                    <a:pt x="2583" y="78"/>
                  </a:cubicBezTo>
                  <a:cubicBezTo>
                    <a:pt x="2375" y="78"/>
                    <a:pt x="2166" y="68"/>
                    <a:pt x="1958" y="57"/>
                  </a:cubicBezTo>
                  <a:cubicBezTo>
                    <a:pt x="1541" y="47"/>
                    <a:pt x="1125" y="36"/>
                    <a:pt x="708" y="16"/>
                  </a:cubicBezTo>
                  <a:cubicBezTo>
                    <a:pt x="593" y="16"/>
                    <a:pt x="479" y="5"/>
                    <a:pt x="354" y="5"/>
                  </a:cubicBezTo>
                  <a:cubicBezTo>
                    <a:pt x="302" y="5"/>
                    <a:pt x="239" y="5"/>
                    <a:pt x="177" y="5"/>
                  </a:cubicBezTo>
                  <a:cubicBezTo>
                    <a:pt x="125" y="5"/>
                    <a:pt x="62" y="-5"/>
                    <a:pt x="0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800" lIns="90000" spcFirstLastPara="1" rIns="90000" wrap="square" tIns="1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5"/>
            <p:cNvSpPr/>
            <p:nvPr/>
          </p:nvSpPr>
          <p:spPr>
            <a:xfrm>
              <a:off x="4178606" y="1364828"/>
              <a:ext cx="19348" cy="133790"/>
            </a:xfrm>
            <a:custGeom>
              <a:rect b="b" l="l" r="r" t="t"/>
              <a:pathLst>
                <a:path extrusionOk="0" h="650" w="94">
                  <a:moveTo>
                    <a:pt x="0" y="650"/>
                  </a:moveTo>
                  <a:lnTo>
                    <a:pt x="0" y="650"/>
                  </a:lnTo>
                  <a:cubicBezTo>
                    <a:pt x="21" y="640"/>
                    <a:pt x="42" y="619"/>
                    <a:pt x="42" y="598"/>
                  </a:cubicBezTo>
                  <a:cubicBezTo>
                    <a:pt x="63" y="577"/>
                    <a:pt x="73" y="557"/>
                    <a:pt x="73" y="525"/>
                  </a:cubicBezTo>
                  <a:cubicBezTo>
                    <a:pt x="94" y="473"/>
                    <a:pt x="94" y="411"/>
                    <a:pt x="94" y="359"/>
                  </a:cubicBezTo>
                  <a:cubicBezTo>
                    <a:pt x="94" y="296"/>
                    <a:pt x="83" y="234"/>
                    <a:pt x="73" y="171"/>
                  </a:cubicBezTo>
                  <a:cubicBezTo>
                    <a:pt x="63" y="150"/>
                    <a:pt x="63" y="119"/>
                    <a:pt x="52" y="88"/>
                  </a:cubicBezTo>
                  <a:cubicBezTo>
                    <a:pt x="42" y="77"/>
                    <a:pt x="42" y="57"/>
                    <a:pt x="42" y="46"/>
                  </a:cubicBezTo>
                  <a:cubicBezTo>
                    <a:pt x="31" y="25"/>
                    <a:pt x="31" y="15"/>
                    <a:pt x="21" y="5"/>
                  </a:cubicBezTo>
                  <a:cubicBezTo>
                    <a:pt x="10" y="-6"/>
                    <a:pt x="0" y="5"/>
                    <a:pt x="0" y="5"/>
                  </a:cubicBezTo>
                  <a:cubicBezTo>
                    <a:pt x="0" y="25"/>
                    <a:pt x="0" y="36"/>
                    <a:pt x="10" y="46"/>
                  </a:cubicBezTo>
                  <a:cubicBezTo>
                    <a:pt x="10" y="57"/>
                    <a:pt x="10" y="77"/>
                    <a:pt x="21" y="88"/>
                  </a:cubicBezTo>
                  <a:cubicBezTo>
                    <a:pt x="31" y="119"/>
                    <a:pt x="31" y="140"/>
                    <a:pt x="42" y="171"/>
                  </a:cubicBezTo>
                  <a:cubicBezTo>
                    <a:pt x="52" y="223"/>
                    <a:pt x="63" y="286"/>
                    <a:pt x="63" y="338"/>
                  </a:cubicBezTo>
                  <a:cubicBezTo>
                    <a:pt x="73" y="390"/>
                    <a:pt x="63" y="452"/>
                    <a:pt x="52" y="505"/>
                  </a:cubicBezTo>
                  <a:cubicBezTo>
                    <a:pt x="52" y="525"/>
                    <a:pt x="42" y="557"/>
                    <a:pt x="31" y="577"/>
                  </a:cubicBezTo>
                  <a:cubicBezTo>
                    <a:pt x="31" y="588"/>
                    <a:pt x="21" y="609"/>
                    <a:pt x="21" y="619"/>
                  </a:cubicBezTo>
                  <a:cubicBezTo>
                    <a:pt x="10" y="630"/>
                    <a:pt x="10" y="640"/>
                    <a:pt x="0" y="65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5"/>
            <p:cNvSpPr/>
            <p:nvPr/>
          </p:nvSpPr>
          <p:spPr>
            <a:xfrm>
              <a:off x="3548360" y="1358653"/>
              <a:ext cx="19142" cy="118558"/>
            </a:xfrm>
            <a:custGeom>
              <a:rect b="b" l="l" r="r" t="t"/>
              <a:pathLst>
                <a:path extrusionOk="0" h="576" w="93">
                  <a:moveTo>
                    <a:pt x="31" y="576"/>
                  </a:moveTo>
                  <a:lnTo>
                    <a:pt x="31" y="576"/>
                  </a:lnTo>
                  <a:cubicBezTo>
                    <a:pt x="104" y="545"/>
                    <a:pt x="93" y="462"/>
                    <a:pt x="93" y="399"/>
                  </a:cubicBezTo>
                  <a:cubicBezTo>
                    <a:pt x="93" y="305"/>
                    <a:pt x="93" y="212"/>
                    <a:pt x="72" y="118"/>
                  </a:cubicBezTo>
                  <a:cubicBezTo>
                    <a:pt x="72" y="97"/>
                    <a:pt x="62" y="76"/>
                    <a:pt x="62" y="55"/>
                  </a:cubicBezTo>
                  <a:cubicBezTo>
                    <a:pt x="52" y="35"/>
                    <a:pt x="52" y="14"/>
                    <a:pt x="41" y="3"/>
                  </a:cubicBezTo>
                  <a:cubicBezTo>
                    <a:pt x="31" y="3"/>
                    <a:pt x="10" y="-7"/>
                    <a:pt x="0" y="14"/>
                  </a:cubicBezTo>
                  <a:cubicBezTo>
                    <a:pt x="0" y="24"/>
                    <a:pt x="20" y="24"/>
                    <a:pt x="20" y="35"/>
                  </a:cubicBezTo>
                  <a:cubicBezTo>
                    <a:pt x="31" y="45"/>
                    <a:pt x="31" y="55"/>
                    <a:pt x="31" y="66"/>
                  </a:cubicBezTo>
                  <a:cubicBezTo>
                    <a:pt x="41" y="76"/>
                    <a:pt x="41" y="87"/>
                    <a:pt x="41" y="97"/>
                  </a:cubicBezTo>
                  <a:cubicBezTo>
                    <a:pt x="41" y="118"/>
                    <a:pt x="52" y="149"/>
                    <a:pt x="52" y="170"/>
                  </a:cubicBezTo>
                  <a:cubicBezTo>
                    <a:pt x="62" y="212"/>
                    <a:pt x="62" y="264"/>
                    <a:pt x="62" y="305"/>
                  </a:cubicBezTo>
                  <a:cubicBezTo>
                    <a:pt x="62" y="357"/>
                    <a:pt x="62" y="410"/>
                    <a:pt x="62" y="462"/>
                  </a:cubicBezTo>
                  <a:cubicBezTo>
                    <a:pt x="62" y="493"/>
                    <a:pt x="62" y="545"/>
                    <a:pt x="31" y="566"/>
                  </a:cubicBezTo>
                  <a:lnTo>
                    <a:pt x="31" y="57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5"/>
            <p:cNvSpPr/>
            <p:nvPr/>
          </p:nvSpPr>
          <p:spPr>
            <a:xfrm>
              <a:off x="3506577" y="1354948"/>
              <a:ext cx="675122" cy="8645"/>
            </a:xfrm>
            <a:custGeom>
              <a:rect b="b" l="l" r="r" t="t"/>
              <a:pathLst>
                <a:path extrusionOk="0" h="42" w="3280">
                  <a:moveTo>
                    <a:pt x="5" y="32"/>
                  </a:moveTo>
                  <a:lnTo>
                    <a:pt x="5" y="32"/>
                  </a:lnTo>
                  <a:cubicBezTo>
                    <a:pt x="57" y="42"/>
                    <a:pt x="109" y="42"/>
                    <a:pt x="161" y="42"/>
                  </a:cubicBezTo>
                  <a:cubicBezTo>
                    <a:pt x="213" y="42"/>
                    <a:pt x="275" y="42"/>
                    <a:pt x="328" y="42"/>
                  </a:cubicBezTo>
                  <a:cubicBezTo>
                    <a:pt x="432" y="42"/>
                    <a:pt x="536" y="42"/>
                    <a:pt x="640" y="42"/>
                  </a:cubicBezTo>
                  <a:cubicBezTo>
                    <a:pt x="859" y="42"/>
                    <a:pt x="1067" y="42"/>
                    <a:pt x="1275" y="42"/>
                  </a:cubicBezTo>
                  <a:cubicBezTo>
                    <a:pt x="1703" y="42"/>
                    <a:pt x="2130" y="42"/>
                    <a:pt x="2546" y="42"/>
                  </a:cubicBezTo>
                  <a:cubicBezTo>
                    <a:pt x="2786" y="42"/>
                    <a:pt x="3025" y="42"/>
                    <a:pt x="3265" y="42"/>
                  </a:cubicBezTo>
                  <a:cubicBezTo>
                    <a:pt x="3286" y="42"/>
                    <a:pt x="3286" y="0"/>
                    <a:pt x="3265" y="0"/>
                  </a:cubicBezTo>
                  <a:cubicBezTo>
                    <a:pt x="2838" y="0"/>
                    <a:pt x="2421" y="0"/>
                    <a:pt x="1994" y="0"/>
                  </a:cubicBezTo>
                  <a:cubicBezTo>
                    <a:pt x="1567" y="0"/>
                    <a:pt x="1150" y="0"/>
                    <a:pt x="723" y="0"/>
                  </a:cubicBezTo>
                  <a:cubicBezTo>
                    <a:pt x="609" y="0"/>
                    <a:pt x="484" y="0"/>
                    <a:pt x="369" y="11"/>
                  </a:cubicBezTo>
                  <a:cubicBezTo>
                    <a:pt x="307" y="11"/>
                    <a:pt x="255" y="11"/>
                    <a:pt x="192" y="11"/>
                  </a:cubicBezTo>
                  <a:cubicBezTo>
                    <a:pt x="130" y="11"/>
                    <a:pt x="67" y="11"/>
                    <a:pt x="5" y="11"/>
                  </a:cubicBezTo>
                  <a:cubicBezTo>
                    <a:pt x="5" y="11"/>
                    <a:pt x="-6" y="32"/>
                    <a:pt x="5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5"/>
            <p:cNvSpPr/>
            <p:nvPr/>
          </p:nvSpPr>
          <p:spPr>
            <a:xfrm>
              <a:off x="3510076" y="1318516"/>
              <a:ext cx="671623" cy="8645"/>
            </a:xfrm>
            <a:custGeom>
              <a:rect b="b" l="l" r="r" t="t"/>
              <a:pathLst>
                <a:path extrusionOk="0" h="42" w="3263">
                  <a:moveTo>
                    <a:pt x="8" y="32"/>
                  </a:moveTo>
                  <a:lnTo>
                    <a:pt x="8" y="32"/>
                  </a:lnTo>
                  <a:cubicBezTo>
                    <a:pt x="61" y="42"/>
                    <a:pt x="113" y="42"/>
                    <a:pt x="165" y="42"/>
                  </a:cubicBezTo>
                  <a:cubicBezTo>
                    <a:pt x="217" y="42"/>
                    <a:pt x="269" y="42"/>
                    <a:pt x="321" y="42"/>
                  </a:cubicBezTo>
                  <a:cubicBezTo>
                    <a:pt x="425" y="42"/>
                    <a:pt x="529" y="42"/>
                    <a:pt x="633" y="42"/>
                  </a:cubicBezTo>
                  <a:cubicBezTo>
                    <a:pt x="852" y="42"/>
                    <a:pt x="1061" y="42"/>
                    <a:pt x="1269" y="42"/>
                  </a:cubicBezTo>
                  <a:cubicBezTo>
                    <a:pt x="1696" y="42"/>
                    <a:pt x="2113" y="42"/>
                    <a:pt x="2540" y="42"/>
                  </a:cubicBezTo>
                  <a:cubicBezTo>
                    <a:pt x="2779" y="42"/>
                    <a:pt x="3008" y="42"/>
                    <a:pt x="3248" y="42"/>
                  </a:cubicBezTo>
                  <a:cubicBezTo>
                    <a:pt x="3269" y="42"/>
                    <a:pt x="3269" y="11"/>
                    <a:pt x="3248" y="0"/>
                  </a:cubicBezTo>
                  <a:cubicBezTo>
                    <a:pt x="2821" y="0"/>
                    <a:pt x="2404" y="0"/>
                    <a:pt x="1977" y="0"/>
                  </a:cubicBezTo>
                  <a:cubicBezTo>
                    <a:pt x="1550" y="0"/>
                    <a:pt x="1133" y="0"/>
                    <a:pt x="706" y="0"/>
                  </a:cubicBezTo>
                  <a:cubicBezTo>
                    <a:pt x="592" y="0"/>
                    <a:pt x="477" y="0"/>
                    <a:pt x="363" y="11"/>
                  </a:cubicBezTo>
                  <a:cubicBezTo>
                    <a:pt x="300" y="11"/>
                    <a:pt x="238" y="11"/>
                    <a:pt x="186" y="11"/>
                  </a:cubicBezTo>
                  <a:cubicBezTo>
                    <a:pt x="123" y="11"/>
                    <a:pt x="61" y="0"/>
                    <a:pt x="8" y="21"/>
                  </a:cubicBezTo>
                  <a:cubicBezTo>
                    <a:pt x="-2" y="21"/>
                    <a:pt x="-2" y="32"/>
                    <a:pt x="8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5"/>
            <p:cNvSpPr/>
            <p:nvPr/>
          </p:nvSpPr>
          <p:spPr>
            <a:xfrm>
              <a:off x="4180665" y="1322633"/>
              <a:ext cx="52692" cy="238145"/>
            </a:xfrm>
            <a:custGeom>
              <a:rect b="b" l="l" r="r" t="t"/>
              <a:pathLst>
                <a:path extrusionOk="0" h="1157" w="256">
                  <a:moveTo>
                    <a:pt x="0" y="12"/>
                  </a:moveTo>
                  <a:lnTo>
                    <a:pt x="0" y="12"/>
                  </a:lnTo>
                  <a:cubicBezTo>
                    <a:pt x="21" y="1"/>
                    <a:pt x="42" y="32"/>
                    <a:pt x="53" y="43"/>
                  </a:cubicBezTo>
                  <a:cubicBezTo>
                    <a:pt x="73" y="64"/>
                    <a:pt x="84" y="74"/>
                    <a:pt x="94" y="95"/>
                  </a:cubicBezTo>
                  <a:cubicBezTo>
                    <a:pt x="115" y="126"/>
                    <a:pt x="136" y="157"/>
                    <a:pt x="146" y="199"/>
                  </a:cubicBezTo>
                  <a:cubicBezTo>
                    <a:pt x="178" y="262"/>
                    <a:pt x="198" y="345"/>
                    <a:pt x="209" y="418"/>
                  </a:cubicBezTo>
                  <a:cubicBezTo>
                    <a:pt x="230" y="585"/>
                    <a:pt x="198" y="762"/>
                    <a:pt x="136" y="918"/>
                  </a:cubicBezTo>
                  <a:cubicBezTo>
                    <a:pt x="125" y="960"/>
                    <a:pt x="94" y="1001"/>
                    <a:pt x="73" y="1043"/>
                  </a:cubicBezTo>
                  <a:cubicBezTo>
                    <a:pt x="63" y="1064"/>
                    <a:pt x="53" y="1085"/>
                    <a:pt x="42" y="1116"/>
                  </a:cubicBezTo>
                  <a:cubicBezTo>
                    <a:pt x="32" y="1126"/>
                    <a:pt x="32" y="1157"/>
                    <a:pt x="53" y="1157"/>
                  </a:cubicBezTo>
                  <a:cubicBezTo>
                    <a:pt x="63" y="1157"/>
                    <a:pt x="73" y="1157"/>
                    <a:pt x="73" y="1147"/>
                  </a:cubicBezTo>
                  <a:cubicBezTo>
                    <a:pt x="84" y="1137"/>
                    <a:pt x="84" y="1126"/>
                    <a:pt x="73" y="1116"/>
                  </a:cubicBezTo>
                  <a:cubicBezTo>
                    <a:pt x="63" y="1116"/>
                    <a:pt x="63" y="1116"/>
                    <a:pt x="53" y="1116"/>
                  </a:cubicBezTo>
                  <a:lnTo>
                    <a:pt x="53" y="1116"/>
                  </a:lnTo>
                  <a:cubicBezTo>
                    <a:pt x="42" y="1126"/>
                    <a:pt x="42" y="1137"/>
                    <a:pt x="53" y="1147"/>
                  </a:cubicBezTo>
                  <a:lnTo>
                    <a:pt x="53" y="1147"/>
                  </a:lnTo>
                  <a:cubicBezTo>
                    <a:pt x="53" y="1137"/>
                    <a:pt x="53" y="1137"/>
                    <a:pt x="53" y="1126"/>
                  </a:cubicBezTo>
                  <a:cubicBezTo>
                    <a:pt x="53" y="1126"/>
                    <a:pt x="63" y="1137"/>
                    <a:pt x="73" y="1137"/>
                  </a:cubicBezTo>
                  <a:cubicBezTo>
                    <a:pt x="84" y="1126"/>
                    <a:pt x="84" y="1126"/>
                    <a:pt x="84" y="1126"/>
                  </a:cubicBezTo>
                  <a:cubicBezTo>
                    <a:pt x="84" y="1116"/>
                    <a:pt x="84" y="1116"/>
                    <a:pt x="84" y="1105"/>
                  </a:cubicBezTo>
                  <a:cubicBezTo>
                    <a:pt x="94" y="1095"/>
                    <a:pt x="94" y="1095"/>
                    <a:pt x="105" y="1085"/>
                  </a:cubicBezTo>
                  <a:cubicBezTo>
                    <a:pt x="115" y="1064"/>
                    <a:pt x="125" y="1043"/>
                    <a:pt x="136" y="1022"/>
                  </a:cubicBezTo>
                  <a:cubicBezTo>
                    <a:pt x="157" y="980"/>
                    <a:pt x="167" y="939"/>
                    <a:pt x="188" y="897"/>
                  </a:cubicBezTo>
                  <a:cubicBezTo>
                    <a:pt x="219" y="814"/>
                    <a:pt x="240" y="720"/>
                    <a:pt x="250" y="637"/>
                  </a:cubicBezTo>
                  <a:cubicBezTo>
                    <a:pt x="271" y="470"/>
                    <a:pt x="240" y="293"/>
                    <a:pt x="167" y="147"/>
                  </a:cubicBezTo>
                  <a:cubicBezTo>
                    <a:pt x="146" y="116"/>
                    <a:pt x="115" y="74"/>
                    <a:pt x="94" y="43"/>
                  </a:cubicBezTo>
                  <a:cubicBezTo>
                    <a:pt x="73" y="22"/>
                    <a:pt x="32" y="-20"/>
                    <a:pt x="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5"/>
            <p:cNvSpPr/>
            <p:nvPr/>
          </p:nvSpPr>
          <p:spPr>
            <a:xfrm>
              <a:off x="3505342" y="1319751"/>
              <a:ext cx="9468" cy="43842"/>
            </a:xfrm>
            <a:custGeom>
              <a:rect b="b" l="l" r="r" t="t"/>
              <a:pathLst>
                <a:path extrusionOk="0" h="213" w="46">
                  <a:moveTo>
                    <a:pt x="42" y="15"/>
                  </a:moveTo>
                  <a:lnTo>
                    <a:pt x="42" y="15"/>
                  </a:lnTo>
                  <a:lnTo>
                    <a:pt x="42" y="15"/>
                  </a:lnTo>
                  <a:cubicBezTo>
                    <a:pt x="52" y="5"/>
                    <a:pt x="42" y="-6"/>
                    <a:pt x="31" y="5"/>
                  </a:cubicBezTo>
                  <a:cubicBezTo>
                    <a:pt x="21" y="5"/>
                    <a:pt x="11" y="26"/>
                    <a:pt x="0" y="36"/>
                  </a:cubicBezTo>
                  <a:cubicBezTo>
                    <a:pt x="0" y="57"/>
                    <a:pt x="0" y="78"/>
                    <a:pt x="0" y="88"/>
                  </a:cubicBezTo>
                  <a:cubicBezTo>
                    <a:pt x="0" y="109"/>
                    <a:pt x="0" y="130"/>
                    <a:pt x="0" y="151"/>
                  </a:cubicBezTo>
                  <a:cubicBezTo>
                    <a:pt x="11" y="171"/>
                    <a:pt x="11" y="192"/>
                    <a:pt x="11" y="203"/>
                  </a:cubicBezTo>
                  <a:cubicBezTo>
                    <a:pt x="21" y="213"/>
                    <a:pt x="31" y="213"/>
                    <a:pt x="42" y="213"/>
                  </a:cubicBezTo>
                  <a:cubicBezTo>
                    <a:pt x="42" y="203"/>
                    <a:pt x="42" y="192"/>
                    <a:pt x="42" y="182"/>
                  </a:cubicBezTo>
                  <a:cubicBezTo>
                    <a:pt x="31" y="171"/>
                    <a:pt x="31" y="161"/>
                    <a:pt x="31" y="140"/>
                  </a:cubicBezTo>
                  <a:cubicBezTo>
                    <a:pt x="31" y="130"/>
                    <a:pt x="31" y="109"/>
                    <a:pt x="31" y="98"/>
                  </a:cubicBezTo>
                  <a:cubicBezTo>
                    <a:pt x="31" y="78"/>
                    <a:pt x="21" y="67"/>
                    <a:pt x="31" y="57"/>
                  </a:cubicBezTo>
                  <a:cubicBezTo>
                    <a:pt x="31" y="46"/>
                    <a:pt x="31" y="36"/>
                    <a:pt x="31" y="36"/>
                  </a:cubicBezTo>
                  <a:cubicBezTo>
                    <a:pt x="42" y="26"/>
                    <a:pt x="42" y="26"/>
                    <a:pt x="42" y="15"/>
                  </a:cubicBezTo>
                  <a:cubicBezTo>
                    <a:pt x="42" y="15"/>
                    <a:pt x="31" y="15"/>
                    <a:pt x="31" y="26"/>
                  </a:cubicBezTo>
                  <a:cubicBezTo>
                    <a:pt x="42" y="26"/>
                    <a:pt x="42" y="26"/>
                    <a:pt x="42" y="26"/>
                  </a:cubicBezTo>
                  <a:lnTo>
                    <a:pt x="42" y="1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1675" lIns="90000" spcFirstLastPara="1" rIns="90000" wrap="square" tIns="31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5"/>
            <p:cNvSpPr/>
            <p:nvPr/>
          </p:nvSpPr>
          <p:spPr>
            <a:xfrm>
              <a:off x="4187251" y="1318516"/>
              <a:ext cx="813440" cy="19348"/>
            </a:xfrm>
            <a:custGeom>
              <a:rect b="b" l="l" r="r" t="t"/>
              <a:pathLst>
                <a:path extrusionOk="0" h="94" w="3952">
                  <a:moveTo>
                    <a:pt x="0" y="21"/>
                  </a:moveTo>
                  <a:lnTo>
                    <a:pt x="0" y="21"/>
                  </a:lnTo>
                  <a:cubicBezTo>
                    <a:pt x="521" y="0"/>
                    <a:pt x="1031" y="73"/>
                    <a:pt x="1540" y="84"/>
                  </a:cubicBezTo>
                  <a:cubicBezTo>
                    <a:pt x="2061" y="84"/>
                    <a:pt x="2572" y="52"/>
                    <a:pt x="3082" y="52"/>
                  </a:cubicBezTo>
                  <a:cubicBezTo>
                    <a:pt x="3363" y="52"/>
                    <a:pt x="3655" y="63"/>
                    <a:pt x="3936" y="94"/>
                  </a:cubicBezTo>
                  <a:cubicBezTo>
                    <a:pt x="3957" y="94"/>
                    <a:pt x="3957" y="63"/>
                    <a:pt x="3936" y="63"/>
                  </a:cubicBezTo>
                  <a:cubicBezTo>
                    <a:pt x="3686" y="32"/>
                    <a:pt x="3426" y="21"/>
                    <a:pt x="3176" y="21"/>
                  </a:cubicBezTo>
                  <a:cubicBezTo>
                    <a:pt x="2915" y="21"/>
                    <a:pt x="2665" y="32"/>
                    <a:pt x="2405" y="32"/>
                  </a:cubicBezTo>
                  <a:cubicBezTo>
                    <a:pt x="2145" y="42"/>
                    <a:pt x="1895" y="52"/>
                    <a:pt x="1634" y="52"/>
                  </a:cubicBezTo>
                  <a:cubicBezTo>
                    <a:pt x="1384" y="52"/>
                    <a:pt x="1124" y="32"/>
                    <a:pt x="864" y="21"/>
                  </a:cubicBezTo>
                  <a:cubicBezTo>
                    <a:pt x="729" y="11"/>
                    <a:pt x="583" y="0"/>
                    <a:pt x="437" y="0"/>
                  </a:cubicBezTo>
                  <a:cubicBezTo>
                    <a:pt x="291" y="0"/>
                    <a:pt x="146" y="0"/>
                    <a:pt x="0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5"/>
            <p:cNvSpPr/>
            <p:nvPr/>
          </p:nvSpPr>
          <p:spPr>
            <a:xfrm>
              <a:off x="4986483" y="1333542"/>
              <a:ext cx="33550" cy="197803"/>
            </a:xfrm>
            <a:custGeom>
              <a:rect b="b" l="l" r="r" t="t"/>
              <a:pathLst>
                <a:path extrusionOk="0" h="961" w="163">
                  <a:moveTo>
                    <a:pt x="64" y="11"/>
                  </a:moveTo>
                  <a:lnTo>
                    <a:pt x="64" y="11"/>
                  </a:lnTo>
                  <a:cubicBezTo>
                    <a:pt x="95" y="73"/>
                    <a:pt x="116" y="136"/>
                    <a:pt x="116" y="198"/>
                  </a:cubicBezTo>
                  <a:cubicBezTo>
                    <a:pt x="126" y="271"/>
                    <a:pt x="126" y="344"/>
                    <a:pt x="126" y="407"/>
                  </a:cubicBezTo>
                  <a:cubicBezTo>
                    <a:pt x="116" y="542"/>
                    <a:pt x="95" y="688"/>
                    <a:pt x="43" y="813"/>
                  </a:cubicBezTo>
                  <a:cubicBezTo>
                    <a:pt x="43" y="834"/>
                    <a:pt x="32" y="854"/>
                    <a:pt x="22" y="875"/>
                  </a:cubicBezTo>
                  <a:cubicBezTo>
                    <a:pt x="22" y="886"/>
                    <a:pt x="12" y="907"/>
                    <a:pt x="1" y="917"/>
                  </a:cubicBezTo>
                  <a:cubicBezTo>
                    <a:pt x="-9" y="948"/>
                    <a:pt x="32" y="969"/>
                    <a:pt x="53" y="959"/>
                  </a:cubicBezTo>
                  <a:cubicBezTo>
                    <a:pt x="64" y="959"/>
                    <a:pt x="64" y="938"/>
                    <a:pt x="53" y="938"/>
                  </a:cubicBezTo>
                  <a:cubicBezTo>
                    <a:pt x="43" y="938"/>
                    <a:pt x="43" y="938"/>
                    <a:pt x="43" y="927"/>
                  </a:cubicBezTo>
                  <a:lnTo>
                    <a:pt x="32" y="938"/>
                  </a:lnTo>
                  <a:cubicBezTo>
                    <a:pt x="64" y="886"/>
                    <a:pt x="84" y="823"/>
                    <a:pt x="105" y="761"/>
                  </a:cubicBezTo>
                  <a:cubicBezTo>
                    <a:pt x="126" y="698"/>
                    <a:pt x="137" y="636"/>
                    <a:pt x="147" y="563"/>
                  </a:cubicBezTo>
                  <a:cubicBezTo>
                    <a:pt x="168" y="438"/>
                    <a:pt x="168" y="313"/>
                    <a:pt x="147" y="177"/>
                  </a:cubicBezTo>
                  <a:cubicBezTo>
                    <a:pt x="137" y="115"/>
                    <a:pt x="126" y="52"/>
                    <a:pt x="74" y="0"/>
                  </a:cubicBezTo>
                  <a:cubicBezTo>
                    <a:pt x="74" y="0"/>
                    <a:pt x="64" y="0"/>
                    <a:pt x="64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5"/>
            <p:cNvSpPr/>
            <p:nvPr/>
          </p:nvSpPr>
          <p:spPr>
            <a:xfrm>
              <a:off x="4358706" y="1321810"/>
              <a:ext cx="26346" cy="237939"/>
            </a:xfrm>
            <a:custGeom>
              <a:rect b="b" l="l" r="r" t="t"/>
              <a:pathLst>
                <a:path extrusionOk="0" h="1156" w="128">
                  <a:moveTo>
                    <a:pt x="0" y="16"/>
                  </a:moveTo>
                  <a:lnTo>
                    <a:pt x="0" y="16"/>
                  </a:lnTo>
                  <a:cubicBezTo>
                    <a:pt x="10" y="26"/>
                    <a:pt x="21" y="36"/>
                    <a:pt x="21" y="57"/>
                  </a:cubicBezTo>
                  <a:cubicBezTo>
                    <a:pt x="31" y="68"/>
                    <a:pt x="42" y="88"/>
                    <a:pt x="42" y="99"/>
                  </a:cubicBezTo>
                  <a:cubicBezTo>
                    <a:pt x="63" y="130"/>
                    <a:pt x="63" y="161"/>
                    <a:pt x="63" y="193"/>
                  </a:cubicBezTo>
                  <a:cubicBezTo>
                    <a:pt x="83" y="276"/>
                    <a:pt x="83" y="349"/>
                    <a:pt x="94" y="422"/>
                  </a:cubicBezTo>
                  <a:cubicBezTo>
                    <a:pt x="94" y="578"/>
                    <a:pt x="94" y="734"/>
                    <a:pt x="63" y="880"/>
                  </a:cubicBezTo>
                  <a:cubicBezTo>
                    <a:pt x="63" y="922"/>
                    <a:pt x="52" y="964"/>
                    <a:pt x="42" y="1005"/>
                  </a:cubicBezTo>
                  <a:cubicBezTo>
                    <a:pt x="42" y="1026"/>
                    <a:pt x="31" y="1047"/>
                    <a:pt x="31" y="1068"/>
                  </a:cubicBezTo>
                  <a:cubicBezTo>
                    <a:pt x="21" y="1089"/>
                    <a:pt x="21" y="1109"/>
                    <a:pt x="10" y="1130"/>
                  </a:cubicBezTo>
                  <a:cubicBezTo>
                    <a:pt x="21" y="1130"/>
                    <a:pt x="42" y="1130"/>
                    <a:pt x="52" y="1130"/>
                  </a:cubicBezTo>
                  <a:cubicBezTo>
                    <a:pt x="52" y="1130"/>
                    <a:pt x="42" y="1120"/>
                    <a:pt x="42" y="1109"/>
                  </a:cubicBezTo>
                  <a:lnTo>
                    <a:pt x="31" y="1109"/>
                  </a:lnTo>
                  <a:cubicBezTo>
                    <a:pt x="21" y="1120"/>
                    <a:pt x="21" y="1120"/>
                    <a:pt x="10" y="1130"/>
                  </a:cubicBezTo>
                  <a:cubicBezTo>
                    <a:pt x="0" y="1151"/>
                    <a:pt x="42" y="1172"/>
                    <a:pt x="52" y="1141"/>
                  </a:cubicBezTo>
                  <a:cubicBezTo>
                    <a:pt x="63" y="1109"/>
                    <a:pt x="73" y="1068"/>
                    <a:pt x="83" y="1026"/>
                  </a:cubicBezTo>
                  <a:cubicBezTo>
                    <a:pt x="83" y="984"/>
                    <a:pt x="94" y="953"/>
                    <a:pt x="104" y="911"/>
                  </a:cubicBezTo>
                  <a:cubicBezTo>
                    <a:pt x="115" y="828"/>
                    <a:pt x="125" y="755"/>
                    <a:pt x="125" y="672"/>
                  </a:cubicBezTo>
                  <a:cubicBezTo>
                    <a:pt x="135" y="516"/>
                    <a:pt x="125" y="359"/>
                    <a:pt x="104" y="203"/>
                  </a:cubicBezTo>
                  <a:cubicBezTo>
                    <a:pt x="94" y="161"/>
                    <a:pt x="94" y="130"/>
                    <a:pt x="73" y="88"/>
                  </a:cubicBezTo>
                  <a:cubicBezTo>
                    <a:pt x="63" y="57"/>
                    <a:pt x="52" y="16"/>
                    <a:pt x="21" y="5"/>
                  </a:cubicBezTo>
                  <a:cubicBezTo>
                    <a:pt x="10" y="-5"/>
                    <a:pt x="0" y="5"/>
                    <a:pt x="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4494965" y="1331895"/>
              <a:ext cx="24288" cy="221679"/>
            </a:xfrm>
            <a:custGeom>
              <a:rect b="b" l="l" r="r" t="t"/>
              <a:pathLst>
                <a:path extrusionOk="0" h="1077" w="118">
                  <a:moveTo>
                    <a:pt x="4" y="8"/>
                  </a:moveTo>
                  <a:lnTo>
                    <a:pt x="4" y="8"/>
                  </a:lnTo>
                  <a:cubicBezTo>
                    <a:pt x="4" y="19"/>
                    <a:pt x="-7" y="19"/>
                    <a:pt x="4" y="29"/>
                  </a:cubicBezTo>
                  <a:cubicBezTo>
                    <a:pt x="4" y="39"/>
                    <a:pt x="4" y="50"/>
                    <a:pt x="4" y="50"/>
                  </a:cubicBezTo>
                  <a:cubicBezTo>
                    <a:pt x="4" y="71"/>
                    <a:pt x="14" y="92"/>
                    <a:pt x="14" y="112"/>
                  </a:cubicBezTo>
                  <a:cubicBezTo>
                    <a:pt x="25" y="144"/>
                    <a:pt x="35" y="175"/>
                    <a:pt x="35" y="206"/>
                  </a:cubicBezTo>
                  <a:cubicBezTo>
                    <a:pt x="56" y="279"/>
                    <a:pt x="66" y="352"/>
                    <a:pt x="66" y="415"/>
                  </a:cubicBezTo>
                  <a:cubicBezTo>
                    <a:pt x="77" y="560"/>
                    <a:pt x="77" y="696"/>
                    <a:pt x="56" y="831"/>
                  </a:cubicBezTo>
                  <a:cubicBezTo>
                    <a:pt x="56" y="873"/>
                    <a:pt x="45" y="915"/>
                    <a:pt x="35" y="946"/>
                  </a:cubicBezTo>
                  <a:cubicBezTo>
                    <a:pt x="35" y="987"/>
                    <a:pt x="14" y="1029"/>
                    <a:pt x="14" y="1060"/>
                  </a:cubicBezTo>
                  <a:cubicBezTo>
                    <a:pt x="14" y="1081"/>
                    <a:pt x="45" y="1081"/>
                    <a:pt x="45" y="1071"/>
                  </a:cubicBezTo>
                  <a:cubicBezTo>
                    <a:pt x="66" y="1040"/>
                    <a:pt x="66" y="1008"/>
                    <a:pt x="77" y="967"/>
                  </a:cubicBezTo>
                  <a:cubicBezTo>
                    <a:pt x="87" y="935"/>
                    <a:pt x="87" y="904"/>
                    <a:pt x="97" y="862"/>
                  </a:cubicBezTo>
                  <a:cubicBezTo>
                    <a:pt x="108" y="800"/>
                    <a:pt x="108" y="727"/>
                    <a:pt x="118" y="654"/>
                  </a:cubicBezTo>
                  <a:cubicBezTo>
                    <a:pt x="118" y="508"/>
                    <a:pt x="108" y="373"/>
                    <a:pt x="77" y="227"/>
                  </a:cubicBezTo>
                  <a:cubicBezTo>
                    <a:pt x="77" y="185"/>
                    <a:pt x="66" y="154"/>
                    <a:pt x="56" y="112"/>
                  </a:cubicBezTo>
                  <a:cubicBezTo>
                    <a:pt x="45" y="92"/>
                    <a:pt x="45" y="71"/>
                    <a:pt x="35" y="60"/>
                  </a:cubicBezTo>
                  <a:cubicBezTo>
                    <a:pt x="35" y="50"/>
                    <a:pt x="35" y="39"/>
                    <a:pt x="25" y="29"/>
                  </a:cubicBezTo>
                  <a:cubicBezTo>
                    <a:pt x="25" y="19"/>
                    <a:pt x="14" y="8"/>
                    <a:pt x="14" y="8"/>
                  </a:cubicBezTo>
                  <a:cubicBezTo>
                    <a:pt x="4" y="-2"/>
                    <a:pt x="4" y="-2"/>
                    <a:pt x="4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4595615" y="1331484"/>
              <a:ext cx="24494" cy="218180"/>
            </a:xfrm>
            <a:custGeom>
              <a:rect b="b" l="l" r="r" t="t"/>
              <a:pathLst>
                <a:path extrusionOk="0" h="1060" w="119">
                  <a:moveTo>
                    <a:pt x="4" y="10"/>
                  </a:moveTo>
                  <a:lnTo>
                    <a:pt x="4" y="10"/>
                  </a:lnTo>
                  <a:cubicBezTo>
                    <a:pt x="-6" y="31"/>
                    <a:pt x="4" y="73"/>
                    <a:pt x="15" y="94"/>
                  </a:cubicBezTo>
                  <a:cubicBezTo>
                    <a:pt x="15" y="135"/>
                    <a:pt x="25" y="167"/>
                    <a:pt x="36" y="198"/>
                  </a:cubicBezTo>
                  <a:cubicBezTo>
                    <a:pt x="46" y="260"/>
                    <a:pt x="56" y="333"/>
                    <a:pt x="67" y="396"/>
                  </a:cubicBezTo>
                  <a:cubicBezTo>
                    <a:pt x="77" y="531"/>
                    <a:pt x="77" y="667"/>
                    <a:pt x="67" y="802"/>
                  </a:cubicBezTo>
                  <a:cubicBezTo>
                    <a:pt x="67" y="844"/>
                    <a:pt x="56" y="875"/>
                    <a:pt x="56" y="917"/>
                  </a:cubicBezTo>
                  <a:cubicBezTo>
                    <a:pt x="46" y="958"/>
                    <a:pt x="46" y="989"/>
                    <a:pt x="36" y="1031"/>
                  </a:cubicBezTo>
                  <a:cubicBezTo>
                    <a:pt x="46" y="1031"/>
                    <a:pt x="67" y="1031"/>
                    <a:pt x="77" y="1031"/>
                  </a:cubicBezTo>
                  <a:cubicBezTo>
                    <a:pt x="77" y="1021"/>
                    <a:pt x="67" y="1010"/>
                    <a:pt x="67" y="1000"/>
                  </a:cubicBezTo>
                  <a:cubicBezTo>
                    <a:pt x="56" y="989"/>
                    <a:pt x="46" y="1000"/>
                    <a:pt x="46" y="1000"/>
                  </a:cubicBezTo>
                  <a:cubicBezTo>
                    <a:pt x="36" y="1010"/>
                    <a:pt x="36" y="1021"/>
                    <a:pt x="36" y="1031"/>
                  </a:cubicBezTo>
                  <a:cubicBezTo>
                    <a:pt x="25" y="1062"/>
                    <a:pt x="67" y="1073"/>
                    <a:pt x="77" y="1042"/>
                  </a:cubicBezTo>
                  <a:cubicBezTo>
                    <a:pt x="98" y="979"/>
                    <a:pt x="98" y="906"/>
                    <a:pt x="108" y="833"/>
                  </a:cubicBezTo>
                  <a:cubicBezTo>
                    <a:pt x="119" y="771"/>
                    <a:pt x="119" y="698"/>
                    <a:pt x="119" y="625"/>
                  </a:cubicBezTo>
                  <a:cubicBezTo>
                    <a:pt x="119" y="489"/>
                    <a:pt x="108" y="354"/>
                    <a:pt x="77" y="208"/>
                  </a:cubicBezTo>
                  <a:cubicBezTo>
                    <a:pt x="67" y="177"/>
                    <a:pt x="67" y="135"/>
                    <a:pt x="56" y="104"/>
                  </a:cubicBezTo>
                  <a:cubicBezTo>
                    <a:pt x="46" y="83"/>
                    <a:pt x="46" y="62"/>
                    <a:pt x="36" y="41"/>
                  </a:cubicBezTo>
                  <a:cubicBezTo>
                    <a:pt x="25" y="31"/>
                    <a:pt x="25" y="10"/>
                    <a:pt x="4" y="0"/>
                  </a:cubicBezTo>
                  <a:lnTo>
                    <a:pt x="4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4681857" y="1329220"/>
              <a:ext cx="24082" cy="213857"/>
            </a:xfrm>
            <a:custGeom>
              <a:rect b="b" l="l" r="r" t="t"/>
              <a:pathLst>
                <a:path extrusionOk="0" h="1039" w="117">
                  <a:moveTo>
                    <a:pt x="2" y="0"/>
                  </a:moveTo>
                  <a:lnTo>
                    <a:pt x="2" y="0"/>
                  </a:lnTo>
                  <a:cubicBezTo>
                    <a:pt x="-8" y="32"/>
                    <a:pt x="12" y="63"/>
                    <a:pt x="12" y="94"/>
                  </a:cubicBezTo>
                  <a:cubicBezTo>
                    <a:pt x="23" y="125"/>
                    <a:pt x="33" y="167"/>
                    <a:pt x="33" y="198"/>
                  </a:cubicBezTo>
                  <a:cubicBezTo>
                    <a:pt x="44" y="261"/>
                    <a:pt x="54" y="334"/>
                    <a:pt x="64" y="396"/>
                  </a:cubicBezTo>
                  <a:cubicBezTo>
                    <a:pt x="75" y="532"/>
                    <a:pt x="75" y="678"/>
                    <a:pt x="54" y="813"/>
                  </a:cubicBezTo>
                  <a:cubicBezTo>
                    <a:pt x="54" y="844"/>
                    <a:pt x="44" y="886"/>
                    <a:pt x="33" y="917"/>
                  </a:cubicBezTo>
                  <a:cubicBezTo>
                    <a:pt x="33" y="938"/>
                    <a:pt x="33" y="959"/>
                    <a:pt x="23" y="980"/>
                  </a:cubicBezTo>
                  <a:cubicBezTo>
                    <a:pt x="23" y="1000"/>
                    <a:pt x="12" y="1011"/>
                    <a:pt x="23" y="1032"/>
                  </a:cubicBezTo>
                  <a:cubicBezTo>
                    <a:pt x="33" y="1042"/>
                    <a:pt x="44" y="1042"/>
                    <a:pt x="44" y="1032"/>
                  </a:cubicBezTo>
                  <a:cubicBezTo>
                    <a:pt x="64" y="1032"/>
                    <a:pt x="64" y="1011"/>
                    <a:pt x="64" y="1000"/>
                  </a:cubicBezTo>
                  <a:cubicBezTo>
                    <a:pt x="75" y="980"/>
                    <a:pt x="75" y="959"/>
                    <a:pt x="75" y="948"/>
                  </a:cubicBezTo>
                  <a:cubicBezTo>
                    <a:pt x="85" y="907"/>
                    <a:pt x="96" y="875"/>
                    <a:pt x="96" y="844"/>
                  </a:cubicBezTo>
                  <a:cubicBezTo>
                    <a:pt x="106" y="771"/>
                    <a:pt x="117" y="698"/>
                    <a:pt x="117" y="636"/>
                  </a:cubicBezTo>
                  <a:cubicBezTo>
                    <a:pt x="117" y="490"/>
                    <a:pt x="106" y="355"/>
                    <a:pt x="75" y="219"/>
                  </a:cubicBezTo>
                  <a:cubicBezTo>
                    <a:pt x="75" y="178"/>
                    <a:pt x="64" y="136"/>
                    <a:pt x="54" y="105"/>
                  </a:cubicBezTo>
                  <a:cubicBezTo>
                    <a:pt x="44" y="63"/>
                    <a:pt x="33" y="21"/>
                    <a:pt x="12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5"/>
            <p:cNvSpPr/>
            <p:nvPr/>
          </p:nvSpPr>
          <p:spPr>
            <a:xfrm>
              <a:off x="4356648" y="1612028"/>
              <a:ext cx="23465" cy="154784"/>
            </a:xfrm>
            <a:custGeom>
              <a:rect b="b" l="l" r="r" t="t"/>
              <a:pathLst>
                <a:path extrusionOk="0" h="752" w="114">
                  <a:moveTo>
                    <a:pt x="0" y="0"/>
                  </a:moveTo>
                  <a:lnTo>
                    <a:pt x="0" y="0"/>
                  </a:lnTo>
                  <a:cubicBezTo>
                    <a:pt x="10" y="32"/>
                    <a:pt x="31" y="42"/>
                    <a:pt x="41" y="73"/>
                  </a:cubicBezTo>
                  <a:cubicBezTo>
                    <a:pt x="52" y="94"/>
                    <a:pt x="62" y="115"/>
                    <a:pt x="62" y="146"/>
                  </a:cubicBezTo>
                  <a:cubicBezTo>
                    <a:pt x="73" y="209"/>
                    <a:pt x="83" y="271"/>
                    <a:pt x="83" y="344"/>
                  </a:cubicBezTo>
                  <a:cubicBezTo>
                    <a:pt x="83" y="407"/>
                    <a:pt x="73" y="469"/>
                    <a:pt x="62" y="542"/>
                  </a:cubicBezTo>
                  <a:cubicBezTo>
                    <a:pt x="62" y="573"/>
                    <a:pt x="62" y="605"/>
                    <a:pt x="52" y="636"/>
                  </a:cubicBezTo>
                  <a:cubicBezTo>
                    <a:pt x="52" y="667"/>
                    <a:pt x="41" y="698"/>
                    <a:pt x="41" y="730"/>
                  </a:cubicBezTo>
                  <a:cubicBezTo>
                    <a:pt x="41" y="750"/>
                    <a:pt x="73" y="761"/>
                    <a:pt x="83" y="740"/>
                  </a:cubicBezTo>
                  <a:cubicBezTo>
                    <a:pt x="83" y="730"/>
                    <a:pt x="83" y="719"/>
                    <a:pt x="83" y="709"/>
                  </a:cubicBezTo>
                  <a:cubicBezTo>
                    <a:pt x="83" y="709"/>
                    <a:pt x="73" y="698"/>
                    <a:pt x="62" y="709"/>
                  </a:cubicBezTo>
                  <a:cubicBezTo>
                    <a:pt x="62" y="709"/>
                    <a:pt x="52" y="709"/>
                    <a:pt x="52" y="719"/>
                  </a:cubicBezTo>
                  <a:cubicBezTo>
                    <a:pt x="62" y="730"/>
                    <a:pt x="73" y="730"/>
                    <a:pt x="83" y="740"/>
                  </a:cubicBezTo>
                  <a:cubicBezTo>
                    <a:pt x="83" y="698"/>
                    <a:pt x="93" y="667"/>
                    <a:pt x="93" y="636"/>
                  </a:cubicBezTo>
                  <a:cubicBezTo>
                    <a:pt x="104" y="594"/>
                    <a:pt x="104" y="563"/>
                    <a:pt x="104" y="532"/>
                  </a:cubicBezTo>
                  <a:cubicBezTo>
                    <a:pt x="114" y="459"/>
                    <a:pt x="114" y="396"/>
                    <a:pt x="114" y="323"/>
                  </a:cubicBezTo>
                  <a:cubicBezTo>
                    <a:pt x="114" y="261"/>
                    <a:pt x="104" y="188"/>
                    <a:pt x="93" y="125"/>
                  </a:cubicBezTo>
                  <a:cubicBezTo>
                    <a:pt x="83" y="105"/>
                    <a:pt x="73" y="73"/>
                    <a:pt x="62" y="53"/>
                  </a:cubicBezTo>
                  <a:cubicBezTo>
                    <a:pt x="52" y="32"/>
                    <a:pt x="31" y="0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5"/>
            <p:cNvSpPr/>
            <p:nvPr/>
          </p:nvSpPr>
          <p:spPr>
            <a:xfrm>
              <a:off x="4365087" y="1716795"/>
              <a:ext cx="348676" cy="47547"/>
            </a:xfrm>
            <a:custGeom>
              <a:rect b="b" l="l" r="r" t="t"/>
              <a:pathLst>
                <a:path extrusionOk="0" h="231" w="1694">
                  <a:moveTo>
                    <a:pt x="0" y="231"/>
                  </a:moveTo>
                  <a:lnTo>
                    <a:pt x="0" y="231"/>
                  </a:lnTo>
                  <a:cubicBezTo>
                    <a:pt x="52" y="231"/>
                    <a:pt x="104" y="221"/>
                    <a:pt x="157" y="210"/>
                  </a:cubicBezTo>
                  <a:cubicBezTo>
                    <a:pt x="219" y="210"/>
                    <a:pt x="270" y="200"/>
                    <a:pt x="333" y="189"/>
                  </a:cubicBezTo>
                  <a:cubicBezTo>
                    <a:pt x="437" y="179"/>
                    <a:pt x="551" y="169"/>
                    <a:pt x="656" y="158"/>
                  </a:cubicBezTo>
                  <a:cubicBezTo>
                    <a:pt x="874" y="137"/>
                    <a:pt x="1103" y="137"/>
                    <a:pt x="1322" y="106"/>
                  </a:cubicBezTo>
                  <a:cubicBezTo>
                    <a:pt x="1385" y="96"/>
                    <a:pt x="1437" y="85"/>
                    <a:pt x="1499" y="75"/>
                  </a:cubicBezTo>
                  <a:cubicBezTo>
                    <a:pt x="1562" y="64"/>
                    <a:pt x="1624" y="54"/>
                    <a:pt x="1687" y="33"/>
                  </a:cubicBezTo>
                  <a:cubicBezTo>
                    <a:pt x="1697" y="23"/>
                    <a:pt x="1697" y="-9"/>
                    <a:pt x="1676" y="2"/>
                  </a:cubicBezTo>
                  <a:cubicBezTo>
                    <a:pt x="1624" y="2"/>
                    <a:pt x="1572" y="23"/>
                    <a:pt x="1520" y="33"/>
                  </a:cubicBezTo>
                  <a:cubicBezTo>
                    <a:pt x="1468" y="44"/>
                    <a:pt x="1406" y="54"/>
                    <a:pt x="1353" y="64"/>
                  </a:cubicBezTo>
                  <a:cubicBezTo>
                    <a:pt x="1249" y="75"/>
                    <a:pt x="1135" y="96"/>
                    <a:pt x="1031" y="96"/>
                  </a:cubicBezTo>
                  <a:cubicBezTo>
                    <a:pt x="812" y="116"/>
                    <a:pt x="583" y="127"/>
                    <a:pt x="364" y="158"/>
                  </a:cubicBezTo>
                  <a:cubicBezTo>
                    <a:pt x="301" y="169"/>
                    <a:pt x="240" y="169"/>
                    <a:pt x="177" y="179"/>
                  </a:cubicBezTo>
                  <a:cubicBezTo>
                    <a:pt x="115" y="189"/>
                    <a:pt x="52" y="200"/>
                    <a:pt x="0" y="221"/>
                  </a:cubicBezTo>
                  <a:lnTo>
                    <a:pt x="0" y="23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8150" lIns="90000" spcFirstLastPara="1" rIns="90000" wrap="square" tIns="38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5"/>
            <p:cNvSpPr/>
            <p:nvPr/>
          </p:nvSpPr>
          <p:spPr>
            <a:xfrm>
              <a:off x="4356648" y="1582183"/>
              <a:ext cx="351352" cy="140376"/>
            </a:xfrm>
            <a:custGeom>
              <a:rect b="b" l="l" r="r" t="t"/>
              <a:pathLst>
                <a:path extrusionOk="0" h="682" w="1707">
                  <a:moveTo>
                    <a:pt x="0" y="145"/>
                  </a:moveTo>
                  <a:lnTo>
                    <a:pt x="0" y="145"/>
                  </a:lnTo>
                  <a:cubicBezTo>
                    <a:pt x="31" y="145"/>
                    <a:pt x="52" y="156"/>
                    <a:pt x="83" y="156"/>
                  </a:cubicBezTo>
                  <a:cubicBezTo>
                    <a:pt x="104" y="156"/>
                    <a:pt x="135" y="156"/>
                    <a:pt x="166" y="156"/>
                  </a:cubicBezTo>
                  <a:cubicBezTo>
                    <a:pt x="218" y="156"/>
                    <a:pt x="270" y="156"/>
                    <a:pt x="322" y="156"/>
                  </a:cubicBezTo>
                  <a:cubicBezTo>
                    <a:pt x="426" y="145"/>
                    <a:pt x="530" y="135"/>
                    <a:pt x="644" y="125"/>
                  </a:cubicBezTo>
                  <a:cubicBezTo>
                    <a:pt x="853" y="104"/>
                    <a:pt x="1061" y="73"/>
                    <a:pt x="1280" y="52"/>
                  </a:cubicBezTo>
                  <a:cubicBezTo>
                    <a:pt x="1394" y="41"/>
                    <a:pt x="1519" y="41"/>
                    <a:pt x="1634" y="41"/>
                  </a:cubicBezTo>
                  <a:cubicBezTo>
                    <a:pt x="1634" y="31"/>
                    <a:pt x="1624" y="31"/>
                    <a:pt x="1613" y="31"/>
                  </a:cubicBezTo>
                  <a:cubicBezTo>
                    <a:pt x="1655" y="239"/>
                    <a:pt x="1665" y="448"/>
                    <a:pt x="1655" y="666"/>
                  </a:cubicBezTo>
                  <a:cubicBezTo>
                    <a:pt x="1655" y="687"/>
                    <a:pt x="1707" y="687"/>
                    <a:pt x="1707" y="666"/>
                  </a:cubicBezTo>
                  <a:cubicBezTo>
                    <a:pt x="1707" y="448"/>
                    <a:pt x="1697" y="229"/>
                    <a:pt x="1655" y="20"/>
                  </a:cubicBezTo>
                  <a:cubicBezTo>
                    <a:pt x="1655" y="10"/>
                    <a:pt x="1644" y="0"/>
                    <a:pt x="1634" y="0"/>
                  </a:cubicBezTo>
                  <a:cubicBezTo>
                    <a:pt x="1207" y="10"/>
                    <a:pt x="790" y="93"/>
                    <a:pt x="363" y="125"/>
                  </a:cubicBezTo>
                  <a:cubicBezTo>
                    <a:pt x="301" y="125"/>
                    <a:pt x="239" y="125"/>
                    <a:pt x="187" y="135"/>
                  </a:cubicBezTo>
                  <a:cubicBezTo>
                    <a:pt x="156" y="135"/>
                    <a:pt x="125" y="135"/>
                    <a:pt x="93" y="135"/>
                  </a:cubicBezTo>
                  <a:cubicBezTo>
                    <a:pt x="62" y="135"/>
                    <a:pt x="31" y="135"/>
                    <a:pt x="0" y="135"/>
                  </a:cubicBezTo>
                  <a:lnTo>
                    <a:pt x="0" y="14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5"/>
            <p:cNvSpPr/>
            <p:nvPr/>
          </p:nvSpPr>
          <p:spPr>
            <a:xfrm>
              <a:off x="3638924" y="1783689"/>
              <a:ext cx="25111" cy="266138"/>
            </a:xfrm>
            <a:custGeom>
              <a:rect b="b" l="l" r="r" t="t"/>
              <a:pathLst>
                <a:path extrusionOk="0" h="1293" w="122">
                  <a:moveTo>
                    <a:pt x="112" y="0"/>
                  </a:moveTo>
                  <a:lnTo>
                    <a:pt x="112" y="0"/>
                  </a:lnTo>
                  <a:cubicBezTo>
                    <a:pt x="101" y="0"/>
                    <a:pt x="101" y="0"/>
                    <a:pt x="91" y="10"/>
                  </a:cubicBezTo>
                  <a:cubicBezTo>
                    <a:pt x="91" y="21"/>
                    <a:pt x="91" y="31"/>
                    <a:pt x="91" y="41"/>
                  </a:cubicBezTo>
                  <a:cubicBezTo>
                    <a:pt x="80" y="62"/>
                    <a:pt x="70" y="83"/>
                    <a:pt x="70" y="104"/>
                  </a:cubicBezTo>
                  <a:cubicBezTo>
                    <a:pt x="60" y="146"/>
                    <a:pt x="49" y="187"/>
                    <a:pt x="39" y="229"/>
                  </a:cubicBezTo>
                  <a:cubicBezTo>
                    <a:pt x="28" y="312"/>
                    <a:pt x="18" y="396"/>
                    <a:pt x="7" y="479"/>
                  </a:cubicBezTo>
                  <a:cubicBezTo>
                    <a:pt x="-3" y="656"/>
                    <a:pt x="-3" y="823"/>
                    <a:pt x="18" y="1000"/>
                  </a:cubicBezTo>
                  <a:cubicBezTo>
                    <a:pt x="28" y="1094"/>
                    <a:pt x="49" y="1187"/>
                    <a:pt x="70" y="1281"/>
                  </a:cubicBezTo>
                  <a:cubicBezTo>
                    <a:pt x="70" y="1302"/>
                    <a:pt x="101" y="1291"/>
                    <a:pt x="101" y="1271"/>
                  </a:cubicBezTo>
                  <a:cubicBezTo>
                    <a:pt x="101" y="1271"/>
                    <a:pt x="101" y="1260"/>
                    <a:pt x="101" y="1250"/>
                  </a:cubicBezTo>
                  <a:cubicBezTo>
                    <a:pt x="112" y="1239"/>
                    <a:pt x="91" y="1229"/>
                    <a:pt x="80" y="1250"/>
                  </a:cubicBezTo>
                  <a:cubicBezTo>
                    <a:pt x="80" y="1250"/>
                    <a:pt x="80" y="1260"/>
                    <a:pt x="70" y="1260"/>
                  </a:cubicBezTo>
                  <a:cubicBezTo>
                    <a:pt x="80" y="1271"/>
                    <a:pt x="91" y="1271"/>
                    <a:pt x="101" y="1271"/>
                  </a:cubicBezTo>
                  <a:cubicBezTo>
                    <a:pt x="28" y="937"/>
                    <a:pt x="18" y="594"/>
                    <a:pt x="70" y="260"/>
                  </a:cubicBezTo>
                  <a:cubicBezTo>
                    <a:pt x="80" y="219"/>
                    <a:pt x="80" y="166"/>
                    <a:pt x="91" y="125"/>
                  </a:cubicBezTo>
                  <a:cubicBezTo>
                    <a:pt x="101" y="104"/>
                    <a:pt x="101" y="83"/>
                    <a:pt x="112" y="52"/>
                  </a:cubicBezTo>
                  <a:cubicBezTo>
                    <a:pt x="112" y="41"/>
                    <a:pt x="122" y="31"/>
                    <a:pt x="122" y="21"/>
                  </a:cubicBezTo>
                  <a:cubicBezTo>
                    <a:pt x="122" y="10"/>
                    <a:pt x="112" y="10"/>
                    <a:pt x="11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5"/>
            <p:cNvSpPr/>
            <p:nvPr/>
          </p:nvSpPr>
          <p:spPr>
            <a:xfrm>
              <a:off x="3891682" y="1847908"/>
              <a:ext cx="23259" cy="281164"/>
            </a:xfrm>
            <a:custGeom>
              <a:rect b="b" l="l" r="r" t="t"/>
              <a:pathLst>
                <a:path extrusionOk="0" h="1366" w="113">
                  <a:moveTo>
                    <a:pt x="102" y="0"/>
                  </a:moveTo>
                  <a:lnTo>
                    <a:pt x="102" y="0"/>
                  </a:lnTo>
                  <a:cubicBezTo>
                    <a:pt x="82" y="42"/>
                    <a:pt x="71" y="84"/>
                    <a:pt x="61" y="125"/>
                  </a:cubicBezTo>
                  <a:cubicBezTo>
                    <a:pt x="61" y="167"/>
                    <a:pt x="50" y="219"/>
                    <a:pt x="40" y="261"/>
                  </a:cubicBezTo>
                  <a:cubicBezTo>
                    <a:pt x="29" y="344"/>
                    <a:pt x="19" y="427"/>
                    <a:pt x="9" y="521"/>
                  </a:cubicBezTo>
                  <a:cubicBezTo>
                    <a:pt x="-2" y="698"/>
                    <a:pt x="-2" y="875"/>
                    <a:pt x="9" y="1052"/>
                  </a:cubicBezTo>
                  <a:cubicBezTo>
                    <a:pt x="19" y="1146"/>
                    <a:pt x="29" y="1250"/>
                    <a:pt x="40" y="1344"/>
                  </a:cubicBezTo>
                  <a:cubicBezTo>
                    <a:pt x="50" y="1365"/>
                    <a:pt x="71" y="1375"/>
                    <a:pt x="82" y="1354"/>
                  </a:cubicBezTo>
                  <a:cubicBezTo>
                    <a:pt x="82" y="1344"/>
                    <a:pt x="92" y="1334"/>
                    <a:pt x="92" y="1323"/>
                  </a:cubicBezTo>
                  <a:cubicBezTo>
                    <a:pt x="92" y="1302"/>
                    <a:pt x="82" y="1302"/>
                    <a:pt x="71" y="1302"/>
                  </a:cubicBezTo>
                  <a:cubicBezTo>
                    <a:pt x="61" y="1313"/>
                    <a:pt x="50" y="1323"/>
                    <a:pt x="50" y="1334"/>
                  </a:cubicBezTo>
                  <a:cubicBezTo>
                    <a:pt x="61" y="1344"/>
                    <a:pt x="71" y="1344"/>
                    <a:pt x="82" y="1344"/>
                  </a:cubicBezTo>
                  <a:cubicBezTo>
                    <a:pt x="29" y="1000"/>
                    <a:pt x="19" y="646"/>
                    <a:pt x="71" y="292"/>
                  </a:cubicBezTo>
                  <a:cubicBezTo>
                    <a:pt x="82" y="250"/>
                    <a:pt x="82" y="198"/>
                    <a:pt x="92" y="146"/>
                  </a:cubicBezTo>
                  <a:cubicBezTo>
                    <a:pt x="92" y="125"/>
                    <a:pt x="102" y="104"/>
                    <a:pt x="102" y="84"/>
                  </a:cubicBezTo>
                  <a:cubicBezTo>
                    <a:pt x="113" y="52"/>
                    <a:pt x="113" y="32"/>
                    <a:pt x="113" y="11"/>
                  </a:cubicBezTo>
                  <a:cubicBezTo>
                    <a:pt x="113" y="0"/>
                    <a:pt x="102" y="0"/>
                    <a:pt x="10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5"/>
            <p:cNvSpPr/>
            <p:nvPr/>
          </p:nvSpPr>
          <p:spPr>
            <a:xfrm>
              <a:off x="4124474" y="1963789"/>
              <a:ext cx="206653" cy="184835"/>
            </a:xfrm>
            <a:custGeom>
              <a:rect b="b" l="l" r="r" t="t"/>
              <a:pathLst>
                <a:path extrusionOk="0" h="898" w="1004">
                  <a:moveTo>
                    <a:pt x="346" y="62"/>
                  </a:moveTo>
                  <a:lnTo>
                    <a:pt x="346" y="62"/>
                  </a:lnTo>
                  <a:cubicBezTo>
                    <a:pt x="315" y="41"/>
                    <a:pt x="273" y="31"/>
                    <a:pt x="232" y="41"/>
                  </a:cubicBezTo>
                  <a:cubicBezTo>
                    <a:pt x="201" y="41"/>
                    <a:pt x="159" y="62"/>
                    <a:pt x="128" y="83"/>
                  </a:cubicBezTo>
                  <a:cubicBezTo>
                    <a:pt x="55" y="135"/>
                    <a:pt x="13" y="219"/>
                    <a:pt x="3" y="312"/>
                  </a:cubicBezTo>
                  <a:cubicBezTo>
                    <a:pt x="-8" y="406"/>
                    <a:pt x="13" y="510"/>
                    <a:pt x="55" y="604"/>
                  </a:cubicBezTo>
                  <a:cubicBezTo>
                    <a:pt x="76" y="656"/>
                    <a:pt x="107" y="698"/>
                    <a:pt x="138" y="729"/>
                  </a:cubicBezTo>
                  <a:cubicBezTo>
                    <a:pt x="169" y="760"/>
                    <a:pt x="211" y="791"/>
                    <a:pt x="253" y="812"/>
                  </a:cubicBezTo>
                  <a:cubicBezTo>
                    <a:pt x="294" y="823"/>
                    <a:pt x="346" y="844"/>
                    <a:pt x="388" y="854"/>
                  </a:cubicBezTo>
                  <a:cubicBezTo>
                    <a:pt x="440" y="875"/>
                    <a:pt x="503" y="885"/>
                    <a:pt x="555" y="896"/>
                  </a:cubicBezTo>
                  <a:cubicBezTo>
                    <a:pt x="659" y="906"/>
                    <a:pt x="763" y="875"/>
                    <a:pt x="857" y="812"/>
                  </a:cubicBezTo>
                  <a:cubicBezTo>
                    <a:pt x="930" y="760"/>
                    <a:pt x="992" y="687"/>
                    <a:pt x="1003" y="594"/>
                  </a:cubicBezTo>
                  <a:cubicBezTo>
                    <a:pt x="1013" y="500"/>
                    <a:pt x="971" y="396"/>
                    <a:pt x="919" y="323"/>
                  </a:cubicBezTo>
                  <a:cubicBezTo>
                    <a:pt x="805" y="156"/>
                    <a:pt x="607" y="62"/>
                    <a:pt x="419" y="21"/>
                  </a:cubicBezTo>
                  <a:cubicBezTo>
                    <a:pt x="388" y="10"/>
                    <a:pt x="367" y="10"/>
                    <a:pt x="346" y="0"/>
                  </a:cubicBezTo>
                  <a:cubicBezTo>
                    <a:pt x="326" y="0"/>
                    <a:pt x="315" y="31"/>
                    <a:pt x="336" y="41"/>
                  </a:cubicBezTo>
                  <a:cubicBezTo>
                    <a:pt x="388" y="52"/>
                    <a:pt x="430" y="62"/>
                    <a:pt x="482" y="73"/>
                  </a:cubicBezTo>
                  <a:cubicBezTo>
                    <a:pt x="523" y="94"/>
                    <a:pt x="565" y="104"/>
                    <a:pt x="617" y="125"/>
                  </a:cubicBezTo>
                  <a:cubicBezTo>
                    <a:pt x="690" y="166"/>
                    <a:pt x="773" y="208"/>
                    <a:pt x="826" y="281"/>
                  </a:cubicBezTo>
                  <a:cubicBezTo>
                    <a:pt x="888" y="344"/>
                    <a:pt x="930" y="416"/>
                    <a:pt x="951" y="500"/>
                  </a:cubicBezTo>
                  <a:cubicBezTo>
                    <a:pt x="971" y="541"/>
                    <a:pt x="971" y="594"/>
                    <a:pt x="951" y="635"/>
                  </a:cubicBezTo>
                  <a:cubicBezTo>
                    <a:pt x="940" y="677"/>
                    <a:pt x="919" y="708"/>
                    <a:pt x="888" y="739"/>
                  </a:cubicBezTo>
                  <a:cubicBezTo>
                    <a:pt x="826" y="802"/>
                    <a:pt x="732" y="844"/>
                    <a:pt x="638" y="854"/>
                  </a:cubicBezTo>
                  <a:cubicBezTo>
                    <a:pt x="544" y="864"/>
                    <a:pt x="440" y="833"/>
                    <a:pt x="346" y="802"/>
                  </a:cubicBezTo>
                  <a:cubicBezTo>
                    <a:pt x="263" y="781"/>
                    <a:pt x="180" y="739"/>
                    <a:pt x="128" y="666"/>
                  </a:cubicBezTo>
                  <a:cubicBezTo>
                    <a:pt x="76" y="594"/>
                    <a:pt x="44" y="500"/>
                    <a:pt x="34" y="406"/>
                  </a:cubicBezTo>
                  <a:cubicBezTo>
                    <a:pt x="23" y="312"/>
                    <a:pt x="44" y="208"/>
                    <a:pt x="107" y="135"/>
                  </a:cubicBezTo>
                  <a:cubicBezTo>
                    <a:pt x="169" y="73"/>
                    <a:pt x="263" y="41"/>
                    <a:pt x="346" y="6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5"/>
            <p:cNvSpPr/>
            <p:nvPr/>
          </p:nvSpPr>
          <p:spPr>
            <a:xfrm>
              <a:off x="3469527" y="2133186"/>
              <a:ext cx="17084" cy="200890"/>
            </a:xfrm>
            <a:custGeom>
              <a:rect b="b" l="l" r="r" t="t"/>
              <a:pathLst>
                <a:path extrusionOk="0" h="976" w="83">
                  <a:moveTo>
                    <a:pt x="80" y="0"/>
                  </a:moveTo>
                  <a:lnTo>
                    <a:pt x="80" y="0"/>
                  </a:lnTo>
                  <a:cubicBezTo>
                    <a:pt x="60" y="21"/>
                    <a:pt x="60" y="52"/>
                    <a:pt x="49" y="73"/>
                  </a:cubicBezTo>
                  <a:cubicBezTo>
                    <a:pt x="39" y="104"/>
                    <a:pt x="39" y="135"/>
                    <a:pt x="28" y="177"/>
                  </a:cubicBezTo>
                  <a:cubicBezTo>
                    <a:pt x="18" y="239"/>
                    <a:pt x="8" y="302"/>
                    <a:pt x="8" y="364"/>
                  </a:cubicBezTo>
                  <a:cubicBezTo>
                    <a:pt x="-3" y="500"/>
                    <a:pt x="-3" y="625"/>
                    <a:pt x="8" y="760"/>
                  </a:cubicBezTo>
                  <a:cubicBezTo>
                    <a:pt x="18" y="791"/>
                    <a:pt x="18" y="833"/>
                    <a:pt x="18" y="864"/>
                  </a:cubicBezTo>
                  <a:cubicBezTo>
                    <a:pt x="28" y="885"/>
                    <a:pt x="28" y="896"/>
                    <a:pt x="28" y="916"/>
                  </a:cubicBezTo>
                  <a:cubicBezTo>
                    <a:pt x="28" y="927"/>
                    <a:pt x="28" y="937"/>
                    <a:pt x="39" y="937"/>
                  </a:cubicBezTo>
                  <a:cubicBezTo>
                    <a:pt x="39" y="948"/>
                    <a:pt x="39" y="948"/>
                    <a:pt x="39" y="948"/>
                  </a:cubicBezTo>
                  <a:lnTo>
                    <a:pt x="49" y="948"/>
                  </a:lnTo>
                  <a:cubicBezTo>
                    <a:pt x="49" y="937"/>
                    <a:pt x="49" y="948"/>
                    <a:pt x="49" y="948"/>
                  </a:cubicBezTo>
                  <a:cubicBezTo>
                    <a:pt x="49" y="958"/>
                    <a:pt x="49" y="958"/>
                    <a:pt x="49" y="958"/>
                  </a:cubicBezTo>
                  <a:lnTo>
                    <a:pt x="49" y="958"/>
                  </a:lnTo>
                  <a:cubicBezTo>
                    <a:pt x="60" y="958"/>
                    <a:pt x="60" y="948"/>
                    <a:pt x="49" y="937"/>
                  </a:cubicBezTo>
                  <a:cubicBezTo>
                    <a:pt x="28" y="937"/>
                    <a:pt x="18" y="958"/>
                    <a:pt x="39" y="968"/>
                  </a:cubicBezTo>
                  <a:cubicBezTo>
                    <a:pt x="49" y="979"/>
                    <a:pt x="60" y="979"/>
                    <a:pt x="60" y="968"/>
                  </a:cubicBezTo>
                  <a:cubicBezTo>
                    <a:pt x="70" y="958"/>
                    <a:pt x="70" y="948"/>
                    <a:pt x="70" y="927"/>
                  </a:cubicBezTo>
                  <a:cubicBezTo>
                    <a:pt x="60" y="896"/>
                    <a:pt x="49" y="854"/>
                    <a:pt x="49" y="823"/>
                  </a:cubicBezTo>
                  <a:cubicBezTo>
                    <a:pt x="49" y="781"/>
                    <a:pt x="39" y="739"/>
                    <a:pt x="39" y="708"/>
                  </a:cubicBezTo>
                  <a:cubicBezTo>
                    <a:pt x="28" y="552"/>
                    <a:pt x="28" y="396"/>
                    <a:pt x="49" y="239"/>
                  </a:cubicBezTo>
                  <a:cubicBezTo>
                    <a:pt x="49" y="198"/>
                    <a:pt x="60" y="156"/>
                    <a:pt x="70" y="114"/>
                  </a:cubicBezTo>
                  <a:cubicBezTo>
                    <a:pt x="70" y="73"/>
                    <a:pt x="91" y="31"/>
                    <a:pt x="8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5"/>
            <p:cNvSpPr/>
            <p:nvPr/>
          </p:nvSpPr>
          <p:spPr>
            <a:xfrm>
              <a:off x="3475291" y="2222104"/>
              <a:ext cx="285280" cy="232588"/>
            </a:xfrm>
            <a:custGeom>
              <a:rect b="b" l="l" r="r" t="t"/>
              <a:pathLst>
                <a:path extrusionOk="0" h="1130" w="1386">
                  <a:moveTo>
                    <a:pt x="0" y="547"/>
                  </a:moveTo>
                  <a:lnTo>
                    <a:pt x="0" y="547"/>
                  </a:lnTo>
                  <a:cubicBezTo>
                    <a:pt x="11" y="557"/>
                    <a:pt x="21" y="578"/>
                    <a:pt x="42" y="589"/>
                  </a:cubicBezTo>
                  <a:cubicBezTo>
                    <a:pt x="63" y="599"/>
                    <a:pt x="73" y="609"/>
                    <a:pt x="94" y="620"/>
                  </a:cubicBezTo>
                  <a:cubicBezTo>
                    <a:pt x="136" y="651"/>
                    <a:pt x="167" y="672"/>
                    <a:pt x="209" y="693"/>
                  </a:cubicBezTo>
                  <a:cubicBezTo>
                    <a:pt x="282" y="734"/>
                    <a:pt x="355" y="776"/>
                    <a:pt x="438" y="818"/>
                  </a:cubicBezTo>
                  <a:cubicBezTo>
                    <a:pt x="584" y="891"/>
                    <a:pt x="740" y="964"/>
                    <a:pt x="907" y="1026"/>
                  </a:cubicBezTo>
                  <a:cubicBezTo>
                    <a:pt x="990" y="1068"/>
                    <a:pt x="1084" y="1099"/>
                    <a:pt x="1177" y="1130"/>
                  </a:cubicBezTo>
                  <a:cubicBezTo>
                    <a:pt x="1188" y="1130"/>
                    <a:pt x="1198" y="1120"/>
                    <a:pt x="1198" y="1109"/>
                  </a:cubicBezTo>
                  <a:cubicBezTo>
                    <a:pt x="1198" y="776"/>
                    <a:pt x="1250" y="443"/>
                    <a:pt x="1355" y="130"/>
                  </a:cubicBezTo>
                  <a:cubicBezTo>
                    <a:pt x="1365" y="109"/>
                    <a:pt x="1365" y="89"/>
                    <a:pt x="1375" y="68"/>
                  </a:cubicBezTo>
                  <a:cubicBezTo>
                    <a:pt x="1386" y="47"/>
                    <a:pt x="1386" y="26"/>
                    <a:pt x="1386" y="16"/>
                  </a:cubicBezTo>
                  <a:cubicBezTo>
                    <a:pt x="1365" y="-16"/>
                    <a:pt x="1313" y="5"/>
                    <a:pt x="1334" y="36"/>
                  </a:cubicBezTo>
                  <a:cubicBezTo>
                    <a:pt x="1344" y="36"/>
                    <a:pt x="1344" y="47"/>
                    <a:pt x="1355" y="47"/>
                  </a:cubicBezTo>
                  <a:lnTo>
                    <a:pt x="1355" y="47"/>
                  </a:lnTo>
                  <a:cubicBezTo>
                    <a:pt x="1375" y="47"/>
                    <a:pt x="1375" y="16"/>
                    <a:pt x="1355" y="16"/>
                  </a:cubicBezTo>
                  <a:lnTo>
                    <a:pt x="1355" y="16"/>
                  </a:lnTo>
                  <a:lnTo>
                    <a:pt x="1365" y="26"/>
                  </a:lnTo>
                  <a:cubicBezTo>
                    <a:pt x="1355" y="26"/>
                    <a:pt x="1355" y="26"/>
                    <a:pt x="1344" y="36"/>
                  </a:cubicBezTo>
                  <a:cubicBezTo>
                    <a:pt x="1344" y="26"/>
                    <a:pt x="1344" y="26"/>
                    <a:pt x="1344" y="26"/>
                  </a:cubicBezTo>
                  <a:cubicBezTo>
                    <a:pt x="1344" y="36"/>
                    <a:pt x="1344" y="36"/>
                    <a:pt x="1344" y="36"/>
                  </a:cubicBezTo>
                  <a:cubicBezTo>
                    <a:pt x="1334" y="47"/>
                    <a:pt x="1334" y="57"/>
                    <a:pt x="1334" y="68"/>
                  </a:cubicBezTo>
                  <a:cubicBezTo>
                    <a:pt x="1323" y="78"/>
                    <a:pt x="1323" y="99"/>
                    <a:pt x="1313" y="120"/>
                  </a:cubicBezTo>
                  <a:cubicBezTo>
                    <a:pt x="1302" y="151"/>
                    <a:pt x="1292" y="182"/>
                    <a:pt x="1282" y="224"/>
                  </a:cubicBezTo>
                  <a:cubicBezTo>
                    <a:pt x="1261" y="286"/>
                    <a:pt x="1240" y="359"/>
                    <a:pt x="1230" y="432"/>
                  </a:cubicBezTo>
                  <a:cubicBezTo>
                    <a:pt x="1198" y="568"/>
                    <a:pt x="1177" y="714"/>
                    <a:pt x="1167" y="859"/>
                  </a:cubicBezTo>
                  <a:cubicBezTo>
                    <a:pt x="1167" y="943"/>
                    <a:pt x="1157" y="1026"/>
                    <a:pt x="1167" y="1109"/>
                  </a:cubicBezTo>
                  <a:cubicBezTo>
                    <a:pt x="1167" y="1099"/>
                    <a:pt x="1177" y="1088"/>
                    <a:pt x="1188" y="1088"/>
                  </a:cubicBezTo>
                  <a:cubicBezTo>
                    <a:pt x="865" y="984"/>
                    <a:pt x="552" y="839"/>
                    <a:pt x="250" y="672"/>
                  </a:cubicBezTo>
                  <a:cubicBezTo>
                    <a:pt x="209" y="651"/>
                    <a:pt x="167" y="630"/>
                    <a:pt x="125" y="609"/>
                  </a:cubicBezTo>
                  <a:cubicBezTo>
                    <a:pt x="105" y="589"/>
                    <a:pt x="84" y="578"/>
                    <a:pt x="63" y="568"/>
                  </a:cubicBezTo>
                  <a:cubicBezTo>
                    <a:pt x="42" y="557"/>
                    <a:pt x="21" y="547"/>
                    <a:pt x="0" y="54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5"/>
            <p:cNvSpPr/>
            <p:nvPr/>
          </p:nvSpPr>
          <p:spPr>
            <a:xfrm>
              <a:off x="3485994" y="2130922"/>
              <a:ext cx="273136" cy="96534"/>
            </a:xfrm>
            <a:custGeom>
              <a:rect b="b" l="l" r="r" t="t"/>
              <a:pathLst>
                <a:path extrusionOk="0" h="469" w="1327">
                  <a:moveTo>
                    <a:pt x="0" y="11"/>
                  </a:moveTo>
                  <a:lnTo>
                    <a:pt x="0" y="11"/>
                  </a:lnTo>
                  <a:cubicBezTo>
                    <a:pt x="21" y="21"/>
                    <a:pt x="32" y="32"/>
                    <a:pt x="53" y="32"/>
                  </a:cubicBezTo>
                  <a:cubicBezTo>
                    <a:pt x="73" y="42"/>
                    <a:pt x="94" y="52"/>
                    <a:pt x="115" y="63"/>
                  </a:cubicBezTo>
                  <a:cubicBezTo>
                    <a:pt x="157" y="84"/>
                    <a:pt x="198" y="104"/>
                    <a:pt x="240" y="115"/>
                  </a:cubicBezTo>
                  <a:cubicBezTo>
                    <a:pt x="323" y="157"/>
                    <a:pt x="407" y="188"/>
                    <a:pt x="490" y="219"/>
                  </a:cubicBezTo>
                  <a:cubicBezTo>
                    <a:pt x="667" y="282"/>
                    <a:pt x="844" y="344"/>
                    <a:pt x="1011" y="396"/>
                  </a:cubicBezTo>
                  <a:cubicBezTo>
                    <a:pt x="1063" y="407"/>
                    <a:pt x="1115" y="417"/>
                    <a:pt x="1167" y="438"/>
                  </a:cubicBezTo>
                  <a:cubicBezTo>
                    <a:pt x="1188" y="438"/>
                    <a:pt x="1209" y="448"/>
                    <a:pt x="1240" y="459"/>
                  </a:cubicBezTo>
                  <a:cubicBezTo>
                    <a:pt x="1261" y="459"/>
                    <a:pt x="1292" y="469"/>
                    <a:pt x="1313" y="469"/>
                  </a:cubicBezTo>
                  <a:cubicBezTo>
                    <a:pt x="1323" y="469"/>
                    <a:pt x="1334" y="448"/>
                    <a:pt x="1323" y="438"/>
                  </a:cubicBezTo>
                  <a:cubicBezTo>
                    <a:pt x="1303" y="427"/>
                    <a:pt x="1282" y="417"/>
                    <a:pt x="1261" y="417"/>
                  </a:cubicBezTo>
                  <a:cubicBezTo>
                    <a:pt x="1240" y="407"/>
                    <a:pt x="1219" y="407"/>
                    <a:pt x="1188" y="396"/>
                  </a:cubicBezTo>
                  <a:cubicBezTo>
                    <a:pt x="1146" y="386"/>
                    <a:pt x="1105" y="375"/>
                    <a:pt x="1063" y="365"/>
                  </a:cubicBezTo>
                  <a:cubicBezTo>
                    <a:pt x="969" y="334"/>
                    <a:pt x="886" y="302"/>
                    <a:pt x="803" y="282"/>
                  </a:cubicBezTo>
                  <a:cubicBezTo>
                    <a:pt x="625" y="219"/>
                    <a:pt x="448" y="157"/>
                    <a:pt x="282" y="94"/>
                  </a:cubicBezTo>
                  <a:cubicBezTo>
                    <a:pt x="230" y="73"/>
                    <a:pt x="178" y="52"/>
                    <a:pt x="136" y="32"/>
                  </a:cubicBezTo>
                  <a:cubicBezTo>
                    <a:pt x="115" y="21"/>
                    <a:pt x="94" y="11"/>
                    <a:pt x="73" y="11"/>
                  </a:cubicBezTo>
                  <a:cubicBezTo>
                    <a:pt x="42" y="0"/>
                    <a:pt x="21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5"/>
            <p:cNvSpPr/>
            <p:nvPr/>
          </p:nvSpPr>
          <p:spPr>
            <a:xfrm>
              <a:off x="4510814" y="2431226"/>
              <a:ext cx="161782" cy="29845"/>
            </a:xfrm>
            <a:custGeom>
              <a:rect b="b" l="l" r="r" t="t"/>
              <a:pathLst>
                <a:path extrusionOk="0" h="145" w="786">
                  <a:moveTo>
                    <a:pt x="0" y="145"/>
                  </a:moveTo>
                  <a:lnTo>
                    <a:pt x="0" y="145"/>
                  </a:lnTo>
                  <a:cubicBezTo>
                    <a:pt x="135" y="125"/>
                    <a:pt x="270" y="114"/>
                    <a:pt x="395" y="93"/>
                  </a:cubicBezTo>
                  <a:cubicBezTo>
                    <a:pt x="468" y="83"/>
                    <a:pt x="531" y="72"/>
                    <a:pt x="593" y="52"/>
                  </a:cubicBezTo>
                  <a:cubicBezTo>
                    <a:pt x="625" y="52"/>
                    <a:pt x="656" y="41"/>
                    <a:pt x="687" y="41"/>
                  </a:cubicBezTo>
                  <a:cubicBezTo>
                    <a:pt x="718" y="31"/>
                    <a:pt x="760" y="20"/>
                    <a:pt x="781" y="10"/>
                  </a:cubicBezTo>
                  <a:cubicBezTo>
                    <a:pt x="791" y="10"/>
                    <a:pt x="781" y="0"/>
                    <a:pt x="781" y="0"/>
                  </a:cubicBezTo>
                  <a:cubicBezTo>
                    <a:pt x="750" y="0"/>
                    <a:pt x="718" y="10"/>
                    <a:pt x="687" y="10"/>
                  </a:cubicBezTo>
                  <a:cubicBezTo>
                    <a:pt x="656" y="20"/>
                    <a:pt x="614" y="20"/>
                    <a:pt x="583" y="31"/>
                  </a:cubicBezTo>
                  <a:cubicBezTo>
                    <a:pt x="520" y="41"/>
                    <a:pt x="458" y="52"/>
                    <a:pt x="395" y="72"/>
                  </a:cubicBezTo>
                  <a:cubicBezTo>
                    <a:pt x="260" y="93"/>
                    <a:pt x="135" y="125"/>
                    <a:pt x="0" y="14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5"/>
            <p:cNvSpPr/>
            <p:nvPr/>
          </p:nvSpPr>
          <p:spPr>
            <a:xfrm>
              <a:off x="4568240" y="2454690"/>
              <a:ext cx="13173" cy="121234"/>
            </a:xfrm>
            <a:custGeom>
              <a:rect b="b" l="l" r="r" t="t"/>
              <a:pathLst>
                <a:path extrusionOk="0" h="589" w="64">
                  <a:moveTo>
                    <a:pt x="64" y="584"/>
                  </a:moveTo>
                  <a:lnTo>
                    <a:pt x="64" y="584"/>
                  </a:lnTo>
                  <a:cubicBezTo>
                    <a:pt x="64" y="531"/>
                    <a:pt x="64" y="479"/>
                    <a:pt x="54" y="438"/>
                  </a:cubicBezTo>
                  <a:cubicBezTo>
                    <a:pt x="54" y="386"/>
                    <a:pt x="54" y="334"/>
                    <a:pt x="44" y="281"/>
                  </a:cubicBezTo>
                  <a:cubicBezTo>
                    <a:pt x="44" y="229"/>
                    <a:pt x="44" y="188"/>
                    <a:pt x="33" y="136"/>
                  </a:cubicBezTo>
                  <a:cubicBezTo>
                    <a:pt x="33" y="115"/>
                    <a:pt x="33" y="84"/>
                    <a:pt x="33" y="63"/>
                  </a:cubicBezTo>
                  <a:cubicBezTo>
                    <a:pt x="33" y="42"/>
                    <a:pt x="33" y="11"/>
                    <a:pt x="2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-9" y="11"/>
                    <a:pt x="2" y="42"/>
                    <a:pt x="2" y="63"/>
                  </a:cubicBezTo>
                  <a:cubicBezTo>
                    <a:pt x="2" y="84"/>
                    <a:pt x="2" y="104"/>
                    <a:pt x="2" y="136"/>
                  </a:cubicBezTo>
                  <a:cubicBezTo>
                    <a:pt x="12" y="177"/>
                    <a:pt x="12" y="229"/>
                    <a:pt x="12" y="281"/>
                  </a:cubicBezTo>
                  <a:cubicBezTo>
                    <a:pt x="23" y="334"/>
                    <a:pt x="23" y="386"/>
                    <a:pt x="33" y="427"/>
                  </a:cubicBezTo>
                  <a:cubicBezTo>
                    <a:pt x="33" y="479"/>
                    <a:pt x="44" y="531"/>
                    <a:pt x="54" y="584"/>
                  </a:cubicBezTo>
                  <a:cubicBezTo>
                    <a:pt x="54" y="584"/>
                    <a:pt x="64" y="594"/>
                    <a:pt x="64" y="58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5"/>
            <p:cNvSpPr/>
            <p:nvPr/>
          </p:nvSpPr>
          <p:spPr>
            <a:xfrm>
              <a:off x="4579354" y="2516439"/>
              <a:ext cx="55780" cy="58456"/>
            </a:xfrm>
            <a:custGeom>
              <a:rect b="b" l="l" r="r" t="t"/>
              <a:pathLst>
                <a:path extrusionOk="0" h="284" w="271">
                  <a:moveTo>
                    <a:pt x="0" y="284"/>
                  </a:moveTo>
                  <a:lnTo>
                    <a:pt x="0" y="284"/>
                  </a:lnTo>
                  <a:cubicBezTo>
                    <a:pt x="52" y="200"/>
                    <a:pt x="83" y="106"/>
                    <a:pt x="125" y="23"/>
                  </a:cubicBezTo>
                  <a:lnTo>
                    <a:pt x="115" y="34"/>
                  </a:lnTo>
                  <a:cubicBezTo>
                    <a:pt x="115" y="23"/>
                    <a:pt x="115" y="23"/>
                    <a:pt x="115" y="34"/>
                  </a:cubicBezTo>
                  <a:lnTo>
                    <a:pt x="115" y="34"/>
                  </a:lnTo>
                  <a:cubicBezTo>
                    <a:pt x="115" y="44"/>
                    <a:pt x="115" y="44"/>
                    <a:pt x="125" y="54"/>
                  </a:cubicBezTo>
                  <a:cubicBezTo>
                    <a:pt x="125" y="65"/>
                    <a:pt x="125" y="75"/>
                    <a:pt x="135" y="86"/>
                  </a:cubicBezTo>
                  <a:cubicBezTo>
                    <a:pt x="146" y="106"/>
                    <a:pt x="156" y="127"/>
                    <a:pt x="167" y="138"/>
                  </a:cubicBezTo>
                  <a:cubicBezTo>
                    <a:pt x="177" y="159"/>
                    <a:pt x="198" y="179"/>
                    <a:pt x="208" y="200"/>
                  </a:cubicBezTo>
                  <a:cubicBezTo>
                    <a:pt x="219" y="211"/>
                    <a:pt x="219" y="221"/>
                    <a:pt x="229" y="231"/>
                  </a:cubicBezTo>
                  <a:cubicBezTo>
                    <a:pt x="240" y="242"/>
                    <a:pt x="240" y="242"/>
                    <a:pt x="260" y="242"/>
                  </a:cubicBezTo>
                  <a:cubicBezTo>
                    <a:pt x="260" y="242"/>
                    <a:pt x="271" y="242"/>
                    <a:pt x="271" y="231"/>
                  </a:cubicBezTo>
                  <a:cubicBezTo>
                    <a:pt x="271" y="221"/>
                    <a:pt x="260" y="211"/>
                    <a:pt x="250" y="200"/>
                  </a:cubicBezTo>
                  <a:cubicBezTo>
                    <a:pt x="250" y="190"/>
                    <a:pt x="240" y="179"/>
                    <a:pt x="229" y="169"/>
                  </a:cubicBezTo>
                  <a:cubicBezTo>
                    <a:pt x="219" y="148"/>
                    <a:pt x="198" y="127"/>
                    <a:pt x="187" y="106"/>
                  </a:cubicBezTo>
                  <a:cubicBezTo>
                    <a:pt x="177" y="86"/>
                    <a:pt x="167" y="65"/>
                    <a:pt x="156" y="44"/>
                  </a:cubicBezTo>
                  <a:cubicBezTo>
                    <a:pt x="146" y="23"/>
                    <a:pt x="135" y="-8"/>
                    <a:pt x="115" y="2"/>
                  </a:cubicBezTo>
                  <a:cubicBezTo>
                    <a:pt x="104" y="2"/>
                    <a:pt x="104" y="2"/>
                    <a:pt x="104" y="13"/>
                  </a:cubicBezTo>
                  <a:cubicBezTo>
                    <a:pt x="62" y="96"/>
                    <a:pt x="21" y="190"/>
                    <a:pt x="0" y="28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5"/>
            <p:cNvSpPr/>
            <p:nvPr/>
          </p:nvSpPr>
          <p:spPr>
            <a:xfrm>
              <a:off x="4615374" y="2442547"/>
              <a:ext cx="17496" cy="123704"/>
            </a:xfrm>
            <a:custGeom>
              <a:rect b="b" l="l" r="r" t="t"/>
              <a:pathLst>
                <a:path extrusionOk="0" h="601" w="85">
                  <a:moveTo>
                    <a:pt x="85" y="601"/>
                  </a:moveTo>
                  <a:lnTo>
                    <a:pt x="85" y="601"/>
                  </a:lnTo>
                  <a:cubicBezTo>
                    <a:pt x="85" y="570"/>
                    <a:pt x="85" y="549"/>
                    <a:pt x="85" y="528"/>
                  </a:cubicBezTo>
                  <a:cubicBezTo>
                    <a:pt x="75" y="497"/>
                    <a:pt x="75" y="476"/>
                    <a:pt x="75" y="455"/>
                  </a:cubicBezTo>
                  <a:cubicBezTo>
                    <a:pt x="65" y="403"/>
                    <a:pt x="54" y="361"/>
                    <a:pt x="54" y="309"/>
                  </a:cubicBezTo>
                  <a:cubicBezTo>
                    <a:pt x="44" y="257"/>
                    <a:pt x="44" y="215"/>
                    <a:pt x="44" y="163"/>
                  </a:cubicBezTo>
                  <a:cubicBezTo>
                    <a:pt x="44" y="143"/>
                    <a:pt x="44" y="122"/>
                    <a:pt x="44" y="90"/>
                  </a:cubicBezTo>
                  <a:cubicBezTo>
                    <a:pt x="44" y="80"/>
                    <a:pt x="33" y="70"/>
                    <a:pt x="33" y="59"/>
                  </a:cubicBezTo>
                  <a:cubicBezTo>
                    <a:pt x="33" y="49"/>
                    <a:pt x="33" y="38"/>
                    <a:pt x="33" y="2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23" y="28"/>
                    <a:pt x="23" y="28"/>
                    <a:pt x="12" y="28"/>
                  </a:cubicBezTo>
                  <a:lnTo>
                    <a:pt x="12" y="17"/>
                  </a:lnTo>
                  <a:lnTo>
                    <a:pt x="12" y="17"/>
                  </a:lnTo>
                  <a:lnTo>
                    <a:pt x="12" y="28"/>
                  </a:lnTo>
                  <a:lnTo>
                    <a:pt x="12" y="28"/>
                  </a:lnTo>
                  <a:cubicBezTo>
                    <a:pt x="12" y="38"/>
                    <a:pt x="23" y="38"/>
                    <a:pt x="33" y="3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44" y="28"/>
                    <a:pt x="44" y="17"/>
                    <a:pt x="33" y="7"/>
                  </a:cubicBezTo>
                  <a:lnTo>
                    <a:pt x="33" y="7"/>
                  </a:lnTo>
                  <a:cubicBezTo>
                    <a:pt x="33" y="-3"/>
                    <a:pt x="23" y="-3"/>
                    <a:pt x="12" y="7"/>
                  </a:cubicBezTo>
                  <a:cubicBezTo>
                    <a:pt x="-8" y="17"/>
                    <a:pt x="2" y="38"/>
                    <a:pt x="2" y="59"/>
                  </a:cubicBezTo>
                  <a:cubicBezTo>
                    <a:pt x="2" y="80"/>
                    <a:pt x="2" y="111"/>
                    <a:pt x="12" y="132"/>
                  </a:cubicBezTo>
                  <a:cubicBezTo>
                    <a:pt x="12" y="184"/>
                    <a:pt x="12" y="236"/>
                    <a:pt x="23" y="288"/>
                  </a:cubicBezTo>
                  <a:cubicBezTo>
                    <a:pt x="23" y="340"/>
                    <a:pt x="33" y="393"/>
                    <a:pt x="44" y="445"/>
                  </a:cubicBezTo>
                  <a:cubicBezTo>
                    <a:pt x="44" y="465"/>
                    <a:pt x="44" y="497"/>
                    <a:pt x="54" y="518"/>
                  </a:cubicBezTo>
                  <a:cubicBezTo>
                    <a:pt x="54" y="549"/>
                    <a:pt x="65" y="570"/>
                    <a:pt x="75" y="601"/>
                  </a:cubicBezTo>
                  <a:lnTo>
                    <a:pt x="85" y="60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5"/>
            <p:cNvSpPr/>
            <p:nvPr/>
          </p:nvSpPr>
          <p:spPr>
            <a:xfrm>
              <a:off x="3797000" y="1648666"/>
              <a:ext cx="163017" cy="23465"/>
            </a:xfrm>
            <a:custGeom>
              <a:rect b="b" l="l" r="r" t="t"/>
              <a:pathLst>
                <a:path extrusionOk="0" h="114" w="792">
                  <a:moveTo>
                    <a:pt x="792" y="104"/>
                  </a:moveTo>
                  <a:lnTo>
                    <a:pt x="792" y="104"/>
                  </a:lnTo>
                  <a:cubicBezTo>
                    <a:pt x="729" y="83"/>
                    <a:pt x="656" y="93"/>
                    <a:pt x="594" y="83"/>
                  </a:cubicBezTo>
                  <a:cubicBezTo>
                    <a:pt x="531" y="72"/>
                    <a:pt x="458" y="62"/>
                    <a:pt x="396" y="52"/>
                  </a:cubicBezTo>
                  <a:cubicBezTo>
                    <a:pt x="333" y="41"/>
                    <a:pt x="271" y="31"/>
                    <a:pt x="198" y="20"/>
                  </a:cubicBezTo>
                  <a:cubicBezTo>
                    <a:pt x="167" y="20"/>
                    <a:pt x="135" y="10"/>
                    <a:pt x="104" y="10"/>
                  </a:cubicBezTo>
                  <a:cubicBezTo>
                    <a:pt x="73" y="0"/>
                    <a:pt x="42" y="0"/>
                    <a:pt x="0" y="0"/>
                  </a:cubicBezTo>
                  <a:lnTo>
                    <a:pt x="0" y="10"/>
                  </a:lnTo>
                  <a:cubicBezTo>
                    <a:pt x="31" y="20"/>
                    <a:pt x="62" y="31"/>
                    <a:pt x="94" y="31"/>
                  </a:cubicBezTo>
                  <a:cubicBezTo>
                    <a:pt x="125" y="41"/>
                    <a:pt x="156" y="41"/>
                    <a:pt x="198" y="52"/>
                  </a:cubicBezTo>
                  <a:cubicBezTo>
                    <a:pt x="260" y="62"/>
                    <a:pt x="323" y="72"/>
                    <a:pt x="396" y="83"/>
                  </a:cubicBezTo>
                  <a:cubicBezTo>
                    <a:pt x="458" y="93"/>
                    <a:pt x="521" y="104"/>
                    <a:pt x="594" y="114"/>
                  </a:cubicBezTo>
                  <a:cubicBezTo>
                    <a:pt x="656" y="114"/>
                    <a:pt x="719" y="114"/>
                    <a:pt x="792" y="10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5"/>
            <p:cNvSpPr/>
            <p:nvPr/>
          </p:nvSpPr>
          <p:spPr>
            <a:xfrm>
              <a:off x="3837755" y="1657105"/>
              <a:ext cx="8439" cy="36020"/>
            </a:xfrm>
            <a:custGeom>
              <a:rect b="b" l="l" r="r" t="t"/>
              <a:pathLst>
                <a:path extrusionOk="0" h="175" w="41">
                  <a:moveTo>
                    <a:pt x="21" y="0"/>
                  </a:moveTo>
                  <a:lnTo>
                    <a:pt x="21" y="0"/>
                  </a:lnTo>
                  <a:cubicBezTo>
                    <a:pt x="10" y="11"/>
                    <a:pt x="10" y="31"/>
                    <a:pt x="10" y="42"/>
                  </a:cubicBezTo>
                  <a:cubicBezTo>
                    <a:pt x="10" y="52"/>
                    <a:pt x="10" y="63"/>
                    <a:pt x="10" y="73"/>
                  </a:cubicBezTo>
                  <a:cubicBezTo>
                    <a:pt x="0" y="104"/>
                    <a:pt x="0" y="136"/>
                    <a:pt x="0" y="167"/>
                  </a:cubicBezTo>
                  <a:cubicBezTo>
                    <a:pt x="0" y="177"/>
                    <a:pt x="10" y="177"/>
                    <a:pt x="21" y="167"/>
                  </a:cubicBezTo>
                  <a:lnTo>
                    <a:pt x="21" y="167"/>
                  </a:lnTo>
                  <a:cubicBezTo>
                    <a:pt x="31" y="167"/>
                    <a:pt x="21" y="146"/>
                    <a:pt x="10" y="146"/>
                  </a:cubicBezTo>
                  <a:lnTo>
                    <a:pt x="10" y="146"/>
                  </a:lnTo>
                  <a:cubicBezTo>
                    <a:pt x="10" y="156"/>
                    <a:pt x="21" y="156"/>
                    <a:pt x="21" y="167"/>
                  </a:cubicBezTo>
                  <a:cubicBezTo>
                    <a:pt x="31" y="136"/>
                    <a:pt x="31" y="104"/>
                    <a:pt x="31" y="84"/>
                  </a:cubicBezTo>
                  <a:cubicBezTo>
                    <a:pt x="31" y="63"/>
                    <a:pt x="41" y="52"/>
                    <a:pt x="41" y="42"/>
                  </a:cubicBezTo>
                  <a:cubicBezTo>
                    <a:pt x="41" y="31"/>
                    <a:pt x="41" y="11"/>
                    <a:pt x="31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8000" lIns="90000" spcFirstLastPara="1" rIns="90000" wrap="square" tIns="18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5"/>
            <p:cNvSpPr/>
            <p:nvPr/>
          </p:nvSpPr>
          <p:spPr>
            <a:xfrm>
              <a:off x="3839813" y="1667808"/>
              <a:ext cx="73893" cy="61132"/>
            </a:xfrm>
            <a:custGeom>
              <a:rect b="b" l="l" r="r" t="t"/>
              <a:pathLst>
                <a:path extrusionOk="0" h="297" w="359">
                  <a:moveTo>
                    <a:pt x="0" y="115"/>
                  </a:moveTo>
                  <a:lnTo>
                    <a:pt x="0" y="115"/>
                  </a:lnTo>
                  <a:cubicBezTo>
                    <a:pt x="11" y="125"/>
                    <a:pt x="21" y="146"/>
                    <a:pt x="31" y="146"/>
                  </a:cubicBezTo>
                  <a:cubicBezTo>
                    <a:pt x="42" y="157"/>
                    <a:pt x="52" y="167"/>
                    <a:pt x="73" y="177"/>
                  </a:cubicBezTo>
                  <a:cubicBezTo>
                    <a:pt x="94" y="198"/>
                    <a:pt x="125" y="209"/>
                    <a:pt x="156" y="219"/>
                  </a:cubicBezTo>
                  <a:cubicBezTo>
                    <a:pt x="209" y="250"/>
                    <a:pt x="271" y="271"/>
                    <a:pt x="323" y="292"/>
                  </a:cubicBezTo>
                  <a:cubicBezTo>
                    <a:pt x="334" y="302"/>
                    <a:pt x="344" y="292"/>
                    <a:pt x="344" y="282"/>
                  </a:cubicBezTo>
                  <a:cubicBezTo>
                    <a:pt x="344" y="240"/>
                    <a:pt x="344" y="188"/>
                    <a:pt x="344" y="146"/>
                  </a:cubicBezTo>
                  <a:cubicBezTo>
                    <a:pt x="344" y="125"/>
                    <a:pt x="354" y="104"/>
                    <a:pt x="354" y="84"/>
                  </a:cubicBezTo>
                  <a:cubicBezTo>
                    <a:pt x="354" y="73"/>
                    <a:pt x="354" y="63"/>
                    <a:pt x="354" y="52"/>
                  </a:cubicBezTo>
                  <a:cubicBezTo>
                    <a:pt x="354" y="52"/>
                    <a:pt x="354" y="32"/>
                    <a:pt x="354" y="21"/>
                  </a:cubicBezTo>
                  <a:cubicBezTo>
                    <a:pt x="354" y="32"/>
                    <a:pt x="344" y="32"/>
                    <a:pt x="344" y="32"/>
                  </a:cubicBezTo>
                  <a:lnTo>
                    <a:pt x="344" y="32"/>
                  </a:lnTo>
                  <a:cubicBezTo>
                    <a:pt x="365" y="32"/>
                    <a:pt x="365" y="0"/>
                    <a:pt x="344" y="0"/>
                  </a:cubicBezTo>
                  <a:lnTo>
                    <a:pt x="344" y="0"/>
                  </a:lnTo>
                  <a:lnTo>
                    <a:pt x="334" y="0"/>
                  </a:lnTo>
                  <a:cubicBezTo>
                    <a:pt x="323" y="21"/>
                    <a:pt x="323" y="42"/>
                    <a:pt x="323" y="63"/>
                  </a:cubicBezTo>
                  <a:cubicBezTo>
                    <a:pt x="323" y="84"/>
                    <a:pt x="313" y="104"/>
                    <a:pt x="313" y="136"/>
                  </a:cubicBezTo>
                  <a:cubicBezTo>
                    <a:pt x="313" y="177"/>
                    <a:pt x="313" y="229"/>
                    <a:pt x="313" y="282"/>
                  </a:cubicBezTo>
                  <a:cubicBezTo>
                    <a:pt x="323" y="271"/>
                    <a:pt x="323" y="271"/>
                    <a:pt x="334" y="261"/>
                  </a:cubicBezTo>
                  <a:cubicBezTo>
                    <a:pt x="271" y="240"/>
                    <a:pt x="219" y="219"/>
                    <a:pt x="167" y="198"/>
                  </a:cubicBezTo>
                  <a:cubicBezTo>
                    <a:pt x="136" y="177"/>
                    <a:pt x="115" y="167"/>
                    <a:pt x="84" y="157"/>
                  </a:cubicBezTo>
                  <a:cubicBezTo>
                    <a:pt x="73" y="146"/>
                    <a:pt x="63" y="136"/>
                    <a:pt x="42" y="136"/>
                  </a:cubicBezTo>
                  <a:cubicBezTo>
                    <a:pt x="31" y="125"/>
                    <a:pt x="21" y="125"/>
                    <a:pt x="0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0" name="Google Shape;1020;p35"/>
            <p:cNvGrpSpPr/>
            <p:nvPr/>
          </p:nvGrpSpPr>
          <p:grpSpPr>
            <a:xfrm>
              <a:off x="5825533" y="480431"/>
              <a:ext cx="160925" cy="200192"/>
              <a:chOff x="6477005" y="1095765"/>
              <a:chExt cx="239400" cy="297860"/>
            </a:xfrm>
          </p:grpSpPr>
          <p:sp>
            <p:nvSpPr>
              <p:cNvPr id="1021" name="Google Shape;1021;p35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35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35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35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025" name="Google Shape;1025;p35"/>
            <p:cNvGrpSpPr/>
            <p:nvPr/>
          </p:nvGrpSpPr>
          <p:grpSpPr>
            <a:xfrm>
              <a:off x="3028098" y="2207181"/>
              <a:ext cx="162135" cy="203001"/>
              <a:chOff x="6475205" y="1095765"/>
              <a:chExt cx="241200" cy="302040"/>
            </a:xfrm>
          </p:grpSpPr>
          <p:sp>
            <p:nvSpPr>
              <p:cNvPr id="1026" name="Google Shape;1026;p35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35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35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35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35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031" name="Google Shape;1031;p35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sp>
          <p:nvSpPr>
            <p:cNvPr id="1032" name="Google Shape;1032;p35"/>
            <p:cNvSpPr/>
            <p:nvPr/>
          </p:nvSpPr>
          <p:spPr>
            <a:xfrm rot="-505354">
              <a:off x="4941742" y="1923211"/>
              <a:ext cx="132480" cy="512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5"/>
            <p:cNvSpPr/>
            <p:nvPr/>
          </p:nvSpPr>
          <p:spPr>
            <a:xfrm rot="-505354">
              <a:off x="4862107" y="1968004"/>
              <a:ext cx="212480" cy="5973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5"/>
            <p:cNvSpPr/>
            <p:nvPr/>
          </p:nvSpPr>
          <p:spPr>
            <a:xfrm rot="-505354">
              <a:off x="4959230" y="1987889"/>
              <a:ext cx="114773" cy="6827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 rot="-505354">
              <a:off x="5014867" y="2345411"/>
              <a:ext cx="132480" cy="512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5"/>
            <p:cNvSpPr/>
            <p:nvPr/>
          </p:nvSpPr>
          <p:spPr>
            <a:xfrm flipH="1" rot="-753572">
              <a:off x="4945108" y="2383229"/>
              <a:ext cx="212479" cy="5973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5"/>
            <p:cNvSpPr/>
            <p:nvPr/>
          </p:nvSpPr>
          <p:spPr>
            <a:xfrm rot="-505354">
              <a:off x="4976905" y="2430939"/>
              <a:ext cx="114773" cy="6827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3564458" y="1389311"/>
              <a:ext cx="182670" cy="706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3564458" y="1434663"/>
              <a:ext cx="158255" cy="9413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5"/>
            <p:cNvSpPr/>
            <p:nvPr/>
          </p:nvSpPr>
          <p:spPr>
            <a:xfrm rot="231488">
              <a:off x="3568033" y="1618713"/>
              <a:ext cx="158255" cy="9413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5"/>
            <p:cNvSpPr/>
            <p:nvPr/>
          </p:nvSpPr>
          <p:spPr>
            <a:xfrm rot="311089">
              <a:off x="3572783" y="1650636"/>
              <a:ext cx="182671" cy="706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44"/>
          <p:cNvSpPr txBox="1"/>
          <p:nvPr>
            <p:ph type="title"/>
          </p:nvPr>
        </p:nvSpPr>
        <p:spPr>
          <a:xfrm>
            <a:off x="1901875" y="2157355"/>
            <a:ext cx="40152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Etapas</a:t>
            </a:r>
            <a:r>
              <a:rPr lang="en"/>
              <a:t> del proyecto</a:t>
            </a:r>
            <a:endParaRPr/>
          </a:p>
        </p:txBody>
      </p:sp>
      <p:sp>
        <p:nvSpPr>
          <p:cNvPr id="1913" name="Google Shape;1913;p44"/>
          <p:cNvSpPr txBox="1"/>
          <p:nvPr>
            <p:ph idx="2" type="title"/>
          </p:nvPr>
        </p:nvSpPr>
        <p:spPr>
          <a:xfrm>
            <a:off x="713225" y="2240741"/>
            <a:ext cx="1044900" cy="6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03</a:t>
            </a:r>
            <a:endParaRPr sz="4300"/>
          </a:p>
        </p:txBody>
      </p:sp>
      <p:grpSp>
        <p:nvGrpSpPr>
          <p:cNvPr id="1914" name="Google Shape;1914;p44"/>
          <p:cNvGrpSpPr/>
          <p:nvPr/>
        </p:nvGrpSpPr>
        <p:grpSpPr>
          <a:xfrm>
            <a:off x="5291248" y="1065981"/>
            <a:ext cx="3378035" cy="3011544"/>
            <a:chOff x="300148" y="1269556"/>
            <a:chExt cx="3378035" cy="3011544"/>
          </a:xfrm>
        </p:grpSpPr>
        <p:sp>
          <p:nvSpPr>
            <p:cNvPr id="1915" name="Google Shape;1915;p44"/>
            <p:cNvSpPr/>
            <p:nvPr/>
          </p:nvSpPr>
          <p:spPr>
            <a:xfrm>
              <a:off x="993875" y="3698500"/>
              <a:ext cx="2609400" cy="582600"/>
            </a:xfrm>
            <a:prstGeom prst="ellipse">
              <a:avLst/>
            </a:prstGeom>
            <a:solidFill>
              <a:srgbClr val="2C392F">
                <a:alpha val="259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1916" name="Google Shape;1916;p44"/>
            <p:cNvSpPr/>
            <p:nvPr/>
          </p:nvSpPr>
          <p:spPr>
            <a:xfrm>
              <a:off x="562241" y="1761012"/>
              <a:ext cx="829995" cy="961407"/>
            </a:xfrm>
            <a:custGeom>
              <a:rect b="b" l="l" r="r" t="t"/>
              <a:pathLst>
                <a:path extrusionOk="0" h="3936" w="3398">
                  <a:moveTo>
                    <a:pt x="3072" y="3936"/>
                  </a:moveTo>
                  <a:lnTo>
                    <a:pt x="3072" y="3936"/>
                  </a:lnTo>
                  <a:cubicBezTo>
                    <a:pt x="3052" y="3906"/>
                    <a:pt x="3031" y="3885"/>
                    <a:pt x="3000" y="3864"/>
                  </a:cubicBezTo>
                  <a:cubicBezTo>
                    <a:pt x="2937" y="3812"/>
                    <a:pt x="2864" y="3791"/>
                    <a:pt x="2791" y="3770"/>
                  </a:cubicBezTo>
                  <a:cubicBezTo>
                    <a:pt x="2781" y="3760"/>
                    <a:pt x="2760" y="3760"/>
                    <a:pt x="2750" y="3760"/>
                  </a:cubicBezTo>
                  <a:cubicBezTo>
                    <a:pt x="2687" y="3739"/>
                    <a:pt x="2635" y="3729"/>
                    <a:pt x="2572" y="3698"/>
                  </a:cubicBezTo>
                  <a:cubicBezTo>
                    <a:pt x="2437" y="3645"/>
                    <a:pt x="2343" y="3520"/>
                    <a:pt x="2270" y="3406"/>
                  </a:cubicBezTo>
                  <a:cubicBezTo>
                    <a:pt x="2260" y="3375"/>
                    <a:pt x="2239" y="3354"/>
                    <a:pt x="2229" y="3333"/>
                  </a:cubicBezTo>
                  <a:cubicBezTo>
                    <a:pt x="2156" y="3229"/>
                    <a:pt x="2083" y="3114"/>
                    <a:pt x="1979" y="3031"/>
                  </a:cubicBezTo>
                  <a:cubicBezTo>
                    <a:pt x="1916" y="2979"/>
                    <a:pt x="1843" y="2948"/>
                    <a:pt x="1770" y="2916"/>
                  </a:cubicBezTo>
                  <a:cubicBezTo>
                    <a:pt x="1750" y="2906"/>
                    <a:pt x="1739" y="2895"/>
                    <a:pt x="1718" y="2885"/>
                  </a:cubicBezTo>
                  <a:cubicBezTo>
                    <a:pt x="1635" y="2843"/>
                    <a:pt x="1562" y="2802"/>
                    <a:pt x="1500" y="2750"/>
                  </a:cubicBezTo>
                  <a:cubicBezTo>
                    <a:pt x="1375" y="2635"/>
                    <a:pt x="1281" y="2479"/>
                    <a:pt x="1239" y="2302"/>
                  </a:cubicBezTo>
                  <a:cubicBezTo>
                    <a:pt x="1229" y="2270"/>
                    <a:pt x="1229" y="2239"/>
                    <a:pt x="1218" y="2208"/>
                  </a:cubicBezTo>
                  <a:cubicBezTo>
                    <a:pt x="1208" y="2145"/>
                    <a:pt x="1187" y="2073"/>
                    <a:pt x="1166" y="2010"/>
                  </a:cubicBezTo>
                  <a:cubicBezTo>
                    <a:pt x="1145" y="1927"/>
                    <a:pt x="1093" y="1843"/>
                    <a:pt x="1031" y="1770"/>
                  </a:cubicBezTo>
                  <a:cubicBezTo>
                    <a:pt x="968" y="1708"/>
                    <a:pt x="895" y="1645"/>
                    <a:pt x="833" y="1583"/>
                  </a:cubicBezTo>
                  <a:cubicBezTo>
                    <a:pt x="781" y="1541"/>
                    <a:pt x="718" y="1500"/>
                    <a:pt x="677" y="1448"/>
                  </a:cubicBezTo>
                  <a:cubicBezTo>
                    <a:pt x="614" y="1385"/>
                    <a:pt x="562" y="1323"/>
                    <a:pt x="541" y="1260"/>
                  </a:cubicBezTo>
                  <a:cubicBezTo>
                    <a:pt x="489" y="1177"/>
                    <a:pt x="479" y="1073"/>
                    <a:pt x="458" y="989"/>
                  </a:cubicBezTo>
                  <a:cubicBezTo>
                    <a:pt x="458" y="968"/>
                    <a:pt x="458" y="937"/>
                    <a:pt x="458" y="916"/>
                  </a:cubicBezTo>
                  <a:cubicBezTo>
                    <a:pt x="447" y="843"/>
                    <a:pt x="437" y="770"/>
                    <a:pt x="416" y="698"/>
                  </a:cubicBezTo>
                  <a:cubicBezTo>
                    <a:pt x="395" y="604"/>
                    <a:pt x="364" y="520"/>
                    <a:pt x="312" y="437"/>
                  </a:cubicBezTo>
                  <a:cubicBezTo>
                    <a:pt x="239" y="291"/>
                    <a:pt x="135" y="145"/>
                    <a:pt x="0" y="31"/>
                  </a:cubicBezTo>
                  <a:cubicBezTo>
                    <a:pt x="41" y="31"/>
                    <a:pt x="93" y="20"/>
                    <a:pt x="135" y="20"/>
                  </a:cubicBezTo>
                  <a:cubicBezTo>
                    <a:pt x="250" y="10"/>
                    <a:pt x="343" y="0"/>
                    <a:pt x="416" y="0"/>
                  </a:cubicBezTo>
                  <a:cubicBezTo>
                    <a:pt x="541" y="0"/>
                    <a:pt x="645" y="10"/>
                    <a:pt x="739" y="41"/>
                  </a:cubicBezTo>
                  <a:cubicBezTo>
                    <a:pt x="833" y="62"/>
                    <a:pt x="916" y="104"/>
                    <a:pt x="989" y="156"/>
                  </a:cubicBezTo>
                  <a:cubicBezTo>
                    <a:pt x="1072" y="218"/>
                    <a:pt x="1135" y="291"/>
                    <a:pt x="1197" y="364"/>
                  </a:cubicBezTo>
                  <a:cubicBezTo>
                    <a:pt x="1208" y="385"/>
                    <a:pt x="1229" y="395"/>
                    <a:pt x="1239" y="416"/>
                  </a:cubicBezTo>
                  <a:cubicBezTo>
                    <a:pt x="1291" y="479"/>
                    <a:pt x="1343" y="531"/>
                    <a:pt x="1395" y="593"/>
                  </a:cubicBezTo>
                  <a:cubicBezTo>
                    <a:pt x="1458" y="656"/>
                    <a:pt x="1531" y="708"/>
                    <a:pt x="1614" y="760"/>
                  </a:cubicBezTo>
                  <a:cubicBezTo>
                    <a:pt x="1729" y="823"/>
                    <a:pt x="1854" y="864"/>
                    <a:pt x="1968" y="906"/>
                  </a:cubicBezTo>
                  <a:cubicBezTo>
                    <a:pt x="2010" y="927"/>
                    <a:pt x="2052" y="937"/>
                    <a:pt x="2093" y="958"/>
                  </a:cubicBezTo>
                  <a:cubicBezTo>
                    <a:pt x="2239" y="1010"/>
                    <a:pt x="2395" y="1083"/>
                    <a:pt x="2510" y="1198"/>
                  </a:cubicBezTo>
                  <a:cubicBezTo>
                    <a:pt x="2572" y="1260"/>
                    <a:pt x="2614" y="1343"/>
                    <a:pt x="2656" y="1437"/>
                  </a:cubicBezTo>
                  <a:cubicBezTo>
                    <a:pt x="2666" y="1479"/>
                    <a:pt x="2687" y="1510"/>
                    <a:pt x="2697" y="1552"/>
                  </a:cubicBezTo>
                  <a:cubicBezTo>
                    <a:pt x="2718" y="1614"/>
                    <a:pt x="2739" y="1677"/>
                    <a:pt x="2770" y="1739"/>
                  </a:cubicBezTo>
                  <a:cubicBezTo>
                    <a:pt x="2843" y="1875"/>
                    <a:pt x="2947" y="2000"/>
                    <a:pt x="3052" y="2114"/>
                  </a:cubicBezTo>
                  <a:cubicBezTo>
                    <a:pt x="3197" y="2281"/>
                    <a:pt x="3322" y="2427"/>
                    <a:pt x="3375" y="2635"/>
                  </a:cubicBezTo>
                  <a:cubicBezTo>
                    <a:pt x="3437" y="2875"/>
                    <a:pt x="3364" y="3125"/>
                    <a:pt x="3291" y="3291"/>
                  </a:cubicBezTo>
                  <a:cubicBezTo>
                    <a:pt x="3270" y="3343"/>
                    <a:pt x="3250" y="3406"/>
                    <a:pt x="3229" y="3458"/>
                  </a:cubicBezTo>
                  <a:cubicBezTo>
                    <a:pt x="3166" y="3604"/>
                    <a:pt x="3104" y="3750"/>
                    <a:pt x="3072" y="3906"/>
                  </a:cubicBezTo>
                  <a:cubicBezTo>
                    <a:pt x="3072" y="3916"/>
                    <a:pt x="3072" y="3916"/>
                    <a:pt x="3072" y="3916"/>
                  </a:cubicBezTo>
                  <a:lnTo>
                    <a:pt x="3072" y="3936"/>
                  </a:ln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4"/>
            <p:cNvSpPr/>
            <p:nvPr/>
          </p:nvSpPr>
          <p:spPr>
            <a:xfrm>
              <a:off x="557112" y="1765897"/>
              <a:ext cx="798974" cy="1202981"/>
            </a:xfrm>
            <a:custGeom>
              <a:rect b="b" l="l" r="r" t="t"/>
              <a:pathLst>
                <a:path extrusionOk="0" h="4925" w="3271">
                  <a:moveTo>
                    <a:pt x="0" y="11"/>
                  </a:moveTo>
                  <a:lnTo>
                    <a:pt x="0" y="11"/>
                  </a:lnTo>
                  <a:cubicBezTo>
                    <a:pt x="156" y="136"/>
                    <a:pt x="323" y="261"/>
                    <a:pt x="489" y="386"/>
                  </a:cubicBezTo>
                  <a:cubicBezTo>
                    <a:pt x="656" y="511"/>
                    <a:pt x="812" y="636"/>
                    <a:pt x="979" y="761"/>
                  </a:cubicBezTo>
                  <a:cubicBezTo>
                    <a:pt x="1291" y="1011"/>
                    <a:pt x="1614" y="1271"/>
                    <a:pt x="1916" y="1542"/>
                  </a:cubicBezTo>
                  <a:cubicBezTo>
                    <a:pt x="2062" y="1678"/>
                    <a:pt x="2198" y="1813"/>
                    <a:pt x="2312" y="1980"/>
                  </a:cubicBezTo>
                  <a:cubicBezTo>
                    <a:pt x="2416" y="2146"/>
                    <a:pt x="2510" y="2323"/>
                    <a:pt x="2593" y="2500"/>
                  </a:cubicBezTo>
                  <a:cubicBezTo>
                    <a:pt x="2760" y="2855"/>
                    <a:pt x="2896" y="3230"/>
                    <a:pt x="3000" y="3605"/>
                  </a:cubicBezTo>
                  <a:cubicBezTo>
                    <a:pt x="3052" y="3792"/>
                    <a:pt x="3093" y="3989"/>
                    <a:pt x="3135" y="4177"/>
                  </a:cubicBezTo>
                  <a:cubicBezTo>
                    <a:pt x="3156" y="4281"/>
                    <a:pt x="3166" y="4374"/>
                    <a:pt x="3187" y="4479"/>
                  </a:cubicBezTo>
                  <a:cubicBezTo>
                    <a:pt x="3198" y="4572"/>
                    <a:pt x="3208" y="4677"/>
                    <a:pt x="3218" y="4770"/>
                  </a:cubicBezTo>
                  <a:cubicBezTo>
                    <a:pt x="3229" y="4822"/>
                    <a:pt x="3239" y="4864"/>
                    <a:pt x="3239" y="4916"/>
                  </a:cubicBezTo>
                  <a:cubicBezTo>
                    <a:pt x="3250" y="4927"/>
                    <a:pt x="3271" y="4927"/>
                    <a:pt x="3271" y="4916"/>
                  </a:cubicBezTo>
                  <a:cubicBezTo>
                    <a:pt x="3260" y="4718"/>
                    <a:pt x="3239" y="4520"/>
                    <a:pt x="3198" y="4322"/>
                  </a:cubicBezTo>
                  <a:cubicBezTo>
                    <a:pt x="3166" y="4124"/>
                    <a:pt x="3125" y="3937"/>
                    <a:pt x="3083" y="3740"/>
                  </a:cubicBezTo>
                  <a:cubicBezTo>
                    <a:pt x="2979" y="3355"/>
                    <a:pt x="2854" y="2980"/>
                    <a:pt x="2687" y="2615"/>
                  </a:cubicBezTo>
                  <a:cubicBezTo>
                    <a:pt x="2604" y="2438"/>
                    <a:pt x="2521" y="2250"/>
                    <a:pt x="2427" y="2084"/>
                  </a:cubicBezTo>
                  <a:cubicBezTo>
                    <a:pt x="2323" y="1917"/>
                    <a:pt x="2198" y="1761"/>
                    <a:pt x="2062" y="1625"/>
                  </a:cubicBezTo>
                  <a:cubicBezTo>
                    <a:pt x="1916" y="1480"/>
                    <a:pt x="1760" y="1355"/>
                    <a:pt x="1604" y="1230"/>
                  </a:cubicBezTo>
                  <a:cubicBezTo>
                    <a:pt x="1448" y="1094"/>
                    <a:pt x="1281" y="959"/>
                    <a:pt x="1125" y="834"/>
                  </a:cubicBezTo>
                  <a:cubicBezTo>
                    <a:pt x="958" y="698"/>
                    <a:pt x="791" y="573"/>
                    <a:pt x="625" y="448"/>
                  </a:cubicBezTo>
                  <a:cubicBezTo>
                    <a:pt x="468" y="323"/>
                    <a:pt x="302" y="198"/>
                    <a:pt x="135" y="84"/>
                  </a:cubicBezTo>
                  <a:cubicBezTo>
                    <a:pt x="83" y="63"/>
                    <a:pt x="41" y="32"/>
                    <a:pt x="0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4"/>
            <p:cNvSpPr/>
            <p:nvPr/>
          </p:nvSpPr>
          <p:spPr>
            <a:xfrm>
              <a:off x="551982" y="1754173"/>
              <a:ext cx="847338" cy="975086"/>
            </a:xfrm>
            <a:custGeom>
              <a:rect b="b" l="l" r="r" t="t"/>
              <a:pathLst>
                <a:path extrusionOk="0" h="3992" w="3469">
                  <a:moveTo>
                    <a:pt x="0" y="59"/>
                  </a:moveTo>
                  <a:lnTo>
                    <a:pt x="0" y="59"/>
                  </a:lnTo>
                  <a:cubicBezTo>
                    <a:pt x="135" y="173"/>
                    <a:pt x="250" y="319"/>
                    <a:pt x="333" y="476"/>
                  </a:cubicBezTo>
                  <a:cubicBezTo>
                    <a:pt x="375" y="559"/>
                    <a:pt x="406" y="642"/>
                    <a:pt x="427" y="736"/>
                  </a:cubicBezTo>
                  <a:cubicBezTo>
                    <a:pt x="458" y="830"/>
                    <a:pt x="469" y="923"/>
                    <a:pt x="479" y="1017"/>
                  </a:cubicBezTo>
                  <a:cubicBezTo>
                    <a:pt x="489" y="1111"/>
                    <a:pt x="510" y="1215"/>
                    <a:pt x="552" y="1298"/>
                  </a:cubicBezTo>
                  <a:cubicBezTo>
                    <a:pt x="594" y="1371"/>
                    <a:pt x="646" y="1434"/>
                    <a:pt x="698" y="1496"/>
                  </a:cubicBezTo>
                  <a:cubicBezTo>
                    <a:pt x="812" y="1611"/>
                    <a:pt x="948" y="1694"/>
                    <a:pt x="1062" y="1819"/>
                  </a:cubicBezTo>
                  <a:cubicBezTo>
                    <a:pt x="1114" y="1882"/>
                    <a:pt x="1156" y="1965"/>
                    <a:pt x="1187" y="2048"/>
                  </a:cubicBezTo>
                  <a:cubicBezTo>
                    <a:pt x="1219" y="2142"/>
                    <a:pt x="1229" y="2236"/>
                    <a:pt x="1260" y="2330"/>
                  </a:cubicBezTo>
                  <a:cubicBezTo>
                    <a:pt x="1302" y="2507"/>
                    <a:pt x="1385" y="2673"/>
                    <a:pt x="1521" y="2798"/>
                  </a:cubicBezTo>
                  <a:cubicBezTo>
                    <a:pt x="1594" y="2851"/>
                    <a:pt x="1667" y="2903"/>
                    <a:pt x="1750" y="2944"/>
                  </a:cubicBezTo>
                  <a:cubicBezTo>
                    <a:pt x="1833" y="2986"/>
                    <a:pt x="1927" y="3017"/>
                    <a:pt x="2010" y="3080"/>
                  </a:cubicBezTo>
                  <a:cubicBezTo>
                    <a:pt x="2125" y="3173"/>
                    <a:pt x="2208" y="3309"/>
                    <a:pt x="2292" y="3444"/>
                  </a:cubicBezTo>
                  <a:cubicBezTo>
                    <a:pt x="2375" y="3569"/>
                    <a:pt x="2469" y="3694"/>
                    <a:pt x="2604" y="3757"/>
                  </a:cubicBezTo>
                  <a:cubicBezTo>
                    <a:pt x="2677" y="3788"/>
                    <a:pt x="2750" y="3798"/>
                    <a:pt x="2823" y="3819"/>
                  </a:cubicBezTo>
                  <a:cubicBezTo>
                    <a:pt x="2896" y="3840"/>
                    <a:pt x="2969" y="3861"/>
                    <a:pt x="3021" y="3913"/>
                  </a:cubicBezTo>
                  <a:cubicBezTo>
                    <a:pt x="3052" y="3934"/>
                    <a:pt x="3073" y="3954"/>
                    <a:pt x="3094" y="3985"/>
                  </a:cubicBezTo>
                  <a:cubicBezTo>
                    <a:pt x="3104" y="3995"/>
                    <a:pt x="3125" y="3995"/>
                    <a:pt x="3125" y="3975"/>
                  </a:cubicBezTo>
                  <a:cubicBezTo>
                    <a:pt x="3167" y="3746"/>
                    <a:pt x="3281" y="3538"/>
                    <a:pt x="3364" y="3319"/>
                  </a:cubicBezTo>
                  <a:cubicBezTo>
                    <a:pt x="3448" y="3111"/>
                    <a:pt x="3500" y="2882"/>
                    <a:pt x="3448" y="2653"/>
                  </a:cubicBezTo>
                  <a:cubicBezTo>
                    <a:pt x="3354" y="2288"/>
                    <a:pt x="3000" y="2080"/>
                    <a:pt x="2844" y="1757"/>
                  </a:cubicBezTo>
                  <a:cubicBezTo>
                    <a:pt x="2792" y="1653"/>
                    <a:pt x="2760" y="1559"/>
                    <a:pt x="2719" y="1455"/>
                  </a:cubicBezTo>
                  <a:cubicBezTo>
                    <a:pt x="2687" y="1371"/>
                    <a:pt x="2635" y="1288"/>
                    <a:pt x="2573" y="1215"/>
                  </a:cubicBezTo>
                  <a:cubicBezTo>
                    <a:pt x="2458" y="1090"/>
                    <a:pt x="2302" y="1017"/>
                    <a:pt x="2146" y="955"/>
                  </a:cubicBezTo>
                  <a:cubicBezTo>
                    <a:pt x="1979" y="892"/>
                    <a:pt x="1812" y="851"/>
                    <a:pt x="1667" y="757"/>
                  </a:cubicBezTo>
                  <a:cubicBezTo>
                    <a:pt x="1583" y="715"/>
                    <a:pt x="1521" y="663"/>
                    <a:pt x="1448" y="601"/>
                  </a:cubicBezTo>
                  <a:cubicBezTo>
                    <a:pt x="1385" y="528"/>
                    <a:pt x="1323" y="444"/>
                    <a:pt x="1260" y="371"/>
                  </a:cubicBezTo>
                  <a:cubicBezTo>
                    <a:pt x="1198" y="298"/>
                    <a:pt x="1125" y="226"/>
                    <a:pt x="1052" y="163"/>
                  </a:cubicBezTo>
                  <a:cubicBezTo>
                    <a:pt x="969" y="111"/>
                    <a:pt x="885" y="69"/>
                    <a:pt x="781" y="38"/>
                  </a:cubicBezTo>
                  <a:cubicBezTo>
                    <a:pt x="583" y="-14"/>
                    <a:pt x="375" y="-4"/>
                    <a:pt x="177" y="17"/>
                  </a:cubicBezTo>
                  <a:cubicBezTo>
                    <a:pt x="125" y="28"/>
                    <a:pt x="73" y="28"/>
                    <a:pt x="21" y="38"/>
                  </a:cubicBezTo>
                  <a:cubicBezTo>
                    <a:pt x="0" y="38"/>
                    <a:pt x="0" y="80"/>
                    <a:pt x="31" y="80"/>
                  </a:cubicBezTo>
                  <a:cubicBezTo>
                    <a:pt x="229" y="48"/>
                    <a:pt x="437" y="28"/>
                    <a:pt x="635" y="48"/>
                  </a:cubicBezTo>
                  <a:cubicBezTo>
                    <a:pt x="729" y="59"/>
                    <a:pt x="833" y="90"/>
                    <a:pt x="917" y="132"/>
                  </a:cubicBezTo>
                  <a:cubicBezTo>
                    <a:pt x="1010" y="173"/>
                    <a:pt x="1083" y="236"/>
                    <a:pt x="1146" y="309"/>
                  </a:cubicBezTo>
                  <a:cubicBezTo>
                    <a:pt x="1281" y="455"/>
                    <a:pt x="1385" y="621"/>
                    <a:pt x="1542" y="736"/>
                  </a:cubicBezTo>
                  <a:cubicBezTo>
                    <a:pt x="1687" y="830"/>
                    <a:pt x="1844" y="892"/>
                    <a:pt x="2000" y="944"/>
                  </a:cubicBezTo>
                  <a:cubicBezTo>
                    <a:pt x="2156" y="1007"/>
                    <a:pt x="2323" y="1059"/>
                    <a:pt x="2458" y="1163"/>
                  </a:cubicBezTo>
                  <a:cubicBezTo>
                    <a:pt x="2521" y="1215"/>
                    <a:pt x="2583" y="1267"/>
                    <a:pt x="2625" y="1340"/>
                  </a:cubicBezTo>
                  <a:cubicBezTo>
                    <a:pt x="2677" y="1434"/>
                    <a:pt x="2708" y="1528"/>
                    <a:pt x="2750" y="1632"/>
                  </a:cubicBezTo>
                  <a:cubicBezTo>
                    <a:pt x="2781" y="1726"/>
                    <a:pt x="2823" y="1809"/>
                    <a:pt x="2875" y="1892"/>
                  </a:cubicBezTo>
                  <a:cubicBezTo>
                    <a:pt x="2927" y="1965"/>
                    <a:pt x="2979" y="2038"/>
                    <a:pt x="3042" y="2101"/>
                  </a:cubicBezTo>
                  <a:cubicBezTo>
                    <a:pt x="3156" y="2236"/>
                    <a:pt x="3281" y="2371"/>
                    <a:pt x="3364" y="2538"/>
                  </a:cubicBezTo>
                  <a:cubicBezTo>
                    <a:pt x="3562" y="2976"/>
                    <a:pt x="3250" y="3403"/>
                    <a:pt x="3125" y="3809"/>
                  </a:cubicBezTo>
                  <a:cubicBezTo>
                    <a:pt x="3114" y="3861"/>
                    <a:pt x="3104" y="3913"/>
                    <a:pt x="3094" y="3964"/>
                  </a:cubicBezTo>
                  <a:cubicBezTo>
                    <a:pt x="3104" y="3964"/>
                    <a:pt x="3114" y="3964"/>
                    <a:pt x="3125" y="3964"/>
                  </a:cubicBezTo>
                  <a:cubicBezTo>
                    <a:pt x="3052" y="3830"/>
                    <a:pt x="2885" y="3798"/>
                    <a:pt x="2750" y="3757"/>
                  </a:cubicBezTo>
                  <a:cubicBezTo>
                    <a:pt x="2677" y="3736"/>
                    <a:pt x="2604" y="3715"/>
                    <a:pt x="2542" y="3673"/>
                  </a:cubicBezTo>
                  <a:cubicBezTo>
                    <a:pt x="2479" y="3632"/>
                    <a:pt x="2427" y="3569"/>
                    <a:pt x="2385" y="3507"/>
                  </a:cubicBezTo>
                  <a:cubicBezTo>
                    <a:pt x="2292" y="3382"/>
                    <a:pt x="2219" y="3246"/>
                    <a:pt x="2114" y="3132"/>
                  </a:cubicBezTo>
                  <a:cubicBezTo>
                    <a:pt x="2062" y="3069"/>
                    <a:pt x="1989" y="3017"/>
                    <a:pt x="1917" y="2976"/>
                  </a:cubicBezTo>
                  <a:cubicBezTo>
                    <a:pt x="1833" y="2934"/>
                    <a:pt x="1739" y="2903"/>
                    <a:pt x="1656" y="2851"/>
                  </a:cubicBezTo>
                  <a:cubicBezTo>
                    <a:pt x="1500" y="2746"/>
                    <a:pt x="1385" y="2601"/>
                    <a:pt x="1323" y="2434"/>
                  </a:cubicBezTo>
                  <a:cubicBezTo>
                    <a:pt x="1260" y="2257"/>
                    <a:pt x="1260" y="2048"/>
                    <a:pt x="1156" y="1892"/>
                  </a:cubicBezTo>
                  <a:cubicBezTo>
                    <a:pt x="1062" y="1746"/>
                    <a:pt x="927" y="1653"/>
                    <a:pt x="802" y="1548"/>
                  </a:cubicBezTo>
                  <a:cubicBezTo>
                    <a:pt x="739" y="1496"/>
                    <a:pt x="687" y="1444"/>
                    <a:pt x="635" y="1371"/>
                  </a:cubicBezTo>
                  <a:cubicBezTo>
                    <a:pt x="583" y="1298"/>
                    <a:pt x="552" y="1215"/>
                    <a:pt x="531" y="1121"/>
                  </a:cubicBezTo>
                  <a:cubicBezTo>
                    <a:pt x="510" y="1017"/>
                    <a:pt x="500" y="923"/>
                    <a:pt x="479" y="819"/>
                  </a:cubicBezTo>
                  <a:cubicBezTo>
                    <a:pt x="469" y="736"/>
                    <a:pt x="448" y="653"/>
                    <a:pt x="406" y="569"/>
                  </a:cubicBezTo>
                  <a:cubicBezTo>
                    <a:pt x="344" y="403"/>
                    <a:pt x="239" y="246"/>
                    <a:pt x="104" y="132"/>
                  </a:cubicBezTo>
                  <a:cubicBezTo>
                    <a:pt x="73" y="101"/>
                    <a:pt x="42" y="80"/>
                    <a:pt x="0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4"/>
            <p:cNvSpPr/>
            <p:nvPr/>
          </p:nvSpPr>
          <p:spPr>
            <a:xfrm>
              <a:off x="661412" y="1936392"/>
              <a:ext cx="252809" cy="109428"/>
            </a:xfrm>
            <a:custGeom>
              <a:rect b="b" l="l" r="r" t="t"/>
              <a:pathLst>
                <a:path extrusionOk="0" h="448" w="1035">
                  <a:moveTo>
                    <a:pt x="0" y="0"/>
                  </a:moveTo>
                  <a:lnTo>
                    <a:pt x="0" y="0"/>
                  </a:lnTo>
                  <a:cubicBezTo>
                    <a:pt x="31" y="63"/>
                    <a:pt x="73" y="125"/>
                    <a:pt x="125" y="167"/>
                  </a:cubicBezTo>
                  <a:cubicBezTo>
                    <a:pt x="166" y="209"/>
                    <a:pt x="229" y="250"/>
                    <a:pt x="291" y="282"/>
                  </a:cubicBezTo>
                  <a:cubicBezTo>
                    <a:pt x="364" y="302"/>
                    <a:pt x="427" y="323"/>
                    <a:pt x="500" y="323"/>
                  </a:cubicBezTo>
                  <a:cubicBezTo>
                    <a:pt x="552" y="323"/>
                    <a:pt x="594" y="323"/>
                    <a:pt x="635" y="323"/>
                  </a:cubicBezTo>
                  <a:cubicBezTo>
                    <a:pt x="677" y="334"/>
                    <a:pt x="719" y="334"/>
                    <a:pt x="760" y="344"/>
                  </a:cubicBezTo>
                  <a:cubicBezTo>
                    <a:pt x="802" y="355"/>
                    <a:pt x="844" y="365"/>
                    <a:pt x="896" y="386"/>
                  </a:cubicBezTo>
                  <a:cubicBezTo>
                    <a:pt x="937" y="407"/>
                    <a:pt x="979" y="427"/>
                    <a:pt x="1021" y="448"/>
                  </a:cubicBezTo>
                  <a:cubicBezTo>
                    <a:pt x="1031" y="448"/>
                    <a:pt x="1041" y="427"/>
                    <a:pt x="1031" y="427"/>
                  </a:cubicBezTo>
                  <a:cubicBezTo>
                    <a:pt x="1000" y="396"/>
                    <a:pt x="958" y="386"/>
                    <a:pt x="927" y="365"/>
                  </a:cubicBezTo>
                  <a:cubicBezTo>
                    <a:pt x="885" y="355"/>
                    <a:pt x="854" y="344"/>
                    <a:pt x="812" y="334"/>
                  </a:cubicBezTo>
                  <a:cubicBezTo>
                    <a:pt x="739" y="313"/>
                    <a:pt x="656" y="292"/>
                    <a:pt x="573" y="292"/>
                  </a:cubicBezTo>
                  <a:cubicBezTo>
                    <a:pt x="531" y="292"/>
                    <a:pt x="489" y="292"/>
                    <a:pt x="448" y="292"/>
                  </a:cubicBezTo>
                  <a:cubicBezTo>
                    <a:pt x="406" y="282"/>
                    <a:pt x="375" y="282"/>
                    <a:pt x="344" y="271"/>
                  </a:cubicBezTo>
                  <a:cubicBezTo>
                    <a:pt x="281" y="250"/>
                    <a:pt x="219" y="219"/>
                    <a:pt x="166" y="177"/>
                  </a:cubicBezTo>
                  <a:cubicBezTo>
                    <a:pt x="135" y="146"/>
                    <a:pt x="104" y="125"/>
                    <a:pt x="83" y="94"/>
                  </a:cubicBezTo>
                  <a:cubicBezTo>
                    <a:pt x="52" y="63"/>
                    <a:pt x="31" y="3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4"/>
            <p:cNvSpPr/>
            <p:nvPr/>
          </p:nvSpPr>
          <p:spPr>
            <a:xfrm>
              <a:off x="750323" y="2129848"/>
              <a:ext cx="386908" cy="134832"/>
            </a:xfrm>
            <a:custGeom>
              <a:rect b="b" l="l" r="r" t="t"/>
              <a:pathLst>
                <a:path extrusionOk="0" h="552" w="1584">
                  <a:moveTo>
                    <a:pt x="0" y="10"/>
                  </a:moveTo>
                  <a:lnTo>
                    <a:pt x="0" y="10"/>
                  </a:lnTo>
                  <a:cubicBezTo>
                    <a:pt x="73" y="83"/>
                    <a:pt x="167" y="146"/>
                    <a:pt x="261" y="188"/>
                  </a:cubicBezTo>
                  <a:cubicBezTo>
                    <a:pt x="355" y="240"/>
                    <a:pt x="459" y="271"/>
                    <a:pt x="563" y="281"/>
                  </a:cubicBezTo>
                  <a:cubicBezTo>
                    <a:pt x="677" y="302"/>
                    <a:pt x="782" y="313"/>
                    <a:pt x="896" y="323"/>
                  </a:cubicBezTo>
                  <a:cubicBezTo>
                    <a:pt x="1021" y="323"/>
                    <a:pt x="1146" y="323"/>
                    <a:pt x="1261" y="365"/>
                  </a:cubicBezTo>
                  <a:cubicBezTo>
                    <a:pt x="1323" y="375"/>
                    <a:pt x="1386" y="406"/>
                    <a:pt x="1427" y="438"/>
                  </a:cubicBezTo>
                  <a:cubicBezTo>
                    <a:pt x="1459" y="458"/>
                    <a:pt x="1480" y="469"/>
                    <a:pt x="1511" y="490"/>
                  </a:cubicBezTo>
                  <a:cubicBezTo>
                    <a:pt x="1532" y="510"/>
                    <a:pt x="1542" y="542"/>
                    <a:pt x="1573" y="552"/>
                  </a:cubicBezTo>
                  <a:cubicBezTo>
                    <a:pt x="1573" y="552"/>
                    <a:pt x="1584" y="552"/>
                    <a:pt x="1584" y="542"/>
                  </a:cubicBezTo>
                  <a:cubicBezTo>
                    <a:pt x="1584" y="531"/>
                    <a:pt x="1584" y="521"/>
                    <a:pt x="1573" y="510"/>
                  </a:cubicBezTo>
                  <a:cubicBezTo>
                    <a:pt x="1563" y="500"/>
                    <a:pt x="1552" y="490"/>
                    <a:pt x="1542" y="479"/>
                  </a:cubicBezTo>
                  <a:cubicBezTo>
                    <a:pt x="1532" y="458"/>
                    <a:pt x="1511" y="448"/>
                    <a:pt x="1480" y="427"/>
                  </a:cubicBezTo>
                  <a:cubicBezTo>
                    <a:pt x="1438" y="396"/>
                    <a:pt x="1396" y="365"/>
                    <a:pt x="1344" y="354"/>
                  </a:cubicBezTo>
                  <a:cubicBezTo>
                    <a:pt x="1282" y="323"/>
                    <a:pt x="1230" y="313"/>
                    <a:pt x="1167" y="302"/>
                  </a:cubicBezTo>
                  <a:cubicBezTo>
                    <a:pt x="1105" y="292"/>
                    <a:pt x="1042" y="292"/>
                    <a:pt x="969" y="292"/>
                  </a:cubicBezTo>
                  <a:cubicBezTo>
                    <a:pt x="750" y="292"/>
                    <a:pt x="532" y="271"/>
                    <a:pt x="323" y="188"/>
                  </a:cubicBezTo>
                  <a:cubicBezTo>
                    <a:pt x="209" y="146"/>
                    <a:pt x="94" y="83"/>
                    <a:pt x="11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44"/>
            <p:cNvSpPr/>
            <p:nvPr/>
          </p:nvSpPr>
          <p:spPr>
            <a:xfrm>
              <a:off x="862439" y="2305473"/>
              <a:ext cx="381534" cy="185638"/>
            </a:xfrm>
            <a:custGeom>
              <a:rect b="b" l="l" r="r" t="t"/>
              <a:pathLst>
                <a:path extrusionOk="0" h="760" w="1562">
                  <a:moveTo>
                    <a:pt x="0" y="0"/>
                  </a:moveTo>
                  <a:lnTo>
                    <a:pt x="0" y="0"/>
                  </a:lnTo>
                  <a:cubicBezTo>
                    <a:pt x="21" y="52"/>
                    <a:pt x="52" y="94"/>
                    <a:pt x="83" y="135"/>
                  </a:cubicBezTo>
                  <a:cubicBezTo>
                    <a:pt x="114" y="177"/>
                    <a:pt x="156" y="219"/>
                    <a:pt x="208" y="250"/>
                  </a:cubicBezTo>
                  <a:cubicBezTo>
                    <a:pt x="302" y="312"/>
                    <a:pt x="406" y="364"/>
                    <a:pt x="510" y="396"/>
                  </a:cubicBezTo>
                  <a:cubicBezTo>
                    <a:pt x="635" y="437"/>
                    <a:pt x="760" y="458"/>
                    <a:pt x="896" y="469"/>
                  </a:cubicBezTo>
                  <a:cubicBezTo>
                    <a:pt x="1021" y="489"/>
                    <a:pt x="1146" y="500"/>
                    <a:pt x="1260" y="541"/>
                  </a:cubicBezTo>
                  <a:cubicBezTo>
                    <a:pt x="1323" y="562"/>
                    <a:pt x="1375" y="594"/>
                    <a:pt x="1427" y="635"/>
                  </a:cubicBezTo>
                  <a:cubicBezTo>
                    <a:pt x="1448" y="646"/>
                    <a:pt x="1468" y="666"/>
                    <a:pt x="1489" y="687"/>
                  </a:cubicBezTo>
                  <a:cubicBezTo>
                    <a:pt x="1510" y="708"/>
                    <a:pt x="1531" y="739"/>
                    <a:pt x="1552" y="760"/>
                  </a:cubicBezTo>
                  <a:cubicBezTo>
                    <a:pt x="1562" y="760"/>
                    <a:pt x="1562" y="760"/>
                    <a:pt x="1562" y="750"/>
                  </a:cubicBezTo>
                  <a:cubicBezTo>
                    <a:pt x="1562" y="719"/>
                    <a:pt x="1541" y="698"/>
                    <a:pt x="1531" y="677"/>
                  </a:cubicBezTo>
                  <a:cubicBezTo>
                    <a:pt x="1510" y="666"/>
                    <a:pt x="1489" y="646"/>
                    <a:pt x="1468" y="625"/>
                  </a:cubicBezTo>
                  <a:cubicBezTo>
                    <a:pt x="1427" y="594"/>
                    <a:pt x="1385" y="562"/>
                    <a:pt x="1333" y="541"/>
                  </a:cubicBezTo>
                  <a:cubicBezTo>
                    <a:pt x="1229" y="489"/>
                    <a:pt x="1104" y="469"/>
                    <a:pt x="989" y="448"/>
                  </a:cubicBezTo>
                  <a:cubicBezTo>
                    <a:pt x="739" y="416"/>
                    <a:pt x="489" y="396"/>
                    <a:pt x="271" y="260"/>
                  </a:cubicBezTo>
                  <a:cubicBezTo>
                    <a:pt x="218" y="229"/>
                    <a:pt x="166" y="187"/>
                    <a:pt x="125" y="146"/>
                  </a:cubicBezTo>
                  <a:cubicBezTo>
                    <a:pt x="83" y="104"/>
                    <a:pt x="52" y="5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44"/>
            <p:cNvSpPr/>
            <p:nvPr/>
          </p:nvSpPr>
          <p:spPr>
            <a:xfrm>
              <a:off x="1055651" y="2271276"/>
              <a:ext cx="290914" cy="339033"/>
            </a:xfrm>
            <a:custGeom>
              <a:rect b="b" l="l" r="r" t="t"/>
              <a:pathLst>
                <a:path extrusionOk="0" h="1388" w="1191">
                  <a:moveTo>
                    <a:pt x="0" y="984"/>
                  </a:moveTo>
                  <a:lnTo>
                    <a:pt x="0" y="984"/>
                  </a:lnTo>
                  <a:cubicBezTo>
                    <a:pt x="42" y="1036"/>
                    <a:pt x="94" y="1077"/>
                    <a:pt x="157" y="1119"/>
                  </a:cubicBezTo>
                  <a:cubicBezTo>
                    <a:pt x="219" y="1150"/>
                    <a:pt x="282" y="1171"/>
                    <a:pt x="344" y="1181"/>
                  </a:cubicBezTo>
                  <a:cubicBezTo>
                    <a:pt x="417" y="1202"/>
                    <a:pt x="480" y="1223"/>
                    <a:pt x="552" y="1234"/>
                  </a:cubicBezTo>
                  <a:cubicBezTo>
                    <a:pt x="615" y="1244"/>
                    <a:pt x="688" y="1254"/>
                    <a:pt x="750" y="1265"/>
                  </a:cubicBezTo>
                  <a:cubicBezTo>
                    <a:pt x="823" y="1286"/>
                    <a:pt x="886" y="1317"/>
                    <a:pt x="927" y="1379"/>
                  </a:cubicBezTo>
                  <a:cubicBezTo>
                    <a:pt x="938" y="1400"/>
                    <a:pt x="959" y="1379"/>
                    <a:pt x="959" y="1369"/>
                  </a:cubicBezTo>
                  <a:cubicBezTo>
                    <a:pt x="927" y="1171"/>
                    <a:pt x="1052" y="1004"/>
                    <a:pt x="1125" y="827"/>
                  </a:cubicBezTo>
                  <a:cubicBezTo>
                    <a:pt x="1198" y="661"/>
                    <a:pt x="1209" y="473"/>
                    <a:pt x="1167" y="286"/>
                  </a:cubicBezTo>
                  <a:cubicBezTo>
                    <a:pt x="1136" y="192"/>
                    <a:pt x="1094" y="88"/>
                    <a:pt x="1032" y="4"/>
                  </a:cubicBezTo>
                  <a:cubicBezTo>
                    <a:pt x="1021" y="-6"/>
                    <a:pt x="1000" y="4"/>
                    <a:pt x="1011" y="25"/>
                  </a:cubicBezTo>
                  <a:cubicBezTo>
                    <a:pt x="1063" y="98"/>
                    <a:pt x="1105" y="181"/>
                    <a:pt x="1125" y="275"/>
                  </a:cubicBezTo>
                  <a:cubicBezTo>
                    <a:pt x="1157" y="359"/>
                    <a:pt x="1167" y="452"/>
                    <a:pt x="1157" y="546"/>
                  </a:cubicBezTo>
                  <a:cubicBezTo>
                    <a:pt x="1157" y="640"/>
                    <a:pt x="1136" y="723"/>
                    <a:pt x="1094" y="817"/>
                  </a:cubicBezTo>
                  <a:cubicBezTo>
                    <a:pt x="1063" y="900"/>
                    <a:pt x="1011" y="984"/>
                    <a:pt x="969" y="1077"/>
                  </a:cubicBezTo>
                  <a:cubicBezTo>
                    <a:pt x="938" y="1171"/>
                    <a:pt x="907" y="1275"/>
                    <a:pt x="927" y="1379"/>
                  </a:cubicBezTo>
                  <a:cubicBezTo>
                    <a:pt x="938" y="1369"/>
                    <a:pt x="948" y="1369"/>
                    <a:pt x="959" y="1359"/>
                  </a:cubicBezTo>
                  <a:cubicBezTo>
                    <a:pt x="886" y="1244"/>
                    <a:pt x="730" y="1234"/>
                    <a:pt x="615" y="1213"/>
                  </a:cubicBezTo>
                  <a:cubicBezTo>
                    <a:pt x="469" y="1192"/>
                    <a:pt x="334" y="1161"/>
                    <a:pt x="198" y="1109"/>
                  </a:cubicBezTo>
                  <a:cubicBezTo>
                    <a:pt x="136" y="1077"/>
                    <a:pt x="63" y="1036"/>
                    <a:pt x="11" y="984"/>
                  </a:cubicBezTo>
                  <a:lnTo>
                    <a:pt x="0" y="984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44"/>
            <p:cNvSpPr/>
            <p:nvPr/>
          </p:nvSpPr>
          <p:spPr>
            <a:xfrm>
              <a:off x="1221016" y="2150122"/>
              <a:ext cx="33219" cy="333415"/>
            </a:xfrm>
            <a:custGeom>
              <a:rect b="b" l="l" r="r" t="t"/>
              <a:pathLst>
                <a:path extrusionOk="0" h="1365" w="136">
                  <a:moveTo>
                    <a:pt x="94" y="1365"/>
                  </a:moveTo>
                  <a:lnTo>
                    <a:pt x="94" y="1365"/>
                  </a:lnTo>
                  <a:cubicBezTo>
                    <a:pt x="84" y="1313"/>
                    <a:pt x="63" y="1271"/>
                    <a:pt x="53" y="1230"/>
                  </a:cubicBezTo>
                  <a:cubicBezTo>
                    <a:pt x="42" y="1177"/>
                    <a:pt x="42" y="1136"/>
                    <a:pt x="32" y="1094"/>
                  </a:cubicBezTo>
                  <a:cubicBezTo>
                    <a:pt x="32" y="1000"/>
                    <a:pt x="53" y="907"/>
                    <a:pt x="73" y="813"/>
                  </a:cubicBezTo>
                  <a:cubicBezTo>
                    <a:pt x="94" y="719"/>
                    <a:pt x="125" y="625"/>
                    <a:pt x="136" y="532"/>
                  </a:cubicBezTo>
                  <a:cubicBezTo>
                    <a:pt x="136" y="448"/>
                    <a:pt x="136" y="355"/>
                    <a:pt x="115" y="271"/>
                  </a:cubicBezTo>
                  <a:cubicBezTo>
                    <a:pt x="105" y="230"/>
                    <a:pt x="94" y="177"/>
                    <a:pt x="73" y="136"/>
                  </a:cubicBezTo>
                  <a:cubicBezTo>
                    <a:pt x="73" y="105"/>
                    <a:pt x="63" y="84"/>
                    <a:pt x="53" y="63"/>
                  </a:cubicBezTo>
                  <a:cubicBezTo>
                    <a:pt x="42" y="42"/>
                    <a:pt x="21" y="21"/>
                    <a:pt x="11" y="0"/>
                  </a:cubicBezTo>
                  <a:cubicBezTo>
                    <a:pt x="0" y="0"/>
                    <a:pt x="0" y="11"/>
                    <a:pt x="0" y="11"/>
                  </a:cubicBezTo>
                  <a:cubicBezTo>
                    <a:pt x="0" y="32"/>
                    <a:pt x="11" y="52"/>
                    <a:pt x="21" y="73"/>
                  </a:cubicBezTo>
                  <a:cubicBezTo>
                    <a:pt x="32" y="94"/>
                    <a:pt x="32" y="115"/>
                    <a:pt x="42" y="136"/>
                  </a:cubicBezTo>
                  <a:cubicBezTo>
                    <a:pt x="63" y="177"/>
                    <a:pt x="73" y="219"/>
                    <a:pt x="84" y="261"/>
                  </a:cubicBezTo>
                  <a:cubicBezTo>
                    <a:pt x="105" y="344"/>
                    <a:pt x="105" y="438"/>
                    <a:pt x="105" y="521"/>
                  </a:cubicBezTo>
                  <a:cubicBezTo>
                    <a:pt x="84" y="709"/>
                    <a:pt x="0" y="886"/>
                    <a:pt x="11" y="1073"/>
                  </a:cubicBezTo>
                  <a:cubicBezTo>
                    <a:pt x="11" y="1125"/>
                    <a:pt x="11" y="1177"/>
                    <a:pt x="32" y="1219"/>
                  </a:cubicBezTo>
                  <a:cubicBezTo>
                    <a:pt x="42" y="1271"/>
                    <a:pt x="53" y="1323"/>
                    <a:pt x="84" y="1365"/>
                  </a:cubicBezTo>
                  <a:lnTo>
                    <a:pt x="94" y="136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4"/>
            <p:cNvSpPr/>
            <p:nvPr/>
          </p:nvSpPr>
          <p:spPr>
            <a:xfrm>
              <a:off x="1026584" y="1973520"/>
              <a:ext cx="110650" cy="291158"/>
            </a:xfrm>
            <a:custGeom>
              <a:rect b="b" l="l" r="r" t="t"/>
              <a:pathLst>
                <a:path extrusionOk="0" h="1192" w="453">
                  <a:moveTo>
                    <a:pt x="453" y="1182"/>
                  </a:moveTo>
                  <a:lnTo>
                    <a:pt x="453" y="1182"/>
                  </a:lnTo>
                  <a:cubicBezTo>
                    <a:pt x="442" y="1161"/>
                    <a:pt x="432" y="1140"/>
                    <a:pt x="421" y="1119"/>
                  </a:cubicBezTo>
                  <a:cubicBezTo>
                    <a:pt x="411" y="1109"/>
                    <a:pt x="401" y="1088"/>
                    <a:pt x="401" y="1067"/>
                  </a:cubicBezTo>
                  <a:cubicBezTo>
                    <a:pt x="380" y="1036"/>
                    <a:pt x="369" y="994"/>
                    <a:pt x="359" y="953"/>
                  </a:cubicBezTo>
                  <a:cubicBezTo>
                    <a:pt x="338" y="859"/>
                    <a:pt x="349" y="765"/>
                    <a:pt x="349" y="682"/>
                  </a:cubicBezTo>
                  <a:cubicBezTo>
                    <a:pt x="349" y="588"/>
                    <a:pt x="349" y="484"/>
                    <a:pt x="328" y="400"/>
                  </a:cubicBezTo>
                  <a:cubicBezTo>
                    <a:pt x="307" y="317"/>
                    <a:pt x="265" y="244"/>
                    <a:pt x="213" y="171"/>
                  </a:cubicBezTo>
                  <a:cubicBezTo>
                    <a:pt x="182" y="140"/>
                    <a:pt x="151" y="109"/>
                    <a:pt x="119" y="78"/>
                  </a:cubicBezTo>
                  <a:cubicBezTo>
                    <a:pt x="109" y="57"/>
                    <a:pt x="88" y="46"/>
                    <a:pt x="67" y="36"/>
                  </a:cubicBezTo>
                  <a:cubicBezTo>
                    <a:pt x="57" y="15"/>
                    <a:pt x="36" y="5"/>
                    <a:pt x="15" y="5"/>
                  </a:cubicBezTo>
                  <a:cubicBezTo>
                    <a:pt x="5" y="-6"/>
                    <a:pt x="-6" y="5"/>
                    <a:pt x="5" y="15"/>
                  </a:cubicBezTo>
                  <a:cubicBezTo>
                    <a:pt x="15" y="36"/>
                    <a:pt x="26" y="46"/>
                    <a:pt x="46" y="57"/>
                  </a:cubicBezTo>
                  <a:cubicBezTo>
                    <a:pt x="57" y="67"/>
                    <a:pt x="78" y="78"/>
                    <a:pt x="88" y="88"/>
                  </a:cubicBezTo>
                  <a:cubicBezTo>
                    <a:pt x="119" y="119"/>
                    <a:pt x="151" y="150"/>
                    <a:pt x="171" y="182"/>
                  </a:cubicBezTo>
                  <a:cubicBezTo>
                    <a:pt x="224" y="244"/>
                    <a:pt x="265" y="317"/>
                    <a:pt x="296" y="400"/>
                  </a:cubicBezTo>
                  <a:cubicBezTo>
                    <a:pt x="317" y="484"/>
                    <a:pt x="317" y="588"/>
                    <a:pt x="317" y="682"/>
                  </a:cubicBezTo>
                  <a:cubicBezTo>
                    <a:pt x="317" y="765"/>
                    <a:pt x="307" y="859"/>
                    <a:pt x="328" y="953"/>
                  </a:cubicBezTo>
                  <a:cubicBezTo>
                    <a:pt x="338" y="994"/>
                    <a:pt x="349" y="1036"/>
                    <a:pt x="369" y="1078"/>
                  </a:cubicBezTo>
                  <a:cubicBezTo>
                    <a:pt x="380" y="1098"/>
                    <a:pt x="390" y="1119"/>
                    <a:pt x="401" y="1130"/>
                  </a:cubicBezTo>
                  <a:cubicBezTo>
                    <a:pt x="411" y="1150"/>
                    <a:pt x="432" y="1171"/>
                    <a:pt x="442" y="1192"/>
                  </a:cubicBezTo>
                  <a:cubicBezTo>
                    <a:pt x="453" y="1192"/>
                    <a:pt x="453" y="1182"/>
                    <a:pt x="453" y="118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44"/>
            <p:cNvSpPr/>
            <p:nvPr/>
          </p:nvSpPr>
          <p:spPr>
            <a:xfrm>
              <a:off x="802839" y="1796430"/>
              <a:ext cx="120664" cy="249389"/>
            </a:xfrm>
            <a:custGeom>
              <a:rect b="b" l="l" r="r" t="t"/>
              <a:pathLst>
                <a:path extrusionOk="0" h="1021" w="494">
                  <a:moveTo>
                    <a:pt x="494" y="1021"/>
                  </a:moveTo>
                  <a:lnTo>
                    <a:pt x="494" y="1021"/>
                  </a:lnTo>
                  <a:cubicBezTo>
                    <a:pt x="442" y="969"/>
                    <a:pt x="400" y="917"/>
                    <a:pt x="358" y="844"/>
                  </a:cubicBezTo>
                  <a:cubicBezTo>
                    <a:pt x="327" y="782"/>
                    <a:pt x="306" y="698"/>
                    <a:pt x="285" y="625"/>
                  </a:cubicBezTo>
                  <a:cubicBezTo>
                    <a:pt x="275" y="542"/>
                    <a:pt x="254" y="448"/>
                    <a:pt x="233" y="365"/>
                  </a:cubicBezTo>
                  <a:cubicBezTo>
                    <a:pt x="212" y="303"/>
                    <a:pt x="192" y="230"/>
                    <a:pt x="160" y="167"/>
                  </a:cubicBezTo>
                  <a:cubicBezTo>
                    <a:pt x="140" y="136"/>
                    <a:pt x="119" y="105"/>
                    <a:pt x="98" y="73"/>
                  </a:cubicBezTo>
                  <a:cubicBezTo>
                    <a:pt x="77" y="42"/>
                    <a:pt x="46" y="21"/>
                    <a:pt x="15" y="0"/>
                  </a:cubicBezTo>
                  <a:cubicBezTo>
                    <a:pt x="4" y="0"/>
                    <a:pt x="-6" y="11"/>
                    <a:pt x="4" y="11"/>
                  </a:cubicBezTo>
                  <a:cubicBezTo>
                    <a:pt x="56" y="53"/>
                    <a:pt x="98" y="115"/>
                    <a:pt x="129" y="178"/>
                  </a:cubicBezTo>
                  <a:cubicBezTo>
                    <a:pt x="160" y="240"/>
                    <a:pt x="181" y="313"/>
                    <a:pt x="202" y="375"/>
                  </a:cubicBezTo>
                  <a:cubicBezTo>
                    <a:pt x="254" y="532"/>
                    <a:pt x="265" y="698"/>
                    <a:pt x="337" y="855"/>
                  </a:cubicBezTo>
                  <a:cubicBezTo>
                    <a:pt x="369" y="928"/>
                    <a:pt x="421" y="990"/>
                    <a:pt x="494" y="10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44"/>
            <p:cNvSpPr/>
            <p:nvPr/>
          </p:nvSpPr>
          <p:spPr>
            <a:xfrm>
              <a:off x="1142364" y="1292761"/>
              <a:ext cx="524915" cy="1279922"/>
            </a:xfrm>
            <a:custGeom>
              <a:rect b="b" l="l" r="r" t="t"/>
              <a:pathLst>
                <a:path extrusionOk="0" h="5240" w="2149">
                  <a:moveTo>
                    <a:pt x="1020" y="5240"/>
                  </a:moveTo>
                  <a:lnTo>
                    <a:pt x="1020" y="5240"/>
                  </a:lnTo>
                  <a:cubicBezTo>
                    <a:pt x="1020" y="5198"/>
                    <a:pt x="1000" y="5167"/>
                    <a:pt x="989" y="5125"/>
                  </a:cubicBezTo>
                  <a:cubicBezTo>
                    <a:pt x="937" y="5042"/>
                    <a:pt x="864" y="4969"/>
                    <a:pt x="760" y="4927"/>
                  </a:cubicBezTo>
                  <a:cubicBezTo>
                    <a:pt x="708" y="4906"/>
                    <a:pt x="666" y="4885"/>
                    <a:pt x="645" y="4854"/>
                  </a:cubicBezTo>
                  <a:cubicBezTo>
                    <a:pt x="625" y="4833"/>
                    <a:pt x="614" y="4802"/>
                    <a:pt x="604" y="4781"/>
                  </a:cubicBezTo>
                  <a:cubicBezTo>
                    <a:pt x="593" y="4760"/>
                    <a:pt x="583" y="4740"/>
                    <a:pt x="562" y="4719"/>
                  </a:cubicBezTo>
                  <a:cubicBezTo>
                    <a:pt x="520" y="4646"/>
                    <a:pt x="458" y="4594"/>
                    <a:pt x="406" y="4542"/>
                  </a:cubicBezTo>
                  <a:cubicBezTo>
                    <a:pt x="385" y="4521"/>
                    <a:pt x="364" y="4500"/>
                    <a:pt x="354" y="4490"/>
                  </a:cubicBezTo>
                  <a:cubicBezTo>
                    <a:pt x="270" y="4406"/>
                    <a:pt x="218" y="4323"/>
                    <a:pt x="166" y="4229"/>
                  </a:cubicBezTo>
                  <a:cubicBezTo>
                    <a:pt x="125" y="4125"/>
                    <a:pt x="93" y="4021"/>
                    <a:pt x="62" y="3917"/>
                  </a:cubicBezTo>
                  <a:cubicBezTo>
                    <a:pt x="31" y="3823"/>
                    <a:pt x="0" y="3698"/>
                    <a:pt x="0" y="3573"/>
                  </a:cubicBezTo>
                  <a:cubicBezTo>
                    <a:pt x="0" y="3469"/>
                    <a:pt x="20" y="3365"/>
                    <a:pt x="41" y="3271"/>
                  </a:cubicBezTo>
                  <a:cubicBezTo>
                    <a:pt x="41" y="3250"/>
                    <a:pt x="52" y="3229"/>
                    <a:pt x="52" y="3208"/>
                  </a:cubicBezTo>
                  <a:cubicBezTo>
                    <a:pt x="72" y="3094"/>
                    <a:pt x="83" y="2969"/>
                    <a:pt x="72" y="2833"/>
                  </a:cubicBezTo>
                  <a:cubicBezTo>
                    <a:pt x="72" y="2812"/>
                    <a:pt x="72" y="2812"/>
                    <a:pt x="72" y="2812"/>
                  </a:cubicBezTo>
                  <a:cubicBezTo>
                    <a:pt x="72" y="2698"/>
                    <a:pt x="62" y="2583"/>
                    <a:pt x="93" y="2469"/>
                  </a:cubicBezTo>
                  <a:cubicBezTo>
                    <a:pt x="114" y="2375"/>
                    <a:pt x="156" y="2281"/>
                    <a:pt x="218" y="2177"/>
                  </a:cubicBezTo>
                  <a:cubicBezTo>
                    <a:pt x="281" y="2083"/>
                    <a:pt x="354" y="1990"/>
                    <a:pt x="427" y="1906"/>
                  </a:cubicBezTo>
                  <a:cubicBezTo>
                    <a:pt x="510" y="1812"/>
                    <a:pt x="593" y="1719"/>
                    <a:pt x="677" y="1635"/>
                  </a:cubicBezTo>
                  <a:cubicBezTo>
                    <a:pt x="708" y="1604"/>
                    <a:pt x="708" y="1604"/>
                    <a:pt x="708" y="1604"/>
                  </a:cubicBezTo>
                  <a:cubicBezTo>
                    <a:pt x="781" y="1542"/>
                    <a:pt x="854" y="1458"/>
                    <a:pt x="906" y="1375"/>
                  </a:cubicBezTo>
                  <a:cubicBezTo>
                    <a:pt x="968" y="1271"/>
                    <a:pt x="1000" y="1167"/>
                    <a:pt x="1031" y="1052"/>
                  </a:cubicBezTo>
                  <a:cubicBezTo>
                    <a:pt x="1031" y="1031"/>
                    <a:pt x="1031" y="1031"/>
                    <a:pt x="1031" y="1031"/>
                  </a:cubicBezTo>
                  <a:cubicBezTo>
                    <a:pt x="1052" y="937"/>
                    <a:pt x="1083" y="833"/>
                    <a:pt x="1125" y="750"/>
                  </a:cubicBezTo>
                  <a:cubicBezTo>
                    <a:pt x="1156" y="677"/>
                    <a:pt x="1208" y="615"/>
                    <a:pt x="1270" y="562"/>
                  </a:cubicBezTo>
                  <a:cubicBezTo>
                    <a:pt x="1354" y="479"/>
                    <a:pt x="1458" y="417"/>
                    <a:pt x="1562" y="354"/>
                  </a:cubicBezTo>
                  <a:cubicBezTo>
                    <a:pt x="1604" y="333"/>
                    <a:pt x="1635" y="312"/>
                    <a:pt x="1677" y="281"/>
                  </a:cubicBezTo>
                  <a:cubicBezTo>
                    <a:pt x="1791" y="219"/>
                    <a:pt x="1906" y="125"/>
                    <a:pt x="1979" y="0"/>
                  </a:cubicBezTo>
                  <a:cubicBezTo>
                    <a:pt x="1979" y="21"/>
                    <a:pt x="1979" y="42"/>
                    <a:pt x="1989" y="62"/>
                  </a:cubicBezTo>
                  <a:cubicBezTo>
                    <a:pt x="2000" y="135"/>
                    <a:pt x="2020" y="198"/>
                    <a:pt x="2041" y="250"/>
                  </a:cubicBezTo>
                  <a:cubicBezTo>
                    <a:pt x="2052" y="271"/>
                    <a:pt x="2062" y="292"/>
                    <a:pt x="2062" y="302"/>
                  </a:cubicBezTo>
                  <a:cubicBezTo>
                    <a:pt x="2093" y="396"/>
                    <a:pt x="2125" y="490"/>
                    <a:pt x="2135" y="573"/>
                  </a:cubicBezTo>
                  <a:cubicBezTo>
                    <a:pt x="2156" y="708"/>
                    <a:pt x="2125" y="833"/>
                    <a:pt x="2093" y="969"/>
                  </a:cubicBezTo>
                  <a:cubicBezTo>
                    <a:pt x="2083" y="1021"/>
                    <a:pt x="2062" y="1083"/>
                    <a:pt x="2052" y="1146"/>
                  </a:cubicBezTo>
                  <a:cubicBezTo>
                    <a:pt x="2020" y="1333"/>
                    <a:pt x="2062" y="1521"/>
                    <a:pt x="2104" y="1708"/>
                  </a:cubicBezTo>
                  <a:cubicBezTo>
                    <a:pt x="2104" y="1719"/>
                    <a:pt x="2104" y="1719"/>
                    <a:pt x="2104" y="1719"/>
                  </a:cubicBezTo>
                  <a:cubicBezTo>
                    <a:pt x="2125" y="1802"/>
                    <a:pt x="2135" y="1896"/>
                    <a:pt x="2145" y="1990"/>
                  </a:cubicBezTo>
                  <a:cubicBezTo>
                    <a:pt x="2156" y="2083"/>
                    <a:pt x="2145" y="2177"/>
                    <a:pt x="2135" y="2271"/>
                  </a:cubicBezTo>
                  <a:cubicBezTo>
                    <a:pt x="2114" y="2354"/>
                    <a:pt x="2104" y="2427"/>
                    <a:pt x="2083" y="2510"/>
                  </a:cubicBezTo>
                  <a:cubicBezTo>
                    <a:pt x="2052" y="2625"/>
                    <a:pt x="2020" y="2740"/>
                    <a:pt x="2010" y="2865"/>
                  </a:cubicBezTo>
                  <a:cubicBezTo>
                    <a:pt x="2000" y="3052"/>
                    <a:pt x="2010" y="3240"/>
                    <a:pt x="2031" y="3427"/>
                  </a:cubicBezTo>
                  <a:cubicBezTo>
                    <a:pt x="2031" y="3469"/>
                    <a:pt x="2031" y="3469"/>
                    <a:pt x="2031" y="3469"/>
                  </a:cubicBezTo>
                  <a:cubicBezTo>
                    <a:pt x="2041" y="3562"/>
                    <a:pt x="2041" y="3667"/>
                    <a:pt x="2052" y="3771"/>
                  </a:cubicBezTo>
                  <a:cubicBezTo>
                    <a:pt x="2052" y="3865"/>
                    <a:pt x="2052" y="3958"/>
                    <a:pt x="2031" y="4052"/>
                  </a:cubicBezTo>
                  <a:cubicBezTo>
                    <a:pt x="1989" y="4240"/>
                    <a:pt x="1854" y="4365"/>
                    <a:pt x="1739" y="4458"/>
                  </a:cubicBezTo>
                  <a:cubicBezTo>
                    <a:pt x="1687" y="4510"/>
                    <a:pt x="1625" y="4552"/>
                    <a:pt x="1562" y="4594"/>
                  </a:cubicBezTo>
                  <a:cubicBezTo>
                    <a:pt x="1333" y="4760"/>
                    <a:pt x="1093" y="4948"/>
                    <a:pt x="1020" y="5229"/>
                  </a:cubicBezTo>
                  <a:cubicBezTo>
                    <a:pt x="1020" y="5240"/>
                    <a:pt x="1020" y="5240"/>
                    <a:pt x="1020" y="524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44"/>
            <p:cNvSpPr/>
            <p:nvPr/>
          </p:nvSpPr>
          <p:spPr>
            <a:xfrm>
              <a:off x="1390534" y="1276395"/>
              <a:ext cx="240352" cy="1532976"/>
            </a:xfrm>
            <a:custGeom>
              <a:rect b="b" l="l" r="r" t="t"/>
              <a:pathLst>
                <a:path extrusionOk="0" h="6276" w="984">
                  <a:moveTo>
                    <a:pt x="973" y="4"/>
                  </a:moveTo>
                  <a:lnTo>
                    <a:pt x="973" y="4"/>
                  </a:lnTo>
                  <a:cubicBezTo>
                    <a:pt x="786" y="369"/>
                    <a:pt x="650" y="765"/>
                    <a:pt x="536" y="1161"/>
                  </a:cubicBezTo>
                  <a:cubicBezTo>
                    <a:pt x="411" y="1557"/>
                    <a:pt x="317" y="1963"/>
                    <a:pt x="244" y="2369"/>
                  </a:cubicBezTo>
                  <a:cubicBezTo>
                    <a:pt x="171" y="2775"/>
                    <a:pt x="119" y="3192"/>
                    <a:pt x="77" y="3598"/>
                  </a:cubicBezTo>
                  <a:cubicBezTo>
                    <a:pt x="36" y="4015"/>
                    <a:pt x="15" y="4442"/>
                    <a:pt x="4" y="4859"/>
                  </a:cubicBezTo>
                  <a:cubicBezTo>
                    <a:pt x="-6" y="5275"/>
                    <a:pt x="4" y="5692"/>
                    <a:pt x="15" y="6108"/>
                  </a:cubicBezTo>
                  <a:cubicBezTo>
                    <a:pt x="15" y="6160"/>
                    <a:pt x="15" y="6212"/>
                    <a:pt x="25" y="6264"/>
                  </a:cubicBezTo>
                  <a:cubicBezTo>
                    <a:pt x="25" y="6285"/>
                    <a:pt x="46" y="6274"/>
                    <a:pt x="46" y="6264"/>
                  </a:cubicBezTo>
                  <a:cubicBezTo>
                    <a:pt x="46" y="6056"/>
                    <a:pt x="36" y="5848"/>
                    <a:pt x="36" y="5640"/>
                  </a:cubicBezTo>
                  <a:cubicBezTo>
                    <a:pt x="36" y="5432"/>
                    <a:pt x="36" y="5223"/>
                    <a:pt x="36" y="5025"/>
                  </a:cubicBezTo>
                  <a:cubicBezTo>
                    <a:pt x="46" y="4609"/>
                    <a:pt x="56" y="4192"/>
                    <a:pt x="98" y="3775"/>
                  </a:cubicBezTo>
                  <a:cubicBezTo>
                    <a:pt x="129" y="3359"/>
                    <a:pt x="181" y="2942"/>
                    <a:pt x="244" y="2536"/>
                  </a:cubicBezTo>
                  <a:cubicBezTo>
                    <a:pt x="317" y="2129"/>
                    <a:pt x="400" y="1723"/>
                    <a:pt x="515" y="1327"/>
                  </a:cubicBezTo>
                  <a:cubicBezTo>
                    <a:pt x="629" y="932"/>
                    <a:pt x="765" y="536"/>
                    <a:pt x="921" y="150"/>
                  </a:cubicBezTo>
                  <a:cubicBezTo>
                    <a:pt x="942" y="109"/>
                    <a:pt x="963" y="57"/>
                    <a:pt x="984" y="4"/>
                  </a:cubicBezTo>
                  <a:cubicBezTo>
                    <a:pt x="984" y="4"/>
                    <a:pt x="973" y="-6"/>
                    <a:pt x="973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44"/>
            <p:cNvSpPr/>
            <p:nvPr/>
          </p:nvSpPr>
          <p:spPr>
            <a:xfrm>
              <a:off x="1134547" y="1269556"/>
              <a:ext cx="539570" cy="1317783"/>
            </a:xfrm>
            <a:custGeom>
              <a:rect b="b" l="l" r="r" t="t"/>
              <a:pathLst>
                <a:path extrusionOk="0" h="5395" w="2209">
                  <a:moveTo>
                    <a:pt x="2021" y="12"/>
                  </a:moveTo>
                  <a:lnTo>
                    <a:pt x="2021" y="12"/>
                  </a:lnTo>
                  <a:cubicBezTo>
                    <a:pt x="1959" y="168"/>
                    <a:pt x="1834" y="272"/>
                    <a:pt x="1698" y="355"/>
                  </a:cubicBezTo>
                  <a:cubicBezTo>
                    <a:pt x="1563" y="449"/>
                    <a:pt x="1407" y="522"/>
                    <a:pt x="1282" y="637"/>
                  </a:cubicBezTo>
                  <a:cubicBezTo>
                    <a:pt x="1219" y="689"/>
                    <a:pt x="1167" y="751"/>
                    <a:pt x="1136" y="835"/>
                  </a:cubicBezTo>
                  <a:cubicBezTo>
                    <a:pt x="1084" y="928"/>
                    <a:pt x="1063" y="1032"/>
                    <a:pt x="1032" y="1126"/>
                  </a:cubicBezTo>
                  <a:cubicBezTo>
                    <a:pt x="1011" y="1241"/>
                    <a:pt x="979" y="1345"/>
                    <a:pt x="927" y="1439"/>
                  </a:cubicBezTo>
                  <a:cubicBezTo>
                    <a:pt x="865" y="1543"/>
                    <a:pt x="782" y="1616"/>
                    <a:pt x="698" y="1699"/>
                  </a:cubicBezTo>
                  <a:cubicBezTo>
                    <a:pt x="532" y="1866"/>
                    <a:pt x="375" y="2043"/>
                    <a:pt x="240" y="2241"/>
                  </a:cubicBezTo>
                  <a:cubicBezTo>
                    <a:pt x="177" y="2335"/>
                    <a:pt x="125" y="2428"/>
                    <a:pt x="104" y="2543"/>
                  </a:cubicBezTo>
                  <a:cubicBezTo>
                    <a:pt x="73" y="2657"/>
                    <a:pt x="73" y="2782"/>
                    <a:pt x="84" y="2897"/>
                  </a:cubicBezTo>
                  <a:cubicBezTo>
                    <a:pt x="94" y="3032"/>
                    <a:pt x="94" y="3147"/>
                    <a:pt x="63" y="3272"/>
                  </a:cubicBezTo>
                  <a:cubicBezTo>
                    <a:pt x="42" y="3397"/>
                    <a:pt x="11" y="3512"/>
                    <a:pt x="0" y="3637"/>
                  </a:cubicBezTo>
                  <a:cubicBezTo>
                    <a:pt x="0" y="3762"/>
                    <a:pt x="21" y="3876"/>
                    <a:pt x="63" y="4001"/>
                  </a:cubicBezTo>
                  <a:cubicBezTo>
                    <a:pt x="94" y="4105"/>
                    <a:pt x="125" y="4220"/>
                    <a:pt x="177" y="4324"/>
                  </a:cubicBezTo>
                  <a:cubicBezTo>
                    <a:pt x="219" y="4428"/>
                    <a:pt x="282" y="4512"/>
                    <a:pt x="354" y="4585"/>
                  </a:cubicBezTo>
                  <a:cubicBezTo>
                    <a:pt x="427" y="4668"/>
                    <a:pt x="511" y="4730"/>
                    <a:pt x="573" y="4824"/>
                  </a:cubicBezTo>
                  <a:cubicBezTo>
                    <a:pt x="604" y="4866"/>
                    <a:pt x="615" y="4918"/>
                    <a:pt x="657" y="4960"/>
                  </a:cubicBezTo>
                  <a:cubicBezTo>
                    <a:pt x="688" y="5001"/>
                    <a:pt x="729" y="5022"/>
                    <a:pt x="771" y="5043"/>
                  </a:cubicBezTo>
                  <a:cubicBezTo>
                    <a:pt x="875" y="5085"/>
                    <a:pt x="948" y="5137"/>
                    <a:pt x="1000" y="5241"/>
                  </a:cubicBezTo>
                  <a:cubicBezTo>
                    <a:pt x="1021" y="5282"/>
                    <a:pt x="1032" y="5324"/>
                    <a:pt x="1032" y="5376"/>
                  </a:cubicBezTo>
                  <a:cubicBezTo>
                    <a:pt x="1032" y="5397"/>
                    <a:pt x="1073" y="5407"/>
                    <a:pt x="1073" y="5376"/>
                  </a:cubicBezTo>
                  <a:cubicBezTo>
                    <a:pt x="1136" y="5001"/>
                    <a:pt x="1500" y="4803"/>
                    <a:pt x="1771" y="4585"/>
                  </a:cubicBezTo>
                  <a:cubicBezTo>
                    <a:pt x="1917" y="4480"/>
                    <a:pt x="2042" y="4345"/>
                    <a:pt x="2084" y="4168"/>
                  </a:cubicBezTo>
                  <a:cubicBezTo>
                    <a:pt x="2104" y="4074"/>
                    <a:pt x="2104" y="3970"/>
                    <a:pt x="2104" y="3876"/>
                  </a:cubicBezTo>
                  <a:cubicBezTo>
                    <a:pt x="2104" y="3772"/>
                    <a:pt x="2094" y="3678"/>
                    <a:pt x="2094" y="3574"/>
                  </a:cubicBezTo>
                  <a:cubicBezTo>
                    <a:pt x="2073" y="3376"/>
                    <a:pt x="2052" y="3168"/>
                    <a:pt x="2063" y="2970"/>
                  </a:cubicBezTo>
                  <a:cubicBezTo>
                    <a:pt x="2084" y="2772"/>
                    <a:pt x="2157" y="2585"/>
                    <a:pt x="2188" y="2387"/>
                  </a:cubicBezTo>
                  <a:cubicBezTo>
                    <a:pt x="2209" y="2282"/>
                    <a:pt x="2209" y="2189"/>
                    <a:pt x="2209" y="2095"/>
                  </a:cubicBezTo>
                  <a:cubicBezTo>
                    <a:pt x="2198" y="2001"/>
                    <a:pt x="2177" y="1907"/>
                    <a:pt x="2167" y="1814"/>
                  </a:cubicBezTo>
                  <a:cubicBezTo>
                    <a:pt x="2125" y="1626"/>
                    <a:pt x="2084" y="1428"/>
                    <a:pt x="2115" y="1241"/>
                  </a:cubicBezTo>
                  <a:cubicBezTo>
                    <a:pt x="2146" y="1053"/>
                    <a:pt x="2219" y="866"/>
                    <a:pt x="2188" y="668"/>
                  </a:cubicBezTo>
                  <a:cubicBezTo>
                    <a:pt x="2177" y="585"/>
                    <a:pt x="2157" y="491"/>
                    <a:pt x="2125" y="397"/>
                  </a:cubicBezTo>
                  <a:cubicBezTo>
                    <a:pt x="2094" y="324"/>
                    <a:pt x="2052" y="241"/>
                    <a:pt x="2042" y="157"/>
                  </a:cubicBezTo>
                  <a:cubicBezTo>
                    <a:pt x="2032" y="116"/>
                    <a:pt x="2042" y="64"/>
                    <a:pt x="2052" y="22"/>
                  </a:cubicBezTo>
                  <a:cubicBezTo>
                    <a:pt x="2063" y="1"/>
                    <a:pt x="2021" y="-9"/>
                    <a:pt x="2011" y="12"/>
                  </a:cubicBezTo>
                  <a:cubicBezTo>
                    <a:pt x="1969" y="189"/>
                    <a:pt x="2073" y="345"/>
                    <a:pt x="2115" y="501"/>
                  </a:cubicBezTo>
                  <a:cubicBezTo>
                    <a:pt x="2146" y="605"/>
                    <a:pt x="2167" y="699"/>
                    <a:pt x="2157" y="803"/>
                  </a:cubicBezTo>
                  <a:cubicBezTo>
                    <a:pt x="2157" y="897"/>
                    <a:pt x="2125" y="991"/>
                    <a:pt x="2104" y="1085"/>
                  </a:cubicBezTo>
                  <a:cubicBezTo>
                    <a:pt x="2084" y="1178"/>
                    <a:pt x="2063" y="1272"/>
                    <a:pt x="2063" y="1366"/>
                  </a:cubicBezTo>
                  <a:cubicBezTo>
                    <a:pt x="2063" y="1460"/>
                    <a:pt x="2073" y="1553"/>
                    <a:pt x="2094" y="1647"/>
                  </a:cubicBezTo>
                  <a:cubicBezTo>
                    <a:pt x="2125" y="1845"/>
                    <a:pt x="2177" y="2032"/>
                    <a:pt x="2167" y="2220"/>
                  </a:cubicBezTo>
                  <a:cubicBezTo>
                    <a:pt x="2157" y="2428"/>
                    <a:pt x="2084" y="2616"/>
                    <a:pt x="2052" y="2803"/>
                  </a:cubicBezTo>
                  <a:cubicBezTo>
                    <a:pt x="2011" y="3001"/>
                    <a:pt x="2021" y="3210"/>
                    <a:pt x="2042" y="3407"/>
                  </a:cubicBezTo>
                  <a:cubicBezTo>
                    <a:pt x="2052" y="3605"/>
                    <a:pt x="2073" y="3814"/>
                    <a:pt x="2063" y="4012"/>
                  </a:cubicBezTo>
                  <a:cubicBezTo>
                    <a:pt x="2063" y="4105"/>
                    <a:pt x="2042" y="4210"/>
                    <a:pt x="2000" y="4293"/>
                  </a:cubicBezTo>
                  <a:cubicBezTo>
                    <a:pt x="1948" y="4376"/>
                    <a:pt x="1886" y="4439"/>
                    <a:pt x="1823" y="4501"/>
                  </a:cubicBezTo>
                  <a:cubicBezTo>
                    <a:pt x="1552" y="4730"/>
                    <a:pt x="1198" y="4897"/>
                    <a:pt x="1063" y="5251"/>
                  </a:cubicBezTo>
                  <a:cubicBezTo>
                    <a:pt x="1052" y="5293"/>
                    <a:pt x="1042" y="5335"/>
                    <a:pt x="1032" y="5376"/>
                  </a:cubicBezTo>
                  <a:cubicBezTo>
                    <a:pt x="1042" y="5376"/>
                    <a:pt x="1063" y="5376"/>
                    <a:pt x="1073" y="5376"/>
                  </a:cubicBezTo>
                  <a:cubicBezTo>
                    <a:pt x="1063" y="5282"/>
                    <a:pt x="1032" y="5189"/>
                    <a:pt x="969" y="5116"/>
                  </a:cubicBezTo>
                  <a:cubicBezTo>
                    <a:pt x="938" y="5085"/>
                    <a:pt x="896" y="5053"/>
                    <a:pt x="854" y="5032"/>
                  </a:cubicBezTo>
                  <a:cubicBezTo>
                    <a:pt x="813" y="5012"/>
                    <a:pt x="761" y="5001"/>
                    <a:pt x="709" y="4970"/>
                  </a:cubicBezTo>
                  <a:cubicBezTo>
                    <a:pt x="667" y="4928"/>
                    <a:pt x="646" y="4876"/>
                    <a:pt x="625" y="4824"/>
                  </a:cubicBezTo>
                  <a:cubicBezTo>
                    <a:pt x="594" y="4782"/>
                    <a:pt x="563" y="4751"/>
                    <a:pt x="532" y="4710"/>
                  </a:cubicBezTo>
                  <a:cubicBezTo>
                    <a:pt x="459" y="4637"/>
                    <a:pt x="375" y="4564"/>
                    <a:pt x="313" y="4480"/>
                  </a:cubicBezTo>
                  <a:cubicBezTo>
                    <a:pt x="240" y="4387"/>
                    <a:pt x="188" y="4282"/>
                    <a:pt x="157" y="4168"/>
                  </a:cubicBezTo>
                  <a:cubicBezTo>
                    <a:pt x="115" y="4064"/>
                    <a:pt x="84" y="3949"/>
                    <a:pt x="63" y="3824"/>
                  </a:cubicBezTo>
                  <a:cubicBezTo>
                    <a:pt x="32" y="3699"/>
                    <a:pt x="42" y="3574"/>
                    <a:pt x="63" y="3449"/>
                  </a:cubicBezTo>
                  <a:cubicBezTo>
                    <a:pt x="94" y="3335"/>
                    <a:pt x="125" y="3210"/>
                    <a:pt x="125" y="3095"/>
                  </a:cubicBezTo>
                  <a:cubicBezTo>
                    <a:pt x="125" y="2970"/>
                    <a:pt x="115" y="2845"/>
                    <a:pt x="115" y="2720"/>
                  </a:cubicBezTo>
                  <a:cubicBezTo>
                    <a:pt x="115" y="2605"/>
                    <a:pt x="146" y="2491"/>
                    <a:pt x="198" y="2387"/>
                  </a:cubicBezTo>
                  <a:cubicBezTo>
                    <a:pt x="250" y="2282"/>
                    <a:pt x="323" y="2189"/>
                    <a:pt x="396" y="2095"/>
                  </a:cubicBezTo>
                  <a:cubicBezTo>
                    <a:pt x="469" y="2001"/>
                    <a:pt x="552" y="1907"/>
                    <a:pt x="636" y="1824"/>
                  </a:cubicBezTo>
                  <a:cubicBezTo>
                    <a:pt x="709" y="1741"/>
                    <a:pt x="802" y="1657"/>
                    <a:pt x="875" y="1574"/>
                  </a:cubicBezTo>
                  <a:cubicBezTo>
                    <a:pt x="938" y="1491"/>
                    <a:pt x="990" y="1397"/>
                    <a:pt x="1021" y="1293"/>
                  </a:cubicBezTo>
                  <a:cubicBezTo>
                    <a:pt x="1084" y="1095"/>
                    <a:pt x="1104" y="887"/>
                    <a:pt x="1240" y="720"/>
                  </a:cubicBezTo>
                  <a:cubicBezTo>
                    <a:pt x="1354" y="595"/>
                    <a:pt x="1500" y="512"/>
                    <a:pt x="1646" y="428"/>
                  </a:cubicBezTo>
                  <a:cubicBezTo>
                    <a:pt x="1771" y="345"/>
                    <a:pt x="1917" y="262"/>
                    <a:pt x="2000" y="116"/>
                  </a:cubicBezTo>
                  <a:cubicBezTo>
                    <a:pt x="2021" y="85"/>
                    <a:pt x="2032" y="53"/>
                    <a:pt x="2042" y="22"/>
                  </a:cubicBezTo>
                  <a:cubicBezTo>
                    <a:pt x="2052" y="12"/>
                    <a:pt x="2032" y="1"/>
                    <a:pt x="2021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44"/>
            <p:cNvSpPr/>
            <p:nvPr/>
          </p:nvSpPr>
          <p:spPr>
            <a:xfrm>
              <a:off x="1541000" y="1343568"/>
              <a:ext cx="33708" cy="151930"/>
            </a:xfrm>
            <a:custGeom>
              <a:rect b="b" l="l" r="r" t="t"/>
              <a:pathLst>
                <a:path extrusionOk="0" h="622" w="138">
                  <a:moveTo>
                    <a:pt x="138" y="0"/>
                  </a:moveTo>
                  <a:lnTo>
                    <a:pt x="138" y="0"/>
                  </a:lnTo>
                  <a:cubicBezTo>
                    <a:pt x="118" y="21"/>
                    <a:pt x="97" y="32"/>
                    <a:pt x="86" y="42"/>
                  </a:cubicBezTo>
                  <a:cubicBezTo>
                    <a:pt x="65" y="63"/>
                    <a:pt x="55" y="84"/>
                    <a:pt x="34" y="104"/>
                  </a:cubicBezTo>
                  <a:cubicBezTo>
                    <a:pt x="13" y="146"/>
                    <a:pt x="-7" y="198"/>
                    <a:pt x="3" y="250"/>
                  </a:cubicBezTo>
                  <a:cubicBezTo>
                    <a:pt x="3" y="313"/>
                    <a:pt x="13" y="375"/>
                    <a:pt x="24" y="438"/>
                  </a:cubicBezTo>
                  <a:cubicBezTo>
                    <a:pt x="24" y="459"/>
                    <a:pt x="24" y="490"/>
                    <a:pt x="24" y="521"/>
                  </a:cubicBezTo>
                  <a:cubicBezTo>
                    <a:pt x="24" y="542"/>
                    <a:pt x="24" y="552"/>
                    <a:pt x="13" y="573"/>
                  </a:cubicBezTo>
                  <a:cubicBezTo>
                    <a:pt x="13" y="584"/>
                    <a:pt x="13" y="584"/>
                    <a:pt x="13" y="594"/>
                  </a:cubicBezTo>
                  <a:cubicBezTo>
                    <a:pt x="13" y="604"/>
                    <a:pt x="13" y="604"/>
                    <a:pt x="13" y="615"/>
                  </a:cubicBezTo>
                  <a:cubicBezTo>
                    <a:pt x="13" y="625"/>
                    <a:pt x="24" y="625"/>
                    <a:pt x="24" y="615"/>
                  </a:cubicBezTo>
                  <a:cubicBezTo>
                    <a:pt x="34" y="604"/>
                    <a:pt x="45" y="594"/>
                    <a:pt x="45" y="573"/>
                  </a:cubicBezTo>
                  <a:cubicBezTo>
                    <a:pt x="45" y="563"/>
                    <a:pt x="45" y="552"/>
                    <a:pt x="55" y="542"/>
                  </a:cubicBezTo>
                  <a:cubicBezTo>
                    <a:pt x="55" y="511"/>
                    <a:pt x="55" y="479"/>
                    <a:pt x="55" y="459"/>
                  </a:cubicBezTo>
                  <a:cubicBezTo>
                    <a:pt x="45" y="396"/>
                    <a:pt x="34" y="334"/>
                    <a:pt x="34" y="282"/>
                  </a:cubicBezTo>
                  <a:cubicBezTo>
                    <a:pt x="24" y="219"/>
                    <a:pt x="34" y="177"/>
                    <a:pt x="55" y="125"/>
                  </a:cubicBezTo>
                  <a:cubicBezTo>
                    <a:pt x="65" y="104"/>
                    <a:pt x="76" y="84"/>
                    <a:pt x="97" y="63"/>
                  </a:cubicBezTo>
                  <a:cubicBezTo>
                    <a:pt x="107" y="42"/>
                    <a:pt x="128" y="21"/>
                    <a:pt x="138" y="11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44"/>
            <p:cNvSpPr/>
            <p:nvPr/>
          </p:nvSpPr>
          <p:spPr>
            <a:xfrm>
              <a:off x="1451600" y="1407320"/>
              <a:ext cx="54470" cy="235711"/>
            </a:xfrm>
            <a:custGeom>
              <a:rect b="b" l="l" r="r" t="t"/>
              <a:pathLst>
                <a:path extrusionOk="0" h="965" w="223">
                  <a:moveTo>
                    <a:pt x="109" y="0"/>
                  </a:moveTo>
                  <a:lnTo>
                    <a:pt x="109" y="0"/>
                  </a:lnTo>
                  <a:cubicBezTo>
                    <a:pt x="77" y="10"/>
                    <a:pt x="67" y="31"/>
                    <a:pt x="56" y="62"/>
                  </a:cubicBezTo>
                  <a:cubicBezTo>
                    <a:pt x="46" y="83"/>
                    <a:pt x="25" y="114"/>
                    <a:pt x="25" y="146"/>
                  </a:cubicBezTo>
                  <a:cubicBezTo>
                    <a:pt x="4" y="208"/>
                    <a:pt x="-6" y="281"/>
                    <a:pt x="4" y="343"/>
                  </a:cubicBezTo>
                  <a:cubicBezTo>
                    <a:pt x="25" y="406"/>
                    <a:pt x="46" y="479"/>
                    <a:pt x="77" y="541"/>
                  </a:cubicBezTo>
                  <a:cubicBezTo>
                    <a:pt x="98" y="604"/>
                    <a:pt x="129" y="666"/>
                    <a:pt x="161" y="739"/>
                  </a:cubicBezTo>
                  <a:cubicBezTo>
                    <a:pt x="171" y="771"/>
                    <a:pt x="181" y="802"/>
                    <a:pt x="192" y="843"/>
                  </a:cubicBezTo>
                  <a:cubicBezTo>
                    <a:pt x="192" y="864"/>
                    <a:pt x="192" y="885"/>
                    <a:pt x="192" y="906"/>
                  </a:cubicBezTo>
                  <a:cubicBezTo>
                    <a:pt x="192" y="927"/>
                    <a:pt x="192" y="948"/>
                    <a:pt x="202" y="958"/>
                  </a:cubicBezTo>
                  <a:cubicBezTo>
                    <a:pt x="202" y="968"/>
                    <a:pt x="213" y="968"/>
                    <a:pt x="223" y="958"/>
                  </a:cubicBezTo>
                  <a:cubicBezTo>
                    <a:pt x="223" y="948"/>
                    <a:pt x="223" y="927"/>
                    <a:pt x="223" y="916"/>
                  </a:cubicBezTo>
                  <a:cubicBezTo>
                    <a:pt x="223" y="896"/>
                    <a:pt x="213" y="875"/>
                    <a:pt x="213" y="864"/>
                  </a:cubicBezTo>
                  <a:cubicBezTo>
                    <a:pt x="213" y="833"/>
                    <a:pt x="213" y="802"/>
                    <a:pt x="202" y="771"/>
                  </a:cubicBezTo>
                  <a:cubicBezTo>
                    <a:pt x="181" y="708"/>
                    <a:pt x="150" y="646"/>
                    <a:pt x="119" y="583"/>
                  </a:cubicBezTo>
                  <a:cubicBezTo>
                    <a:pt x="98" y="531"/>
                    <a:pt x="67" y="468"/>
                    <a:pt x="46" y="406"/>
                  </a:cubicBezTo>
                  <a:cubicBezTo>
                    <a:pt x="25" y="333"/>
                    <a:pt x="4" y="271"/>
                    <a:pt x="25" y="198"/>
                  </a:cubicBezTo>
                  <a:cubicBezTo>
                    <a:pt x="25" y="166"/>
                    <a:pt x="46" y="125"/>
                    <a:pt x="56" y="93"/>
                  </a:cubicBezTo>
                  <a:cubicBezTo>
                    <a:pt x="67" y="62"/>
                    <a:pt x="77" y="31"/>
                    <a:pt x="10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44"/>
            <p:cNvSpPr/>
            <p:nvPr/>
          </p:nvSpPr>
          <p:spPr>
            <a:xfrm>
              <a:off x="1368062" y="1595646"/>
              <a:ext cx="82071" cy="311187"/>
            </a:xfrm>
            <a:custGeom>
              <a:rect b="b" l="l" r="r" t="t"/>
              <a:pathLst>
                <a:path extrusionOk="0" h="1274" w="336">
                  <a:moveTo>
                    <a:pt x="44" y="0"/>
                  </a:moveTo>
                  <a:lnTo>
                    <a:pt x="44" y="0"/>
                  </a:lnTo>
                  <a:cubicBezTo>
                    <a:pt x="-8" y="62"/>
                    <a:pt x="-8" y="145"/>
                    <a:pt x="13" y="218"/>
                  </a:cubicBezTo>
                  <a:cubicBezTo>
                    <a:pt x="23" y="302"/>
                    <a:pt x="55" y="385"/>
                    <a:pt x="86" y="468"/>
                  </a:cubicBezTo>
                  <a:cubicBezTo>
                    <a:pt x="159" y="614"/>
                    <a:pt x="242" y="770"/>
                    <a:pt x="284" y="937"/>
                  </a:cubicBezTo>
                  <a:cubicBezTo>
                    <a:pt x="294" y="989"/>
                    <a:pt x="305" y="1041"/>
                    <a:pt x="305" y="1093"/>
                  </a:cubicBezTo>
                  <a:cubicBezTo>
                    <a:pt x="305" y="1125"/>
                    <a:pt x="305" y="1145"/>
                    <a:pt x="305" y="1177"/>
                  </a:cubicBezTo>
                  <a:cubicBezTo>
                    <a:pt x="305" y="1187"/>
                    <a:pt x="305" y="1208"/>
                    <a:pt x="305" y="1218"/>
                  </a:cubicBezTo>
                  <a:cubicBezTo>
                    <a:pt x="305" y="1229"/>
                    <a:pt x="305" y="1250"/>
                    <a:pt x="305" y="1260"/>
                  </a:cubicBezTo>
                  <a:cubicBezTo>
                    <a:pt x="305" y="1270"/>
                    <a:pt x="315" y="1281"/>
                    <a:pt x="326" y="1270"/>
                  </a:cubicBezTo>
                  <a:cubicBezTo>
                    <a:pt x="326" y="1260"/>
                    <a:pt x="336" y="1250"/>
                    <a:pt x="336" y="1239"/>
                  </a:cubicBezTo>
                  <a:cubicBezTo>
                    <a:pt x="336" y="1229"/>
                    <a:pt x="336" y="1218"/>
                    <a:pt x="336" y="1208"/>
                  </a:cubicBezTo>
                  <a:cubicBezTo>
                    <a:pt x="336" y="1177"/>
                    <a:pt x="336" y="1156"/>
                    <a:pt x="336" y="1135"/>
                  </a:cubicBezTo>
                  <a:cubicBezTo>
                    <a:pt x="336" y="1083"/>
                    <a:pt x="326" y="1031"/>
                    <a:pt x="326" y="989"/>
                  </a:cubicBezTo>
                  <a:cubicBezTo>
                    <a:pt x="305" y="906"/>
                    <a:pt x="284" y="822"/>
                    <a:pt x="253" y="750"/>
                  </a:cubicBezTo>
                  <a:cubicBezTo>
                    <a:pt x="180" y="593"/>
                    <a:pt x="96" y="447"/>
                    <a:pt x="44" y="281"/>
                  </a:cubicBezTo>
                  <a:cubicBezTo>
                    <a:pt x="13" y="197"/>
                    <a:pt x="-18" y="83"/>
                    <a:pt x="44" y="1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44"/>
            <p:cNvSpPr/>
            <p:nvPr/>
          </p:nvSpPr>
          <p:spPr>
            <a:xfrm>
              <a:off x="1276464" y="1707519"/>
              <a:ext cx="146067" cy="389350"/>
            </a:xfrm>
            <a:custGeom>
              <a:rect b="b" l="l" r="r" t="t"/>
              <a:pathLst>
                <a:path extrusionOk="0" h="1594" w="598">
                  <a:moveTo>
                    <a:pt x="55" y="0"/>
                  </a:moveTo>
                  <a:lnTo>
                    <a:pt x="55" y="0"/>
                  </a:lnTo>
                  <a:cubicBezTo>
                    <a:pt x="-8" y="83"/>
                    <a:pt x="-8" y="187"/>
                    <a:pt x="13" y="292"/>
                  </a:cubicBezTo>
                  <a:cubicBezTo>
                    <a:pt x="23" y="396"/>
                    <a:pt x="65" y="510"/>
                    <a:pt x="107" y="614"/>
                  </a:cubicBezTo>
                  <a:cubicBezTo>
                    <a:pt x="148" y="719"/>
                    <a:pt x="211" y="812"/>
                    <a:pt x="263" y="917"/>
                  </a:cubicBezTo>
                  <a:cubicBezTo>
                    <a:pt x="326" y="1010"/>
                    <a:pt x="398" y="1104"/>
                    <a:pt x="461" y="1208"/>
                  </a:cubicBezTo>
                  <a:cubicBezTo>
                    <a:pt x="492" y="1271"/>
                    <a:pt x="523" y="1323"/>
                    <a:pt x="544" y="1396"/>
                  </a:cubicBezTo>
                  <a:cubicBezTo>
                    <a:pt x="565" y="1458"/>
                    <a:pt x="576" y="1521"/>
                    <a:pt x="576" y="1594"/>
                  </a:cubicBezTo>
                  <a:lnTo>
                    <a:pt x="586" y="1594"/>
                  </a:lnTo>
                  <a:cubicBezTo>
                    <a:pt x="607" y="1542"/>
                    <a:pt x="596" y="1479"/>
                    <a:pt x="586" y="1427"/>
                  </a:cubicBezTo>
                  <a:cubicBezTo>
                    <a:pt x="576" y="1364"/>
                    <a:pt x="555" y="1312"/>
                    <a:pt x="523" y="1260"/>
                  </a:cubicBezTo>
                  <a:cubicBezTo>
                    <a:pt x="471" y="1156"/>
                    <a:pt x="398" y="1062"/>
                    <a:pt x="336" y="969"/>
                  </a:cubicBezTo>
                  <a:cubicBezTo>
                    <a:pt x="211" y="781"/>
                    <a:pt x="107" y="573"/>
                    <a:pt x="44" y="354"/>
                  </a:cubicBezTo>
                  <a:cubicBezTo>
                    <a:pt x="23" y="250"/>
                    <a:pt x="-8" y="104"/>
                    <a:pt x="5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4"/>
            <p:cNvSpPr/>
            <p:nvPr/>
          </p:nvSpPr>
          <p:spPr>
            <a:xfrm>
              <a:off x="1166546" y="1867755"/>
              <a:ext cx="236199" cy="449683"/>
            </a:xfrm>
            <a:custGeom>
              <a:rect b="b" l="l" r="r" t="t"/>
              <a:pathLst>
                <a:path extrusionOk="0" h="1841" w="967">
                  <a:moveTo>
                    <a:pt x="26" y="0"/>
                  </a:moveTo>
                  <a:lnTo>
                    <a:pt x="26" y="0"/>
                  </a:lnTo>
                  <a:cubicBezTo>
                    <a:pt x="-6" y="63"/>
                    <a:pt x="-6" y="136"/>
                    <a:pt x="15" y="198"/>
                  </a:cubicBezTo>
                  <a:cubicBezTo>
                    <a:pt x="26" y="271"/>
                    <a:pt x="46" y="344"/>
                    <a:pt x="78" y="406"/>
                  </a:cubicBezTo>
                  <a:cubicBezTo>
                    <a:pt x="119" y="531"/>
                    <a:pt x="192" y="656"/>
                    <a:pt x="265" y="771"/>
                  </a:cubicBezTo>
                  <a:cubicBezTo>
                    <a:pt x="432" y="1000"/>
                    <a:pt x="640" y="1188"/>
                    <a:pt x="796" y="1417"/>
                  </a:cubicBezTo>
                  <a:cubicBezTo>
                    <a:pt x="828" y="1490"/>
                    <a:pt x="869" y="1552"/>
                    <a:pt x="890" y="1625"/>
                  </a:cubicBezTo>
                  <a:cubicBezTo>
                    <a:pt x="911" y="1656"/>
                    <a:pt x="921" y="1688"/>
                    <a:pt x="921" y="1729"/>
                  </a:cubicBezTo>
                  <a:cubicBezTo>
                    <a:pt x="932" y="1761"/>
                    <a:pt x="942" y="1802"/>
                    <a:pt x="953" y="1833"/>
                  </a:cubicBezTo>
                  <a:cubicBezTo>
                    <a:pt x="953" y="1844"/>
                    <a:pt x="963" y="1844"/>
                    <a:pt x="963" y="1833"/>
                  </a:cubicBezTo>
                  <a:cubicBezTo>
                    <a:pt x="973" y="1802"/>
                    <a:pt x="963" y="1771"/>
                    <a:pt x="963" y="1740"/>
                  </a:cubicBezTo>
                  <a:cubicBezTo>
                    <a:pt x="953" y="1708"/>
                    <a:pt x="942" y="1677"/>
                    <a:pt x="932" y="1646"/>
                  </a:cubicBezTo>
                  <a:cubicBezTo>
                    <a:pt x="911" y="1583"/>
                    <a:pt x="890" y="1531"/>
                    <a:pt x="859" y="1469"/>
                  </a:cubicBezTo>
                  <a:cubicBezTo>
                    <a:pt x="796" y="1354"/>
                    <a:pt x="703" y="1250"/>
                    <a:pt x="619" y="1146"/>
                  </a:cubicBezTo>
                  <a:cubicBezTo>
                    <a:pt x="526" y="1042"/>
                    <a:pt x="432" y="938"/>
                    <a:pt x="338" y="823"/>
                  </a:cubicBezTo>
                  <a:cubicBezTo>
                    <a:pt x="255" y="708"/>
                    <a:pt x="182" y="594"/>
                    <a:pt x="130" y="469"/>
                  </a:cubicBezTo>
                  <a:cubicBezTo>
                    <a:pt x="98" y="396"/>
                    <a:pt x="67" y="323"/>
                    <a:pt x="46" y="250"/>
                  </a:cubicBezTo>
                  <a:cubicBezTo>
                    <a:pt x="26" y="167"/>
                    <a:pt x="15" y="83"/>
                    <a:pt x="26" y="11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44"/>
            <p:cNvSpPr/>
            <p:nvPr/>
          </p:nvSpPr>
          <p:spPr>
            <a:xfrm>
              <a:off x="1148715" y="2089057"/>
              <a:ext cx="250611" cy="368100"/>
            </a:xfrm>
            <a:custGeom>
              <a:rect b="b" l="l" r="r" t="t"/>
              <a:pathLst>
                <a:path extrusionOk="0" h="1507" w="1026">
                  <a:moveTo>
                    <a:pt x="5" y="0"/>
                  </a:moveTo>
                  <a:lnTo>
                    <a:pt x="5" y="0"/>
                  </a:lnTo>
                  <a:cubicBezTo>
                    <a:pt x="-6" y="63"/>
                    <a:pt x="5" y="136"/>
                    <a:pt x="15" y="198"/>
                  </a:cubicBezTo>
                  <a:cubicBezTo>
                    <a:pt x="26" y="261"/>
                    <a:pt x="46" y="313"/>
                    <a:pt x="67" y="375"/>
                  </a:cubicBezTo>
                  <a:cubicBezTo>
                    <a:pt x="119" y="490"/>
                    <a:pt x="192" y="594"/>
                    <a:pt x="276" y="677"/>
                  </a:cubicBezTo>
                  <a:cubicBezTo>
                    <a:pt x="349" y="771"/>
                    <a:pt x="453" y="855"/>
                    <a:pt x="557" y="927"/>
                  </a:cubicBezTo>
                  <a:cubicBezTo>
                    <a:pt x="609" y="959"/>
                    <a:pt x="661" y="990"/>
                    <a:pt x="724" y="1032"/>
                  </a:cubicBezTo>
                  <a:cubicBezTo>
                    <a:pt x="765" y="1063"/>
                    <a:pt x="807" y="1105"/>
                    <a:pt x="838" y="1146"/>
                  </a:cubicBezTo>
                  <a:cubicBezTo>
                    <a:pt x="880" y="1198"/>
                    <a:pt x="921" y="1250"/>
                    <a:pt x="942" y="1313"/>
                  </a:cubicBezTo>
                  <a:cubicBezTo>
                    <a:pt x="953" y="1344"/>
                    <a:pt x="963" y="1375"/>
                    <a:pt x="974" y="1407"/>
                  </a:cubicBezTo>
                  <a:cubicBezTo>
                    <a:pt x="984" y="1438"/>
                    <a:pt x="994" y="1469"/>
                    <a:pt x="1005" y="1500"/>
                  </a:cubicBezTo>
                  <a:cubicBezTo>
                    <a:pt x="1005" y="1511"/>
                    <a:pt x="1026" y="1511"/>
                    <a:pt x="1026" y="1490"/>
                  </a:cubicBezTo>
                  <a:cubicBezTo>
                    <a:pt x="1026" y="1469"/>
                    <a:pt x="1015" y="1438"/>
                    <a:pt x="1005" y="1407"/>
                  </a:cubicBezTo>
                  <a:cubicBezTo>
                    <a:pt x="1005" y="1386"/>
                    <a:pt x="994" y="1355"/>
                    <a:pt x="984" y="1334"/>
                  </a:cubicBezTo>
                  <a:cubicBezTo>
                    <a:pt x="963" y="1282"/>
                    <a:pt x="932" y="1230"/>
                    <a:pt x="901" y="1188"/>
                  </a:cubicBezTo>
                  <a:cubicBezTo>
                    <a:pt x="869" y="1136"/>
                    <a:pt x="838" y="1094"/>
                    <a:pt x="796" y="1052"/>
                  </a:cubicBezTo>
                  <a:cubicBezTo>
                    <a:pt x="744" y="1011"/>
                    <a:pt x="703" y="980"/>
                    <a:pt x="651" y="948"/>
                  </a:cubicBezTo>
                  <a:cubicBezTo>
                    <a:pt x="536" y="886"/>
                    <a:pt x="432" y="813"/>
                    <a:pt x="349" y="719"/>
                  </a:cubicBezTo>
                  <a:cubicBezTo>
                    <a:pt x="255" y="636"/>
                    <a:pt x="182" y="532"/>
                    <a:pt x="119" y="427"/>
                  </a:cubicBezTo>
                  <a:cubicBezTo>
                    <a:pt x="57" y="292"/>
                    <a:pt x="15" y="146"/>
                    <a:pt x="15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44"/>
            <p:cNvSpPr/>
            <p:nvPr/>
          </p:nvSpPr>
          <p:spPr>
            <a:xfrm>
              <a:off x="1391511" y="2089057"/>
              <a:ext cx="244260" cy="364192"/>
            </a:xfrm>
            <a:custGeom>
              <a:rect b="b" l="l" r="r" t="t"/>
              <a:pathLst>
                <a:path extrusionOk="0" h="1491" w="1000">
                  <a:moveTo>
                    <a:pt x="980" y="0"/>
                  </a:moveTo>
                  <a:lnTo>
                    <a:pt x="980" y="0"/>
                  </a:lnTo>
                  <a:cubicBezTo>
                    <a:pt x="980" y="32"/>
                    <a:pt x="980" y="63"/>
                    <a:pt x="980" y="94"/>
                  </a:cubicBezTo>
                  <a:cubicBezTo>
                    <a:pt x="980" y="125"/>
                    <a:pt x="980" y="157"/>
                    <a:pt x="980" y="188"/>
                  </a:cubicBezTo>
                  <a:cubicBezTo>
                    <a:pt x="969" y="261"/>
                    <a:pt x="959" y="323"/>
                    <a:pt x="938" y="386"/>
                  </a:cubicBezTo>
                  <a:cubicBezTo>
                    <a:pt x="896" y="500"/>
                    <a:pt x="834" y="615"/>
                    <a:pt x="761" y="709"/>
                  </a:cubicBezTo>
                  <a:cubicBezTo>
                    <a:pt x="688" y="802"/>
                    <a:pt x="594" y="886"/>
                    <a:pt x="490" y="948"/>
                  </a:cubicBezTo>
                  <a:cubicBezTo>
                    <a:pt x="386" y="1021"/>
                    <a:pt x="271" y="1073"/>
                    <a:pt x="177" y="1157"/>
                  </a:cubicBezTo>
                  <a:cubicBezTo>
                    <a:pt x="136" y="1198"/>
                    <a:pt x="94" y="1250"/>
                    <a:pt x="63" y="1302"/>
                  </a:cubicBezTo>
                  <a:cubicBezTo>
                    <a:pt x="42" y="1334"/>
                    <a:pt x="32" y="1365"/>
                    <a:pt x="21" y="1386"/>
                  </a:cubicBezTo>
                  <a:cubicBezTo>
                    <a:pt x="11" y="1417"/>
                    <a:pt x="0" y="1448"/>
                    <a:pt x="0" y="1480"/>
                  </a:cubicBezTo>
                  <a:cubicBezTo>
                    <a:pt x="11" y="1490"/>
                    <a:pt x="21" y="1500"/>
                    <a:pt x="32" y="1480"/>
                  </a:cubicBezTo>
                  <a:cubicBezTo>
                    <a:pt x="32" y="1459"/>
                    <a:pt x="42" y="1427"/>
                    <a:pt x="52" y="1407"/>
                  </a:cubicBezTo>
                  <a:cubicBezTo>
                    <a:pt x="63" y="1375"/>
                    <a:pt x="73" y="1355"/>
                    <a:pt x="84" y="1323"/>
                  </a:cubicBezTo>
                  <a:cubicBezTo>
                    <a:pt x="115" y="1282"/>
                    <a:pt x="157" y="1230"/>
                    <a:pt x="198" y="1198"/>
                  </a:cubicBezTo>
                  <a:cubicBezTo>
                    <a:pt x="282" y="1105"/>
                    <a:pt x="396" y="1042"/>
                    <a:pt x="511" y="980"/>
                  </a:cubicBezTo>
                  <a:cubicBezTo>
                    <a:pt x="605" y="907"/>
                    <a:pt x="698" y="834"/>
                    <a:pt x="782" y="740"/>
                  </a:cubicBezTo>
                  <a:cubicBezTo>
                    <a:pt x="855" y="646"/>
                    <a:pt x="917" y="542"/>
                    <a:pt x="948" y="427"/>
                  </a:cubicBezTo>
                  <a:cubicBezTo>
                    <a:pt x="980" y="355"/>
                    <a:pt x="990" y="282"/>
                    <a:pt x="1000" y="209"/>
                  </a:cubicBezTo>
                  <a:cubicBezTo>
                    <a:pt x="1000" y="177"/>
                    <a:pt x="1000" y="136"/>
                    <a:pt x="1000" y="105"/>
                  </a:cubicBezTo>
                  <a:cubicBezTo>
                    <a:pt x="1000" y="63"/>
                    <a:pt x="990" y="32"/>
                    <a:pt x="990" y="0"/>
                  </a:cubicBezTo>
                  <a:lnTo>
                    <a:pt x="98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44"/>
            <p:cNvSpPr/>
            <p:nvPr/>
          </p:nvSpPr>
          <p:spPr>
            <a:xfrm>
              <a:off x="1396641" y="1921248"/>
              <a:ext cx="254519" cy="375916"/>
            </a:xfrm>
            <a:custGeom>
              <a:rect b="b" l="l" r="r" t="t"/>
              <a:pathLst>
                <a:path extrusionOk="0" h="1539" w="1042">
                  <a:moveTo>
                    <a:pt x="1031" y="0"/>
                  </a:moveTo>
                  <a:lnTo>
                    <a:pt x="1031" y="0"/>
                  </a:lnTo>
                  <a:cubicBezTo>
                    <a:pt x="1011" y="52"/>
                    <a:pt x="990" y="104"/>
                    <a:pt x="959" y="156"/>
                  </a:cubicBezTo>
                  <a:cubicBezTo>
                    <a:pt x="938" y="208"/>
                    <a:pt x="906" y="260"/>
                    <a:pt x="875" y="302"/>
                  </a:cubicBezTo>
                  <a:cubicBezTo>
                    <a:pt x="813" y="406"/>
                    <a:pt x="729" y="489"/>
                    <a:pt x="646" y="573"/>
                  </a:cubicBezTo>
                  <a:cubicBezTo>
                    <a:pt x="594" y="614"/>
                    <a:pt x="542" y="656"/>
                    <a:pt x="500" y="698"/>
                  </a:cubicBezTo>
                  <a:cubicBezTo>
                    <a:pt x="448" y="750"/>
                    <a:pt x="406" y="792"/>
                    <a:pt x="365" y="844"/>
                  </a:cubicBezTo>
                  <a:cubicBezTo>
                    <a:pt x="281" y="937"/>
                    <a:pt x="209" y="1042"/>
                    <a:pt x="146" y="1146"/>
                  </a:cubicBezTo>
                  <a:cubicBezTo>
                    <a:pt x="115" y="1208"/>
                    <a:pt x="84" y="1271"/>
                    <a:pt x="52" y="1333"/>
                  </a:cubicBezTo>
                  <a:cubicBezTo>
                    <a:pt x="42" y="1364"/>
                    <a:pt x="31" y="1396"/>
                    <a:pt x="21" y="1427"/>
                  </a:cubicBezTo>
                  <a:cubicBezTo>
                    <a:pt x="11" y="1458"/>
                    <a:pt x="0" y="1500"/>
                    <a:pt x="0" y="1531"/>
                  </a:cubicBezTo>
                  <a:cubicBezTo>
                    <a:pt x="0" y="1542"/>
                    <a:pt x="21" y="1542"/>
                    <a:pt x="21" y="1531"/>
                  </a:cubicBezTo>
                  <a:cubicBezTo>
                    <a:pt x="31" y="1510"/>
                    <a:pt x="42" y="1479"/>
                    <a:pt x="52" y="1448"/>
                  </a:cubicBezTo>
                  <a:cubicBezTo>
                    <a:pt x="63" y="1417"/>
                    <a:pt x="63" y="1396"/>
                    <a:pt x="73" y="1364"/>
                  </a:cubicBezTo>
                  <a:cubicBezTo>
                    <a:pt x="104" y="1302"/>
                    <a:pt x="125" y="1250"/>
                    <a:pt x="156" y="1198"/>
                  </a:cubicBezTo>
                  <a:cubicBezTo>
                    <a:pt x="209" y="1083"/>
                    <a:pt x="292" y="979"/>
                    <a:pt x="375" y="875"/>
                  </a:cubicBezTo>
                  <a:cubicBezTo>
                    <a:pt x="417" y="833"/>
                    <a:pt x="459" y="781"/>
                    <a:pt x="500" y="739"/>
                  </a:cubicBezTo>
                  <a:cubicBezTo>
                    <a:pt x="552" y="698"/>
                    <a:pt x="604" y="646"/>
                    <a:pt x="646" y="604"/>
                  </a:cubicBezTo>
                  <a:cubicBezTo>
                    <a:pt x="740" y="531"/>
                    <a:pt x="813" y="448"/>
                    <a:pt x="886" y="344"/>
                  </a:cubicBezTo>
                  <a:cubicBezTo>
                    <a:pt x="917" y="292"/>
                    <a:pt x="948" y="239"/>
                    <a:pt x="979" y="177"/>
                  </a:cubicBezTo>
                  <a:cubicBezTo>
                    <a:pt x="1011" y="114"/>
                    <a:pt x="1021" y="62"/>
                    <a:pt x="1042" y="0"/>
                  </a:cubicBezTo>
                  <a:lnTo>
                    <a:pt x="1031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44"/>
            <p:cNvSpPr/>
            <p:nvPr/>
          </p:nvSpPr>
          <p:spPr>
            <a:xfrm>
              <a:off x="1414472" y="1725350"/>
              <a:ext cx="247680" cy="355154"/>
            </a:xfrm>
            <a:custGeom>
              <a:rect b="b" l="l" r="r" t="t"/>
              <a:pathLst>
                <a:path extrusionOk="0" h="1454" w="1014">
                  <a:moveTo>
                    <a:pt x="990" y="0"/>
                  </a:moveTo>
                  <a:lnTo>
                    <a:pt x="990" y="0"/>
                  </a:lnTo>
                  <a:cubicBezTo>
                    <a:pt x="1000" y="114"/>
                    <a:pt x="990" y="239"/>
                    <a:pt x="927" y="354"/>
                  </a:cubicBezTo>
                  <a:cubicBezTo>
                    <a:pt x="875" y="458"/>
                    <a:pt x="792" y="552"/>
                    <a:pt x="708" y="635"/>
                  </a:cubicBezTo>
                  <a:cubicBezTo>
                    <a:pt x="667" y="677"/>
                    <a:pt x="615" y="719"/>
                    <a:pt x="563" y="750"/>
                  </a:cubicBezTo>
                  <a:cubicBezTo>
                    <a:pt x="511" y="781"/>
                    <a:pt x="458" y="812"/>
                    <a:pt x="406" y="854"/>
                  </a:cubicBezTo>
                  <a:cubicBezTo>
                    <a:pt x="313" y="916"/>
                    <a:pt x="229" y="1000"/>
                    <a:pt x="156" y="1094"/>
                  </a:cubicBezTo>
                  <a:cubicBezTo>
                    <a:pt x="125" y="1146"/>
                    <a:pt x="83" y="1198"/>
                    <a:pt x="63" y="1250"/>
                  </a:cubicBezTo>
                  <a:cubicBezTo>
                    <a:pt x="31" y="1312"/>
                    <a:pt x="11" y="1375"/>
                    <a:pt x="0" y="1437"/>
                  </a:cubicBezTo>
                  <a:cubicBezTo>
                    <a:pt x="0" y="1458"/>
                    <a:pt x="21" y="1458"/>
                    <a:pt x="21" y="1448"/>
                  </a:cubicBezTo>
                  <a:cubicBezTo>
                    <a:pt x="42" y="1385"/>
                    <a:pt x="63" y="1333"/>
                    <a:pt x="83" y="1281"/>
                  </a:cubicBezTo>
                  <a:cubicBezTo>
                    <a:pt x="104" y="1229"/>
                    <a:pt x="136" y="1177"/>
                    <a:pt x="167" y="1125"/>
                  </a:cubicBezTo>
                  <a:cubicBezTo>
                    <a:pt x="240" y="1031"/>
                    <a:pt x="333" y="948"/>
                    <a:pt x="427" y="875"/>
                  </a:cubicBezTo>
                  <a:cubicBezTo>
                    <a:pt x="479" y="844"/>
                    <a:pt x="521" y="812"/>
                    <a:pt x="573" y="781"/>
                  </a:cubicBezTo>
                  <a:cubicBezTo>
                    <a:pt x="625" y="750"/>
                    <a:pt x="677" y="708"/>
                    <a:pt x="719" y="666"/>
                  </a:cubicBezTo>
                  <a:cubicBezTo>
                    <a:pt x="761" y="625"/>
                    <a:pt x="802" y="573"/>
                    <a:pt x="844" y="531"/>
                  </a:cubicBezTo>
                  <a:cubicBezTo>
                    <a:pt x="875" y="489"/>
                    <a:pt x="917" y="437"/>
                    <a:pt x="948" y="385"/>
                  </a:cubicBezTo>
                  <a:cubicBezTo>
                    <a:pt x="1011" y="260"/>
                    <a:pt x="1031" y="125"/>
                    <a:pt x="1000" y="0"/>
                  </a:cubicBezTo>
                  <a:lnTo>
                    <a:pt x="99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44"/>
            <p:cNvSpPr/>
            <p:nvPr/>
          </p:nvSpPr>
          <p:spPr>
            <a:xfrm>
              <a:off x="1442562" y="1585387"/>
              <a:ext cx="201026" cy="312164"/>
            </a:xfrm>
            <a:custGeom>
              <a:rect b="b" l="l" r="r" t="t"/>
              <a:pathLst>
                <a:path extrusionOk="0" h="1278" w="823">
                  <a:moveTo>
                    <a:pt x="823" y="0"/>
                  </a:moveTo>
                  <a:lnTo>
                    <a:pt x="823" y="0"/>
                  </a:lnTo>
                  <a:cubicBezTo>
                    <a:pt x="771" y="83"/>
                    <a:pt x="771" y="177"/>
                    <a:pt x="750" y="260"/>
                  </a:cubicBezTo>
                  <a:cubicBezTo>
                    <a:pt x="739" y="312"/>
                    <a:pt x="729" y="354"/>
                    <a:pt x="718" y="396"/>
                  </a:cubicBezTo>
                  <a:cubicBezTo>
                    <a:pt x="698" y="448"/>
                    <a:pt x="666" y="479"/>
                    <a:pt x="625" y="521"/>
                  </a:cubicBezTo>
                  <a:cubicBezTo>
                    <a:pt x="552" y="604"/>
                    <a:pt x="468" y="677"/>
                    <a:pt x="385" y="750"/>
                  </a:cubicBezTo>
                  <a:cubicBezTo>
                    <a:pt x="302" y="823"/>
                    <a:pt x="218" y="896"/>
                    <a:pt x="146" y="979"/>
                  </a:cubicBezTo>
                  <a:cubicBezTo>
                    <a:pt x="114" y="1021"/>
                    <a:pt x="83" y="1062"/>
                    <a:pt x="52" y="1114"/>
                  </a:cubicBezTo>
                  <a:cubicBezTo>
                    <a:pt x="31" y="1167"/>
                    <a:pt x="10" y="1219"/>
                    <a:pt x="0" y="1271"/>
                  </a:cubicBezTo>
                  <a:cubicBezTo>
                    <a:pt x="0" y="1281"/>
                    <a:pt x="21" y="1281"/>
                    <a:pt x="31" y="1271"/>
                  </a:cubicBezTo>
                  <a:cubicBezTo>
                    <a:pt x="31" y="1250"/>
                    <a:pt x="41" y="1229"/>
                    <a:pt x="52" y="1198"/>
                  </a:cubicBezTo>
                  <a:cubicBezTo>
                    <a:pt x="62" y="1177"/>
                    <a:pt x="73" y="1156"/>
                    <a:pt x="83" y="1135"/>
                  </a:cubicBezTo>
                  <a:cubicBezTo>
                    <a:pt x="104" y="1094"/>
                    <a:pt x="135" y="1052"/>
                    <a:pt x="166" y="1010"/>
                  </a:cubicBezTo>
                  <a:cubicBezTo>
                    <a:pt x="229" y="927"/>
                    <a:pt x="312" y="854"/>
                    <a:pt x="396" y="792"/>
                  </a:cubicBezTo>
                  <a:cubicBezTo>
                    <a:pt x="479" y="708"/>
                    <a:pt x="552" y="635"/>
                    <a:pt x="635" y="552"/>
                  </a:cubicBezTo>
                  <a:cubicBezTo>
                    <a:pt x="666" y="510"/>
                    <a:pt x="708" y="479"/>
                    <a:pt x="729" y="437"/>
                  </a:cubicBezTo>
                  <a:cubicBezTo>
                    <a:pt x="750" y="396"/>
                    <a:pt x="760" y="354"/>
                    <a:pt x="771" y="312"/>
                  </a:cubicBezTo>
                  <a:cubicBezTo>
                    <a:pt x="781" y="260"/>
                    <a:pt x="781" y="208"/>
                    <a:pt x="791" y="156"/>
                  </a:cubicBezTo>
                  <a:cubicBezTo>
                    <a:pt x="802" y="135"/>
                    <a:pt x="802" y="104"/>
                    <a:pt x="802" y="83"/>
                  </a:cubicBezTo>
                  <a:cubicBezTo>
                    <a:pt x="812" y="52"/>
                    <a:pt x="812" y="31"/>
                    <a:pt x="823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44"/>
            <p:cNvSpPr/>
            <p:nvPr/>
          </p:nvSpPr>
          <p:spPr>
            <a:xfrm>
              <a:off x="1490926" y="1422464"/>
              <a:ext cx="174890" cy="256229"/>
            </a:xfrm>
            <a:custGeom>
              <a:rect b="b" l="l" r="r" t="t"/>
              <a:pathLst>
                <a:path extrusionOk="0" h="1049" w="716">
                  <a:moveTo>
                    <a:pt x="708" y="0"/>
                  </a:moveTo>
                  <a:lnTo>
                    <a:pt x="708" y="0"/>
                  </a:lnTo>
                  <a:cubicBezTo>
                    <a:pt x="698" y="42"/>
                    <a:pt x="698" y="84"/>
                    <a:pt x="687" y="125"/>
                  </a:cubicBezTo>
                  <a:cubicBezTo>
                    <a:pt x="677" y="177"/>
                    <a:pt x="666" y="219"/>
                    <a:pt x="656" y="250"/>
                  </a:cubicBezTo>
                  <a:cubicBezTo>
                    <a:pt x="614" y="334"/>
                    <a:pt x="573" y="406"/>
                    <a:pt x="520" y="469"/>
                  </a:cubicBezTo>
                  <a:cubicBezTo>
                    <a:pt x="468" y="531"/>
                    <a:pt x="406" y="594"/>
                    <a:pt x="333" y="646"/>
                  </a:cubicBezTo>
                  <a:cubicBezTo>
                    <a:pt x="270" y="709"/>
                    <a:pt x="198" y="750"/>
                    <a:pt x="135" y="813"/>
                  </a:cubicBezTo>
                  <a:cubicBezTo>
                    <a:pt x="93" y="844"/>
                    <a:pt x="73" y="875"/>
                    <a:pt x="41" y="917"/>
                  </a:cubicBezTo>
                  <a:cubicBezTo>
                    <a:pt x="20" y="959"/>
                    <a:pt x="0" y="1000"/>
                    <a:pt x="0" y="1042"/>
                  </a:cubicBezTo>
                  <a:cubicBezTo>
                    <a:pt x="0" y="1052"/>
                    <a:pt x="10" y="1052"/>
                    <a:pt x="20" y="1042"/>
                  </a:cubicBezTo>
                  <a:cubicBezTo>
                    <a:pt x="41" y="1011"/>
                    <a:pt x="52" y="969"/>
                    <a:pt x="73" y="938"/>
                  </a:cubicBezTo>
                  <a:cubicBezTo>
                    <a:pt x="93" y="906"/>
                    <a:pt x="114" y="875"/>
                    <a:pt x="145" y="844"/>
                  </a:cubicBezTo>
                  <a:cubicBezTo>
                    <a:pt x="218" y="781"/>
                    <a:pt x="291" y="729"/>
                    <a:pt x="354" y="677"/>
                  </a:cubicBezTo>
                  <a:cubicBezTo>
                    <a:pt x="489" y="563"/>
                    <a:pt x="604" y="438"/>
                    <a:pt x="666" y="281"/>
                  </a:cubicBezTo>
                  <a:cubicBezTo>
                    <a:pt x="708" y="198"/>
                    <a:pt x="729" y="94"/>
                    <a:pt x="70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44"/>
            <p:cNvSpPr/>
            <p:nvPr/>
          </p:nvSpPr>
          <p:spPr>
            <a:xfrm>
              <a:off x="1539290" y="1384359"/>
              <a:ext cx="112115" cy="122130"/>
            </a:xfrm>
            <a:custGeom>
              <a:rect b="b" l="l" r="r" t="t"/>
              <a:pathLst>
                <a:path extrusionOk="0" h="500" w="459">
                  <a:moveTo>
                    <a:pt x="458" y="0"/>
                  </a:moveTo>
                  <a:lnTo>
                    <a:pt x="458" y="0"/>
                  </a:lnTo>
                  <a:cubicBezTo>
                    <a:pt x="447" y="52"/>
                    <a:pt x="447" y="94"/>
                    <a:pt x="416" y="135"/>
                  </a:cubicBezTo>
                  <a:cubicBezTo>
                    <a:pt x="385" y="177"/>
                    <a:pt x="354" y="198"/>
                    <a:pt x="312" y="229"/>
                  </a:cubicBezTo>
                  <a:cubicBezTo>
                    <a:pt x="270" y="250"/>
                    <a:pt x="229" y="281"/>
                    <a:pt x="187" y="312"/>
                  </a:cubicBezTo>
                  <a:cubicBezTo>
                    <a:pt x="145" y="333"/>
                    <a:pt x="104" y="365"/>
                    <a:pt x="62" y="385"/>
                  </a:cubicBezTo>
                  <a:cubicBezTo>
                    <a:pt x="31" y="417"/>
                    <a:pt x="0" y="448"/>
                    <a:pt x="0" y="500"/>
                  </a:cubicBezTo>
                  <a:cubicBezTo>
                    <a:pt x="0" y="500"/>
                    <a:pt x="10" y="500"/>
                    <a:pt x="20" y="500"/>
                  </a:cubicBezTo>
                  <a:cubicBezTo>
                    <a:pt x="31" y="479"/>
                    <a:pt x="31" y="458"/>
                    <a:pt x="52" y="448"/>
                  </a:cubicBezTo>
                  <a:cubicBezTo>
                    <a:pt x="62" y="427"/>
                    <a:pt x="72" y="417"/>
                    <a:pt x="93" y="406"/>
                  </a:cubicBezTo>
                  <a:cubicBezTo>
                    <a:pt x="135" y="375"/>
                    <a:pt x="177" y="344"/>
                    <a:pt x="218" y="323"/>
                  </a:cubicBezTo>
                  <a:cubicBezTo>
                    <a:pt x="260" y="292"/>
                    <a:pt x="302" y="271"/>
                    <a:pt x="343" y="240"/>
                  </a:cubicBezTo>
                  <a:cubicBezTo>
                    <a:pt x="385" y="208"/>
                    <a:pt x="416" y="187"/>
                    <a:pt x="437" y="156"/>
                  </a:cubicBezTo>
                  <a:cubicBezTo>
                    <a:pt x="468" y="104"/>
                    <a:pt x="458" y="52"/>
                    <a:pt x="45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44"/>
            <p:cNvSpPr/>
            <p:nvPr/>
          </p:nvSpPr>
          <p:spPr>
            <a:xfrm>
              <a:off x="302590" y="2474503"/>
              <a:ext cx="315584" cy="161212"/>
            </a:xfrm>
            <a:custGeom>
              <a:rect b="b" l="l" r="r" t="t"/>
              <a:pathLst>
                <a:path extrusionOk="0" h="660" w="1292">
                  <a:moveTo>
                    <a:pt x="1292" y="152"/>
                  </a:moveTo>
                  <a:lnTo>
                    <a:pt x="1292" y="152"/>
                  </a:lnTo>
                  <a:cubicBezTo>
                    <a:pt x="1042" y="99"/>
                    <a:pt x="917" y="-46"/>
                    <a:pt x="729" y="16"/>
                  </a:cubicBezTo>
                  <a:cubicBezTo>
                    <a:pt x="542" y="79"/>
                    <a:pt x="0" y="391"/>
                    <a:pt x="0" y="391"/>
                  </a:cubicBezTo>
                  <a:cubicBezTo>
                    <a:pt x="0" y="391"/>
                    <a:pt x="292" y="745"/>
                    <a:pt x="750" y="641"/>
                  </a:cubicBezTo>
                  <a:cubicBezTo>
                    <a:pt x="1219" y="537"/>
                    <a:pt x="1292" y="152"/>
                    <a:pt x="1292" y="152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44"/>
            <p:cNvSpPr/>
            <p:nvPr/>
          </p:nvSpPr>
          <p:spPr>
            <a:xfrm>
              <a:off x="551982" y="2506745"/>
              <a:ext cx="207377" cy="245970"/>
            </a:xfrm>
            <a:custGeom>
              <a:rect b="b" l="l" r="r" t="t"/>
              <a:pathLst>
                <a:path extrusionOk="0" h="1007" w="849">
                  <a:moveTo>
                    <a:pt x="0" y="998"/>
                  </a:moveTo>
                  <a:lnTo>
                    <a:pt x="0" y="998"/>
                  </a:lnTo>
                  <a:cubicBezTo>
                    <a:pt x="94" y="811"/>
                    <a:pt x="156" y="322"/>
                    <a:pt x="302" y="197"/>
                  </a:cubicBezTo>
                  <a:cubicBezTo>
                    <a:pt x="448" y="82"/>
                    <a:pt x="573" y="-33"/>
                    <a:pt x="739" y="9"/>
                  </a:cubicBezTo>
                  <a:cubicBezTo>
                    <a:pt x="948" y="270"/>
                    <a:pt x="823" y="572"/>
                    <a:pt x="667" y="707"/>
                  </a:cubicBezTo>
                  <a:cubicBezTo>
                    <a:pt x="500" y="842"/>
                    <a:pt x="187" y="1050"/>
                    <a:pt x="0" y="99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44"/>
            <p:cNvSpPr/>
            <p:nvPr/>
          </p:nvSpPr>
          <p:spPr>
            <a:xfrm>
              <a:off x="623307" y="2129848"/>
              <a:ext cx="153151" cy="251832"/>
            </a:xfrm>
            <a:custGeom>
              <a:rect b="b" l="l" r="r" t="t"/>
              <a:pathLst>
                <a:path extrusionOk="0" h="1031" w="627">
                  <a:moveTo>
                    <a:pt x="593" y="1031"/>
                  </a:moveTo>
                  <a:lnTo>
                    <a:pt x="593" y="1031"/>
                  </a:lnTo>
                  <a:cubicBezTo>
                    <a:pt x="479" y="938"/>
                    <a:pt x="302" y="1010"/>
                    <a:pt x="166" y="833"/>
                  </a:cubicBezTo>
                  <a:cubicBezTo>
                    <a:pt x="20" y="667"/>
                    <a:pt x="72" y="73"/>
                    <a:pt x="0" y="0"/>
                  </a:cubicBezTo>
                  <a:cubicBezTo>
                    <a:pt x="135" y="135"/>
                    <a:pt x="500" y="292"/>
                    <a:pt x="583" y="490"/>
                  </a:cubicBezTo>
                  <a:cubicBezTo>
                    <a:pt x="677" y="688"/>
                    <a:pt x="593" y="1031"/>
                    <a:pt x="593" y="103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44"/>
            <p:cNvSpPr/>
            <p:nvPr/>
          </p:nvSpPr>
          <p:spPr>
            <a:xfrm>
              <a:off x="312849" y="2549735"/>
              <a:ext cx="258671" cy="81339"/>
            </a:xfrm>
            <a:custGeom>
              <a:rect b="b" l="l" r="r" t="t"/>
              <a:pathLst>
                <a:path extrusionOk="0" h="333" w="1059">
                  <a:moveTo>
                    <a:pt x="1021" y="0"/>
                  </a:moveTo>
                  <a:lnTo>
                    <a:pt x="1021" y="0"/>
                  </a:lnTo>
                  <a:cubicBezTo>
                    <a:pt x="1010" y="0"/>
                    <a:pt x="1010" y="0"/>
                    <a:pt x="1000" y="10"/>
                  </a:cubicBezTo>
                  <a:cubicBezTo>
                    <a:pt x="968" y="31"/>
                    <a:pt x="937" y="62"/>
                    <a:pt x="896" y="94"/>
                  </a:cubicBezTo>
                  <a:cubicBezTo>
                    <a:pt x="864" y="114"/>
                    <a:pt x="833" y="146"/>
                    <a:pt x="802" y="166"/>
                  </a:cubicBezTo>
                  <a:cubicBezTo>
                    <a:pt x="718" y="219"/>
                    <a:pt x="635" y="239"/>
                    <a:pt x="552" y="239"/>
                  </a:cubicBezTo>
                  <a:lnTo>
                    <a:pt x="541" y="239"/>
                  </a:lnTo>
                  <a:cubicBezTo>
                    <a:pt x="458" y="229"/>
                    <a:pt x="364" y="208"/>
                    <a:pt x="281" y="177"/>
                  </a:cubicBezTo>
                  <a:cubicBezTo>
                    <a:pt x="239" y="166"/>
                    <a:pt x="198" y="146"/>
                    <a:pt x="146" y="125"/>
                  </a:cubicBezTo>
                  <a:cubicBezTo>
                    <a:pt x="125" y="114"/>
                    <a:pt x="104" y="104"/>
                    <a:pt x="83" y="94"/>
                  </a:cubicBezTo>
                  <a:cubicBezTo>
                    <a:pt x="62" y="83"/>
                    <a:pt x="41" y="83"/>
                    <a:pt x="10" y="83"/>
                  </a:cubicBezTo>
                  <a:lnTo>
                    <a:pt x="10" y="83"/>
                  </a:lnTo>
                  <a:cubicBezTo>
                    <a:pt x="0" y="83"/>
                    <a:pt x="0" y="94"/>
                    <a:pt x="0" y="104"/>
                  </a:cubicBezTo>
                  <a:cubicBezTo>
                    <a:pt x="21" y="125"/>
                    <a:pt x="41" y="146"/>
                    <a:pt x="62" y="156"/>
                  </a:cubicBezTo>
                  <a:cubicBezTo>
                    <a:pt x="83" y="177"/>
                    <a:pt x="104" y="187"/>
                    <a:pt x="125" y="198"/>
                  </a:cubicBezTo>
                  <a:cubicBezTo>
                    <a:pt x="166" y="229"/>
                    <a:pt x="218" y="250"/>
                    <a:pt x="260" y="260"/>
                  </a:cubicBezTo>
                  <a:cubicBezTo>
                    <a:pt x="354" y="302"/>
                    <a:pt x="458" y="333"/>
                    <a:pt x="562" y="333"/>
                  </a:cubicBezTo>
                  <a:cubicBezTo>
                    <a:pt x="562" y="333"/>
                    <a:pt x="573" y="333"/>
                    <a:pt x="583" y="333"/>
                  </a:cubicBezTo>
                  <a:cubicBezTo>
                    <a:pt x="677" y="333"/>
                    <a:pt x="760" y="312"/>
                    <a:pt x="843" y="271"/>
                  </a:cubicBezTo>
                  <a:cubicBezTo>
                    <a:pt x="885" y="239"/>
                    <a:pt x="927" y="208"/>
                    <a:pt x="958" y="177"/>
                  </a:cubicBezTo>
                  <a:cubicBezTo>
                    <a:pt x="1000" y="146"/>
                    <a:pt x="1021" y="104"/>
                    <a:pt x="1052" y="52"/>
                  </a:cubicBezTo>
                  <a:cubicBezTo>
                    <a:pt x="1073" y="31"/>
                    <a:pt x="1041" y="0"/>
                    <a:pt x="10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44"/>
            <p:cNvSpPr/>
            <p:nvPr/>
          </p:nvSpPr>
          <p:spPr>
            <a:xfrm>
              <a:off x="569325" y="2564880"/>
              <a:ext cx="164631" cy="180508"/>
            </a:xfrm>
            <a:custGeom>
              <a:rect b="b" l="l" r="r" t="t"/>
              <a:pathLst>
                <a:path extrusionOk="0" h="739" w="674">
                  <a:moveTo>
                    <a:pt x="283" y="0"/>
                  </a:moveTo>
                  <a:lnTo>
                    <a:pt x="283" y="0"/>
                  </a:lnTo>
                  <a:cubicBezTo>
                    <a:pt x="241" y="0"/>
                    <a:pt x="200" y="42"/>
                    <a:pt x="179" y="84"/>
                  </a:cubicBezTo>
                  <a:cubicBezTo>
                    <a:pt x="148" y="136"/>
                    <a:pt x="127" y="198"/>
                    <a:pt x="106" y="261"/>
                  </a:cubicBezTo>
                  <a:cubicBezTo>
                    <a:pt x="96" y="334"/>
                    <a:pt x="85" y="407"/>
                    <a:pt x="64" y="469"/>
                  </a:cubicBezTo>
                  <a:cubicBezTo>
                    <a:pt x="54" y="542"/>
                    <a:pt x="23" y="615"/>
                    <a:pt x="2" y="676"/>
                  </a:cubicBezTo>
                  <a:cubicBezTo>
                    <a:pt x="-9" y="708"/>
                    <a:pt x="23" y="739"/>
                    <a:pt x="43" y="739"/>
                  </a:cubicBezTo>
                  <a:cubicBezTo>
                    <a:pt x="54" y="739"/>
                    <a:pt x="54" y="739"/>
                    <a:pt x="64" y="739"/>
                  </a:cubicBezTo>
                  <a:cubicBezTo>
                    <a:pt x="200" y="697"/>
                    <a:pt x="325" y="635"/>
                    <a:pt x="439" y="552"/>
                  </a:cubicBezTo>
                  <a:cubicBezTo>
                    <a:pt x="502" y="521"/>
                    <a:pt x="554" y="479"/>
                    <a:pt x="596" y="438"/>
                  </a:cubicBezTo>
                  <a:cubicBezTo>
                    <a:pt x="648" y="396"/>
                    <a:pt x="689" y="334"/>
                    <a:pt x="668" y="271"/>
                  </a:cubicBezTo>
                  <a:cubicBezTo>
                    <a:pt x="668" y="261"/>
                    <a:pt x="658" y="261"/>
                    <a:pt x="648" y="261"/>
                  </a:cubicBezTo>
                  <a:lnTo>
                    <a:pt x="637" y="261"/>
                  </a:lnTo>
                  <a:cubicBezTo>
                    <a:pt x="596" y="292"/>
                    <a:pt x="564" y="334"/>
                    <a:pt x="523" y="375"/>
                  </a:cubicBezTo>
                  <a:cubicBezTo>
                    <a:pt x="481" y="407"/>
                    <a:pt x="429" y="448"/>
                    <a:pt x="377" y="479"/>
                  </a:cubicBezTo>
                  <a:cubicBezTo>
                    <a:pt x="293" y="532"/>
                    <a:pt x="210" y="573"/>
                    <a:pt x="127" y="604"/>
                  </a:cubicBezTo>
                  <a:cubicBezTo>
                    <a:pt x="158" y="511"/>
                    <a:pt x="189" y="417"/>
                    <a:pt x="200" y="313"/>
                  </a:cubicBezTo>
                  <a:cubicBezTo>
                    <a:pt x="210" y="250"/>
                    <a:pt x="221" y="188"/>
                    <a:pt x="241" y="136"/>
                  </a:cubicBezTo>
                  <a:cubicBezTo>
                    <a:pt x="262" y="94"/>
                    <a:pt x="304" y="52"/>
                    <a:pt x="304" y="0"/>
                  </a:cubicBezTo>
                  <a:cubicBezTo>
                    <a:pt x="293" y="0"/>
                    <a:pt x="293" y="0"/>
                    <a:pt x="293" y="0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44"/>
            <p:cNvSpPr/>
            <p:nvPr/>
          </p:nvSpPr>
          <p:spPr>
            <a:xfrm>
              <a:off x="689257" y="2356280"/>
              <a:ext cx="25647" cy="10259"/>
            </a:xfrm>
            <a:custGeom>
              <a:rect b="b" l="l" r="r" t="t"/>
              <a:pathLst>
                <a:path extrusionOk="0" h="42" w="105">
                  <a:moveTo>
                    <a:pt x="0" y="0"/>
                  </a:moveTo>
                  <a:lnTo>
                    <a:pt x="0" y="0"/>
                  </a:lnTo>
                  <a:cubicBezTo>
                    <a:pt x="21" y="21"/>
                    <a:pt x="52" y="42"/>
                    <a:pt x="84" y="42"/>
                  </a:cubicBezTo>
                  <a:lnTo>
                    <a:pt x="94" y="42"/>
                  </a:lnTo>
                  <a:cubicBezTo>
                    <a:pt x="94" y="42"/>
                    <a:pt x="105" y="42"/>
                    <a:pt x="105" y="31"/>
                  </a:cubicBezTo>
                  <a:cubicBezTo>
                    <a:pt x="63" y="21"/>
                    <a:pt x="32" y="1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44"/>
            <p:cNvSpPr/>
            <p:nvPr/>
          </p:nvSpPr>
          <p:spPr>
            <a:xfrm>
              <a:off x="638451" y="2147679"/>
              <a:ext cx="78896" cy="216170"/>
            </a:xfrm>
            <a:custGeom>
              <a:rect b="b" l="l" r="r" t="t"/>
              <a:pathLst>
                <a:path extrusionOk="0" h="885" w="323">
                  <a:moveTo>
                    <a:pt x="21" y="0"/>
                  </a:moveTo>
                  <a:lnTo>
                    <a:pt x="21" y="0"/>
                  </a:lnTo>
                  <a:cubicBezTo>
                    <a:pt x="10" y="0"/>
                    <a:pt x="0" y="0"/>
                    <a:pt x="0" y="10"/>
                  </a:cubicBezTo>
                  <a:cubicBezTo>
                    <a:pt x="0" y="62"/>
                    <a:pt x="10" y="104"/>
                    <a:pt x="10" y="146"/>
                  </a:cubicBezTo>
                  <a:cubicBezTo>
                    <a:pt x="10" y="187"/>
                    <a:pt x="10" y="229"/>
                    <a:pt x="10" y="271"/>
                  </a:cubicBezTo>
                  <a:cubicBezTo>
                    <a:pt x="10" y="354"/>
                    <a:pt x="10" y="437"/>
                    <a:pt x="31" y="521"/>
                  </a:cubicBezTo>
                  <a:cubicBezTo>
                    <a:pt x="52" y="604"/>
                    <a:pt x="83" y="677"/>
                    <a:pt x="125" y="740"/>
                  </a:cubicBezTo>
                  <a:cubicBezTo>
                    <a:pt x="146" y="781"/>
                    <a:pt x="167" y="823"/>
                    <a:pt x="208" y="854"/>
                  </a:cubicBezTo>
                  <a:cubicBezTo>
                    <a:pt x="240" y="865"/>
                    <a:pt x="271" y="875"/>
                    <a:pt x="313" y="885"/>
                  </a:cubicBezTo>
                  <a:cubicBezTo>
                    <a:pt x="313" y="885"/>
                    <a:pt x="323" y="875"/>
                    <a:pt x="323" y="865"/>
                  </a:cubicBezTo>
                  <a:cubicBezTo>
                    <a:pt x="313" y="823"/>
                    <a:pt x="281" y="802"/>
                    <a:pt x="260" y="771"/>
                  </a:cubicBezTo>
                  <a:cubicBezTo>
                    <a:pt x="229" y="740"/>
                    <a:pt x="208" y="708"/>
                    <a:pt x="188" y="677"/>
                  </a:cubicBezTo>
                  <a:cubicBezTo>
                    <a:pt x="156" y="615"/>
                    <a:pt x="125" y="542"/>
                    <a:pt x="104" y="469"/>
                  </a:cubicBezTo>
                  <a:cubicBezTo>
                    <a:pt x="94" y="385"/>
                    <a:pt x="94" y="312"/>
                    <a:pt x="94" y="229"/>
                  </a:cubicBezTo>
                  <a:cubicBezTo>
                    <a:pt x="94" y="146"/>
                    <a:pt x="94" y="62"/>
                    <a:pt x="31" y="0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44"/>
            <p:cNvSpPr/>
            <p:nvPr/>
          </p:nvSpPr>
          <p:spPr>
            <a:xfrm>
              <a:off x="412020" y="2503814"/>
              <a:ext cx="203469" cy="66194"/>
            </a:xfrm>
            <a:custGeom>
              <a:rect b="b" l="l" r="r" t="t"/>
              <a:pathLst>
                <a:path extrusionOk="0" h="271" w="833">
                  <a:moveTo>
                    <a:pt x="719" y="0"/>
                  </a:moveTo>
                  <a:lnTo>
                    <a:pt x="719" y="0"/>
                  </a:lnTo>
                  <a:cubicBezTo>
                    <a:pt x="677" y="21"/>
                    <a:pt x="646" y="42"/>
                    <a:pt x="604" y="52"/>
                  </a:cubicBezTo>
                  <a:cubicBezTo>
                    <a:pt x="552" y="73"/>
                    <a:pt x="500" y="84"/>
                    <a:pt x="437" y="104"/>
                  </a:cubicBezTo>
                  <a:cubicBezTo>
                    <a:pt x="365" y="115"/>
                    <a:pt x="292" y="136"/>
                    <a:pt x="219" y="146"/>
                  </a:cubicBezTo>
                  <a:cubicBezTo>
                    <a:pt x="187" y="157"/>
                    <a:pt x="156" y="157"/>
                    <a:pt x="115" y="167"/>
                  </a:cubicBezTo>
                  <a:cubicBezTo>
                    <a:pt x="83" y="177"/>
                    <a:pt x="42" y="167"/>
                    <a:pt x="21" y="177"/>
                  </a:cubicBezTo>
                  <a:lnTo>
                    <a:pt x="21" y="177"/>
                  </a:lnTo>
                  <a:cubicBezTo>
                    <a:pt x="10" y="188"/>
                    <a:pt x="0" y="198"/>
                    <a:pt x="0" y="209"/>
                  </a:cubicBezTo>
                  <a:cubicBezTo>
                    <a:pt x="0" y="271"/>
                    <a:pt x="104" y="271"/>
                    <a:pt x="146" y="271"/>
                  </a:cubicBezTo>
                  <a:cubicBezTo>
                    <a:pt x="156" y="271"/>
                    <a:pt x="167" y="271"/>
                    <a:pt x="167" y="271"/>
                  </a:cubicBezTo>
                  <a:cubicBezTo>
                    <a:pt x="229" y="271"/>
                    <a:pt x="302" y="261"/>
                    <a:pt x="365" y="250"/>
                  </a:cubicBezTo>
                  <a:cubicBezTo>
                    <a:pt x="479" y="229"/>
                    <a:pt x="594" y="209"/>
                    <a:pt x="698" y="157"/>
                  </a:cubicBezTo>
                  <a:cubicBezTo>
                    <a:pt x="750" y="136"/>
                    <a:pt x="802" y="104"/>
                    <a:pt x="823" y="52"/>
                  </a:cubicBezTo>
                  <a:cubicBezTo>
                    <a:pt x="833" y="42"/>
                    <a:pt x="833" y="42"/>
                    <a:pt x="833" y="32"/>
                  </a:cubicBezTo>
                  <a:cubicBezTo>
                    <a:pt x="792" y="21"/>
                    <a:pt x="750" y="11"/>
                    <a:pt x="719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44"/>
            <p:cNvSpPr/>
            <p:nvPr/>
          </p:nvSpPr>
          <p:spPr>
            <a:xfrm>
              <a:off x="645046" y="2516516"/>
              <a:ext cx="95261" cy="134832"/>
            </a:xfrm>
            <a:custGeom>
              <a:rect b="b" l="l" r="r" t="t"/>
              <a:pathLst>
                <a:path extrusionOk="0" h="552" w="390">
                  <a:moveTo>
                    <a:pt x="213" y="188"/>
                  </a:moveTo>
                  <a:lnTo>
                    <a:pt x="213" y="188"/>
                  </a:lnTo>
                  <a:moveTo>
                    <a:pt x="327" y="0"/>
                  </a:moveTo>
                  <a:lnTo>
                    <a:pt x="327" y="0"/>
                  </a:lnTo>
                  <a:lnTo>
                    <a:pt x="317" y="0"/>
                  </a:lnTo>
                  <a:cubicBezTo>
                    <a:pt x="265" y="11"/>
                    <a:pt x="244" y="73"/>
                    <a:pt x="223" y="125"/>
                  </a:cubicBezTo>
                  <a:cubicBezTo>
                    <a:pt x="223" y="136"/>
                    <a:pt x="223" y="146"/>
                    <a:pt x="223" y="157"/>
                  </a:cubicBezTo>
                  <a:cubicBezTo>
                    <a:pt x="223" y="157"/>
                    <a:pt x="223" y="167"/>
                    <a:pt x="213" y="167"/>
                  </a:cubicBezTo>
                  <a:lnTo>
                    <a:pt x="213" y="177"/>
                  </a:lnTo>
                  <a:lnTo>
                    <a:pt x="213" y="188"/>
                  </a:lnTo>
                  <a:lnTo>
                    <a:pt x="202" y="188"/>
                  </a:lnTo>
                  <a:cubicBezTo>
                    <a:pt x="202" y="198"/>
                    <a:pt x="192" y="209"/>
                    <a:pt x="181" y="219"/>
                  </a:cubicBezTo>
                  <a:cubicBezTo>
                    <a:pt x="140" y="250"/>
                    <a:pt x="129" y="313"/>
                    <a:pt x="108" y="355"/>
                  </a:cubicBezTo>
                  <a:cubicBezTo>
                    <a:pt x="88" y="375"/>
                    <a:pt x="88" y="386"/>
                    <a:pt x="67" y="407"/>
                  </a:cubicBezTo>
                  <a:cubicBezTo>
                    <a:pt x="46" y="417"/>
                    <a:pt x="25" y="438"/>
                    <a:pt x="15" y="459"/>
                  </a:cubicBezTo>
                  <a:cubicBezTo>
                    <a:pt x="-17" y="500"/>
                    <a:pt x="4" y="552"/>
                    <a:pt x="56" y="552"/>
                  </a:cubicBezTo>
                  <a:cubicBezTo>
                    <a:pt x="56" y="552"/>
                    <a:pt x="67" y="552"/>
                    <a:pt x="67" y="542"/>
                  </a:cubicBezTo>
                  <a:cubicBezTo>
                    <a:pt x="129" y="532"/>
                    <a:pt x="171" y="490"/>
                    <a:pt x="202" y="438"/>
                  </a:cubicBezTo>
                  <a:cubicBezTo>
                    <a:pt x="213" y="417"/>
                    <a:pt x="233" y="396"/>
                    <a:pt x="244" y="375"/>
                  </a:cubicBezTo>
                  <a:cubicBezTo>
                    <a:pt x="244" y="365"/>
                    <a:pt x="254" y="355"/>
                    <a:pt x="254" y="344"/>
                  </a:cubicBezTo>
                  <a:cubicBezTo>
                    <a:pt x="265" y="323"/>
                    <a:pt x="265" y="323"/>
                    <a:pt x="275" y="313"/>
                  </a:cubicBezTo>
                  <a:cubicBezTo>
                    <a:pt x="286" y="292"/>
                    <a:pt x="306" y="282"/>
                    <a:pt x="327" y="250"/>
                  </a:cubicBezTo>
                  <a:cubicBezTo>
                    <a:pt x="338" y="230"/>
                    <a:pt x="348" y="209"/>
                    <a:pt x="348" y="188"/>
                  </a:cubicBezTo>
                  <a:cubicBezTo>
                    <a:pt x="358" y="167"/>
                    <a:pt x="358" y="146"/>
                    <a:pt x="369" y="125"/>
                  </a:cubicBezTo>
                  <a:lnTo>
                    <a:pt x="369" y="125"/>
                  </a:lnTo>
                  <a:lnTo>
                    <a:pt x="369" y="125"/>
                  </a:lnTo>
                  <a:cubicBezTo>
                    <a:pt x="369" y="115"/>
                    <a:pt x="369" y="115"/>
                    <a:pt x="379" y="105"/>
                  </a:cubicBezTo>
                  <a:cubicBezTo>
                    <a:pt x="379" y="94"/>
                    <a:pt x="390" y="84"/>
                    <a:pt x="390" y="63"/>
                  </a:cubicBezTo>
                  <a:cubicBezTo>
                    <a:pt x="390" y="32"/>
                    <a:pt x="358" y="0"/>
                    <a:pt x="327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44"/>
            <p:cNvSpPr/>
            <p:nvPr/>
          </p:nvSpPr>
          <p:spPr>
            <a:xfrm>
              <a:off x="693410" y="2229019"/>
              <a:ext cx="78163" cy="139961"/>
            </a:xfrm>
            <a:custGeom>
              <a:rect b="b" l="l" r="r" t="t"/>
              <a:pathLst>
                <a:path extrusionOk="0" h="573" w="320">
                  <a:moveTo>
                    <a:pt x="46" y="0"/>
                  </a:moveTo>
                  <a:lnTo>
                    <a:pt x="46" y="0"/>
                  </a:lnTo>
                  <a:cubicBezTo>
                    <a:pt x="25" y="0"/>
                    <a:pt x="4" y="11"/>
                    <a:pt x="4" y="32"/>
                  </a:cubicBezTo>
                  <a:cubicBezTo>
                    <a:pt x="-6" y="73"/>
                    <a:pt x="4" y="115"/>
                    <a:pt x="15" y="146"/>
                  </a:cubicBezTo>
                  <a:cubicBezTo>
                    <a:pt x="25" y="188"/>
                    <a:pt x="35" y="219"/>
                    <a:pt x="46" y="261"/>
                  </a:cubicBezTo>
                  <a:cubicBezTo>
                    <a:pt x="77" y="334"/>
                    <a:pt x="119" y="407"/>
                    <a:pt x="160" y="479"/>
                  </a:cubicBezTo>
                  <a:cubicBezTo>
                    <a:pt x="181" y="511"/>
                    <a:pt x="213" y="573"/>
                    <a:pt x="265" y="573"/>
                  </a:cubicBezTo>
                  <a:lnTo>
                    <a:pt x="265" y="573"/>
                  </a:lnTo>
                  <a:cubicBezTo>
                    <a:pt x="296" y="573"/>
                    <a:pt x="317" y="552"/>
                    <a:pt x="317" y="521"/>
                  </a:cubicBezTo>
                  <a:cubicBezTo>
                    <a:pt x="327" y="500"/>
                    <a:pt x="306" y="469"/>
                    <a:pt x="296" y="448"/>
                  </a:cubicBezTo>
                  <a:cubicBezTo>
                    <a:pt x="244" y="386"/>
                    <a:pt x="202" y="323"/>
                    <a:pt x="171" y="250"/>
                  </a:cubicBezTo>
                  <a:cubicBezTo>
                    <a:pt x="150" y="209"/>
                    <a:pt x="140" y="177"/>
                    <a:pt x="119" y="136"/>
                  </a:cubicBezTo>
                  <a:cubicBezTo>
                    <a:pt x="108" y="94"/>
                    <a:pt x="98" y="42"/>
                    <a:pt x="67" y="11"/>
                  </a:cubicBezTo>
                  <a:cubicBezTo>
                    <a:pt x="56" y="0"/>
                    <a:pt x="56" y="0"/>
                    <a:pt x="46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44"/>
            <p:cNvSpPr/>
            <p:nvPr/>
          </p:nvSpPr>
          <p:spPr>
            <a:xfrm>
              <a:off x="414462" y="2451053"/>
              <a:ext cx="738887" cy="150220"/>
            </a:xfrm>
            <a:custGeom>
              <a:rect b="b" l="l" r="r" t="t"/>
              <a:pathLst>
                <a:path extrusionOk="0" h="615" w="3025">
                  <a:moveTo>
                    <a:pt x="0" y="498"/>
                  </a:moveTo>
                  <a:lnTo>
                    <a:pt x="0" y="498"/>
                  </a:lnTo>
                  <a:cubicBezTo>
                    <a:pt x="198" y="487"/>
                    <a:pt x="396" y="425"/>
                    <a:pt x="594" y="352"/>
                  </a:cubicBezTo>
                  <a:cubicBezTo>
                    <a:pt x="782" y="279"/>
                    <a:pt x="980" y="195"/>
                    <a:pt x="1177" y="123"/>
                  </a:cubicBezTo>
                  <a:cubicBezTo>
                    <a:pt x="1365" y="60"/>
                    <a:pt x="1573" y="18"/>
                    <a:pt x="1782" y="29"/>
                  </a:cubicBezTo>
                  <a:cubicBezTo>
                    <a:pt x="2000" y="50"/>
                    <a:pt x="2209" y="112"/>
                    <a:pt x="2396" y="216"/>
                  </a:cubicBezTo>
                  <a:cubicBezTo>
                    <a:pt x="2594" y="310"/>
                    <a:pt x="2771" y="435"/>
                    <a:pt x="2948" y="570"/>
                  </a:cubicBezTo>
                  <a:cubicBezTo>
                    <a:pt x="2969" y="591"/>
                    <a:pt x="2990" y="602"/>
                    <a:pt x="3011" y="612"/>
                  </a:cubicBezTo>
                  <a:cubicBezTo>
                    <a:pt x="3021" y="623"/>
                    <a:pt x="3032" y="602"/>
                    <a:pt x="3021" y="602"/>
                  </a:cubicBezTo>
                  <a:cubicBezTo>
                    <a:pt x="2990" y="560"/>
                    <a:pt x="2948" y="529"/>
                    <a:pt x="2896" y="498"/>
                  </a:cubicBezTo>
                  <a:cubicBezTo>
                    <a:pt x="2855" y="456"/>
                    <a:pt x="2813" y="425"/>
                    <a:pt x="2761" y="393"/>
                  </a:cubicBezTo>
                  <a:cubicBezTo>
                    <a:pt x="2677" y="331"/>
                    <a:pt x="2584" y="279"/>
                    <a:pt x="2480" y="227"/>
                  </a:cubicBezTo>
                  <a:cubicBezTo>
                    <a:pt x="2292" y="123"/>
                    <a:pt x="2094" y="39"/>
                    <a:pt x="1875" y="8"/>
                  </a:cubicBezTo>
                  <a:cubicBezTo>
                    <a:pt x="1667" y="-13"/>
                    <a:pt x="1459" y="8"/>
                    <a:pt x="1261" y="70"/>
                  </a:cubicBezTo>
                  <a:cubicBezTo>
                    <a:pt x="1052" y="133"/>
                    <a:pt x="865" y="216"/>
                    <a:pt x="677" y="300"/>
                  </a:cubicBezTo>
                  <a:cubicBezTo>
                    <a:pt x="480" y="373"/>
                    <a:pt x="282" y="456"/>
                    <a:pt x="84" y="487"/>
                  </a:cubicBezTo>
                  <a:cubicBezTo>
                    <a:pt x="52" y="498"/>
                    <a:pt x="21" y="498"/>
                    <a:pt x="0" y="4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44"/>
            <p:cNvSpPr/>
            <p:nvPr/>
          </p:nvSpPr>
          <p:spPr>
            <a:xfrm>
              <a:off x="689257" y="2262239"/>
              <a:ext cx="214705" cy="203469"/>
            </a:xfrm>
            <a:custGeom>
              <a:rect b="b" l="l" r="r" t="t"/>
              <a:pathLst>
                <a:path extrusionOk="0" h="833" w="879">
                  <a:moveTo>
                    <a:pt x="0" y="0"/>
                  </a:moveTo>
                  <a:lnTo>
                    <a:pt x="0" y="0"/>
                  </a:lnTo>
                  <a:cubicBezTo>
                    <a:pt x="32" y="73"/>
                    <a:pt x="73" y="146"/>
                    <a:pt x="115" y="218"/>
                  </a:cubicBezTo>
                  <a:cubicBezTo>
                    <a:pt x="157" y="281"/>
                    <a:pt x="209" y="343"/>
                    <a:pt x="261" y="406"/>
                  </a:cubicBezTo>
                  <a:cubicBezTo>
                    <a:pt x="365" y="531"/>
                    <a:pt x="490" y="635"/>
                    <a:pt x="625" y="718"/>
                  </a:cubicBezTo>
                  <a:cubicBezTo>
                    <a:pt x="657" y="739"/>
                    <a:pt x="698" y="760"/>
                    <a:pt x="740" y="781"/>
                  </a:cubicBezTo>
                  <a:cubicBezTo>
                    <a:pt x="761" y="791"/>
                    <a:pt x="782" y="802"/>
                    <a:pt x="802" y="812"/>
                  </a:cubicBezTo>
                  <a:cubicBezTo>
                    <a:pt x="823" y="823"/>
                    <a:pt x="844" y="833"/>
                    <a:pt x="865" y="833"/>
                  </a:cubicBezTo>
                  <a:cubicBezTo>
                    <a:pt x="875" y="833"/>
                    <a:pt x="886" y="823"/>
                    <a:pt x="875" y="812"/>
                  </a:cubicBezTo>
                  <a:cubicBezTo>
                    <a:pt x="855" y="802"/>
                    <a:pt x="834" y="802"/>
                    <a:pt x="823" y="791"/>
                  </a:cubicBezTo>
                  <a:cubicBezTo>
                    <a:pt x="802" y="781"/>
                    <a:pt x="782" y="771"/>
                    <a:pt x="761" y="760"/>
                  </a:cubicBezTo>
                  <a:cubicBezTo>
                    <a:pt x="730" y="750"/>
                    <a:pt x="698" y="729"/>
                    <a:pt x="667" y="708"/>
                  </a:cubicBezTo>
                  <a:cubicBezTo>
                    <a:pt x="594" y="666"/>
                    <a:pt x="532" y="625"/>
                    <a:pt x="469" y="573"/>
                  </a:cubicBezTo>
                  <a:cubicBezTo>
                    <a:pt x="344" y="468"/>
                    <a:pt x="240" y="354"/>
                    <a:pt x="146" y="218"/>
                  </a:cubicBezTo>
                  <a:cubicBezTo>
                    <a:pt x="94" y="146"/>
                    <a:pt x="42" y="73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44"/>
            <p:cNvSpPr/>
            <p:nvPr/>
          </p:nvSpPr>
          <p:spPr>
            <a:xfrm>
              <a:off x="619887" y="2126184"/>
              <a:ext cx="163654" cy="263312"/>
            </a:xfrm>
            <a:custGeom>
              <a:rect b="b" l="l" r="r" t="t"/>
              <a:pathLst>
                <a:path extrusionOk="0" h="1078" w="670">
                  <a:moveTo>
                    <a:pt x="670" y="1067"/>
                  </a:moveTo>
                  <a:lnTo>
                    <a:pt x="670" y="1067"/>
                  </a:lnTo>
                  <a:cubicBezTo>
                    <a:pt x="514" y="984"/>
                    <a:pt x="305" y="994"/>
                    <a:pt x="191" y="848"/>
                  </a:cubicBezTo>
                  <a:cubicBezTo>
                    <a:pt x="66" y="713"/>
                    <a:pt x="76" y="505"/>
                    <a:pt x="76" y="338"/>
                  </a:cubicBezTo>
                  <a:cubicBezTo>
                    <a:pt x="76" y="223"/>
                    <a:pt x="76" y="109"/>
                    <a:pt x="24" y="15"/>
                  </a:cubicBezTo>
                  <a:cubicBezTo>
                    <a:pt x="24" y="15"/>
                    <a:pt x="14" y="25"/>
                    <a:pt x="3" y="25"/>
                  </a:cubicBezTo>
                  <a:cubicBezTo>
                    <a:pt x="86" y="88"/>
                    <a:pt x="170" y="140"/>
                    <a:pt x="243" y="192"/>
                  </a:cubicBezTo>
                  <a:cubicBezTo>
                    <a:pt x="305" y="244"/>
                    <a:pt x="378" y="286"/>
                    <a:pt x="430" y="338"/>
                  </a:cubicBezTo>
                  <a:cubicBezTo>
                    <a:pt x="493" y="380"/>
                    <a:pt x="545" y="432"/>
                    <a:pt x="576" y="505"/>
                  </a:cubicBezTo>
                  <a:cubicBezTo>
                    <a:pt x="628" y="567"/>
                    <a:pt x="639" y="650"/>
                    <a:pt x="639" y="734"/>
                  </a:cubicBezTo>
                  <a:cubicBezTo>
                    <a:pt x="639" y="838"/>
                    <a:pt x="628" y="932"/>
                    <a:pt x="618" y="1036"/>
                  </a:cubicBezTo>
                  <a:cubicBezTo>
                    <a:pt x="618" y="1057"/>
                    <a:pt x="649" y="1057"/>
                    <a:pt x="649" y="1036"/>
                  </a:cubicBezTo>
                  <a:cubicBezTo>
                    <a:pt x="659" y="942"/>
                    <a:pt x="670" y="848"/>
                    <a:pt x="670" y="755"/>
                  </a:cubicBezTo>
                  <a:cubicBezTo>
                    <a:pt x="670" y="671"/>
                    <a:pt x="659" y="588"/>
                    <a:pt x="618" y="515"/>
                  </a:cubicBezTo>
                  <a:cubicBezTo>
                    <a:pt x="545" y="380"/>
                    <a:pt x="420" y="286"/>
                    <a:pt x="295" y="203"/>
                  </a:cubicBezTo>
                  <a:cubicBezTo>
                    <a:pt x="201" y="130"/>
                    <a:pt x="107" y="67"/>
                    <a:pt x="24" y="5"/>
                  </a:cubicBezTo>
                  <a:cubicBezTo>
                    <a:pt x="14" y="-6"/>
                    <a:pt x="-7" y="5"/>
                    <a:pt x="3" y="15"/>
                  </a:cubicBezTo>
                  <a:cubicBezTo>
                    <a:pt x="86" y="203"/>
                    <a:pt x="34" y="411"/>
                    <a:pt x="66" y="609"/>
                  </a:cubicBezTo>
                  <a:cubicBezTo>
                    <a:pt x="76" y="692"/>
                    <a:pt x="97" y="775"/>
                    <a:pt x="149" y="838"/>
                  </a:cubicBezTo>
                  <a:cubicBezTo>
                    <a:pt x="201" y="911"/>
                    <a:pt x="274" y="953"/>
                    <a:pt x="357" y="984"/>
                  </a:cubicBezTo>
                  <a:cubicBezTo>
                    <a:pt x="409" y="1005"/>
                    <a:pt x="461" y="1005"/>
                    <a:pt x="514" y="1025"/>
                  </a:cubicBezTo>
                  <a:cubicBezTo>
                    <a:pt x="566" y="1036"/>
                    <a:pt x="618" y="1046"/>
                    <a:pt x="670" y="1078"/>
                  </a:cubicBezTo>
                  <a:lnTo>
                    <a:pt x="670" y="106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44"/>
            <p:cNvSpPr/>
            <p:nvPr/>
          </p:nvSpPr>
          <p:spPr>
            <a:xfrm>
              <a:off x="300148" y="2475968"/>
              <a:ext cx="323645" cy="160235"/>
            </a:xfrm>
            <a:custGeom>
              <a:rect b="b" l="l" r="r" t="t"/>
              <a:pathLst>
                <a:path extrusionOk="0" h="656" w="1325">
                  <a:moveTo>
                    <a:pt x="1323" y="114"/>
                  </a:moveTo>
                  <a:lnTo>
                    <a:pt x="1323" y="114"/>
                  </a:lnTo>
                  <a:cubicBezTo>
                    <a:pt x="1229" y="135"/>
                    <a:pt x="1135" y="93"/>
                    <a:pt x="1052" y="62"/>
                  </a:cubicBezTo>
                  <a:cubicBezTo>
                    <a:pt x="968" y="31"/>
                    <a:pt x="875" y="0"/>
                    <a:pt x="781" y="0"/>
                  </a:cubicBezTo>
                  <a:cubicBezTo>
                    <a:pt x="729" y="0"/>
                    <a:pt x="687" y="0"/>
                    <a:pt x="645" y="21"/>
                  </a:cubicBezTo>
                  <a:cubicBezTo>
                    <a:pt x="604" y="31"/>
                    <a:pt x="562" y="52"/>
                    <a:pt x="520" y="62"/>
                  </a:cubicBezTo>
                  <a:cubicBezTo>
                    <a:pt x="437" y="104"/>
                    <a:pt x="354" y="156"/>
                    <a:pt x="270" y="208"/>
                  </a:cubicBezTo>
                  <a:cubicBezTo>
                    <a:pt x="177" y="260"/>
                    <a:pt x="93" y="312"/>
                    <a:pt x="0" y="375"/>
                  </a:cubicBezTo>
                  <a:cubicBezTo>
                    <a:pt x="0" y="385"/>
                    <a:pt x="0" y="385"/>
                    <a:pt x="0" y="396"/>
                  </a:cubicBezTo>
                  <a:cubicBezTo>
                    <a:pt x="145" y="552"/>
                    <a:pt x="354" y="646"/>
                    <a:pt x="573" y="656"/>
                  </a:cubicBezTo>
                  <a:cubicBezTo>
                    <a:pt x="781" y="666"/>
                    <a:pt x="989" y="583"/>
                    <a:pt x="1135" y="437"/>
                  </a:cubicBezTo>
                  <a:cubicBezTo>
                    <a:pt x="1218" y="364"/>
                    <a:pt x="1281" y="260"/>
                    <a:pt x="1323" y="156"/>
                  </a:cubicBezTo>
                  <a:cubicBezTo>
                    <a:pt x="1333" y="135"/>
                    <a:pt x="1302" y="125"/>
                    <a:pt x="1291" y="146"/>
                  </a:cubicBezTo>
                  <a:cubicBezTo>
                    <a:pt x="1229" y="333"/>
                    <a:pt x="1073" y="479"/>
                    <a:pt x="895" y="562"/>
                  </a:cubicBezTo>
                  <a:cubicBezTo>
                    <a:pt x="708" y="646"/>
                    <a:pt x="500" y="646"/>
                    <a:pt x="302" y="573"/>
                  </a:cubicBezTo>
                  <a:cubicBezTo>
                    <a:pt x="198" y="531"/>
                    <a:pt x="104" y="458"/>
                    <a:pt x="20" y="375"/>
                  </a:cubicBezTo>
                  <a:cubicBezTo>
                    <a:pt x="20" y="385"/>
                    <a:pt x="20" y="396"/>
                    <a:pt x="20" y="396"/>
                  </a:cubicBezTo>
                  <a:cubicBezTo>
                    <a:pt x="177" y="291"/>
                    <a:pt x="333" y="187"/>
                    <a:pt x="500" y="104"/>
                  </a:cubicBezTo>
                  <a:cubicBezTo>
                    <a:pt x="541" y="83"/>
                    <a:pt x="583" y="62"/>
                    <a:pt x="625" y="52"/>
                  </a:cubicBezTo>
                  <a:cubicBezTo>
                    <a:pt x="677" y="31"/>
                    <a:pt x="718" y="31"/>
                    <a:pt x="770" y="31"/>
                  </a:cubicBezTo>
                  <a:cubicBezTo>
                    <a:pt x="864" y="31"/>
                    <a:pt x="958" y="41"/>
                    <a:pt x="1052" y="73"/>
                  </a:cubicBezTo>
                  <a:cubicBezTo>
                    <a:pt x="1135" y="104"/>
                    <a:pt x="1239" y="166"/>
                    <a:pt x="1323" y="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44"/>
            <p:cNvSpPr/>
            <p:nvPr/>
          </p:nvSpPr>
          <p:spPr>
            <a:xfrm>
              <a:off x="653839" y="2452275"/>
              <a:ext cx="152663" cy="191500"/>
            </a:xfrm>
            <a:custGeom>
              <a:rect b="b" l="l" r="r" t="t"/>
              <a:pathLst>
                <a:path extrusionOk="0" h="784" w="625">
                  <a:moveTo>
                    <a:pt x="10" y="784"/>
                  </a:moveTo>
                  <a:lnTo>
                    <a:pt x="10" y="784"/>
                  </a:lnTo>
                  <a:cubicBezTo>
                    <a:pt x="41" y="722"/>
                    <a:pt x="72" y="670"/>
                    <a:pt x="104" y="607"/>
                  </a:cubicBezTo>
                  <a:cubicBezTo>
                    <a:pt x="135" y="555"/>
                    <a:pt x="166" y="493"/>
                    <a:pt x="197" y="440"/>
                  </a:cubicBezTo>
                  <a:cubicBezTo>
                    <a:pt x="270" y="326"/>
                    <a:pt x="343" y="222"/>
                    <a:pt x="437" y="138"/>
                  </a:cubicBezTo>
                  <a:cubicBezTo>
                    <a:pt x="468" y="107"/>
                    <a:pt x="500" y="86"/>
                    <a:pt x="531" y="65"/>
                  </a:cubicBezTo>
                  <a:cubicBezTo>
                    <a:pt x="541" y="55"/>
                    <a:pt x="552" y="45"/>
                    <a:pt x="572" y="45"/>
                  </a:cubicBezTo>
                  <a:cubicBezTo>
                    <a:pt x="593" y="34"/>
                    <a:pt x="604" y="34"/>
                    <a:pt x="625" y="24"/>
                  </a:cubicBezTo>
                  <a:cubicBezTo>
                    <a:pt x="625" y="13"/>
                    <a:pt x="625" y="3"/>
                    <a:pt x="614" y="3"/>
                  </a:cubicBezTo>
                  <a:cubicBezTo>
                    <a:pt x="593" y="-7"/>
                    <a:pt x="552" y="13"/>
                    <a:pt x="531" y="24"/>
                  </a:cubicBezTo>
                  <a:cubicBezTo>
                    <a:pt x="500" y="45"/>
                    <a:pt x="479" y="65"/>
                    <a:pt x="447" y="86"/>
                  </a:cubicBezTo>
                  <a:cubicBezTo>
                    <a:pt x="406" y="128"/>
                    <a:pt x="354" y="180"/>
                    <a:pt x="312" y="232"/>
                  </a:cubicBezTo>
                  <a:cubicBezTo>
                    <a:pt x="229" y="336"/>
                    <a:pt x="156" y="451"/>
                    <a:pt x="93" y="576"/>
                  </a:cubicBezTo>
                  <a:cubicBezTo>
                    <a:pt x="62" y="638"/>
                    <a:pt x="31" y="711"/>
                    <a:pt x="0" y="784"/>
                  </a:cubicBezTo>
                  <a:lnTo>
                    <a:pt x="10" y="78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44"/>
            <p:cNvSpPr/>
            <p:nvPr/>
          </p:nvSpPr>
          <p:spPr>
            <a:xfrm>
              <a:off x="548318" y="2505524"/>
              <a:ext cx="209819" cy="253542"/>
            </a:xfrm>
            <a:custGeom>
              <a:rect b="b" l="l" r="r" t="t"/>
              <a:pathLst>
                <a:path extrusionOk="0" h="1038" w="859">
                  <a:moveTo>
                    <a:pt x="754" y="4"/>
                  </a:moveTo>
                  <a:lnTo>
                    <a:pt x="754" y="4"/>
                  </a:lnTo>
                  <a:cubicBezTo>
                    <a:pt x="588" y="-17"/>
                    <a:pt x="432" y="66"/>
                    <a:pt x="317" y="181"/>
                  </a:cubicBezTo>
                  <a:cubicBezTo>
                    <a:pt x="265" y="243"/>
                    <a:pt x="223" y="327"/>
                    <a:pt x="192" y="400"/>
                  </a:cubicBezTo>
                  <a:cubicBezTo>
                    <a:pt x="171" y="504"/>
                    <a:pt x="150" y="597"/>
                    <a:pt x="129" y="691"/>
                  </a:cubicBezTo>
                  <a:cubicBezTo>
                    <a:pt x="98" y="806"/>
                    <a:pt x="57" y="919"/>
                    <a:pt x="4" y="1013"/>
                  </a:cubicBezTo>
                  <a:cubicBezTo>
                    <a:pt x="-6" y="1034"/>
                    <a:pt x="4" y="1044"/>
                    <a:pt x="25" y="1034"/>
                  </a:cubicBezTo>
                  <a:cubicBezTo>
                    <a:pt x="223" y="1003"/>
                    <a:pt x="432" y="940"/>
                    <a:pt x="598" y="806"/>
                  </a:cubicBezTo>
                  <a:cubicBezTo>
                    <a:pt x="671" y="743"/>
                    <a:pt x="734" y="670"/>
                    <a:pt x="786" y="587"/>
                  </a:cubicBezTo>
                  <a:cubicBezTo>
                    <a:pt x="827" y="493"/>
                    <a:pt x="859" y="400"/>
                    <a:pt x="859" y="295"/>
                  </a:cubicBezTo>
                  <a:cubicBezTo>
                    <a:pt x="859" y="233"/>
                    <a:pt x="848" y="170"/>
                    <a:pt x="838" y="118"/>
                  </a:cubicBezTo>
                  <a:cubicBezTo>
                    <a:pt x="827" y="77"/>
                    <a:pt x="807" y="35"/>
                    <a:pt x="765" y="14"/>
                  </a:cubicBezTo>
                  <a:cubicBezTo>
                    <a:pt x="744" y="14"/>
                    <a:pt x="734" y="45"/>
                    <a:pt x="754" y="56"/>
                  </a:cubicBezTo>
                  <a:cubicBezTo>
                    <a:pt x="786" y="66"/>
                    <a:pt x="807" y="108"/>
                    <a:pt x="807" y="139"/>
                  </a:cubicBezTo>
                  <a:cubicBezTo>
                    <a:pt x="817" y="191"/>
                    <a:pt x="827" y="233"/>
                    <a:pt x="827" y="285"/>
                  </a:cubicBezTo>
                  <a:cubicBezTo>
                    <a:pt x="827" y="389"/>
                    <a:pt x="807" y="483"/>
                    <a:pt x="754" y="577"/>
                  </a:cubicBezTo>
                  <a:cubicBezTo>
                    <a:pt x="671" y="733"/>
                    <a:pt x="515" y="847"/>
                    <a:pt x="348" y="919"/>
                  </a:cubicBezTo>
                  <a:cubicBezTo>
                    <a:pt x="234" y="961"/>
                    <a:pt x="129" y="992"/>
                    <a:pt x="15" y="1013"/>
                  </a:cubicBezTo>
                  <a:cubicBezTo>
                    <a:pt x="15" y="1013"/>
                    <a:pt x="25" y="1024"/>
                    <a:pt x="25" y="1034"/>
                  </a:cubicBezTo>
                  <a:cubicBezTo>
                    <a:pt x="77" y="940"/>
                    <a:pt x="109" y="858"/>
                    <a:pt x="140" y="754"/>
                  </a:cubicBezTo>
                  <a:cubicBezTo>
                    <a:pt x="171" y="660"/>
                    <a:pt x="182" y="566"/>
                    <a:pt x="202" y="472"/>
                  </a:cubicBezTo>
                  <a:cubicBezTo>
                    <a:pt x="223" y="389"/>
                    <a:pt x="254" y="306"/>
                    <a:pt x="317" y="233"/>
                  </a:cubicBezTo>
                  <a:cubicBezTo>
                    <a:pt x="359" y="170"/>
                    <a:pt x="421" y="118"/>
                    <a:pt x="494" y="87"/>
                  </a:cubicBezTo>
                  <a:cubicBezTo>
                    <a:pt x="577" y="45"/>
                    <a:pt x="661" y="25"/>
                    <a:pt x="754" y="25"/>
                  </a:cubicBezTo>
                  <a:cubicBezTo>
                    <a:pt x="765" y="25"/>
                    <a:pt x="765" y="4"/>
                    <a:pt x="75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44"/>
            <p:cNvSpPr/>
            <p:nvPr/>
          </p:nvSpPr>
          <p:spPr>
            <a:xfrm>
              <a:off x="1163370" y="1759302"/>
              <a:ext cx="2169029" cy="2165365"/>
            </a:xfrm>
            <a:custGeom>
              <a:rect b="b" l="l" r="r" t="t"/>
              <a:pathLst>
                <a:path extrusionOk="0" h="8865" w="8880">
                  <a:moveTo>
                    <a:pt x="1778" y="840"/>
                  </a:moveTo>
                  <a:lnTo>
                    <a:pt x="1778" y="840"/>
                  </a:lnTo>
                  <a:cubicBezTo>
                    <a:pt x="955" y="1423"/>
                    <a:pt x="455" y="2371"/>
                    <a:pt x="184" y="3350"/>
                  </a:cubicBezTo>
                  <a:cubicBezTo>
                    <a:pt x="59" y="3777"/>
                    <a:pt x="-24" y="4235"/>
                    <a:pt x="7" y="4683"/>
                  </a:cubicBezTo>
                  <a:cubicBezTo>
                    <a:pt x="39" y="5485"/>
                    <a:pt x="414" y="6245"/>
                    <a:pt x="809" y="6943"/>
                  </a:cubicBezTo>
                  <a:cubicBezTo>
                    <a:pt x="966" y="7214"/>
                    <a:pt x="1132" y="7485"/>
                    <a:pt x="1351" y="7714"/>
                  </a:cubicBezTo>
                  <a:cubicBezTo>
                    <a:pt x="1549" y="7922"/>
                    <a:pt x="1778" y="8089"/>
                    <a:pt x="2018" y="8224"/>
                  </a:cubicBezTo>
                  <a:cubicBezTo>
                    <a:pt x="3434" y="9058"/>
                    <a:pt x="5308" y="9089"/>
                    <a:pt x="6725" y="8256"/>
                  </a:cubicBezTo>
                  <a:cubicBezTo>
                    <a:pt x="8142" y="7422"/>
                    <a:pt x="9027" y="5745"/>
                    <a:pt x="8860" y="4110"/>
                  </a:cubicBezTo>
                  <a:cubicBezTo>
                    <a:pt x="8798" y="3475"/>
                    <a:pt x="8590" y="2861"/>
                    <a:pt x="8350" y="2267"/>
                  </a:cubicBezTo>
                  <a:cubicBezTo>
                    <a:pt x="8267" y="2069"/>
                    <a:pt x="8183" y="1861"/>
                    <a:pt x="8048" y="1694"/>
                  </a:cubicBezTo>
                  <a:cubicBezTo>
                    <a:pt x="7808" y="1392"/>
                    <a:pt x="7454" y="1225"/>
                    <a:pt x="7173" y="975"/>
                  </a:cubicBezTo>
                  <a:cubicBezTo>
                    <a:pt x="6975" y="798"/>
                    <a:pt x="6808" y="590"/>
                    <a:pt x="6590" y="444"/>
                  </a:cubicBezTo>
                  <a:cubicBezTo>
                    <a:pt x="6360" y="288"/>
                    <a:pt x="6090" y="205"/>
                    <a:pt x="5819" y="142"/>
                  </a:cubicBezTo>
                  <a:cubicBezTo>
                    <a:pt x="4361" y="-191"/>
                    <a:pt x="2726" y="48"/>
                    <a:pt x="1580" y="1007"/>
                  </a:cubicBezTo>
                  <a:lnTo>
                    <a:pt x="1778" y="840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4"/>
            <p:cNvSpPr/>
            <p:nvPr/>
          </p:nvSpPr>
          <p:spPr>
            <a:xfrm>
              <a:off x="1418624" y="1758325"/>
              <a:ext cx="850758" cy="1145091"/>
            </a:xfrm>
            <a:custGeom>
              <a:rect b="b" l="l" r="r" t="t"/>
              <a:pathLst>
                <a:path extrusionOk="0" h="4688" w="3483">
                  <a:moveTo>
                    <a:pt x="2244" y="156"/>
                  </a:moveTo>
                  <a:lnTo>
                    <a:pt x="2244" y="156"/>
                  </a:lnTo>
                  <a:cubicBezTo>
                    <a:pt x="2379" y="281"/>
                    <a:pt x="2431" y="302"/>
                    <a:pt x="2087" y="521"/>
                  </a:cubicBezTo>
                  <a:cubicBezTo>
                    <a:pt x="1744" y="740"/>
                    <a:pt x="1650" y="792"/>
                    <a:pt x="1504" y="740"/>
                  </a:cubicBezTo>
                  <a:cubicBezTo>
                    <a:pt x="1369" y="688"/>
                    <a:pt x="1452" y="646"/>
                    <a:pt x="1264" y="740"/>
                  </a:cubicBezTo>
                  <a:cubicBezTo>
                    <a:pt x="1066" y="834"/>
                    <a:pt x="681" y="1042"/>
                    <a:pt x="681" y="1125"/>
                  </a:cubicBezTo>
                  <a:cubicBezTo>
                    <a:pt x="681" y="1209"/>
                    <a:pt x="806" y="1292"/>
                    <a:pt x="806" y="1396"/>
                  </a:cubicBezTo>
                  <a:cubicBezTo>
                    <a:pt x="806" y="1500"/>
                    <a:pt x="806" y="1719"/>
                    <a:pt x="639" y="1886"/>
                  </a:cubicBezTo>
                  <a:cubicBezTo>
                    <a:pt x="483" y="2052"/>
                    <a:pt x="212" y="2521"/>
                    <a:pt x="139" y="2709"/>
                  </a:cubicBezTo>
                  <a:cubicBezTo>
                    <a:pt x="66" y="2896"/>
                    <a:pt x="-17" y="3292"/>
                    <a:pt x="4" y="3417"/>
                  </a:cubicBezTo>
                  <a:cubicBezTo>
                    <a:pt x="14" y="3542"/>
                    <a:pt x="25" y="3750"/>
                    <a:pt x="108" y="3719"/>
                  </a:cubicBezTo>
                  <a:cubicBezTo>
                    <a:pt x="191" y="3677"/>
                    <a:pt x="254" y="3459"/>
                    <a:pt x="254" y="3563"/>
                  </a:cubicBezTo>
                  <a:cubicBezTo>
                    <a:pt x="254" y="3667"/>
                    <a:pt x="358" y="4093"/>
                    <a:pt x="587" y="4166"/>
                  </a:cubicBezTo>
                  <a:cubicBezTo>
                    <a:pt x="806" y="4228"/>
                    <a:pt x="1181" y="4322"/>
                    <a:pt x="1296" y="4343"/>
                  </a:cubicBezTo>
                  <a:cubicBezTo>
                    <a:pt x="1410" y="4374"/>
                    <a:pt x="1587" y="4405"/>
                    <a:pt x="1723" y="4468"/>
                  </a:cubicBezTo>
                  <a:cubicBezTo>
                    <a:pt x="1858" y="4530"/>
                    <a:pt x="1962" y="4655"/>
                    <a:pt x="2066" y="4666"/>
                  </a:cubicBezTo>
                  <a:cubicBezTo>
                    <a:pt x="2171" y="4676"/>
                    <a:pt x="2233" y="4728"/>
                    <a:pt x="2233" y="4624"/>
                  </a:cubicBezTo>
                  <a:cubicBezTo>
                    <a:pt x="2233" y="4520"/>
                    <a:pt x="2254" y="4426"/>
                    <a:pt x="2129" y="4343"/>
                  </a:cubicBezTo>
                  <a:cubicBezTo>
                    <a:pt x="2004" y="4260"/>
                    <a:pt x="1973" y="4260"/>
                    <a:pt x="1744" y="4166"/>
                  </a:cubicBezTo>
                  <a:cubicBezTo>
                    <a:pt x="1514" y="4062"/>
                    <a:pt x="1619" y="4135"/>
                    <a:pt x="1650" y="4051"/>
                  </a:cubicBezTo>
                  <a:cubicBezTo>
                    <a:pt x="1691" y="3968"/>
                    <a:pt x="1577" y="3854"/>
                    <a:pt x="1504" y="3854"/>
                  </a:cubicBezTo>
                  <a:cubicBezTo>
                    <a:pt x="1431" y="3854"/>
                    <a:pt x="1337" y="3854"/>
                    <a:pt x="1337" y="3854"/>
                  </a:cubicBezTo>
                  <a:cubicBezTo>
                    <a:pt x="1160" y="3958"/>
                    <a:pt x="1160" y="3958"/>
                    <a:pt x="1160" y="3958"/>
                  </a:cubicBezTo>
                  <a:cubicBezTo>
                    <a:pt x="1160" y="3958"/>
                    <a:pt x="1066" y="3947"/>
                    <a:pt x="1046" y="3927"/>
                  </a:cubicBezTo>
                  <a:cubicBezTo>
                    <a:pt x="1025" y="3906"/>
                    <a:pt x="1025" y="3656"/>
                    <a:pt x="1025" y="3625"/>
                  </a:cubicBezTo>
                  <a:cubicBezTo>
                    <a:pt x="1025" y="3594"/>
                    <a:pt x="1098" y="3313"/>
                    <a:pt x="1098" y="3313"/>
                  </a:cubicBezTo>
                  <a:cubicBezTo>
                    <a:pt x="1098" y="3313"/>
                    <a:pt x="1275" y="3042"/>
                    <a:pt x="1296" y="3042"/>
                  </a:cubicBezTo>
                  <a:cubicBezTo>
                    <a:pt x="1316" y="3042"/>
                    <a:pt x="1619" y="2990"/>
                    <a:pt x="1619" y="2990"/>
                  </a:cubicBezTo>
                  <a:cubicBezTo>
                    <a:pt x="1775" y="3073"/>
                    <a:pt x="1775" y="3073"/>
                    <a:pt x="1775" y="3073"/>
                  </a:cubicBezTo>
                  <a:cubicBezTo>
                    <a:pt x="1962" y="3167"/>
                    <a:pt x="1962" y="3167"/>
                    <a:pt x="1962" y="3167"/>
                  </a:cubicBezTo>
                  <a:cubicBezTo>
                    <a:pt x="1962" y="3167"/>
                    <a:pt x="2035" y="3177"/>
                    <a:pt x="2046" y="3156"/>
                  </a:cubicBezTo>
                  <a:cubicBezTo>
                    <a:pt x="2066" y="3136"/>
                    <a:pt x="2098" y="2990"/>
                    <a:pt x="2098" y="2990"/>
                  </a:cubicBezTo>
                  <a:cubicBezTo>
                    <a:pt x="2077" y="2781"/>
                    <a:pt x="2077" y="2781"/>
                    <a:pt x="2077" y="2781"/>
                  </a:cubicBezTo>
                  <a:cubicBezTo>
                    <a:pt x="2077" y="2781"/>
                    <a:pt x="2108" y="2636"/>
                    <a:pt x="2119" y="2625"/>
                  </a:cubicBezTo>
                  <a:cubicBezTo>
                    <a:pt x="2129" y="2615"/>
                    <a:pt x="2275" y="2469"/>
                    <a:pt x="2296" y="2448"/>
                  </a:cubicBezTo>
                  <a:cubicBezTo>
                    <a:pt x="2316" y="2417"/>
                    <a:pt x="2535" y="2136"/>
                    <a:pt x="2535" y="2136"/>
                  </a:cubicBezTo>
                  <a:cubicBezTo>
                    <a:pt x="2723" y="1729"/>
                    <a:pt x="2723" y="1729"/>
                    <a:pt x="2723" y="1729"/>
                  </a:cubicBezTo>
                  <a:cubicBezTo>
                    <a:pt x="3056" y="1521"/>
                    <a:pt x="3056" y="1521"/>
                    <a:pt x="3056" y="1521"/>
                  </a:cubicBezTo>
                  <a:cubicBezTo>
                    <a:pt x="3056" y="1521"/>
                    <a:pt x="3431" y="1250"/>
                    <a:pt x="3431" y="1229"/>
                  </a:cubicBezTo>
                  <a:cubicBezTo>
                    <a:pt x="3431" y="1219"/>
                    <a:pt x="3483" y="1021"/>
                    <a:pt x="3483" y="1000"/>
                  </a:cubicBezTo>
                  <a:cubicBezTo>
                    <a:pt x="3483" y="969"/>
                    <a:pt x="3452" y="834"/>
                    <a:pt x="3431" y="813"/>
                  </a:cubicBezTo>
                  <a:cubicBezTo>
                    <a:pt x="3421" y="802"/>
                    <a:pt x="3264" y="677"/>
                    <a:pt x="3264" y="677"/>
                  </a:cubicBezTo>
                  <a:cubicBezTo>
                    <a:pt x="3264" y="677"/>
                    <a:pt x="3035" y="604"/>
                    <a:pt x="3014" y="604"/>
                  </a:cubicBezTo>
                  <a:cubicBezTo>
                    <a:pt x="2994" y="604"/>
                    <a:pt x="2869" y="667"/>
                    <a:pt x="2848" y="688"/>
                  </a:cubicBezTo>
                  <a:cubicBezTo>
                    <a:pt x="2827" y="709"/>
                    <a:pt x="2691" y="792"/>
                    <a:pt x="2691" y="792"/>
                  </a:cubicBezTo>
                  <a:cubicBezTo>
                    <a:pt x="2525" y="1052"/>
                    <a:pt x="2525" y="1052"/>
                    <a:pt x="2525" y="1052"/>
                  </a:cubicBezTo>
                  <a:cubicBezTo>
                    <a:pt x="2389" y="1021"/>
                    <a:pt x="2389" y="1021"/>
                    <a:pt x="2389" y="1021"/>
                  </a:cubicBezTo>
                  <a:cubicBezTo>
                    <a:pt x="2389" y="1021"/>
                    <a:pt x="2379" y="948"/>
                    <a:pt x="2379" y="906"/>
                  </a:cubicBezTo>
                  <a:cubicBezTo>
                    <a:pt x="2379" y="854"/>
                    <a:pt x="2462" y="709"/>
                    <a:pt x="2462" y="709"/>
                  </a:cubicBezTo>
                  <a:cubicBezTo>
                    <a:pt x="2712" y="469"/>
                    <a:pt x="2712" y="469"/>
                    <a:pt x="2712" y="469"/>
                  </a:cubicBezTo>
                  <a:cubicBezTo>
                    <a:pt x="2952" y="375"/>
                    <a:pt x="2952" y="375"/>
                    <a:pt x="2952" y="375"/>
                  </a:cubicBezTo>
                  <a:cubicBezTo>
                    <a:pt x="2952" y="375"/>
                    <a:pt x="2983" y="365"/>
                    <a:pt x="3098" y="386"/>
                  </a:cubicBezTo>
                  <a:cubicBezTo>
                    <a:pt x="3212" y="417"/>
                    <a:pt x="3327" y="448"/>
                    <a:pt x="3327" y="438"/>
                  </a:cubicBezTo>
                  <a:lnTo>
                    <a:pt x="3389" y="313"/>
                  </a:lnTo>
                  <a:cubicBezTo>
                    <a:pt x="3389" y="313"/>
                    <a:pt x="3233" y="146"/>
                    <a:pt x="3212" y="136"/>
                  </a:cubicBezTo>
                  <a:cubicBezTo>
                    <a:pt x="3202" y="115"/>
                    <a:pt x="2962" y="0"/>
                    <a:pt x="2962" y="0"/>
                  </a:cubicBezTo>
                  <a:lnTo>
                    <a:pt x="2244" y="156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44"/>
            <p:cNvSpPr/>
            <p:nvPr/>
          </p:nvSpPr>
          <p:spPr>
            <a:xfrm>
              <a:off x="1890295" y="2568544"/>
              <a:ext cx="181729" cy="85735"/>
            </a:xfrm>
            <a:custGeom>
              <a:rect b="b" l="l" r="r" t="t"/>
              <a:pathLst>
                <a:path extrusionOk="0" h="351" w="744">
                  <a:moveTo>
                    <a:pt x="52" y="121"/>
                  </a:moveTo>
                  <a:lnTo>
                    <a:pt x="52" y="121"/>
                  </a:lnTo>
                  <a:cubicBezTo>
                    <a:pt x="-10" y="89"/>
                    <a:pt x="-10" y="48"/>
                    <a:pt x="21" y="37"/>
                  </a:cubicBezTo>
                  <a:cubicBezTo>
                    <a:pt x="52" y="17"/>
                    <a:pt x="125" y="6"/>
                    <a:pt x="177" y="27"/>
                  </a:cubicBezTo>
                  <a:cubicBezTo>
                    <a:pt x="229" y="37"/>
                    <a:pt x="292" y="37"/>
                    <a:pt x="333" y="17"/>
                  </a:cubicBezTo>
                  <a:cubicBezTo>
                    <a:pt x="365" y="-4"/>
                    <a:pt x="490" y="-15"/>
                    <a:pt x="563" y="48"/>
                  </a:cubicBezTo>
                  <a:cubicBezTo>
                    <a:pt x="635" y="100"/>
                    <a:pt x="740" y="183"/>
                    <a:pt x="740" y="246"/>
                  </a:cubicBezTo>
                  <a:cubicBezTo>
                    <a:pt x="740" y="308"/>
                    <a:pt x="760" y="360"/>
                    <a:pt x="719" y="350"/>
                  </a:cubicBezTo>
                  <a:cubicBezTo>
                    <a:pt x="677" y="350"/>
                    <a:pt x="646" y="308"/>
                    <a:pt x="583" y="298"/>
                  </a:cubicBezTo>
                  <a:cubicBezTo>
                    <a:pt x="521" y="298"/>
                    <a:pt x="500" y="308"/>
                    <a:pt x="479" y="267"/>
                  </a:cubicBezTo>
                  <a:cubicBezTo>
                    <a:pt x="448" y="225"/>
                    <a:pt x="438" y="194"/>
                    <a:pt x="375" y="152"/>
                  </a:cubicBezTo>
                  <a:cubicBezTo>
                    <a:pt x="313" y="110"/>
                    <a:pt x="208" y="89"/>
                    <a:pt x="167" y="89"/>
                  </a:cubicBezTo>
                  <a:cubicBezTo>
                    <a:pt x="135" y="89"/>
                    <a:pt x="52" y="121"/>
                    <a:pt x="52" y="121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44"/>
            <p:cNvSpPr/>
            <p:nvPr/>
          </p:nvSpPr>
          <p:spPr>
            <a:xfrm>
              <a:off x="2095231" y="2585398"/>
              <a:ext cx="100635" cy="58378"/>
            </a:xfrm>
            <a:custGeom>
              <a:rect b="b" l="l" r="r" t="t"/>
              <a:pathLst>
                <a:path extrusionOk="0" h="239" w="412">
                  <a:moveTo>
                    <a:pt x="192" y="0"/>
                  </a:moveTo>
                  <a:lnTo>
                    <a:pt x="192" y="0"/>
                  </a:lnTo>
                  <a:cubicBezTo>
                    <a:pt x="67" y="0"/>
                    <a:pt x="5" y="73"/>
                    <a:pt x="5" y="125"/>
                  </a:cubicBezTo>
                  <a:cubicBezTo>
                    <a:pt x="5" y="166"/>
                    <a:pt x="-26" y="239"/>
                    <a:pt x="78" y="239"/>
                  </a:cubicBezTo>
                  <a:cubicBezTo>
                    <a:pt x="192" y="239"/>
                    <a:pt x="328" y="239"/>
                    <a:pt x="369" y="198"/>
                  </a:cubicBezTo>
                  <a:cubicBezTo>
                    <a:pt x="411" y="156"/>
                    <a:pt x="432" y="93"/>
                    <a:pt x="390" y="52"/>
                  </a:cubicBezTo>
                  <a:cubicBezTo>
                    <a:pt x="338" y="20"/>
                    <a:pt x="286" y="0"/>
                    <a:pt x="192" y="0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1025" lIns="90000" spcFirstLastPara="1" rIns="90000" wrap="square" tIns="41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4"/>
            <p:cNvSpPr/>
            <p:nvPr/>
          </p:nvSpPr>
          <p:spPr>
            <a:xfrm>
              <a:off x="1997282" y="2732688"/>
              <a:ext cx="956278" cy="1064241"/>
            </a:xfrm>
            <a:custGeom>
              <a:rect b="b" l="l" r="r" t="t"/>
              <a:pathLst>
                <a:path extrusionOk="0" h="4357" w="3915">
                  <a:moveTo>
                    <a:pt x="645" y="94"/>
                  </a:moveTo>
                  <a:lnTo>
                    <a:pt x="645" y="94"/>
                  </a:lnTo>
                  <a:cubicBezTo>
                    <a:pt x="562" y="114"/>
                    <a:pt x="510" y="302"/>
                    <a:pt x="510" y="302"/>
                  </a:cubicBezTo>
                  <a:cubicBezTo>
                    <a:pt x="333" y="344"/>
                    <a:pt x="333" y="344"/>
                    <a:pt x="333" y="344"/>
                  </a:cubicBezTo>
                  <a:cubicBezTo>
                    <a:pt x="156" y="521"/>
                    <a:pt x="156" y="521"/>
                    <a:pt x="156" y="521"/>
                  </a:cubicBezTo>
                  <a:cubicBezTo>
                    <a:pt x="156" y="521"/>
                    <a:pt x="52" y="510"/>
                    <a:pt x="41" y="521"/>
                  </a:cubicBezTo>
                  <a:cubicBezTo>
                    <a:pt x="31" y="531"/>
                    <a:pt x="0" y="656"/>
                    <a:pt x="0" y="656"/>
                  </a:cubicBezTo>
                  <a:cubicBezTo>
                    <a:pt x="135" y="885"/>
                    <a:pt x="135" y="885"/>
                    <a:pt x="135" y="885"/>
                  </a:cubicBezTo>
                  <a:cubicBezTo>
                    <a:pt x="166" y="1073"/>
                    <a:pt x="166" y="1073"/>
                    <a:pt x="166" y="1073"/>
                  </a:cubicBezTo>
                  <a:cubicBezTo>
                    <a:pt x="166" y="1073"/>
                    <a:pt x="31" y="1437"/>
                    <a:pt x="31" y="1448"/>
                  </a:cubicBezTo>
                  <a:cubicBezTo>
                    <a:pt x="31" y="1469"/>
                    <a:pt x="41" y="1594"/>
                    <a:pt x="41" y="1594"/>
                  </a:cubicBezTo>
                  <a:cubicBezTo>
                    <a:pt x="135" y="1625"/>
                    <a:pt x="135" y="1625"/>
                    <a:pt x="135" y="1625"/>
                  </a:cubicBezTo>
                  <a:cubicBezTo>
                    <a:pt x="156" y="1896"/>
                    <a:pt x="156" y="1896"/>
                    <a:pt x="156" y="1896"/>
                  </a:cubicBezTo>
                  <a:cubicBezTo>
                    <a:pt x="270" y="1989"/>
                    <a:pt x="270" y="1989"/>
                    <a:pt x="270" y="1989"/>
                  </a:cubicBezTo>
                  <a:cubicBezTo>
                    <a:pt x="541" y="2021"/>
                    <a:pt x="541" y="2021"/>
                    <a:pt x="541" y="2021"/>
                  </a:cubicBezTo>
                  <a:cubicBezTo>
                    <a:pt x="697" y="2083"/>
                    <a:pt x="697" y="2083"/>
                    <a:pt x="697" y="2083"/>
                  </a:cubicBezTo>
                  <a:cubicBezTo>
                    <a:pt x="697" y="2083"/>
                    <a:pt x="875" y="2364"/>
                    <a:pt x="885" y="2364"/>
                  </a:cubicBezTo>
                  <a:lnTo>
                    <a:pt x="1114" y="2416"/>
                  </a:lnTo>
                  <a:cubicBezTo>
                    <a:pt x="1114" y="2416"/>
                    <a:pt x="1333" y="2458"/>
                    <a:pt x="1353" y="2458"/>
                  </a:cubicBezTo>
                  <a:cubicBezTo>
                    <a:pt x="1384" y="2458"/>
                    <a:pt x="1582" y="2594"/>
                    <a:pt x="1582" y="2594"/>
                  </a:cubicBezTo>
                  <a:cubicBezTo>
                    <a:pt x="1655" y="2802"/>
                    <a:pt x="1655" y="2802"/>
                    <a:pt x="1655" y="2802"/>
                  </a:cubicBezTo>
                  <a:cubicBezTo>
                    <a:pt x="1874" y="3541"/>
                    <a:pt x="1874" y="3541"/>
                    <a:pt x="1874" y="3541"/>
                  </a:cubicBezTo>
                  <a:cubicBezTo>
                    <a:pt x="2103" y="3989"/>
                    <a:pt x="2103" y="3989"/>
                    <a:pt x="2103" y="3989"/>
                  </a:cubicBezTo>
                  <a:cubicBezTo>
                    <a:pt x="2405" y="4291"/>
                    <a:pt x="2405" y="4291"/>
                    <a:pt x="2405" y="4291"/>
                  </a:cubicBezTo>
                  <a:cubicBezTo>
                    <a:pt x="2405" y="4291"/>
                    <a:pt x="2613" y="4375"/>
                    <a:pt x="2624" y="4354"/>
                  </a:cubicBezTo>
                  <a:cubicBezTo>
                    <a:pt x="2634" y="4344"/>
                    <a:pt x="2738" y="4312"/>
                    <a:pt x="2738" y="4312"/>
                  </a:cubicBezTo>
                  <a:cubicBezTo>
                    <a:pt x="2738" y="4312"/>
                    <a:pt x="2801" y="4208"/>
                    <a:pt x="2790" y="4198"/>
                  </a:cubicBezTo>
                  <a:cubicBezTo>
                    <a:pt x="2780" y="4198"/>
                    <a:pt x="2738" y="4156"/>
                    <a:pt x="2738" y="4156"/>
                  </a:cubicBezTo>
                  <a:cubicBezTo>
                    <a:pt x="2592" y="4114"/>
                    <a:pt x="2592" y="4114"/>
                    <a:pt x="2592" y="4114"/>
                  </a:cubicBezTo>
                  <a:cubicBezTo>
                    <a:pt x="2592" y="4062"/>
                    <a:pt x="2603" y="3989"/>
                    <a:pt x="2603" y="3989"/>
                  </a:cubicBezTo>
                  <a:cubicBezTo>
                    <a:pt x="2655" y="3854"/>
                    <a:pt x="2655" y="3854"/>
                    <a:pt x="2655" y="3854"/>
                  </a:cubicBezTo>
                  <a:cubicBezTo>
                    <a:pt x="2707" y="3739"/>
                    <a:pt x="2707" y="3739"/>
                    <a:pt x="2707" y="3739"/>
                  </a:cubicBezTo>
                  <a:cubicBezTo>
                    <a:pt x="2665" y="3677"/>
                    <a:pt x="2665" y="3677"/>
                    <a:pt x="2665" y="3677"/>
                  </a:cubicBezTo>
                  <a:cubicBezTo>
                    <a:pt x="2613" y="3583"/>
                    <a:pt x="2613" y="3583"/>
                    <a:pt x="2613" y="3583"/>
                  </a:cubicBezTo>
                  <a:cubicBezTo>
                    <a:pt x="2613" y="3583"/>
                    <a:pt x="2665" y="3541"/>
                    <a:pt x="2676" y="3531"/>
                  </a:cubicBezTo>
                  <a:cubicBezTo>
                    <a:pt x="2696" y="3510"/>
                    <a:pt x="2790" y="3469"/>
                    <a:pt x="2811" y="3469"/>
                  </a:cubicBezTo>
                  <a:cubicBezTo>
                    <a:pt x="2832" y="3469"/>
                    <a:pt x="2946" y="3427"/>
                    <a:pt x="2946" y="3427"/>
                  </a:cubicBezTo>
                  <a:cubicBezTo>
                    <a:pt x="2967" y="3323"/>
                    <a:pt x="2967" y="3323"/>
                    <a:pt x="2967" y="3323"/>
                  </a:cubicBezTo>
                  <a:cubicBezTo>
                    <a:pt x="2946" y="3166"/>
                    <a:pt x="2946" y="3166"/>
                    <a:pt x="2946" y="3166"/>
                  </a:cubicBezTo>
                  <a:cubicBezTo>
                    <a:pt x="3051" y="3135"/>
                    <a:pt x="3051" y="3135"/>
                    <a:pt x="3051" y="3135"/>
                  </a:cubicBezTo>
                  <a:cubicBezTo>
                    <a:pt x="3144" y="3083"/>
                    <a:pt x="3144" y="3083"/>
                    <a:pt x="3144" y="3083"/>
                  </a:cubicBezTo>
                  <a:cubicBezTo>
                    <a:pt x="3217" y="3010"/>
                    <a:pt x="3217" y="3010"/>
                    <a:pt x="3217" y="3010"/>
                  </a:cubicBezTo>
                  <a:cubicBezTo>
                    <a:pt x="3217" y="2781"/>
                    <a:pt x="3217" y="2781"/>
                    <a:pt x="3217" y="2781"/>
                  </a:cubicBezTo>
                  <a:cubicBezTo>
                    <a:pt x="3217" y="2583"/>
                    <a:pt x="3217" y="2583"/>
                    <a:pt x="3217" y="2583"/>
                  </a:cubicBezTo>
                  <a:cubicBezTo>
                    <a:pt x="3488" y="2302"/>
                    <a:pt x="3488" y="2302"/>
                    <a:pt x="3488" y="2302"/>
                  </a:cubicBezTo>
                  <a:cubicBezTo>
                    <a:pt x="3738" y="2000"/>
                    <a:pt x="3738" y="2000"/>
                    <a:pt x="3738" y="2000"/>
                  </a:cubicBezTo>
                  <a:cubicBezTo>
                    <a:pt x="3759" y="1791"/>
                    <a:pt x="3759" y="1791"/>
                    <a:pt x="3759" y="1791"/>
                  </a:cubicBezTo>
                  <a:cubicBezTo>
                    <a:pt x="3728" y="1437"/>
                    <a:pt x="3728" y="1437"/>
                    <a:pt x="3728" y="1437"/>
                  </a:cubicBezTo>
                  <a:cubicBezTo>
                    <a:pt x="3915" y="1021"/>
                    <a:pt x="3915" y="1021"/>
                    <a:pt x="3915" y="1021"/>
                  </a:cubicBezTo>
                  <a:cubicBezTo>
                    <a:pt x="3863" y="864"/>
                    <a:pt x="3863" y="864"/>
                    <a:pt x="3863" y="864"/>
                  </a:cubicBezTo>
                  <a:cubicBezTo>
                    <a:pt x="3759" y="771"/>
                    <a:pt x="3759" y="771"/>
                    <a:pt x="3759" y="771"/>
                  </a:cubicBezTo>
                  <a:cubicBezTo>
                    <a:pt x="3561" y="729"/>
                    <a:pt x="3561" y="729"/>
                    <a:pt x="3561" y="729"/>
                  </a:cubicBezTo>
                  <a:cubicBezTo>
                    <a:pt x="3269" y="760"/>
                    <a:pt x="3269" y="760"/>
                    <a:pt x="3269" y="760"/>
                  </a:cubicBezTo>
                  <a:cubicBezTo>
                    <a:pt x="3269" y="760"/>
                    <a:pt x="3155" y="687"/>
                    <a:pt x="3124" y="677"/>
                  </a:cubicBezTo>
                  <a:cubicBezTo>
                    <a:pt x="3103" y="666"/>
                    <a:pt x="2988" y="646"/>
                    <a:pt x="2988" y="646"/>
                  </a:cubicBezTo>
                  <a:cubicBezTo>
                    <a:pt x="2832" y="729"/>
                    <a:pt x="2832" y="729"/>
                    <a:pt x="2832" y="729"/>
                  </a:cubicBezTo>
                  <a:cubicBezTo>
                    <a:pt x="2707" y="729"/>
                    <a:pt x="2707" y="729"/>
                    <a:pt x="2707" y="729"/>
                  </a:cubicBezTo>
                  <a:cubicBezTo>
                    <a:pt x="2717" y="489"/>
                    <a:pt x="2717" y="489"/>
                    <a:pt x="2717" y="489"/>
                  </a:cubicBezTo>
                  <a:cubicBezTo>
                    <a:pt x="2655" y="396"/>
                    <a:pt x="2655" y="396"/>
                    <a:pt x="2655" y="396"/>
                  </a:cubicBezTo>
                  <a:cubicBezTo>
                    <a:pt x="2519" y="302"/>
                    <a:pt x="2519" y="302"/>
                    <a:pt x="2519" y="302"/>
                  </a:cubicBezTo>
                  <a:cubicBezTo>
                    <a:pt x="2519" y="302"/>
                    <a:pt x="2374" y="239"/>
                    <a:pt x="2353" y="229"/>
                  </a:cubicBezTo>
                  <a:cubicBezTo>
                    <a:pt x="2342" y="219"/>
                    <a:pt x="2103" y="177"/>
                    <a:pt x="2103" y="177"/>
                  </a:cubicBezTo>
                  <a:cubicBezTo>
                    <a:pt x="1832" y="260"/>
                    <a:pt x="1832" y="260"/>
                    <a:pt x="1832" y="260"/>
                  </a:cubicBezTo>
                  <a:cubicBezTo>
                    <a:pt x="1728" y="187"/>
                    <a:pt x="1728" y="187"/>
                    <a:pt x="1728" y="187"/>
                  </a:cubicBezTo>
                  <a:cubicBezTo>
                    <a:pt x="1530" y="21"/>
                    <a:pt x="1530" y="21"/>
                    <a:pt x="1530" y="21"/>
                  </a:cubicBezTo>
                  <a:cubicBezTo>
                    <a:pt x="1322" y="0"/>
                    <a:pt x="1322" y="0"/>
                    <a:pt x="1322" y="0"/>
                  </a:cubicBezTo>
                  <a:cubicBezTo>
                    <a:pt x="1187" y="52"/>
                    <a:pt x="1187" y="52"/>
                    <a:pt x="1187" y="52"/>
                  </a:cubicBezTo>
                  <a:cubicBezTo>
                    <a:pt x="979" y="156"/>
                    <a:pt x="979" y="156"/>
                    <a:pt x="979" y="156"/>
                  </a:cubicBezTo>
                  <a:cubicBezTo>
                    <a:pt x="833" y="177"/>
                    <a:pt x="833" y="177"/>
                    <a:pt x="833" y="177"/>
                  </a:cubicBezTo>
                  <a:cubicBezTo>
                    <a:pt x="729" y="114"/>
                    <a:pt x="729" y="114"/>
                    <a:pt x="729" y="114"/>
                  </a:cubicBezTo>
                  <a:lnTo>
                    <a:pt x="645" y="94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44"/>
            <p:cNvSpPr/>
            <p:nvPr/>
          </p:nvSpPr>
          <p:spPr>
            <a:xfrm>
              <a:off x="2556642" y="1796430"/>
              <a:ext cx="735467" cy="783830"/>
            </a:xfrm>
            <a:custGeom>
              <a:rect b="b" l="l" r="r" t="t"/>
              <a:pathLst>
                <a:path extrusionOk="0" h="3209" w="3011">
                  <a:moveTo>
                    <a:pt x="188" y="0"/>
                  </a:moveTo>
                  <a:lnTo>
                    <a:pt x="188" y="0"/>
                  </a:lnTo>
                  <a:cubicBezTo>
                    <a:pt x="219" y="94"/>
                    <a:pt x="219" y="94"/>
                    <a:pt x="219" y="94"/>
                  </a:cubicBezTo>
                  <a:cubicBezTo>
                    <a:pt x="219" y="94"/>
                    <a:pt x="198" y="115"/>
                    <a:pt x="177" y="115"/>
                  </a:cubicBezTo>
                  <a:cubicBezTo>
                    <a:pt x="167" y="115"/>
                    <a:pt x="42" y="115"/>
                    <a:pt x="42" y="115"/>
                  </a:cubicBezTo>
                  <a:cubicBezTo>
                    <a:pt x="31" y="115"/>
                    <a:pt x="0" y="167"/>
                    <a:pt x="0" y="167"/>
                  </a:cubicBezTo>
                  <a:lnTo>
                    <a:pt x="42" y="261"/>
                  </a:lnTo>
                  <a:cubicBezTo>
                    <a:pt x="52" y="261"/>
                    <a:pt x="136" y="282"/>
                    <a:pt x="136" y="282"/>
                  </a:cubicBezTo>
                  <a:cubicBezTo>
                    <a:pt x="313" y="240"/>
                    <a:pt x="313" y="240"/>
                    <a:pt x="313" y="240"/>
                  </a:cubicBezTo>
                  <a:lnTo>
                    <a:pt x="469" y="250"/>
                  </a:lnTo>
                  <a:lnTo>
                    <a:pt x="656" y="313"/>
                  </a:lnTo>
                  <a:cubicBezTo>
                    <a:pt x="802" y="417"/>
                    <a:pt x="802" y="417"/>
                    <a:pt x="802" y="417"/>
                  </a:cubicBezTo>
                  <a:cubicBezTo>
                    <a:pt x="865" y="500"/>
                    <a:pt x="865" y="500"/>
                    <a:pt x="865" y="500"/>
                  </a:cubicBezTo>
                  <a:cubicBezTo>
                    <a:pt x="834" y="542"/>
                    <a:pt x="834" y="542"/>
                    <a:pt x="834" y="542"/>
                  </a:cubicBezTo>
                  <a:cubicBezTo>
                    <a:pt x="740" y="615"/>
                    <a:pt x="740" y="615"/>
                    <a:pt x="740" y="615"/>
                  </a:cubicBezTo>
                  <a:cubicBezTo>
                    <a:pt x="771" y="730"/>
                    <a:pt x="771" y="730"/>
                    <a:pt x="771" y="730"/>
                  </a:cubicBezTo>
                  <a:cubicBezTo>
                    <a:pt x="813" y="803"/>
                    <a:pt x="813" y="803"/>
                    <a:pt x="813" y="803"/>
                  </a:cubicBezTo>
                  <a:cubicBezTo>
                    <a:pt x="938" y="834"/>
                    <a:pt x="938" y="834"/>
                    <a:pt x="938" y="834"/>
                  </a:cubicBezTo>
                  <a:cubicBezTo>
                    <a:pt x="1084" y="823"/>
                    <a:pt x="1084" y="823"/>
                    <a:pt x="1084" y="823"/>
                  </a:cubicBezTo>
                  <a:cubicBezTo>
                    <a:pt x="1146" y="823"/>
                    <a:pt x="1146" y="823"/>
                    <a:pt x="1146" y="823"/>
                  </a:cubicBezTo>
                  <a:cubicBezTo>
                    <a:pt x="1344" y="1011"/>
                    <a:pt x="1344" y="1011"/>
                    <a:pt x="1344" y="1011"/>
                  </a:cubicBezTo>
                  <a:cubicBezTo>
                    <a:pt x="1511" y="1292"/>
                    <a:pt x="1511" y="1292"/>
                    <a:pt x="1511" y="1292"/>
                  </a:cubicBezTo>
                  <a:cubicBezTo>
                    <a:pt x="1573" y="1573"/>
                    <a:pt x="1573" y="1573"/>
                    <a:pt x="1573" y="1573"/>
                  </a:cubicBezTo>
                  <a:cubicBezTo>
                    <a:pt x="1656" y="1688"/>
                    <a:pt x="1656" y="1688"/>
                    <a:pt x="1656" y="1688"/>
                  </a:cubicBezTo>
                  <a:cubicBezTo>
                    <a:pt x="1781" y="1896"/>
                    <a:pt x="1781" y="1896"/>
                    <a:pt x="1781" y="1896"/>
                  </a:cubicBezTo>
                  <a:cubicBezTo>
                    <a:pt x="1865" y="2167"/>
                    <a:pt x="1865" y="2167"/>
                    <a:pt x="1865" y="2167"/>
                  </a:cubicBezTo>
                  <a:cubicBezTo>
                    <a:pt x="1917" y="2282"/>
                    <a:pt x="1917" y="2282"/>
                    <a:pt x="1917" y="2282"/>
                  </a:cubicBezTo>
                  <a:cubicBezTo>
                    <a:pt x="2042" y="2365"/>
                    <a:pt x="2042" y="2365"/>
                    <a:pt x="2042" y="2365"/>
                  </a:cubicBezTo>
                  <a:cubicBezTo>
                    <a:pt x="2219" y="2428"/>
                    <a:pt x="2219" y="2428"/>
                    <a:pt x="2219" y="2428"/>
                  </a:cubicBezTo>
                  <a:cubicBezTo>
                    <a:pt x="2427" y="2709"/>
                    <a:pt x="2427" y="2709"/>
                    <a:pt x="2427" y="2709"/>
                  </a:cubicBezTo>
                  <a:lnTo>
                    <a:pt x="2552" y="3032"/>
                  </a:lnTo>
                  <a:cubicBezTo>
                    <a:pt x="2563" y="3042"/>
                    <a:pt x="2667" y="3209"/>
                    <a:pt x="2688" y="3209"/>
                  </a:cubicBezTo>
                  <a:cubicBezTo>
                    <a:pt x="2698" y="3209"/>
                    <a:pt x="2834" y="3115"/>
                    <a:pt x="2834" y="3115"/>
                  </a:cubicBezTo>
                  <a:cubicBezTo>
                    <a:pt x="2927" y="3115"/>
                    <a:pt x="2927" y="3115"/>
                    <a:pt x="2927" y="3115"/>
                  </a:cubicBezTo>
                  <a:cubicBezTo>
                    <a:pt x="3011" y="3167"/>
                    <a:pt x="3011" y="3167"/>
                    <a:pt x="3011" y="3167"/>
                  </a:cubicBezTo>
                  <a:cubicBezTo>
                    <a:pt x="3011" y="3167"/>
                    <a:pt x="2906" y="2792"/>
                    <a:pt x="2896" y="2761"/>
                  </a:cubicBezTo>
                  <a:cubicBezTo>
                    <a:pt x="2886" y="2740"/>
                    <a:pt x="2615" y="2011"/>
                    <a:pt x="2615" y="2011"/>
                  </a:cubicBezTo>
                  <a:cubicBezTo>
                    <a:pt x="2615" y="2011"/>
                    <a:pt x="2354" y="1521"/>
                    <a:pt x="2344" y="1521"/>
                  </a:cubicBezTo>
                  <a:cubicBezTo>
                    <a:pt x="2344" y="1511"/>
                    <a:pt x="2063" y="1271"/>
                    <a:pt x="2063" y="1271"/>
                  </a:cubicBezTo>
                  <a:cubicBezTo>
                    <a:pt x="1584" y="917"/>
                    <a:pt x="1584" y="917"/>
                    <a:pt x="1584" y="917"/>
                  </a:cubicBezTo>
                  <a:cubicBezTo>
                    <a:pt x="1198" y="553"/>
                    <a:pt x="1198" y="553"/>
                    <a:pt x="1198" y="553"/>
                  </a:cubicBezTo>
                  <a:cubicBezTo>
                    <a:pt x="917" y="303"/>
                    <a:pt x="917" y="303"/>
                    <a:pt x="917" y="303"/>
                  </a:cubicBezTo>
                  <a:cubicBezTo>
                    <a:pt x="917" y="303"/>
                    <a:pt x="604" y="125"/>
                    <a:pt x="594" y="125"/>
                  </a:cubicBezTo>
                  <a:cubicBezTo>
                    <a:pt x="594" y="125"/>
                    <a:pt x="323" y="32"/>
                    <a:pt x="313" y="32"/>
                  </a:cubicBezTo>
                  <a:cubicBezTo>
                    <a:pt x="313" y="42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44"/>
            <p:cNvSpPr/>
            <p:nvPr/>
          </p:nvSpPr>
          <p:spPr>
            <a:xfrm>
              <a:off x="1159706" y="1752951"/>
              <a:ext cx="2177578" cy="2174891"/>
            </a:xfrm>
            <a:custGeom>
              <a:rect b="b" l="l" r="r" t="t"/>
              <a:pathLst>
                <a:path extrusionOk="0" h="8904" w="8915">
                  <a:moveTo>
                    <a:pt x="1783" y="866"/>
                  </a:moveTo>
                  <a:lnTo>
                    <a:pt x="1783" y="866"/>
                  </a:lnTo>
                  <a:cubicBezTo>
                    <a:pt x="1054" y="1376"/>
                    <a:pt x="585" y="2189"/>
                    <a:pt x="293" y="3022"/>
                  </a:cubicBezTo>
                  <a:cubicBezTo>
                    <a:pt x="126" y="3501"/>
                    <a:pt x="1" y="4011"/>
                    <a:pt x="1" y="4521"/>
                  </a:cubicBezTo>
                  <a:cubicBezTo>
                    <a:pt x="-9" y="5032"/>
                    <a:pt x="126" y="5532"/>
                    <a:pt x="314" y="5990"/>
                  </a:cubicBezTo>
                  <a:cubicBezTo>
                    <a:pt x="418" y="6219"/>
                    <a:pt x="522" y="6448"/>
                    <a:pt x="647" y="6667"/>
                  </a:cubicBezTo>
                  <a:cubicBezTo>
                    <a:pt x="762" y="6896"/>
                    <a:pt x="887" y="7115"/>
                    <a:pt x="1022" y="7323"/>
                  </a:cubicBezTo>
                  <a:cubicBezTo>
                    <a:pt x="1158" y="7532"/>
                    <a:pt x="1314" y="7730"/>
                    <a:pt x="1501" y="7896"/>
                  </a:cubicBezTo>
                  <a:cubicBezTo>
                    <a:pt x="1689" y="8052"/>
                    <a:pt x="1887" y="8188"/>
                    <a:pt x="2106" y="8313"/>
                  </a:cubicBezTo>
                  <a:cubicBezTo>
                    <a:pt x="2887" y="8750"/>
                    <a:pt x="3814" y="8948"/>
                    <a:pt x="4710" y="8896"/>
                  </a:cubicBezTo>
                  <a:cubicBezTo>
                    <a:pt x="5605" y="8844"/>
                    <a:pt x="6480" y="8542"/>
                    <a:pt x="7188" y="8000"/>
                  </a:cubicBezTo>
                  <a:cubicBezTo>
                    <a:pt x="7855" y="7480"/>
                    <a:pt x="8365" y="6771"/>
                    <a:pt x="8657" y="5980"/>
                  </a:cubicBezTo>
                  <a:cubicBezTo>
                    <a:pt x="8803" y="5584"/>
                    <a:pt x="8886" y="5167"/>
                    <a:pt x="8907" y="4750"/>
                  </a:cubicBezTo>
                  <a:cubicBezTo>
                    <a:pt x="8938" y="4282"/>
                    <a:pt x="8875" y="3803"/>
                    <a:pt x="8750" y="3356"/>
                  </a:cubicBezTo>
                  <a:cubicBezTo>
                    <a:pt x="8688" y="3095"/>
                    <a:pt x="8594" y="2845"/>
                    <a:pt x="8500" y="2595"/>
                  </a:cubicBezTo>
                  <a:cubicBezTo>
                    <a:pt x="8417" y="2356"/>
                    <a:pt x="8323" y="2116"/>
                    <a:pt x="8198" y="1897"/>
                  </a:cubicBezTo>
                  <a:cubicBezTo>
                    <a:pt x="8084" y="1689"/>
                    <a:pt x="7917" y="1522"/>
                    <a:pt x="7730" y="1387"/>
                  </a:cubicBezTo>
                  <a:cubicBezTo>
                    <a:pt x="7542" y="1241"/>
                    <a:pt x="7344" y="1116"/>
                    <a:pt x="7178" y="960"/>
                  </a:cubicBezTo>
                  <a:cubicBezTo>
                    <a:pt x="6990" y="803"/>
                    <a:pt x="6834" y="616"/>
                    <a:pt x="6636" y="470"/>
                  </a:cubicBezTo>
                  <a:cubicBezTo>
                    <a:pt x="6438" y="324"/>
                    <a:pt x="6209" y="241"/>
                    <a:pt x="5969" y="178"/>
                  </a:cubicBezTo>
                  <a:cubicBezTo>
                    <a:pt x="5542" y="74"/>
                    <a:pt x="5084" y="12"/>
                    <a:pt x="4637" y="1"/>
                  </a:cubicBezTo>
                  <a:cubicBezTo>
                    <a:pt x="3762" y="-9"/>
                    <a:pt x="2866" y="199"/>
                    <a:pt x="2106" y="647"/>
                  </a:cubicBezTo>
                  <a:cubicBezTo>
                    <a:pt x="1918" y="762"/>
                    <a:pt x="1751" y="887"/>
                    <a:pt x="1585" y="1022"/>
                  </a:cubicBezTo>
                  <a:cubicBezTo>
                    <a:pt x="1564" y="1033"/>
                    <a:pt x="1585" y="1053"/>
                    <a:pt x="1606" y="1043"/>
                  </a:cubicBezTo>
                  <a:cubicBezTo>
                    <a:pt x="1939" y="762"/>
                    <a:pt x="2335" y="543"/>
                    <a:pt x="2731" y="387"/>
                  </a:cubicBezTo>
                  <a:cubicBezTo>
                    <a:pt x="3147" y="220"/>
                    <a:pt x="3574" y="116"/>
                    <a:pt x="4012" y="74"/>
                  </a:cubicBezTo>
                  <a:cubicBezTo>
                    <a:pt x="4449" y="33"/>
                    <a:pt x="4886" y="33"/>
                    <a:pt x="5323" y="95"/>
                  </a:cubicBezTo>
                  <a:cubicBezTo>
                    <a:pt x="5542" y="126"/>
                    <a:pt x="5761" y="168"/>
                    <a:pt x="5980" y="220"/>
                  </a:cubicBezTo>
                  <a:cubicBezTo>
                    <a:pt x="6219" y="293"/>
                    <a:pt x="6459" y="376"/>
                    <a:pt x="6657" y="533"/>
                  </a:cubicBezTo>
                  <a:cubicBezTo>
                    <a:pt x="6844" y="678"/>
                    <a:pt x="7000" y="866"/>
                    <a:pt x="7178" y="1022"/>
                  </a:cubicBezTo>
                  <a:cubicBezTo>
                    <a:pt x="7355" y="1168"/>
                    <a:pt x="7553" y="1293"/>
                    <a:pt x="7730" y="1428"/>
                  </a:cubicBezTo>
                  <a:cubicBezTo>
                    <a:pt x="7917" y="1574"/>
                    <a:pt x="8073" y="1741"/>
                    <a:pt x="8188" y="1960"/>
                  </a:cubicBezTo>
                  <a:cubicBezTo>
                    <a:pt x="8313" y="2178"/>
                    <a:pt x="8396" y="2418"/>
                    <a:pt x="8490" y="2647"/>
                  </a:cubicBezTo>
                  <a:cubicBezTo>
                    <a:pt x="8667" y="3137"/>
                    <a:pt x="8823" y="3647"/>
                    <a:pt x="8865" y="4157"/>
                  </a:cubicBezTo>
                  <a:cubicBezTo>
                    <a:pt x="8907" y="4573"/>
                    <a:pt x="8875" y="4990"/>
                    <a:pt x="8792" y="5396"/>
                  </a:cubicBezTo>
                  <a:cubicBezTo>
                    <a:pt x="8605" y="6209"/>
                    <a:pt x="8198" y="6969"/>
                    <a:pt x="7615" y="7563"/>
                  </a:cubicBezTo>
                  <a:cubicBezTo>
                    <a:pt x="7011" y="8188"/>
                    <a:pt x="6219" y="8605"/>
                    <a:pt x="5375" y="8782"/>
                  </a:cubicBezTo>
                  <a:cubicBezTo>
                    <a:pt x="4491" y="8959"/>
                    <a:pt x="3564" y="8875"/>
                    <a:pt x="2720" y="8563"/>
                  </a:cubicBezTo>
                  <a:cubicBezTo>
                    <a:pt x="2283" y="8396"/>
                    <a:pt x="1856" y="8177"/>
                    <a:pt x="1512" y="7865"/>
                  </a:cubicBezTo>
                  <a:cubicBezTo>
                    <a:pt x="1137" y="7532"/>
                    <a:pt x="897" y="7073"/>
                    <a:pt x="658" y="6636"/>
                  </a:cubicBezTo>
                  <a:cubicBezTo>
                    <a:pt x="429" y="6198"/>
                    <a:pt x="220" y="5740"/>
                    <a:pt x="106" y="5250"/>
                  </a:cubicBezTo>
                  <a:cubicBezTo>
                    <a:pt x="-9" y="4740"/>
                    <a:pt x="22" y="4219"/>
                    <a:pt x="137" y="3710"/>
                  </a:cubicBezTo>
                  <a:cubicBezTo>
                    <a:pt x="324" y="2835"/>
                    <a:pt x="699" y="1949"/>
                    <a:pt x="1314" y="1293"/>
                  </a:cubicBezTo>
                  <a:cubicBezTo>
                    <a:pt x="1460" y="1137"/>
                    <a:pt x="1626" y="1001"/>
                    <a:pt x="1793" y="866"/>
                  </a:cubicBezTo>
                  <a:cubicBezTo>
                    <a:pt x="1804" y="866"/>
                    <a:pt x="1793" y="856"/>
                    <a:pt x="1783" y="86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44"/>
            <p:cNvSpPr/>
            <p:nvPr/>
          </p:nvSpPr>
          <p:spPr>
            <a:xfrm>
              <a:off x="1414228" y="1765897"/>
              <a:ext cx="860528" cy="1139961"/>
            </a:xfrm>
            <a:custGeom>
              <a:rect b="b" l="l" r="r" t="t"/>
              <a:pathLst>
                <a:path extrusionOk="0" h="4667" w="3523">
                  <a:moveTo>
                    <a:pt x="1032" y="886"/>
                  </a:moveTo>
                  <a:lnTo>
                    <a:pt x="1032" y="886"/>
                  </a:lnTo>
                  <a:cubicBezTo>
                    <a:pt x="959" y="980"/>
                    <a:pt x="824" y="980"/>
                    <a:pt x="751" y="1053"/>
                  </a:cubicBezTo>
                  <a:cubicBezTo>
                    <a:pt x="709" y="1084"/>
                    <a:pt x="689" y="1136"/>
                    <a:pt x="699" y="1178"/>
                  </a:cubicBezTo>
                  <a:cubicBezTo>
                    <a:pt x="709" y="1230"/>
                    <a:pt x="751" y="1271"/>
                    <a:pt x="782" y="1313"/>
                  </a:cubicBezTo>
                  <a:cubicBezTo>
                    <a:pt x="834" y="1417"/>
                    <a:pt x="814" y="1532"/>
                    <a:pt x="772" y="1636"/>
                  </a:cubicBezTo>
                  <a:cubicBezTo>
                    <a:pt x="720" y="1750"/>
                    <a:pt x="647" y="1844"/>
                    <a:pt x="584" y="1938"/>
                  </a:cubicBezTo>
                  <a:cubicBezTo>
                    <a:pt x="293" y="2355"/>
                    <a:pt x="-20" y="2813"/>
                    <a:pt x="1" y="3344"/>
                  </a:cubicBezTo>
                  <a:cubicBezTo>
                    <a:pt x="12" y="3417"/>
                    <a:pt x="22" y="3480"/>
                    <a:pt x="32" y="3553"/>
                  </a:cubicBezTo>
                  <a:cubicBezTo>
                    <a:pt x="43" y="3605"/>
                    <a:pt x="64" y="3678"/>
                    <a:pt x="116" y="3688"/>
                  </a:cubicBezTo>
                  <a:cubicBezTo>
                    <a:pt x="157" y="3698"/>
                    <a:pt x="199" y="3667"/>
                    <a:pt x="220" y="3636"/>
                  </a:cubicBezTo>
                  <a:cubicBezTo>
                    <a:pt x="251" y="3594"/>
                    <a:pt x="272" y="3542"/>
                    <a:pt x="272" y="3490"/>
                  </a:cubicBezTo>
                  <a:cubicBezTo>
                    <a:pt x="282" y="3469"/>
                    <a:pt x="251" y="3480"/>
                    <a:pt x="251" y="3490"/>
                  </a:cubicBezTo>
                  <a:cubicBezTo>
                    <a:pt x="220" y="3740"/>
                    <a:pt x="345" y="3989"/>
                    <a:pt x="553" y="4124"/>
                  </a:cubicBezTo>
                  <a:cubicBezTo>
                    <a:pt x="741" y="4239"/>
                    <a:pt x="970" y="4270"/>
                    <a:pt x="1189" y="4302"/>
                  </a:cubicBezTo>
                  <a:cubicBezTo>
                    <a:pt x="1407" y="4333"/>
                    <a:pt x="1637" y="4364"/>
                    <a:pt x="1834" y="4468"/>
                  </a:cubicBezTo>
                  <a:cubicBezTo>
                    <a:pt x="1876" y="4499"/>
                    <a:pt x="1928" y="4531"/>
                    <a:pt x="1970" y="4572"/>
                  </a:cubicBezTo>
                  <a:cubicBezTo>
                    <a:pt x="2012" y="4604"/>
                    <a:pt x="2064" y="4645"/>
                    <a:pt x="2116" y="4656"/>
                  </a:cubicBezTo>
                  <a:cubicBezTo>
                    <a:pt x="2168" y="4677"/>
                    <a:pt x="2209" y="4666"/>
                    <a:pt x="2241" y="4635"/>
                  </a:cubicBezTo>
                  <a:cubicBezTo>
                    <a:pt x="2282" y="4593"/>
                    <a:pt x="2293" y="4541"/>
                    <a:pt x="2282" y="4489"/>
                  </a:cubicBezTo>
                  <a:cubicBezTo>
                    <a:pt x="2262" y="4385"/>
                    <a:pt x="2178" y="4281"/>
                    <a:pt x="2084" y="4239"/>
                  </a:cubicBezTo>
                  <a:cubicBezTo>
                    <a:pt x="1970" y="4177"/>
                    <a:pt x="1824" y="4166"/>
                    <a:pt x="1699" y="4124"/>
                  </a:cubicBezTo>
                  <a:cubicBezTo>
                    <a:pt x="1668" y="4114"/>
                    <a:pt x="1637" y="4093"/>
                    <a:pt x="1605" y="4072"/>
                  </a:cubicBezTo>
                  <a:cubicBezTo>
                    <a:pt x="1605" y="4083"/>
                    <a:pt x="1605" y="4093"/>
                    <a:pt x="1605" y="4104"/>
                  </a:cubicBezTo>
                  <a:cubicBezTo>
                    <a:pt x="1720" y="4052"/>
                    <a:pt x="1709" y="3886"/>
                    <a:pt x="1616" y="3813"/>
                  </a:cubicBezTo>
                  <a:cubicBezTo>
                    <a:pt x="1553" y="3771"/>
                    <a:pt x="1480" y="3761"/>
                    <a:pt x="1407" y="3782"/>
                  </a:cubicBezTo>
                  <a:cubicBezTo>
                    <a:pt x="1376" y="3782"/>
                    <a:pt x="1345" y="3803"/>
                    <a:pt x="1303" y="3823"/>
                  </a:cubicBezTo>
                  <a:cubicBezTo>
                    <a:pt x="1272" y="3844"/>
                    <a:pt x="1241" y="3865"/>
                    <a:pt x="1199" y="3886"/>
                  </a:cubicBezTo>
                  <a:cubicBezTo>
                    <a:pt x="1168" y="3896"/>
                    <a:pt x="1126" y="3896"/>
                    <a:pt x="1095" y="3875"/>
                  </a:cubicBezTo>
                  <a:cubicBezTo>
                    <a:pt x="1074" y="3844"/>
                    <a:pt x="1064" y="3813"/>
                    <a:pt x="1064" y="3782"/>
                  </a:cubicBezTo>
                  <a:cubicBezTo>
                    <a:pt x="1043" y="3709"/>
                    <a:pt x="1053" y="3625"/>
                    <a:pt x="1064" y="3553"/>
                  </a:cubicBezTo>
                  <a:cubicBezTo>
                    <a:pt x="1084" y="3396"/>
                    <a:pt x="1137" y="3219"/>
                    <a:pt x="1262" y="3105"/>
                  </a:cubicBezTo>
                  <a:cubicBezTo>
                    <a:pt x="1355" y="3011"/>
                    <a:pt x="1512" y="2948"/>
                    <a:pt x="1647" y="2980"/>
                  </a:cubicBezTo>
                  <a:cubicBezTo>
                    <a:pt x="1730" y="3000"/>
                    <a:pt x="1782" y="3053"/>
                    <a:pt x="1845" y="3094"/>
                  </a:cubicBezTo>
                  <a:cubicBezTo>
                    <a:pt x="1907" y="3136"/>
                    <a:pt x="1980" y="3178"/>
                    <a:pt x="2043" y="3146"/>
                  </a:cubicBezTo>
                  <a:cubicBezTo>
                    <a:pt x="2168" y="3084"/>
                    <a:pt x="2116" y="2907"/>
                    <a:pt x="2105" y="2803"/>
                  </a:cubicBezTo>
                  <a:cubicBezTo>
                    <a:pt x="2095" y="2657"/>
                    <a:pt x="2189" y="2542"/>
                    <a:pt x="2282" y="2448"/>
                  </a:cubicBezTo>
                  <a:cubicBezTo>
                    <a:pt x="2334" y="2396"/>
                    <a:pt x="2387" y="2344"/>
                    <a:pt x="2439" y="2292"/>
                  </a:cubicBezTo>
                  <a:cubicBezTo>
                    <a:pt x="2491" y="2230"/>
                    <a:pt x="2532" y="2167"/>
                    <a:pt x="2564" y="2105"/>
                  </a:cubicBezTo>
                  <a:cubicBezTo>
                    <a:pt x="2647" y="1959"/>
                    <a:pt x="2699" y="1803"/>
                    <a:pt x="2814" y="1678"/>
                  </a:cubicBezTo>
                  <a:cubicBezTo>
                    <a:pt x="2928" y="1553"/>
                    <a:pt x="3084" y="1490"/>
                    <a:pt x="3220" y="1396"/>
                  </a:cubicBezTo>
                  <a:cubicBezTo>
                    <a:pt x="3345" y="1313"/>
                    <a:pt x="3480" y="1198"/>
                    <a:pt x="3512" y="1053"/>
                  </a:cubicBezTo>
                  <a:cubicBezTo>
                    <a:pt x="3595" y="740"/>
                    <a:pt x="3220" y="532"/>
                    <a:pt x="2949" y="563"/>
                  </a:cubicBezTo>
                  <a:cubicBezTo>
                    <a:pt x="2876" y="573"/>
                    <a:pt x="2814" y="605"/>
                    <a:pt x="2762" y="667"/>
                  </a:cubicBezTo>
                  <a:cubicBezTo>
                    <a:pt x="2720" y="730"/>
                    <a:pt x="2689" y="803"/>
                    <a:pt x="2657" y="865"/>
                  </a:cubicBezTo>
                  <a:cubicBezTo>
                    <a:pt x="2626" y="928"/>
                    <a:pt x="2584" y="969"/>
                    <a:pt x="2522" y="980"/>
                  </a:cubicBezTo>
                  <a:cubicBezTo>
                    <a:pt x="2480" y="990"/>
                    <a:pt x="2418" y="990"/>
                    <a:pt x="2397" y="938"/>
                  </a:cubicBezTo>
                  <a:cubicBezTo>
                    <a:pt x="2376" y="896"/>
                    <a:pt x="2397" y="855"/>
                    <a:pt x="2418" y="823"/>
                  </a:cubicBezTo>
                  <a:cubicBezTo>
                    <a:pt x="2439" y="782"/>
                    <a:pt x="2449" y="750"/>
                    <a:pt x="2470" y="719"/>
                  </a:cubicBezTo>
                  <a:cubicBezTo>
                    <a:pt x="2512" y="657"/>
                    <a:pt x="2564" y="594"/>
                    <a:pt x="2626" y="542"/>
                  </a:cubicBezTo>
                  <a:cubicBezTo>
                    <a:pt x="2741" y="438"/>
                    <a:pt x="2887" y="365"/>
                    <a:pt x="3032" y="375"/>
                  </a:cubicBezTo>
                  <a:cubicBezTo>
                    <a:pt x="3105" y="386"/>
                    <a:pt x="3178" y="417"/>
                    <a:pt x="3251" y="428"/>
                  </a:cubicBezTo>
                  <a:cubicBezTo>
                    <a:pt x="3303" y="438"/>
                    <a:pt x="3376" y="438"/>
                    <a:pt x="3407" y="375"/>
                  </a:cubicBezTo>
                  <a:cubicBezTo>
                    <a:pt x="3449" y="313"/>
                    <a:pt x="3407" y="240"/>
                    <a:pt x="3366" y="188"/>
                  </a:cubicBezTo>
                  <a:cubicBezTo>
                    <a:pt x="3303" y="125"/>
                    <a:pt x="3230" y="84"/>
                    <a:pt x="3157" y="53"/>
                  </a:cubicBezTo>
                  <a:cubicBezTo>
                    <a:pt x="3074" y="21"/>
                    <a:pt x="2991" y="11"/>
                    <a:pt x="2907" y="0"/>
                  </a:cubicBezTo>
                  <a:cubicBezTo>
                    <a:pt x="2887" y="0"/>
                    <a:pt x="2887" y="32"/>
                    <a:pt x="2907" y="32"/>
                  </a:cubicBezTo>
                  <a:cubicBezTo>
                    <a:pt x="3001" y="42"/>
                    <a:pt x="3084" y="63"/>
                    <a:pt x="3168" y="105"/>
                  </a:cubicBezTo>
                  <a:cubicBezTo>
                    <a:pt x="3241" y="136"/>
                    <a:pt x="3324" y="178"/>
                    <a:pt x="3366" y="250"/>
                  </a:cubicBezTo>
                  <a:cubicBezTo>
                    <a:pt x="3387" y="282"/>
                    <a:pt x="3397" y="313"/>
                    <a:pt x="3387" y="355"/>
                  </a:cubicBezTo>
                  <a:cubicBezTo>
                    <a:pt x="3366" y="386"/>
                    <a:pt x="3334" y="396"/>
                    <a:pt x="3303" y="396"/>
                  </a:cubicBezTo>
                  <a:cubicBezTo>
                    <a:pt x="3230" y="407"/>
                    <a:pt x="3168" y="365"/>
                    <a:pt x="3095" y="355"/>
                  </a:cubicBezTo>
                  <a:cubicBezTo>
                    <a:pt x="2793" y="282"/>
                    <a:pt x="2522" y="532"/>
                    <a:pt x="2397" y="782"/>
                  </a:cubicBezTo>
                  <a:cubicBezTo>
                    <a:pt x="2366" y="834"/>
                    <a:pt x="2334" y="917"/>
                    <a:pt x="2376" y="969"/>
                  </a:cubicBezTo>
                  <a:cubicBezTo>
                    <a:pt x="2407" y="1011"/>
                    <a:pt x="2459" y="1021"/>
                    <a:pt x="2501" y="1021"/>
                  </a:cubicBezTo>
                  <a:cubicBezTo>
                    <a:pt x="2553" y="1011"/>
                    <a:pt x="2605" y="990"/>
                    <a:pt x="2647" y="948"/>
                  </a:cubicBezTo>
                  <a:cubicBezTo>
                    <a:pt x="2689" y="896"/>
                    <a:pt x="2720" y="823"/>
                    <a:pt x="2751" y="761"/>
                  </a:cubicBezTo>
                  <a:cubicBezTo>
                    <a:pt x="2782" y="688"/>
                    <a:pt x="2834" y="636"/>
                    <a:pt x="2918" y="615"/>
                  </a:cubicBezTo>
                  <a:cubicBezTo>
                    <a:pt x="2991" y="584"/>
                    <a:pt x="3064" y="594"/>
                    <a:pt x="3147" y="615"/>
                  </a:cubicBezTo>
                  <a:cubicBezTo>
                    <a:pt x="3282" y="646"/>
                    <a:pt x="3418" y="730"/>
                    <a:pt x="3470" y="865"/>
                  </a:cubicBezTo>
                  <a:cubicBezTo>
                    <a:pt x="3522" y="1021"/>
                    <a:pt x="3439" y="1167"/>
                    <a:pt x="3324" y="1271"/>
                  </a:cubicBezTo>
                  <a:cubicBezTo>
                    <a:pt x="3209" y="1386"/>
                    <a:pt x="3053" y="1448"/>
                    <a:pt x="2918" y="1542"/>
                  </a:cubicBezTo>
                  <a:cubicBezTo>
                    <a:pt x="2845" y="1584"/>
                    <a:pt x="2793" y="1636"/>
                    <a:pt x="2741" y="1709"/>
                  </a:cubicBezTo>
                  <a:cubicBezTo>
                    <a:pt x="2689" y="1771"/>
                    <a:pt x="2657" y="1834"/>
                    <a:pt x="2626" y="1907"/>
                  </a:cubicBezTo>
                  <a:cubicBezTo>
                    <a:pt x="2584" y="1980"/>
                    <a:pt x="2553" y="2053"/>
                    <a:pt x="2512" y="2125"/>
                  </a:cubicBezTo>
                  <a:cubicBezTo>
                    <a:pt x="2480" y="2188"/>
                    <a:pt x="2428" y="2250"/>
                    <a:pt x="2376" y="2303"/>
                  </a:cubicBezTo>
                  <a:cubicBezTo>
                    <a:pt x="2282" y="2396"/>
                    <a:pt x="2168" y="2490"/>
                    <a:pt x="2105" y="2615"/>
                  </a:cubicBezTo>
                  <a:cubicBezTo>
                    <a:pt x="2084" y="2667"/>
                    <a:pt x="2064" y="2730"/>
                    <a:pt x="2074" y="2803"/>
                  </a:cubicBezTo>
                  <a:cubicBezTo>
                    <a:pt x="2074" y="2865"/>
                    <a:pt x="2095" y="2928"/>
                    <a:pt x="2084" y="3000"/>
                  </a:cubicBezTo>
                  <a:cubicBezTo>
                    <a:pt x="2084" y="3063"/>
                    <a:pt x="2053" y="3125"/>
                    <a:pt x="1980" y="3115"/>
                  </a:cubicBezTo>
                  <a:cubicBezTo>
                    <a:pt x="1939" y="3115"/>
                    <a:pt x="1907" y="3094"/>
                    <a:pt x="1876" y="3073"/>
                  </a:cubicBezTo>
                  <a:cubicBezTo>
                    <a:pt x="1845" y="3053"/>
                    <a:pt x="1814" y="3032"/>
                    <a:pt x="1782" y="3000"/>
                  </a:cubicBezTo>
                  <a:cubicBezTo>
                    <a:pt x="1668" y="2928"/>
                    <a:pt x="1522" y="2917"/>
                    <a:pt x="1387" y="2980"/>
                  </a:cubicBezTo>
                  <a:cubicBezTo>
                    <a:pt x="1251" y="3042"/>
                    <a:pt x="1147" y="3157"/>
                    <a:pt x="1095" y="3292"/>
                  </a:cubicBezTo>
                  <a:cubicBezTo>
                    <a:pt x="1064" y="3375"/>
                    <a:pt x="1043" y="3448"/>
                    <a:pt x="1032" y="3532"/>
                  </a:cubicBezTo>
                  <a:cubicBezTo>
                    <a:pt x="1022" y="3605"/>
                    <a:pt x="1012" y="3678"/>
                    <a:pt x="1022" y="3761"/>
                  </a:cubicBezTo>
                  <a:cubicBezTo>
                    <a:pt x="1022" y="3813"/>
                    <a:pt x="1043" y="3886"/>
                    <a:pt x="1095" y="3916"/>
                  </a:cubicBezTo>
                  <a:cubicBezTo>
                    <a:pt x="1168" y="3958"/>
                    <a:pt x="1241" y="3906"/>
                    <a:pt x="1293" y="3865"/>
                  </a:cubicBezTo>
                  <a:cubicBezTo>
                    <a:pt x="1355" y="3823"/>
                    <a:pt x="1439" y="3792"/>
                    <a:pt x="1512" y="3813"/>
                  </a:cubicBezTo>
                  <a:cubicBezTo>
                    <a:pt x="1584" y="3823"/>
                    <a:pt x="1637" y="3865"/>
                    <a:pt x="1647" y="3937"/>
                  </a:cubicBezTo>
                  <a:cubicBezTo>
                    <a:pt x="1657" y="3989"/>
                    <a:pt x="1647" y="4052"/>
                    <a:pt x="1595" y="4072"/>
                  </a:cubicBezTo>
                  <a:cubicBezTo>
                    <a:pt x="1584" y="4083"/>
                    <a:pt x="1584" y="4104"/>
                    <a:pt x="1595" y="4104"/>
                  </a:cubicBezTo>
                  <a:cubicBezTo>
                    <a:pt x="1793" y="4229"/>
                    <a:pt x="2105" y="4177"/>
                    <a:pt x="2230" y="4427"/>
                  </a:cubicBezTo>
                  <a:cubicBezTo>
                    <a:pt x="2251" y="4468"/>
                    <a:pt x="2262" y="4520"/>
                    <a:pt x="2241" y="4562"/>
                  </a:cubicBezTo>
                  <a:cubicBezTo>
                    <a:pt x="2241" y="4593"/>
                    <a:pt x="2220" y="4614"/>
                    <a:pt x="2199" y="4624"/>
                  </a:cubicBezTo>
                  <a:cubicBezTo>
                    <a:pt x="2178" y="4635"/>
                    <a:pt x="2147" y="4635"/>
                    <a:pt x="2126" y="4635"/>
                  </a:cubicBezTo>
                  <a:cubicBezTo>
                    <a:pt x="2074" y="4614"/>
                    <a:pt x="2022" y="4572"/>
                    <a:pt x="1980" y="4541"/>
                  </a:cubicBezTo>
                  <a:cubicBezTo>
                    <a:pt x="1939" y="4510"/>
                    <a:pt x="1897" y="4479"/>
                    <a:pt x="1855" y="4447"/>
                  </a:cubicBezTo>
                  <a:cubicBezTo>
                    <a:pt x="1678" y="4343"/>
                    <a:pt x="1459" y="4312"/>
                    <a:pt x="1251" y="4281"/>
                  </a:cubicBezTo>
                  <a:cubicBezTo>
                    <a:pt x="1053" y="4260"/>
                    <a:pt x="834" y="4229"/>
                    <a:pt x="647" y="4135"/>
                  </a:cubicBezTo>
                  <a:cubicBezTo>
                    <a:pt x="543" y="4093"/>
                    <a:pt x="459" y="4020"/>
                    <a:pt x="397" y="3937"/>
                  </a:cubicBezTo>
                  <a:cubicBezTo>
                    <a:pt x="324" y="3834"/>
                    <a:pt x="282" y="3709"/>
                    <a:pt x="272" y="3584"/>
                  </a:cubicBezTo>
                  <a:cubicBezTo>
                    <a:pt x="272" y="3553"/>
                    <a:pt x="272" y="3521"/>
                    <a:pt x="272" y="3490"/>
                  </a:cubicBezTo>
                  <a:cubicBezTo>
                    <a:pt x="262" y="3490"/>
                    <a:pt x="262" y="3490"/>
                    <a:pt x="251" y="3490"/>
                  </a:cubicBezTo>
                  <a:cubicBezTo>
                    <a:pt x="241" y="3542"/>
                    <a:pt x="230" y="3594"/>
                    <a:pt x="199" y="3625"/>
                  </a:cubicBezTo>
                  <a:cubicBezTo>
                    <a:pt x="168" y="3667"/>
                    <a:pt x="126" y="3678"/>
                    <a:pt x="95" y="3636"/>
                  </a:cubicBezTo>
                  <a:cubicBezTo>
                    <a:pt x="74" y="3615"/>
                    <a:pt x="74" y="3584"/>
                    <a:pt x="64" y="3563"/>
                  </a:cubicBezTo>
                  <a:cubicBezTo>
                    <a:pt x="53" y="3532"/>
                    <a:pt x="53" y="3500"/>
                    <a:pt x="43" y="3469"/>
                  </a:cubicBezTo>
                  <a:cubicBezTo>
                    <a:pt x="32" y="3407"/>
                    <a:pt x="32" y="3344"/>
                    <a:pt x="32" y="3282"/>
                  </a:cubicBezTo>
                  <a:cubicBezTo>
                    <a:pt x="32" y="3042"/>
                    <a:pt x="105" y="2803"/>
                    <a:pt x="209" y="2584"/>
                  </a:cubicBezTo>
                  <a:cubicBezTo>
                    <a:pt x="324" y="2365"/>
                    <a:pt x="459" y="2157"/>
                    <a:pt x="605" y="1959"/>
                  </a:cubicBezTo>
                  <a:cubicBezTo>
                    <a:pt x="668" y="1865"/>
                    <a:pt x="741" y="1771"/>
                    <a:pt x="782" y="1667"/>
                  </a:cubicBezTo>
                  <a:cubicBezTo>
                    <a:pt x="824" y="1584"/>
                    <a:pt x="855" y="1480"/>
                    <a:pt x="834" y="1386"/>
                  </a:cubicBezTo>
                  <a:cubicBezTo>
                    <a:pt x="824" y="1323"/>
                    <a:pt x="793" y="1282"/>
                    <a:pt x="751" y="1240"/>
                  </a:cubicBezTo>
                  <a:cubicBezTo>
                    <a:pt x="730" y="1219"/>
                    <a:pt x="709" y="1188"/>
                    <a:pt x="720" y="1157"/>
                  </a:cubicBezTo>
                  <a:cubicBezTo>
                    <a:pt x="720" y="1125"/>
                    <a:pt x="741" y="1094"/>
                    <a:pt x="762" y="1073"/>
                  </a:cubicBezTo>
                  <a:cubicBezTo>
                    <a:pt x="834" y="990"/>
                    <a:pt x="970" y="990"/>
                    <a:pt x="1032" y="8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44"/>
            <p:cNvSpPr/>
            <p:nvPr/>
          </p:nvSpPr>
          <p:spPr>
            <a:xfrm>
              <a:off x="1644811" y="1786415"/>
              <a:ext cx="348559" cy="208598"/>
            </a:xfrm>
            <a:custGeom>
              <a:rect b="b" l="l" r="r" t="t"/>
              <a:pathLst>
                <a:path extrusionOk="0" h="854" w="1427">
                  <a:moveTo>
                    <a:pt x="5" y="854"/>
                  </a:moveTo>
                  <a:lnTo>
                    <a:pt x="5" y="854"/>
                  </a:lnTo>
                  <a:cubicBezTo>
                    <a:pt x="68" y="812"/>
                    <a:pt x="130" y="781"/>
                    <a:pt x="193" y="739"/>
                  </a:cubicBezTo>
                  <a:cubicBezTo>
                    <a:pt x="245" y="698"/>
                    <a:pt x="297" y="656"/>
                    <a:pt x="359" y="625"/>
                  </a:cubicBezTo>
                  <a:cubicBezTo>
                    <a:pt x="390" y="614"/>
                    <a:pt x="422" y="604"/>
                    <a:pt x="453" y="604"/>
                  </a:cubicBezTo>
                  <a:cubicBezTo>
                    <a:pt x="484" y="614"/>
                    <a:pt x="505" y="625"/>
                    <a:pt x="536" y="635"/>
                  </a:cubicBezTo>
                  <a:cubicBezTo>
                    <a:pt x="588" y="656"/>
                    <a:pt x="651" y="656"/>
                    <a:pt x="713" y="646"/>
                  </a:cubicBezTo>
                  <a:cubicBezTo>
                    <a:pt x="828" y="635"/>
                    <a:pt x="943" y="562"/>
                    <a:pt x="1047" y="500"/>
                  </a:cubicBezTo>
                  <a:cubicBezTo>
                    <a:pt x="1099" y="458"/>
                    <a:pt x="1161" y="416"/>
                    <a:pt x="1213" y="385"/>
                  </a:cubicBezTo>
                  <a:cubicBezTo>
                    <a:pt x="1265" y="344"/>
                    <a:pt x="1318" y="312"/>
                    <a:pt x="1370" y="281"/>
                  </a:cubicBezTo>
                  <a:cubicBezTo>
                    <a:pt x="1401" y="239"/>
                    <a:pt x="1443" y="187"/>
                    <a:pt x="1422" y="135"/>
                  </a:cubicBezTo>
                  <a:cubicBezTo>
                    <a:pt x="1401" y="83"/>
                    <a:pt x="1349" y="52"/>
                    <a:pt x="1307" y="73"/>
                  </a:cubicBezTo>
                  <a:cubicBezTo>
                    <a:pt x="1307" y="83"/>
                    <a:pt x="1318" y="83"/>
                    <a:pt x="1328" y="83"/>
                  </a:cubicBezTo>
                  <a:cubicBezTo>
                    <a:pt x="1328" y="62"/>
                    <a:pt x="1349" y="31"/>
                    <a:pt x="1370" y="31"/>
                  </a:cubicBezTo>
                  <a:cubicBezTo>
                    <a:pt x="1390" y="21"/>
                    <a:pt x="1380" y="0"/>
                    <a:pt x="1370" y="0"/>
                  </a:cubicBezTo>
                  <a:cubicBezTo>
                    <a:pt x="1328" y="10"/>
                    <a:pt x="1297" y="41"/>
                    <a:pt x="1297" y="83"/>
                  </a:cubicBezTo>
                  <a:cubicBezTo>
                    <a:pt x="1297" y="104"/>
                    <a:pt x="1307" y="104"/>
                    <a:pt x="1318" y="104"/>
                  </a:cubicBezTo>
                  <a:cubicBezTo>
                    <a:pt x="1359" y="83"/>
                    <a:pt x="1401" y="135"/>
                    <a:pt x="1390" y="177"/>
                  </a:cubicBezTo>
                  <a:cubicBezTo>
                    <a:pt x="1390" y="219"/>
                    <a:pt x="1349" y="260"/>
                    <a:pt x="1307" y="281"/>
                  </a:cubicBezTo>
                  <a:cubicBezTo>
                    <a:pt x="1255" y="323"/>
                    <a:pt x="1203" y="354"/>
                    <a:pt x="1151" y="385"/>
                  </a:cubicBezTo>
                  <a:cubicBezTo>
                    <a:pt x="1099" y="427"/>
                    <a:pt x="1047" y="458"/>
                    <a:pt x="995" y="489"/>
                  </a:cubicBezTo>
                  <a:cubicBezTo>
                    <a:pt x="901" y="552"/>
                    <a:pt x="797" y="614"/>
                    <a:pt x="682" y="625"/>
                  </a:cubicBezTo>
                  <a:cubicBezTo>
                    <a:pt x="620" y="635"/>
                    <a:pt x="568" y="625"/>
                    <a:pt x="515" y="604"/>
                  </a:cubicBezTo>
                  <a:cubicBezTo>
                    <a:pt x="495" y="594"/>
                    <a:pt x="463" y="583"/>
                    <a:pt x="432" y="583"/>
                  </a:cubicBezTo>
                  <a:cubicBezTo>
                    <a:pt x="411" y="573"/>
                    <a:pt x="380" y="583"/>
                    <a:pt x="359" y="594"/>
                  </a:cubicBezTo>
                  <a:cubicBezTo>
                    <a:pt x="328" y="614"/>
                    <a:pt x="307" y="635"/>
                    <a:pt x="276" y="646"/>
                  </a:cubicBezTo>
                  <a:cubicBezTo>
                    <a:pt x="245" y="666"/>
                    <a:pt x="213" y="687"/>
                    <a:pt x="182" y="708"/>
                  </a:cubicBezTo>
                  <a:cubicBezTo>
                    <a:pt x="120" y="750"/>
                    <a:pt x="68" y="802"/>
                    <a:pt x="5" y="844"/>
                  </a:cubicBezTo>
                  <a:cubicBezTo>
                    <a:pt x="-5" y="844"/>
                    <a:pt x="5" y="854"/>
                    <a:pt x="5" y="85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44"/>
            <p:cNvSpPr/>
            <p:nvPr/>
          </p:nvSpPr>
          <p:spPr>
            <a:xfrm>
              <a:off x="1880036" y="2562437"/>
              <a:ext cx="193942" cy="98681"/>
            </a:xfrm>
            <a:custGeom>
              <a:rect b="b" l="l" r="r" t="t"/>
              <a:pathLst>
                <a:path extrusionOk="0" h="404" w="794">
                  <a:moveTo>
                    <a:pt x="0" y="229"/>
                  </a:moveTo>
                  <a:lnTo>
                    <a:pt x="0" y="229"/>
                  </a:lnTo>
                  <a:cubicBezTo>
                    <a:pt x="84" y="125"/>
                    <a:pt x="240" y="104"/>
                    <a:pt x="355" y="156"/>
                  </a:cubicBezTo>
                  <a:cubicBezTo>
                    <a:pt x="375" y="177"/>
                    <a:pt x="407" y="187"/>
                    <a:pt x="427" y="208"/>
                  </a:cubicBezTo>
                  <a:cubicBezTo>
                    <a:pt x="448" y="239"/>
                    <a:pt x="469" y="260"/>
                    <a:pt x="490" y="292"/>
                  </a:cubicBezTo>
                  <a:cubicBezTo>
                    <a:pt x="500" y="312"/>
                    <a:pt x="532" y="344"/>
                    <a:pt x="563" y="344"/>
                  </a:cubicBezTo>
                  <a:cubicBezTo>
                    <a:pt x="584" y="354"/>
                    <a:pt x="594" y="344"/>
                    <a:pt x="615" y="344"/>
                  </a:cubicBezTo>
                  <a:cubicBezTo>
                    <a:pt x="625" y="333"/>
                    <a:pt x="636" y="333"/>
                    <a:pt x="657" y="344"/>
                  </a:cubicBezTo>
                  <a:cubicBezTo>
                    <a:pt x="688" y="364"/>
                    <a:pt x="740" y="427"/>
                    <a:pt x="782" y="396"/>
                  </a:cubicBezTo>
                  <a:cubicBezTo>
                    <a:pt x="802" y="375"/>
                    <a:pt x="792" y="364"/>
                    <a:pt x="792" y="344"/>
                  </a:cubicBezTo>
                  <a:cubicBezTo>
                    <a:pt x="792" y="333"/>
                    <a:pt x="782" y="312"/>
                    <a:pt x="782" y="292"/>
                  </a:cubicBezTo>
                  <a:cubicBezTo>
                    <a:pt x="771" y="250"/>
                    <a:pt x="761" y="208"/>
                    <a:pt x="740" y="177"/>
                  </a:cubicBezTo>
                  <a:cubicBezTo>
                    <a:pt x="698" y="104"/>
                    <a:pt x="636" y="52"/>
                    <a:pt x="563" y="21"/>
                  </a:cubicBezTo>
                  <a:cubicBezTo>
                    <a:pt x="532" y="10"/>
                    <a:pt x="490" y="0"/>
                    <a:pt x="448" y="0"/>
                  </a:cubicBezTo>
                  <a:cubicBezTo>
                    <a:pt x="407" y="10"/>
                    <a:pt x="365" y="21"/>
                    <a:pt x="334" y="31"/>
                  </a:cubicBezTo>
                  <a:cubicBezTo>
                    <a:pt x="240" y="62"/>
                    <a:pt x="146" y="-11"/>
                    <a:pt x="63" y="42"/>
                  </a:cubicBezTo>
                  <a:cubicBezTo>
                    <a:pt x="32" y="52"/>
                    <a:pt x="11" y="83"/>
                    <a:pt x="21" y="125"/>
                  </a:cubicBezTo>
                  <a:cubicBezTo>
                    <a:pt x="21" y="156"/>
                    <a:pt x="84" y="167"/>
                    <a:pt x="115" y="156"/>
                  </a:cubicBezTo>
                  <a:cubicBezTo>
                    <a:pt x="125" y="146"/>
                    <a:pt x="125" y="125"/>
                    <a:pt x="105" y="135"/>
                  </a:cubicBezTo>
                  <a:cubicBezTo>
                    <a:pt x="94" y="135"/>
                    <a:pt x="73" y="135"/>
                    <a:pt x="52" y="125"/>
                  </a:cubicBezTo>
                  <a:cubicBezTo>
                    <a:pt x="42" y="114"/>
                    <a:pt x="42" y="104"/>
                    <a:pt x="42" y="94"/>
                  </a:cubicBezTo>
                  <a:cubicBezTo>
                    <a:pt x="52" y="73"/>
                    <a:pt x="84" y="52"/>
                    <a:pt x="115" y="52"/>
                  </a:cubicBezTo>
                  <a:cubicBezTo>
                    <a:pt x="146" y="42"/>
                    <a:pt x="188" y="52"/>
                    <a:pt x="219" y="62"/>
                  </a:cubicBezTo>
                  <a:cubicBezTo>
                    <a:pt x="250" y="62"/>
                    <a:pt x="282" y="73"/>
                    <a:pt x="323" y="62"/>
                  </a:cubicBezTo>
                  <a:cubicBezTo>
                    <a:pt x="355" y="62"/>
                    <a:pt x="386" y="42"/>
                    <a:pt x="427" y="31"/>
                  </a:cubicBezTo>
                  <a:cubicBezTo>
                    <a:pt x="459" y="31"/>
                    <a:pt x="490" y="31"/>
                    <a:pt x="521" y="42"/>
                  </a:cubicBezTo>
                  <a:cubicBezTo>
                    <a:pt x="594" y="52"/>
                    <a:pt x="646" y="94"/>
                    <a:pt x="688" y="156"/>
                  </a:cubicBezTo>
                  <a:cubicBezTo>
                    <a:pt x="740" y="219"/>
                    <a:pt x="761" y="302"/>
                    <a:pt x="771" y="375"/>
                  </a:cubicBezTo>
                  <a:cubicBezTo>
                    <a:pt x="771" y="364"/>
                    <a:pt x="771" y="364"/>
                    <a:pt x="771" y="364"/>
                  </a:cubicBezTo>
                  <a:cubicBezTo>
                    <a:pt x="761" y="385"/>
                    <a:pt x="730" y="364"/>
                    <a:pt x="719" y="354"/>
                  </a:cubicBezTo>
                  <a:cubicBezTo>
                    <a:pt x="698" y="333"/>
                    <a:pt x="677" y="312"/>
                    <a:pt x="646" y="312"/>
                  </a:cubicBezTo>
                  <a:cubicBezTo>
                    <a:pt x="615" y="302"/>
                    <a:pt x="584" y="333"/>
                    <a:pt x="552" y="312"/>
                  </a:cubicBezTo>
                  <a:cubicBezTo>
                    <a:pt x="521" y="302"/>
                    <a:pt x="500" y="271"/>
                    <a:pt x="480" y="239"/>
                  </a:cubicBezTo>
                  <a:cubicBezTo>
                    <a:pt x="407" y="135"/>
                    <a:pt x="282" y="104"/>
                    <a:pt x="167" y="125"/>
                  </a:cubicBezTo>
                  <a:cubicBezTo>
                    <a:pt x="105" y="135"/>
                    <a:pt x="42" y="177"/>
                    <a:pt x="0" y="229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44"/>
            <p:cNvSpPr/>
            <p:nvPr/>
          </p:nvSpPr>
          <p:spPr>
            <a:xfrm>
              <a:off x="2093765" y="2582711"/>
              <a:ext cx="99414" cy="63996"/>
            </a:xfrm>
            <a:custGeom>
              <a:rect b="b" l="l" r="r" t="t"/>
              <a:pathLst>
                <a:path extrusionOk="0" h="262" w="407">
                  <a:moveTo>
                    <a:pt x="42" y="42"/>
                  </a:moveTo>
                  <a:lnTo>
                    <a:pt x="42" y="42"/>
                  </a:lnTo>
                  <a:cubicBezTo>
                    <a:pt x="21" y="73"/>
                    <a:pt x="0" y="115"/>
                    <a:pt x="0" y="156"/>
                  </a:cubicBezTo>
                  <a:cubicBezTo>
                    <a:pt x="0" y="188"/>
                    <a:pt x="0" y="219"/>
                    <a:pt x="11" y="240"/>
                  </a:cubicBezTo>
                  <a:cubicBezTo>
                    <a:pt x="42" y="271"/>
                    <a:pt x="84" y="261"/>
                    <a:pt x="115" y="261"/>
                  </a:cubicBezTo>
                  <a:cubicBezTo>
                    <a:pt x="167" y="261"/>
                    <a:pt x="209" y="261"/>
                    <a:pt x="250" y="250"/>
                  </a:cubicBezTo>
                  <a:cubicBezTo>
                    <a:pt x="292" y="250"/>
                    <a:pt x="334" y="240"/>
                    <a:pt x="365" y="219"/>
                  </a:cubicBezTo>
                  <a:cubicBezTo>
                    <a:pt x="407" y="198"/>
                    <a:pt x="407" y="167"/>
                    <a:pt x="407" y="125"/>
                  </a:cubicBezTo>
                  <a:cubicBezTo>
                    <a:pt x="396" y="94"/>
                    <a:pt x="396" y="63"/>
                    <a:pt x="375" y="42"/>
                  </a:cubicBezTo>
                  <a:cubicBezTo>
                    <a:pt x="355" y="11"/>
                    <a:pt x="313" y="0"/>
                    <a:pt x="282" y="0"/>
                  </a:cubicBezTo>
                  <a:cubicBezTo>
                    <a:pt x="240" y="0"/>
                    <a:pt x="188" y="11"/>
                    <a:pt x="146" y="21"/>
                  </a:cubicBezTo>
                  <a:cubicBezTo>
                    <a:pt x="125" y="21"/>
                    <a:pt x="105" y="31"/>
                    <a:pt x="84" y="31"/>
                  </a:cubicBezTo>
                  <a:cubicBezTo>
                    <a:pt x="63" y="42"/>
                    <a:pt x="42" y="52"/>
                    <a:pt x="32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52" y="84"/>
                    <a:pt x="63" y="73"/>
                    <a:pt x="84" y="63"/>
                  </a:cubicBezTo>
                  <a:cubicBezTo>
                    <a:pt x="94" y="63"/>
                    <a:pt x="115" y="52"/>
                    <a:pt x="125" y="52"/>
                  </a:cubicBezTo>
                  <a:cubicBezTo>
                    <a:pt x="157" y="42"/>
                    <a:pt x="188" y="31"/>
                    <a:pt x="230" y="31"/>
                  </a:cubicBezTo>
                  <a:cubicBezTo>
                    <a:pt x="261" y="31"/>
                    <a:pt x="292" y="21"/>
                    <a:pt x="323" y="31"/>
                  </a:cubicBezTo>
                  <a:cubicBezTo>
                    <a:pt x="355" y="42"/>
                    <a:pt x="365" y="73"/>
                    <a:pt x="375" y="94"/>
                  </a:cubicBezTo>
                  <a:cubicBezTo>
                    <a:pt x="386" y="125"/>
                    <a:pt x="386" y="167"/>
                    <a:pt x="365" y="188"/>
                  </a:cubicBezTo>
                  <a:cubicBezTo>
                    <a:pt x="344" y="209"/>
                    <a:pt x="302" y="219"/>
                    <a:pt x="271" y="229"/>
                  </a:cubicBezTo>
                  <a:cubicBezTo>
                    <a:pt x="240" y="229"/>
                    <a:pt x="209" y="240"/>
                    <a:pt x="167" y="240"/>
                  </a:cubicBezTo>
                  <a:cubicBezTo>
                    <a:pt x="136" y="240"/>
                    <a:pt x="94" y="250"/>
                    <a:pt x="63" y="240"/>
                  </a:cubicBezTo>
                  <a:cubicBezTo>
                    <a:pt x="21" y="240"/>
                    <a:pt x="11" y="198"/>
                    <a:pt x="21" y="167"/>
                  </a:cubicBezTo>
                  <a:cubicBezTo>
                    <a:pt x="21" y="125"/>
                    <a:pt x="32" y="84"/>
                    <a:pt x="42" y="42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44"/>
            <p:cNvSpPr/>
            <p:nvPr/>
          </p:nvSpPr>
          <p:spPr>
            <a:xfrm>
              <a:off x="1993862" y="2726581"/>
              <a:ext cx="960675" cy="1070592"/>
            </a:xfrm>
            <a:custGeom>
              <a:rect b="b" l="l" r="r" t="t"/>
              <a:pathLst>
                <a:path extrusionOk="0" h="4383" w="3933">
                  <a:moveTo>
                    <a:pt x="66" y="535"/>
                  </a:moveTo>
                  <a:lnTo>
                    <a:pt x="66" y="535"/>
                  </a:lnTo>
                  <a:cubicBezTo>
                    <a:pt x="14" y="577"/>
                    <a:pt x="-7" y="639"/>
                    <a:pt x="3" y="702"/>
                  </a:cubicBezTo>
                  <a:cubicBezTo>
                    <a:pt x="14" y="785"/>
                    <a:pt x="76" y="816"/>
                    <a:pt x="118" y="879"/>
                  </a:cubicBezTo>
                  <a:cubicBezTo>
                    <a:pt x="232" y="1014"/>
                    <a:pt x="128" y="1202"/>
                    <a:pt x="66" y="1348"/>
                  </a:cubicBezTo>
                  <a:cubicBezTo>
                    <a:pt x="34" y="1431"/>
                    <a:pt x="3" y="1535"/>
                    <a:pt x="34" y="1629"/>
                  </a:cubicBezTo>
                  <a:cubicBezTo>
                    <a:pt x="34" y="1639"/>
                    <a:pt x="45" y="1639"/>
                    <a:pt x="55" y="1639"/>
                  </a:cubicBezTo>
                  <a:cubicBezTo>
                    <a:pt x="107" y="1608"/>
                    <a:pt x="149" y="1681"/>
                    <a:pt x="149" y="1723"/>
                  </a:cubicBezTo>
                  <a:cubicBezTo>
                    <a:pt x="149" y="1785"/>
                    <a:pt x="128" y="1848"/>
                    <a:pt x="159" y="1910"/>
                  </a:cubicBezTo>
                  <a:cubicBezTo>
                    <a:pt x="191" y="1994"/>
                    <a:pt x="295" y="2035"/>
                    <a:pt x="389" y="2046"/>
                  </a:cubicBezTo>
                  <a:cubicBezTo>
                    <a:pt x="503" y="2066"/>
                    <a:pt x="628" y="2056"/>
                    <a:pt x="711" y="2150"/>
                  </a:cubicBezTo>
                  <a:cubicBezTo>
                    <a:pt x="774" y="2223"/>
                    <a:pt x="805" y="2337"/>
                    <a:pt x="889" y="2400"/>
                  </a:cubicBezTo>
                  <a:cubicBezTo>
                    <a:pt x="1045" y="2525"/>
                    <a:pt x="1264" y="2462"/>
                    <a:pt x="1440" y="2525"/>
                  </a:cubicBezTo>
                  <a:cubicBezTo>
                    <a:pt x="1544" y="2566"/>
                    <a:pt x="1606" y="2650"/>
                    <a:pt x="1638" y="2754"/>
                  </a:cubicBezTo>
                  <a:cubicBezTo>
                    <a:pt x="1679" y="2869"/>
                    <a:pt x="1690" y="2983"/>
                    <a:pt x="1710" y="3098"/>
                  </a:cubicBezTo>
                  <a:cubicBezTo>
                    <a:pt x="1773" y="3358"/>
                    <a:pt x="1867" y="3598"/>
                    <a:pt x="1992" y="3827"/>
                  </a:cubicBezTo>
                  <a:cubicBezTo>
                    <a:pt x="2054" y="3941"/>
                    <a:pt x="2117" y="4046"/>
                    <a:pt x="2190" y="4150"/>
                  </a:cubicBezTo>
                  <a:cubicBezTo>
                    <a:pt x="2263" y="4244"/>
                    <a:pt x="2356" y="4327"/>
                    <a:pt x="2471" y="4358"/>
                  </a:cubicBezTo>
                  <a:cubicBezTo>
                    <a:pt x="2533" y="4379"/>
                    <a:pt x="2585" y="4389"/>
                    <a:pt x="2648" y="4379"/>
                  </a:cubicBezTo>
                  <a:cubicBezTo>
                    <a:pt x="2700" y="4369"/>
                    <a:pt x="2752" y="4358"/>
                    <a:pt x="2783" y="4316"/>
                  </a:cubicBezTo>
                  <a:cubicBezTo>
                    <a:pt x="2815" y="4275"/>
                    <a:pt x="2825" y="4223"/>
                    <a:pt x="2794" y="4181"/>
                  </a:cubicBezTo>
                  <a:cubicBezTo>
                    <a:pt x="2773" y="4171"/>
                    <a:pt x="2752" y="4160"/>
                    <a:pt x="2721" y="4160"/>
                  </a:cubicBezTo>
                  <a:cubicBezTo>
                    <a:pt x="2700" y="4150"/>
                    <a:pt x="2669" y="4160"/>
                    <a:pt x="2638" y="4150"/>
                  </a:cubicBezTo>
                  <a:cubicBezTo>
                    <a:pt x="2606" y="4129"/>
                    <a:pt x="2606" y="4077"/>
                    <a:pt x="2617" y="4046"/>
                  </a:cubicBezTo>
                  <a:cubicBezTo>
                    <a:pt x="2627" y="3994"/>
                    <a:pt x="2669" y="3952"/>
                    <a:pt x="2700" y="3910"/>
                  </a:cubicBezTo>
                  <a:cubicBezTo>
                    <a:pt x="2721" y="3869"/>
                    <a:pt x="2742" y="3816"/>
                    <a:pt x="2721" y="3764"/>
                  </a:cubicBezTo>
                  <a:cubicBezTo>
                    <a:pt x="2710" y="3712"/>
                    <a:pt x="2658" y="3671"/>
                    <a:pt x="2658" y="3619"/>
                  </a:cubicBezTo>
                  <a:cubicBezTo>
                    <a:pt x="2658" y="3577"/>
                    <a:pt x="2710" y="3546"/>
                    <a:pt x="2752" y="3535"/>
                  </a:cubicBezTo>
                  <a:cubicBezTo>
                    <a:pt x="2804" y="3525"/>
                    <a:pt x="2846" y="3525"/>
                    <a:pt x="2898" y="3504"/>
                  </a:cubicBezTo>
                  <a:cubicBezTo>
                    <a:pt x="2940" y="3494"/>
                    <a:pt x="2981" y="3473"/>
                    <a:pt x="2992" y="3431"/>
                  </a:cubicBezTo>
                  <a:cubicBezTo>
                    <a:pt x="3023" y="3379"/>
                    <a:pt x="3002" y="3337"/>
                    <a:pt x="2981" y="3285"/>
                  </a:cubicBezTo>
                  <a:cubicBezTo>
                    <a:pt x="2981" y="3264"/>
                    <a:pt x="2971" y="3233"/>
                    <a:pt x="2981" y="3212"/>
                  </a:cubicBezTo>
                  <a:cubicBezTo>
                    <a:pt x="2992" y="3191"/>
                    <a:pt x="3023" y="3181"/>
                    <a:pt x="3044" y="3181"/>
                  </a:cubicBezTo>
                  <a:cubicBezTo>
                    <a:pt x="3085" y="3160"/>
                    <a:pt x="3138" y="3160"/>
                    <a:pt x="3169" y="3129"/>
                  </a:cubicBezTo>
                  <a:cubicBezTo>
                    <a:pt x="3252" y="3056"/>
                    <a:pt x="3252" y="2941"/>
                    <a:pt x="3252" y="2848"/>
                  </a:cubicBezTo>
                  <a:cubicBezTo>
                    <a:pt x="3242" y="2775"/>
                    <a:pt x="3231" y="2702"/>
                    <a:pt x="3252" y="2639"/>
                  </a:cubicBezTo>
                  <a:cubicBezTo>
                    <a:pt x="3263" y="2587"/>
                    <a:pt x="3294" y="2546"/>
                    <a:pt x="3325" y="2514"/>
                  </a:cubicBezTo>
                  <a:cubicBezTo>
                    <a:pt x="3388" y="2431"/>
                    <a:pt x="3481" y="2379"/>
                    <a:pt x="3554" y="2316"/>
                  </a:cubicBezTo>
                  <a:cubicBezTo>
                    <a:pt x="3731" y="2171"/>
                    <a:pt x="3825" y="1941"/>
                    <a:pt x="3783" y="1723"/>
                  </a:cubicBezTo>
                  <a:cubicBezTo>
                    <a:pt x="3773" y="1650"/>
                    <a:pt x="3752" y="1587"/>
                    <a:pt x="3752" y="1525"/>
                  </a:cubicBezTo>
                  <a:cubicBezTo>
                    <a:pt x="3752" y="1473"/>
                    <a:pt x="3763" y="1421"/>
                    <a:pt x="3794" y="1369"/>
                  </a:cubicBezTo>
                  <a:cubicBezTo>
                    <a:pt x="3825" y="1285"/>
                    <a:pt x="3888" y="1202"/>
                    <a:pt x="3919" y="1098"/>
                  </a:cubicBezTo>
                  <a:cubicBezTo>
                    <a:pt x="3950" y="1004"/>
                    <a:pt x="3929" y="910"/>
                    <a:pt x="3856" y="837"/>
                  </a:cubicBezTo>
                  <a:cubicBezTo>
                    <a:pt x="3773" y="754"/>
                    <a:pt x="3658" y="733"/>
                    <a:pt x="3544" y="744"/>
                  </a:cubicBezTo>
                  <a:cubicBezTo>
                    <a:pt x="3471" y="744"/>
                    <a:pt x="3408" y="764"/>
                    <a:pt x="3335" y="764"/>
                  </a:cubicBezTo>
                  <a:cubicBezTo>
                    <a:pt x="3304" y="775"/>
                    <a:pt x="3273" y="775"/>
                    <a:pt x="3242" y="754"/>
                  </a:cubicBezTo>
                  <a:cubicBezTo>
                    <a:pt x="3221" y="733"/>
                    <a:pt x="3200" y="712"/>
                    <a:pt x="3179" y="702"/>
                  </a:cubicBezTo>
                  <a:cubicBezTo>
                    <a:pt x="3085" y="650"/>
                    <a:pt x="2960" y="639"/>
                    <a:pt x="2877" y="702"/>
                  </a:cubicBezTo>
                  <a:cubicBezTo>
                    <a:pt x="2835" y="723"/>
                    <a:pt x="2773" y="785"/>
                    <a:pt x="2742" y="733"/>
                  </a:cubicBezTo>
                  <a:cubicBezTo>
                    <a:pt x="2710" y="681"/>
                    <a:pt x="2742" y="619"/>
                    <a:pt x="2742" y="577"/>
                  </a:cubicBezTo>
                  <a:cubicBezTo>
                    <a:pt x="2752" y="514"/>
                    <a:pt x="2742" y="462"/>
                    <a:pt x="2690" y="421"/>
                  </a:cubicBezTo>
                  <a:cubicBezTo>
                    <a:pt x="2648" y="379"/>
                    <a:pt x="2596" y="358"/>
                    <a:pt x="2554" y="327"/>
                  </a:cubicBezTo>
                  <a:cubicBezTo>
                    <a:pt x="2450" y="264"/>
                    <a:pt x="2335" y="202"/>
                    <a:pt x="2210" y="191"/>
                  </a:cubicBezTo>
                  <a:cubicBezTo>
                    <a:pt x="2148" y="181"/>
                    <a:pt x="2096" y="181"/>
                    <a:pt x="2033" y="202"/>
                  </a:cubicBezTo>
                  <a:cubicBezTo>
                    <a:pt x="1981" y="223"/>
                    <a:pt x="1929" y="264"/>
                    <a:pt x="1867" y="275"/>
                  </a:cubicBezTo>
                  <a:cubicBezTo>
                    <a:pt x="1804" y="285"/>
                    <a:pt x="1773" y="223"/>
                    <a:pt x="1731" y="181"/>
                  </a:cubicBezTo>
                  <a:cubicBezTo>
                    <a:pt x="1690" y="139"/>
                    <a:pt x="1648" y="98"/>
                    <a:pt x="1596" y="66"/>
                  </a:cubicBezTo>
                  <a:cubicBezTo>
                    <a:pt x="1502" y="4"/>
                    <a:pt x="1398" y="-17"/>
                    <a:pt x="1295" y="14"/>
                  </a:cubicBezTo>
                  <a:cubicBezTo>
                    <a:pt x="1201" y="46"/>
                    <a:pt x="1118" y="108"/>
                    <a:pt x="1024" y="150"/>
                  </a:cubicBezTo>
                  <a:cubicBezTo>
                    <a:pt x="982" y="171"/>
                    <a:pt x="941" y="181"/>
                    <a:pt x="899" y="181"/>
                  </a:cubicBezTo>
                  <a:cubicBezTo>
                    <a:pt x="847" y="181"/>
                    <a:pt x="805" y="150"/>
                    <a:pt x="753" y="119"/>
                  </a:cubicBezTo>
                  <a:cubicBezTo>
                    <a:pt x="711" y="98"/>
                    <a:pt x="659" y="77"/>
                    <a:pt x="618" y="108"/>
                  </a:cubicBezTo>
                  <a:cubicBezTo>
                    <a:pt x="576" y="129"/>
                    <a:pt x="566" y="171"/>
                    <a:pt x="555" y="212"/>
                  </a:cubicBezTo>
                  <a:cubicBezTo>
                    <a:pt x="545" y="254"/>
                    <a:pt x="534" y="306"/>
                    <a:pt x="482" y="327"/>
                  </a:cubicBezTo>
                  <a:cubicBezTo>
                    <a:pt x="430" y="337"/>
                    <a:pt x="378" y="327"/>
                    <a:pt x="336" y="358"/>
                  </a:cubicBezTo>
                  <a:cubicBezTo>
                    <a:pt x="284" y="379"/>
                    <a:pt x="253" y="421"/>
                    <a:pt x="222" y="462"/>
                  </a:cubicBezTo>
                  <a:cubicBezTo>
                    <a:pt x="191" y="504"/>
                    <a:pt x="139" y="556"/>
                    <a:pt x="86" y="525"/>
                  </a:cubicBezTo>
                  <a:cubicBezTo>
                    <a:pt x="55" y="514"/>
                    <a:pt x="45" y="546"/>
                    <a:pt x="66" y="556"/>
                  </a:cubicBezTo>
                  <a:cubicBezTo>
                    <a:pt x="118" y="587"/>
                    <a:pt x="170" y="566"/>
                    <a:pt x="211" y="535"/>
                  </a:cubicBezTo>
                  <a:cubicBezTo>
                    <a:pt x="253" y="504"/>
                    <a:pt x="274" y="452"/>
                    <a:pt x="316" y="421"/>
                  </a:cubicBezTo>
                  <a:cubicBezTo>
                    <a:pt x="336" y="400"/>
                    <a:pt x="357" y="379"/>
                    <a:pt x="389" y="379"/>
                  </a:cubicBezTo>
                  <a:cubicBezTo>
                    <a:pt x="409" y="369"/>
                    <a:pt x="441" y="369"/>
                    <a:pt x="472" y="369"/>
                  </a:cubicBezTo>
                  <a:cubicBezTo>
                    <a:pt x="514" y="358"/>
                    <a:pt x="555" y="337"/>
                    <a:pt x="576" y="285"/>
                  </a:cubicBezTo>
                  <a:cubicBezTo>
                    <a:pt x="586" y="254"/>
                    <a:pt x="586" y="202"/>
                    <a:pt x="607" y="171"/>
                  </a:cubicBezTo>
                  <a:cubicBezTo>
                    <a:pt x="639" y="119"/>
                    <a:pt x="701" y="139"/>
                    <a:pt x="732" y="160"/>
                  </a:cubicBezTo>
                  <a:cubicBezTo>
                    <a:pt x="784" y="181"/>
                    <a:pt x="826" y="212"/>
                    <a:pt x="878" y="223"/>
                  </a:cubicBezTo>
                  <a:cubicBezTo>
                    <a:pt x="920" y="223"/>
                    <a:pt x="961" y="223"/>
                    <a:pt x="1003" y="202"/>
                  </a:cubicBezTo>
                  <a:cubicBezTo>
                    <a:pt x="1097" y="171"/>
                    <a:pt x="1180" y="108"/>
                    <a:pt x="1274" y="66"/>
                  </a:cubicBezTo>
                  <a:cubicBezTo>
                    <a:pt x="1316" y="46"/>
                    <a:pt x="1367" y="35"/>
                    <a:pt x="1419" y="35"/>
                  </a:cubicBezTo>
                  <a:cubicBezTo>
                    <a:pt x="1471" y="46"/>
                    <a:pt x="1523" y="66"/>
                    <a:pt x="1575" y="98"/>
                  </a:cubicBezTo>
                  <a:cubicBezTo>
                    <a:pt x="1627" y="129"/>
                    <a:pt x="1669" y="171"/>
                    <a:pt x="1710" y="212"/>
                  </a:cubicBezTo>
                  <a:cubicBezTo>
                    <a:pt x="1742" y="254"/>
                    <a:pt x="1773" y="306"/>
                    <a:pt x="1835" y="316"/>
                  </a:cubicBezTo>
                  <a:cubicBezTo>
                    <a:pt x="1898" y="316"/>
                    <a:pt x="1950" y="285"/>
                    <a:pt x="2002" y="264"/>
                  </a:cubicBezTo>
                  <a:cubicBezTo>
                    <a:pt x="2054" y="233"/>
                    <a:pt x="2117" y="223"/>
                    <a:pt x="2169" y="223"/>
                  </a:cubicBezTo>
                  <a:cubicBezTo>
                    <a:pt x="2294" y="233"/>
                    <a:pt x="2419" y="285"/>
                    <a:pt x="2523" y="348"/>
                  </a:cubicBezTo>
                  <a:cubicBezTo>
                    <a:pt x="2565" y="379"/>
                    <a:pt x="2627" y="410"/>
                    <a:pt x="2669" y="452"/>
                  </a:cubicBezTo>
                  <a:cubicBezTo>
                    <a:pt x="2690" y="473"/>
                    <a:pt x="2700" y="494"/>
                    <a:pt x="2710" y="525"/>
                  </a:cubicBezTo>
                  <a:cubicBezTo>
                    <a:pt x="2710" y="556"/>
                    <a:pt x="2700" y="587"/>
                    <a:pt x="2690" y="619"/>
                  </a:cubicBezTo>
                  <a:cubicBezTo>
                    <a:pt x="2679" y="660"/>
                    <a:pt x="2679" y="712"/>
                    <a:pt x="2710" y="754"/>
                  </a:cubicBezTo>
                  <a:cubicBezTo>
                    <a:pt x="2742" y="796"/>
                    <a:pt x="2794" y="796"/>
                    <a:pt x="2835" y="775"/>
                  </a:cubicBezTo>
                  <a:cubicBezTo>
                    <a:pt x="2856" y="754"/>
                    <a:pt x="2877" y="744"/>
                    <a:pt x="2908" y="723"/>
                  </a:cubicBezTo>
                  <a:cubicBezTo>
                    <a:pt x="2929" y="712"/>
                    <a:pt x="2950" y="702"/>
                    <a:pt x="2981" y="702"/>
                  </a:cubicBezTo>
                  <a:cubicBezTo>
                    <a:pt x="3033" y="691"/>
                    <a:pt x="3085" y="702"/>
                    <a:pt x="3138" y="723"/>
                  </a:cubicBezTo>
                  <a:cubicBezTo>
                    <a:pt x="3190" y="754"/>
                    <a:pt x="3221" y="806"/>
                    <a:pt x="3283" y="806"/>
                  </a:cubicBezTo>
                  <a:cubicBezTo>
                    <a:pt x="3315" y="816"/>
                    <a:pt x="3346" y="806"/>
                    <a:pt x="3377" y="806"/>
                  </a:cubicBezTo>
                  <a:cubicBezTo>
                    <a:pt x="3408" y="796"/>
                    <a:pt x="3440" y="796"/>
                    <a:pt x="3481" y="785"/>
                  </a:cubicBezTo>
                  <a:cubicBezTo>
                    <a:pt x="3596" y="775"/>
                    <a:pt x="3731" y="775"/>
                    <a:pt x="3825" y="858"/>
                  </a:cubicBezTo>
                  <a:cubicBezTo>
                    <a:pt x="4002" y="1014"/>
                    <a:pt x="3804" y="1233"/>
                    <a:pt x="3742" y="1389"/>
                  </a:cubicBezTo>
                  <a:cubicBezTo>
                    <a:pt x="3721" y="1441"/>
                    <a:pt x="3710" y="1494"/>
                    <a:pt x="3710" y="1546"/>
                  </a:cubicBezTo>
                  <a:cubicBezTo>
                    <a:pt x="3721" y="1608"/>
                    <a:pt x="3742" y="1671"/>
                    <a:pt x="3752" y="1744"/>
                  </a:cubicBezTo>
                  <a:cubicBezTo>
                    <a:pt x="3763" y="1848"/>
                    <a:pt x="3752" y="1973"/>
                    <a:pt x="3700" y="2077"/>
                  </a:cubicBezTo>
                  <a:cubicBezTo>
                    <a:pt x="3648" y="2171"/>
                    <a:pt x="3575" y="2254"/>
                    <a:pt x="3492" y="2316"/>
                  </a:cubicBezTo>
                  <a:cubicBezTo>
                    <a:pt x="3408" y="2379"/>
                    <a:pt x="3325" y="2441"/>
                    <a:pt x="3263" y="2514"/>
                  </a:cubicBezTo>
                  <a:cubicBezTo>
                    <a:pt x="3242" y="2556"/>
                    <a:pt x="3210" y="2608"/>
                    <a:pt x="3210" y="2660"/>
                  </a:cubicBezTo>
                  <a:cubicBezTo>
                    <a:pt x="3200" y="2723"/>
                    <a:pt x="3210" y="2796"/>
                    <a:pt x="3210" y="2858"/>
                  </a:cubicBezTo>
                  <a:cubicBezTo>
                    <a:pt x="3221" y="2952"/>
                    <a:pt x="3210" y="3087"/>
                    <a:pt x="3106" y="3119"/>
                  </a:cubicBezTo>
                  <a:cubicBezTo>
                    <a:pt x="3065" y="3139"/>
                    <a:pt x="3013" y="3139"/>
                    <a:pt x="2971" y="3171"/>
                  </a:cubicBezTo>
                  <a:cubicBezTo>
                    <a:pt x="2940" y="3202"/>
                    <a:pt x="2940" y="3244"/>
                    <a:pt x="2950" y="3296"/>
                  </a:cubicBezTo>
                  <a:cubicBezTo>
                    <a:pt x="2960" y="3337"/>
                    <a:pt x="2992" y="3389"/>
                    <a:pt x="2950" y="3431"/>
                  </a:cubicBezTo>
                  <a:cubicBezTo>
                    <a:pt x="2919" y="3462"/>
                    <a:pt x="2867" y="3473"/>
                    <a:pt x="2825" y="3483"/>
                  </a:cubicBezTo>
                  <a:cubicBezTo>
                    <a:pt x="2752" y="3494"/>
                    <a:pt x="2627" y="3525"/>
                    <a:pt x="2627" y="3619"/>
                  </a:cubicBezTo>
                  <a:cubicBezTo>
                    <a:pt x="2617" y="3671"/>
                    <a:pt x="2658" y="3712"/>
                    <a:pt x="2679" y="3754"/>
                  </a:cubicBezTo>
                  <a:cubicBezTo>
                    <a:pt x="2710" y="3816"/>
                    <a:pt x="2690" y="3869"/>
                    <a:pt x="2648" y="3910"/>
                  </a:cubicBezTo>
                  <a:cubicBezTo>
                    <a:pt x="2627" y="3952"/>
                    <a:pt x="2596" y="3994"/>
                    <a:pt x="2575" y="4035"/>
                  </a:cubicBezTo>
                  <a:cubicBezTo>
                    <a:pt x="2565" y="4077"/>
                    <a:pt x="2565" y="4129"/>
                    <a:pt x="2596" y="4160"/>
                  </a:cubicBezTo>
                  <a:cubicBezTo>
                    <a:pt x="2627" y="4202"/>
                    <a:pt x="2669" y="4191"/>
                    <a:pt x="2721" y="4191"/>
                  </a:cubicBezTo>
                  <a:cubicBezTo>
                    <a:pt x="2752" y="4191"/>
                    <a:pt x="2773" y="4212"/>
                    <a:pt x="2773" y="4244"/>
                  </a:cubicBezTo>
                  <a:cubicBezTo>
                    <a:pt x="2773" y="4264"/>
                    <a:pt x="2763" y="4296"/>
                    <a:pt x="2742" y="4306"/>
                  </a:cubicBezTo>
                  <a:cubicBezTo>
                    <a:pt x="2690" y="4337"/>
                    <a:pt x="2627" y="4348"/>
                    <a:pt x="2575" y="4348"/>
                  </a:cubicBezTo>
                  <a:cubicBezTo>
                    <a:pt x="2513" y="4337"/>
                    <a:pt x="2460" y="4316"/>
                    <a:pt x="2408" y="4285"/>
                  </a:cubicBezTo>
                  <a:cubicBezTo>
                    <a:pt x="2294" y="4223"/>
                    <a:pt x="2221" y="4129"/>
                    <a:pt x="2148" y="4025"/>
                  </a:cubicBezTo>
                  <a:cubicBezTo>
                    <a:pt x="2013" y="3806"/>
                    <a:pt x="1898" y="3566"/>
                    <a:pt x="1815" y="3327"/>
                  </a:cubicBezTo>
                  <a:cubicBezTo>
                    <a:pt x="1773" y="3202"/>
                    <a:pt x="1742" y="3077"/>
                    <a:pt x="1721" y="2952"/>
                  </a:cubicBezTo>
                  <a:cubicBezTo>
                    <a:pt x="1700" y="2848"/>
                    <a:pt x="1679" y="2733"/>
                    <a:pt x="1627" y="2639"/>
                  </a:cubicBezTo>
                  <a:cubicBezTo>
                    <a:pt x="1575" y="2556"/>
                    <a:pt x="1492" y="2504"/>
                    <a:pt x="1398" y="2483"/>
                  </a:cubicBezTo>
                  <a:cubicBezTo>
                    <a:pt x="1295" y="2462"/>
                    <a:pt x="1201" y="2462"/>
                    <a:pt x="1107" y="2441"/>
                  </a:cubicBezTo>
                  <a:cubicBezTo>
                    <a:pt x="1003" y="2431"/>
                    <a:pt x="909" y="2400"/>
                    <a:pt x="857" y="2316"/>
                  </a:cubicBezTo>
                  <a:cubicBezTo>
                    <a:pt x="795" y="2233"/>
                    <a:pt x="764" y="2129"/>
                    <a:pt x="670" y="2077"/>
                  </a:cubicBezTo>
                  <a:cubicBezTo>
                    <a:pt x="576" y="2014"/>
                    <a:pt x="451" y="2035"/>
                    <a:pt x="347" y="2014"/>
                  </a:cubicBezTo>
                  <a:cubicBezTo>
                    <a:pt x="295" y="1994"/>
                    <a:pt x="253" y="1983"/>
                    <a:pt x="211" y="1941"/>
                  </a:cubicBezTo>
                  <a:cubicBezTo>
                    <a:pt x="170" y="1900"/>
                    <a:pt x="170" y="1837"/>
                    <a:pt x="180" y="1785"/>
                  </a:cubicBezTo>
                  <a:cubicBezTo>
                    <a:pt x="180" y="1733"/>
                    <a:pt x="191" y="1681"/>
                    <a:pt x="149" y="1639"/>
                  </a:cubicBezTo>
                  <a:cubicBezTo>
                    <a:pt x="128" y="1608"/>
                    <a:pt x="86" y="1587"/>
                    <a:pt x="45" y="1608"/>
                  </a:cubicBezTo>
                  <a:cubicBezTo>
                    <a:pt x="45" y="1608"/>
                    <a:pt x="55" y="1619"/>
                    <a:pt x="66" y="1619"/>
                  </a:cubicBezTo>
                  <a:cubicBezTo>
                    <a:pt x="14" y="1452"/>
                    <a:pt x="139" y="1296"/>
                    <a:pt x="180" y="1139"/>
                  </a:cubicBezTo>
                  <a:cubicBezTo>
                    <a:pt x="201" y="1066"/>
                    <a:pt x="201" y="994"/>
                    <a:pt x="180" y="931"/>
                  </a:cubicBezTo>
                  <a:cubicBezTo>
                    <a:pt x="170" y="900"/>
                    <a:pt x="149" y="869"/>
                    <a:pt x="118" y="848"/>
                  </a:cubicBezTo>
                  <a:cubicBezTo>
                    <a:pt x="97" y="816"/>
                    <a:pt x="66" y="785"/>
                    <a:pt x="45" y="754"/>
                  </a:cubicBezTo>
                  <a:cubicBezTo>
                    <a:pt x="3" y="691"/>
                    <a:pt x="14" y="598"/>
                    <a:pt x="76" y="546"/>
                  </a:cubicBezTo>
                  <a:cubicBezTo>
                    <a:pt x="76" y="535"/>
                    <a:pt x="66" y="525"/>
                    <a:pt x="66" y="53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44"/>
            <p:cNvSpPr/>
            <p:nvPr/>
          </p:nvSpPr>
          <p:spPr>
            <a:xfrm>
              <a:off x="2553222" y="1799117"/>
              <a:ext cx="736688" cy="786273"/>
            </a:xfrm>
            <a:custGeom>
              <a:rect b="b" l="l" r="r" t="t"/>
              <a:pathLst>
                <a:path extrusionOk="0" h="3219" w="3016">
                  <a:moveTo>
                    <a:pt x="170" y="10"/>
                  </a:moveTo>
                  <a:lnTo>
                    <a:pt x="170" y="10"/>
                  </a:lnTo>
                  <a:cubicBezTo>
                    <a:pt x="202" y="21"/>
                    <a:pt x="223" y="52"/>
                    <a:pt x="233" y="94"/>
                  </a:cubicBezTo>
                  <a:cubicBezTo>
                    <a:pt x="233" y="83"/>
                    <a:pt x="233" y="83"/>
                    <a:pt x="243" y="83"/>
                  </a:cubicBezTo>
                  <a:cubicBezTo>
                    <a:pt x="170" y="114"/>
                    <a:pt x="77" y="31"/>
                    <a:pt x="14" y="104"/>
                  </a:cubicBezTo>
                  <a:cubicBezTo>
                    <a:pt x="-27" y="156"/>
                    <a:pt x="25" y="239"/>
                    <a:pt x="77" y="271"/>
                  </a:cubicBezTo>
                  <a:cubicBezTo>
                    <a:pt x="118" y="292"/>
                    <a:pt x="170" y="281"/>
                    <a:pt x="212" y="271"/>
                  </a:cubicBezTo>
                  <a:cubicBezTo>
                    <a:pt x="264" y="260"/>
                    <a:pt x="316" y="239"/>
                    <a:pt x="368" y="239"/>
                  </a:cubicBezTo>
                  <a:cubicBezTo>
                    <a:pt x="483" y="229"/>
                    <a:pt x="577" y="271"/>
                    <a:pt x="670" y="323"/>
                  </a:cubicBezTo>
                  <a:cubicBezTo>
                    <a:pt x="723" y="354"/>
                    <a:pt x="764" y="375"/>
                    <a:pt x="806" y="406"/>
                  </a:cubicBezTo>
                  <a:cubicBezTo>
                    <a:pt x="837" y="427"/>
                    <a:pt x="879" y="479"/>
                    <a:pt x="858" y="521"/>
                  </a:cubicBezTo>
                  <a:cubicBezTo>
                    <a:pt x="848" y="542"/>
                    <a:pt x="816" y="542"/>
                    <a:pt x="806" y="552"/>
                  </a:cubicBezTo>
                  <a:cubicBezTo>
                    <a:pt x="785" y="562"/>
                    <a:pt x="764" y="573"/>
                    <a:pt x="754" y="594"/>
                  </a:cubicBezTo>
                  <a:cubicBezTo>
                    <a:pt x="733" y="625"/>
                    <a:pt x="733" y="656"/>
                    <a:pt x="733" y="698"/>
                  </a:cubicBezTo>
                  <a:cubicBezTo>
                    <a:pt x="754" y="781"/>
                    <a:pt x="837" y="823"/>
                    <a:pt x="920" y="833"/>
                  </a:cubicBezTo>
                  <a:cubicBezTo>
                    <a:pt x="973" y="833"/>
                    <a:pt x="1025" y="812"/>
                    <a:pt x="1077" y="812"/>
                  </a:cubicBezTo>
                  <a:cubicBezTo>
                    <a:pt x="1129" y="812"/>
                    <a:pt x="1181" y="844"/>
                    <a:pt x="1212" y="875"/>
                  </a:cubicBezTo>
                  <a:cubicBezTo>
                    <a:pt x="1358" y="1000"/>
                    <a:pt x="1473" y="1177"/>
                    <a:pt x="1535" y="1364"/>
                  </a:cubicBezTo>
                  <a:cubicBezTo>
                    <a:pt x="1556" y="1406"/>
                    <a:pt x="1566" y="1458"/>
                    <a:pt x="1577" y="1500"/>
                  </a:cubicBezTo>
                  <a:cubicBezTo>
                    <a:pt x="1587" y="1552"/>
                    <a:pt x="1598" y="1604"/>
                    <a:pt x="1618" y="1656"/>
                  </a:cubicBezTo>
                  <a:cubicBezTo>
                    <a:pt x="1670" y="1739"/>
                    <a:pt x="1743" y="1802"/>
                    <a:pt x="1785" y="1885"/>
                  </a:cubicBezTo>
                  <a:cubicBezTo>
                    <a:pt x="1827" y="1958"/>
                    <a:pt x="1827" y="2052"/>
                    <a:pt x="1848" y="2135"/>
                  </a:cubicBezTo>
                  <a:cubicBezTo>
                    <a:pt x="1858" y="2177"/>
                    <a:pt x="1868" y="2219"/>
                    <a:pt x="1889" y="2250"/>
                  </a:cubicBezTo>
                  <a:cubicBezTo>
                    <a:pt x="1920" y="2292"/>
                    <a:pt x="1952" y="2323"/>
                    <a:pt x="1983" y="2344"/>
                  </a:cubicBezTo>
                  <a:cubicBezTo>
                    <a:pt x="2066" y="2385"/>
                    <a:pt x="2150" y="2396"/>
                    <a:pt x="2223" y="2448"/>
                  </a:cubicBezTo>
                  <a:cubicBezTo>
                    <a:pt x="2275" y="2489"/>
                    <a:pt x="2327" y="2552"/>
                    <a:pt x="2358" y="2614"/>
                  </a:cubicBezTo>
                  <a:cubicBezTo>
                    <a:pt x="2441" y="2750"/>
                    <a:pt x="2483" y="2896"/>
                    <a:pt x="2556" y="3031"/>
                  </a:cubicBezTo>
                  <a:cubicBezTo>
                    <a:pt x="2577" y="3073"/>
                    <a:pt x="2587" y="3104"/>
                    <a:pt x="2618" y="3135"/>
                  </a:cubicBezTo>
                  <a:cubicBezTo>
                    <a:pt x="2629" y="3146"/>
                    <a:pt x="2639" y="3167"/>
                    <a:pt x="2650" y="3177"/>
                  </a:cubicBezTo>
                  <a:cubicBezTo>
                    <a:pt x="2650" y="3187"/>
                    <a:pt x="2660" y="3187"/>
                    <a:pt x="2660" y="3198"/>
                  </a:cubicBezTo>
                  <a:cubicBezTo>
                    <a:pt x="2670" y="3208"/>
                    <a:pt x="2681" y="3219"/>
                    <a:pt x="2691" y="3219"/>
                  </a:cubicBezTo>
                  <a:cubicBezTo>
                    <a:pt x="2743" y="3219"/>
                    <a:pt x="2785" y="3187"/>
                    <a:pt x="2816" y="3156"/>
                  </a:cubicBezTo>
                  <a:cubicBezTo>
                    <a:pt x="2848" y="3135"/>
                    <a:pt x="2879" y="3114"/>
                    <a:pt x="2910" y="3114"/>
                  </a:cubicBezTo>
                  <a:cubicBezTo>
                    <a:pt x="2941" y="3114"/>
                    <a:pt x="2973" y="3114"/>
                    <a:pt x="2983" y="3146"/>
                  </a:cubicBezTo>
                  <a:cubicBezTo>
                    <a:pt x="2983" y="3177"/>
                    <a:pt x="3025" y="3167"/>
                    <a:pt x="3014" y="3135"/>
                  </a:cubicBezTo>
                  <a:cubicBezTo>
                    <a:pt x="3004" y="3073"/>
                    <a:pt x="2931" y="3062"/>
                    <a:pt x="2879" y="3083"/>
                  </a:cubicBezTo>
                  <a:cubicBezTo>
                    <a:pt x="2806" y="3104"/>
                    <a:pt x="2764" y="3177"/>
                    <a:pt x="2691" y="3177"/>
                  </a:cubicBezTo>
                  <a:lnTo>
                    <a:pt x="2702" y="3177"/>
                  </a:lnTo>
                  <a:cubicBezTo>
                    <a:pt x="2608" y="3073"/>
                    <a:pt x="2556" y="2937"/>
                    <a:pt x="2504" y="2812"/>
                  </a:cubicBezTo>
                  <a:cubicBezTo>
                    <a:pt x="2441" y="2687"/>
                    <a:pt x="2389" y="2552"/>
                    <a:pt x="2295" y="2458"/>
                  </a:cubicBezTo>
                  <a:cubicBezTo>
                    <a:pt x="2233" y="2406"/>
                    <a:pt x="2170" y="2385"/>
                    <a:pt x="2098" y="2354"/>
                  </a:cubicBezTo>
                  <a:cubicBezTo>
                    <a:pt x="2066" y="2344"/>
                    <a:pt x="2025" y="2323"/>
                    <a:pt x="1993" y="2302"/>
                  </a:cubicBezTo>
                  <a:cubicBezTo>
                    <a:pt x="1952" y="2281"/>
                    <a:pt x="1931" y="2250"/>
                    <a:pt x="1910" y="2219"/>
                  </a:cubicBezTo>
                  <a:cubicBezTo>
                    <a:pt x="1879" y="2146"/>
                    <a:pt x="1868" y="2062"/>
                    <a:pt x="1858" y="1989"/>
                  </a:cubicBezTo>
                  <a:cubicBezTo>
                    <a:pt x="1848" y="1948"/>
                    <a:pt x="1837" y="1917"/>
                    <a:pt x="1827" y="1875"/>
                  </a:cubicBezTo>
                  <a:cubicBezTo>
                    <a:pt x="1806" y="1844"/>
                    <a:pt x="1775" y="1802"/>
                    <a:pt x="1754" y="1771"/>
                  </a:cubicBezTo>
                  <a:cubicBezTo>
                    <a:pt x="1723" y="1739"/>
                    <a:pt x="1691" y="1708"/>
                    <a:pt x="1670" y="1667"/>
                  </a:cubicBezTo>
                  <a:cubicBezTo>
                    <a:pt x="1639" y="1635"/>
                    <a:pt x="1629" y="1583"/>
                    <a:pt x="1618" y="1542"/>
                  </a:cubicBezTo>
                  <a:cubicBezTo>
                    <a:pt x="1608" y="1500"/>
                    <a:pt x="1598" y="1448"/>
                    <a:pt x="1587" y="1406"/>
                  </a:cubicBezTo>
                  <a:cubicBezTo>
                    <a:pt x="1566" y="1364"/>
                    <a:pt x="1556" y="1323"/>
                    <a:pt x="1535" y="1281"/>
                  </a:cubicBezTo>
                  <a:cubicBezTo>
                    <a:pt x="1473" y="1114"/>
                    <a:pt x="1368" y="969"/>
                    <a:pt x="1233" y="854"/>
                  </a:cubicBezTo>
                  <a:cubicBezTo>
                    <a:pt x="1202" y="823"/>
                    <a:pt x="1170" y="802"/>
                    <a:pt x="1118" y="792"/>
                  </a:cubicBezTo>
                  <a:cubicBezTo>
                    <a:pt x="1077" y="781"/>
                    <a:pt x="1025" y="792"/>
                    <a:pt x="973" y="802"/>
                  </a:cubicBezTo>
                  <a:cubicBezTo>
                    <a:pt x="900" y="812"/>
                    <a:pt x="806" y="792"/>
                    <a:pt x="775" y="708"/>
                  </a:cubicBezTo>
                  <a:cubicBezTo>
                    <a:pt x="764" y="677"/>
                    <a:pt x="764" y="646"/>
                    <a:pt x="775" y="614"/>
                  </a:cubicBezTo>
                  <a:cubicBezTo>
                    <a:pt x="795" y="583"/>
                    <a:pt x="837" y="573"/>
                    <a:pt x="868" y="552"/>
                  </a:cubicBezTo>
                  <a:cubicBezTo>
                    <a:pt x="931" y="479"/>
                    <a:pt x="848" y="406"/>
                    <a:pt x="795" y="364"/>
                  </a:cubicBezTo>
                  <a:cubicBezTo>
                    <a:pt x="712" y="312"/>
                    <a:pt x="629" y="260"/>
                    <a:pt x="535" y="229"/>
                  </a:cubicBezTo>
                  <a:cubicBezTo>
                    <a:pt x="493" y="219"/>
                    <a:pt x="452" y="208"/>
                    <a:pt x="400" y="208"/>
                  </a:cubicBezTo>
                  <a:cubicBezTo>
                    <a:pt x="358" y="208"/>
                    <a:pt x="306" y="219"/>
                    <a:pt x="264" y="229"/>
                  </a:cubicBezTo>
                  <a:cubicBezTo>
                    <a:pt x="212" y="250"/>
                    <a:pt x="160" y="260"/>
                    <a:pt x="118" y="250"/>
                  </a:cubicBezTo>
                  <a:cubicBezTo>
                    <a:pt x="87" y="250"/>
                    <a:pt x="56" y="219"/>
                    <a:pt x="45" y="198"/>
                  </a:cubicBezTo>
                  <a:cubicBezTo>
                    <a:pt x="25" y="167"/>
                    <a:pt x="25" y="135"/>
                    <a:pt x="45" y="114"/>
                  </a:cubicBezTo>
                  <a:cubicBezTo>
                    <a:pt x="77" y="94"/>
                    <a:pt x="118" y="104"/>
                    <a:pt x="150" y="104"/>
                  </a:cubicBezTo>
                  <a:cubicBezTo>
                    <a:pt x="181" y="114"/>
                    <a:pt x="212" y="114"/>
                    <a:pt x="243" y="94"/>
                  </a:cubicBezTo>
                  <a:cubicBezTo>
                    <a:pt x="254" y="94"/>
                    <a:pt x="254" y="94"/>
                    <a:pt x="254" y="83"/>
                  </a:cubicBezTo>
                  <a:cubicBezTo>
                    <a:pt x="233" y="52"/>
                    <a:pt x="212" y="21"/>
                    <a:pt x="170" y="0"/>
                  </a:cubicBezTo>
                  <a:cubicBezTo>
                    <a:pt x="170" y="0"/>
                    <a:pt x="160" y="0"/>
                    <a:pt x="170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4"/>
            <p:cNvSpPr/>
            <p:nvPr/>
          </p:nvSpPr>
          <p:spPr>
            <a:xfrm>
              <a:off x="602789" y="2178212"/>
              <a:ext cx="2429654" cy="1991940"/>
            </a:xfrm>
            <a:custGeom>
              <a:rect b="b" l="l" r="r" t="t"/>
              <a:pathLst>
                <a:path extrusionOk="0" h="8155" w="9947">
                  <a:moveTo>
                    <a:pt x="354" y="2749"/>
                  </a:moveTo>
                  <a:lnTo>
                    <a:pt x="354" y="2749"/>
                  </a:lnTo>
                  <a:cubicBezTo>
                    <a:pt x="0" y="3093"/>
                    <a:pt x="0" y="3093"/>
                    <a:pt x="0" y="3093"/>
                  </a:cubicBezTo>
                  <a:cubicBezTo>
                    <a:pt x="1427" y="5936"/>
                    <a:pt x="1427" y="5936"/>
                    <a:pt x="1427" y="5936"/>
                  </a:cubicBezTo>
                  <a:cubicBezTo>
                    <a:pt x="2417" y="8155"/>
                    <a:pt x="2417" y="8155"/>
                    <a:pt x="2417" y="8155"/>
                  </a:cubicBezTo>
                  <a:cubicBezTo>
                    <a:pt x="2417" y="8155"/>
                    <a:pt x="5469" y="6759"/>
                    <a:pt x="5771" y="6739"/>
                  </a:cubicBezTo>
                  <a:cubicBezTo>
                    <a:pt x="6073" y="6718"/>
                    <a:pt x="6146" y="6718"/>
                    <a:pt x="6146" y="6718"/>
                  </a:cubicBezTo>
                  <a:cubicBezTo>
                    <a:pt x="6146" y="6718"/>
                    <a:pt x="6344" y="6530"/>
                    <a:pt x="6552" y="6457"/>
                  </a:cubicBezTo>
                  <a:cubicBezTo>
                    <a:pt x="6761" y="6395"/>
                    <a:pt x="9114" y="5676"/>
                    <a:pt x="9510" y="5593"/>
                  </a:cubicBezTo>
                  <a:cubicBezTo>
                    <a:pt x="9905" y="5520"/>
                    <a:pt x="9947" y="5509"/>
                    <a:pt x="9947" y="5509"/>
                  </a:cubicBezTo>
                  <a:cubicBezTo>
                    <a:pt x="9947" y="5509"/>
                    <a:pt x="9270" y="3051"/>
                    <a:pt x="9176" y="2353"/>
                  </a:cubicBezTo>
                  <a:cubicBezTo>
                    <a:pt x="9083" y="1667"/>
                    <a:pt x="8739" y="115"/>
                    <a:pt x="8676" y="73"/>
                  </a:cubicBezTo>
                  <a:cubicBezTo>
                    <a:pt x="8624" y="21"/>
                    <a:pt x="8187" y="0"/>
                    <a:pt x="8187" y="0"/>
                  </a:cubicBezTo>
                  <a:lnTo>
                    <a:pt x="354" y="2749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44"/>
            <p:cNvSpPr/>
            <p:nvPr/>
          </p:nvSpPr>
          <p:spPr>
            <a:xfrm>
              <a:off x="656282" y="2095896"/>
              <a:ext cx="2259161" cy="1919151"/>
            </a:xfrm>
            <a:custGeom>
              <a:rect b="b" l="l" r="r" t="t"/>
              <a:pathLst>
                <a:path extrusionOk="0" h="7857" w="9249">
                  <a:moveTo>
                    <a:pt x="3854" y="1285"/>
                  </a:moveTo>
                  <a:lnTo>
                    <a:pt x="3854" y="1285"/>
                  </a:lnTo>
                  <a:cubicBezTo>
                    <a:pt x="3198" y="1233"/>
                    <a:pt x="2479" y="1285"/>
                    <a:pt x="1948" y="1504"/>
                  </a:cubicBezTo>
                  <a:cubicBezTo>
                    <a:pt x="1417" y="1733"/>
                    <a:pt x="917" y="2004"/>
                    <a:pt x="729" y="2149"/>
                  </a:cubicBezTo>
                  <a:cubicBezTo>
                    <a:pt x="552" y="2306"/>
                    <a:pt x="0" y="2888"/>
                    <a:pt x="0" y="2888"/>
                  </a:cubicBezTo>
                  <a:cubicBezTo>
                    <a:pt x="1333" y="5482"/>
                    <a:pt x="1333" y="5482"/>
                    <a:pt x="1333" y="5482"/>
                  </a:cubicBezTo>
                  <a:cubicBezTo>
                    <a:pt x="1875" y="6669"/>
                    <a:pt x="1875" y="6669"/>
                    <a:pt x="1875" y="6669"/>
                  </a:cubicBezTo>
                  <a:cubicBezTo>
                    <a:pt x="2323" y="7857"/>
                    <a:pt x="2323" y="7857"/>
                    <a:pt x="2323" y="7857"/>
                  </a:cubicBezTo>
                  <a:cubicBezTo>
                    <a:pt x="2323" y="7857"/>
                    <a:pt x="2615" y="7492"/>
                    <a:pt x="3021" y="7263"/>
                  </a:cubicBezTo>
                  <a:cubicBezTo>
                    <a:pt x="3427" y="7034"/>
                    <a:pt x="4792" y="6534"/>
                    <a:pt x="4792" y="6534"/>
                  </a:cubicBezTo>
                  <a:cubicBezTo>
                    <a:pt x="5698" y="6409"/>
                    <a:pt x="5698" y="6409"/>
                    <a:pt x="5698" y="6409"/>
                  </a:cubicBezTo>
                  <a:cubicBezTo>
                    <a:pt x="5698" y="6409"/>
                    <a:pt x="6448" y="6013"/>
                    <a:pt x="6957" y="5805"/>
                  </a:cubicBezTo>
                  <a:cubicBezTo>
                    <a:pt x="7457" y="5607"/>
                    <a:pt x="8176" y="5471"/>
                    <a:pt x="8176" y="5471"/>
                  </a:cubicBezTo>
                  <a:cubicBezTo>
                    <a:pt x="8176" y="5471"/>
                    <a:pt x="8728" y="5398"/>
                    <a:pt x="8905" y="5409"/>
                  </a:cubicBezTo>
                  <a:cubicBezTo>
                    <a:pt x="9072" y="5419"/>
                    <a:pt x="9249" y="5461"/>
                    <a:pt x="9249" y="5461"/>
                  </a:cubicBezTo>
                  <a:cubicBezTo>
                    <a:pt x="8791" y="3940"/>
                    <a:pt x="8791" y="3940"/>
                    <a:pt x="8791" y="3940"/>
                  </a:cubicBezTo>
                  <a:cubicBezTo>
                    <a:pt x="8291" y="1879"/>
                    <a:pt x="8291" y="1879"/>
                    <a:pt x="8291" y="1879"/>
                  </a:cubicBezTo>
                  <a:cubicBezTo>
                    <a:pt x="7905" y="108"/>
                    <a:pt x="7905" y="108"/>
                    <a:pt x="7905" y="108"/>
                  </a:cubicBezTo>
                  <a:cubicBezTo>
                    <a:pt x="6957" y="-90"/>
                    <a:pt x="6177" y="-7"/>
                    <a:pt x="5448" y="285"/>
                  </a:cubicBezTo>
                  <a:cubicBezTo>
                    <a:pt x="4708" y="577"/>
                    <a:pt x="3854" y="1285"/>
                    <a:pt x="3854" y="1285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44"/>
            <p:cNvSpPr/>
            <p:nvPr/>
          </p:nvSpPr>
          <p:spPr>
            <a:xfrm>
              <a:off x="1226146" y="3419310"/>
              <a:ext cx="1702004" cy="651686"/>
            </a:xfrm>
            <a:custGeom>
              <a:rect b="b" l="l" r="r" t="t"/>
              <a:pathLst>
                <a:path extrusionOk="0" h="2668" w="6968">
                  <a:moveTo>
                    <a:pt x="0" y="2470"/>
                  </a:moveTo>
                  <a:lnTo>
                    <a:pt x="0" y="2470"/>
                  </a:lnTo>
                  <a:cubicBezTo>
                    <a:pt x="32" y="2491"/>
                    <a:pt x="94" y="2668"/>
                    <a:pt x="94" y="2668"/>
                  </a:cubicBezTo>
                  <a:cubicBezTo>
                    <a:pt x="1646" y="1897"/>
                    <a:pt x="1646" y="1897"/>
                    <a:pt x="1646" y="1897"/>
                  </a:cubicBezTo>
                  <a:lnTo>
                    <a:pt x="3427" y="1230"/>
                  </a:lnTo>
                  <a:cubicBezTo>
                    <a:pt x="3584" y="1178"/>
                    <a:pt x="6374" y="251"/>
                    <a:pt x="6968" y="251"/>
                  </a:cubicBezTo>
                  <a:cubicBezTo>
                    <a:pt x="6853" y="33"/>
                    <a:pt x="6853" y="33"/>
                    <a:pt x="6853" y="33"/>
                  </a:cubicBezTo>
                  <a:cubicBezTo>
                    <a:pt x="5999" y="-124"/>
                    <a:pt x="4812" y="324"/>
                    <a:pt x="4500" y="439"/>
                  </a:cubicBezTo>
                  <a:cubicBezTo>
                    <a:pt x="4188" y="543"/>
                    <a:pt x="3615" y="741"/>
                    <a:pt x="3521" y="835"/>
                  </a:cubicBezTo>
                  <a:cubicBezTo>
                    <a:pt x="3427" y="928"/>
                    <a:pt x="3334" y="1012"/>
                    <a:pt x="3334" y="1012"/>
                  </a:cubicBezTo>
                  <a:cubicBezTo>
                    <a:pt x="3334" y="1012"/>
                    <a:pt x="3271" y="897"/>
                    <a:pt x="2302" y="1199"/>
                  </a:cubicBezTo>
                  <a:cubicBezTo>
                    <a:pt x="1344" y="1501"/>
                    <a:pt x="854" y="1730"/>
                    <a:pt x="604" y="1918"/>
                  </a:cubicBezTo>
                  <a:cubicBezTo>
                    <a:pt x="344" y="2116"/>
                    <a:pt x="0" y="2470"/>
                    <a:pt x="0" y="247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44"/>
            <p:cNvSpPr/>
            <p:nvPr/>
          </p:nvSpPr>
          <p:spPr>
            <a:xfrm>
              <a:off x="656282" y="2398293"/>
              <a:ext cx="950904" cy="410601"/>
            </a:xfrm>
            <a:custGeom>
              <a:rect b="b" l="l" r="r" t="t"/>
              <a:pathLst>
                <a:path extrusionOk="0" h="1681" w="3893">
                  <a:moveTo>
                    <a:pt x="10" y="1681"/>
                  </a:moveTo>
                  <a:lnTo>
                    <a:pt x="10" y="1681"/>
                  </a:lnTo>
                  <a:cubicBezTo>
                    <a:pt x="167" y="1452"/>
                    <a:pt x="354" y="1245"/>
                    <a:pt x="573" y="1068"/>
                  </a:cubicBezTo>
                  <a:cubicBezTo>
                    <a:pt x="792" y="880"/>
                    <a:pt x="1031" y="724"/>
                    <a:pt x="1281" y="578"/>
                  </a:cubicBezTo>
                  <a:cubicBezTo>
                    <a:pt x="1542" y="443"/>
                    <a:pt x="1812" y="328"/>
                    <a:pt x="2094" y="245"/>
                  </a:cubicBezTo>
                  <a:cubicBezTo>
                    <a:pt x="2365" y="161"/>
                    <a:pt x="2656" y="99"/>
                    <a:pt x="2948" y="68"/>
                  </a:cubicBezTo>
                  <a:cubicBezTo>
                    <a:pt x="3219" y="36"/>
                    <a:pt x="3500" y="36"/>
                    <a:pt x="3781" y="68"/>
                  </a:cubicBezTo>
                  <a:cubicBezTo>
                    <a:pt x="3802" y="68"/>
                    <a:pt x="3812" y="78"/>
                    <a:pt x="3833" y="78"/>
                  </a:cubicBezTo>
                  <a:cubicBezTo>
                    <a:pt x="3844" y="78"/>
                    <a:pt x="3865" y="78"/>
                    <a:pt x="3885" y="68"/>
                  </a:cubicBezTo>
                  <a:cubicBezTo>
                    <a:pt x="3896" y="68"/>
                    <a:pt x="3896" y="47"/>
                    <a:pt x="3885" y="47"/>
                  </a:cubicBezTo>
                  <a:cubicBezTo>
                    <a:pt x="3865" y="36"/>
                    <a:pt x="3854" y="36"/>
                    <a:pt x="3833" y="26"/>
                  </a:cubicBezTo>
                  <a:cubicBezTo>
                    <a:pt x="3812" y="26"/>
                    <a:pt x="3802" y="26"/>
                    <a:pt x="3781" y="26"/>
                  </a:cubicBezTo>
                  <a:cubicBezTo>
                    <a:pt x="3750" y="16"/>
                    <a:pt x="3708" y="16"/>
                    <a:pt x="3677" y="16"/>
                  </a:cubicBezTo>
                  <a:cubicBezTo>
                    <a:pt x="3604" y="5"/>
                    <a:pt x="3542" y="5"/>
                    <a:pt x="3469" y="5"/>
                  </a:cubicBezTo>
                  <a:cubicBezTo>
                    <a:pt x="3323" y="-5"/>
                    <a:pt x="3187" y="5"/>
                    <a:pt x="3042" y="16"/>
                  </a:cubicBezTo>
                  <a:cubicBezTo>
                    <a:pt x="2750" y="36"/>
                    <a:pt x="2458" y="89"/>
                    <a:pt x="2177" y="172"/>
                  </a:cubicBezTo>
                  <a:cubicBezTo>
                    <a:pt x="1896" y="255"/>
                    <a:pt x="1615" y="370"/>
                    <a:pt x="1354" y="505"/>
                  </a:cubicBezTo>
                  <a:cubicBezTo>
                    <a:pt x="1094" y="641"/>
                    <a:pt x="854" y="797"/>
                    <a:pt x="625" y="984"/>
                  </a:cubicBezTo>
                  <a:cubicBezTo>
                    <a:pt x="417" y="1161"/>
                    <a:pt x="219" y="1358"/>
                    <a:pt x="62" y="1588"/>
                  </a:cubicBezTo>
                  <a:cubicBezTo>
                    <a:pt x="42" y="1619"/>
                    <a:pt x="21" y="1650"/>
                    <a:pt x="0" y="1681"/>
                  </a:cubicBezTo>
                  <a:lnTo>
                    <a:pt x="10" y="168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44"/>
            <p:cNvSpPr/>
            <p:nvPr/>
          </p:nvSpPr>
          <p:spPr>
            <a:xfrm>
              <a:off x="1220528" y="3656244"/>
              <a:ext cx="822423" cy="371031"/>
            </a:xfrm>
            <a:custGeom>
              <a:rect b="b" l="l" r="r" t="t"/>
              <a:pathLst>
                <a:path extrusionOk="0" h="1519" w="3367">
                  <a:moveTo>
                    <a:pt x="3367" y="42"/>
                  </a:moveTo>
                  <a:lnTo>
                    <a:pt x="3367" y="42"/>
                  </a:lnTo>
                  <a:cubicBezTo>
                    <a:pt x="3346" y="31"/>
                    <a:pt x="3325" y="21"/>
                    <a:pt x="3305" y="10"/>
                  </a:cubicBezTo>
                  <a:cubicBezTo>
                    <a:pt x="3273" y="10"/>
                    <a:pt x="3242" y="0"/>
                    <a:pt x="3221" y="0"/>
                  </a:cubicBezTo>
                  <a:cubicBezTo>
                    <a:pt x="3159" y="0"/>
                    <a:pt x="3107" y="0"/>
                    <a:pt x="3044" y="10"/>
                  </a:cubicBezTo>
                  <a:cubicBezTo>
                    <a:pt x="2930" y="31"/>
                    <a:pt x="2825" y="63"/>
                    <a:pt x="2711" y="94"/>
                  </a:cubicBezTo>
                  <a:cubicBezTo>
                    <a:pt x="2471" y="167"/>
                    <a:pt x="2232" y="250"/>
                    <a:pt x="1992" y="323"/>
                  </a:cubicBezTo>
                  <a:cubicBezTo>
                    <a:pt x="1752" y="406"/>
                    <a:pt x="1523" y="500"/>
                    <a:pt x="1294" y="604"/>
                  </a:cubicBezTo>
                  <a:cubicBezTo>
                    <a:pt x="1065" y="698"/>
                    <a:pt x="836" y="813"/>
                    <a:pt x="627" y="948"/>
                  </a:cubicBezTo>
                  <a:cubicBezTo>
                    <a:pt x="419" y="1073"/>
                    <a:pt x="221" y="1229"/>
                    <a:pt x="55" y="1417"/>
                  </a:cubicBezTo>
                  <a:cubicBezTo>
                    <a:pt x="44" y="1438"/>
                    <a:pt x="23" y="1469"/>
                    <a:pt x="2" y="1490"/>
                  </a:cubicBezTo>
                  <a:cubicBezTo>
                    <a:pt x="-8" y="1510"/>
                    <a:pt x="23" y="1531"/>
                    <a:pt x="34" y="1510"/>
                  </a:cubicBezTo>
                  <a:cubicBezTo>
                    <a:pt x="75" y="1469"/>
                    <a:pt x="117" y="1417"/>
                    <a:pt x="159" y="1375"/>
                  </a:cubicBezTo>
                  <a:cubicBezTo>
                    <a:pt x="200" y="1333"/>
                    <a:pt x="242" y="1281"/>
                    <a:pt x="284" y="1250"/>
                  </a:cubicBezTo>
                  <a:cubicBezTo>
                    <a:pt x="377" y="1167"/>
                    <a:pt x="482" y="1094"/>
                    <a:pt x="575" y="1031"/>
                  </a:cubicBezTo>
                  <a:cubicBezTo>
                    <a:pt x="784" y="896"/>
                    <a:pt x="1002" y="781"/>
                    <a:pt x="1221" y="677"/>
                  </a:cubicBezTo>
                  <a:cubicBezTo>
                    <a:pt x="1450" y="573"/>
                    <a:pt x="1680" y="479"/>
                    <a:pt x="1919" y="396"/>
                  </a:cubicBezTo>
                  <a:cubicBezTo>
                    <a:pt x="2148" y="313"/>
                    <a:pt x="2377" y="240"/>
                    <a:pt x="2617" y="167"/>
                  </a:cubicBezTo>
                  <a:cubicBezTo>
                    <a:pt x="2732" y="125"/>
                    <a:pt x="2836" y="94"/>
                    <a:pt x="2950" y="63"/>
                  </a:cubicBezTo>
                  <a:cubicBezTo>
                    <a:pt x="3065" y="42"/>
                    <a:pt x="3180" y="21"/>
                    <a:pt x="3294" y="42"/>
                  </a:cubicBezTo>
                  <a:cubicBezTo>
                    <a:pt x="3315" y="42"/>
                    <a:pt x="3346" y="42"/>
                    <a:pt x="3367" y="52"/>
                  </a:cubicBezTo>
                  <a:lnTo>
                    <a:pt x="3367" y="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44"/>
            <p:cNvSpPr/>
            <p:nvPr/>
          </p:nvSpPr>
          <p:spPr>
            <a:xfrm>
              <a:off x="663854" y="2796196"/>
              <a:ext cx="570347" cy="1244505"/>
            </a:xfrm>
            <a:custGeom>
              <a:rect b="b" l="l" r="r" t="t"/>
              <a:pathLst>
                <a:path extrusionOk="0" h="5095" w="2335">
                  <a:moveTo>
                    <a:pt x="0" y="0"/>
                  </a:moveTo>
                  <a:lnTo>
                    <a:pt x="0" y="0"/>
                  </a:lnTo>
                  <a:cubicBezTo>
                    <a:pt x="31" y="84"/>
                    <a:pt x="73" y="167"/>
                    <a:pt x="115" y="240"/>
                  </a:cubicBezTo>
                  <a:cubicBezTo>
                    <a:pt x="156" y="323"/>
                    <a:pt x="198" y="406"/>
                    <a:pt x="240" y="490"/>
                  </a:cubicBezTo>
                  <a:cubicBezTo>
                    <a:pt x="313" y="656"/>
                    <a:pt x="396" y="813"/>
                    <a:pt x="479" y="979"/>
                  </a:cubicBezTo>
                  <a:cubicBezTo>
                    <a:pt x="646" y="1302"/>
                    <a:pt x="802" y="1636"/>
                    <a:pt x="969" y="1959"/>
                  </a:cubicBezTo>
                  <a:cubicBezTo>
                    <a:pt x="1125" y="2281"/>
                    <a:pt x="1302" y="2604"/>
                    <a:pt x="1448" y="2938"/>
                  </a:cubicBezTo>
                  <a:cubicBezTo>
                    <a:pt x="1604" y="3261"/>
                    <a:pt x="1729" y="3594"/>
                    <a:pt x="1854" y="3927"/>
                  </a:cubicBezTo>
                  <a:cubicBezTo>
                    <a:pt x="1979" y="4271"/>
                    <a:pt x="2115" y="4615"/>
                    <a:pt x="2240" y="4948"/>
                  </a:cubicBezTo>
                  <a:cubicBezTo>
                    <a:pt x="2261" y="5000"/>
                    <a:pt x="2281" y="5042"/>
                    <a:pt x="2292" y="5084"/>
                  </a:cubicBezTo>
                  <a:cubicBezTo>
                    <a:pt x="2302" y="5104"/>
                    <a:pt x="2344" y="5094"/>
                    <a:pt x="2334" y="5073"/>
                  </a:cubicBezTo>
                  <a:cubicBezTo>
                    <a:pt x="2323" y="5042"/>
                    <a:pt x="2313" y="5011"/>
                    <a:pt x="2302" y="4990"/>
                  </a:cubicBezTo>
                  <a:cubicBezTo>
                    <a:pt x="2292" y="4979"/>
                    <a:pt x="2281" y="4979"/>
                    <a:pt x="2281" y="4990"/>
                  </a:cubicBezTo>
                  <a:cubicBezTo>
                    <a:pt x="2281" y="5021"/>
                    <a:pt x="2292" y="5052"/>
                    <a:pt x="2292" y="5084"/>
                  </a:cubicBezTo>
                  <a:cubicBezTo>
                    <a:pt x="2302" y="5073"/>
                    <a:pt x="2323" y="5073"/>
                    <a:pt x="2334" y="5073"/>
                  </a:cubicBezTo>
                  <a:cubicBezTo>
                    <a:pt x="2302" y="4979"/>
                    <a:pt x="2271" y="4896"/>
                    <a:pt x="2240" y="4813"/>
                  </a:cubicBezTo>
                  <a:cubicBezTo>
                    <a:pt x="2209" y="4729"/>
                    <a:pt x="2167" y="4646"/>
                    <a:pt x="2136" y="4552"/>
                  </a:cubicBezTo>
                  <a:cubicBezTo>
                    <a:pt x="2073" y="4386"/>
                    <a:pt x="2011" y="4209"/>
                    <a:pt x="1938" y="4042"/>
                  </a:cubicBezTo>
                  <a:cubicBezTo>
                    <a:pt x="1813" y="3709"/>
                    <a:pt x="1698" y="3365"/>
                    <a:pt x="1542" y="3042"/>
                  </a:cubicBezTo>
                  <a:cubicBezTo>
                    <a:pt x="1396" y="2719"/>
                    <a:pt x="1229" y="2396"/>
                    <a:pt x="1073" y="2073"/>
                  </a:cubicBezTo>
                  <a:cubicBezTo>
                    <a:pt x="906" y="1750"/>
                    <a:pt x="740" y="1427"/>
                    <a:pt x="573" y="1094"/>
                  </a:cubicBezTo>
                  <a:cubicBezTo>
                    <a:pt x="406" y="771"/>
                    <a:pt x="250" y="438"/>
                    <a:pt x="73" y="115"/>
                  </a:cubicBezTo>
                  <a:cubicBezTo>
                    <a:pt x="52" y="73"/>
                    <a:pt x="31" y="42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44"/>
            <p:cNvSpPr/>
            <p:nvPr/>
          </p:nvSpPr>
          <p:spPr>
            <a:xfrm>
              <a:off x="601079" y="2849690"/>
              <a:ext cx="592330" cy="1309966"/>
            </a:xfrm>
            <a:custGeom>
              <a:rect b="b" l="l" r="r" t="t"/>
              <a:pathLst>
                <a:path extrusionOk="0" h="5363" w="2425">
                  <a:moveTo>
                    <a:pt x="361" y="0"/>
                  </a:moveTo>
                  <a:lnTo>
                    <a:pt x="361" y="0"/>
                  </a:lnTo>
                  <a:cubicBezTo>
                    <a:pt x="268" y="52"/>
                    <a:pt x="195" y="125"/>
                    <a:pt x="111" y="187"/>
                  </a:cubicBezTo>
                  <a:cubicBezTo>
                    <a:pt x="80" y="219"/>
                    <a:pt x="38" y="240"/>
                    <a:pt x="18" y="281"/>
                  </a:cubicBezTo>
                  <a:cubicBezTo>
                    <a:pt x="-3" y="323"/>
                    <a:pt x="-3" y="365"/>
                    <a:pt x="7" y="396"/>
                  </a:cubicBezTo>
                  <a:cubicBezTo>
                    <a:pt x="28" y="448"/>
                    <a:pt x="49" y="490"/>
                    <a:pt x="70" y="531"/>
                  </a:cubicBezTo>
                  <a:cubicBezTo>
                    <a:pt x="91" y="573"/>
                    <a:pt x="111" y="625"/>
                    <a:pt x="132" y="667"/>
                  </a:cubicBezTo>
                  <a:cubicBezTo>
                    <a:pt x="174" y="750"/>
                    <a:pt x="216" y="844"/>
                    <a:pt x="257" y="937"/>
                  </a:cubicBezTo>
                  <a:cubicBezTo>
                    <a:pt x="424" y="1292"/>
                    <a:pt x="601" y="1646"/>
                    <a:pt x="788" y="2000"/>
                  </a:cubicBezTo>
                  <a:cubicBezTo>
                    <a:pt x="976" y="2344"/>
                    <a:pt x="1153" y="2698"/>
                    <a:pt x="1341" y="3052"/>
                  </a:cubicBezTo>
                  <a:cubicBezTo>
                    <a:pt x="1518" y="3406"/>
                    <a:pt x="1695" y="3750"/>
                    <a:pt x="1872" y="4115"/>
                  </a:cubicBezTo>
                  <a:cubicBezTo>
                    <a:pt x="2038" y="4469"/>
                    <a:pt x="2195" y="4833"/>
                    <a:pt x="2330" y="5208"/>
                  </a:cubicBezTo>
                  <a:cubicBezTo>
                    <a:pt x="2351" y="5260"/>
                    <a:pt x="2361" y="5302"/>
                    <a:pt x="2382" y="5344"/>
                  </a:cubicBezTo>
                  <a:cubicBezTo>
                    <a:pt x="2393" y="5375"/>
                    <a:pt x="2434" y="5365"/>
                    <a:pt x="2424" y="5333"/>
                  </a:cubicBezTo>
                  <a:cubicBezTo>
                    <a:pt x="2288" y="4969"/>
                    <a:pt x="2143" y="4615"/>
                    <a:pt x="1986" y="4260"/>
                  </a:cubicBezTo>
                  <a:cubicBezTo>
                    <a:pt x="1820" y="3906"/>
                    <a:pt x="1643" y="3552"/>
                    <a:pt x="1466" y="3208"/>
                  </a:cubicBezTo>
                  <a:cubicBezTo>
                    <a:pt x="1288" y="2854"/>
                    <a:pt x="1111" y="2510"/>
                    <a:pt x="924" y="2167"/>
                  </a:cubicBezTo>
                  <a:cubicBezTo>
                    <a:pt x="747" y="1823"/>
                    <a:pt x="559" y="1479"/>
                    <a:pt x="393" y="1125"/>
                  </a:cubicBezTo>
                  <a:cubicBezTo>
                    <a:pt x="299" y="948"/>
                    <a:pt x="216" y="771"/>
                    <a:pt x="132" y="594"/>
                  </a:cubicBezTo>
                  <a:cubicBezTo>
                    <a:pt x="111" y="552"/>
                    <a:pt x="91" y="510"/>
                    <a:pt x="70" y="458"/>
                  </a:cubicBezTo>
                  <a:cubicBezTo>
                    <a:pt x="59" y="417"/>
                    <a:pt x="18" y="365"/>
                    <a:pt x="38" y="312"/>
                  </a:cubicBezTo>
                  <a:cubicBezTo>
                    <a:pt x="49" y="271"/>
                    <a:pt x="101" y="240"/>
                    <a:pt x="132" y="219"/>
                  </a:cubicBezTo>
                  <a:cubicBezTo>
                    <a:pt x="174" y="177"/>
                    <a:pt x="216" y="146"/>
                    <a:pt x="247" y="115"/>
                  </a:cubicBezTo>
                  <a:cubicBezTo>
                    <a:pt x="288" y="73"/>
                    <a:pt x="330" y="42"/>
                    <a:pt x="36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44"/>
            <p:cNvSpPr/>
            <p:nvPr/>
          </p:nvSpPr>
          <p:spPr>
            <a:xfrm>
              <a:off x="1232741" y="3722439"/>
              <a:ext cx="826576" cy="353688"/>
            </a:xfrm>
            <a:custGeom>
              <a:rect b="b" l="l" r="r" t="t"/>
              <a:pathLst>
                <a:path extrusionOk="0" h="1448" w="3384">
                  <a:moveTo>
                    <a:pt x="15" y="1198"/>
                  </a:moveTo>
                  <a:lnTo>
                    <a:pt x="15" y="1198"/>
                  </a:lnTo>
                  <a:cubicBezTo>
                    <a:pt x="5" y="1208"/>
                    <a:pt x="5" y="1219"/>
                    <a:pt x="5" y="1229"/>
                  </a:cubicBezTo>
                  <a:cubicBezTo>
                    <a:pt x="-6" y="1239"/>
                    <a:pt x="5" y="1250"/>
                    <a:pt x="5" y="1260"/>
                  </a:cubicBezTo>
                  <a:cubicBezTo>
                    <a:pt x="5" y="1281"/>
                    <a:pt x="5" y="1302"/>
                    <a:pt x="5" y="1323"/>
                  </a:cubicBezTo>
                  <a:cubicBezTo>
                    <a:pt x="15" y="1364"/>
                    <a:pt x="36" y="1406"/>
                    <a:pt x="57" y="1437"/>
                  </a:cubicBezTo>
                  <a:cubicBezTo>
                    <a:pt x="57" y="1448"/>
                    <a:pt x="67" y="1448"/>
                    <a:pt x="77" y="1448"/>
                  </a:cubicBezTo>
                  <a:cubicBezTo>
                    <a:pt x="275" y="1333"/>
                    <a:pt x="484" y="1229"/>
                    <a:pt x="692" y="1114"/>
                  </a:cubicBezTo>
                  <a:cubicBezTo>
                    <a:pt x="900" y="1010"/>
                    <a:pt x="1109" y="906"/>
                    <a:pt x="1327" y="812"/>
                  </a:cubicBezTo>
                  <a:cubicBezTo>
                    <a:pt x="1536" y="719"/>
                    <a:pt x="1755" y="625"/>
                    <a:pt x="1973" y="542"/>
                  </a:cubicBezTo>
                  <a:cubicBezTo>
                    <a:pt x="2192" y="448"/>
                    <a:pt x="2411" y="364"/>
                    <a:pt x="2630" y="292"/>
                  </a:cubicBezTo>
                  <a:cubicBezTo>
                    <a:pt x="2848" y="208"/>
                    <a:pt x="3067" y="135"/>
                    <a:pt x="3296" y="62"/>
                  </a:cubicBezTo>
                  <a:cubicBezTo>
                    <a:pt x="3317" y="52"/>
                    <a:pt x="3348" y="42"/>
                    <a:pt x="3369" y="31"/>
                  </a:cubicBezTo>
                  <a:cubicBezTo>
                    <a:pt x="3390" y="31"/>
                    <a:pt x="3390" y="0"/>
                    <a:pt x="3369" y="0"/>
                  </a:cubicBezTo>
                  <a:cubicBezTo>
                    <a:pt x="3307" y="21"/>
                    <a:pt x="3255" y="31"/>
                    <a:pt x="3192" y="52"/>
                  </a:cubicBezTo>
                  <a:cubicBezTo>
                    <a:pt x="3140" y="73"/>
                    <a:pt x="3088" y="83"/>
                    <a:pt x="3025" y="104"/>
                  </a:cubicBezTo>
                  <a:cubicBezTo>
                    <a:pt x="2911" y="146"/>
                    <a:pt x="2807" y="177"/>
                    <a:pt x="2692" y="219"/>
                  </a:cubicBezTo>
                  <a:cubicBezTo>
                    <a:pt x="2473" y="302"/>
                    <a:pt x="2255" y="385"/>
                    <a:pt x="2036" y="469"/>
                  </a:cubicBezTo>
                  <a:cubicBezTo>
                    <a:pt x="1817" y="552"/>
                    <a:pt x="1598" y="646"/>
                    <a:pt x="1390" y="750"/>
                  </a:cubicBezTo>
                  <a:cubicBezTo>
                    <a:pt x="1171" y="844"/>
                    <a:pt x="963" y="937"/>
                    <a:pt x="755" y="1052"/>
                  </a:cubicBezTo>
                  <a:cubicBezTo>
                    <a:pt x="546" y="1156"/>
                    <a:pt x="338" y="1260"/>
                    <a:pt x="130" y="1375"/>
                  </a:cubicBezTo>
                  <a:cubicBezTo>
                    <a:pt x="109" y="1396"/>
                    <a:pt x="88" y="1406"/>
                    <a:pt x="57" y="1427"/>
                  </a:cubicBezTo>
                  <a:cubicBezTo>
                    <a:pt x="67" y="1427"/>
                    <a:pt x="67" y="1427"/>
                    <a:pt x="77" y="1427"/>
                  </a:cubicBezTo>
                  <a:cubicBezTo>
                    <a:pt x="57" y="1396"/>
                    <a:pt x="46" y="1354"/>
                    <a:pt x="36" y="1312"/>
                  </a:cubicBezTo>
                  <a:cubicBezTo>
                    <a:pt x="36" y="1292"/>
                    <a:pt x="25" y="1271"/>
                    <a:pt x="25" y="1260"/>
                  </a:cubicBezTo>
                  <a:cubicBezTo>
                    <a:pt x="25" y="1250"/>
                    <a:pt x="25" y="1239"/>
                    <a:pt x="25" y="1229"/>
                  </a:cubicBezTo>
                  <a:cubicBezTo>
                    <a:pt x="25" y="1219"/>
                    <a:pt x="15" y="1208"/>
                    <a:pt x="15" y="11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44"/>
            <p:cNvSpPr/>
            <p:nvPr/>
          </p:nvSpPr>
          <p:spPr>
            <a:xfrm>
              <a:off x="1193170" y="3811595"/>
              <a:ext cx="915242" cy="358574"/>
            </a:xfrm>
            <a:custGeom>
              <a:rect b="b" l="l" r="r" t="t"/>
              <a:pathLst>
                <a:path extrusionOk="0" h="1468" w="3747">
                  <a:moveTo>
                    <a:pt x="0" y="1468"/>
                  </a:moveTo>
                  <a:lnTo>
                    <a:pt x="0" y="1468"/>
                  </a:lnTo>
                  <a:cubicBezTo>
                    <a:pt x="62" y="1447"/>
                    <a:pt x="114" y="1416"/>
                    <a:pt x="177" y="1385"/>
                  </a:cubicBezTo>
                  <a:cubicBezTo>
                    <a:pt x="229" y="1364"/>
                    <a:pt x="281" y="1333"/>
                    <a:pt x="344" y="1302"/>
                  </a:cubicBezTo>
                  <a:cubicBezTo>
                    <a:pt x="458" y="1239"/>
                    <a:pt x="573" y="1187"/>
                    <a:pt x="687" y="1135"/>
                  </a:cubicBezTo>
                  <a:cubicBezTo>
                    <a:pt x="927" y="1020"/>
                    <a:pt x="1156" y="916"/>
                    <a:pt x="1396" y="812"/>
                  </a:cubicBezTo>
                  <a:cubicBezTo>
                    <a:pt x="1635" y="718"/>
                    <a:pt x="1885" y="624"/>
                    <a:pt x="2135" y="531"/>
                  </a:cubicBezTo>
                  <a:cubicBezTo>
                    <a:pt x="2385" y="437"/>
                    <a:pt x="2635" y="343"/>
                    <a:pt x="2885" y="239"/>
                  </a:cubicBezTo>
                  <a:cubicBezTo>
                    <a:pt x="3010" y="197"/>
                    <a:pt x="3125" y="145"/>
                    <a:pt x="3250" y="104"/>
                  </a:cubicBezTo>
                  <a:cubicBezTo>
                    <a:pt x="3375" y="72"/>
                    <a:pt x="3500" y="41"/>
                    <a:pt x="3625" y="41"/>
                  </a:cubicBezTo>
                  <a:cubicBezTo>
                    <a:pt x="3656" y="41"/>
                    <a:pt x="3687" y="52"/>
                    <a:pt x="3719" y="52"/>
                  </a:cubicBezTo>
                  <a:cubicBezTo>
                    <a:pt x="3750" y="62"/>
                    <a:pt x="3760" y="20"/>
                    <a:pt x="3729" y="10"/>
                  </a:cubicBezTo>
                  <a:cubicBezTo>
                    <a:pt x="3479" y="-32"/>
                    <a:pt x="3219" y="72"/>
                    <a:pt x="2989" y="156"/>
                  </a:cubicBezTo>
                  <a:cubicBezTo>
                    <a:pt x="2729" y="260"/>
                    <a:pt x="2479" y="354"/>
                    <a:pt x="2219" y="447"/>
                  </a:cubicBezTo>
                  <a:cubicBezTo>
                    <a:pt x="1969" y="541"/>
                    <a:pt x="1719" y="635"/>
                    <a:pt x="1479" y="739"/>
                  </a:cubicBezTo>
                  <a:cubicBezTo>
                    <a:pt x="1239" y="843"/>
                    <a:pt x="1000" y="947"/>
                    <a:pt x="771" y="1052"/>
                  </a:cubicBezTo>
                  <a:cubicBezTo>
                    <a:pt x="531" y="1166"/>
                    <a:pt x="302" y="1281"/>
                    <a:pt x="73" y="1406"/>
                  </a:cubicBezTo>
                  <a:cubicBezTo>
                    <a:pt x="42" y="1427"/>
                    <a:pt x="21" y="1447"/>
                    <a:pt x="0" y="1458"/>
                  </a:cubicBezTo>
                  <a:lnTo>
                    <a:pt x="0" y="146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44"/>
            <p:cNvSpPr/>
            <p:nvPr/>
          </p:nvSpPr>
          <p:spPr>
            <a:xfrm>
              <a:off x="1600355" y="2088324"/>
              <a:ext cx="999512" cy="327553"/>
            </a:xfrm>
            <a:custGeom>
              <a:rect b="b" l="l" r="r" t="t"/>
              <a:pathLst>
                <a:path extrusionOk="0" h="1341" w="4092">
                  <a:moveTo>
                    <a:pt x="4092" y="160"/>
                  </a:moveTo>
                  <a:lnTo>
                    <a:pt x="4092" y="160"/>
                  </a:lnTo>
                  <a:cubicBezTo>
                    <a:pt x="3821" y="66"/>
                    <a:pt x="3551" y="14"/>
                    <a:pt x="3269" y="3"/>
                  </a:cubicBezTo>
                  <a:cubicBezTo>
                    <a:pt x="2978" y="-7"/>
                    <a:pt x="2687" y="14"/>
                    <a:pt x="2395" y="66"/>
                  </a:cubicBezTo>
                  <a:cubicBezTo>
                    <a:pt x="2104" y="118"/>
                    <a:pt x="1812" y="201"/>
                    <a:pt x="1531" y="316"/>
                  </a:cubicBezTo>
                  <a:cubicBezTo>
                    <a:pt x="1250" y="420"/>
                    <a:pt x="979" y="555"/>
                    <a:pt x="729" y="712"/>
                  </a:cubicBezTo>
                  <a:cubicBezTo>
                    <a:pt x="489" y="868"/>
                    <a:pt x="270" y="1035"/>
                    <a:pt x="62" y="1243"/>
                  </a:cubicBezTo>
                  <a:cubicBezTo>
                    <a:pt x="52" y="1253"/>
                    <a:pt x="41" y="1264"/>
                    <a:pt x="31" y="1274"/>
                  </a:cubicBezTo>
                  <a:cubicBezTo>
                    <a:pt x="20" y="1295"/>
                    <a:pt x="10" y="1305"/>
                    <a:pt x="0" y="1326"/>
                  </a:cubicBezTo>
                  <a:cubicBezTo>
                    <a:pt x="0" y="1337"/>
                    <a:pt x="10" y="1347"/>
                    <a:pt x="20" y="1337"/>
                  </a:cubicBezTo>
                  <a:cubicBezTo>
                    <a:pt x="31" y="1326"/>
                    <a:pt x="52" y="1326"/>
                    <a:pt x="62" y="1316"/>
                  </a:cubicBezTo>
                  <a:cubicBezTo>
                    <a:pt x="72" y="1295"/>
                    <a:pt x="93" y="1285"/>
                    <a:pt x="104" y="1274"/>
                  </a:cubicBezTo>
                  <a:cubicBezTo>
                    <a:pt x="125" y="1253"/>
                    <a:pt x="145" y="1222"/>
                    <a:pt x="177" y="1201"/>
                  </a:cubicBezTo>
                  <a:cubicBezTo>
                    <a:pt x="218" y="1149"/>
                    <a:pt x="270" y="1108"/>
                    <a:pt x="333" y="1066"/>
                  </a:cubicBezTo>
                  <a:cubicBezTo>
                    <a:pt x="437" y="972"/>
                    <a:pt x="552" y="889"/>
                    <a:pt x="666" y="805"/>
                  </a:cubicBezTo>
                  <a:cubicBezTo>
                    <a:pt x="916" y="639"/>
                    <a:pt x="1177" y="503"/>
                    <a:pt x="1447" y="389"/>
                  </a:cubicBezTo>
                  <a:cubicBezTo>
                    <a:pt x="1718" y="274"/>
                    <a:pt x="2000" y="191"/>
                    <a:pt x="2291" y="128"/>
                  </a:cubicBezTo>
                  <a:cubicBezTo>
                    <a:pt x="2583" y="66"/>
                    <a:pt x="2875" y="35"/>
                    <a:pt x="3165" y="35"/>
                  </a:cubicBezTo>
                  <a:cubicBezTo>
                    <a:pt x="3446" y="35"/>
                    <a:pt x="3728" y="66"/>
                    <a:pt x="3999" y="128"/>
                  </a:cubicBezTo>
                  <a:cubicBezTo>
                    <a:pt x="4030" y="139"/>
                    <a:pt x="4061" y="149"/>
                    <a:pt x="4092" y="1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44"/>
            <p:cNvSpPr/>
            <p:nvPr/>
          </p:nvSpPr>
          <p:spPr>
            <a:xfrm>
              <a:off x="2042959" y="3411005"/>
              <a:ext cx="876161" cy="257939"/>
            </a:xfrm>
            <a:custGeom>
              <a:rect b="b" l="l" r="r" t="t"/>
              <a:pathLst>
                <a:path extrusionOk="0" h="1056" w="3587">
                  <a:moveTo>
                    <a:pt x="0" y="1056"/>
                  </a:moveTo>
                  <a:lnTo>
                    <a:pt x="0" y="1056"/>
                  </a:lnTo>
                  <a:cubicBezTo>
                    <a:pt x="21" y="1035"/>
                    <a:pt x="31" y="1025"/>
                    <a:pt x="52" y="1004"/>
                  </a:cubicBezTo>
                  <a:cubicBezTo>
                    <a:pt x="63" y="994"/>
                    <a:pt x="83" y="973"/>
                    <a:pt x="94" y="962"/>
                  </a:cubicBezTo>
                  <a:cubicBezTo>
                    <a:pt x="135" y="931"/>
                    <a:pt x="177" y="900"/>
                    <a:pt x="219" y="879"/>
                  </a:cubicBezTo>
                  <a:cubicBezTo>
                    <a:pt x="302" y="827"/>
                    <a:pt x="396" y="785"/>
                    <a:pt x="479" y="744"/>
                  </a:cubicBezTo>
                  <a:cubicBezTo>
                    <a:pt x="708" y="650"/>
                    <a:pt x="938" y="567"/>
                    <a:pt x="1166" y="483"/>
                  </a:cubicBezTo>
                  <a:cubicBezTo>
                    <a:pt x="1405" y="400"/>
                    <a:pt x="1655" y="317"/>
                    <a:pt x="1905" y="244"/>
                  </a:cubicBezTo>
                  <a:cubicBezTo>
                    <a:pt x="2155" y="171"/>
                    <a:pt x="2405" y="119"/>
                    <a:pt x="2666" y="77"/>
                  </a:cubicBezTo>
                  <a:cubicBezTo>
                    <a:pt x="2937" y="35"/>
                    <a:pt x="3207" y="25"/>
                    <a:pt x="3468" y="77"/>
                  </a:cubicBezTo>
                  <a:cubicBezTo>
                    <a:pt x="3499" y="87"/>
                    <a:pt x="3530" y="87"/>
                    <a:pt x="3562" y="98"/>
                  </a:cubicBezTo>
                  <a:cubicBezTo>
                    <a:pt x="3593" y="98"/>
                    <a:pt x="3593" y="67"/>
                    <a:pt x="3572" y="56"/>
                  </a:cubicBezTo>
                  <a:cubicBezTo>
                    <a:pt x="3509" y="35"/>
                    <a:pt x="3447" y="25"/>
                    <a:pt x="3374" y="14"/>
                  </a:cubicBezTo>
                  <a:cubicBezTo>
                    <a:pt x="3312" y="4"/>
                    <a:pt x="3239" y="4"/>
                    <a:pt x="3176" y="4"/>
                  </a:cubicBezTo>
                  <a:cubicBezTo>
                    <a:pt x="3030" y="-6"/>
                    <a:pt x="2895" y="4"/>
                    <a:pt x="2759" y="25"/>
                  </a:cubicBezTo>
                  <a:cubicBezTo>
                    <a:pt x="2499" y="56"/>
                    <a:pt x="2239" y="108"/>
                    <a:pt x="1989" y="181"/>
                  </a:cubicBezTo>
                  <a:cubicBezTo>
                    <a:pt x="1728" y="244"/>
                    <a:pt x="1478" y="327"/>
                    <a:pt x="1228" y="421"/>
                  </a:cubicBezTo>
                  <a:cubicBezTo>
                    <a:pt x="990" y="504"/>
                    <a:pt x="750" y="598"/>
                    <a:pt x="521" y="692"/>
                  </a:cubicBezTo>
                  <a:cubicBezTo>
                    <a:pt x="427" y="723"/>
                    <a:pt x="333" y="764"/>
                    <a:pt x="250" y="817"/>
                  </a:cubicBezTo>
                  <a:cubicBezTo>
                    <a:pt x="208" y="837"/>
                    <a:pt x="167" y="869"/>
                    <a:pt x="125" y="900"/>
                  </a:cubicBezTo>
                  <a:cubicBezTo>
                    <a:pt x="94" y="931"/>
                    <a:pt x="52" y="962"/>
                    <a:pt x="31" y="994"/>
                  </a:cubicBezTo>
                  <a:cubicBezTo>
                    <a:pt x="10" y="1014"/>
                    <a:pt x="10" y="1025"/>
                    <a:pt x="0" y="1046"/>
                  </a:cubicBezTo>
                  <a:lnTo>
                    <a:pt x="0" y="105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44"/>
            <p:cNvSpPr/>
            <p:nvPr/>
          </p:nvSpPr>
          <p:spPr>
            <a:xfrm>
              <a:off x="2587175" y="2122276"/>
              <a:ext cx="339033" cy="1324866"/>
            </a:xfrm>
            <a:custGeom>
              <a:rect b="b" l="l" r="r" t="t"/>
              <a:pathLst>
                <a:path extrusionOk="0" h="5424" w="1388">
                  <a:moveTo>
                    <a:pt x="0" y="0"/>
                  </a:moveTo>
                  <a:lnTo>
                    <a:pt x="0" y="0"/>
                  </a:lnTo>
                  <a:cubicBezTo>
                    <a:pt x="11" y="177"/>
                    <a:pt x="63" y="354"/>
                    <a:pt x="94" y="531"/>
                  </a:cubicBezTo>
                  <a:cubicBezTo>
                    <a:pt x="136" y="708"/>
                    <a:pt x="167" y="885"/>
                    <a:pt x="209" y="1062"/>
                  </a:cubicBezTo>
                  <a:cubicBezTo>
                    <a:pt x="281" y="1427"/>
                    <a:pt x="354" y="1781"/>
                    <a:pt x="438" y="2146"/>
                  </a:cubicBezTo>
                  <a:cubicBezTo>
                    <a:pt x="511" y="2499"/>
                    <a:pt x="573" y="2853"/>
                    <a:pt x="656" y="3207"/>
                  </a:cubicBezTo>
                  <a:cubicBezTo>
                    <a:pt x="750" y="3551"/>
                    <a:pt x="854" y="3895"/>
                    <a:pt x="969" y="4238"/>
                  </a:cubicBezTo>
                  <a:cubicBezTo>
                    <a:pt x="1084" y="4582"/>
                    <a:pt x="1188" y="4936"/>
                    <a:pt x="1302" y="5280"/>
                  </a:cubicBezTo>
                  <a:cubicBezTo>
                    <a:pt x="1323" y="5322"/>
                    <a:pt x="1334" y="5363"/>
                    <a:pt x="1344" y="5405"/>
                  </a:cubicBezTo>
                  <a:cubicBezTo>
                    <a:pt x="1354" y="5405"/>
                    <a:pt x="1375" y="5395"/>
                    <a:pt x="1386" y="5395"/>
                  </a:cubicBezTo>
                  <a:cubicBezTo>
                    <a:pt x="1375" y="5363"/>
                    <a:pt x="1354" y="5343"/>
                    <a:pt x="1344" y="5322"/>
                  </a:cubicBezTo>
                  <a:cubicBezTo>
                    <a:pt x="1334" y="5311"/>
                    <a:pt x="1323" y="5311"/>
                    <a:pt x="1323" y="5332"/>
                  </a:cubicBezTo>
                  <a:cubicBezTo>
                    <a:pt x="1334" y="5353"/>
                    <a:pt x="1334" y="5384"/>
                    <a:pt x="1344" y="5405"/>
                  </a:cubicBezTo>
                  <a:cubicBezTo>
                    <a:pt x="1354" y="5436"/>
                    <a:pt x="1396" y="5426"/>
                    <a:pt x="1386" y="5395"/>
                  </a:cubicBezTo>
                  <a:cubicBezTo>
                    <a:pt x="1365" y="5311"/>
                    <a:pt x="1334" y="5228"/>
                    <a:pt x="1302" y="5134"/>
                  </a:cubicBezTo>
                  <a:cubicBezTo>
                    <a:pt x="1271" y="5051"/>
                    <a:pt x="1250" y="4968"/>
                    <a:pt x="1219" y="4884"/>
                  </a:cubicBezTo>
                  <a:cubicBezTo>
                    <a:pt x="1167" y="4707"/>
                    <a:pt x="1104" y="4530"/>
                    <a:pt x="1052" y="4363"/>
                  </a:cubicBezTo>
                  <a:cubicBezTo>
                    <a:pt x="938" y="4020"/>
                    <a:pt x="823" y="3676"/>
                    <a:pt x="740" y="3322"/>
                  </a:cubicBezTo>
                  <a:cubicBezTo>
                    <a:pt x="646" y="2978"/>
                    <a:pt x="573" y="2624"/>
                    <a:pt x="500" y="2271"/>
                  </a:cubicBezTo>
                  <a:cubicBezTo>
                    <a:pt x="427" y="1916"/>
                    <a:pt x="344" y="1552"/>
                    <a:pt x="271" y="1198"/>
                  </a:cubicBezTo>
                  <a:cubicBezTo>
                    <a:pt x="188" y="844"/>
                    <a:pt x="125" y="489"/>
                    <a:pt x="42" y="125"/>
                  </a:cubicBezTo>
                  <a:cubicBezTo>
                    <a:pt x="31" y="83"/>
                    <a:pt x="21" y="41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44"/>
            <p:cNvSpPr/>
            <p:nvPr/>
          </p:nvSpPr>
          <p:spPr>
            <a:xfrm>
              <a:off x="2600609" y="2175770"/>
              <a:ext cx="432340" cy="1338301"/>
            </a:xfrm>
            <a:custGeom>
              <a:rect b="b" l="l" r="r" t="t"/>
              <a:pathLst>
                <a:path extrusionOk="0" h="5479" w="1770">
                  <a:moveTo>
                    <a:pt x="8" y="20"/>
                  </a:moveTo>
                  <a:lnTo>
                    <a:pt x="8" y="20"/>
                  </a:lnTo>
                  <a:cubicBezTo>
                    <a:pt x="101" y="31"/>
                    <a:pt x="206" y="31"/>
                    <a:pt x="299" y="41"/>
                  </a:cubicBezTo>
                  <a:cubicBezTo>
                    <a:pt x="351" y="41"/>
                    <a:pt x="404" y="31"/>
                    <a:pt x="445" y="52"/>
                  </a:cubicBezTo>
                  <a:cubicBezTo>
                    <a:pt x="487" y="72"/>
                    <a:pt x="497" y="125"/>
                    <a:pt x="508" y="166"/>
                  </a:cubicBezTo>
                  <a:cubicBezTo>
                    <a:pt x="560" y="354"/>
                    <a:pt x="601" y="552"/>
                    <a:pt x="643" y="739"/>
                  </a:cubicBezTo>
                  <a:cubicBezTo>
                    <a:pt x="737" y="1125"/>
                    <a:pt x="810" y="1510"/>
                    <a:pt x="883" y="1895"/>
                  </a:cubicBezTo>
                  <a:cubicBezTo>
                    <a:pt x="956" y="2280"/>
                    <a:pt x="1029" y="2665"/>
                    <a:pt x="1112" y="3051"/>
                  </a:cubicBezTo>
                  <a:cubicBezTo>
                    <a:pt x="1185" y="3426"/>
                    <a:pt x="1268" y="3811"/>
                    <a:pt x="1362" y="4196"/>
                  </a:cubicBezTo>
                  <a:cubicBezTo>
                    <a:pt x="1456" y="4571"/>
                    <a:pt x="1560" y="4957"/>
                    <a:pt x="1685" y="5332"/>
                  </a:cubicBezTo>
                  <a:cubicBezTo>
                    <a:pt x="1695" y="5374"/>
                    <a:pt x="1706" y="5415"/>
                    <a:pt x="1726" y="5467"/>
                  </a:cubicBezTo>
                  <a:cubicBezTo>
                    <a:pt x="1737" y="5488"/>
                    <a:pt x="1779" y="5478"/>
                    <a:pt x="1768" y="5457"/>
                  </a:cubicBezTo>
                  <a:cubicBezTo>
                    <a:pt x="1643" y="5071"/>
                    <a:pt x="1529" y="4696"/>
                    <a:pt x="1435" y="4301"/>
                  </a:cubicBezTo>
                  <a:cubicBezTo>
                    <a:pt x="1331" y="3926"/>
                    <a:pt x="1247" y="3530"/>
                    <a:pt x="1174" y="3144"/>
                  </a:cubicBezTo>
                  <a:cubicBezTo>
                    <a:pt x="1091" y="2749"/>
                    <a:pt x="1018" y="2363"/>
                    <a:pt x="945" y="1968"/>
                  </a:cubicBezTo>
                  <a:cubicBezTo>
                    <a:pt x="862" y="1583"/>
                    <a:pt x="789" y="1187"/>
                    <a:pt x="695" y="802"/>
                  </a:cubicBezTo>
                  <a:cubicBezTo>
                    <a:pt x="654" y="604"/>
                    <a:pt x="612" y="416"/>
                    <a:pt x="560" y="218"/>
                  </a:cubicBezTo>
                  <a:cubicBezTo>
                    <a:pt x="539" y="145"/>
                    <a:pt x="529" y="52"/>
                    <a:pt x="445" y="20"/>
                  </a:cubicBezTo>
                  <a:cubicBezTo>
                    <a:pt x="404" y="0"/>
                    <a:pt x="362" y="10"/>
                    <a:pt x="320" y="10"/>
                  </a:cubicBezTo>
                  <a:cubicBezTo>
                    <a:pt x="268" y="10"/>
                    <a:pt x="216" y="10"/>
                    <a:pt x="164" y="0"/>
                  </a:cubicBezTo>
                  <a:cubicBezTo>
                    <a:pt x="112" y="0"/>
                    <a:pt x="60" y="0"/>
                    <a:pt x="8" y="10"/>
                  </a:cubicBezTo>
                  <a:cubicBezTo>
                    <a:pt x="-3" y="10"/>
                    <a:pt x="-3" y="20"/>
                    <a:pt x="8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44"/>
            <p:cNvSpPr/>
            <p:nvPr/>
          </p:nvSpPr>
          <p:spPr>
            <a:xfrm>
              <a:off x="2055416" y="3429813"/>
              <a:ext cx="877870" cy="300196"/>
            </a:xfrm>
            <a:custGeom>
              <a:rect b="b" l="l" r="r" t="t"/>
              <a:pathLst>
                <a:path extrusionOk="0" h="1229" w="3594">
                  <a:moveTo>
                    <a:pt x="3469" y="0"/>
                  </a:moveTo>
                  <a:lnTo>
                    <a:pt x="3469" y="0"/>
                  </a:lnTo>
                  <a:cubicBezTo>
                    <a:pt x="3469" y="10"/>
                    <a:pt x="3479" y="21"/>
                    <a:pt x="3479" y="31"/>
                  </a:cubicBezTo>
                  <a:cubicBezTo>
                    <a:pt x="3479" y="42"/>
                    <a:pt x="3490" y="52"/>
                    <a:pt x="3500" y="52"/>
                  </a:cubicBezTo>
                  <a:cubicBezTo>
                    <a:pt x="3511" y="73"/>
                    <a:pt x="3521" y="94"/>
                    <a:pt x="3521" y="104"/>
                  </a:cubicBezTo>
                  <a:cubicBezTo>
                    <a:pt x="3542" y="146"/>
                    <a:pt x="3552" y="187"/>
                    <a:pt x="3563" y="229"/>
                  </a:cubicBezTo>
                  <a:cubicBezTo>
                    <a:pt x="3563" y="219"/>
                    <a:pt x="3573" y="208"/>
                    <a:pt x="3573" y="208"/>
                  </a:cubicBezTo>
                  <a:cubicBezTo>
                    <a:pt x="3344" y="240"/>
                    <a:pt x="3104" y="281"/>
                    <a:pt x="2875" y="333"/>
                  </a:cubicBezTo>
                  <a:cubicBezTo>
                    <a:pt x="2636" y="385"/>
                    <a:pt x="2396" y="437"/>
                    <a:pt x="2167" y="500"/>
                  </a:cubicBezTo>
                  <a:cubicBezTo>
                    <a:pt x="1927" y="562"/>
                    <a:pt x="1688" y="625"/>
                    <a:pt x="1458" y="687"/>
                  </a:cubicBezTo>
                  <a:cubicBezTo>
                    <a:pt x="1229" y="760"/>
                    <a:pt x="991" y="833"/>
                    <a:pt x="762" y="917"/>
                  </a:cubicBezTo>
                  <a:cubicBezTo>
                    <a:pt x="532" y="990"/>
                    <a:pt x="314" y="1073"/>
                    <a:pt x="84" y="1156"/>
                  </a:cubicBezTo>
                  <a:cubicBezTo>
                    <a:pt x="64" y="1167"/>
                    <a:pt x="32" y="1187"/>
                    <a:pt x="12" y="1198"/>
                  </a:cubicBezTo>
                  <a:cubicBezTo>
                    <a:pt x="-9" y="1208"/>
                    <a:pt x="1" y="1229"/>
                    <a:pt x="22" y="1229"/>
                  </a:cubicBezTo>
                  <a:cubicBezTo>
                    <a:pt x="74" y="1208"/>
                    <a:pt x="126" y="1187"/>
                    <a:pt x="189" y="1167"/>
                  </a:cubicBezTo>
                  <a:cubicBezTo>
                    <a:pt x="241" y="1146"/>
                    <a:pt x="293" y="1125"/>
                    <a:pt x="355" y="1104"/>
                  </a:cubicBezTo>
                  <a:cubicBezTo>
                    <a:pt x="459" y="1062"/>
                    <a:pt x="574" y="1021"/>
                    <a:pt x="689" y="979"/>
                  </a:cubicBezTo>
                  <a:cubicBezTo>
                    <a:pt x="918" y="906"/>
                    <a:pt x="1146" y="823"/>
                    <a:pt x="1375" y="760"/>
                  </a:cubicBezTo>
                  <a:cubicBezTo>
                    <a:pt x="1615" y="687"/>
                    <a:pt x="1844" y="615"/>
                    <a:pt x="2083" y="552"/>
                  </a:cubicBezTo>
                  <a:cubicBezTo>
                    <a:pt x="2313" y="500"/>
                    <a:pt x="2552" y="437"/>
                    <a:pt x="2792" y="385"/>
                  </a:cubicBezTo>
                  <a:cubicBezTo>
                    <a:pt x="3021" y="333"/>
                    <a:pt x="3261" y="292"/>
                    <a:pt x="3490" y="250"/>
                  </a:cubicBezTo>
                  <a:cubicBezTo>
                    <a:pt x="3521" y="240"/>
                    <a:pt x="3552" y="240"/>
                    <a:pt x="3583" y="229"/>
                  </a:cubicBezTo>
                  <a:lnTo>
                    <a:pt x="3594" y="219"/>
                  </a:lnTo>
                  <a:cubicBezTo>
                    <a:pt x="3583" y="177"/>
                    <a:pt x="3563" y="135"/>
                    <a:pt x="3552" y="94"/>
                  </a:cubicBezTo>
                  <a:cubicBezTo>
                    <a:pt x="3542" y="73"/>
                    <a:pt x="3531" y="52"/>
                    <a:pt x="3511" y="42"/>
                  </a:cubicBezTo>
                  <a:cubicBezTo>
                    <a:pt x="3500" y="21"/>
                    <a:pt x="3490" y="10"/>
                    <a:pt x="346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44"/>
            <p:cNvSpPr/>
            <p:nvPr/>
          </p:nvSpPr>
          <p:spPr>
            <a:xfrm>
              <a:off x="2098162" y="3523854"/>
              <a:ext cx="934295" cy="301173"/>
            </a:xfrm>
            <a:custGeom>
              <a:rect b="b" l="l" r="r" t="t"/>
              <a:pathLst>
                <a:path extrusionOk="0" h="1233" w="3825">
                  <a:moveTo>
                    <a:pt x="3825" y="0"/>
                  </a:moveTo>
                  <a:lnTo>
                    <a:pt x="3825" y="0"/>
                  </a:lnTo>
                  <a:cubicBezTo>
                    <a:pt x="3794" y="0"/>
                    <a:pt x="3763" y="0"/>
                    <a:pt x="3721" y="0"/>
                  </a:cubicBezTo>
                  <a:cubicBezTo>
                    <a:pt x="3690" y="11"/>
                    <a:pt x="3658" y="11"/>
                    <a:pt x="3627" y="21"/>
                  </a:cubicBezTo>
                  <a:cubicBezTo>
                    <a:pt x="3554" y="32"/>
                    <a:pt x="3492" y="52"/>
                    <a:pt x="3429" y="63"/>
                  </a:cubicBezTo>
                  <a:cubicBezTo>
                    <a:pt x="3294" y="84"/>
                    <a:pt x="3158" y="115"/>
                    <a:pt x="3033" y="146"/>
                  </a:cubicBezTo>
                  <a:cubicBezTo>
                    <a:pt x="2763" y="209"/>
                    <a:pt x="2502" y="271"/>
                    <a:pt x="2242" y="355"/>
                  </a:cubicBezTo>
                  <a:cubicBezTo>
                    <a:pt x="1981" y="427"/>
                    <a:pt x="1721" y="511"/>
                    <a:pt x="1461" y="594"/>
                  </a:cubicBezTo>
                  <a:cubicBezTo>
                    <a:pt x="1190" y="677"/>
                    <a:pt x="930" y="761"/>
                    <a:pt x="670" y="855"/>
                  </a:cubicBezTo>
                  <a:cubicBezTo>
                    <a:pt x="451" y="917"/>
                    <a:pt x="232" y="990"/>
                    <a:pt x="66" y="1136"/>
                  </a:cubicBezTo>
                  <a:cubicBezTo>
                    <a:pt x="45" y="1157"/>
                    <a:pt x="24" y="1177"/>
                    <a:pt x="3" y="1198"/>
                  </a:cubicBezTo>
                  <a:cubicBezTo>
                    <a:pt x="-7" y="1219"/>
                    <a:pt x="14" y="1240"/>
                    <a:pt x="34" y="1230"/>
                  </a:cubicBezTo>
                  <a:cubicBezTo>
                    <a:pt x="191" y="1063"/>
                    <a:pt x="399" y="980"/>
                    <a:pt x="607" y="917"/>
                  </a:cubicBezTo>
                  <a:cubicBezTo>
                    <a:pt x="868" y="834"/>
                    <a:pt x="1127" y="750"/>
                    <a:pt x="1388" y="667"/>
                  </a:cubicBezTo>
                  <a:cubicBezTo>
                    <a:pt x="1648" y="573"/>
                    <a:pt x="1898" y="490"/>
                    <a:pt x="2169" y="417"/>
                  </a:cubicBezTo>
                  <a:cubicBezTo>
                    <a:pt x="2419" y="344"/>
                    <a:pt x="2679" y="271"/>
                    <a:pt x="2940" y="209"/>
                  </a:cubicBezTo>
                  <a:cubicBezTo>
                    <a:pt x="3200" y="136"/>
                    <a:pt x="3471" y="84"/>
                    <a:pt x="3731" y="32"/>
                  </a:cubicBezTo>
                  <a:cubicBezTo>
                    <a:pt x="3763" y="21"/>
                    <a:pt x="3794" y="11"/>
                    <a:pt x="382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44"/>
            <p:cNvSpPr/>
            <p:nvPr/>
          </p:nvSpPr>
          <p:spPr>
            <a:xfrm>
              <a:off x="1605241" y="2405132"/>
              <a:ext cx="460919" cy="1317538"/>
            </a:xfrm>
            <a:custGeom>
              <a:rect b="b" l="l" r="r" t="t"/>
              <a:pathLst>
                <a:path extrusionOk="0" h="5394" w="1887">
                  <a:moveTo>
                    <a:pt x="0" y="8"/>
                  </a:moveTo>
                  <a:lnTo>
                    <a:pt x="0" y="8"/>
                  </a:lnTo>
                  <a:cubicBezTo>
                    <a:pt x="52" y="186"/>
                    <a:pt x="115" y="363"/>
                    <a:pt x="167" y="540"/>
                  </a:cubicBezTo>
                  <a:cubicBezTo>
                    <a:pt x="230" y="717"/>
                    <a:pt x="282" y="883"/>
                    <a:pt x="344" y="1061"/>
                  </a:cubicBezTo>
                  <a:cubicBezTo>
                    <a:pt x="459" y="1414"/>
                    <a:pt x="584" y="1768"/>
                    <a:pt x="698" y="2112"/>
                  </a:cubicBezTo>
                  <a:cubicBezTo>
                    <a:pt x="823" y="2466"/>
                    <a:pt x="938" y="2810"/>
                    <a:pt x="1063" y="3164"/>
                  </a:cubicBezTo>
                  <a:cubicBezTo>
                    <a:pt x="1188" y="3507"/>
                    <a:pt x="1302" y="3862"/>
                    <a:pt x="1427" y="4205"/>
                  </a:cubicBezTo>
                  <a:cubicBezTo>
                    <a:pt x="1552" y="4560"/>
                    <a:pt x="1677" y="4903"/>
                    <a:pt x="1802" y="5247"/>
                  </a:cubicBezTo>
                  <a:cubicBezTo>
                    <a:pt x="1823" y="5289"/>
                    <a:pt x="1834" y="5330"/>
                    <a:pt x="1855" y="5382"/>
                  </a:cubicBezTo>
                  <a:cubicBezTo>
                    <a:pt x="1855" y="5403"/>
                    <a:pt x="1896" y="5393"/>
                    <a:pt x="1886" y="5372"/>
                  </a:cubicBezTo>
                  <a:cubicBezTo>
                    <a:pt x="1761" y="5018"/>
                    <a:pt x="1636" y="4674"/>
                    <a:pt x="1511" y="4330"/>
                  </a:cubicBezTo>
                  <a:cubicBezTo>
                    <a:pt x="1386" y="3976"/>
                    <a:pt x="1261" y="3632"/>
                    <a:pt x="1136" y="3278"/>
                  </a:cubicBezTo>
                  <a:cubicBezTo>
                    <a:pt x="1021" y="2935"/>
                    <a:pt x="896" y="2580"/>
                    <a:pt x="782" y="2237"/>
                  </a:cubicBezTo>
                  <a:cubicBezTo>
                    <a:pt x="657" y="1882"/>
                    <a:pt x="542" y="1539"/>
                    <a:pt x="417" y="1186"/>
                  </a:cubicBezTo>
                  <a:cubicBezTo>
                    <a:pt x="302" y="831"/>
                    <a:pt x="188" y="488"/>
                    <a:pt x="63" y="133"/>
                  </a:cubicBezTo>
                  <a:cubicBezTo>
                    <a:pt x="52" y="92"/>
                    <a:pt x="32" y="50"/>
                    <a:pt x="21" y="8"/>
                  </a:cubicBezTo>
                  <a:cubicBezTo>
                    <a:pt x="11" y="-2"/>
                    <a:pt x="0" y="-2"/>
                    <a:pt x="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6" name="Google Shape;1986;p44"/>
            <p:cNvGrpSpPr/>
            <p:nvPr/>
          </p:nvGrpSpPr>
          <p:grpSpPr>
            <a:xfrm>
              <a:off x="2954658" y="1458010"/>
              <a:ext cx="147904" cy="185181"/>
              <a:chOff x="6475205" y="1095765"/>
              <a:chExt cx="241200" cy="302040"/>
            </a:xfrm>
          </p:grpSpPr>
          <p:sp>
            <p:nvSpPr>
              <p:cNvPr id="1987" name="Google Shape;1987;p44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44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44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44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44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992" name="Google Shape;1992;p44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993" name="Google Shape;1993;p44"/>
            <p:cNvGrpSpPr/>
            <p:nvPr/>
          </p:nvGrpSpPr>
          <p:grpSpPr>
            <a:xfrm>
              <a:off x="663029" y="3467267"/>
              <a:ext cx="147904" cy="185181"/>
              <a:chOff x="6475205" y="1095765"/>
              <a:chExt cx="241200" cy="302040"/>
            </a:xfrm>
          </p:grpSpPr>
          <p:sp>
            <p:nvSpPr>
              <p:cNvPr id="1994" name="Google Shape;1994;p44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44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44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44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44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999" name="Google Shape;1999;p44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000" name="Google Shape;2000;p44"/>
            <p:cNvGrpSpPr/>
            <p:nvPr/>
          </p:nvGrpSpPr>
          <p:grpSpPr>
            <a:xfrm>
              <a:off x="3215319" y="3499833"/>
              <a:ext cx="147904" cy="185181"/>
              <a:chOff x="6475205" y="1095765"/>
              <a:chExt cx="241200" cy="302040"/>
            </a:xfrm>
          </p:grpSpPr>
          <p:sp>
            <p:nvSpPr>
              <p:cNvPr id="2001" name="Google Shape;2001;p44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44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44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44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44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006" name="Google Shape;2006;p44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007" name="Google Shape;2007;p44"/>
            <p:cNvGrpSpPr/>
            <p:nvPr/>
          </p:nvGrpSpPr>
          <p:grpSpPr>
            <a:xfrm>
              <a:off x="3530279" y="2163939"/>
              <a:ext cx="147904" cy="185181"/>
              <a:chOff x="6475205" y="1095765"/>
              <a:chExt cx="241200" cy="302040"/>
            </a:xfrm>
          </p:grpSpPr>
          <p:sp>
            <p:nvSpPr>
              <p:cNvPr id="2008" name="Google Shape;2008;p44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44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44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44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44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013" name="Google Shape;2013;p44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  <p:cxnSp>
        <p:nvCxnSpPr>
          <p:cNvPr id="2014" name="Google Shape;2014;p44"/>
          <p:cNvCxnSpPr/>
          <p:nvPr/>
        </p:nvCxnSpPr>
        <p:spPr>
          <a:xfrm>
            <a:off x="1901875" y="3143255"/>
            <a:ext cx="3413100" cy="1890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45"/>
          <p:cNvSpPr txBox="1"/>
          <p:nvPr>
            <p:ph type="title"/>
          </p:nvPr>
        </p:nvSpPr>
        <p:spPr>
          <a:xfrm>
            <a:off x="1707325" y="445050"/>
            <a:ext cx="5910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Etapas del proyecto</a:t>
            </a:r>
            <a:endParaRPr sz="3000"/>
          </a:p>
        </p:txBody>
      </p:sp>
      <p:sp>
        <p:nvSpPr>
          <p:cNvPr id="2020" name="Google Shape;2020;p45"/>
          <p:cNvSpPr txBox="1"/>
          <p:nvPr/>
        </p:nvSpPr>
        <p:spPr>
          <a:xfrm flipH="1">
            <a:off x="702875" y="1692250"/>
            <a:ext cx="24555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91919"/>
                </a:solidFill>
                <a:latin typeface="Metamorphous"/>
                <a:ea typeface="Metamorphous"/>
                <a:cs typeface="Metamorphous"/>
                <a:sym typeface="Metamorphous"/>
              </a:rPr>
              <a:t>Contextualización/Familiarización</a:t>
            </a:r>
            <a:endParaRPr sz="1800">
              <a:solidFill>
                <a:srgbClr val="191919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2021" name="Google Shape;2021;p45"/>
          <p:cNvSpPr txBox="1"/>
          <p:nvPr/>
        </p:nvSpPr>
        <p:spPr>
          <a:xfrm flipH="1">
            <a:off x="3542275" y="3858050"/>
            <a:ext cx="22404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91919"/>
                </a:solidFill>
                <a:latin typeface="Metamorphous"/>
                <a:ea typeface="Metamorphous"/>
                <a:cs typeface="Metamorphous"/>
                <a:sym typeface="Metamorphous"/>
              </a:rPr>
              <a:t>Diagnóstico</a:t>
            </a:r>
            <a:endParaRPr sz="1800">
              <a:solidFill>
                <a:srgbClr val="191919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2022" name="Google Shape;2022;p45"/>
          <p:cNvSpPr txBox="1"/>
          <p:nvPr/>
        </p:nvSpPr>
        <p:spPr>
          <a:xfrm flipH="1">
            <a:off x="5885359" y="1808788"/>
            <a:ext cx="22404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91919"/>
                </a:solidFill>
                <a:latin typeface="Metamorphous"/>
                <a:ea typeface="Metamorphous"/>
                <a:cs typeface="Metamorphous"/>
                <a:sym typeface="Metamorphous"/>
              </a:rPr>
              <a:t>Sistematización</a:t>
            </a:r>
            <a:endParaRPr sz="1800">
              <a:solidFill>
                <a:srgbClr val="191919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2023" name="Google Shape;2023;p45"/>
          <p:cNvSpPr/>
          <p:nvPr/>
        </p:nvSpPr>
        <p:spPr>
          <a:xfrm>
            <a:off x="1617563" y="2679955"/>
            <a:ext cx="626100" cy="626400"/>
          </a:xfrm>
          <a:prstGeom prst="ellipse">
            <a:avLst/>
          </a:prstGeom>
          <a:solidFill>
            <a:srgbClr val="F4CCCC"/>
          </a:solidFill>
          <a:ln cap="flat" cmpd="sng" w="28575">
            <a:solidFill>
              <a:schemeClr val="accent3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01</a:t>
            </a:r>
            <a:endParaRPr>
              <a:solidFill>
                <a:schemeClr val="dk1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2024" name="Google Shape;2024;p45"/>
          <p:cNvSpPr/>
          <p:nvPr/>
        </p:nvSpPr>
        <p:spPr>
          <a:xfrm>
            <a:off x="4349425" y="2679955"/>
            <a:ext cx="626100" cy="626400"/>
          </a:xfrm>
          <a:prstGeom prst="ellipse">
            <a:avLst/>
          </a:prstGeom>
          <a:solidFill>
            <a:srgbClr val="D9D2E9"/>
          </a:solidFill>
          <a:ln cap="flat" cmpd="sng" w="28575">
            <a:solidFill>
              <a:schemeClr val="accent5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02</a:t>
            </a:r>
            <a:endParaRPr>
              <a:solidFill>
                <a:schemeClr val="dk1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sp>
        <p:nvSpPr>
          <p:cNvPr id="2025" name="Google Shape;2025;p45"/>
          <p:cNvSpPr/>
          <p:nvPr/>
        </p:nvSpPr>
        <p:spPr>
          <a:xfrm>
            <a:off x="6692488" y="2679955"/>
            <a:ext cx="626100" cy="626400"/>
          </a:xfrm>
          <a:prstGeom prst="ellipse">
            <a:avLst/>
          </a:prstGeom>
          <a:solidFill>
            <a:srgbClr val="CFE2F3"/>
          </a:solidFill>
          <a:ln cap="flat" cmpd="sng" w="28575">
            <a:solidFill>
              <a:srgbClr val="0000FF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tamorphous"/>
                <a:ea typeface="Metamorphous"/>
                <a:cs typeface="Metamorphous"/>
                <a:sym typeface="Metamorphous"/>
              </a:rPr>
              <a:t>03</a:t>
            </a:r>
            <a:endParaRPr>
              <a:solidFill>
                <a:schemeClr val="dk1"/>
              </a:solidFill>
              <a:latin typeface="Metamorphous"/>
              <a:ea typeface="Metamorphous"/>
              <a:cs typeface="Metamorphous"/>
              <a:sym typeface="Metamorphous"/>
            </a:endParaRPr>
          </a:p>
        </p:txBody>
      </p:sp>
      <p:cxnSp>
        <p:nvCxnSpPr>
          <p:cNvPr id="2026" name="Google Shape;2026;p45"/>
          <p:cNvCxnSpPr>
            <a:stCxn id="2023" idx="2"/>
          </p:cNvCxnSpPr>
          <p:nvPr/>
        </p:nvCxnSpPr>
        <p:spPr>
          <a:xfrm rot="10800000">
            <a:off x="1216163" y="2993155"/>
            <a:ext cx="4014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7" name="Google Shape;2027;p45"/>
          <p:cNvCxnSpPr>
            <a:stCxn id="2023" idx="6"/>
            <a:endCxn id="2024" idx="2"/>
          </p:cNvCxnSpPr>
          <p:nvPr/>
        </p:nvCxnSpPr>
        <p:spPr>
          <a:xfrm>
            <a:off x="2243663" y="2993155"/>
            <a:ext cx="210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8" name="Google Shape;2028;p45"/>
          <p:cNvCxnSpPr>
            <a:stCxn id="2024" idx="6"/>
            <a:endCxn id="2025" idx="2"/>
          </p:cNvCxnSpPr>
          <p:nvPr/>
        </p:nvCxnSpPr>
        <p:spPr>
          <a:xfrm>
            <a:off x="4975525" y="2993155"/>
            <a:ext cx="171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9" name="Google Shape;2029;p45"/>
          <p:cNvCxnSpPr/>
          <p:nvPr/>
        </p:nvCxnSpPr>
        <p:spPr>
          <a:xfrm>
            <a:off x="7617625" y="2993155"/>
            <a:ext cx="826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030" name="Google Shape;2030;p45"/>
          <p:cNvCxnSpPr>
            <a:stCxn id="2023" idx="0"/>
            <a:endCxn id="2020" idx="2"/>
          </p:cNvCxnSpPr>
          <p:nvPr/>
        </p:nvCxnSpPr>
        <p:spPr>
          <a:xfrm rot="10800000">
            <a:off x="1930613" y="2318755"/>
            <a:ext cx="0" cy="36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31" name="Google Shape;2031;p45"/>
          <p:cNvCxnSpPr>
            <a:stCxn id="2024" idx="4"/>
            <a:endCxn id="2021" idx="0"/>
          </p:cNvCxnSpPr>
          <p:nvPr/>
        </p:nvCxnSpPr>
        <p:spPr>
          <a:xfrm>
            <a:off x="4662475" y="3306355"/>
            <a:ext cx="0" cy="55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32" name="Google Shape;2032;p45"/>
          <p:cNvCxnSpPr>
            <a:stCxn id="2025" idx="0"/>
            <a:endCxn id="2022" idx="2"/>
          </p:cNvCxnSpPr>
          <p:nvPr/>
        </p:nvCxnSpPr>
        <p:spPr>
          <a:xfrm rot="10800000">
            <a:off x="7005538" y="2202055"/>
            <a:ext cx="0" cy="47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3" name="Google Shape;2033;p45"/>
          <p:cNvSpPr/>
          <p:nvPr/>
        </p:nvSpPr>
        <p:spPr>
          <a:xfrm>
            <a:off x="1094250" y="2898650"/>
            <a:ext cx="210300" cy="189000"/>
          </a:xfrm>
          <a:prstGeom prst="bevel">
            <a:avLst>
              <a:gd fmla="val 12500" name="adj"/>
            </a:avLst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034" name="Google Shape;2034;p45"/>
          <p:cNvCxnSpPr>
            <a:stCxn id="2025" idx="6"/>
            <a:endCxn id="2035" idx="2"/>
          </p:cNvCxnSpPr>
          <p:nvPr/>
        </p:nvCxnSpPr>
        <p:spPr>
          <a:xfrm>
            <a:off x="7318588" y="2993155"/>
            <a:ext cx="6633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6" name="Google Shape;2036;p45"/>
          <p:cNvSpPr txBox="1"/>
          <p:nvPr>
            <p:ph idx="4294967295" type="subTitle"/>
          </p:nvPr>
        </p:nvSpPr>
        <p:spPr>
          <a:xfrm>
            <a:off x="3451800" y="1017750"/>
            <a:ext cx="22404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/>
              <a:t>Semestres A y B 2024</a:t>
            </a:r>
            <a:endParaRPr b="1"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0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p46"/>
          <p:cNvSpPr txBox="1"/>
          <p:nvPr>
            <p:ph type="title"/>
          </p:nvPr>
        </p:nvSpPr>
        <p:spPr>
          <a:xfrm>
            <a:off x="1901875" y="2157355"/>
            <a:ext cx="40152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Resultados de diagnóstico</a:t>
            </a:r>
            <a:endParaRPr sz="4000"/>
          </a:p>
        </p:txBody>
      </p:sp>
      <p:sp>
        <p:nvSpPr>
          <p:cNvPr id="2042" name="Google Shape;2042;p46"/>
          <p:cNvSpPr txBox="1"/>
          <p:nvPr>
            <p:ph idx="2" type="title"/>
          </p:nvPr>
        </p:nvSpPr>
        <p:spPr>
          <a:xfrm>
            <a:off x="713225" y="2240741"/>
            <a:ext cx="1044900" cy="6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04</a:t>
            </a:r>
            <a:endParaRPr sz="4300"/>
          </a:p>
        </p:txBody>
      </p:sp>
      <p:grpSp>
        <p:nvGrpSpPr>
          <p:cNvPr id="2043" name="Google Shape;2043;p46"/>
          <p:cNvGrpSpPr/>
          <p:nvPr/>
        </p:nvGrpSpPr>
        <p:grpSpPr>
          <a:xfrm>
            <a:off x="5581223" y="1039031"/>
            <a:ext cx="3378035" cy="3011544"/>
            <a:chOff x="300148" y="1269556"/>
            <a:chExt cx="3378035" cy="3011544"/>
          </a:xfrm>
        </p:grpSpPr>
        <p:sp>
          <p:nvSpPr>
            <p:cNvPr id="2044" name="Google Shape;2044;p46"/>
            <p:cNvSpPr/>
            <p:nvPr/>
          </p:nvSpPr>
          <p:spPr>
            <a:xfrm>
              <a:off x="993875" y="3698500"/>
              <a:ext cx="2609400" cy="582600"/>
            </a:xfrm>
            <a:prstGeom prst="ellipse">
              <a:avLst/>
            </a:prstGeom>
            <a:solidFill>
              <a:srgbClr val="2C392F">
                <a:alpha val="259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2045" name="Google Shape;2045;p46"/>
            <p:cNvSpPr/>
            <p:nvPr/>
          </p:nvSpPr>
          <p:spPr>
            <a:xfrm>
              <a:off x="562241" y="1761012"/>
              <a:ext cx="829995" cy="961407"/>
            </a:xfrm>
            <a:custGeom>
              <a:rect b="b" l="l" r="r" t="t"/>
              <a:pathLst>
                <a:path extrusionOk="0" h="3936" w="3398">
                  <a:moveTo>
                    <a:pt x="3072" y="3936"/>
                  </a:moveTo>
                  <a:lnTo>
                    <a:pt x="3072" y="3936"/>
                  </a:lnTo>
                  <a:cubicBezTo>
                    <a:pt x="3052" y="3906"/>
                    <a:pt x="3031" y="3885"/>
                    <a:pt x="3000" y="3864"/>
                  </a:cubicBezTo>
                  <a:cubicBezTo>
                    <a:pt x="2937" y="3812"/>
                    <a:pt x="2864" y="3791"/>
                    <a:pt x="2791" y="3770"/>
                  </a:cubicBezTo>
                  <a:cubicBezTo>
                    <a:pt x="2781" y="3760"/>
                    <a:pt x="2760" y="3760"/>
                    <a:pt x="2750" y="3760"/>
                  </a:cubicBezTo>
                  <a:cubicBezTo>
                    <a:pt x="2687" y="3739"/>
                    <a:pt x="2635" y="3729"/>
                    <a:pt x="2572" y="3698"/>
                  </a:cubicBezTo>
                  <a:cubicBezTo>
                    <a:pt x="2437" y="3645"/>
                    <a:pt x="2343" y="3520"/>
                    <a:pt x="2270" y="3406"/>
                  </a:cubicBezTo>
                  <a:cubicBezTo>
                    <a:pt x="2260" y="3375"/>
                    <a:pt x="2239" y="3354"/>
                    <a:pt x="2229" y="3333"/>
                  </a:cubicBezTo>
                  <a:cubicBezTo>
                    <a:pt x="2156" y="3229"/>
                    <a:pt x="2083" y="3114"/>
                    <a:pt x="1979" y="3031"/>
                  </a:cubicBezTo>
                  <a:cubicBezTo>
                    <a:pt x="1916" y="2979"/>
                    <a:pt x="1843" y="2948"/>
                    <a:pt x="1770" y="2916"/>
                  </a:cubicBezTo>
                  <a:cubicBezTo>
                    <a:pt x="1750" y="2906"/>
                    <a:pt x="1739" y="2895"/>
                    <a:pt x="1718" y="2885"/>
                  </a:cubicBezTo>
                  <a:cubicBezTo>
                    <a:pt x="1635" y="2843"/>
                    <a:pt x="1562" y="2802"/>
                    <a:pt x="1500" y="2750"/>
                  </a:cubicBezTo>
                  <a:cubicBezTo>
                    <a:pt x="1375" y="2635"/>
                    <a:pt x="1281" y="2479"/>
                    <a:pt x="1239" y="2302"/>
                  </a:cubicBezTo>
                  <a:cubicBezTo>
                    <a:pt x="1229" y="2270"/>
                    <a:pt x="1229" y="2239"/>
                    <a:pt x="1218" y="2208"/>
                  </a:cubicBezTo>
                  <a:cubicBezTo>
                    <a:pt x="1208" y="2145"/>
                    <a:pt x="1187" y="2073"/>
                    <a:pt x="1166" y="2010"/>
                  </a:cubicBezTo>
                  <a:cubicBezTo>
                    <a:pt x="1145" y="1927"/>
                    <a:pt x="1093" y="1843"/>
                    <a:pt x="1031" y="1770"/>
                  </a:cubicBezTo>
                  <a:cubicBezTo>
                    <a:pt x="968" y="1708"/>
                    <a:pt x="895" y="1645"/>
                    <a:pt x="833" y="1583"/>
                  </a:cubicBezTo>
                  <a:cubicBezTo>
                    <a:pt x="781" y="1541"/>
                    <a:pt x="718" y="1500"/>
                    <a:pt x="677" y="1448"/>
                  </a:cubicBezTo>
                  <a:cubicBezTo>
                    <a:pt x="614" y="1385"/>
                    <a:pt x="562" y="1323"/>
                    <a:pt x="541" y="1260"/>
                  </a:cubicBezTo>
                  <a:cubicBezTo>
                    <a:pt x="489" y="1177"/>
                    <a:pt x="479" y="1073"/>
                    <a:pt x="458" y="989"/>
                  </a:cubicBezTo>
                  <a:cubicBezTo>
                    <a:pt x="458" y="968"/>
                    <a:pt x="458" y="937"/>
                    <a:pt x="458" y="916"/>
                  </a:cubicBezTo>
                  <a:cubicBezTo>
                    <a:pt x="447" y="843"/>
                    <a:pt x="437" y="770"/>
                    <a:pt x="416" y="698"/>
                  </a:cubicBezTo>
                  <a:cubicBezTo>
                    <a:pt x="395" y="604"/>
                    <a:pt x="364" y="520"/>
                    <a:pt x="312" y="437"/>
                  </a:cubicBezTo>
                  <a:cubicBezTo>
                    <a:pt x="239" y="291"/>
                    <a:pt x="135" y="145"/>
                    <a:pt x="0" y="31"/>
                  </a:cubicBezTo>
                  <a:cubicBezTo>
                    <a:pt x="41" y="31"/>
                    <a:pt x="93" y="20"/>
                    <a:pt x="135" y="20"/>
                  </a:cubicBezTo>
                  <a:cubicBezTo>
                    <a:pt x="250" y="10"/>
                    <a:pt x="343" y="0"/>
                    <a:pt x="416" y="0"/>
                  </a:cubicBezTo>
                  <a:cubicBezTo>
                    <a:pt x="541" y="0"/>
                    <a:pt x="645" y="10"/>
                    <a:pt x="739" y="41"/>
                  </a:cubicBezTo>
                  <a:cubicBezTo>
                    <a:pt x="833" y="62"/>
                    <a:pt x="916" y="104"/>
                    <a:pt x="989" y="156"/>
                  </a:cubicBezTo>
                  <a:cubicBezTo>
                    <a:pt x="1072" y="218"/>
                    <a:pt x="1135" y="291"/>
                    <a:pt x="1197" y="364"/>
                  </a:cubicBezTo>
                  <a:cubicBezTo>
                    <a:pt x="1208" y="385"/>
                    <a:pt x="1229" y="395"/>
                    <a:pt x="1239" y="416"/>
                  </a:cubicBezTo>
                  <a:cubicBezTo>
                    <a:pt x="1291" y="479"/>
                    <a:pt x="1343" y="531"/>
                    <a:pt x="1395" y="593"/>
                  </a:cubicBezTo>
                  <a:cubicBezTo>
                    <a:pt x="1458" y="656"/>
                    <a:pt x="1531" y="708"/>
                    <a:pt x="1614" y="760"/>
                  </a:cubicBezTo>
                  <a:cubicBezTo>
                    <a:pt x="1729" y="823"/>
                    <a:pt x="1854" y="864"/>
                    <a:pt x="1968" y="906"/>
                  </a:cubicBezTo>
                  <a:cubicBezTo>
                    <a:pt x="2010" y="927"/>
                    <a:pt x="2052" y="937"/>
                    <a:pt x="2093" y="958"/>
                  </a:cubicBezTo>
                  <a:cubicBezTo>
                    <a:pt x="2239" y="1010"/>
                    <a:pt x="2395" y="1083"/>
                    <a:pt x="2510" y="1198"/>
                  </a:cubicBezTo>
                  <a:cubicBezTo>
                    <a:pt x="2572" y="1260"/>
                    <a:pt x="2614" y="1343"/>
                    <a:pt x="2656" y="1437"/>
                  </a:cubicBezTo>
                  <a:cubicBezTo>
                    <a:pt x="2666" y="1479"/>
                    <a:pt x="2687" y="1510"/>
                    <a:pt x="2697" y="1552"/>
                  </a:cubicBezTo>
                  <a:cubicBezTo>
                    <a:pt x="2718" y="1614"/>
                    <a:pt x="2739" y="1677"/>
                    <a:pt x="2770" y="1739"/>
                  </a:cubicBezTo>
                  <a:cubicBezTo>
                    <a:pt x="2843" y="1875"/>
                    <a:pt x="2947" y="2000"/>
                    <a:pt x="3052" y="2114"/>
                  </a:cubicBezTo>
                  <a:cubicBezTo>
                    <a:pt x="3197" y="2281"/>
                    <a:pt x="3322" y="2427"/>
                    <a:pt x="3375" y="2635"/>
                  </a:cubicBezTo>
                  <a:cubicBezTo>
                    <a:pt x="3437" y="2875"/>
                    <a:pt x="3364" y="3125"/>
                    <a:pt x="3291" y="3291"/>
                  </a:cubicBezTo>
                  <a:cubicBezTo>
                    <a:pt x="3270" y="3343"/>
                    <a:pt x="3250" y="3406"/>
                    <a:pt x="3229" y="3458"/>
                  </a:cubicBezTo>
                  <a:cubicBezTo>
                    <a:pt x="3166" y="3604"/>
                    <a:pt x="3104" y="3750"/>
                    <a:pt x="3072" y="3906"/>
                  </a:cubicBezTo>
                  <a:cubicBezTo>
                    <a:pt x="3072" y="3916"/>
                    <a:pt x="3072" y="3916"/>
                    <a:pt x="3072" y="3916"/>
                  </a:cubicBezTo>
                  <a:lnTo>
                    <a:pt x="3072" y="3936"/>
                  </a:ln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46"/>
            <p:cNvSpPr/>
            <p:nvPr/>
          </p:nvSpPr>
          <p:spPr>
            <a:xfrm>
              <a:off x="557112" y="1765897"/>
              <a:ext cx="798974" cy="1202981"/>
            </a:xfrm>
            <a:custGeom>
              <a:rect b="b" l="l" r="r" t="t"/>
              <a:pathLst>
                <a:path extrusionOk="0" h="4925" w="3271">
                  <a:moveTo>
                    <a:pt x="0" y="11"/>
                  </a:moveTo>
                  <a:lnTo>
                    <a:pt x="0" y="11"/>
                  </a:lnTo>
                  <a:cubicBezTo>
                    <a:pt x="156" y="136"/>
                    <a:pt x="323" y="261"/>
                    <a:pt x="489" y="386"/>
                  </a:cubicBezTo>
                  <a:cubicBezTo>
                    <a:pt x="656" y="511"/>
                    <a:pt x="812" y="636"/>
                    <a:pt x="979" y="761"/>
                  </a:cubicBezTo>
                  <a:cubicBezTo>
                    <a:pt x="1291" y="1011"/>
                    <a:pt x="1614" y="1271"/>
                    <a:pt x="1916" y="1542"/>
                  </a:cubicBezTo>
                  <a:cubicBezTo>
                    <a:pt x="2062" y="1678"/>
                    <a:pt x="2198" y="1813"/>
                    <a:pt x="2312" y="1980"/>
                  </a:cubicBezTo>
                  <a:cubicBezTo>
                    <a:pt x="2416" y="2146"/>
                    <a:pt x="2510" y="2323"/>
                    <a:pt x="2593" y="2500"/>
                  </a:cubicBezTo>
                  <a:cubicBezTo>
                    <a:pt x="2760" y="2855"/>
                    <a:pt x="2896" y="3230"/>
                    <a:pt x="3000" y="3605"/>
                  </a:cubicBezTo>
                  <a:cubicBezTo>
                    <a:pt x="3052" y="3792"/>
                    <a:pt x="3093" y="3989"/>
                    <a:pt x="3135" y="4177"/>
                  </a:cubicBezTo>
                  <a:cubicBezTo>
                    <a:pt x="3156" y="4281"/>
                    <a:pt x="3166" y="4374"/>
                    <a:pt x="3187" y="4479"/>
                  </a:cubicBezTo>
                  <a:cubicBezTo>
                    <a:pt x="3198" y="4572"/>
                    <a:pt x="3208" y="4677"/>
                    <a:pt x="3218" y="4770"/>
                  </a:cubicBezTo>
                  <a:cubicBezTo>
                    <a:pt x="3229" y="4822"/>
                    <a:pt x="3239" y="4864"/>
                    <a:pt x="3239" y="4916"/>
                  </a:cubicBezTo>
                  <a:cubicBezTo>
                    <a:pt x="3250" y="4927"/>
                    <a:pt x="3271" y="4927"/>
                    <a:pt x="3271" y="4916"/>
                  </a:cubicBezTo>
                  <a:cubicBezTo>
                    <a:pt x="3260" y="4718"/>
                    <a:pt x="3239" y="4520"/>
                    <a:pt x="3198" y="4322"/>
                  </a:cubicBezTo>
                  <a:cubicBezTo>
                    <a:pt x="3166" y="4124"/>
                    <a:pt x="3125" y="3937"/>
                    <a:pt x="3083" y="3740"/>
                  </a:cubicBezTo>
                  <a:cubicBezTo>
                    <a:pt x="2979" y="3355"/>
                    <a:pt x="2854" y="2980"/>
                    <a:pt x="2687" y="2615"/>
                  </a:cubicBezTo>
                  <a:cubicBezTo>
                    <a:pt x="2604" y="2438"/>
                    <a:pt x="2521" y="2250"/>
                    <a:pt x="2427" y="2084"/>
                  </a:cubicBezTo>
                  <a:cubicBezTo>
                    <a:pt x="2323" y="1917"/>
                    <a:pt x="2198" y="1761"/>
                    <a:pt x="2062" y="1625"/>
                  </a:cubicBezTo>
                  <a:cubicBezTo>
                    <a:pt x="1916" y="1480"/>
                    <a:pt x="1760" y="1355"/>
                    <a:pt x="1604" y="1230"/>
                  </a:cubicBezTo>
                  <a:cubicBezTo>
                    <a:pt x="1448" y="1094"/>
                    <a:pt x="1281" y="959"/>
                    <a:pt x="1125" y="834"/>
                  </a:cubicBezTo>
                  <a:cubicBezTo>
                    <a:pt x="958" y="698"/>
                    <a:pt x="791" y="573"/>
                    <a:pt x="625" y="448"/>
                  </a:cubicBezTo>
                  <a:cubicBezTo>
                    <a:pt x="468" y="323"/>
                    <a:pt x="302" y="198"/>
                    <a:pt x="135" y="84"/>
                  </a:cubicBezTo>
                  <a:cubicBezTo>
                    <a:pt x="83" y="63"/>
                    <a:pt x="41" y="32"/>
                    <a:pt x="0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46"/>
            <p:cNvSpPr/>
            <p:nvPr/>
          </p:nvSpPr>
          <p:spPr>
            <a:xfrm>
              <a:off x="551982" y="1754173"/>
              <a:ext cx="847338" cy="975086"/>
            </a:xfrm>
            <a:custGeom>
              <a:rect b="b" l="l" r="r" t="t"/>
              <a:pathLst>
                <a:path extrusionOk="0" h="3992" w="3469">
                  <a:moveTo>
                    <a:pt x="0" y="59"/>
                  </a:moveTo>
                  <a:lnTo>
                    <a:pt x="0" y="59"/>
                  </a:lnTo>
                  <a:cubicBezTo>
                    <a:pt x="135" y="173"/>
                    <a:pt x="250" y="319"/>
                    <a:pt x="333" y="476"/>
                  </a:cubicBezTo>
                  <a:cubicBezTo>
                    <a:pt x="375" y="559"/>
                    <a:pt x="406" y="642"/>
                    <a:pt x="427" y="736"/>
                  </a:cubicBezTo>
                  <a:cubicBezTo>
                    <a:pt x="458" y="830"/>
                    <a:pt x="469" y="923"/>
                    <a:pt x="479" y="1017"/>
                  </a:cubicBezTo>
                  <a:cubicBezTo>
                    <a:pt x="489" y="1111"/>
                    <a:pt x="510" y="1215"/>
                    <a:pt x="552" y="1298"/>
                  </a:cubicBezTo>
                  <a:cubicBezTo>
                    <a:pt x="594" y="1371"/>
                    <a:pt x="646" y="1434"/>
                    <a:pt x="698" y="1496"/>
                  </a:cubicBezTo>
                  <a:cubicBezTo>
                    <a:pt x="812" y="1611"/>
                    <a:pt x="948" y="1694"/>
                    <a:pt x="1062" y="1819"/>
                  </a:cubicBezTo>
                  <a:cubicBezTo>
                    <a:pt x="1114" y="1882"/>
                    <a:pt x="1156" y="1965"/>
                    <a:pt x="1187" y="2048"/>
                  </a:cubicBezTo>
                  <a:cubicBezTo>
                    <a:pt x="1219" y="2142"/>
                    <a:pt x="1229" y="2236"/>
                    <a:pt x="1260" y="2330"/>
                  </a:cubicBezTo>
                  <a:cubicBezTo>
                    <a:pt x="1302" y="2507"/>
                    <a:pt x="1385" y="2673"/>
                    <a:pt x="1521" y="2798"/>
                  </a:cubicBezTo>
                  <a:cubicBezTo>
                    <a:pt x="1594" y="2851"/>
                    <a:pt x="1667" y="2903"/>
                    <a:pt x="1750" y="2944"/>
                  </a:cubicBezTo>
                  <a:cubicBezTo>
                    <a:pt x="1833" y="2986"/>
                    <a:pt x="1927" y="3017"/>
                    <a:pt x="2010" y="3080"/>
                  </a:cubicBezTo>
                  <a:cubicBezTo>
                    <a:pt x="2125" y="3173"/>
                    <a:pt x="2208" y="3309"/>
                    <a:pt x="2292" y="3444"/>
                  </a:cubicBezTo>
                  <a:cubicBezTo>
                    <a:pt x="2375" y="3569"/>
                    <a:pt x="2469" y="3694"/>
                    <a:pt x="2604" y="3757"/>
                  </a:cubicBezTo>
                  <a:cubicBezTo>
                    <a:pt x="2677" y="3788"/>
                    <a:pt x="2750" y="3798"/>
                    <a:pt x="2823" y="3819"/>
                  </a:cubicBezTo>
                  <a:cubicBezTo>
                    <a:pt x="2896" y="3840"/>
                    <a:pt x="2969" y="3861"/>
                    <a:pt x="3021" y="3913"/>
                  </a:cubicBezTo>
                  <a:cubicBezTo>
                    <a:pt x="3052" y="3934"/>
                    <a:pt x="3073" y="3954"/>
                    <a:pt x="3094" y="3985"/>
                  </a:cubicBezTo>
                  <a:cubicBezTo>
                    <a:pt x="3104" y="3995"/>
                    <a:pt x="3125" y="3995"/>
                    <a:pt x="3125" y="3975"/>
                  </a:cubicBezTo>
                  <a:cubicBezTo>
                    <a:pt x="3167" y="3746"/>
                    <a:pt x="3281" y="3538"/>
                    <a:pt x="3364" y="3319"/>
                  </a:cubicBezTo>
                  <a:cubicBezTo>
                    <a:pt x="3448" y="3111"/>
                    <a:pt x="3500" y="2882"/>
                    <a:pt x="3448" y="2653"/>
                  </a:cubicBezTo>
                  <a:cubicBezTo>
                    <a:pt x="3354" y="2288"/>
                    <a:pt x="3000" y="2080"/>
                    <a:pt x="2844" y="1757"/>
                  </a:cubicBezTo>
                  <a:cubicBezTo>
                    <a:pt x="2792" y="1653"/>
                    <a:pt x="2760" y="1559"/>
                    <a:pt x="2719" y="1455"/>
                  </a:cubicBezTo>
                  <a:cubicBezTo>
                    <a:pt x="2687" y="1371"/>
                    <a:pt x="2635" y="1288"/>
                    <a:pt x="2573" y="1215"/>
                  </a:cubicBezTo>
                  <a:cubicBezTo>
                    <a:pt x="2458" y="1090"/>
                    <a:pt x="2302" y="1017"/>
                    <a:pt x="2146" y="955"/>
                  </a:cubicBezTo>
                  <a:cubicBezTo>
                    <a:pt x="1979" y="892"/>
                    <a:pt x="1812" y="851"/>
                    <a:pt x="1667" y="757"/>
                  </a:cubicBezTo>
                  <a:cubicBezTo>
                    <a:pt x="1583" y="715"/>
                    <a:pt x="1521" y="663"/>
                    <a:pt x="1448" y="601"/>
                  </a:cubicBezTo>
                  <a:cubicBezTo>
                    <a:pt x="1385" y="528"/>
                    <a:pt x="1323" y="444"/>
                    <a:pt x="1260" y="371"/>
                  </a:cubicBezTo>
                  <a:cubicBezTo>
                    <a:pt x="1198" y="298"/>
                    <a:pt x="1125" y="226"/>
                    <a:pt x="1052" y="163"/>
                  </a:cubicBezTo>
                  <a:cubicBezTo>
                    <a:pt x="969" y="111"/>
                    <a:pt x="885" y="69"/>
                    <a:pt x="781" y="38"/>
                  </a:cubicBezTo>
                  <a:cubicBezTo>
                    <a:pt x="583" y="-14"/>
                    <a:pt x="375" y="-4"/>
                    <a:pt x="177" y="17"/>
                  </a:cubicBezTo>
                  <a:cubicBezTo>
                    <a:pt x="125" y="28"/>
                    <a:pt x="73" y="28"/>
                    <a:pt x="21" y="38"/>
                  </a:cubicBezTo>
                  <a:cubicBezTo>
                    <a:pt x="0" y="38"/>
                    <a:pt x="0" y="80"/>
                    <a:pt x="31" y="80"/>
                  </a:cubicBezTo>
                  <a:cubicBezTo>
                    <a:pt x="229" y="48"/>
                    <a:pt x="437" y="28"/>
                    <a:pt x="635" y="48"/>
                  </a:cubicBezTo>
                  <a:cubicBezTo>
                    <a:pt x="729" y="59"/>
                    <a:pt x="833" y="90"/>
                    <a:pt x="917" y="132"/>
                  </a:cubicBezTo>
                  <a:cubicBezTo>
                    <a:pt x="1010" y="173"/>
                    <a:pt x="1083" y="236"/>
                    <a:pt x="1146" y="309"/>
                  </a:cubicBezTo>
                  <a:cubicBezTo>
                    <a:pt x="1281" y="455"/>
                    <a:pt x="1385" y="621"/>
                    <a:pt x="1542" y="736"/>
                  </a:cubicBezTo>
                  <a:cubicBezTo>
                    <a:pt x="1687" y="830"/>
                    <a:pt x="1844" y="892"/>
                    <a:pt x="2000" y="944"/>
                  </a:cubicBezTo>
                  <a:cubicBezTo>
                    <a:pt x="2156" y="1007"/>
                    <a:pt x="2323" y="1059"/>
                    <a:pt x="2458" y="1163"/>
                  </a:cubicBezTo>
                  <a:cubicBezTo>
                    <a:pt x="2521" y="1215"/>
                    <a:pt x="2583" y="1267"/>
                    <a:pt x="2625" y="1340"/>
                  </a:cubicBezTo>
                  <a:cubicBezTo>
                    <a:pt x="2677" y="1434"/>
                    <a:pt x="2708" y="1528"/>
                    <a:pt x="2750" y="1632"/>
                  </a:cubicBezTo>
                  <a:cubicBezTo>
                    <a:pt x="2781" y="1726"/>
                    <a:pt x="2823" y="1809"/>
                    <a:pt x="2875" y="1892"/>
                  </a:cubicBezTo>
                  <a:cubicBezTo>
                    <a:pt x="2927" y="1965"/>
                    <a:pt x="2979" y="2038"/>
                    <a:pt x="3042" y="2101"/>
                  </a:cubicBezTo>
                  <a:cubicBezTo>
                    <a:pt x="3156" y="2236"/>
                    <a:pt x="3281" y="2371"/>
                    <a:pt x="3364" y="2538"/>
                  </a:cubicBezTo>
                  <a:cubicBezTo>
                    <a:pt x="3562" y="2976"/>
                    <a:pt x="3250" y="3403"/>
                    <a:pt x="3125" y="3809"/>
                  </a:cubicBezTo>
                  <a:cubicBezTo>
                    <a:pt x="3114" y="3861"/>
                    <a:pt x="3104" y="3913"/>
                    <a:pt x="3094" y="3964"/>
                  </a:cubicBezTo>
                  <a:cubicBezTo>
                    <a:pt x="3104" y="3964"/>
                    <a:pt x="3114" y="3964"/>
                    <a:pt x="3125" y="3964"/>
                  </a:cubicBezTo>
                  <a:cubicBezTo>
                    <a:pt x="3052" y="3830"/>
                    <a:pt x="2885" y="3798"/>
                    <a:pt x="2750" y="3757"/>
                  </a:cubicBezTo>
                  <a:cubicBezTo>
                    <a:pt x="2677" y="3736"/>
                    <a:pt x="2604" y="3715"/>
                    <a:pt x="2542" y="3673"/>
                  </a:cubicBezTo>
                  <a:cubicBezTo>
                    <a:pt x="2479" y="3632"/>
                    <a:pt x="2427" y="3569"/>
                    <a:pt x="2385" y="3507"/>
                  </a:cubicBezTo>
                  <a:cubicBezTo>
                    <a:pt x="2292" y="3382"/>
                    <a:pt x="2219" y="3246"/>
                    <a:pt x="2114" y="3132"/>
                  </a:cubicBezTo>
                  <a:cubicBezTo>
                    <a:pt x="2062" y="3069"/>
                    <a:pt x="1989" y="3017"/>
                    <a:pt x="1917" y="2976"/>
                  </a:cubicBezTo>
                  <a:cubicBezTo>
                    <a:pt x="1833" y="2934"/>
                    <a:pt x="1739" y="2903"/>
                    <a:pt x="1656" y="2851"/>
                  </a:cubicBezTo>
                  <a:cubicBezTo>
                    <a:pt x="1500" y="2746"/>
                    <a:pt x="1385" y="2601"/>
                    <a:pt x="1323" y="2434"/>
                  </a:cubicBezTo>
                  <a:cubicBezTo>
                    <a:pt x="1260" y="2257"/>
                    <a:pt x="1260" y="2048"/>
                    <a:pt x="1156" y="1892"/>
                  </a:cubicBezTo>
                  <a:cubicBezTo>
                    <a:pt x="1062" y="1746"/>
                    <a:pt x="927" y="1653"/>
                    <a:pt x="802" y="1548"/>
                  </a:cubicBezTo>
                  <a:cubicBezTo>
                    <a:pt x="739" y="1496"/>
                    <a:pt x="687" y="1444"/>
                    <a:pt x="635" y="1371"/>
                  </a:cubicBezTo>
                  <a:cubicBezTo>
                    <a:pt x="583" y="1298"/>
                    <a:pt x="552" y="1215"/>
                    <a:pt x="531" y="1121"/>
                  </a:cubicBezTo>
                  <a:cubicBezTo>
                    <a:pt x="510" y="1017"/>
                    <a:pt x="500" y="923"/>
                    <a:pt x="479" y="819"/>
                  </a:cubicBezTo>
                  <a:cubicBezTo>
                    <a:pt x="469" y="736"/>
                    <a:pt x="448" y="653"/>
                    <a:pt x="406" y="569"/>
                  </a:cubicBezTo>
                  <a:cubicBezTo>
                    <a:pt x="344" y="403"/>
                    <a:pt x="239" y="246"/>
                    <a:pt x="104" y="132"/>
                  </a:cubicBezTo>
                  <a:cubicBezTo>
                    <a:pt x="73" y="101"/>
                    <a:pt x="42" y="80"/>
                    <a:pt x="0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46"/>
            <p:cNvSpPr/>
            <p:nvPr/>
          </p:nvSpPr>
          <p:spPr>
            <a:xfrm>
              <a:off x="661412" y="1936392"/>
              <a:ext cx="252809" cy="109428"/>
            </a:xfrm>
            <a:custGeom>
              <a:rect b="b" l="l" r="r" t="t"/>
              <a:pathLst>
                <a:path extrusionOk="0" h="448" w="1035">
                  <a:moveTo>
                    <a:pt x="0" y="0"/>
                  </a:moveTo>
                  <a:lnTo>
                    <a:pt x="0" y="0"/>
                  </a:lnTo>
                  <a:cubicBezTo>
                    <a:pt x="31" y="63"/>
                    <a:pt x="73" y="125"/>
                    <a:pt x="125" y="167"/>
                  </a:cubicBezTo>
                  <a:cubicBezTo>
                    <a:pt x="166" y="209"/>
                    <a:pt x="229" y="250"/>
                    <a:pt x="291" y="282"/>
                  </a:cubicBezTo>
                  <a:cubicBezTo>
                    <a:pt x="364" y="302"/>
                    <a:pt x="427" y="323"/>
                    <a:pt x="500" y="323"/>
                  </a:cubicBezTo>
                  <a:cubicBezTo>
                    <a:pt x="552" y="323"/>
                    <a:pt x="594" y="323"/>
                    <a:pt x="635" y="323"/>
                  </a:cubicBezTo>
                  <a:cubicBezTo>
                    <a:pt x="677" y="334"/>
                    <a:pt x="719" y="334"/>
                    <a:pt x="760" y="344"/>
                  </a:cubicBezTo>
                  <a:cubicBezTo>
                    <a:pt x="802" y="355"/>
                    <a:pt x="844" y="365"/>
                    <a:pt x="896" y="386"/>
                  </a:cubicBezTo>
                  <a:cubicBezTo>
                    <a:pt x="937" y="407"/>
                    <a:pt x="979" y="427"/>
                    <a:pt x="1021" y="448"/>
                  </a:cubicBezTo>
                  <a:cubicBezTo>
                    <a:pt x="1031" y="448"/>
                    <a:pt x="1041" y="427"/>
                    <a:pt x="1031" y="427"/>
                  </a:cubicBezTo>
                  <a:cubicBezTo>
                    <a:pt x="1000" y="396"/>
                    <a:pt x="958" y="386"/>
                    <a:pt x="927" y="365"/>
                  </a:cubicBezTo>
                  <a:cubicBezTo>
                    <a:pt x="885" y="355"/>
                    <a:pt x="854" y="344"/>
                    <a:pt x="812" y="334"/>
                  </a:cubicBezTo>
                  <a:cubicBezTo>
                    <a:pt x="739" y="313"/>
                    <a:pt x="656" y="292"/>
                    <a:pt x="573" y="292"/>
                  </a:cubicBezTo>
                  <a:cubicBezTo>
                    <a:pt x="531" y="292"/>
                    <a:pt x="489" y="292"/>
                    <a:pt x="448" y="292"/>
                  </a:cubicBezTo>
                  <a:cubicBezTo>
                    <a:pt x="406" y="282"/>
                    <a:pt x="375" y="282"/>
                    <a:pt x="344" y="271"/>
                  </a:cubicBezTo>
                  <a:cubicBezTo>
                    <a:pt x="281" y="250"/>
                    <a:pt x="219" y="219"/>
                    <a:pt x="166" y="177"/>
                  </a:cubicBezTo>
                  <a:cubicBezTo>
                    <a:pt x="135" y="146"/>
                    <a:pt x="104" y="125"/>
                    <a:pt x="83" y="94"/>
                  </a:cubicBezTo>
                  <a:cubicBezTo>
                    <a:pt x="52" y="63"/>
                    <a:pt x="31" y="3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46"/>
            <p:cNvSpPr/>
            <p:nvPr/>
          </p:nvSpPr>
          <p:spPr>
            <a:xfrm>
              <a:off x="750323" y="2129848"/>
              <a:ext cx="386908" cy="134832"/>
            </a:xfrm>
            <a:custGeom>
              <a:rect b="b" l="l" r="r" t="t"/>
              <a:pathLst>
                <a:path extrusionOk="0" h="552" w="1584">
                  <a:moveTo>
                    <a:pt x="0" y="10"/>
                  </a:moveTo>
                  <a:lnTo>
                    <a:pt x="0" y="10"/>
                  </a:lnTo>
                  <a:cubicBezTo>
                    <a:pt x="73" y="83"/>
                    <a:pt x="167" y="146"/>
                    <a:pt x="261" y="188"/>
                  </a:cubicBezTo>
                  <a:cubicBezTo>
                    <a:pt x="355" y="240"/>
                    <a:pt x="459" y="271"/>
                    <a:pt x="563" y="281"/>
                  </a:cubicBezTo>
                  <a:cubicBezTo>
                    <a:pt x="677" y="302"/>
                    <a:pt x="782" y="313"/>
                    <a:pt x="896" y="323"/>
                  </a:cubicBezTo>
                  <a:cubicBezTo>
                    <a:pt x="1021" y="323"/>
                    <a:pt x="1146" y="323"/>
                    <a:pt x="1261" y="365"/>
                  </a:cubicBezTo>
                  <a:cubicBezTo>
                    <a:pt x="1323" y="375"/>
                    <a:pt x="1386" y="406"/>
                    <a:pt x="1427" y="438"/>
                  </a:cubicBezTo>
                  <a:cubicBezTo>
                    <a:pt x="1459" y="458"/>
                    <a:pt x="1480" y="469"/>
                    <a:pt x="1511" y="490"/>
                  </a:cubicBezTo>
                  <a:cubicBezTo>
                    <a:pt x="1532" y="510"/>
                    <a:pt x="1542" y="542"/>
                    <a:pt x="1573" y="552"/>
                  </a:cubicBezTo>
                  <a:cubicBezTo>
                    <a:pt x="1573" y="552"/>
                    <a:pt x="1584" y="552"/>
                    <a:pt x="1584" y="542"/>
                  </a:cubicBezTo>
                  <a:cubicBezTo>
                    <a:pt x="1584" y="531"/>
                    <a:pt x="1584" y="521"/>
                    <a:pt x="1573" y="510"/>
                  </a:cubicBezTo>
                  <a:cubicBezTo>
                    <a:pt x="1563" y="500"/>
                    <a:pt x="1552" y="490"/>
                    <a:pt x="1542" y="479"/>
                  </a:cubicBezTo>
                  <a:cubicBezTo>
                    <a:pt x="1532" y="458"/>
                    <a:pt x="1511" y="448"/>
                    <a:pt x="1480" y="427"/>
                  </a:cubicBezTo>
                  <a:cubicBezTo>
                    <a:pt x="1438" y="396"/>
                    <a:pt x="1396" y="365"/>
                    <a:pt x="1344" y="354"/>
                  </a:cubicBezTo>
                  <a:cubicBezTo>
                    <a:pt x="1282" y="323"/>
                    <a:pt x="1230" y="313"/>
                    <a:pt x="1167" y="302"/>
                  </a:cubicBezTo>
                  <a:cubicBezTo>
                    <a:pt x="1105" y="292"/>
                    <a:pt x="1042" y="292"/>
                    <a:pt x="969" y="292"/>
                  </a:cubicBezTo>
                  <a:cubicBezTo>
                    <a:pt x="750" y="292"/>
                    <a:pt x="532" y="271"/>
                    <a:pt x="323" y="188"/>
                  </a:cubicBezTo>
                  <a:cubicBezTo>
                    <a:pt x="209" y="146"/>
                    <a:pt x="94" y="83"/>
                    <a:pt x="11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46"/>
            <p:cNvSpPr/>
            <p:nvPr/>
          </p:nvSpPr>
          <p:spPr>
            <a:xfrm>
              <a:off x="862439" y="2305473"/>
              <a:ext cx="381534" cy="185638"/>
            </a:xfrm>
            <a:custGeom>
              <a:rect b="b" l="l" r="r" t="t"/>
              <a:pathLst>
                <a:path extrusionOk="0" h="760" w="1562">
                  <a:moveTo>
                    <a:pt x="0" y="0"/>
                  </a:moveTo>
                  <a:lnTo>
                    <a:pt x="0" y="0"/>
                  </a:lnTo>
                  <a:cubicBezTo>
                    <a:pt x="21" y="52"/>
                    <a:pt x="52" y="94"/>
                    <a:pt x="83" y="135"/>
                  </a:cubicBezTo>
                  <a:cubicBezTo>
                    <a:pt x="114" y="177"/>
                    <a:pt x="156" y="219"/>
                    <a:pt x="208" y="250"/>
                  </a:cubicBezTo>
                  <a:cubicBezTo>
                    <a:pt x="302" y="312"/>
                    <a:pt x="406" y="364"/>
                    <a:pt x="510" y="396"/>
                  </a:cubicBezTo>
                  <a:cubicBezTo>
                    <a:pt x="635" y="437"/>
                    <a:pt x="760" y="458"/>
                    <a:pt x="896" y="469"/>
                  </a:cubicBezTo>
                  <a:cubicBezTo>
                    <a:pt x="1021" y="489"/>
                    <a:pt x="1146" y="500"/>
                    <a:pt x="1260" y="541"/>
                  </a:cubicBezTo>
                  <a:cubicBezTo>
                    <a:pt x="1323" y="562"/>
                    <a:pt x="1375" y="594"/>
                    <a:pt x="1427" y="635"/>
                  </a:cubicBezTo>
                  <a:cubicBezTo>
                    <a:pt x="1448" y="646"/>
                    <a:pt x="1468" y="666"/>
                    <a:pt x="1489" y="687"/>
                  </a:cubicBezTo>
                  <a:cubicBezTo>
                    <a:pt x="1510" y="708"/>
                    <a:pt x="1531" y="739"/>
                    <a:pt x="1552" y="760"/>
                  </a:cubicBezTo>
                  <a:cubicBezTo>
                    <a:pt x="1562" y="760"/>
                    <a:pt x="1562" y="760"/>
                    <a:pt x="1562" y="750"/>
                  </a:cubicBezTo>
                  <a:cubicBezTo>
                    <a:pt x="1562" y="719"/>
                    <a:pt x="1541" y="698"/>
                    <a:pt x="1531" y="677"/>
                  </a:cubicBezTo>
                  <a:cubicBezTo>
                    <a:pt x="1510" y="666"/>
                    <a:pt x="1489" y="646"/>
                    <a:pt x="1468" y="625"/>
                  </a:cubicBezTo>
                  <a:cubicBezTo>
                    <a:pt x="1427" y="594"/>
                    <a:pt x="1385" y="562"/>
                    <a:pt x="1333" y="541"/>
                  </a:cubicBezTo>
                  <a:cubicBezTo>
                    <a:pt x="1229" y="489"/>
                    <a:pt x="1104" y="469"/>
                    <a:pt x="989" y="448"/>
                  </a:cubicBezTo>
                  <a:cubicBezTo>
                    <a:pt x="739" y="416"/>
                    <a:pt x="489" y="396"/>
                    <a:pt x="271" y="260"/>
                  </a:cubicBezTo>
                  <a:cubicBezTo>
                    <a:pt x="218" y="229"/>
                    <a:pt x="166" y="187"/>
                    <a:pt x="125" y="146"/>
                  </a:cubicBezTo>
                  <a:cubicBezTo>
                    <a:pt x="83" y="104"/>
                    <a:pt x="52" y="5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46"/>
            <p:cNvSpPr/>
            <p:nvPr/>
          </p:nvSpPr>
          <p:spPr>
            <a:xfrm>
              <a:off x="1055651" y="2271276"/>
              <a:ext cx="290914" cy="339033"/>
            </a:xfrm>
            <a:custGeom>
              <a:rect b="b" l="l" r="r" t="t"/>
              <a:pathLst>
                <a:path extrusionOk="0" h="1388" w="1191">
                  <a:moveTo>
                    <a:pt x="0" y="984"/>
                  </a:moveTo>
                  <a:lnTo>
                    <a:pt x="0" y="984"/>
                  </a:lnTo>
                  <a:cubicBezTo>
                    <a:pt x="42" y="1036"/>
                    <a:pt x="94" y="1077"/>
                    <a:pt x="157" y="1119"/>
                  </a:cubicBezTo>
                  <a:cubicBezTo>
                    <a:pt x="219" y="1150"/>
                    <a:pt x="282" y="1171"/>
                    <a:pt x="344" y="1181"/>
                  </a:cubicBezTo>
                  <a:cubicBezTo>
                    <a:pt x="417" y="1202"/>
                    <a:pt x="480" y="1223"/>
                    <a:pt x="552" y="1234"/>
                  </a:cubicBezTo>
                  <a:cubicBezTo>
                    <a:pt x="615" y="1244"/>
                    <a:pt x="688" y="1254"/>
                    <a:pt x="750" y="1265"/>
                  </a:cubicBezTo>
                  <a:cubicBezTo>
                    <a:pt x="823" y="1286"/>
                    <a:pt x="886" y="1317"/>
                    <a:pt x="927" y="1379"/>
                  </a:cubicBezTo>
                  <a:cubicBezTo>
                    <a:pt x="938" y="1400"/>
                    <a:pt x="959" y="1379"/>
                    <a:pt x="959" y="1369"/>
                  </a:cubicBezTo>
                  <a:cubicBezTo>
                    <a:pt x="927" y="1171"/>
                    <a:pt x="1052" y="1004"/>
                    <a:pt x="1125" y="827"/>
                  </a:cubicBezTo>
                  <a:cubicBezTo>
                    <a:pt x="1198" y="661"/>
                    <a:pt x="1209" y="473"/>
                    <a:pt x="1167" y="286"/>
                  </a:cubicBezTo>
                  <a:cubicBezTo>
                    <a:pt x="1136" y="192"/>
                    <a:pt x="1094" y="88"/>
                    <a:pt x="1032" y="4"/>
                  </a:cubicBezTo>
                  <a:cubicBezTo>
                    <a:pt x="1021" y="-6"/>
                    <a:pt x="1000" y="4"/>
                    <a:pt x="1011" y="25"/>
                  </a:cubicBezTo>
                  <a:cubicBezTo>
                    <a:pt x="1063" y="98"/>
                    <a:pt x="1105" y="181"/>
                    <a:pt x="1125" y="275"/>
                  </a:cubicBezTo>
                  <a:cubicBezTo>
                    <a:pt x="1157" y="359"/>
                    <a:pt x="1167" y="452"/>
                    <a:pt x="1157" y="546"/>
                  </a:cubicBezTo>
                  <a:cubicBezTo>
                    <a:pt x="1157" y="640"/>
                    <a:pt x="1136" y="723"/>
                    <a:pt x="1094" y="817"/>
                  </a:cubicBezTo>
                  <a:cubicBezTo>
                    <a:pt x="1063" y="900"/>
                    <a:pt x="1011" y="984"/>
                    <a:pt x="969" y="1077"/>
                  </a:cubicBezTo>
                  <a:cubicBezTo>
                    <a:pt x="938" y="1171"/>
                    <a:pt x="907" y="1275"/>
                    <a:pt x="927" y="1379"/>
                  </a:cubicBezTo>
                  <a:cubicBezTo>
                    <a:pt x="938" y="1369"/>
                    <a:pt x="948" y="1369"/>
                    <a:pt x="959" y="1359"/>
                  </a:cubicBezTo>
                  <a:cubicBezTo>
                    <a:pt x="886" y="1244"/>
                    <a:pt x="730" y="1234"/>
                    <a:pt x="615" y="1213"/>
                  </a:cubicBezTo>
                  <a:cubicBezTo>
                    <a:pt x="469" y="1192"/>
                    <a:pt x="334" y="1161"/>
                    <a:pt x="198" y="1109"/>
                  </a:cubicBezTo>
                  <a:cubicBezTo>
                    <a:pt x="136" y="1077"/>
                    <a:pt x="63" y="1036"/>
                    <a:pt x="11" y="984"/>
                  </a:cubicBezTo>
                  <a:lnTo>
                    <a:pt x="0" y="984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46"/>
            <p:cNvSpPr/>
            <p:nvPr/>
          </p:nvSpPr>
          <p:spPr>
            <a:xfrm>
              <a:off x="1221016" y="2150122"/>
              <a:ext cx="33219" cy="333415"/>
            </a:xfrm>
            <a:custGeom>
              <a:rect b="b" l="l" r="r" t="t"/>
              <a:pathLst>
                <a:path extrusionOk="0" h="1365" w="136">
                  <a:moveTo>
                    <a:pt x="94" y="1365"/>
                  </a:moveTo>
                  <a:lnTo>
                    <a:pt x="94" y="1365"/>
                  </a:lnTo>
                  <a:cubicBezTo>
                    <a:pt x="84" y="1313"/>
                    <a:pt x="63" y="1271"/>
                    <a:pt x="53" y="1230"/>
                  </a:cubicBezTo>
                  <a:cubicBezTo>
                    <a:pt x="42" y="1177"/>
                    <a:pt x="42" y="1136"/>
                    <a:pt x="32" y="1094"/>
                  </a:cubicBezTo>
                  <a:cubicBezTo>
                    <a:pt x="32" y="1000"/>
                    <a:pt x="53" y="907"/>
                    <a:pt x="73" y="813"/>
                  </a:cubicBezTo>
                  <a:cubicBezTo>
                    <a:pt x="94" y="719"/>
                    <a:pt x="125" y="625"/>
                    <a:pt x="136" y="532"/>
                  </a:cubicBezTo>
                  <a:cubicBezTo>
                    <a:pt x="136" y="448"/>
                    <a:pt x="136" y="355"/>
                    <a:pt x="115" y="271"/>
                  </a:cubicBezTo>
                  <a:cubicBezTo>
                    <a:pt x="105" y="230"/>
                    <a:pt x="94" y="177"/>
                    <a:pt x="73" y="136"/>
                  </a:cubicBezTo>
                  <a:cubicBezTo>
                    <a:pt x="73" y="105"/>
                    <a:pt x="63" y="84"/>
                    <a:pt x="53" y="63"/>
                  </a:cubicBezTo>
                  <a:cubicBezTo>
                    <a:pt x="42" y="42"/>
                    <a:pt x="21" y="21"/>
                    <a:pt x="11" y="0"/>
                  </a:cubicBezTo>
                  <a:cubicBezTo>
                    <a:pt x="0" y="0"/>
                    <a:pt x="0" y="11"/>
                    <a:pt x="0" y="11"/>
                  </a:cubicBezTo>
                  <a:cubicBezTo>
                    <a:pt x="0" y="32"/>
                    <a:pt x="11" y="52"/>
                    <a:pt x="21" y="73"/>
                  </a:cubicBezTo>
                  <a:cubicBezTo>
                    <a:pt x="32" y="94"/>
                    <a:pt x="32" y="115"/>
                    <a:pt x="42" y="136"/>
                  </a:cubicBezTo>
                  <a:cubicBezTo>
                    <a:pt x="63" y="177"/>
                    <a:pt x="73" y="219"/>
                    <a:pt x="84" y="261"/>
                  </a:cubicBezTo>
                  <a:cubicBezTo>
                    <a:pt x="105" y="344"/>
                    <a:pt x="105" y="438"/>
                    <a:pt x="105" y="521"/>
                  </a:cubicBezTo>
                  <a:cubicBezTo>
                    <a:pt x="84" y="709"/>
                    <a:pt x="0" y="886"/>
                    <a:pt x="11" y="1073"/>
                  </a:cubicBezTo>
                  <a:cubicBezTo>
                    <a:pt x="11" y="1125"/>
                    <a:pt x="11" y="1177"/>
                    <a:pt x="32" y="1219"/>
                  </a:cubicBezTo>
                  <a:cubicBezTo>
                    <a:pt x="42" y="1271"/>
                    <a:pt x="53" y="1323"/>
                    <a:pt x="84" y="1365"/>
                  </a:cubicBezTo>
                  <a:lnTo>
                    <a:pt x="94" y="136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46"/>
            <p:cNvSpPr/>
            <p:nvPr/>
          </p:nvSpPr>
          <p:spPr>
            <a:xfrm>
              <a:off x="1026584" y="1973520"/>
              <a:ext cx="110650" cy="291158"/>
            </a:xfrm>
            <a:custGeom>
              <a:rect b="b" l="l" r="r" t="t"/>
              <a:pathLst>
                <a:path extrusionOk="0" h="1192" w="453">
                  <a:moveTo>
                    <a:pt x="453" y="1182"/>
                  </a:moveTo>
                  <a:lnTo>
                    <a:pt x="453" y="1182"/>
                  </a:lnTo>
                  <a:cubicBezTo>
                    <a:pt x="442" y="1161"/>
                    <a:pt x="432" y="1140"/>
                    <a:pt x="421" y="1119"/>
                  </a:cubicBezTo>
                  <a:cubicBezTo>
                    <a:pt x="411" y="1109"/>
                    <a:pt x="401" y="1088"/>
                    <a:pt x="401" y="1067"/>
                  </a:cubicBezTo>
                  <a:cubicBezTo>
                    <a:pt x="380" y="1036"/>
                    <a:pt x="369" y="994"/>
                    <a:pt x="359" y="953"/>
                  </a:cubicBezTo>
                  <a:cubicBezTo>
                    <a:pt x="338" y="859"/>
                    <a:pt x="349" y="765"/>
                    <a:pt x="349" y="682"/>
                  </a:cubicBezTo>
                  <a:cubicBezTo>
                    <a:pt x="349" y="588"/>
                    <a:pt x="349" y="484"/>
                    <a:pt x="328" y="400"/>
                  </a:cubicBezTo>
                  <a:cubicBezTo>
                    <a:pt x="307" y="317"/>
                    <a:pt x="265" y="244"/>
                    <a:pt x="213" y="171"/>
                  </a:cubicBezTo>
                  <a:cubicBezTo>
                    <a:pt x="182" y="140"/>
                    <a:pt x="151" y="109"/>
                    <a:pt x="119" y="78"/>
                  </a:cubicBezTo>
                  <a:cubicBezTo>
                    <a:pt x="109" y="57"/>
                    <a:pt x="88" y="46"/>
                    <a:pt x="67" y="36"/>
                  </a:cubicBezTo>
                  <a:cubicBezTo>
                    <a:pt x="57" y="15"/>
                    <a:pt x="36" y="5"/>
                    <a:pt x="15" y="5"/>
                  </a:cubicBezTo>
                  <a:cubicBezTo>
                    <a:pt x="5" y="-6"/>
                    <a:pt x="-6" y="5"/>
                    <a:pt x="5" y="15"/>
                  </a:cubicBezTo>
                  <a:cubicBezTo>
                    <a:pt x="15" y="36"/>
                    <a:pt x="26" y="46"/>
                    <a:pt x="46" y="57"/>
                  </a:cubicBezTo>
                  <a:cubicBezTo>
                    <a:pt x="57" y="67"/>
                    <a:pt x="78" y="78"/>
                    <a:pt x="88" y="88"/>
                  </a:cubicBezTo>
                  <a:cubicBezTo>
                    <a:pt x="119" y="119"/>
                    <a:pt x="151" y="150"/>
                    <a:pt x="171" y="182"/>
                  </a:cubicBezTo>
                  <a:cubicBezTo>
                    <a:pt x="224" y="244"/>
                    <a:pt x="265" y="317"/>
                    <a:pt x="296" y="400"/>
                  </a:cubicBezTo>
                  <a:cubicBezTo>
                    <a:pt x="317" y="484"/>
                    <a:pt x="317" y="588"/>
                    <a:pt x="317" y="682"/>
                  </a:cubicBezTo>
                  <a:cubicBezTo>
                    <a:pt x="317" y="765"/>
                    <a:pt x="307" y="859"/>
                    <a:pt x="328" y="953"/>
                  </a:cubicBezTo>
                  <a:cubicBezTo>
                    <a:pt x="338" y="994"/>
                    <a:pt x="349" y="1036"/>
                    <a:pt x="369" y="1078"/>
                  </a:cubicBezTo>
                  <a:cubicBezTo>
                    <a:pt x="380" y="1098"/>
                    <a:pt x="390" y="1119"/>
                    <a:pt x="401" y="1130"/>
                  </a:cubicBezTo>
                  <a:cubicBezTo>
                    <a:pt x="411" y="1150"/>
                    <a:pt x="432" y="1171"/>
                    <a:pt x="442" y="1192"/>
                  </a:cubicBezTo>
                  <a:cubicBezTo>
                    <a:pt x="453" y="1192"/>
                    <a:pt x="453" y="1182"/>
                    <a:pt x="453" y="118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46"/>
            <p:cNvSpPr/>
            <p:nvPr/>
          </p:nvSpPr>
          <p:spPr>
            <a:xfrm>
              <a:off x="802839" y="1796430"/>
              <a:ext cx="120664" cy="249389"/>
            </a:xfrm>
            <a:custGeom>
              <a:rect b="b" l="l" r="r" t="t"/>
              <a:pathLst>
                <a:path extrusionOk="0" h="1021" w="494">
                  <a:moveTo>
                    <a:pt x="494" y="1021"/>
                  </a:moveTo>
                  <a:lnTo>
                    <a:pt x="494" y="1021"/>
                  </a:lnTo>
                  <a:cubicBezTo>
                    <a:pt x="442" y="969"/>
                    <a:pt x="400" y="917"/>
                    <a:pt x="358" y="844"/>
                  </a:cubicBezTo>
                  <a:cubicBezTo>
                    <a:pt x="327" y="782"/>
                    <a:pt x="306" y="698"/>
                    <a:pt x="285" y="625"/>
                  </a:cubicBezTo>
                  <a:cubicBezTo>
                    <a:pt x="275" y="542"/>
                    <a:pt x="254" y="448"/>
                    <a:pt x="233" y="365"/>
                  </a:cubicBezTo>
                  <a:cubicBezTo>
                    <a:pt x="212" y="303"/>
                    <a:pt x="192" y="230"/>
                    <a:pt x="160" y="167"/>
                  </a:cubicBezTo>
                  <a:cubicBezTo>
                    <a:pt x="140" y="136"/>
                    <a:pt x="119" y="105"/>
                    <a:pt x="98" y="73"/>
                  </a:cubicBezTo>
                  <a:cubicBezTo>
                    <a:pt x="77" y="42"/>
                    <a:pt x="46" y="21"/>
                    <a:pt x="15" y="0"/>
                  </a:cubicBezTo>
                  <a:cubicBezTo>
                    <a:pt x="4" y="0"/>
                    <a:pt x="-6" y="11"/>
                    <a:pt x="4" y="11"/>
                  </a:cubicBezTo>
                  <a:cubicBezTo>
                    <a:pt x="56" y="53"/>
                    <a:pt x="98" y="115"/>
                    <a:pt x="129" y="178"/>
                  </a:cubicBezTo>
                  <a:cubicBezTo>
                    <a:pt x="160" y="240"/>
                    <a:pt x="181" y="313"/>
                    <a:pt x="202" y="375"/>
                  </a:cubicBezTo>
                  <a:cubicBezTo>
                    <a:pt x="254" y="532"/>
                    <a:pt x="265" y="698"/>
                    <a:pt x="337" y="855"/>
                  </a:cubicBezTo>
                  <a:cubicBezTo>
                    <a:pt x="369" y="928"/>
                    <a:pt x="421" y="990"/>
                    <a:pt x="494" y="10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46"/>
            <p:cNvSpPr/>
            <p:nvPr/>
          </p:nvSpPr>
          <p:spPr>
            <a:xfrm>
              <a:off x="1142364" y="1292761"/>
              <a:ext cx="524915" cy="1279922"/>
            </a:xfrm>
            <a:custGeom>
              <a:rect b="b" l="l" r="r" t="t"/>
              <a:pathLst>
                <a:path extrusionOk="0" h="5240" w="2149">
                  <a:moveTo>
                    <a:pt x="1020" y="5240"/>
                  </a:moveTo>
                  <a:lnTo>
                    <a:pt x="1020" y="5240"/>
                  </a:lnTo>
                  <a:cubicBezTo>
                    <a:pt x="1020" y="5198"/>
                    <a:pt x="1000" y="5167"/>
                    <a:pt x="989" y="5125"/>
                  </a:cubicBezTo>
                  <a:cubicBezTo>
                    <a:pt x="937" y="5042"/>
                    <a:pt x="864" y="4969"/>
                    <a:pt x="760" y="4927"/>
                  </a:cubicBezTo>
                  <a:cubicBezTo>
                    <a:pt x="708" y="4906"/>
                    <a:pt x="666" y="4885"/>
                    <a:pt x="645" y="4854"/>
                  </a:cubicBezTo>
                  <a:cubicBezTo>
                    <a:pt x="625" y="4833"/>
                    <a:pt x="614" y="4802"/>
                    <a:pt x="604" y="4781"/>
                  </a:cubicBezTo>
                  <a:cubicBezTo>
                    <a:pt x="593" y="4760"/>
                    <a:pt x="583" y="4740"/>
                    <a:pt x="562" y="4719"/>
                  </a:cubicBezTo>
                  <a:cubicBezTo>
                    <a:pt x="520" y="4646"/>
                    <a:pt x="458" y="4594"/>
                    <a:pt x="406" y="4542"/>
                  </a:cubicBezTo>
                  <a:cubicBezTo>
                    <a:pt x="385" y="4521"/>
                    <a:pt x="364" y="4500"/>
                    <a:pt x="354" y="4490"/>
                  </a:cubicBezTo>
                  <a:cubicBezTo>
                    <a:pt x="270" y="4406"/>
                    <a:pt x="218" y="4323"/>
                    <a:pt x="166" y="4229"/>
                  </a:cubicBezTo>
                  <a:cubicBezTo>
                    <a:pt x="125" y="4125"/>
                    <a:pt x="93" y="4021"/>
                    <a:pt x="62" y="3917"/>
                  </a:cubicBezTo>
                  <a:cubicBezTo>
                    <a:pt x="31" y="3823"/>
                    <a:pt x="0" y="3698"/>
                    <a:pt x="0" y="3573"/>
                  </a:cubicBezTo>
                  <a:cubicBezTo>
                    <a:pt x="0" y="3469"/>
                    <a:pt x="20" y="3365"/>
                    <a:pt x="41" y="3271"/>
                  </a:cubicBezTo>
                  <a:cubicBezTo>
                    <a:pt x="41" y="3250"/>
                    <a:pt x="52" y="3229"/>
                    <a:pt x="52" y="3208"/>
                  </a:cubicBezTo>
                  <a:cubicBezTo>
                    <a:pt x="72" y="3094"/>
                    <a:pt x="83" y="2969"/>
                    <a:pt x="72" y="2833"/>
                  </a:cubicBezTo>
                  <a:cubicBezTo>
                    <a:pt x="72" y="2812"/>
                    <a:pt x="72" y="2812"/>
                    <a:pt x="72" y="2812"/>
                  </a:cubicBezTo>
                  <a:cubicBezTo>
                    <a:pt x="72" y="2698"/>
                    <a:pt x="62" y="2583"/>
                    <a:pt x="93" y="2469"/>
                  </a:cubicBezTo>
                  <a:cubicBezTo>
                    <a:pt x="114" y="2375"/>
                    <a:pt x="156" y="2281"/>
                    <a:pt x="218" y="2177"/>
                  </a:cubicBezTo>
                  <a:cubicBezTo>
                    <a:pt x="281" y="2083"/>
                    <a:pt x="354" y="1990"/>
                    <a:pt x="427" y="1906"/>
                  </a:cubicBezTo>
                  <a:cubicBezTo>
                    <a:pt x="510" y="1812"/>
                    <a:pt x="593" y="1719"/>
                    <a:pt x="677" y="1635"/>
                  </a:cubicBezTo>
                  <a:cubicBezTo>
                    <a:pt x="708" y="1604"/>
                    <a:pt x="708" y="1604"/>
                    <a:pt x="708" y="1604"/>
                  </a:cubicBezTo>
                  <a:cubicBezTo>
                    <a:pt x="781" y="1542"/>
                    <a:pt x="854" y="1458"/>
                    <a:pt x="906" y="1375"/>
                  </a:cubicBezTo>
                  <a:cubicBezTo>
                    <a:pt x="968" y="1271"/>
                    <a:pt x="1000" y="1167"/>
                    <a:pt x="1031" y="1052"/>
                  </a:cubicBezTo>
                  <a:cubicBezTo>
                    <a:pt x="1031" y="1031"/>
                    <a:pt x="1031" y="1031"/>
                    <a:pt x="1031" y="1031"/>
                  </a:cubicBezTo>
                  <a:cubicBezTo>
                    <a:pt x="1052" y="937"/>
                    <a:pt x="1083" y="833"/>
                    <a:pt x="1125" y="750"/>
                  </a:cubicBezTo>
                  <a:cubicBezTo>
                    <a:pt x="1156" y="677"/>
                    <a:pt x="1208" y="615"/>
                    <a:pt x="1270" y="562"/>
                  </a:cubicBezTo>
                  <a:cubicBezTo>
                    <a:pt x="1354" y="479"/>
                    <a:pt x="1458" y="417"/>
                    <a:pt x="1562" y="354"/>
                  </a:cubicBezTo>
                  <a:cubicBezTo>
                    <a:pt x="1604" y="333"/>
                    <a:pt x="1635" y="312"/>
                    <a:pt x="1677" y="281"/>
                  </a:cubicBezTo>
                  <a:cubicBezTo>
                    <a:pt x="1791" y="219"/>
                    <a:pt x="1906" y="125"/>
                    <a:pt x="1979" y="0"/>
                  </a:cubicBezTo>
                  <a:cubicBezTo>
                    <a:pt x="1979" y="21"/>
                    <a:pt x="1979" y="42"/>
                    <a:pt x="1989" y="62"/>
                  </a:cubicBezTo>
                  <a:cubicBezTo>
                    <a:pt x="2000" y="135"/>
                    <a:pt x="2020" y="198"/>
                    <a:pt x="2041" y="250"/>
                  </a:cubicBezTo>
                  <a:cubicBezTo>
                    <a:pt x="2052" y="271"/>
                    <a:pt x="2062" y="292"/>
                    <a:pt x="2062" y="302"/>
                  </a:cubicBezTo>
                  <a:cubicBezTo>
                    <a:pt x="2093" y="396"/>
                    <a:pt x="2125" y="490"/>
                    <a:pt x="2135" y="573"/>
                  </a:cubicBezTo>
                  <a:cubicBezTo>
                    <a:pt x="2156" y="708"/>
                    <a:pt x="2125" y="833"/>
                    <a:pt x="2093" y="969"/>
                  </a:cubicBezTo>
                  <a:cubicBezTo>
                    <a:pt x="2083" y="1021"/>
                    <a:pt x="2062" y="1083"/>
                    <a:pt x="2052" y="1146"/>
                  </a:cubicBezTo>
                  <a:cubicBezTo>
                    <a:pt x="2020" y="1333"/>
                    <a:pt x="2062" y="1521"/>
                    <a:pt x="2104" y="1708"/>
                  </a:cubicBezTo>
                  <a:cubicBezTo>
                    <a:pt x="2104" y="1719"/>
                    <a:pt x="2104" y="1719"/>
                    <a:pt x="2104" y="1719"/>
                  </a:cubicBezTo>
                  <a:cubicBezTo>
                    <a:pt x="2125" y="1802"/>
                    <a:pt x="2135" y="1896"/>
                    <a:pt x="2145" y="1990"/>
                  </a:cubicBezTo>
                  <a:cubicBezTo>
                    <a:pt x="2156" y="2083"/>
                    <a:pt x="2145" y="2177"/>
                    <a:pt x="2135" y="2271"/>
                  </a:cubicBezTo>
                  <a:cubicBezTo>
                    <a:pt x="2114" y="2354"/>
                    <a:pt x="2104" y="2427"/>
                    <a:pt x="2083" y="2510"/>
                  </a:cubicBezTo>
                  <a:cubicBezTo>
                    <a:pt x="2052" y="2625"/>
                    <a:pt x="2020" y="2740"/>
                    <a:pt x="2010" y="2865"/>
                  </a:cubicBezTo>
                  <a:cubicBezTo>
                    <a:pt x="2000" y="3052"/>
                    <a:pt x="2010" y="3240"/>
                    <a:pt x="2031" y="3427"/>
                  </a:cubicBezTo>
                  <a:cubicBezTo>
                    <a:pt x="2031" y="3469"/>
                    <a:pt x="2031" y="3469"/>
                    <a:pt x="2031" y="3469"/>
                  </a:cubicBezTo>
                  <a:cubicBezTo>
                    <a:pt x="2041" y="3562"/>
                    <a:pt x="2041" y="3667"/>
                    <a:pt x="2052" y="3771"/>
                  </a:cubicBezTo>
                  <a:cubicBezTo>
                    <a:pt x="2052" y="3865"/>
                    <a:pt x="2052" y="3958"/>
                    <a:pt x="2031" y="4052"/>
                  </a:cubicBezTo>
                  <a:cubicBezTo>
                    <a:pt x="1989" y="4240"/>
                    <a:pt x="1854" y="4365"/>
                    <a:pt x="1739" y="4458"/>
                  </a:cubicBezTo>
                  <a:cubicBezTo>
                    <a:pt x="1687" y="4510"/>
                    <a:pt x="1625" y="4552"/>
                    <a:pt x="1562" y="4594"/>
                  </a:cubicBezTo>
                  <a:cubicBezTo>
                    <a:pt x="1333" y="4760"/>
                    <a:pt x="1093" y="4948"/>
                    <a:pt x="1020" y="5229"/>
                  </a:cubicBezTo>
                  <a:cubicBezTo>
                    <a:pt x="1020" y="5240"/>
                    <a:pt x="1020" y="5240"/>
                    <a:pt x="1020" y="524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46"/>
            <p:cNvSpPr/>
            <p:nvPr/>
          </p:nvSpPr>
          <p:spPr>
            <a:xfrm>
              <a:off x="1390534" y="1276395"/>
              <a:ext cx="240352" cy="1532976"/>
            </a:xfrm>
            <a:custGeom>
              <a:rect b="b" l="l" r="r" t="t"/>
              <a:pathLst>
                <a:path extrusionOk="0" h="6276" w="984">
                  <a:moveTo>
                    <a:pt x="973" y="4"/>
                  </a:moveTo>
                  <a:lnTo>
                    <a:pt x="973" y="4"/>
                  </a:lnTo>
                  <a:cubicBezTo>
                    <a:pt x="786" y="369"/>
                    <a:pt x="650" y="765"/>
                    <a:pt x="536" y="1161"/>
                  </a:cubicBezTo>
                  <a:cubicBezTo>
                    <a:pt x="411" y="1557"/>
                    <a:pt x="317" y="1963"/>
                    <a:pt x="244" y="2369"/>
                  </a:cubicBezTo>
                  <a:cubicBezTo>
                    <a:pt x="171" y="2775"/>
                    <a:pt x="119" y="3192"/>
                    <a:pt x="77" y="3598"/>
                  </a:cubicBezTo>
                  <a:cubicBezTo>
                    <a:pt x="36" y="4015"/>
                    <a:pt x="15" y="4442"/>
                    <a:pt x="4" y="4859"/>
                  </a:cubicBezTo>
                  <a:cubicBezTo>
                    <a:pt x="-6" y="5275"/>
                    <a:pt x="4" y="5692"/>
                    <a:pt x="15" y="6108"/>
                  </a:cubicBezTo>
                  <a:cubicBezTo>
                    <a:pt x="15" y="6160"/>
                    <a:pt x="15" y="6212"/>
                    <a:pt x="25" y="6264"/>
                  </a:cubicBezTo>
                  <a:cubicBezTo>
                    <a:pt x="25" y="6285"/>
                    <a:pt x="46" y="6274"/>
                    <a:pt x="46" y="6264"/>
                  </a:cubicBezTo>
                  <a:cubicBezTo>
                    <a:pt x="46" y="6056"/>
                    <a:pt x="36" y="5848"/>
                    <a:pt x="36" y="5640"/>
                  </a:cubicBezTo>
                  <a:cubicBezTo>
                    <a:pt x="36" y="5432"/>
                    <a:pt x="36" y="5223"/>
                    <a:pt x="36" y="5025"/>
                  </a:cubicBezTo>
                  <a:cubicBezTo>
                    <a:pt x="46" y="4609"/>
                    <a:pt x="56" y="4192"/>
                    <a:pt x="98" y="3775"/>
                  </a:cubicBezTo>
                  <a:cubicBezTo>
                    <a:pt x="129" y="3359"/>
                    <a:pt x="181" y="2942"/>
                    <a:pt x="244" y="2536"/>
                  </a:cubicBezTo>
                  <a:cubicBezTo>
                    <a:pt x="317" y="2129"/>
                    <a:pt x="400" y="1723"/>
                    <a:pt x="515" y="1327"/>
                  </a:cubicBezTo>
                  <a:cubicBezTo>
                    <a:pt x="629" y="932"/>
                    <a:pt x="765" y="536"/>
                    <a:pt x="921" y="150"/>
                  </a:cubicBezTo>
                  <a:cubicBezTo>
                    <a:pt x="942" y="109"/>
                    <a:pt x="963" y="57"/>
                    <a:pt x="984" y="4"/>
                  </a:cubicBezTo>
                  <a:cubicBezTo>
                    <a:pt x="984" y="4"/>
                    <a:pt x="973" y="-6"/>
                    <a:pt x="973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46"/>
            <p:cNvSpPr/>
            <p:nvPr/>
          </p:nvSpPr>
          <p:spPr>
            <a:xfrm>
              <a:off x="1134547" y="1269556"/>
              <a:ext cx="539570" cy="1317783"/>
            </a:xfrm>
            <a:custGeom>
              <a:rect b="b" l="l" r="r" t="t"/>
              <a:pathLst>
                <a:path extrusionOk="0" h="5395" w="2209">
                  <a:moveTo>
                    <a:pt x="2021" y="12"/>
                  </a:moveTo>
                  <a:lnTo>
                    <a:pt x="2021" y="12"/>
                  </a:lnTo>
                  <a:cubicBezTo>
                    <a:pt x="1959" y="168"/>
                    <a:pt x="1834" y="272"/>
                    <a:pt x="1698" y="355"/>
                  </a:cubicBezTo>
                  <a:cubicBezTo>
                    <a:pt x="1563" y="449"/>
                    <a:pt x="1407" y="522"/>
                    <a:pt x="1282" y="637"/>
                  </a:cubicBezTo>
                  <a:cubicBezTo>
                    <a:pt x="1219" y="689"/>
                    <a:pt x="1167" y="751"/>
                    <a:pt x="1136" y="835"/>
                  </a:cubicBezTo>
                  <a:cubicBezTo>
                    <a:pt x="1084" y="928"/>
                    <a:pt x="1063" y="1032"/>
                    <a:pt x="1032" y="1126"/>
                  </a:cubicBezTo>
                  <a:cubicBezTo>
                    <a:pt x="1011" y="1241"/>
                    <a:pt x="979" y="1345"/>
                    <a:pt x="927" y="1439"/>
                  </a:cubicBezTo>
                  <a:cubicBezTo>
                    <a:pt x="865" y="1543"/>
                    <a:pt x="782" y="1616"/>
                    <a:pt x="698" y="1699"/>
                  </a:cubicBezTo>
                  <a:cubicBezTo>
                    <a:pt x="532" y="1866"/>
                    <a:pt x="375" y="2043"/>
                    <a:pt x="240" y="2241"/>
                  </a:cubicBezTo>
                  <a:cubicBezTo>
                    <a:pt x="177" y="2335"/>
                    <a:pt x="125" y="2428"/>
                    <a:pt x="104" y="2543"/>
                  </a:cubicBezTo>
                  <a:cubicBezTo>
                    <a:pt x="73" y="2657"/>
                    <a:pt x="73" y="2782"/>
                    <a:pt x="84" y="2897"/>
                  </a:cubicBezTo>
                  <a:cubicBezTo>
                    <a:pt x="94" y="3032"/>
                    <a:pt x="94" y="3147"/>
                    <a:pt x="63" y="3272"/>
                  </a:cubicBezTo>
                  <a:cubicBezTo>
                    <a:pt x="42" y="3397"/>
                    <a:pt x="11" y="3512"/>
                    <a:pt x="0" y="3637"/>
                  </a:cubicBezTo>
                  <a:cubicBezTo>
                    <a:pt x="0" y="3762"/>
                    <a:pt x="21" y="3876"/>
                    <a:pt x="63" y="4001"/>
                  </a:cubicBezTo>
                  <a:cubicBezTo>
                    <a:pt x="94" y="4105"/>
                    <a:pt x="125" y="4220"/>
                    <a:pt x="177" y="4324"/>
                  </a:cubicBezTo>
                  <a:cubicBezTo>
                    <a:pt x="219" y="4428"/>
                    <a:pt x="282" y="4512"/>
                    <a:pt x="354" y="4585"/>
                  </a:cubicBezTo>
                  <a:cubicBezTo>
                    <a:pt x="427" y="4668"/>
                    <a:pt x="511" y="4730"/>
                    <a:pt x="573" y="4824"/>
                  </a:cubicBezTo>
                  <a:cubicBezTo>
                    <a:pt x="604" y="4866"/>
                    <a:pt x="615" y="4918"/>
                    <a:pt x="657" y="4960"/>
                  </a:cubicBezTo>
                  <a:cubicBezTo>
                    <a:pt x="688" y="5001"/>
                    <a:pt x="729" y="5022"/>
                    <a:pt x="771" y="5043"/>
                  </a:cubicBezTo>
                  <a:cubicBezTo>
                    <a:pt x="875" y="5085"/>
                    <a:pt x="948" y="5137"/>
                    <a:pt x="1000" y="5241"/>
                  </a:cubicBezTo>
                  <a:cubicBezTo>
                    <a:pt x="1021" y="5282"/>
                    <a:pt x="1032" y="5324"/>
                    <a:pt x="1032" y="5376"/>
                  </a:cubicBezTo>
                  <a:cubicBezTo>
                    <a:pt x="1032" y="5397"/>
                    <a:pt x="1073" y="5407"/>
                    <a:pt x="1073" y="5376"/>
                  </a:cubicBezTo>
                  <a:cubicBezTo>
                    <a:pt x="1136" y="5001"/>
                    <a:pt x="1500" y="4803"/>
                    <a:pt x="1771" y="4585"/>
                  </a:cubicBezTo>
                  <a:cubicBezTo>
                    <a:pt x="1917" y="4480"/>
                    <a:pt x="2042" y="4345"/>
                    <a:pt x="2084" y="4168"/>
                  </a:cubicBezTo>
                  <a:cubicBezTo>
                    <a:pt x="2104" y="4074"/>
                    <a:pt x="2104" y="3970"/>
                    <a:pt x="2104" y="3876"/>
                  </a:cubicBezTo>
                  <a:cubicBezTo>
                    <a:pt x="2104" y="3772"/>
                    <a:pt x="2094" y="3678"/>
                    <a:pt x="2094" y="3574"/>
                  </a:cubicBezTo>
                  <a:cubicBezTo>
                    <a:pt x="2073" y="3376"/>
                    <a:pt x="2052" y="3168"/>
                    <a:pt x="2063" y="2970"/>
                  </a:cubicBezTo>
                  <a:cubicBezTo>
                    <a:pt x="2084" y="2772"/>
                    <a:pt x="2157" y="2585"/>
                    <a:pt x="2188" y="2387"/>
                  </a:cubicBezTo>
                  <a:cubicBezTo>
                    <a:pt x="2209" y="2282"/>
                    <a:pt x="2209" y="2189"/>
                    <a:pt x="2209" y="2095"/>
                  </a:cubicBezTo>
                  <a:cubicBezTo>
                    <a:pt x="2198" y="2001"/>
                    <a:pt x="2177" y="1907"/>
                    <a:pt x="2167" y="1814"/>
                  </a:cubicBezTo>
                  <a:cubicBezTo>
                    <a:pt x="2125" y="1626"/>
                    <a:pt x="2084" y="1428"/>
                    <a:pt x="2115" y="1241"/>
                  </a:cubicBezTo>
                  <a:cubicBezTo>
                    <a:pt x="2146" y="1053"/>
                    <a:pt x="2219" y="866"/>
                    <a:pt x="2188" y="668"/>
                  </a:cubicBezTo>
                  <a:cubicBezTo>
                    <a:pt x="2177" y="585"/>
                    <a:pt x="2157" y="491"/>
                    <a:pt x="2125" y="397"/>
                  </a:cubicBezTo>
                  <a:cubicBezTo>
                    <a:pt x="2094" y="324"/>
                    <a:pt x="2052" y="241"/>
                    <a:pt x="2042" y="157"/>
                  </a:cubicBezTo>
                  <a:cubicBezTo>
                    <a:pt x="2032" y="116"/>
                    <a:pt x="2042" y="64"/>
                    <a:pt x="2052" y="22"/>
                  </a:cubicBezTo>
                  <a:cubicBezTo>
                    <a:pt x="2063" y="1"/>
                    <a:pt x="2021" y="-9"/>
                    <a:pt x="2011" y="12"/>
                  </a:cubicBezTo>
                  <a:cubicBezTo>
                    <a:pt x="1969" y="189"/>
                    <a:pt x="2073" y="345"/>
                    <a:pt x="2115" y="501"/>
                  </a:cubicBezTo>
                  <a:cubicBezTo>
                    <a:pt x="2146" y="605"/>
                    <a:pt x="2167" y="699"/>
                    <a:pt x="2157" y="803"/>
                  </a:cubicBezTo>
                  <a:cubicBezTo>
                    <a:pt x="2157" y="897"/>
                    <a:pt x="2125" y="991"/>
                    <a:pt x="2104" y="1085"/>
                  </a:cubicBezTo>
                  <a:cubicBezTo>
                    <a:pt x="2084" y="1178"/>
                    <a:pt x="2063" y="1272"/>
                    <a:pt x="2063" y="1366"/>
                  </a:cubicBezTo>
                  <a:cubicBezTo>
                    <a:pt x="2063" y="1460"/>
                    <a:pt x="2073" y="1553"/>
                    <a:pt x="2094" y="1647"/>
                  </a:cubicBezTo>
                  <a:cubicBezTo>
                    <a:pt x="2125" y="1845"/>
                    <a:pt x="2177" y="2032"/>
                    <a:pt x="2167" y="2220"/>
                  </a:cubicBezTo>
                  <a:cubicBezTo>
                    <a:pt x="2157" y="2428"/>
                    <a:pt x="2084" y="2616"/>
                    <a:pt x="2052" y="2803"/>
                  </a:cubicBezTo>
                  <a:cubicBezTo>
                    <a:pt x="2011" y="3001"/>
                    <a:pt x="2021" y="3210"/>
                    <a:pt x="2042" y="3407"/>
                  </a:cubicBezTo>
                  <a:cubicBezTo>
                    <a:pt x="2052" y="3605"/>
                    <a:pt x="2073" y="3814"/>
                    <a:pt x="2063" y="4012"/>
                  </a:cubicBezTo>
                  <a:cubicBezTo>
                    <a:pt x="2063" y="4105"/>
                    <a:pt x="2042" y="4210"/>
                    <a:pt x="2000" y="4293"/>
                  </a:cubicBezTo>
                  <a:cubicBezTo>
                    <a:pt x="1948" y="4376"/>
                    <a:pt x="1886" y="4439"/>
                    <a:pt x="1823" y="4501"/>
                  </a:cubicBezTo>
                  <a:cubicBezTo>
                    <a:pt x="1552" y="4730"/>
                    <a:pt x="1198" y="4897"/>
                    <a:pt x="1063" y="5251"/>
                  </a:cubicBezTo>
                  <a:cubicBezTo>
                    <a:pt x="1052" y="5293"/>
                    <a:pt x="1042" y="5335"/>
                    <a:pt x="1032" y="5376"/>
                  </a:cubicBezTo>
                  <a:cubicBezTo>
                    <a:pt x="1042" y="5376"/>
                    <a:pt x="1063" y="5376"/>
                    <a:pt x="1073" y="5376"/>
                  </a:cubicBezTo>
                  <a:cubicBezTo>
                    <a:pt x="1063" y="5282"/>
                    <a:pt x="1032" y="5189"/>
                    <a:pt x="969" y="5116"/>
                  </a:cubicBezTo>
                  <a:cubicBezTo>
                    <a:pt x="938" y="5085"/>
                    <a:pt x="896" y="5053"/>
                    <a:pt x="854" y="5032"/>
                  </a:cubicBezTo>
                  <a:cubicBezTo>
                    <a:pt x="813" y="5012"/>
                    <a:pt x="761" y="5001"/>
                    <a:pt x="709" y="4970"/>
                  </a:cubicBezTo>
                  <a:cubicBezTo>
                    <a:pt x="667" y="4928"/>
                    <a:pt x="646" y="4876"/>
                    <a:pt x="625" y="4824"/>
                  </a:cubicBezTo>
                  <a:cubicBezTo>
                    <a:pt x="594" y="4782"/>
                    <a:pt x="563" y="4751"/>
                    <a:pt x="532" y="4710"/>
                  </a:cubicBezTo>
                  <a:cubicBezTo>
                    <a:pt x="459" y="4637"/>
                    <a:pt x="375" y="4564"/>
                    <a:pt x="313" y="4480"/>
                  </a:cubicBezTo>
                  <a:cubicBezTo>
                    <a:pt x="240" y="4387"/>
                    <a:pt x="188" y="4282"/>
                    <a:pt x="157" y="4168"/>
                  </a:cubicBezTo>
                  <a:cubicBezTo>
                    <a:pt x="115" y="4064"/>
                    <a:pt x="84" y="3949"/>
                    <a:pt x="63" y="3824"/>
                  </a:cubicBezTo>
                  <a:cubicBezTo>
                    <a:pt x="32" y="3699"/>
                    <a:pt x="42" y="3574"/>
                    <a:pt x="63" y="3449"/>
                  </a:cubicBezTo>
                  <a:cubicBezTo>
                    <a:pt x="94" y="3335"/>
                    <a:pt x="125" y="3210"/>
                    <a:pt x="125" y="3095"/>
                  </a:cubicBezTo>
                  <a:cubicBezTo>
                    <a:pt x="125" y="2970"/>
                    <a:pt x="115" y="2845"/>
                    <a:pt x="115" y="2720"/>
                  </a:cubicBezTo>
                  <a:cubicBezTo>
                    <a:pt x="115" y="2605"/>
                    <a:pt x="146" y="2491"/>
                    <a:pt x="198" y="2387"/>
                  </a:cubicBezTo>
                  <a:cubicBezTo>
                    <a:pt x="250" y="2282"/>
                    <a:pt x="323" y="2189"/>
                    <a:pt x="396" y="2095"/>
                  </a:cubicBezTo>
                  <a:cubicBezTo>
                    <a:pt x="469" y="2001"/>
                    <a:pt x="552" y="1907"/>
                    <a:pt x="636" y="1824"/>
                  </a:cubicBezTo>
                  <a:cubicBezTo>
                    <a:pt x="709" y="1741"/>
                    <a:pt x="802" y="1657"/>
                    <a:pt x="875" y="1574"/>
                  </a:cubicBezTo>
                  <a:cubicBezTo>
                    <a:pt x="938" y="1491"/>
                    <a:pt x="990" y="1397"/>
                    <a:pt x="1021" y="1293"/>
                  </a:cubicBezTo>
                  <a:cubicBezTo>
                    <a:pt x="1084" y="1095"/>
                    <a:pt x="1104" y="887"/>
                    <a:pt x="1240" y="720"/>
                  </a:cubicBezTo>
                  <a:cubicBezTo>
                    <a:pt x="1354" y="595"/>
                    <a:pt x="1500" y="512"/>
                    <a:pt x="1646" y="428"/>
                  </a:cubicBezTo>
                  <a:cubicBezTo>
                    <a:pt x="1771" y="345"/>
                    <a:pt x="1917" y="262"/>
                    <a:pt x="2000" y="116"/>
                  </a:cubicBezTo>
                  <a:cubicBezTo>
                    <a:pt x="2021" y="85"/>
                    <a:pt x="2032" y="53"/>
                    <a:pt x="2042" y="22"/>
                  </a:cubicBezTo>
                  <a:cubicBezTo>
                    <a:pt x="2052" y="12"/>
                    <a:pt x="2032" y="1"/>
                    <a:pt x="2021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46"/>
            <p:cNvSpPr/>
            <p:nvPr/>
          </p:nvSpPr>
          <p:spPr>
            <a:xfrm>
              <a:off x="1541000" y="1343568"/>
              <a:ext cx="33708" cy="151930"/>
            </a:xfrm>
            <a:custGeom>
              <a:rect b="b" l="l" r="r" t="t"/>
              <a:pathLst>
                <a:path extrusionOk="0" h="622" w="138">
                  <a:moveTo>
                    <a:pt x="138" y="0"/>
                  </a:moveTo>
                  <a:lnTo>
                    <a:pt x="138" y="0"/>
                  </a:lnTo>
                  <a:cubicBezTo>
                    <a:pt x="118" y="21"/>
                    <a:pt x="97" y="32"/>
                    <a:pt x="86" y="42"/>
                  </a:cubicBezTo>
                  <a:cubicBezTo>
                    <a:pt x="65" y="63"/>
                    <a:pt x="55" y="84"/>
                    <a:pt x="34" y="104"/>
                  </a:cubicBezTo>
                  <a:cubicBezTo>
                    <a:pt x="13" y="146"/>
                    <a:pt x="-7" y="198"/>
                    <a:pt x="3" y="250"/>
                  </a:cubicBezTo>
                  <a:cubicBezTo>
                    <a:pt x="3" y="313"/>
                    <a:pt x="13" y="375"/>
                    <a:pt x="24" y="438"/>
                  </a:cubicBezTo>
                  <a:cubicBezTo>
                    <a:pt x="24" y="459"/>
                    <a:pt x="24" y="490"/>
                    <a:pt x="24" y="521"/>
                  </a:cubicBezTo>
                  <a:cubicBezTo>
                    <a:pt x="24" y="542"/>
                    <a:pt x="24" y="552"/>
                    <a:pt x="13" y="573"/>
                  </a:cubicBezTo>
                  <a:cubicBezTo>
                    <a:pt x="13" y="584"/>
                    <a:pt x="13" y="584"/>
                    <a:pt x="13" y="594"/>
                  </a:cubicBezTo>
                  <a:cubicBezTo>
                    <a:pt x="13" y="604"/>
                    <a:pt x="13" y="604"/>
                    <a:pt x="13" y="615"/>
                  </a:cubicBezTo>
                  <a:cubicBezTo>
                    <a:pt x="13" y="625"/>
                    <a:pt x="24" y="625"/>
                    <a:pt x="24" y="615"/>
                  </a:cubicBezTo>
                  <a:cubicBezTo>
                    <a:pt x="34" y="604"/>
                    <a:pt x="45" y="594"/>
                    <a:pt x="45" y="573"/>
                  </a:cubicBezTo>
                  <a:cubicBezTo>
                    <a:pt x="45" y="563"/>
                    <a:pt x="45" y="552"/>
                    <a:pt x="55" y="542"/>
                  </a:cubicBezTo>
                  <a:cubicBezTo>
                    <a:pt x="55" y="511"/>
                    <a:pt x="55" y="479"/>
                    <a:pt x="55" y="459"/>
                  </a:cubicBezTo>
                  <a:cubicBezTo>
                    <a:pt x="45" y="396"/>
                    <a:pt x="34" y="334"/>
                    <a:pt x="34" y="282"/>
                  </a:cubicBezTo>
                  <a:cubicBezTo>
                    <a:pt x="24" y="219"/>
                    <a:pt x="34" y="177"/>
                    <a:pt x="55" y="125"/>
                  </a:cubicBezTo>
                  <a:cubicBezTo>
                    <a:pt x="65" y="104"/>
                    <a:pt x="76" y="84"/>
                    <a:pt x="97" y="63"/>
                  </a:cubicBezTo>
                  <a:cubicBezTo>
                    <a:pt x="107" y="42"/>
                    <a:pt x="128" y="21"/>
                    <a:pt x="138" y="11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46"/>
            <p:cNvSpPr/>
            <p:nvPr/>
          </p:nvSpPr>
          <p:spPr>
            <a:xfrm>
              <a:off x="1451600" y="1407320"/>
              <a:ext cx="54470" cy="235711"/>
            </a:xfrm>
            <a:custGeom>
              <a:rect b="b" l="l" r="r" t="t"/>
              <a:pathLst>
                <a:path extrusionOk="0" h="965" w="223">
                  <a:moveTo>
                    <a:pt x="109" y="0"/>
                  </a:moveTo>
                  <a:lnTo>
                    <a:pt x="109" y="0"/>
                  </a:lnTo>
                  <a:cubicBezTo>
                    <a:pt x="77" y="10"/>
                    <a:pt x="67" y="31"/>
                    <a:pt x="56" y="62"/>
                  </a:cubicBezTo>
                  <a:cubicBezTo>
                    <a:pt x="46" y="83"/>
                    <a:pt x="25" y="114"/>
                    <a:pt x="25" y="146"/>
                  </a:cubicBezTo>
                  <a:cubicBezTo>
                    <a:pt x="4" y="208"/>
                    <a:pt x="-6" y="281"/>
                    <a:pt x="4" y="343"/>
                  </a:cubicBezTo>
                  <a:cubicBezTo>
                    <a:pt x="25" y="406"/>
                    <a:pt x="46" y="479"/>
                    <a:pt x="77" y="541"/>
                  </a:cubicBezTo>
                  <a:cubicBezTo>
                    <a:pt x="98" y="604"/>
                    <a:pt x="129" y="666"/>
                    <a:pt x="161" y="739"/>
                  </a:cubicBezTo>
                  <a:cubicBezTo>
                    <a:pt x="171" y="771"/>
                    <a:pt x="181" y="802"/>
                    <a:pt x="192" y="843"/>
                  </a:cubicBezTo>
                  <a:cubicBezTo>
                    <a:pt x="192" y="864"/>
                    <a:pt x="192" y="885"/>
                    <a:pt x="192" y="906"/>
                  </a:cubicBezTo>
                  <a:cubicBezTo>
                    <a:pt x="192" y="927"/>
                    <a:pt x="192" y="948"/>
                    <a:pt x="202" y="958"/>
                  </a:cubicBezTo>
                  <a:cubicBezTo>
                    <a:pt x="202" y="968"/>
                    <a:pt x="213" y="968"/>
                    <a:pt x="223" y="958"/>
                  </a:cubicBezTo>
                  <a:cubicBezTo>
                    <a:pt x="223" y="948"/>
                    <a:pt x="223" y="927"/>
                    <a:pt x="223" y="916"/>
                  </a:cubicBezTo>
                  <a:cubicBezTo>
                    <a:pt x="223" y="896"/>
                    <a:pt x="213" y="875"/>
                    <a:pt x="213" y="864"/>
                  </a:cubicBezTo>
                  <a:cubicBezTo>
                    <a:pt x="213" y="833"/>
                    <a:pt x="213" y="802"/>
                    <a:pt x="202" y="771"/>
                  </a:cubicBezTo>
                  <a:cubicBezTo>
                    <a:pt x="181" y="708"/>
                    <a:pt x="150" y="646"/>
                    <a:pt x="119" y="583"/>
                  </a:cubicBezTo>
                  <a:cubicBezTo>
                    <a:pt x="98" y="531"/>
                    <a:pt x="67" y="468"/>
                    <a:pt x="46" y="406"/>
                  </a:cubicBezTo>
                  <a:cubicBezTo>
                    <a:pt x="25" y="333"/>
                    <a:pt x="4" y="271"/>
                    <a:pt x="25" y="198"/>
                  </a:cubicBezTo>
                  <a:cubicBezTo>
                    <a:pt x="25" y="166"/>
                    <a:pt x="46" y="125"/>
                    <a:pt x="56" y="93"/>
                  </a:cubicBezTo>
                  <a:cubicBezTo>
                    <a:pt x="67" y="62"/>
                    <a:pt x="77" y="31"/>
                    <a:pt x="10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46"/>
            <p:cNvSpPr/>
            <p:nvPr/>
          </p:nvSpPr>
          <p:spPr>
            <a:xfrm>
              <a:off x="1368062" y="1595646"/>
              <a:ext cx="82071" cy="311187"/>
            </a:xfrm>
            <a:custGeom>
              <a:rect b="b" l="l" r="r" t="t"/>
              <a:pathLst>
                <a:path extrusionOk="0" h="1274" w="336">
                  <a:moveTo>
                    <a:pt x="44" y="0"/>
                  </a:moveTo>
                  <a:lnTo>
                    <a:pt x="44" y="0"/>
                  </a:lnTo>
                  <a:cubicBezTo>
                    <a:pt x="-8" y="62"/>
                    <a:pt x="-8" y="145"/>
                    <a:pt x="13" y="218"/>
                  </a:cubicBezTo>
                  <a:cubicBezTo>
                    <a:pt x="23" y="302"/>
                    <a:pt x="55" y="385"/>
                    <a:pt x="86" y="468"/>
                  </a:cubicBezTo>
                  <a:cubicBezTo>
                    <a:pt x="159" y="614"/>
                    <a:pt x="242" y="770"/>
                    <a:pt x="284" y="937"/>
                  </a:cubicBezTo>
                  <a:cubicBezTo>
                    <a:pt x="294" y="989"/>
                    <a:pt x="305" y="1041"/>
                    <a:pt x="305" y="1093"/>
                  </a:cubicBezTo>
                  <a:cubicBezTo>
                    <a:pt x="305" y="1125"/>
                    <a:pt x="305" y="1145"/>
                    <a:pt x="305" y="1177"/>
                  </a:cubicBezTo>
                  <a:cubicBezTo>
                    <a:pt x="305" y="1187"/>
                    <a:pt x="305" y="1208"/>
                    <a:pt x="305" y="1218"/>
                  </a:cubicBezTo>
                  <a:cubicBezTo>
                    <a:pt x="305" y="1229"/>
                    <a:pt x="305" y="1250"/>
                    <a:pt x="305" y="1260"/>
                  </a:cubicBezTo>
                  <a:cubicBezTo>
                    <a:pt x="305" y="1270"/>
                    <a:pt x="315" y="1281"/>
                    <a:pt x="326" y="1270"/>
                  </a:cubicBezTo>
                  <a:cubicBezTo>
                    <a:pt x="326" y="1260"/>
                    <a:pt x="336" y="1250"/>
                    <a:pt x="336" y="1239"/>
                  </a:cubicBezTo>
                  <a:cubicBezTo>
                    <a:pt x="336" y="1229"/>
                    <a:pt x="336" y="1218"/>
                    <a:pt x="336" y="1208"/>
                  </a:cubicBezTo>
                  <a:cubicBezTo>
                    <a:pt x="336" y="1177"/>
                    <a:pt x="336" y="1156"/>
                    <a:pt x="336" y="1135"/>
                  </a:cubicBezTo>
                  <a:cubicBezTo>
                    <a:pt x="336" y="1083"/>
                    <a:pt x="326" y="1031"/>
                    <a:pt x="326" y="989"/>
                  </a:cubicBezTo>
                  <a:cubicBezTo>
                    <a:pt x="305" y="906"/>
                    <a:pt x="284" y="822"/>
                    <a:pt x="253" y="750"/>
                  </a:cubicBezTo>
                  <a:cubicBezTo>
                    <a:pt x="180" y="593"/>
                    <a:pt x="96" y="447"/>
                    <a:pt x="44" y="281"/>
                  </a:cubicBezTo>
                  <a:cubicBezTo>
                    <a:pt x="13" y="197"/>
                    <a:pt x="-18" y="83"/>
                    <a:pt x="44" y="1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46"/>
            <p:cNvSpPr/>
            <p:nvPr/>
          </p:nvSpPr>
          <p:spPr>
            <a:xfrm>
              <a:off x="1276464" y="1707519"/>
              <a:ext cx="146067" cy="389350"/>
            </a:xfrm>
            <a:custGeom>
              <a:rect b="b" l="l" r="r" t="t"/>
              <a:pathLst>
                <a:path extrusionOk="0" h="1594" w="598">
                  <a:moveTo>
                    <a:pt x="55" y="0"/>
                  </a:moveTo>
                  <a:lnTo>
                    <a:pt x="55" y="0"/>
                  </a:lnTo>
                  <a:cubicBezTo>
                    <a:pt x="-8" y="83"/>
                    <a:pt x="-8" y="187"/>
                    <a:pt x="13" y="292"/>
                  </a:cubicBezTo>
                  <a:cubicBezTo>
                    <a:pt x="23" y="396"/>
                    <a:pt x="65" y="510"/>
                    <a:pt x="107" y="614"/>
                  </a:cubicBezTo>
                  <a:cubicBezTo>
                    <a:pt x="148" y="719"/>
                    <a:pt x="211" y="812"/>
                    <a:pt x="263" y="917"/>
                  </a:cubicBezTo>
                  <a:cubicBezTo>
                    <a:pt x="326" y="1010"/>
                    <a:pt x="398" y="1104"/>
                    <a:pt x="461" y="1208"/>
                  </a:cubicBezTo>
                  <a:cubicBezTo>
                    <a:pt x="492" y="1271"/>
                    <a:pt x="523" y="1323"/>
                    <a:pt x="544" y="1396"/>
                  </a:cubicBezTo>
                  <a:cubicBezTo>
                    <a:pt x="565" y="1458"/>
                    <a:pt x="576" y="1521"/>
                    <a:pt x="576" y="1594"/>
                  </a:cubicBezTo>
                  <a:lnTo>
                    <a:pt x="586" y="1594"/>
                  </a:lnTo>
                  <a:cubicBezTo>
                    <a:pt x="607" y="1542"/>
                    <a:pt x="596" y="1479"/>
                    <a:pt x="586" y="1427"/>
                  </a:cubicBezTo>
                  <a:cubicBezTo>
                    <a:pt x="576" y="1364"/>
                    <a:pt x="555" y="1312"/>
                    <a:pt x="523" y="1260"/>
                  </a:cubicBezTo>
                  <a:cubicBezTo>
                    <a:pt x="471" y="1156"/>
                    <a:pt x="398" y="1062"/>
                    <a:pt x="336" y="969"/>
                  </a:cubicBezTo>
                  <a:cubicBezTo>
                    <a:pt x="211" y="781"/>
                    <a:pt x="107" y="573"/>
                    <a:pt x="44" y="354"/>
                  </a:cubicBezTo>
                  <a:cubicBezTo>
                    <a:pt x="23" y="250"/>
                    <a:pt x="-8" y="104"/>
                    <a:pt x="5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46"/>
            <p:cNvSpPr/>
            <p:nvPr/>
          </p:nvSpPr>
          <p:spPr>
            <a:xfrm>
              <a:off x="1166546" y="1867755"/>
              <a:ext cx="236199" cy="449683"/>
            </a:xfrm>
            <a:custGeom>
              <a:rect b="b" l="l" r="r" t="t"/>
              <a:pathLst>
                <a:path extrusionOk="0" h="1841" w="967">
                  <a:moveTo>
                    <a:pt x="26" y="0"/>
                  </a:moveTo>
                  <a:lnTo>
                    <a:pt x="26" y="0"/>
                  </a:lnTo>
                  <a:cubicBezTo>
                    <a:pt x="-6" y="63"/>
                    <a:pt x="-6" y="136"/>
                    <a:pt x="15" y="198"/>
                  </a:cubicBezTo>
                  <a:cubicBezTo>
                    <a:pt x="26" y="271"/>
                    <a:pt x="46" y="344"/>
                    <a:pt x="78" y="406"/>
                  </a:cubicBezTo>
                  <a:cubicBezTo>
                    <a:pt x="119" y="531"/>
                    <a:pt x="192" y="656"/>
                    <a:pt x="265" y="771"/>
                  </a:cubicBezTo>
                  <a:cubicBezTo>
                    <a:pt x="432" y="1000"/>
                    <a:pt x="640" y="1188"/>
                    <a:pt x="796" y="1417"/>
                  </a:cubicBezTo>
                  <a:cubicBezTo>
                    <a:pt x="828" y="1490"/>
                    <a:pt x="869" y="1552"/>
                    <a:pt x="890" y="1625"/>
                  </a:cubicBezTo>
                  <a:cubicBezTo>
                    <a:pt x="911" y="1656"/>
                    <a:pt x="921" y="1688"/>
                    <a:pt x="921" y="1729"/>
                  </a:cubicBezTo>
                  <a:cubicBezTo>
                    <a:pt x="932" y="1761"/>
                    <a:pt x="942" y="1802"/>
                    <a:pt x="953" y="1833"/>
                  </a:cubicBezTo>
                  <a:cubicBezTo>
                    <a:pt x="953" y="1844"/>
                    <a:pt x="963" y="1844"/>
                    <a:pt x="963" y="1833"/>
                  </a:cubicBezTo>
                  <a:cubicBezTo>
                    <a:pt x="973" y="1802"/>
                    <a:pt x="963" y="1771"/>
                    <a:pt x="963" y="1740"/>
                  </a:cubicBezTo>
                  <a:cubicBezTo>
                    <a:pt x="953" y="1708"/>
                    <a:pt x="942" y="1677"/>
                    <a:pt x="932" y="1646"/>
                  </a:cubicBezTo>
                  <a:cubicBezTo>
                    <a:pt x="911" y="1583"/>
                    <a:pt x="890" y="1531"/>
                    <a:pt x="859" y="1469"/>
                  </a:cubicBezTo>
                  <a:cubicBezTo>
                    <a:pt x="796" y="1354"/>
                    <a:pt x="703" y="1250"/>
                    <a:pt x="619" y="1146"/>
                  </a:cubicBezTo>
                  <a:cubicBezTo>
                    <a:pt x="526" y="1042"/>
                    <a:pt x="432" y="938"/>
                    <a:pt x="338" y="823"/>
                  </a:cubicBezTo>
                  <a:cubicBezTo>
                    <a:pt x="255" y="708"/>
                    <a:pt x="182" y="594"/>
                    <a:pt x="130" y="469"/>
                  </a:cubicBezTo>
                  <a:cubicBezTo>
                    <a:pt x="98" y="396"/>
                    <a:pt x="67" y="323"/>
                    <a:pt x="46" y="250"/>
                  </a:cubicBezTo>
                  <a:cubicBezTo>
                    <a:pt x="26" y="167"/>
                    <a:pt x="15" y="83"/>
                    <a:pt x="26" y="11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6"/>
            <p:cNvSpPr/>
            <p:nvPr/>
          </p:nvSpPr>
          <p:spPr>
            <a:xfrm>
              <a:off x="1148715" y="2089057"/>
              <a:ext cx="250611" cy="368100"/>
            </a:xfrm>
            <a:custGeom>
              <a:rect b="b" l="l" r="r" t="t"/>
              <a:pathLst>
                <a:path extrusionOk="0" h="1507" w="1026">
                  <a:moveTo>
                    <a:pt x="5" y="0"/>
                  </a:moveTo>
                  <a:lnTo>
                    <a:pt x="5" y="0"/>
                  </a:lnTo>
                  <a:cubicBezTo>
                    <a:pt x="-6" y="63"/>
                    <a:pt x="5" y="136"/>
                    <a:pt x="15" y="198"/>
                  </a:cubicBezTo>
                  <a:cubicBezTo>
                    <a:pt x="26" y="261"/>
                    <a:pt x="46" y="313"/>
                    <a:pt x="67" y="375"/>
                  </a:cubicBezTo>
                  <a:cubicBezTo>
                    <a:pt x="119" y="490"/>
                    <a:pt x="192" y="594"/>
                    <a:pt x="276" y="677"/>
                  </a:cubicBezTo>
                  <a:cubicBezTo>
                    <a:pt x="349" y="771"/>
                    <a:pt x="453" y="855"/>
                    <a:pt x="557" y="927"/>
                  </a:cubicBezTo>
                  <a:cubicBezTo>
                    <a:pt x="609" y="959"/>
                    <a:pt x="661" y="990"/>
                    <a:pt x="724" y="1032"/>
                  </a:cubicBezTo>
                  <a:cubicBezTo>
                    <a:pt x="765" y="1063"/>
                    <a:pt x="807" y="1105"/>
                    <a:pt x="838" y="1146"/>
                  </a:cubicBezTo>
                  <a:cubicBezTo>
                    <a:pt x="880" y="1198"/>
                    <a:pt x="921" y="1250"/>
                    <a:pt x="942" y="1313"/>
                  </a:cubicBezTo>
                  <a:cubicBezTo>
                    <a:pt x="953" y="1344"/>
                    <a:pt x="963" y="1375"/>
                    <a:pt x="974" y="1407"/>
                  </a:cubicBezTo>
                  <a:cubicBezTo>
                    <a:pt x="984" y="1438"/>
                    <a:pt x="994" y="1469"/>
                    <a:pt x="1005" y="1500"/>
                  </a:cubicBezTo>
                  <a:cubicBezTo>
                    <a:pt x="1005" y="1511"/>
                    <a:pt x="1026" y="1511"/>
                    <a:pt x="1026" y="1490"/>
                  </a:cubicBezTo>
                  <a:cubicBezTo>
                    <a:pt x="1026" y="1469"/>
                    <a:pt x="1015" y="1438"/>
                    <a:pt x="1005" y="1407"/>
                  </a:cubicBezTo>
                  <a:cubicBezTo>
                    <a:pt x="1005" y="1386"/>
                    <a:pt x="994" y="1355"/>
                    <a:pt x="984" y="1334"/>
                  </a:cubicBezTo>
                  <a:cubicBezTo>
                    <a:pt x="963" y="1282"/>
                    <a:pt x="932" y="1230"/>
                    <a:pt x="901" y="1188"/>
                  </a:cubicBezTo>
                  <a:cubicBezTo>
                    <a:pt x="869" y="1136"/>
                    <a:pt x="838" y="1094"/>
                    <a:pt x="796" y="1052"/>
                  </a:cubicBezTo>
                  <a:cubicBezTo>
                    <a:pt x="744" y="1011"/>
                    <a:pt x="703" y="980"/>
                    <a:pt x="651" y="948"/>
                  </a:cubicBezTo>
                  <a:cubicBezTo>
                    <a:pt x="536" y="886"/>
                    <a:pt x="432" y="813"/>
                    <a:pt x="349" y="719"/>
                  </a:cubicBezTo>
                  <a:cubicBezTo>
                    <a:pt x="255" y="636"/>
                    <a:pt x="182" y="532"/>
                    <a:pt x="119" y="427"/>
                  </a:cubicBezTo>
                  <a:cubicBezTo>
                    <a:pt x="57" y="292"/>
                    <a:pt x="15" y="146"/>
                    <a:pt x="15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46"/>
            <p:cNvSpPr/>
            <p:nvPr/>
          </p:nvSpPr>
          <p:spPr>
            <a:xfrm>
              <a:off x="1391511" y="2089057"/>
              <a:ext cx="244260" cy="364192"/>
            </a:xfrm>
            <a:custGeom>
              <a:rect b="b" l="l" r="r" t="t"/>
              <a:pathLst>
                <a:path extrusionOk="0" h="1491" w="1000">
                  <a:moveTo>
                    <a:pt x="980" y="0"/>
                  </a:moveTo>
                  <a:lnTo>
                    <a:pt x="980" y="0"/>
                  </a:lnTo>
                  <a:cubicBezTo>
                    <a:pt x="980" y="32"/>
                    <a:pt x="980" y="63"/>
                    <a:pt x="980" y="94"/>
                  </a:cubicBezTo>
                  <a:cubicBezTo>
                    <a:pt x="980" y="125"/>
                    <a:pt x="980" y="157"/>
                    <a:pt x="980" y="188"/>
                  </a:cubicBezTo>
                  <a:cubicBezTo>
                    <a:pt x="969" y="261"/>
                    <a:pt x="959" y="323"/>
                    <a:pt x="938" y="386"/>
                  </a:cubicBezTo>
                  <a:cubicBezTo>
                    <a:pt x="896" y="500"/>
                    <a:pt x="834" y="615"/>
                    <a:pt x="761" y="709"/>
                  </a:cubicBezTo>
                  <a:cubicBezTo>
                    <a:pt x="688" y="802"/>
                    <a:pt x="594" y="886"/>
                    <a:pt x="490" y="948"/>
                  </a:cubicBezTo>
                  <a:cubicBezTo>
                    <a:pt x="386" y="1021"/>
                    <a:pt x="271" y="1073"/>
                    <a:pt x="177" y="1157"/>
                  </a:cubicBezTo>
                  <a:cubicBezTo>
                    <a:pt x="136" y="1198"/>
                    <a:pt x="94" y="1250"/>
                    <a:pt x="63" y="1302"/>
                  </a:cubicBezTo>
                  <a:cubicBezTo>
                    <a:pt x="42" y="1334"/>
                    <a:pt x="32" y="1365"/>
                    <a:pt x="21" y="1386"/>
                  </a:cubicBezTo>
                  <a:cubicBezTo>
                    <a:pt x="11" y="1417"/>
                    <a:pt x="0" y="1448"/>
                    <a:pt x="0" y="1480"/>
                  </a:cubicBezTo>
                  <a:cubicBezTo>
                    <a:pt x="11" y="1490"/>
                    <a:pt x="21" y="1500"/>
                    <a:pt x="32" y="1480"/>
                  </a:cubicBezTo>
                  <a:cubicBezTo>
                    <a:pt x="32" y="1459"/>
                    <a:pt x="42" y="1427"/>
                    <a:pt x="52" y="1407"/>
                  </a:cubicBezTo>
                  <a:cubicBezTo>
                    <a:pt x="63" y="1375"/>
                    <a:pt x="73" y="1355"/>
                    <a:pt x="84" y="1323"/>
                  </a:cubicBezTo>
                  <a:cubicBezTo>
                    <a:pt x="115" y="1282"/>
                    <a:pt x="157" y="1230"/>
                    <a:pt x="198" y="1198"/>
                  </a:cubicBezTo>
                  <a:cubicBezTo>
                    <a:pt x="282" y="1105"/>
                    <a:pt x="396" y="1042"/>
                    <a:pt x="511" y="980"/>
                  </a:cubicBezTo>
                  <a:cubicBezTo>
                    <a:pt x="605" y="907"/>
                    <a:pt x="698" y="834"/>
                    <a:pt x="782" y="740"/>
                  </a:cubicBezTo>
                  <a:cubicBezTo>
                    <a:pt x="855" y="646"/>
                    <a:pt x="917" y="542"/>
                    <a:pt x="948" y="427"/>
                  </a:cubicBezTo>
                  <a:cubicBezTo>
                    <a:pt x="980" y="355"/>
                    <a:pt x="990" y="282"/>
                    <a:pt x="1000" y="209"/>
                  </a:cubicBezTo>
                  <a:cubicBezTo>
                    <a:pt x="1000" y="177"/>
                    <a:pt x="1000" y="136"/>
                    <a:pt x="1000" y="105"/>
                  </a:cubicBezTo>
                  <a:cubicBezTo>
                    <a:pt x="1000" y="63"/>
                    <a:pt x="990" y="32"/>
                    <a:pt x="990" y="0"/>
                  </a:cubicBezTo>
                  <a:lnTo>
                    <a:pt x="98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46"/>
            <p:cNvSpPr/>
            <p:nvPr/>
          </p:nvSpPr>
          <p:spPr>
            <a:xfrm>
              <a:off x="1396641" y="1921248"/>
              <a:ext cx="254519" cy="375916"/>
            </a:xfrm>
            <a:custGeom>
              <a:rect b="b" l="l" r="r" t="t"/>
              <a:pathLst>
                <a:path extrusionOk="0" h="1539" w="1042">
                  <a:moveTo>
                    <a:pt x="1031" y="0"/>
                  </a:moveTo>
                  <a:lnTo>
                    <a:pt x="1031" y="0"/>
                  </a:lnTo>
                  <a:cubicBezTo>
                    <a:pt x="1011" y="52"/>
                    <a:pt x="990" y="104"/>
                    <a:pt x="959" y="156"/>
                  </a:cubicBezTo>
                  <a:cubicBezTo>
                    <a:pt x="938" y="208"/>
                    <a:pt x="906" y="260"/>
                    <a:pt x="875" y="302"/>
                  </a:cubicBezTo>
                  <a:cubicBezTo>
                    <a:pt x="813" y="406"/>
                    <a:pt x="729" y="489"/>
                    <a:pt x="646" y="573"/>
                  </a:cubicBezTo>
                  <a:cubicBezTo>
                    <a:pt x="594" y="614"/>
                    <a:pt x="542" y="656"/>
                    <a:pt x="500" y="698"/>
                  </a:cubicBezTo>
                  <a:cubicBezTo>
                    <a:pt x="448" y="750"/>
                    <a:pt x="406" y="792"/>
                    <a:pt x="365" y="844"/>
                  </a:cubicBezTo>
                  <a:cubicBezTo>
                    <a:pt x="281" y="937"/>
                    <a:pt x="209" y="1042"/>
                    <a:pt x="146" y="1146"/>
                  </a:cubicBezTo>
                  <a:cubicBezTo>
                    <a:pt x="115" y="1208"/>
                    <a:pt x="84" y="1271"/>
                    <a:pt x="52" y="1333"/>
                  </a:cubicBezTo>
                  <a:cubicBezTo>
                    <a:pt x="42" y="1364"/>
                    <a:pt x="31" y="1396"/>
                    <a:pt x="21" y="1427"/>
                  </a:cubicBezTo>
                  <a:cubicBezTo>
                    <a:pt x="11" y="1458"/>
                    <a:pt x="0" y="1500"/>
                    <a:pt x="0" y="1531"/>
                  </a:cubicBezTo>
                  <a:cubicBezTo>
                    <a:pt x="0" y="1542"/>
                    <a:pt x="21" y="1542"/>
                    <a:pt x="21" y="1531"/>
                  </a:cubicBezTo>
                  <a:cubicBezTo>
                    <a:pt x="31" y="1510"/>
                    <a:pt x="42" y="1479"/>
                    <a:pt x="52" y="1448"/>
                  </a:cubicBezTo>
                  <a:cubicBezTo>
                    <a:pt x="63" y="1417"/>
                    <a:pt x="63" y="1396"/>
                    <a:pt x="73" y="1364"/>
                  </a:cubicBezTo>
                  <a:cubicBezTo>
                    <a:pt x="104" y="1302"/>
                    <a:pt x="125" y="1250"/>
                    <a:pt x="156" y="1198"/>
                  </a:cubicBezTo>
                  <a:cubicBezTo>
                    <a:pt x="209" y="1083"/>
                    <a:pt x="292" y="979"/>
                    <a:pt x="375" y="875"/>
                  </a:cubicBezTo>
                  <a:cubicBezTo>
                    <a:pt x="417" y="833"/>
                    <a:pt x="459" y="781"/>
                    <a:pt x="500" y="739"/>
                  </a:cubicBezTo>
                  <a:cubicBezTo>
                    <a:pt x="552" y="698"/>
                    <a:pt x="604" y="646"/>
                    <a:pt x="646" y="604"/>
                  </a:cubicBezTo>
                  <a:cubicBezTo>
                    <a:pt x="740" y="531"/>
                    <a:pt x="813" y="448"/>
                    <a:pt x="886" y="344"/>
                  </a:cubicBezTo>
                  <a:cubicBezTo>
                    <a:pt x="917" y="292"/>
                    <a:pt x="948" y="239"/>
                    <a:pt x="979" y="177"/>
                  </a:cubicBezTo>
                  <a:cubicBezTo>
                    <a:pt x="1011" y="114"/>
                    <a:pt x="1021" y="62"/>
                    <a:pt x="1042" y="0"/>
                  </a:cubicBezTo>
                  <a:lnTo>
                    <a:pt x="1031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46"/>
            <p:cNvSpPr/>
            <p:nvPr/>
          </p:nvSpPr>
          <p:spPr>
            <a:xfrm>
              <a:off x="1414472" y="1725350"/>
              <a:ext cx="247680" cy="355154"/>
            </a:xfrm>
            <a:custGeom>
              <a:rect b="b" l="l" r="r" t="t"/>
              <a:pathLst>
                <a:path extrusionOk="0" h="1454" w="1014">
                  <a:moveTo>
                    <a:pt x="990" y="0"/>
                  </a:moveTo>
                  <a:lnTo>
                    <a:pt x="990" y="0"/>
                  </a:lnTo>
                  <a:cubicBezTo>
                    <a:pt x="1000" y="114"/>
                    <a:pt x="990" y="239"/>
                    <a:pt x="927" y="354"/>
                  </a:cubicBezTo>
                  <a:cubicBezTo>
                    <a:pt x="875" y="458"/>
                    <a:pt x="792" y="552"/>
                    <a:pt x="708" y="635"/>
                  </a:cubicBezTo>
                  <a:cubicBezTo>
                    <a:pt x="667" y="677"/>
                    <a:pt x="615" y="719"/>
                    <a:pt x="563" y="750"/>
                  </a:cubicBezTo>
                  <a:cubicBezTo>
                    <a:pt x="511" y="781"/>
                    <a:pt x="458" y="812"/>
                    <a:pt x="406" y="854"/>
                  </a:cubicBezTo>
                  <a:cubicBezTo>
                    <a:pt x="313" y="916"/>
                    <a:pt x="229" y="1000"/>
                    <a:pt x="156" y="1094"/>
                  </a:cubicBezTo>
                  <a:cubicBezTo>
                    <a:pt x="125" y="1146"/>
                    <a:pt x="83" y="1198"/>
                    <a:pt x="63" y="1250"/>
                  </a:cubicBezTo>
                  <a:cubicBezTo>
                    <a:pt x="31" y="1312"/>
                    <a:pt x="11" y="1375"/>
                    <a:pt x="0" y="1437"/>
                  </a:cubicBezTo>
                  <a:cubicBezTo>
                    <a:pt x="0" y="1458"/>
                    <a:pt x="21" y="1458"/>
                    <a:pt x="21" y="1448"/>
                  </a:cubicBezTo>
                  <a:cubicBezTo>
                    <a:pt x="42" y="1385"/>
                    <a:pt x="63" y="1333"/>
                    <a:pt x="83" y="1281"/>
                  </a:cubicBezTo>
                  <a:cubicBezTo>
                    <a:pt x="104" y="1229"/>
                    <a:pt x="136" y="1177"/>
                    <a:pt x="167" y="1125"/>
                  </a:cubicBezTo>
                  <a:cubicBezTo>
                    <a:pt x="240" y="1031"/>
                    <a:pt x="333" y="948"/>
                    <a:pt x="427" y="875"/>
                  </a:cubicBezTo>
                  <a:cubicBezTo>
                    <a:pt x="479" y="844"/>
                    <a:pt x="521" y="812"/>
                    <a:pt x="573" y="781"/>
                  </a:cubicBezTo>
                  <a:cubicBezTo>
                    <a:pt x="625" y="750"/>
                    <a:pt x="677" y="708"/>
                    <a:pt x="719" y="666"/>
                  </a:cubicBezTo>
                  <a:cubicBezTo>
                    <a:pt x="761" y="625"/>
                    <a:pt x="802" y="573"/>
                    <a:pt x="844" y="531"/>
                  </a:cubicBezTo>
                  <a:cubicBezTo>
                    <a:pt x="875" y="489"/>
                    <a:pt x="917" y="437"/>
                    <a:pt x="948" y="385"/>
                  </a:cubicBezTo>
                  <a:cubicBezTo>
                    <a:pt x="1011" y="260"/>
                    <a:pt x="1031" y="125"/>
                    <a:pt x="1000" y="0"/>
                  </a:cubicBezTo>
                  <a:lnTo>
                    <a:pt x="99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46"/>
            <p:cNvSpPr/>
            <p:nvPr/>
          </p:nvSpPr>
          <p:spPr>
            <a:xfrm>
              <a:off x="1442562" y="1585387"/>
              <a:ext cx="201026" cy="312164"/>
            </a:xfrm>
            <a:custGeom>
              <a:rect b="b" l="l" r="r" t="t"/>
              <a:pathLst>
                <a:path extrusionOk="0" h="1278" w="823">
                  <a:moveTo>
                    <a:pt x="823" y="0"/>
                  </a:moveTo>
                  <a:lnTo>
                    <a:pt x="823" y="0"/>
                  </a:lnTo>
                  <a:cubicBezTo>
                    <a:pt x="771" y="83"/>
                    <a:pt x="771" y="177"/>
                    <a:pt x="750" y="260"/>
                  </a:cubicBezTo>
                  <a:cubicBezTo>
                    <a:pt x="739" y="312"/>
                    <a:pt x="729" y="354"/>
                    <a:pt x="718" y="396"/>
                  </a:cubicBezTo>
                  <a:cubicBezTo>
                    <a:pt x="698" y="448"/>
                    <a:pt x="666" y="479"/>
                    <a:pt x="625" y="521"/>
                  </a:cubicBezTo>
                  <a:cubicBezTo>
                    <a:pt x="552" y="604"/>
                    <a:pt x="468" y="677"/>
                    <a:pt x="385" y="750"/>
                  </a:cubicBezTo>
                  <a:cubicBezTo>
                    <a:pt x="302" y="823"/>
                    <a:pt x="218" y="896"/>
                    <a:pt x="146" y="979"/>
                  </a:cubicBezTo>
                  <a:cubicBezTo>
                    <a:pt x="114" y="1021"/>
                    <a:pt x="83" y="1062"/>
                    <a:pt x="52" y="1114"/>
                  </a:cubicBezTo>
                  <a:cubicBezTo>
                    <a:pt x="31" y="1167"/>
                    <a:pt x="10" y="1219"/>
                    <a:pt x="0" y="1271"/>
                  </a:cubicBezTo>
                  <a:cubicBezTo>
                    <a:pt x="0" y="1281"/>
                    <a:pt x="21" y="1281"/>
                    <a:pt x="31" y="1271"/>
                  </a:cubicBezTo>
                  <a:cubicBezTo>
                    <a:pt x="31" y="1250"/>
                    <a:pt x="41" y="1229"/>
                    <a:pt x="52" y="1198"/>
                  </a:cubicBezTo>
                  <a:cubicBezTo>
                    <a:pt x="62" y="1177"/>
                    <a:pt x="73" y="1156"/>
                    <a:pt x="83" y="1135"/>
                  </a:cubicBezTo>
                  <a:cubicBezTo>
                    <a:pt x="104" y="1094"/>
                    <a:pt x="135" y="1052"/>
                    <a:pt x="166" y="1010"/>
                  </a:cubicBezTo>
                  <a:cubicBezTo>
                    <a:pt x="229" y="927"/>
                    <a:pt x="312" y="854"/>
                    <a:pt x="396" y="792"/>
                  </a:cubicBezTo>
                  <a:cubicBezTo>
                    <a:pt x="479" y="708"/>
                    <a:pt x="552" y="635"/>
                    <a:pt x="635" y="552"/>
                  </a:cubicBezTo>
                  <a:cubicBezTo>
                    <a:pt x="666" y="510"/>
                    <a:pt x="708" y="479"/>
                    <a:pt x="729" y="437"/>
                  </a:cubicBezTo>
                  <a:cubicBezTo>
                    <a:pt x="750" y="396"/>
                    <a:pt x="760" y="354"/>
                    <a:pt x="771" y="312"/>
                  </a:cubicBezTo>
                  <a:cubicBezTo>
                    <a:pt x="781" y="260"/>
                    <a:pt x="781" y="208"/>
                    <a:pt x="791" y="156"/>
                  </a:cubicBezTo>
                  <a:cubicBezTo>
                    <a:pt x="802" y="135"/>
                    <a:pt x="802" y="104"/>
                    <a:pt x="802" y="83"/>
                  </a:cubicBezTo>
                  <a:cubicBezTo>
                    <a:pt x="812" y="52"/>
                    <a:pt x="812" y="31"/>
                    <a:pt x="823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46"/>
            <p:cNvSpPr/>
            <p:nvPr/>
          </p:nvSpPr>
          <p:spPr>
            <a:xfrm>
              <a:off x="1490926" y="1422464"/>
              <a:ext cx="174890" cy="256229"/>
            </a:xfrm>
            <a:custGeom>
              <a:rect b="b" l="l" r="r" t="t"/>
              <a:pathLst>
                <a:path extrusionOk="0" h="1049" w="716">
                  <a:moveTo>
                    <a:pt x="708" y="0"/>
                  </a:moveTo>
                  <a:lnTo>
                    <a:pt x="708" y="0"/>
                  </a:lnTo>
                  <a:cubicBezTo>
                    <a:pt x="698" y="42"/>
                    <a:pt x="698" y="84"/>
                    <a:pt x="687" y="125"/>
                  </a:cubicBezTo>
                  <a:cubicBezTo>
                    <a:pt x="677" y="177"/>
                    <a:pt x="666" y="219"/>
                    <a:pt x="656" y="250"/>
                  </a:cubicBezTo>
                  <a:cubicBezTo>
                    <a:pt x="614" y="334"/>
                    <a:pt x="573" y="406"/>
                    <a:pt x="520" y="469"/>
                  </a:cubicBezTo>
                  <a:cubicBezTo>
                    <a:pt x="468" y="531"/>
                    <a:pt x="406" y="594"/>
                    <a:pt x="333" y="646"/>
                  </a:cubicBezTo>
                  <a:cubicBezTo>
                    <a:pt x="270" y="709"/>
                    <a:pt x="198" y="750"/>
                    <a:pt x="135" y="813"/>
                  </a:cubicBezTo>
                  <a:cubicBezTo>
                    <a:pt x="93" y="844"/>
                    <a:pt x="73" y="875"/>
                    <a:pt x="41" y="917"/>
                  </a:cubicBezTo>
                  <a:cubicBezTo>
                    <a:pt x="20" y="959"/>
                    <a:pt x="0" y="1000"/>
                    <a:pt x="0" y="1042"/>
                  </a:cubicBezTo>
                  <a:cubicBezTo>
                    <a:pt x="0" y="1052"/>
                    <a:pt x="10" y="1052"/>
                    <a:pt x="20" y="1042"/>
                  </a:cubicBezTo>
                  <a:cubicBezTo>
                    <a:pt x="41" y="1011"/>
                    <a:pt x="52" y="969"/>
                    <a:pt x="73" y="938"/>
                  </a:cubicBezTo>
                  <a:cubicBezTo>
                    <a:pt x="93" y="906"/>
                    <a:pt x="114" y="875"/>
                    <a:pt x="145" y="844"/>
                  </a:cubicBezTo>
                  <a:cubicBezTo>
                    <a:pt x="218" y="781"/>
                    <a:pt x="291" y="729"/>
                    <a:pt x="354" y="677"/>
                  </a:cubicBezTo>
                  <a:cubicBezTo>
                    <a:pt x="489" y="563"/>
                    <a:pt x="604" y="438"/>
                    <a:pt x="666" y="281"/>
                  </a:cubicBezTo>
                  <a:cubicBezTo>
                    <a:pt x="708" y="198"/>
                    <a:pt x="729" y="94"/>
                    <a:pt x="70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46"/>
            <p:cNvSpPr/>
            <p:nvPr/>
          </p:nvSpPr>
          <p:spPr>
            <a:xfrm>
              <a:off x="1539290" y="1384359"/>
              <a:ext cx="112115" cy="122130"/>
            </a:xfrm>
            <a:custGeom>
              <a:rect b="b" l="l" r="r" t="t"/>
              <a:pathLst>
                <a:path extrusionOk="0" h="500" w="459">
                  <a:moveTo>
                    <a:pt x="458" y="0"/>
                  </a:moveTo>
                  <a:lnTo>
                    <a:pt x="458" y="0"/>
                  </a:lnTo>
                  <a:cubicBezTo>
                    <a:pt x="447" y="52"/>
                    <a:pt x="447" y="94"/>
                    <a:pt x="416" y="135"/>
                  </a:cubicBezTo>
                  <a:cubicBezTo>
                    <a:pt x="385" y="177"/>
                    <a:pt x="354" y="198"/>
                    <a:pt x="312" y="229"/>
                  </a:cubicBezTo>
                  <a:cubicBezTo>
                    <a:pt x="270" y="250"/>
                    <a:pt x="229" y="281"/>
                    <a:pt x="187" y="312"/>
                  </a:cubicBezTo>
                  <a:cubicBezTo>
                    <a:pt x="145" y="333"/>
                    <a:pt x="104" y="365"/>
                    <a:pt x="62" y="385"/>
                  </a:cubicBezTo>
                  <a:cubicBezTo>
                    <a:pt x="31" y="417"/>
                    <a:pt x="0" y="448"/>
                    <a:pt x="0" y="500"/>
                  </a:cubicBezTo>
                  <a:cubicBezTo>
                    <a:pt x="0" y="500"/>
                    <a:pt x="10" y="500"/>
                    <a:pt x="20" y="500"/>
                  </a:cubicBezTo>
                  <a:cubicBezTo>
                    <a:pt x="31" y="479"/>
                    <a:pt x="31" y="458"/>
                    <a:pt x="52" y="448"/>
                  </a:cubicBezTo>
                  <a:cubicBezTo>
                    <a:pt x="62" y="427"/>
                    <a:pt x="72" y="417"/>
                    <a:pt x="93" y="406"/>
                  </a:cubicBezTo>
                  <a:cubicBezTo>
                    <a:pt x="135" y="375"/>
                    <a:pt x="177" y="344"/>
                    <a:pt x="218" y="323"/>
                  </a:cubicBezTo>
                  <a:cubicBezTo>
                    <a:pt x="260" y="292"/>
                    <a:pt x="302" y="271"/>
                    <a:pt x="343" y="240"/>
                  </a:cubicBezTo>
                  <a:cubicBezTo>
                    <a:pt x="385" y="208"/>
                    <a:pt x="416" y="187"/>
                    <a:pt x="437" y="156"/>
                  </a:cubicBezTo>
                  <a:cubicBezTo>
                    <a:pt x="468" y="104"/>
                    <a:pt x="458" y="52"/>
                    <a:pt x="45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46"/>
            <p:cNvSpPr/>
            <p:nvPr/>
          </p:nvSpPr>
          <p:spPr>
            <a:xfrm>
              <a:off x="302590" y="2474503"/>
              <a:ext cx="315584" cy="161212"/>
            </a:xfrm>
            <a:custGeom>
              <a:rect b="b" l="l" r="r" t="t"/>
              <a:pathLst>
                <a:path extrusionOk="0" h="660" w="1292">
                  <a:moveTo>
                    <a:pt x="1292" y="152"/>
                  </a:moveTo>
                  <a:lnTo>
                    <a:pt x="1292" y="152"/>
                  </a:lnTo>
                  <a:cubicBezTo>
                    <a:pt x="1042" y="99"/>
                    <a:pt x="917" y="-46"/>
                    <a:pt x="729" y="16"/>
                  </a:cubicBezTo>
                  <a:cubicBezTo>
                    <a:pt x="542" y="79"/>
                    <a:pt x="0" y="391"/>
                    <a:pt x="0" y="391"/>
                  </a:cubicBezTo>
                  <a:cubicBezTo>
                    <a:pt x="0" y="391"/>
                    <a:pt x="292" y="745"/>
                    <a:pt x="750" y="641"/>
                  </a:cubicBezTo>
                  <a:cubicBezTo>
                    <a:pt x="1219" y="537"/>
                    <a:pt x="1292" y="152"/>
                    <a:pt x="1292" y="152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46"/>
            <p:cNvSpPr/>
            <p:nvPr/>
          </p:nvSpPr>
          <p:spPr>
            <a:xfrm>
              <a:off x="551982" y="2506745"/>
              <a:ext cx="207377" cy="245970"/>
            </a:xfrm>
            <a:custGeom>
              <a:rect b="b" l="l" r="r" t="t"/>
              <a:pathLst>
                <a:path extrusionOk="0" h="1007" w="849">
                  <a:moveTo>
                    <a:pt x="0" y="998"/>
                  </a:moveTo>
                  <a:lnTo>
                    <a:pt x="0" y="998"/>
                  </a:lnTo>
                  <a:cubicBezTo>
                    <a:pt x="94" y="811"/>
                    <a:pt x="156" y="322"/>
                    <a:pt x="302" y="197"/>
                  </a:cubicBezTo>
                  <a:cubicBezTo>
                    <a:pt x="448" y="82"/>
                    <a:pt x="573" y="-33"/>
                    <a:pt x="739" y="9"/>
                  </a:cubicBezTo>
                  <a:cubicBezTo>
                    <a:pt x="948" y="270"/>
                    <a:pt x="823" y="572"/>
                    <a:pt x="667" y="707"/>
                  </a:cubicBezTo>
                  <a:cubicBezTo>
                    <a:pt x="500" y="842"/>
                    <a:pt x="187" y="1050"/>
                    <a:pt x="0" y="99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46"/>
            <p:cNvSpPr/>
            <p:nvPr/>
          </p:nvSpPr>
          <p:spPr>
            <a:xfrm>
              <a:off x="623307" y="2129848"/>
              <a:ext cx="153151" cy="251832"/>
            </a:xfrm>
            <a:custGeom>
              <a:rect b="b" l="l" r="r" t="t"/>
              <a:pathLst>
                <a:path extrusionOk="0" h="1031" w="627">
                  <a:moveTo>
                    <a:pt x="593" y="1031"/>
                  </a:moveTo>
                  <a:lnTo>
                    <a:pt x="593" y="1031"/>
                  </a:lnTo>
                  <a:cubicBezTo>
                    <a:pt x="479" y="938"/>
                    <a:pt x="302" y="1010"/>
                    <a:pt x="166" y="833"/>
                  </a:cubicBezTo>
                  <a:cubicBezTo>
                    <a:pt x="20" y="667"/>
                    <a:pt x="72" y="73"/>
                    <a:pt x="0" y="0"/>
                  </a:cubicBezTo>
                  <a:cubicBezTo>
                    <a:pt x="135" y="135"/>
                    <a:pt x="500" y="292"/>
                    <a:pt x="583" y="490"/>
                  </a:cubicBezTo>
                  <a:cubicBezTo>
                    <a:pt x="677" y="688"/>
                    <a:pt x="593" y="1031"/>
                    <a:pt x="593" y="103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46"/>
            <p:cNvSpPr/>
            <p:nvPr/>
          </p:nvSpPr>
          <p:spPr>
            <a:xfrm>
              <a:off x="312849" y="2549735"/>
              <a:ext cx="258671" cy="81339"/>
            </a:xfrm>
            <a:custGeom>
              <a:rect b="b" l="l" r="r" t="t"/>
              <a:pathLst>
                <a:path extrusionOk="0" h="333" w="1059">
                  <a:moveTo>
                    <a:pt x="1021" y="0"/>
                  </a:moveTo>
                  <a:lnTo>
                    <a:pt x="1021" y="0"/>
                  </a:lnTo>
                  <a:cubicBezTo>
                    <a:pt x="1010" y="0"/>
                    <a:pt x="1010" y="0"/>
                    <a:pt x="1000" y="10"/>
                  </a:cubicBezTo>
                  <a:cubicBezTo>
                    <a:pt x="968" y="31"/>
                    <a:pt x="937" y="62"/>
                    <a:pt x="896" y="94"/>
                  </a:cubicBezTo>
                  <a:cubicBezTo>
                    <a:pt x="864" y="114"/>
                    <a:pt x="833" y="146"/>
                    <a:pt x="802" y="166"/>
                  </a:cubicBezTo>
                  <a:cubicBezTo>
                    <a:pt x="718" y="219"/>
                    <a:pt x="635" y="239"/>
                    <a:pt x="552" y="239"/>
                  </a:cubicBezTo>
                  <a:lnTo>
                    <a:pt x="541" y="239"/>
                  </a:lnTo>
                  <a:cubicBezTo>
                    <a:pt x="458" y="229"/>
                    <a:pt x="364" y="208"/>
                    <a:pt x="281" y="177"/>
                  </a:cubicBezTo>
                  <a:cubicBezTo>
                    <a:pt x="239" y="166"/>
                    <a:pt x="198" y="146"/>
                    <a:pt x="146" y="125"/>
                  </a:cubicBezTo>
                  <a:cubicBezTo>
                    <a:pt x="125" y="114"/>
                    <a:pt x="104" y="104"/>
                    <a:pt x="83" y="94"/>
                  </a:cubicBezTo>
                  <a:cubicBezTo>
                    <a:pt x="62" y="83"/>
                    <a:pt x="41" y="83"/>
                    <a:pt x="10" y="83"/>
                  </a:cubicBezTo>
                  <a:lnTo>
                    <a:pt x="10" y="83"/>
                  </a:lnTo>
                  <a:cubicBezTo>
                    <a:pt x="0" y="83"/>
                    <a:pt x="0" y="94"/>
                    <a:pt x="0" y="104"/>
                  </a:cubicBezTo>
                  <a:cubicBezTo>
                    <a:pt x="21" y="125"/>
                    <a:pt x="41" y="146"/>
                    <a:pt x="62" y="156"/>
                  </a:cubicBezTo>
                  <a:cubicBezTo>
                    <a:pt x="83" y="177"/>
                    <a:pt x="104" y="187"/>
                    <a:pt x="125" y="198"/>
                  </a:cubicBezTo>
                  <a:cubicBezTo>
                    <a:pt x="166" y="229"/>
                    <a:pt x="218" y="250"/>
                    <a:pt x="260" y="260"/>
                  </a:cubicBezTo>
                  <a:cubicBezTo>
                    <a:pt x="354" y="302"/>
                    <a:pt x="458" y="333"/>
                    <a:pt x="562" y="333"/>
                  </a:cubicBezTo>
                  <a:cubicBezTo>
                    <a:pt x="562" y="333"/>
                    <a:pt x="573" y="333"/>
                    <a:pt x="583" y="333"/>
                  </a:cubicBezTo>
                  <a:cubicBezTo>
                    <a:pt x="677" y="333"/>
                    <a:pt x="760" y="312"/>
                    <a:pt x="843" y="271"/>
                  </a:cubicBezTo>
                  <a:cubicBezTo>
                    <a:pt x="885" y="239"/>
                    <a:pt x="927" y="208"/>
                    <a:pt x="958" y="177"/>
                  </a:cubicBezTo>
                  <a:cubicBezTo>
                    <a:pt x="1000" y="146"/>
                    <a:pt x="1021" y="104"/>
                    <a:pt x="1052" y="52"/>
                  </a:cubicBezTo>
                  <a:cubicBezTo>
                    <a:pt x="1073" y="31"/>
                    <a:pt x="1041" y="0"/>
                    <a:pt x="10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46"/>
            <p:cNvSpPr/>
            <p:nvPr/>
          </p:nvSpPr>
          <p:spPr>
            <a:xfrm>
              <a:off x="569325" y="2564880"/>
              <a:ext cx="164631" cy="180508"/>
            </a:xfrm>
            <a:custGeom>
              <a:rect b="b" l="l" r="r" t="t"/>
              <a:pathLst>
                <a:path extrusionOk="0" h="739" w="674">
                  <a:moveTo>
                    <a:pt x="283" y="0"/>
                  </a:moveTo>
                  <a:lnTo>
                    <a:pt x="283" y="0"/>
                  </a:lnTo>
                  <a:cubicBezTo>
                    <a:pt x="241" y="0"/>
                    <a:pt x="200" y="42"/>
                    <a:pt x="179" y="84"/>
                  </a:cubicBezTo>
                  <a:cubicBezTo>
                    <a:pt x="148" y="136"/>
                    <a:pt x="127" y="198"/>
                    <a:pt x="106" y="261"/>
                  </a:cubicBezTo>
                  <a:cubicBezTo>
                    <a:pt x="96" y="334"/>
                    <a:pt x="85" y="407"/>
                    <a:pt x="64" y="469"/>
                  </a:cubicBezTo>
                  <a:cubicBezTo>
                    <a:pt x="54" y="542"/>
                    <a:pt x="23" y="615"/>
                    <a:pt x="2" y="676"/>
                  </a:cubicBezTo>
                  <a:cubicBezTo>
                    <a:pt x="-9" y="708"/>
                    <a:pt x="23" y="739"/>
                    <a:pt x="43" y="739"/>
                  </a:cubicBezTo>
                  <a:cubicBezTo>
                    <a:pt x="54" y="739"/>
                    <a:pt x="54" y="739"/>
                    <a:pt x="64" y="739"/>
                  </a:cubicBezTo>
                  <a:cubicBezTo>
                    <a:pt x="200" y="697"/>
                    <a:pt x="325" y="635"/>
                    <a:pt x="439" y="552"/>
                  </a:cubicBezTo>
                  <a:cubicBezTo>
                    <a:pt x="502" y="521"/>
                    <a:pt x="554" y="479"/>
                    <a:pt x="596" y="438"/>
                  </a:cubicBezTo>
                  <a:cubicBezTo>
                    <a:pt x="648" y="396"/>
                    <a:pt x="689" y="334"/>
                    <a:pt x="668" y="271"/>
                  </a:cubicBezTo>
                  <a:cubicBezTo>
                    <a:pt x="668" y="261"/>
                    <a:pt x="658" y="261"/>
                    <a:pt x="648" y="261"/>
                  </a:cubicBezTo>
                  <a:lnTo>
                    <a:pt x="637" y="261"/>
                  </a:lnTo>
                  <a:cubicBezTo>
                    <a:pt x="596" y="292"/>
                    <a:pt x="564" y="334"/>
                    <a:pt x="523" y="375"/>
                  </a:cubicBezTo>
                  <a:cubicBezTo>
                    <a:pt x="481" y="407"/>
                    <a:pt x="429" y="448"/>
                    <a:pt x="377" y="479"/>
                  </a:cubicBezTo>
                  <a:cubicBezTo>
                    <a:pt x="293" y="532"/>
                    <a:pt x="210" y="573"/>
                    <a:pt x="127" y="604"/>
                  </a:cubicBezTo>
                  <a:cubicBezTo>
                    <a:pt x="158" y="511"/>
                    <a:pt x="189" y="417"/>
                    <a:pt x="200" y="313"/>
                  </a:cubicBezTo>
                  <a:cubicBezTo>
                    <a:pt x="210" y="250"/>
                    <a:pt x="221" y="188"/>
                    <a:pt x="241" y="136"/>
                  </a:cubicBezTo>
                  <a:cubicBezTo>
                    <a:pt x="262" y="94"/>
                    <a:pt x="304" y="52"/>
                    <a:pt x="304" y="0"/>
                  </a:cubicBezTo>
                  <a:cubicBezTo>
                    <a:pt x="293" y="0"/>
                    <a:pt x="293" y="0"/>
                    <a:pt x="293" y="0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6"/>
            <p:cNvSpPr/>
            <p:nvPr/>
          </p:nvSpPr>
          <p:spPr>
            <a:xfrm>
              <a:off x="689257" y="2356280"/>
              <a:ext cx="25647" cy="10259"/>
            </a:xfrm>
            <a:custGeom>
              <a:rect b="b" l="l" r="r" t="t"/>
              <a:pathLst>
                <a:path extrusionOk="0" h="42" w="105">
                  <a:moveTo>
                    <a:pt x="0" y="0"/>
                  </a:moveTo>
                  <a:lnTo>
                    <a:pt x="0" y="0"/>
                  </a:lnTo>
                  <a:cubicBezTo>
                    <a:pt x="21" y="21"/>
                    <a:pt x="52" y="42"/>
                    <a:pt x="84" y="42"/>
                  </a:cubicBezTo>
                  <a:lnTo>
                    <a:pt x="94" y="42"/>
                  </a:lnTo>
                  <a:cubicBezTo>
                    <a:pt x="94" y="42"/>
                    <a:pt x="105" y="42"/>
                    <a:pt x="105" y="31"/>
                  </a:cubicBezTo>
                  <a:cubicBezTo>
                    <a:pt x="63" y="21"/>
                    <a:pt x="32" y="1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46"/>
            <p:cNvSpPr/>
            <p:nvPr/>
          </p:nvSpPr>
          <p:spPr>
            <a:xfrm>
              <a:off x="638451" y="2147679"/>
              <a:ext cx="78896" cy="216170"/>
            </a:xfrm>
            <a:custGeom>
              <a:rect b="b" l="l" r="r" t="t"/>
              <a:pathLst>
                <a:path extrusionOk="0" h="885" w="323">
                  <a:moveTo>
                    <a:pt x="21" y="0"/>
                  </a:moveTo>
                  <a:lnTo>
                    <a:pt x="21" y="0"/>
                  </a:lnTo>
                  <a:cubicBezTo>
                    <a:pt x="10" y="0"/>
                    <a:pt x="0" y="0"/>
                    <a:pt x="0" y="10"/>
                  </a:cubicBezTo>
                  <a:cubicBezTo>
                    <a:pt x="0" y="62"/>
                    <a:pt x="10" y="104"/>
                    <a:pt x="10" y="146"/>
                  </a:cubicBezTo>
                  <a:cubicBezTo>
                    <a:pt x="10" y="187"/>
                    <a:pt x="10" y="229"/>
                    <a:pt x="10" y="271"/>
                  </a:cubicBezTo>
                  <a:cubicBezTo>
                    <a:pt x="10" y="354"/>
                    <a:pt x="10" y="437"/>
                    <a:pt x="31" y="521"/>
                  </a:cubicBezTo>
                  <a:cubicBezTo>
                    <a:pt x="52" y="604"/>
                    <a:pt x="83" y="677"/>
                    <a:pt x="125" y="740"/>
                  </a:cubicBezTo>
                  <a:cubicBezTo>
                    <a:pt x="146" y="781"/>
                    <a:pt x="167" y="823"/>
                    <a:pt x="208" y="854"/>
                  </a:cubicBezTo>
                  <a:cubicBezTo>
                    <a:pt x="240" y="865"/>
                    <a:pt x="271" y="875"/>
                    <a:pt x="313" y="885"/>
                  </a:cubicBezTo>
                  <a:cubicBezTo>
                    <a:pt x="313" y="885"/>
                    <a:pt x="323" y="875"/>
                    <a:pt x="323" y="865"/>
                  </a:cubicBezTo>
                  <a:cubicBezTo>
                    <a:pt x="313" y="823"/>
                    <a:pt x="281" y="802"/>
                    <a:pt x="260" y="771"/>
                  </a:cubicBezTo>
                  <a:cubicBezTo>
                    <a:pt x="229" y="740"/>
                    <a:pt x="208" y="708"/>
                    <a:pt x="188" y="677"/>
                  </a:cubicBezTo>
                  <a:cubicBezTo>
                    <a:pt x="156" y="615"/>
                    <a:pt x="125" y="542"/>
                    <a:pt x="104" y="469"/>
                  </a:cubicBezTo>
                  <a:cubicBezTo>
                    <a:pt x="94" y="385"/>
                    <a:pt x="94" y="312"/>
                    <a:pt x="94" y="229"/>
                  </a:cubicBezTo>
                  <a:cubicBezTo>
                    <a:pt x="94" y="146"/>
                    <a:pt x="94" y="62"/>
                    <a:pt x="31" y="0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46"/>
            <p:cNvSpPr/>
            <p:nvPr/>
          </p:nvSpPr>
          <p:spPr>
            <a:xfrm>
              <a:off x="412020" y="2503814"/>
              <a:ext cx="203469" cy="66194"/>
            </a:xfrm>
            <a:custGeom>
              <a:rect b="b" l="l" r="r" t="t"/>
              <a:pathLst>
                <a:path extrusionOk="0" h="271" w="833">
                  <a:moveTo>
                    <a:pt x="719" y="0"/>
                  </a:moveTo>
                  <a:lnTo>
                    <a:pt x="719" y="0"/>
                  </a:lnTo>
                  <a:cubicBezTo>
                    <a:pt x="677" y="21"/>
                    <a:pt x="646" y="42"/>
                    <a:pt x="604" y="52"/>
                  </a:cubicBezTo>
                  <a:cubicBezTo>
                    <a:pt x="552" y="73"/>
                    <a:pt x="500" y="84"/>
                    <a:pt x="437" y="104"/>
                  </a:cubicBezTo>
                  <a:cubicBezTo>
                    <a:pt x="365" y="115"/>
                    <a:pt x="292" y="136"/>
                    <a:pt x="219" y="146"/>
                  </a:cubicBezTo>
                  <a:cubicBezTo>
                    <a:pt x="187" y="157"/>
                    <a:pt x="156" y="157"/>
                    <a:pt x="115" y="167"/>
                  </a:cubicBezTo>
                  <a:cubicBezTo>
                    <a:pt x="83" y="177"/>
                    <a:pt x="42" y="167"/>
                    <a:pt x="21" y="177"/>
                  </a:cubicBezTo>
                  <a:lnTo>
                    <a:pt x="21" y="177"/>
                  </a:lnTo>
                  <a:cubicBezTo>
                    <a:pt x="10" y="188"/>
                    <a:pt x="0" y="198"/>
                    <a:pt x="0" y="209"/>
                  </a:cubicBezTo>
                  <a:cubicBezTo>
                    <a:pt x="0" y="271"/>
                    <a:pt x="104" y="271"/>
                    <a:pt x="146" y="271"/>
                  </a:cubicBezTo>
                  <a:cubicBezTo>
                    <a:pt x="156" y="271"/>
                    <a:pt x="167" y="271"/>
                    <a:pt x="167" y="271"/>
                  </a:cubicBezTo>
                  <a:cubicBezTo>
                    <a:pt x="229" y="271"/>
                    <a:pt x="302" y="261"/>
                    <a:pt x="365" y="250"/>
                  </a:cubicBezTo>
                  <a:cubicBezTo>
                    <a:pt x="479" y="229"/>
                    <a:pt x="594" y="209"/>
                    <a:pt x="698" y="157"/>
                  </a:cubicBezTo>
                  <a:cubicBezTo>
                    <a:pt x="750" y="136"/>
                    <a:pt x="802" y="104"/>
                    <a:pt x="823" y="52"/>
                  </a:cubicBezTo>
                  <a:cubicBezTo>
                    <a:pt x="833" y="42"/>
                    <a:pt x="833" y="42"/>
                    <a:pt x="833" y="32"/>
                  </a:cubicBezTo>
                  <a:cubicBezTo>
                    <a:pt x="792" y="21"/>
                    <a:pt x="750" y="11"/>
                    <a:pt x="719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46"/>
            <p:cNvSpPr/>
            <p:nvPr/>
          </p:nvSpPr>
          <p:spPr>
            <a:xfrm>
              <a:off x="645046" y="2516516"/>
              <a:ext cx="95261" cy="134832"/>
            </a:xfrm>
            <a:custGeom>
              <a:rect b="b" l="l" r="r" t="t"/>
              <a:pathLst>
                <a:path extrusionOk="0" h="552" w="390">
                  <a:moveTo>
                    <a:pt x="213" y="188"/>
                  </a:moveTo>
                  <a:lnTo>
                    <a:pt x="213" y="188"/>
                  </a:lnTo>
                  <a:moveTo>
                    <a:pt x="327" y="0"/>
                  </a:moveTo>
                  <a:lnTo>
                    <a:pt x="327" y="0"/>
                  </a:lnTo>
                  <a:lnTo>
                    <a:pt x="317" y="0"/>
                  </a:lnTo>
                  <a:cubicBezTo>
                    <a:pt x="265" y="11"/>
                    <a:pt x="244" y="73"/>
                    <a:pt x="223" y="125"/>
                  </a:cubicBezTo>
                  <a:cubicBezTo>
                    <a:pt x="223" y="136"/>
                    <a:pt x="223" y="146"/>
                    <a:pt x="223" y="157"/>
                  </a:cubicBezTo>
                  <a:cubicBezTo>
                    <a:pt x="223" y="157"/>
                    <a:pt x="223" y="167"/>
                    <a:pt x="213" y="167"/>
                  </a:cubicBezTo>
                  <a:lnTo>
                    <a:pt x="213" y="177"/>
                  </a:lnTo>
                  <a:lnTo>
                    <a:pt x="213" y="188"/>
                  </a:lnTo>
                  <a:lnTo>
                    <a:pt x="202" y="188"/>
                  </a:lnTo>
                  <a:cubicBezTo>
                    <a:pt x="202" y="198"/>
                    <a:pt x="192" y="209"/>
                    <a:pt x="181" y="219"/>
                  </a:cubicBezTo>
                  <a:cubicBezTo>
                    <a:pt x="140" y="250"/>
                    <a:pt x="129" y="313"/>
                    <a:pt x="108" y="355"/>
                  </a:cubicBezTo>
                  <a:cubicBezTo>
                    <a:pt x="88" y="375"/>
                    <a:pt x="88" y="386"/>
                    <a:pt x="67" y="407"/>
                  </a:cubicBezTo>
                  <a:cubicBezTo>
                    <a:pt x="46" y="417"/>
                    <a:pt x="25" y="438"/>
                    <a:pt x="15" y="459"/>
                  </a:cubicBezTo>
                  <a:cubicBezTo>
                    <a:pt x="-17" y="500"/>
                    <a:pt x="4" y="552"/>
                    <a:pt x="56" y="552"/>
                  </a:cubicBezTo>
                  <a:cubicBezTo>
                    <a:pt x="56" y="552"/>
                    <a:pt x="67" y="552"/>
                    <a:pt x="67" y="542"/>
                  </a:cubicBezTo>
                  <a:cubicBezTo>
                    <a:pt x="129" y="532"/>
                    <a:pt x="171" y="490"/>
                    <a:pt x="202" y="438"/>
                  </a:cubicBezTo>
                  <a:cubicBezTo>
                    <a:pt x="213" y="417"/>
                    <a:pt x="233" y="396"/>
                    <a:pt x="244" y="375"/>
                  </a:cubicBezTo>
                  <a:cubicBezTo>
                    <a:pt x="244" y="365"/>
                    <a:pt x="254" y="355"/>
                    <a:pt x="254" y="344"/>
                  </a:cubicBezTo>
                  <a:cubicBezTo>
                    <a:pt x="265" y="323"/>
                    <a:pt x="265" y="323"/>
                    <a:pt x="275" y="313"/>
                  </a:cubicBezTo>
                  <a:cubicBezTo>
                    <a:pt x="286" y="292"/>
                    <a:pt x="306" y="282"/>
                    <a:pt x="327" y="250"/>
                  </a:cubicBezTo>
                  <a:cubicBezTo>
                    <a:pt x="338" y="230"/>
                    <a:pt x="348" y="209"/>
                    <a:pt x="348" y="188"/>
                  </a:cubicBezTo>
                  <a:cubicBezTo>
                    <a:pt x="358" y="167"/>
                    <a:pt x="358" y="146"/>
                    <a:pt x="369" y="125"/>
                  </a:cubicBezTo>
                  <a:lnTo>
                    <a:pt x="369" y="125"/>
                  </a:lnTo>
                  <a:lnTo>
                    <a:pt x="369" y="125"/>
                  </a:lnTo>
                  <a:cubicBezTo>
                    <a:pt x="369" y="115"/>
                    <a:pt x="369" y="115"/>
                    <a:pt x="379" y="105"/>
                  </a:cubicBezTo>
                  <a:cubicBezTo>
                    <a:pt x="379" y="94"/>
                    <a:pt x="390" y="84"/>
                    <a:pt x="390" y="63"/>
                  </a:cubicBezTo>
                  <a:cubicBezTo>
                    <a:pt x="390" y="32"/>
                    <a:pt x="358" y="0"/>
                    <a:pt x="327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46"/>
            <p:cNvSpPr/>
            <p:nvPr/>
          </p:nvSpPr>
          <p:spPr>
            <a:xfrm>
              <a:off x="693410" y="2229019"/>
              <a:ext cx="78163" cy="139961"/>
            </a:xfrm>
            <a:custGeom>
              <a:rect b="b" l="l" r="r" t="t"/>
              <a:pathLst>
                <a:path extrusionOk="0" h="573" w="320">
                  <a:moveTo>
                    <a:pt x="46" y="0"/>
                  </a:moveTo>
                  <a:lnTo>
                    <a:pt x="46" y="0"/>
                  </a:lnTo>
                  <a:cubicBezTo>
                    <a:pt x="25" y="0"/>
                    <a:pt x="4" y="11"/>
                    <a:pt x="4" y="32"/>
                  </a:cubicBezTo>
                  <a:cubicBezTo>
                    <a:pt x="-6" y="73"/>
                    <a:pt x="4" y="115"/>
                    <a:pt x="15" y="146"/>
                  </a:cubicBezTo>
                  <a:cubicBezTo>
                    <a:pt x="25" y="188"/>
                    <a:pt x="35" y="219"/>
                    <a:pt x="46" y="261"/>
                  </a:cubicBezTo>
                  <a:cubicBezTo>
                    <a:pt x="77" y="334"/>
                    <a:pt x="119" y="407"/>
                    <a:pt x="160" y="479"/>
                  </a:cubicBezTo>
                  <a:cubicBezTo>
                    <a:pt x="181" y="511"/>
                    <a:pt x="213" y="573"/>
                    <a:pt x="265" y="573"/>
                  </a:cubicBezTo>
                  <a:lnTo>
                    <a:pt x="265" y="573"/>
                  </a:lnTo>
                  <a:cubicBezTo>
                    <a:pt x="296" y="573"/>
                    <a:pt x="317" y="552"/>
                    <a:pt x="317" y="521"/>
                  </a:cubicBezTo>
                  <a:cubicBezTo>
                    <a:pt x="327" y="500"/>
                    <a:pt x="306" y="469"/>
                    <a:pt x="296" y="448"/>
                  </a:cubicBezTo>
                  <a:cubicBezTo>
                    <a:pt x="244" y="386"/>
                    <a:pt x="202" y="323"/>
                    <a:pt x="171" y="250"/>
                  </a:cubicBezTo>
                  <a:cubicBezTo>
                    <a:pt x="150" y="209"/>
                    <a:pt x="140" y="177"/>
                    <a:pt x="119" y="136"/>
                  </a:cubicBezTo>
                  <a:cubicBezTo>
                    <a:pt x="108" y="94"/>
                    <a:pt x="98" y="42"/>
                    <a:pt x="67" y="11"/>
                  </a:cubicBezTo>
                  <a:cubicBezTo>
                    <a:pt x="56" y="0"/>
                    <a:pt x="56" y="0"/>
                    <a:pt x="46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46"/>
            <p:cNvSpPr/>
            <p:nvPr/>
          </p:nvSpPr>
          <p:spPr>
            <a:xfrm>
              <a:off x="414462" y="2451053"/>
              <a:ext cx="738887" cy="150220"/>
            </a:xfrm>
            <a:custGeom>
              <a:rect b="b" l="l" r="r" t="t"/>
              <a:pathLst>
                <a:path extrusionOk="0" h="615" w="3025">
                  <a:moveTo>
                    <a:pt x="0" y="498"/>
                  </a:moveTo>
                  <a:lnTo>
                    <a:pt x="0" y="498"/>
                  </a:lnTo>
                  <a:cubicBezTo>
                    <a:pt x="198" y="487"/>
                    <a:pt x="396" y="425"/>
                    <a:pt x="594" y="352"/>
                  </a:cubicBezTo>
                  <a:cubicBezTo>
                    <a:pt x="782" y="279"/>
                    <a:pt x="980" y="195"/>
                    <a:pt x="1177" y="123"/>
                  </a:cubicBezTo>
                  <a:cubicBezTo>
                    <a:pt x="1365" y="60"/>
                    <a:pt x="1573" y="18"/>
                    <a:pt x="1782" y="29"/>
                  </a:cubicBezTo>
                  <a:cubicBezTo>
                    <a:pt x="2000" y="50"/>
                    <a:pt x="2209" y="112"/>
                    <a:pt x="2396" y="216"/>
                  </a:cubicBezTo>
                  <a:cubicBezTo>
                    <a:pt x="2594" y="310"/>
                    <a:pt x="2771" y="435"/>
                    <a:pt x="2948" y="570"/>
                  </a:cubicBezTo>
                  <a:cubicBezTo>
                    <a:pt x="2969" y="591"/>
                    <a:pt x="2990" y="602"/>
                    <a:pt x="3011" y="612"/>
                  </a:cubicBezTo>
                  <a:cubicBezTo>
                    <a:pt x="3021" y="623"/>
                    <a:pt x="3032" y="602"/>
                    <a:pt x="3021" y="602"/>
                  </a:cubicBezTo>
                  <a:cubicBezTo>
                    <a:pt x="2990" y="560"/>
                    <a:pt x="2948" y="529"/>
                    <a:pt x="2896" y="498"/>
                  </a:cubicBezTo>
                  <a:cubicBezTo>
                    <a:pt x="2855" y="456"/>
                    <a:pt x="2813" y="425"/>
                    <a:pt x="2761" y="393"/>
                  </a:cubicBezTo>
                  <a:cubicBezTo>
                    <a:pt x="2677" y="331"/>
                    <a:pt x="2584" y="279"/>
                    <a:pt x="2480" y="227"/>
                  </a:cubicBezTo>
                  <a:cubicBezTo>
                    <a:pt x="2292" y="123"/>
                    <a:pt x="2094" y="39"/>
                    <a:pt x="1875" y="8"/>
                  </a:cubicBezTo>
                  <a:cubicBezTo>
                    <a:pt x="1667" y="-13"/>
                    <a:pt x="1459" y="8"/>
                    <a:pt x="1261" y="70"/>
                  </a:cubicBezTo>
                  <a:cubicBezTo>
                    <a:pt x="1052" y="133"/>
                    <a:pt x="865" y="216"/>
                    <a:pt x="677" y="300"/>
                  </a:cubicBezTo>
                  <a:cubicBezTo>
                    <a:pt x="480" y="373"/>
                    <a:pt x="282" y="456"/>
                    <a:pt x="84" y="487"/>
                  </a:cubicBezTo>
                  <a:cubicBezTo>
                    <a:pt x="52" y="498"/>
                    <a:pt x="21" y="498"/>
                    <a:pt x="0" y="4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46"/>
            <p:cNvSpPr/>
            <p:nvPr/>
          </p:nvSpPr>
          <p:spPr>
            <a:xfrm>
              <a:off x="689257" y="2262239"/>
              <a:ext cx="214705" cy="203469"/>
            </a:xfrm>
            <a:custGeom>
              <a:rect b="b" l="l" r="r" t="t"/>
              <a:pathLst>
                <a:path extrusionOk="0" h="833" w="879">
                  <a:moveTo>
                    <a:pt x="0" y="0"/>
                  </a:moveTo>
                  <a:lnTo>
                    <a:pt x="0" y="0"/>
                  </a:lnTo>
                  <a:cubicBezTo>
                    <a:pt x="32" y="73"/>
                    <a:pt x="73" y="146"/>
                    <a:pt x="115" y="218"/>
                  </a:cubicBezTo>
                  <a:cubicBezTo>
                    <a:pt x="157" y="281"/>
                    <a:pt x="209" y="343"/>
                    <a:pt x="261" y="406"/>
                  </a:cubicBezTo>
                  <a:cubicBezTo>
                    <a:pt x="365" y="531"/>
                    <a:pt x="490" y="635"/>
                    <a:pt x="625" y="718"/>
                  </a:cubicBezTo>
                  <a:cubicBezTo>
                    <a:pt x="657" y="739"/>
                    <a:pt x="698" y="760"/>
                    <a:pt x="740" y="781"/>
                  </a:cubicBezTo>
                  <a:cubicBezTo>
                    <a:pt x="761" y="791"/>
                    <a:pt x="782" y="802"/>
                    <a:pt x="802" y="812"/>
                  </a:cubicBezTo>
                  <a:cubicBezTo>
                    <a:pt x="823" y="823"/>
                    <a:pt x="844" y="833"/>
                    <a:pt x="865" y="833"/>
                  </a:cubicBezTo>
                  <a:cubicBezTo>
                    <a:pt x="875" y="833"/>
                    <a:pt x="886" y="823"/>
                    <a:pt x="875" y="812"/>
                  </a:cubicBezTo>
                  <a:cubicBezTo>
                    <a:pt x="855" y="802"/>
                    <a:pt x="834" y="802"/>
                    <a:pt x="823" y="791"/>
                  </a:cubicBezTo>
                  <a:cubicBezTo>
                    <a:pt x="802" y="781"/>
                    <a:pt x="782" y="771"/>
                    <a:pt x="761" y="760"/>
                  </a:cubicBezTo>
                  <a:cubicBezTo>
                    <a:pt x="730" y="750"/>
                    <a:pt x="698" y="729"/>
                    <a:pt x="667" y="708"/>
                  </a:cubicBezTo>
                  <a:cubicBezTo>
                    <a:pt x="594" y="666"/>
                    <a:pt x="532" y="625"/>
                    <a:pt x="469" y="573"/>
                  </a:cubicBezTo>
                  <a:cubicBezTo>
                    <a:pt x="344" y="468"/>
                    <a:pt x="240" y="354"/>
                    <a:pt x="146" y="218"/>
                  </a:cubicBezTo>
                  <a:cubicBezTo>
                    <a:pt x="94" y="146"/>
                    <a:pt x="42" y="73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46"/>
            <p:cNvSpPr/>
            <p:nvPr/>
          </p:nvSpPr>
          <p:spPr>
            <a:xfrm>
              <a:off x="619887" y="2126184"/>
              <a:ext cx="163654" cy="263312"/>
            </a:xfrm>
            <a:custGeom>
              <a:rect b="b" l="l" r="r" t="t"/>
              <a:pathLst>
                <a:path extrusionOk="0" h="1078" w="670">
                  <a:moveTo>
                    <a:pt x="670" y="1067"/>
                  </a:moveTo>
                  <a:lnTo>
                    <a:pt x="670" y="1067"/>
                  </a:lnTo>
                  <a:cubicBezTo>
                    <a:pt x="514" y="984"/>
                    <a:pt x="305" y="994"/>
                    <a:pt x="191" y="848"/>
                  </a:cubicBezTo>
                  <a:cubicBezTo>
                    <a:pt x="66" y="713"/>
                    <a:pt x="76" y="505"/>
                    <a:pt x="76" y="338"/>
                  </a:cubicBezTo>
                  <a:cubicBezTo>
                    <a:pt x="76" y="223"/>
                    <a:pt x="76" y="109"/>
                    <a:pt x="24" y="15"/>
                  </a:cubicBezTo>
                  <a:cubicBezTo>
                    <a:pt x="24" y="15"/>
                    <a:pt x="14" y="25"/>
                    <a:pt x="3" y="25"/>
                  </a:cubicBezTo>
                  <a:cubicBezTo>
                    <a:pt x="86" y="88"/>
                    <a:pt x="170" y="140"/>
                    <a:pt x="243" y="192"/>
                  </a:cubicBezTo>
                  <a:cubicBezTo>
                    <a:pt x="305" y="244"/>
                    <a:pt x="378" y="286"/>
                    <a:pt x="430" y="338"/>
                  </a:cubicBezTo>
                  <a:cubicBezTo>
                    <a:pt x="493" y="380"/>
                    <a:pt x="545" y="432"/>
                    <a:pt x="576" y="505"/>
                  </a:cubicBezTo>
                  <a:cubicBezTo>
                    <a:pt x="628" y="567"/>
                    <a:pt x="639" y="650"/>
                    <a:pt x="639" y="734"/>
                  </a:cubicBezTo>
                  <a:cubicBezTo>
                    <a:pt x="639" y="838"/>
                    <a:pt x="628" y="932"/>
                    <a:pt x="618" y="1036"/>
                  </a:cubicBezTo>
                  <a:cubicBezTo>
                    <a:pt x="618" y="1057"/>
                    <a:pt x="649" y="1057"/>
                    <a:pt x="649" y="1036"/>
                  </a:cubicBezTo>
                  <a:cubicBezTo>
                    <a:pt x="659" y="942"/>
                    <a:pt x="670" y="848"/>
                    <a:pt x="670" y="755"/>
                  </a:cubicBezTo>
                  <a:cubicBezTo>
                    <a:pt x="670" y="671"/>
                    <a:pt x="659" y="588"/>
                    <a:pt x="618" y="515"/>
                  </a:cubicBezTo>
                  <a:cubicBezTo>
                    <a:pt x="545" y="380"/>
                    <a:pt x="420" y="286"/>
                    <a:pt x="295" y="203"/>
                  </a:cubicBezTo>
                  <a:cubicBezTo>
                    <a:pt x="201" y="130"/>
                    <a:pt x="107" y="67"/>
                    <a:pt x="24" y="5"/>
                  </a:cubicBezTo>
                  <a:cubicBezTo>
                    <a:pt x="14" y="-6"/>
                    <a:pt x="-7" y="5"/>
                    <a:pt x="3" y="15"/>
                  </a:cubicBezTo>
                  <a:cubicBezTo>
                    <a:pt x="86" y="203"/>
                    <a:pt x="34" y="411"/>
                    <a:pt x="66" y="609"/>
                  </a:cubicBezTo>
                  <a:cubicBezTo>
                    <a:pt x="76" y="692"/>
                    <a:pt x="97" y="775"/>
                    <a:pt x="149" y="838"/>
                  </a:cubicBezTo>
                  <a:cubicBezTo>
                    <a:pt x="201" y="911"/>
                    <a:pt x="274" y="953"/>
                    <a:pt x="357" y="984"/>
                  </a:cubicBezTo>
                  <a:cubicBezTo>
                    <a:pt x="409" y="1005"/>
                    <a:pt x="461" y="1005"/>
                    <a:pt x="514" y="1025"/>
                  </a:cubicBezTo>
                  <a:cubicBezTo>
                    <a:pt x="566" y="1036"/>
                    <a:pt x="618" y="1046"/>
                    <a:pt x="670" y="1078"/>
                  </a:cubicBezTo>
                  <a:lnTo>
                    <a:pt x="670" y="106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46"/>
            <p:cNvSpPr/>
            <p:nvPr/>
          </p:nvSpPr>
          <p:spPr>
            <a:xfrm>
              <a:off x="300148" y="2475968"/>
              <a:ext cx="323645" cy="160235"/>
            </a:xfrm>
            <a:custGeom>
              <a:rect b="b" l="l" r="r" t="t"/>
              <a:pathLst>
                <a:path extrusionOk="0" h="656" w="1325">
                  <a:moveTo>
                    <a:pt x="1323" y="114"/>
                  </a:moveTo>
                  <a:lnTo>
                    <a:pt x="1323" y="114"/>
                  </a:lnTo>
                  <a:cubicBezTo>
                    <a:pt x="1229" y="135"/>
                    <a:pt x="1135" y="93"/>
                    <a:pt x="1052" y="62"/>
                  </a:cubicBezTo>
                  <a:cubicBezTo>
                    <a:pt x="968" y="31"/>
                    <a:pt x="875" y="0"/>
                    <a:pt x="781" y="0"/>
                  </a:cubicBezTo>
                  <a:cubicBezTo>
                    <a:pt x="729" y="0"/>
                    <a:pt x="687" y="0"/>
                    <a:pt x="645" y="21"/>
                  </a:cubicBezTo>
                  <a:cubicBezTo>
                    <a:pt x="604" y="31"/>
                    <a:pt x="562" y="52"/>
                    <a:pt x="520" y="62"/>
                  </a:cubicBezTo>
                  <a:cubicBezTo>
                    <a:pt x="437" y="104"/>
                    <a:pt x="354" y="156"/>
                    <a:pt x="270" y="208"/>
                  </a:cubicBezTo>
                  <a:cubicBezTo>
                    <a:pt x="177" y="260"/>
                    <a:pt x="93" y="312"/>
                    <a:pt x="0" y="375"/>
                  </a:cubicBezTo>
                  <a:cubicBezTo>
                    <a:pt x="0" y="385"/>
                    <a:pt x="0" y="385"/>
                    <a:pt x="0" y="396"/>
                  </a:cubicBezTo>
                  <a:cubicBezTo>
                    <a:pt x="145" y="552"/>
                    <a:pt x="354" y="646"/>
                    <a:pt x="573" y="656"/>
                  </a:cubicBezTo>
                  <a:cubicBezTo>
                    <a:pt x="781" y="666"/>
                    <a:pt x="989" y="583"/>
                    <a:pt x="1135" y="437"/>
                  </a:cubicBezTo>
                  <a:cubicBezTo>
                    <a:pt x="1218" y="364"/>
                    <a:pt x="1281" y="260"/>
                    <a:pt x="1323" y="156"/>
                  </a:cubicBezTo>
                  <a:cubicBezTo>
                    <a:pt x="1333" y="135"/>
                    <a:pt x="1302" y="125"/>
                    <a:pt x="1291" y="146"/>
                  </a:cubicBezTo>
                  <a:cubicBezTo>
                    <a:pt x="1229" y="333"/>
                    <a:pt x="1073" y="479"/>
                    <a:pt x="895" y="562"/>
                  </a:cubicBezTo>
                  <a:cubicBezTo>
                    <a:pt x="708" y="646"/>
                    <a:pt x="500" y="646"/>
                    <a:pt x="302" y="573"/>
                  </a:cubicBezTo>
                  <a:cubicBezTo>
                    <a:pt x="198" y="531"/>
                    <a:pt x="104" y="458"/>
                    <a:pt x="20" y="375"/>
                  </a:cubicBezTo>
                  <a:cubicBezTo>
                    <a:pt x="20" y="385"/>
                    <a:pt x="20" y="396"/>
                    <a:pt x="20" y="396"/>
                  </a:cubicBezTo>
                  <a:cubicBezTo>
                    <a:pt x="177" y="291"/>
                    <a:pt x="333" y="187"/>
                    <a:pt x="500" y="104"/>
                  </a:cubicBezTo>
                  <a:cubicBezTo>
                    <a:pt x="541" y="83"/>
                    <a:pt x="583" y="62"/>
                    <a:pt x="625" y="52"/>
                  </a:cubicBezTo>
                  <a:cubicBezTo>
                    <a:pt x="677" y="31"/>
                    <a:pt x="718" y="31"/>
                    <a:pt x="770" y="31"/>
                  </a:cubicBezTo>
                  <a:cubicBezTo>
                    <a:pt x="864" y="31"/>
                    <a:pt x="958" y="41"/>
                    <a:pt x="1052" y="73"/>
                  </a:cubicBezTo>
                  <a:cubicBezTo>
                    <a:pt x="1135" y="104"/>
                    <a:pt x="1239" y="166"/>
                    <a:pt x="1323" y="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46"/>
            <p:cNvSpPr/>
            <p:nvPr/>
          </p:nvSpPr>
          <p:spPr>
            <a:xfrm>
              <a:off x="653839" y="2452275"/>
              <a:ext cx="152663" cy="191500"/>
            </a:xfrm>
            <a:custGeom>
              <a:rect b="b" l="l" r="r" t="t"/>
              <a:pathLst>
                <a:path extrusionOk="0" h="784" w="625">
                  <a:moveTo>
                    <a:pt x="10" y="784"/>
                  </a:moveTo>
                  <a:lnTo>
                    <a:pt x="10" y="784"/>
                  </a:lnTo>
                  <a:cubicBezTo>
                    <a:pt x="41" y="722"/>
                    <a:pt x="72" y="670"/>
                    <a:pt x="104" y="607"/>
                  </a:cubicBezTo>
                  <a:cubicBezTo>
                    <a:pt x="135" y="555"/>
                    <a:pt x="166" y="493"/>
                    <a:pt x="197" y="440"/>
                  </a:cubicBezTo>
                  <a:cubicBezTo>
                    <a:pt x="270" y="326"/>
                    <a:pt x="343" y="222"/>
                    <a:pt x="437" y="138"/>
                  </a:cubicBezTo>
                  <a:cubicBezTo>
                    <a:pt x="468" y="107"/>
                    <a:pt x="500" y="86"/>
                    <a:pt x="531" y="65"/>
                  </a:cubicBezTo>
                  <a:cubicBezTo>
                    <a:pt x="541" y="55"/>
                    <a:pt x="552" y="45"/>
                    <a:pt x="572" y="45"/>
                  </a:cubicBezTo>
                  <a:cubicBezTo>
                    <a:pt x="593" y="34"/>
                    <a:pt x="604" y="34"/>
                    <a:pt x="625" y="24"/>
                  </a:cubicBezTo>
                  <a:cubicBezTo>
                    <a:pt x="625" y="13"/>
                    <a:pt x="625" y="3"/>
                    <a:pt x="614" y="3"/>
                  </a:cubicBezTo>
                  <a:cubicBezTo>
                    <a:pt x="593" y="-7"/>
                    <a:pt x="552" y="13"/>
                    <a:pt x="531" y="24"/>
                  </a:cubicBezTo>
                  <a:cubicBezTo>
                    <a:pt x="500" y="45"/>
                    <a:pt x="479" y="65"/>
                    <a:pt x="447" y="86"/>
                  </a:cubicBezTo>
                  <a:cubicBezTo>
                    <a:pt x="406" y="128"/>
                    <a:pt x="354" y="180"/>
                    <a:pt x="312" y="232"/>
                  </a:cubicBezTo>
                  <a:cubicBezTo>
                    <a:pt x="229" y="336"/>
                    <a:pt x="156" y="451"/>
                    <a:pt x="93" y="576"/>
                  </a:cubicBezTo>
                  <a:cubicBezTo>
                    <a:pt x="62" y="638"/>
                    <a:pt x="31" y="711"/>
                    <a:pt x="0" y="784"/>
                  </a:cubicBezTo>
                  <a:lnTo>
                    <a:pt x="10" y="78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46"/>
            <p:cNvSpPr/>
            <p:nvPr/>
          </p:nvSpPr>
          <p:spPr>
            <a:xfrm>
              <a:off x="548318" y="2505524"/>
              <a:ext cx="209819" cy="253542"/>
            </a:xfrm>
            <a:custGeom>
              <a:rect b="b" l="l" r="r" t="t"/>
              <a:pathLst>
                <a:path extrusionOk="0" h="1038" w="859">
                  <a:moveTo>
                    <a:pt x="754" y="4"/>
                  </a:moveTo>
                  <a:lnTo>
                    <a:pt x="754" y="4"/>
                  </a:lnTo>
                  <a:cubicBezTo>
                    <a:pt x="588" y="-17"/>
                    <a:pt x="432" y="66"/>
                    <a:pt x="317" y="181"/>
                  </a:cubicBezTo>
                  <a:cubicBezTo>
                    <a:pt x="265" y="243"/>
                    <a:pt x="223" y="327"/>
                    <a:pt x="192" y="400"/>
                  </a:cubicBezTo>
                  <a:cubicBezTo>
                    <a:pt x="171" y="504"/>
                    <a:pt x="150" y="597"/>
                    <a:pt x="129" y="691"/>
                  </a:cubicBezTo>
                  <a:cubicBezTo>
                    <a:pt x="98" y="806"/>
                    <a:pt x="57" y="919"/>
                    <a:pt x="4" y="1013"/>
                  </a:cubicBezTo>
                  <a:cubicBezTo>
                    <a:pt x="-6" y="1034"/>
                    <a:pt x="4" y="1044"/>
                    <a:pt x="25" y="1034"/>
                  </a:cubicBezTo>
                  <a:cubicBezTo>
                    <a:pt x="223" y="1003"/>
                    <a:pt x="432" y="940"/>
                    <a:pt x="598" y="806"/>
                  </a:cubicBezTo>
                  <a:cubicBezTo>
                    <a:pt x="671" y="743"/>
                    <a:pt x="734" y="670"/>
                    <a:pt x="786" y="587"/>
                  </a:cubicBezTo>
                  <a:cubicBezTo>
                    <a:pt x="827" y="493"/>
                    <a:pt x="859" y="400"/>
                    <a:pt x="859" y="295"/>
                  </a:cubicBezTo>
                  <a:cubicBezTo>
                    <a:pt x="859" y="233"/>
                    <a:pt x="848" y="170"/>
                    <a:pt x="838" y="118"/>
                  </a:cubicBezTo>
                  <a:cubicBezTo>
                    <a:pt x="827" y="77"/>
                    <a:pt x="807" y="35"/>
                    <a:pt x="765" y="14"/>
                  </a:cubicBezTo>
                  <a:cubicBezTo>
                    <a:pt x="744" y="14"/>
                    <a:pt x="734" y="45"/>
                    <a:pt x="754" y="56"/>
                  </a:cubicBezTo>
                  <a:cubicBezTo>
                    <a:pt x="786" y="66"/>
                    <a:pt x="807" y="108"/>
                    <a:pt x="807" y="139"/>
                  </a:cubicBezTo>
                  <a:cubicBezTo>
                    <a:pt x="817" y="191"/>
                    <a:pt x="827" y="233"/>
                    <a:pt x="827" y="285"/>
                  </a:cubicBezTo>
                  <a:cubicBezTo>
                    <a:pt x="827" y="389"/>
                    <a:pt x="807" y="483"/>
                    <a:pt x="754" y="577"/>
                  </a:cubicBezTo>
                  <a:cubicBezTo>
                    <a:pt x="671" y="733"/>
                    <a:pt x="515" y="847"/>
                    <a:pt x="348" y="919"/>
                  </a:cubicBezTo>
                  <a:cubicBezTo>
                    <a:pt x="234" y="961"/>
                    <a:pt x="129" y="992"/>
                    <a:pt x="15" y="1013"/>
                  </a:cubicBezTo>
                  <a:cubicBezTo>
                    <a:pt x="15" y="1013"/>
                    <a:pt x="25" y="1024"/>
                    <a:pt x="25" y="1034"/>
                  </a:cubicBezTo>
                  <a:cubicBezTo>
                    <a:pt x="77" y="940"/>
                    <a:pt x="109" y="858"/>
                    <a:pt x="140" y="754"/>
                  </a:cubicBezTo>
                  <a:cubicBezTo>
                    <a:pt x="171" y="660"/>
                    <a:pt x="182" y="566"/>
                    <a:pt x="202" y="472"/>
                  </a:cubicBezTo>
                  <a:cubicBezTo>
                    <a:pt x="223" y="389"/>
                    <a:pt x="254" y="306"/>
                    <a:pt x="317" y="233"/>
                  </a:cubicBezTo>
                  <a:cubicBezTo>
                    <a:pt x="359" y="170"/>
                    <a:pt x="421" y="118"/>
                    <a:pt x="494" y="87"/>
                  </a:cubicBezTo>
                  <a:cubicBezTo>
                    <a:pt x="577" y="45"/>
                    <a:pt x="661" y="25"/>
                    <a:pt x="754" y="25"/>
                  </a:cubicBezTo>
                  <a:cubicBezTo>
                    <a:pt x="765" y="25"/>
                    <a:pt x="765" y="4"/>
                    <a:pt x="75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46"/>
            <p:cNvSpPr/>
            <p:nvPr/>
          </p:nvSpPr>
          <p:spPr>
            <a:xfrm>
              <a:off x="1163370" y="1759302"/>
              <a:ext cx="2169029" cy="2165365"/>
            </a:xfrm>
            <a:custGeom>
              <a:rect b="b" l="l" r="r" t="t"/>
              <a:pathLst>
                <a:path extrusionOk="0" h="8865" w="8880">
                  <a:moveTo>
                    <a:pt x="1778" y="840"/>
                  </a:moveTo>
                  <a:lnTo>
                    <a:pt x="1778" y="840"/>
                  </a:lnTo>
                  <a:cubicBezTo>
                    <a:pt x="955" y="1423"/>
                    <a:pt x="455" y="2371"/>
                    <a:pt x="184" y="3350"/>
                  </a:cubicBezTo>
                  <a:cubicBezTo>
                    <a:pt x="59" y="3777"/>
                    <a:pt x="-24" y="4235"/>
                    <a:pt x="7" y="4683"/>
                  </a:cubicBezTo>
                  <a:cubicBezTo>
                    <a:pt x="39" y="5485"/>
                    <a:pt x="414" y="6245"/>
                    <a:pt x="809" y="6943"/>
                  </a:cubicBezTo>
                  <a:cubicBezTo>
                    <a:pt x="966" y="7214"/>
                    <a:pt x="1132" y="7485"/>
                    <a:pt x="1351" y="7714"/>
                  </a:cubicBezTo>
                  <a:cubicBezTo>
                    <a:pt x="1549" y="7922"/>
                    <a:pt x="1778" y="8089"/>
                    <a:pt x="2018" y="8224"/>
                  </a:cubicBezTo>
                  <a:cubicBezTo>
                    <a:pt x="3434" y="9058"/>
                    <a:pt x="5308" y="9089"/>
                    <a:pt x="6725" y="8256"/>
                  </a:cubicBezTo>
                  <a:cubicBezTo>
                    <a:pt x="8142" y="7422"/>
                    <a:pt x="9027" y="5745"/>
                    <a:pt x="8860" y="4110"/>
                  </a:cubicBezTo>
                  <a:cubicBezTo>
                    <a:pt x="8798" y="3475"/>
                    <a:pt x="8590" y="2861"/>
                    <a:pt x="8350" y="2267"/>
                  </a:cubicBezTo>
                  <a:cubicBezTo>
                    <a:pt x="8267" y="2069"/>
                    <a:pt x="8183" y="1861"/>
                    <a:pt x="8048" y="1694"/>
                  </a:cubicBezTo>
                  <a:cubicBezTo>
                    <a:pt x="7808" y="1392"/>
                    <a:pt x="7454" y="1225"/>
                    <a:pt x="7173" y="975"/>
                  </a:cubicBezTo>
                  <a:cubicBezTo>
                    <a:pt x="6975" y="798"/>
                    <a:pt x="6808" y="590"/>
                    <a:pt x="6590" y="444"/>
                  </a:cubicBezTo>
                  <a:cubicBezTo>
                    <a:pt x="6360" y="288"/>
                    <a:pt x="6090" y="205"/>
                    <a:pt x="5819" y="142"/>
                  </a:cubicBezTo>
                  <a:cubicBezTo>
                    <a:pt x="4361" y="-191"/>
                    <a:pt x="2726" y="48"/>
                    <a:pt x="1580" y="1007"/>
                  </a:cubicBezTo>
                  <a:lnTo>
                    <a:pt x="1778" y="840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46"/>
            <p:cNvSpPr/>
            <p:nvPr/>
          </p:nvSpPr>
          <p:spPr>
            <a:xfrm>
              <a:off x="1418624" y="1758325"/>
              <a:ext cx="850758" cy="1145091"/>
            </a:xfrm>
            <a:custGeom>
              <a:rect b="b" l="l" r="r" t="t"/>
              <a:pathLst>
                <a:path extrusionOk="0" h="4688" w="3483">
                  <a:moveTo>
                    <a:pt x="2244" y="156"/>
                  </a:moveTo>
                  <a:lnTo>
                    <a:pt x="2244" y="156"/>
                  </a:lnTo>
                  <a:cubicBezTo>
                    <a:pt x="2379" y="281"/>
                    <a:pt x="2431" y="302"/>
                    <a:pt x="2087" y="521"/>
                  </a:cubicBezTo>
                  <a:cubicBezTo>
                    <a:pt x="1744" y="740"/>
                    <a:pt x="1650" y="792"/>
                    <a:pt x="1504" y="740"/>
                  </a:cubicBezTo>
                  <a:cubicBezTo>
                    <a:pt x="1369" y="688"/>
                    <a:pt x="1452" y="646"/>
                    <a:pt x="1264" y="740"/>
                  </a:cubicBezTo>
                  <a:cubicBezTo>
                    <a:pt x="1066" y="834"/>
                    <a:pt x="681" y="1042"/>
                    <a:pt x="681" y="1125"/>
                  </a:cubicBezTo>
                  <a:cubicBezTo>
                    <a:pt x="681" y="1209"/>
                    <a:pt x="806" y="1292"/>
                    <a:pt x="806" y="1396"/>
                  </a:cubicBezTo>
                  <a:cubicBezTo>
                    <a:pt x="806" y="1500"/>
                    <a:pt x="806" y="1719"/>
                    <a:pt x="639" y="1886"/>
                  </a:cubicBezTo>
                  <a:cubicBezTo>
                    <a:pt x="483" y="2052"/>
                    <a:pt x="212" y="2521"/>
                    <a:pt x="139" y="2709"/>
                  </a:cubicBezTo>
                  <a:cubicBezTo>
                    <a:pt x="66" y="2896"/>
                    <a:pt x="-17" y="3292"/>
                    <a:pt x="4" y="3417"/>
                  </a:cubicBezTo>
                  <a:cubicBezTo>
                    <a:pt x="14" y="3542"/>
                    <a:pt x="25" y="3750"/>
                    <a:pt x="108" y="3719"/>
                  </a:cubicBezTo>
                  <a:cubicBezTo>
                    <a:pt x="191" y="3677"/>
                    <a:pt x="254" y="3459"/>
                    <a:pt x="254" y="3563"/>
                  </a:cubicBezTo>
                  <a:cubicBezTo>
                    <a:pt x="254" y="3667"/>
                    <a:pt x="358" y="4093"/>
                    <a:pt x="587" y="4166"/>
                  </a:cubicBezTo>
                  <a:cubicBezTo>
                    <a:pt x="806" y="4228"/>
                    <a:pt x="1181" y="4322"/>
                    <a:pt x="1296" y="4343"/>
                  </a:cubicBezTo>
                  <a:cubicBezTo>
                    <a:pt x="1410" y="4374"/>
                    <a:pt x="1587" y="4405"/>
                    <a:pt x="1723" y="4468"/>
                  </a:cubicBezTo>
                  <a:cubicBezTo>
                    <a:pt x="1858" y="4530"/>
                    <a:pt x="1962" y="4655"/>
                    <a:pt x="2066" y="4666"/>
                  </a:cubicBezTo>
                  <a:cubicBezTo>
                    <a:pt x="2171" y="4676"/>
                    <a:pt x="2233" y="4728"/>
                    <a:pt x="2233" y="4624"/>
                  </a:cubicBezTo>
                  <a:cubicBezTo>
                    <a:pt x="2233" y="4520"/>
                    <a:pt x="2254" y="4426"/>
                    <a:pt x="2129" y="4343"/>
                  </a:cubicBezTo>
                  <a:cubicBezTo>
                    <a:pt x="2004" y="4260"/>
                    <a:pt x="1973" y="4260"/>
                    <a:pt x="1744" y="4166"/>
                  </a:cubicBezTo>
                  <a:cubicBezTo>
                    <a:pt x="1514" y="4062"/>
                    <a:pt x="1619" y="4135"/>
                    <a:pt x="1650" y="4051"/>
                  </a:cubicBezTo>
                  <a:cubicBezTo>
                    <a:pt x="1691" y="3968"/>
                    <a:pt x="1577" y="3854"/>
                    <a:pt x="1504" y="3854"/>
                  </a:cubicBezTo>
                  <a:cubicBezTo>
                    <a:pt x="1431" y="3854"/>
                    <a:pt x="1337" y="3854"/>
                    <a:pt x="1337" y="3854"/>
                  </a:cubicBezTo>
                  <a:cubicBezTo>
                    <a:pt x="1160" y="3958"/>
                    <a:pt x="1160" y="3958"/>
                    <a:pt x="1160" y="3958"/>
                  </a:cubicBezTo>
                  <a:cubicBezTo>
                    <a:pt x="1160" y="3958"/>
                    <a:pt x="1066" y="3947"/>
                    <a:pt x="1046" y="3927"/>
                  </a:cubicBezTo>
                  <a:cubicBezTo>
                    <a:pt x="1025" y="3906"/>
                    <a:pt x="1025" y="3656"/>
                    <a:pt x="1025" y="3625"/>
                  </a:cubicBezTo>
                  <a:cubicBezTo>
                    <a:pt x="1025" y="3594"/>
                    <a:pt x="1098" y="3313"/>
                    <a:pt x="1098" y="3313"/>
                  </a:cubicBezTo>
                  <a:cubicBezTo>
                    <a:pt x="1098" y="3313"/>
                    <a:pt x="1275" y="3042"/>
                    <a:pt x="1296" y="3042"/>
                  </a:cubicBezTo>
                  <a:cubicBezTo>
                    <a:pt x="1316" y="3042"/>
                    <a:pt x="1619" y="2990"/>
                    <a:pt x="1619" y="2990"/>
                  </a:cubicBezTo>
                  <a:cubicBezTo>
                    <a:pt x="1775" y="3073"/>
                    <a:pt x="1775" y="3073"/>
                    <a:pt x="1775" y="3073"/>
                  </a:cubicBezTo>
                  <a:cubicBezTo>
                    <a:pt x="1962" y="3167"/>
                    <a:pt x="1962" y="3167"/>
                    <a:pt x="1962" y="3167"/>
                  </a:cubicBezTo>
                  <a:cubicBezTo>
                    <a:pt x="1962" y="3167"/>
                    <a:pt x="2035" y="3177"/>
                    <a:pt x="2046" y="3156"/>
                  </a:cubicBezTo>
                  <a:cubicBezTo>
                    <a:pt x="2066" y="3136"/>
                    <a:pt x="2098" y="2990"/>
                    <a:pt x="2098" y="2990"/>
                  </a:cubicBezTo>
                  <a:cubicBezTo>
                    <a:pt x="2077" y="2781"/>
                    <a:pt x="2077" y="2781"/>
                    <a:pt x="2077" y="2781"/>
                  </a:cubicBezTo>
                  <a:cubicBezTo>
                    <a:pt x="2077" y="2781"/>
                    <a:pt x="2108" y="2636"/>
                    <a:pt x="2119" y="2625"/>
                  </a:cubicBezTo>
                  <a:cubicBezTo>
                    <a:pt x="2129" y="2615"/>
                    <a:pt x="2275" y="2469"/>
                    <a:pt x="2296" y="2448"/>
                  </a:cubicBezTo>
                  <a:cubicBezTo>
                    <a:pt x="2316" y="2417"/>
                    <a:pt x="2535" y="2136"/>
                    <a:pt x="2535" y="2136"/>
                  </a:cubicBezTo>
                  <a:cubicBezTo>
                    <a:pt x="2723" y="1729"/>
                    <a:pt x="2723" y="1729"/>
                    <a:pt x="2723" y="1729"/>
                  </a:cubicBezTo>
                  <a:cubicBezTo>
                    <a:pt x="3056" y="1521"/>
                    <a:pt x="3056" y="1521"/>
                    <a:pt x="3056" y="1521"/>
                  </a:cubicBezTo>
                  <a:cubicBezTo>
                    <a:pt x="3056" y="1521"/>
                    <a:pt x="3431" y="1250"/>
                    <a:pt x="3431" y="1229"/>
                  </a:cubicBezTo>
                  <a:cubicBezTo>
                    <a:pt x="3431" y="1219"/>
                    <a:pt x="3483" y="1021"/>
                    <a:pt x="3483" y="1000"/>
                  </a:cubicBezTo>
                  <a:cubicBezTo>
                    <a:pt x="3483" y="969"/>
                    <a:pt x="3452" y="834"/>
                    <a:pt x="3431" y="813"/>
                  </a:cubicBezTo>
                  <a:cubicBezTo>
                    <a:pt x="3421" y="802"/>
                    <a:pt x="3264" y="677"/>
                    <a:pt x="3264" y="677"/>
                  </a:cubicBezTo>
                  <a:cubicBezTo>
                    <a:pt x="3264" y="677"/>
                    <a:pt x="3035" y="604"/>
                    <a:pt x="3014" y="604"/>
                  </a:cubicBezTo>
                  <a:cubicBezTo>
                    <a:pt x="2994" y="604"/>
                    <a:pt x="2869" y="667"/>
                    <a:pt x="2848" y="688"/>
                  </a:cubicBezTo>
                  <a:cubicBezTo>
                    <a:pt x="2827" y="709"/>
                    <a:pt x="2691" y="792"/>
                    <a:pt x="2691" y="792"/>
                  </a:cubicBezTo>
                  <a:cubicBezTo>
                    <a:pt x="2525" y="1052"/>
                    <a:pt x="2525" y="1052"/>
                    <a:pt x="2525" y="1052"/>
                  </a:cubicBezTo>
                  <a:cubicBezTo>
                    <a:pt x="2389" y="1021"/>
                    <a:pt x="2389" y="1021"/>
                    <a:pt x="2389" y="1021"/>
                  </a:cubicBezTo>
                  <a:cubicBezTo>
                    <a:pt x="2389" y="1021"/>
                    <a:pt x="2379" y="948"/>
                    <a:pt x="2379" y="906"/>
                  </a:cubicBezTo>
                  <a:cubicBezTo>
                    <a:pt x="2379" y="854"/>
                    <a:pt x="2462" y="709"/>
                    <a:pt x="2462" y="709"/>
                  </a:cubicBezTo>
                  <a:cubicBezTo>
                    <a:pt x="2712" y="469"/>
                    <a:pt x="2712" y="469"/>
                    <a:pt x="2712" y="469"/>
                  </a:cubicBezTo>
                  <a:cubicBezTo>
                    <a:pt x="2952" y="375"/>
                    <a:pt x="2952" y="375"/>
                    <a:pt x="2952" y="375"/>
                  </a:cubicBezTo>
                  <a:cubicBezTo>
                    <a:pt x="2952" y="375"/>
                    <a:pt x="2983" y="365"/>
                    <a:pt x="3098" y="386"/>
                  </a:cubicBezTo>
                  <a:cubicBezTo>
                    <a:pt x="3212" y="417"/>
                    <a:pt x="3327" y="448"/>
                    <a:pt x="3327" y="438"/>
                  </a:cubicBezTo>
                  <a:lnTo>
                    <a:pt x="3389" y="313"/>
                  </a:lnTo>
                  <a:cubicBezTo>
                    <a:pt x="3389" y="313"/>
                    <a:pt x="3233" y="146"/>
                    <a:pt x="3212" y="136"/>
                  </a:cubicBezTo>
                  <a:cubicBezTo>
                    <a:pt x="3202" y="115"/>
                    <a:pt x="2962" y="0"/>
                    <a:pt x="2962" y="0"/>
                  </a:cubicBezTo>
                  <a:lnTo>
                    <a:pt x="2244" y="156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46"/>
            <p:cNvSpPr/>
            <p:nvPr/>
          </p:nvSpPr>
          <p:spPr>
            <a:xfrm>
              <a:off x="1890295" y="2568544"/>
              <a:ext cx="181729" cy="85735"/>
            </a:xfrm>
            <a:custGeom>
              <a:rect b="b" l="l" r="r" t="t"/>
              <a:pathLst>
                <a:path extrusionOk="0" h="351" w="744">
                  <a:moveTo>
                    <a:pt x="52" y="121"/>
                  </a:moveTo>
                  <a:lnTo>
                    <a:pt x="52" y="121"/>
                  </a:lnTo>
                  <a:cubicBezTo>
                    <a:pt x="-10" y="89"/>
                    <a:pt x="-10" y="48"/>
                    <a:pt x="21" y="37"/>
                  </a:cubicBezTo>
                  <a:cubicBezTo>
                    <a:pt x="52" y="17"/>
                    <a:pt x="125" y="6"/>
                    <a:pt x="177" y="27"/>
                  </a:cubicBezTo>
                  <a:cubicBezTo>
                    <a:pt x="229" y="37"/>
                    <a:pt x="292" y="37"/>
                    <a:pt x="333" y="17"/>
                  </a:cubicBezTo>
                  <a:cubicBezTo>
                    <a:pt x="365" y="-4"/>
                    <a:pt x="490" y="-15"/>
                    <a:pt x="563" y="48"/>
                  </a:cubicBezTo>
                  <a:cubicBezTo>
                    <a:pt x="635" y="100"/>
                    <a:pt x="740" y="183"/>
                    <a:pt x="740" y="246"/>
                  </a:cubicBezTo>
                  <a:cubicBezTo>
                    <a:pt x="740" y="308"/>
                    <a:pt x="760" y="360"/>
                    <a:pt x="719" y="350"/>
                  </a:cubicBezTo>
                  <a:cubicBezTo>
                    <a:pt x="677" y="350"/>
                    <a:pt x="646" y="308"/>
                    <a:pt x="583" y="298"/>
                  </a:cubicBezTo>
                  <a:cubicBezTo>
                    <a:pt x="521" y="298"/>
                    <a:pt x="500" y="308"/>
                    <a:pt x="479" y="267"/>
                  </a:cubicBezTo>
                  <a:cubicBezTo>
                    <a:pt x="448" y="225"/>
                    <a:pt x="438" y="194"/>
                    <a:pt x="375" y="152"/>
                  </a:cubicBezTo>
                  <a:cubicBezTo>
                    <a:pt x="313" y="110"/>
                    <a:pt x="208" y="89"/>
                    <a:pt x="167" y="89"/>
                  </a:cubicBezTo>
                  <a:cubicBezTo>
                    <a:pt x="135" y="89"/>
                    <a:pt x="52" y="121"/>
                    <a:pt x="52" y="121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46"/>
            <p:cNvSpPr/>
            <p:nvPr/>
          </p:nvSpPr>
          <p:spPr>
            <a:xfrm>
              <a:off x="2095231" y="2585398"/>
              <a:ext cx="100635" cy="58378"/>
            </a:xfrm>
            <a:custGeom>
              <a:rect b="b" l="l" r="r" t="t"/>
              <a:pathLst>
                <a:path extrusionOk="0" h="239" w="412">
                  <a:moveTo>
                    <a:pt x="192" y="0"/>
                  </a:moveTo>
                  <a:lnTo>
                    <a:pt x="192" y="0"/>
                  </a:lnTo>
                  <a:cubicBezTo>
                    <a:pt x="67" y="0"/>
                    <a:pt x="5" y="73"/>
                    <a:pt x="5" y="125"/>
                  </a:cubicBezTo>
                  <a:cubicBezTo>
                    <a:pt x="5" y="166"/>
                    <a:pt x="-26" y="239"/>
                    <a:pt x="78" y="239"/>
                  </a:cubicBezTo>
                  <a:cubicBezTo>
                    <a:pt x="192" y="239"/>
                    <a:pt x="328" y="239"/>
                    <a:pt x="369" y="198"/>
                  </a:cubicBezTo>
                  <a:cubicBezTo>
                    <a:pt x="411" y="156"/>
                    <a:pt x="432" y="93"/>
                    <a:pt x="390" y="52"/>
                  </a:cubicBezTo>
                  <a:cubicBezTo>
                    <a:pt x="338" y="20"/>
                    <a:pt x="286" y="0"/>
                    <a:pt x="192" y="0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1025" lIns="90000" spcFirstLastPara="1" rIns="90000" wrap="square" tIns="41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46"/>
            <p:cNvSpPr/>
            <p:nvPr/>
          </p:nvSpPr>
          <p:spPr>
            <a:xfrm>
              <a:off x="1997282" y="2732688"/>
              <a:ext cx="956278" cy="1064241"/>
            </a:xfrm>
            <a:custGeom>
              <a:rect b="b" l="l" r="r" t="t"/>
              <a:pathLst>
                <a:path extrusionOk="0" h="4357" w="3915">
                  <a:moveTo>
                    <a:pt x="645" y="94"/>
                  </a:moveTo>
                  <a:lnTo>
                    <a:pt x="645" y="94"/>
                  </a:lnTo>
                  <a:cubicBezTo>
                    <a:pt x="562" y="114"/>
                    <a:pt x="510" y="302"/>
                    <a:pt x="510" y="302"/>
                  </a:cubicBezTo>
                  <a:cubicBezTo>
                    <a:pt x="333" y="344"/>
                    <a:pt x="333" y="344"/>
                    <a:pt x="333" y="344"/>
                  </a:cubicBezTo>
                  <a:cubicBezTo>
                    <a:pt x="156" y="521"/>
                    <a:pt x="156" y="521"/>
                    <a:pt x="156" y="521"/>
                  </a:cubicBezTo>
                  <a:cubicBezTo>
                    <a:pt x="156" y="521"/>
                    <a:pt x="52" y="510"/>
                    <a:pt x="41" y="521"/>
                  </a:cubicBezTo>
                  <a:cubicBezTo>
                    <a:pt x="31" y="531"/>
                    <a:pt x="0" y="656"/>
                    <a:pt x="0" y="656"/>
                  </a:cubicBezTo>
                  <a:cubicBezTo>
                    <a:pt x="135" y="885"/>
                    <a:pt x="135" y="885"/>
                    <a:pt x="135" y="885"/>
                  </a:cubicBezTo>
                  <a:cubicBezTo>
                    <a:pt x="166" y="1073"/>
                    <a:pt x="166" y="1073"/>
                    <a:pt x="166" y="1073"/>
                  </a:cubicBezTo>
                  <a:cubicBezTo>
                    <a:pt x="166" y="1073"/>
                    <a:pt x="31" y="1437"/>
                    <a:pt x="31" y="1448"/>
                  </a:cubicBezTo>
                  <a:cubicBezTo>
                    <a:pt x="31" y="1469"/>
                    <a:pt x="41" y="1594"/>
                    <a:pt x="41" y="1594"/>
                  </a:cubicBezTo>
                  <a:cubicBezTo>
                    <a:pt x="135" y="1625"/>
                    <a:pt x="135" y="1625"/>
                    <a:pt x="135" y="1625"/>
                  </a:cubicBezTo>
                  <a:cubicBezTo>
                    <a:pt x="156" y="1896"/>
                    <a:pt x="156" y="1896"/>
                    <a:pt x="156" y="1896"/>
                  </a:cubicBezTo>
                  <a:cubicBezTo>
                    <a:pt x="270" y="1989"/>
                    <a:pt x="270" y="1989"/>
                    <a:pt x="270" y="1989"/>
                  </a:cubicBezTo>
                  <a:cubicBezTo>
                    <a:pt x="541" y="2021"/>
                    <a:pt x="541" y="2021"/>
                    <a:pt x="541" y="2021"/>
                  </a:cubicBezTo>
                  <a:cubicBezTo>
                    <a:pt x="697" y="2083"/>
                    <a:pt x="697" y="2083"/>
                    <a:pt x="697" y="2083"/>
                  </a:cubicBezTo>
                  <a:cubicBezTo>
                    <a:pt x="697" y="2083"/>
                    <a:pt x="875" y="2364"/>
                    <a:pt x="885" y="2364"/>
                  </a:cubicBezTo>
                  <a:lnTo>
                    <a:pt x="1114" y="2416"/>
                  </a:lnTo>
                  <a:cubicBezTo>
                    <a:pt x="1114" y="2416"/>
                    <a:pt x="1333" y="2458"/>
                    <a:pt x="1353" y="2458"/>
                  </a:cubicBezTo>
                  <a:cubicBezTo>
                    <a:pt x="1384" y="2458"/>
                    <a:pt x="1582" y="2594"/>
                    <a:pt x="1582" y="2594"/>
                  </a:cubicBezTo>
                  <a:cubicBezTo>
                    <a:pt x="1655" y="2802"/>
                    <a:pt x="1655" y="2802"/>
                    <a:pt x="1655" y="2802"/>
                  </a:cubicBezTo>
                  <a:cubicBezTo>
                    <a:pt x="1874" y="3541"/>
                    <a:pt x="1874" y="3541"/>
                    <a:pt x="1874" y="3541"/>
                  </a:cubicBezTo>
                  <a:cubicBezTo>
                    <a:pt x="2103" y="3989"/>
                    <a:pt x="2103" y="3989"/>
                    <a:pt x="2103" y="3989"/>
                  </a:cubicBezTo>
                  <a:cubicBezTo>
                    <a:pt x="2405" y="4291"/>
                    <a:pt x="2405" y="4291"/>
                    <a:pt x="2405" y="4291"/>
                  </a:cubicBezTo>
                  <a:cubicBezTo>
                    <a:pt x="2405" y="4291"/>
                    <a:pt x="2613" y="4375"/>
                    <a:pt x="2624" y="4354"/>
                  </a:cubicBezTo>
                  <a:cubicBezTo>
                    <a:pt x="2634" y="4344"/>
                    <a:pt x="2738" y="4312"/>
                    <a:pt x="2738" y="4312"/>
                  </a:cubicBezTo>
                  <a:cubicBezTo>
                    <a:pt x="2738" y="4312"/>
                    <a:pt x="2801" y="4208"/>
                    <a:pt x="2790" y="4198"/>
                  </a:cubicBezTo>
                  <a:cubicBezTo>
                    <a:pt x="2780" y="4198"/>
                    <a:pt x="2738" y="4156"/>
                    <a:pt x="2738" y="4156"/>
                  </a:cubicBezTo>
                  <a:cubicBezTo>
                    <a:pt x="2592" y="4114"/>
                    <a:pt x="2592" y="4114"/>
                    <a:pt x="2592" y="4114"/>
                  </a:cubicBezTo>
                  <a:cubicBezTo>
                    <a:pt x="2592" y="4062"/>
                    <a:pt x="2603" y="3989"/>
                    <a:pt x="2603" y="3989"/>
                  </a:cubicBezTo>
                  <a:cubicBezTo>
                    <a:pt x="2655" y="3854"/>
                    <a:pt x="2655" y="3854"/>
                    <a:pt x="2655" y="3854"/>
                  </a:cubicBezTo>
                  <a:cubicBezTo>
                    <a:pt x="2707" y="3739"/>
                    <a:pt x="2707" y="3739"/>
                    <a:pt x="2707" y="3739"/>
                  </a:cubicBezTo>
                  <a:cubicBezTo>
                    <a:pt x="2665" y="3677"/>
                    <a:pt x="2665" y="3677"/>
                    <a:pt x="2665" y="3677"/>
                  </a:cubicBezTo>
                  <a:cubicBezTo>
                    <a:pt x="2613" y="3583"/>
                    <a:pt x="2613" y="3583"/>
                    <a:pt x="2613" y="3583"/>
                  </a:cubicBezTo>
                  <a:cubicBezTo>
                    <a:pt x="2613" y="3583"/>
                    <a:pt x="2665" y="3541"/>
                    <a:pt x="2676" y="3531"/>
                  </a:cubicBezTo>
                  <a:cubicBezTo>
                    <a:pt x="2696" y="3510"/>
                    <a:pt x="2790" y="3469"/>
                    <a:pt x="2811" y="3469"/>
                  </a:cubicBezTo>
                  <a:cubicBezTo>
                    <a:pt x="2832" y="3469"/>
                    <a:pt x="2946" y="3427"/>
                    <a:pt x="2946" y="3427"/>
                  </a:cubicBezTo>
                  <a:cubicBezTo>
                    <a:pt x="2967" y="3323"/>
                    <a:pt x="2967" y="3323"/>
                    <a:pt x="2967" y="3323"/>
                  </a:cubicBezTo>
                  <a:cubicBezTo>
                    <a:pt x="2946" y="3166"/>
                    <a:pt x="2946" y="3166"/>
                    <a:pt x="2946" y="3166"/>
                  </a:cubicBezTo>
                  <a:cubicBezTo>
                    <a:pt x="3051" y="3135"/>
                    <a:pt x="3051" y="3135"/>
                    <a:pt x="3051" y="3135"/>
                  </a:cubicBezTo>
                  <a:cubicBezTo>
                    <a:pt x="3144" y="3083"/>
                    <a:pt x="3144" y="3083"/>
                    <a:pt x="3144" y="3083"/>
                  </a:cubicBezTo>
                  <a:cubicBezTo>
                    <a:pt x="3217" y="3010"/>
                    <a:pt x="3217" y="3010"/>
                    <a:pt x="3217" y="3010"/>
                  </a:cubicBezTo>
                  <a:cubicBezTo>
                    <a:pt x="3217" y="2781"/>
                    <a:pt x="3217" y="2781"/>
                    <a:pt x="3217" y="2781"/>
                  </a:cubicBezTo>
                  <a:cubicBezTo>
                    <a:pt x="3217" y="2583"/>
                    <a:pt x="3217" y="2583"/>
                    <a:pt x="3217" y="2583"/>
                  </a:cubicBezTo>
                  <a:cubicBezTo>
                    <a:pt x="3488" y="2302"/>
                    <a:pt x="3488" y="2302"/>
                    <a:pt x="3488" y="2302"/>
                  </a:cubicBezTo>
                  <a:cubicBezTo>
                    <a:pt x="3738" y="2000"/>
                    <a:pt x="3738" y="2000"/>
                    <a:pt x="3738" y="2000"/>
                  </a:cubicBezTo>
                  <a:cubicBezTo>
                    <a:pt x="3759" y="1791"/>
                    <a:pt x="3759" y="1791"/>
                    <a:pt x="3759" y="1791"/>
                  </a:cubicBezTo>
                  <a:cubicBezTo>
                    <a:pt x="3728" y="1437"/>
                    <a:pt x="3728" y="1437"/>
                    <a:pt x="3728" y="1437"/>
                  </a:cubicBezTo>
                  <a:cubicBezTo>
                    <a:pt x="3915" y="1021"/>
                    <a:pt x="3915" y="1021"/>
                    <a:pt x="3915" y="1021"/>
                  </a:cubicBezTo>
                  <a:cubicBezTo>
                    <a:pt x="3863" y="864"/>
                    <a:pt x="3863" y="864"/>
                    <a:pt x="3863" y="864"/>
                  </a:cubicBezTo>
                  <a:cubicBezTo>
                    <a:pt x="3759" y="771"/>
                    <a:pt x="3759" y="771"/>
                    <a:pt x="3759" y="771"/>
                  </a:cubicBezTo>
                  <a:cubicBezTo>
                    <a:pt x="3561" y="729"/>
                    <a:pt x="3561" y="729"/>
                    <a:pt x="3561" y="729"/>
                  </a:cubicBezTo>
                  <a:cubicBezTo>
                    <a:pt x="3269" y="760"/>
                    <a:pt x="3269" y="760"/>
                    <a:pt x="3269" y="760"/>
                  </a:cubicBezTo>
                  <a:cubicBezTo>
                    <a:pt x="3269" y="760"/>
                    <a:pt x="3155" y="687"/>
                    <a:pt x="3124" y="677"/>
                  </a:cubicBezTo>
                  <a:cubicBezTo>
                    <a:pt x="3103" y="666"/>
                    <a:pt x="2988" y="646"/>
                    <a:pt x="2988" y="646"/>
                  </a:cubicBezTo>
                  <a:cubicBezTo>
                    <a:pt x="2832" y="729"/>
                    <a:pt x="2832" y="729"/>
                    <a:pt x="2832" y="729"/>
                  </a:cubicBezTo>
                  <a:cubicBezTo>
                    <a:pt x="2707" y="729"/>
                    <a:pt x="2707" y="729"/>
                    <a:pt x="2707" y="729"/>
                  </a:cubicBezTo>
                  <a:cubicBezTo>
                    <a:pt x="2717" y="489"/>
                    <a:pt x="2717" y="489"/>
                    <a:pt x="2717" y="489"/>
                  </a:cubicBezTo>
                  <a:cubicBezTo>
                    <a:pt x="2655" y="396"/>
                    <a:pt x="2655" y="396"/>
                    <a:pt x="2655" y="396"/>
                  </a:cubicBezTo>
                  <a:cubicBezTo>
                    <a:pt x="2519" y="302"/>
                    <a:pt x="2519" y="302"/>
                    <a:pt x="2519" y="302"/>
                  </a:cubicBezTo>
                  <a:cubicBezTo>
                    <a:pt x="2519" y="302"/>
                    <a:pt x="2374" y="239"/>
                    <a:pt x="2353" y="229"/>
                  </a:cubicBezTo>
                  <a:cubicBezTo>
                    <a:pt x="2342" y="219"/>
                    <a:pt x="2103" y="177"/>
                    <a:pt x="2103" y="177"/>
                  </a:cubicBezTo>
                  <a:cubicBezTo>
                    <a:pt x="1832" y="260"/>
                    <a:pt x="1832" y="260"/>
                    <a:pt x="1832" y="260"/>
                  </a:cubicBezTo>
                  <a:cubicBezTo>
                    <a:pt x="1728" y="187"/>
                    <a:pt x="1728" y="187"/>
                    <a:pt x="1728" y="187"/>
                  </a:cubicBezTo>
                  <a:cubicBezTo>
                    <a:pt x="1530" y="21"/>
                    <a:pt x="1530" y="21"/>
                    <a:pt x="1530" y="21"/>
                  </a:cubicBezTo>
                  <a:cubicBezTo>
                    <a:pt x="1322" y="0"/>
                    <a:pt x="1322" y="0"/>
                    <a:pt x="1322" y="0"/>
                  </a:cubicBezTo>
                  <a:cubicBezTo>
                    <a:pt x="1187" y="52"/>
                    <a:pt x="1187" y="52"/>
                    <a:pt x="1187" y="52"/>
                  </a:cubicBezTo>
                  <a:cubicBezTo>
                    <a:pt x="979" y="156"/>
                    <a:pt x="979" y="156"/>
                    <a:pt x="979" y="156"/>
                  </a:cubicBezTo>
                  <a:cubicBezTo>
                    <a:pt x="833" y="177"/>
                    <a:pt x="833" y="177"/>
                    <a:pt x="833" y="177"/>
                  </a:cubicBezTo>
                  <a:cubicBezTo>
                    <a:pt x="729" y="114"/>
                    <a:pt x="729" y="114"/>
                    <a:pt x="729" y="114"/>
                  </a:cubicBezTo>
                  <a:lnTo>
                    <a:pt x="645" y="94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46"/>
            <p:cNvSpPr/>
            <p:nvPr/>
          </p:nvSpPr>
          <p:spPr>
            <a:xfrm>
              <a:off x="2556642" y="1796430"/>
              <a:ext cx="735467" cy="783830"/>
            </a:xfrm>
            <a:custGeom>
              <a:rect b="b" l="l" r="r" t="t"/>
              <a:pathLst>
                <a:path extrusionOk="0" h="3209" w="3011">
                  <a:moveTo>
                    <a:pt x="188" y="0"/>
                  </a:moveTo>
                  <a:lnTo>
                    <a:pt x="188" y="0"/>
                  </a:lnTo>
                  <a:cubicBezTo>
                    <a:pt x="219" y="94"/>
                    <a:pt x="219" y="94"/>
                    <a:pt x="219" y="94"/>
                  </a:cubicBezTo>
                  <a:cubicBezTo>
                    <a:pt x="219" y="94"/>
                    <a:pt x="198" y="115"/>
                    <a:pt x="177" y="115"/>
                  </a:cubicBezTo>
                  <a:cubicBezTo>
                    <a:pt x="167" y="115"/>
                    <a:pt x="42" y="115"/>
                    <a:pt x="42" y="115"/>
                  </a:cubicBezTo>
                  <a:cubicBezTo>
                    <a:pt x="31" y="115"/>
                    <a:pt x="0" y="167"/>
                    <a:pt x="0" y="167"/>
                  </a:cubicBezTo>
                  <a:lnTo>
                    <a:pt x="42" y="261"/>
                  </a:lnTo>
                  <a:cubicBezTo>
                    <a:pt x="52" y="261"/>
                    <a:pt x="136" y="282"/>
                    <a:pt x="136" y="282"/>
                  </a:cubicBezTo>
                  <a:cubicBezTo>
                    <a:pt x="313" y="240"/>
                    <a:pt x="313" y="240"/>
                    <a:pt x="313" y="240"/>
                  </a:cubicBezTo>
                  <a:lnTo>
                    <a:pt x="469" y="250"/>
                  </a:lnTo>
                  <a:lnTo>
                    <a:pt x="656" y="313"/>
                  </a:lnTo>
                  <a:cubicBezTo>
                    <a:pt x="802" y="417"/>
                    <a:pt x="802" y="417"/>
                    <a:pt x="802" y="417"/>
                  </a:cubicBezTo>
                  <a:cubicBezTo>
                    <a:pt x="865" y="500"/>
                    <a:pt x="865" y="500"/>
                    <a:pt x="865" y="500"/>
                  </a:cubicBezTo>
                  <a:cubicBezTo>
                    <a:pt x="834" y="542"/>
                    <a:pt x="834" y="542"/>
                    <a:pt x="834" y="542"/>
                  </a:cubicBezTo>
                  <a:cubicBezTo>
                    <a:pt x="740" y="615"/>
                    <a:pt x="740" y="615"/>
                    <a:pt x="740" y="615"/>
                  </a:cubicBezTo>
                  <a:cubicBezTo>
                    <a:pt x="771" y="730"/>
                    <a:pt x="771" y="730"/>
                    <a:pt x="771" y="730"/>
                  </a:cubicBezTo>
                  <a:cubicBezTo>
                    <a:pt x="813" y="803"/>
                    <a:pt x="813" y="803"/>
                    <a:pt x="813" y="803"/>
                  </a:cubicBezTo>
                  <a:cubicBezTo>
                    <a:pt x="938" y="834"/>
                    <a:pt x="938" y="834"/>
                    <a:pt x="938" y="834"/>
                  </a:cubicBezTo>
                  <a:cubicBezTo>
                    <a:pt x="1084" y="823"/>
                    <a:pt x="1084" y="823"/>
                    <a:pt x="1084" y="823"/>
                  </a:cubicBezTo>
                  <a:cubicBezTo>
                    <a:pt x="1146" y="823"/>
                    <a:pt x="1146" y="823"/>
                    <a:pt x="1146" y="823"/>
                  </a:cubicBezTo>
                  <a:cubicBezTo>
                    <a:pt x="1344" y="1011"/>
                    <a:pt x="1344" y="1011"/>
                    <a:pt x="1344" y="1011"/>
                  </a:cubicBezTo>
                  <a:cubicBezTo>
                    <a:pt x="1511" y="1292"/>
                    <a:pt x="1511" y="1292"/>
                    <a:pt x="1511" y="1292"/>
                  </a:cubicBezTo>
                  <a:cubicBezTo>
                    <a:pt x="1573" y="1573"/>
                    <a:pt x="1573" y="1573"/>
                    <a:pt x="1573" y="1573"/>
                  </a:cubicBezTo>
                  <a:cubicBezTo>
                    <a:pt x="1656" y="1688"/>
                    <a:pt x="1656" y="1688"/>
                    <a:pt x="1656" y="1688"/>
                  </a:cubicBezTo>
                  <a:cubicBezTo>
                    <a:pt x="1781" y="1896"/>
                    <a:pt x="1781" y="1896"/>
                    <a:pt x="1781" y="1896"/>
                  </a:cubicBezTo>
                  <a:cubicBezTo>
                    <a:pt x="1865" y="2167"/>
                    <a:pt x="1865" y="2167"/>
                    <a:pt x="1865" y="2167"/>
                  </a:cubicBezTo>
                  <a:cubicBezTo>
                    <a:pt x="1917" y="2282"/>
                    <a:pt x="1917" y="2282"/>
                    <a:pt x="1917" y="2282"/>
                  </a:cubicBezTo>
                  <a:cubicBezTo>
                    <a:pt x="2042" y="2365"/>
                    <a:pt x="2042" y="2365"/>
                    <a:pt x="2042" y="2365"/>
                  </a:cubicBezTo>
                  <a:cubicBezTo>
                    <a:pt x="2219" y="2428"/>
                    <a:pt x="2219" y="2428"/>
                    <a:pt x="2219" y="2428"/>
                  </a:cubicBezTo>
                  <a:cubicBezTo>
                    <a:pt x="2427" y="2709"/>
                    <a:pt x="2427" y="2709"/>
                    <a:pt x="2427" y="2709"/>
                  </a:cubicBezTo>
                  <a:lnTo>
                    <a:pt x="2552" y="3032"/>
                  </a:lnTo>
                  <a:cubicBezTo>
                    <a:pt x="2563" y="3042"/>
                    <a:pt x="2667" y="3209"/>
                    <a:pt x="2688" y="3209"/>
                  </a:cubicBezTo>
                  <a:cubicBezTo>
                    <a:pt x="2698" y="3209"/>
                    <a:pt x="2834" y="3115"/>
                    <a:pt x="2834" y="3115"/>
                  </a:cubicBezTo>
                  <a:cubicBezTo>
                    <a:pt x="2927" y="3115"/>
                    <a:pt x="2927" y="3115"/>
                    <a:pt x="2927" y="3115"/>
                  </a:cubicBezTo>
                  <a:cubicBezTo>
                    <a:pt x="3011" y="3167"/>
                    <a:pt x="3011" y="3167"/>
                    <a:pt x="3011" y="3167"/>
                  </a:cubicBezTo>
                  <a:cubicBezTo>
                    <a:pt x="3011" y="3167"/>
                    <a:pt x="2906" y="2792"/>
                    <a:pt x="2896" y="2761"/>
                  </a:cubicBezTo>
                  <a:cubicBezTo>
                    <a:pt x="2886" y="2740"/>
                    <a:pt x="2615" y="2011"/>
                    <a:pt x="2615" y="2011"/>
                  </a:cubicBezTo>
                  <a:cubicBezTo>
                    <a:pt x="2615" y="2011"/>
                    <a:pt x="2354" y="1521"/>
                    <a:pt x="2344" y="1521"/>
                  </a:cubicBezTo>
                  <a:cubicBezTo>
                    <a:pt x="2344" y="1511"/>
                    <a:pt x="2063" y="1271"/>
                    <a:pt x="2063" y="1271"/>
                  </a:cubicBezTo>
                  <a:cubicBezTo>
                    <a:pt x="1584" y="917"/>
                    <a:pt x="1584" y="917"/>
                    <a:pt x="1584" y="917"/>
                  </a:cubicBezTo>
                  <a:cubicBezTo>
                    <a:pt x="1198" y="553"/>
                    <a:pt x="1198" y="553"/>
                    <a:pt x="1198" y="553"/>
                  </a:cubicBezTo>
                  <a:cubicBezTo>
                    <a:pt x="917" y="303"/>
                    <a:pt x="917" y="303"/>
                    <a:pt x="917" y="303"/>
                  </a:cubicBezTo>
                  <a:cubicBezTo>
                    <a:pt x="917" y="303"/>
                    <a:pt x="604" y="125"/>
                    <a:pt x="594" y="125"/>
                  </a:cubicBezTo>
                  <a:cubicBezTo>
                    <a:pt x="594" y="125"/>
                    <a:pt x="323" y="32"/>
                    <a:pt x="313" y="32"/>
                  </a:cubicBezTo>
                  <a:cubicBezTo>
                    <a:pt x="313" y="42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46"/>
            <p:cNvSpPr/>
            <p:nvPr/>
          </p:nvSpPr>
          <p:spPr>
            <a:xfrm>
              <a:off x="1159706" y="1752951"/>
              <a:ext cx="2177578" cy="2174891"/>
            </a:xfrm>
            <a:custGeom>
              <a:rect b="b" l="l" r="r" t="t"/>
              <a:pathLst>
                <a:path extrusionOk="0" h="8904" w="8915">
                  <a:moveTo>
                    <a:pt x="1783" y="866"/>
                  </a:moveTo>
                  <a:lnTo>
                    <a:pt x="1783" y="866"/>
                  </a:lnTo>
                  <a:cubicBezTo>
                    <a:pt x="1054" y="1376"/>
                    <a:pt x="585" y="2189"/>
                    <a:pt x="293" y="3022"/>
                  </a:cubicBezTo>
                  <a:cubicBezTo>
                    <a:pt x="126" y="3501"/>
                    <a:pt x="1" y="4011"/>
                    <a:pt x="1" y="4521"/>
                  </a:cubicBezTo>
                  <a:cubicBezTo>
                    <a:pt x="-9" y="5032"/>
                    <a:pt x="126" y="5532"/>
                    <a:pt x="314" y="5990"/>
                  </a:cubicBezTo>
                  <a:cubicBezTo>
                    <a:pt x="418" y="6219"/>
                    <a:pt x="522" y="6448"/>
                    <a:pt x="647" y="6667"/>
                  </a:cubicBezTo>
                  <a:cubicBezTo>
                    <a:pt x="762" y="6896"/>
                    <a:pt x="887" y="7115"/>
                    <a:pt x="1022" y="7323"/>
                  </a:cubicBezTo>
                  <a:cubicBezTo>
                    <a:pt x="1158" y="7532"/>
                    <a:pt x="1314" y="7730"/>
                    <a:pt x="1501" y="7896"/>
                  </a:cubicBezTo>
                  <a:cubicBezTo>
                    <a:pt x="1689" y="8052"/>
                    <a:pt x="1887" y="8188"/>
                    <a:pt x="2106" y="8313"/>
                  </a:cubicBezTo>
                  <a:cubicBezTo>
                    <a:pt x="2887" y="8750"/>
                    <a:pt x="3814" y="8948"/>
                    <a:pt x="4710" y="8896"/>
                  </a:cubicBezTo>
                  <a:cubicBezTo>
                    <a:pt x="5605" y="8844"/>
                    <a:pt x="6480" y="8542"/>
                    <a:pt x="7188" y="8000"/>
                  </a:cubicBezTo>
                  <a:cubicBezTo>
                    <a:pt x="7855" y="7480"/>
                    <a:pt x="8365" y="6771"/>
                    <a:pt x="8657" y="5980"/>
                  </a:cubicBezTo>
                  <a:cubicBezTo>
                    <a:pt x="8803" y="5584"/>
                    <a:pt x="8886" y="5167"/>
                    <a:pt x="8907" y="4750"/>
                  </a:cubicBezTo>
                  <a:cubicBezTo>
                    <a:pt x="8938" y="4282"/>
                    <a:pt x="8875" y="3803"/>
                    <a:pt x="8750" y="3356"/>
                  </a:cubicBezTo>
                  <a:cubicBezTo>
                    <a:pt x="8688" y="3095"/>
                    <a:pt x="8594" y="2845"/>
                    <a:pt x="8500" y="2595"/>
                  </a:cubicBezTo>
                  <a:cubicBezTo>
                    <a:pt x="8417" y="2356"/>
                    <a:pt x="8323" y="2116"/>
                    <a:pt x="8198" y="1897"/>
                  </a:cubicBezTo>
                  <a:cubicBezTo>
                    <a:pt x="8084" y="1689"/>
                    <a:pt x="7917" y="1522"/>
                    <a:pt x="7730" y="1387"/>
                  </a:cubicBezTo>
                  <a:cubicBezTo>
                    <a:pt x="7542" y="1241"/>
                    <a:pt x="7344" y="1116"/>
                    <a:pt x="7178" y="960"/>
                  </a:cubicBezTo>
                  <a:cubicBezTo>
                    <a:pt x="6990" y="803"/>
                    <a:pt x="6834" y="616"/>
                    <a:pt x="6636" y="470"/>
                  </a:cubicBezTo>
                  <a:cubicBezTo>
                    <a:pt x="6438" y="324"/>
                    <a:pt x="6209" y="241"/>
                    <a:pt x="5969" y="178"/>
                  </a:cubicBezTo>
                  <a:cubicBezTo>
                    <a:pt x="5542" y="74"/>
                    <a:pt x="5084" y="12"/>
                    <a:pt x="4637" y="1"/>
                  </a:cubicBezTo>
                  <a:cubicBezTo>
                    <a:pt x="3762" y="-9"/>
                    <a:pt x="2866" y="199"/>
                    <a:pt x="2106" y="647"/>
                  </a:cubicBezTo>
                  <a:cubicBezTo>
                    <a:pt x="1918" y="762"/>
                    <a:pt x="1751" y="887"/>
                    <a:pt x="1585" y="1022"/>
                  </a:cubicBezTo>
                  <a:cubicBezTo>
                    <a:pt x="1564" y="1033"/>
                    <a:pt x="1585" y="1053"/>
                    <a:pt x="1606" y="1043"/>
                  </a:cubicBezTo>
                  <a:cubicBezTo>
                    <a:pt x="1939" y="762"/>
                    <a:pt x="2335" y="543"/>
                    <a:pt x="2731" y="387"/>
                  </a:cubicBezTo>
                  <a:cubicBezTo>
                    <a:pt x="3147" y="220"/>
                    <a:pt x="3574" y="116"/>
                    <a:pt x="4012" y="74"/>
                  </a:cubicBezTo>
                  <a:cubicBezTo>
                    <a:pt x="4449" y="33"/>
                    <a:pt x="4886" y="33"/>
                    <a:pt x="5323" y="95"/>
                  </a:cubicBezTo>
                  <a:cubicBezTo>
                    <a:pt x="5542" y="126"/>
                    <a:pt x="5761" y="168"/>
                    <a:pt x="5980" y="220"/>
                  </a:cubicBezTo>
                  <a:cubicBezTo>
                    <a:pt x="6219" y="293"/>
                    <a:pt x="6459" y="376"/>
                    <a:pt x="6657" y="533"/>
                  </a:cubicBezTo>
                  <a:cubicBezTo>
                    <a:pt x="6844" y="678"/>
                    <a:pt x="7000" y="866"/>
                    <a:pt x="7178" y="1022"/>
                  </a:cubicBezTo>
                  <a:cubicBezTo>
                    <a:pt x="7355" y="1168"/>
                    <a:pt x="7553" y="1293"/>
                    <a:pt x="7730" y="1428"/>
                  </a:cubicBezTo>
                  <a:cubicBezTo>
                    <a:pt x="7917" y="1574"/>
                    <a:pt x="8073" y="1741"/>
                    <a:pt x="8188" y="1960"/>
                  </a:cubicBezTo>
                  <a:cubicBezTo>
                    <a:pt x="8313" y="2178"/>
                    <a:pt x="8396" y="2418"/>
                    <a:pt x="8490" y="2647"/>
                  </a:cubicBezTo>
                  <a:cubicBezTo>
                    <a:pt x="8667" y="3137"/>
                    <a:pt x="8823" y="3647"/>
                    <a:pt x="8865" y="4157"/>
                  </a:cubicBezTo>
                  <a:cubicBezTo>
                    <a:pt x="8907" y="4573"/>
                    <a:pt x="8875" y="4990"/>
                    <a:pt x="8792" y="5396"/>
                  </a:cubicBezTo>
                  <a:cubicBezTo>
                    <a:pt x="8605" y="6209"/>
                    <a:pt x="8198" y="6969"/>
                    <a:pt x="7615" y="7563"/>
                  </a:cubicBezTo>
                  <a:cubicBezTo>
                    <a:pt x="7011" y="8188"/>
                    <a:pt x="6219" y="8605"/>
                    <a:pt x="5375" y="8782"/>
                  </a:cubicBezTo>
                  <a:cubicBezTo>
                    <a:pt x="4491" y="8959"/>
                    <a:pt x="3564" y="8875"/>
                    <a:pt x="2720" y="8563"/>
                  </a:cubicBezTo>
                  <a:cubicBezTo>
                    <a:pt x="2283" y="8396"/>
                    <a:pt x="1856" y="8177"/>
                    <a:pt x="1512" y="7865"/>
                  </a:cubicBezTo>
                  <a:cubicBezTo>
                    <a:pt x="1137" y="7532"/>
                    <a:pt x="897" y="7073"/>
                    <a:pt x="658" y="6636"/>
                  </a:cubicBezTo>
                  <a:cubicBezTo>
                    <a:pt x="429" y="6198"/>
                    <a:pt x="220" y="5740"/>
                    <a:pt x="106" y="5250"/>
                  </a:cubicBezTo>
                  <a:cubicBezTo>
                    <a:pt x="-9" y="4740"/>
                    <a:pt x="22" y="4219"/>
                    <a:pt x="137" y="3710"/>
                  </a:cubicBezTo>
                  <a:cubicBezTo>
                    <a:pt x="324" y="2835"/>
                    <a:pt x="699" y="1949"/>
                    <a:pt x="1314" y="1293"/>
                  </a:cubicBezTo>
                  <a:cubicBezTo>
                    <a:pt x="1460" y="1137"/>
                    <a:pt x="1626" y="1001"/>
                    <a:pt x="1793" y="866"/>
                  </a:cubicBezTo>
                  <a:cubicBezTo>
                    <a:pt x="1804" y="866"/>
                    <a:pt x="1793" y="856"/>
                    <a:pt x="1783" y="86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46"/>
            <p:cNvSpPr/>
            <p:nvPr/>
          </p:nvSpPr>
          <p:spPr>
            <a:xfrm>
              <a:off x="1414228" y="1765897"/>
              <a:ext cx="860528" cy="1139961"/>
            </a:xfrm>
            <a:custGeom>
              <a:rect b="b" l="l" r="r" t="t"/>
              <a:pathLst>
                <a:path extrusionOk="0" h="4667" w="3523">
                  <a:moveTo>
                    <a:pt x="1032" y="886"/>
                  </a:moveTo>
                  <a:lnTo>
                    <a:pt x="1032" y="886"/>
                  </a:lnTo>
                  <a:cubicBezTo>
                    <a:pt x="959" y="980"/>
                    <a:pt x="824" y="980"/>
                    <a:pt x="751" y="1053"/>
                  </a:cubicBezTo>
                  <a:cubicBezTo>
                    <a:pt x="709" y="1084"/>
                    <a:pt x="689" y="1136"/>
                    <a:pt x="699" y="1178"/>
                  </a:cubicBezTo>
                  <a:cubicBezTo>
                    <a:pt x="709" y="1230"/>
                    <a:pt x="751" y="1271"/>
                    <a:pt x="782" y="1313"/>
                  </a:cubicBezTo>
                  <a:cubicBezTo>
                    <a:pt x="834" y="1417"/>
                    <a:pt x="814" y="1532"/>
                    <a:pt x="772" y="1636"/>
                  </a:cubicBezTo>
                  <a:cubicBezTo>
                    <a:pt x="720" y="1750"/>
                    <a:pt x="647" y="1844"/>
                    <a:pt x="584" y="1938"/>
                  </a:cubicBezTo>
                  <a:cubicBezTo>
                    <a:pt x="293" y="2355"/>
                    <a:pt x="-20" y="2813"/>
                    <a:pt x="1" y="3344"/>
                  </a:cubicBezTo>
                  <a:cubicBezTo>
                    <a:pt x="12" y="3417"/>
                    <a:pt x="22" y="3480"/>
                    <a:pt x="32" y="3553"/>
                  </a:cubicBezTo>
                  <a:cubicBezTo>
                    <a:pt x="43" y="3605"/>
                    <a:pt x="64" y="3678"/>
                    <a:pt x="116" y="3688"/>
                  </a:cubicBezTo>
                  <a:cubicBezTo>
                    <a:pt x="157" y="3698"/>
                    <a:pt x="199" y="3667"/>
                    <a:pt x="220" y="3636"/>
                  </a:cubicBezTo>
                  <a:cubicBezTo>
                    <a:pt x="251" y="3594"/>
                    <a:pt x="272" y="3542"/>
                    <a:pt x="272" y="3490"/>
                  </a:cubicBezTo>
                  <a:cubicBezTo>
                    <a:pt x="282" y="3469"/>
                    <a:pt x="251" y="3480"/>
                    <a:pt x="251" y="3490"/>
                  </a:cubicBezTo>
                  <a:cubicBezTo>
                    <a:pt x="220" y="3740"/>
                    <a:pt x="345" y="3989"/>
                    <a:pt x="553" y="4124"/>
                  </a:cubicBezTo>
                  <a:cubicBezTo>
                    <a:pt x="741" y="4239"/>
                    <a:pt x="970" y="4270"/>
                    <a:pt x="1189" y="4302"/>
                  </a:cubicBezTo>
                  <a:cubicBezTo>
                    <a:pt x="1407" y="4333"/>
                    <a:pt x="1637" y="4364"/>
                    <a:pt x="1834" y="4468"/>
                  </a:cubicBezTo>
                  <a:cubicBezTo>
                    <a:pt x="1876" y="4499"/>
                    <a:pt x="1928" y="4531"/>
                    <a:pt x="1970" y="4572"/>
                  </a:cubicBezTo>
                  <a:cubicBezTo>
                    <a:pt x="2012" y="4604"/>
                    <a:pt x="2064" y="4645"/>
                    <a:pt x="2116" y="4656"/>
                  </a:cubicBezTo>
                  <a:cubicBezTo>
                    <a:pt x="2168" y="4677"/>
                    <a:pt x="2209" y="4666"/>
                    <a:pt x="2241" y="4635"/>
                  </a:cubicBezTo>
                  <a:cubicBezTo>
                    <a:pt x="2282" y="4593"/>
                    <a:pt x="2293" y="4541"/>
                    <a:pt x="2282" y="4489"/>
                  </a:cubicBezTo>
                  <a:cubicBezTo>
                    <a:pt x="2262" y="4385"/>
                    <a:pt x="2178" y="4281"/>
                    <a:pt x="2084" y="4239"/>
                  </a:cubicBezTo>
                  <a:cubicBezTo>
                    <a:pt x="1970" y="4177"/>
                    <a:pt x="1824" y="4166"/>
                    <a:pt x="1699" y="4124"/>
                  </a:cubicBezTo>
                  <a:cubicBezTo>
                    <a:pt x="1668" y="4114"/>
                    <a:pt x="1637" y="4093"/>
                    <a:pt x="1605" y="4072"/>
                  </a:cubicBezTo>
                  <a:cubicBezTo>
                    <a:pt x="1605" y="4083"/>
                    <a:pt x="1605" y="4093"/>
                    <a:pt x="1605" y="4104"/>
                  </a:cubicBezTo>
                  <a:cubicBezTo>
                    <a:pt x="1720" y="4052"/>
                    <a:pt x="1709" y="3886"/>
                    <a:pt x="1616" y="3813"/>
                  </a:cubicBezTo>
                  <a:cubicBezTo>
                    <a:pt x="1553" y="3771"/>
                    <a:pt x="1480" y="3761"/>
                    <a:pt x="1407" y="3782"/>
                  </a:cubicBezTo>
                  <a:cubicBezTo>
                    <a:pt x="1376" y="3782"/>
                    <a:pt x="1345" y="3803"/>
                    <a:pt x="1303" y="3823"/>
                  </a:cubicBezTo>
                  <a:cubicBezTo>
                    <a:pt x="1272" y="3844"/>
                    <a:pt x="1241" y="3865"/>
                    <a:pt x="1199" y="3886"/>
                  </a:cubicBezTo>
                  <a:cubicBezTo>
                    <a:pt x="1168" y="3896"/>
                    <a:pt x="1126" y="3896"/>
                    <a:pt x="1095" y="3875"/>
                  </a:cubicBezTo>
                  <a:cubicBezTo>
                    <a:pt x="1074" y="3844"/>
                    <a:pt x="1064" y="3813"/>
                    <a:pt x="1064" y="3782"/>
                  </a:cubicBezTo>
                  <a:cubicBezTo>
                    <a:pt x="1043" y="3709"/>
                    <a:pt x="1053" y="3625"/>
                    <a:pt x="1064" y="3553"/>
                  </a:cubicBezTo>
                  <a:cubicBezTo>
                    <a:pt x="1084" y="3396"/>
                    <a:pt x="1137" y="3219"/>
                    <a:pt x="1262" y="3105"/>
                  </a:cubicBezTo>
                  <a:cubicBezTo>
                    <a:pt x="1355" y="3011"/>
                    <a:pt x="1512" y="2948"/>
                    <a:pt x="1647" y="2980"/>
                  </a:cubicBezTo>
                  <a:cubicBezTo>
                    <a:pt x="1730" y="3000"/>
                    <a:pt x="1782" y="3053"/>
                    <a:pt x="1845" y="3094"/>
                  </a:cubicBezTo>
                  <a:cubicBezTo>
                    <a:pt x="1907" y="3136"/>
                    <a:pt x="1980" y="3178"/>
                    <a:pt x="2043" y="3146"/>
                  </a:cubicBezTo>
                  <a:cubicBezTo>
                    <a:pt x="2168" y="3084"/>
                    <a:pt x="2116" y="2907"/>
                    <a:pt x="2105" y="2803"/>
                  </a:cubicBezTo>
                  <a:cubicBezTo>
                    <a:pt x="2095" y="2657"/>
                    <a:pt x="2189" y="2542"/>
                    <a:pt x="2282" y="2448"/>
                  </a:cubicBezTo>
                  <a:cubicBezTo>
                    <a:pt x="2334" y="2396"/>
                    <a:pt x="2387" y="2344"/>
                    <a:pt x="2439" y="2292"/>
                  </a:cubicBezTo>
                  <a:cubicBezTo>
                    <a:pt x="2491" y="2230"/>
                    <a:pt x="2532" y="2167"/>
                    <a:pt x="2564" y="2105"/>
                  </a:cubicBezTo>
                  <a:cubicBezTo>
                    <a:pt x="2647" y="1959"/>
                    <a:pt x="2699" y="1803"/>
                    <a:pt x="2814" y="1678"/>
                  </a:cubicBezTo>
                  <a:cubicBezTo>
                    <a:pt x="2928" y="1553"/>
                    <a:pt x="3084" y="1490"/>
                    <a:pt x="3220" y="1396"/>
                  </a:cubicBezTo>
                  <a:cubicBezTo>
                    <a:pt x="3345" y="1313"/>
                    <a:pt x="3480" y="1198"/>
                    <a:pt x="3512" y="1053"/>
                  </a:cubicBezTo>
                  <a:cubicBezTo>
                    <a:pt x="3595" y="740"/>
                    <a:pt x="3220" y="532"/>
                    <a:pt x="2949" y="563"/>
                  </a:cubicBezTo>
                  <a:cubicBezTo>
                    <a:pt x="2876" y="573"/>
                    <a:pt x="2814" y="605"/>
                    <a:pt x="2762" y="667"/>
                  </a:cubicBezTo>
                  <a:cubicBezTo>
                    <a:pt x="2720" y="730"/>
                    <a:pt x="2689" y="803"/>
                    <a:pt x="2657" y="865"/>
                  </a:cubicBezTo>
                  <a:cubicBezTo>
                    <a:pt x="2626" y="928"/>
                    <a:pt x="2584" y="969"/>
                    <a:pt x="2522" y="980"/>
                  </a:cubicBezTo>
                  <a:cubicBezTo>
                    <a:pt x="2480" y="990"/>
                    <a:pt x="2418" y="990"/>
                    <a:pt x="2397" y="938"/>
                  </a:cubicBezTo>
                  <a:cubicBezTo>
                    <a:pt x="2376" y="896"/>
                    <a:pt x="2397" y="855"/>
                    <a:pt x="2418" y="823"/>
                  </a:cubicBezTo>
                  <a:cubicBezTo>
                    <a:pt x="2439" y="782"/>
                    <a:pt x="2449" y="750"/>
                    <a:pt x="2470" y="719"/>
                  </a:cubicBezTo>
                  <a:cubicBezTo>
                    <a:pt x="2512" y="657"/>
                    <a:pt x="2564" y="594"/>
                    <a:pt x="2626" y="542"/>
                  </a:cubicBezTo>
                  <a:cubicBezTo>
                    <a:pt x="2741" y="438"/>
                    <a:pt x="2887" y="365"/>
                    <a:pt x="3032" y="375"/>
                  </a:cubicBezTo>
                  <a:cubicBezTo>
                    <a:pt x="3105" y="386"/>
                    <a:pt x="3178" y="417"/>
                    <a:pt x="3251" y="428"/>
                  </a:cubicBezTo>
                  <a:cubicBezTo>
                    <a:pt x="3303" y="438"/>
                    <a:pt x="3376" y="438"/>
                    <a:pt x="3407" y="375"/>
                  </a:cubicBezTo>
                  <a:cubicBezTo>
                    <a:pt x="3449" y="313"/>
                    <a:pt x="3407" y="240"/>
                    <a:pt x="3366" y="188"/>
                  </a:cubicBezTo>
                  <a:cubicBezTo>
                    <a:pt x="3303" y="125"/>
                    <a:pt x="3230" y="84"/>
                    <a:pt x="3157" y="53"/>
                  </a:cubicBezTo>
                  <a:cubicBezTo>
                    <a:pt x="3074" y="21"/>
                    <a:pt x="2991" y="11"/>
                    <a:pt x="2907" y="0"/>
                  </a:cubicBezTo>
                  <a:cubicBezTo>
                    <a:pt x="2887" y="0"/>
                    <a:pt x="2887" y="32"/>
                    <a:pt x="2907" y="32"/>
                  </a:cubicBezTo>
                  <a:cubicBezTo>
                    <a:pt x="3001" y="42"/>
                    <a:pt x="3084" y="63"/>
                    <a:pt x="3168" y="105"/>
                  </a:cubicBezTo>
                  <a:cubicBezTo>
                    <a:pt x="3241" y="136"/>
                    <a:pt x="3324" y="178"/>
                    <a:pt x="3366" y="250"/>
                  </a:cubicBezTo>
                  <a:cubicBezTo>
                    <a:pt x="3387" y="282"/>
                    <a:pt x="3397" y="313"/>
                    <a:pt x="3387" y="355"/>
                  </a:cubicBezTo>
                  <a:cubicBezTo>
                    <a:pt x="3366" y="386"/>
                    <a:pt x="3334" y="396"/>
                    <a:pt x="3303" y="396"/>
                  </a:cubicBezTo>
                  <a:cubicBezTo>
                    <a:pt x="3230" y="407"/>
                    <a:pt x="3168" y="365"/>
                    <a:pt x="3095" y="355"/>
                  </a:cubicBezTo>
                  <a:cubicBezTo>
                    <a:pt x="2793" y="282"/>
                    <a:pt x="2522" y="532"/>
                    <a:pt x="2397" y="782"/>
                  </a:cubicBezTo>
                  <a:cubicBezTo>
                    <a:pt x="2366" y="834"/>
                    <a:pt x="2334" y="917"/>
                    <a:pt x="2376" y="969"/>
                  </a:cubicBezTo>
                  <a:cubicBezTo>
                    <a:pt x="2407" y="1011"/>
                    <a:pt x="2459" y="1021"/>
                    <a:pt x="2501" y="1021"/>
                  </a:cubicBezTo>
                  <a:cubicBezTo>
                    <a:pt x="2553" y="1011"/>
                    <a:pt x="2605" y="990"/>
                    <a:pt x="2647" y="948"/>
                  </a:cubicBezTo>
                  <a:cubicBezTo>
                    <a:pt x="2689" y="896"/>
                    <a:pt x="2720" y="823"/>
                    <a:pt x="2751" y="761"/>
                  </a:cubicBezTo>
                  <a:cubicBezTo>
                    <a:pt x="2782" y="688"/>
                    <a:pt x="2834" y="636"/>
                    <a:pt x="2918" y="615"/>
                  </a:cubicBezTo>
                  <a:cubicBezTo>
                    <a:pt x="2991" y="584"/>
                    <a:pt x="3064" y="594"/>
                    <a:pt x="3147" y="615"/>
                  </a:cubicBezTo>
                  <a:cubicBezTo>
                    <a:pt x="3282" y="646"/>
                    <a:pt x="3418" y="730"/>
                    <a:pt x="3470" y="865"/>
                  </a:cubicBezTo>
                  <a:cubicBezTo>
                    <a:pt x="3522" y="1021"/>
                    <a:pt x="3439" y="1167"/>
                    <a:pt x="3324" y="1271"/>
                  </a:cubicBezTo>
                  <a:cubicBezTo>
                    <a:pt x="3209" y="1386"/>
                    <a:pt x="3053" y="1448"/>
                    <a:pt x="2918" y="1542"/>
                  </a:cubicBezTo>
                  <a:cubicBezTo>
                    <a:pt x="2845" y="1584"/>
                    <a:pt x="2793" y="1636"/>
                    <a:pt x="2741" y="1709"/>
                  </a:cubicBezTo>
                  <a:cubicBezTo>
                    <a:pt x="2689" y="1771"/>
                    <a:pt x="2657" y="1834"/>
                    <a:pt x="2626" y="1907"/>
                  </a:cubicBezTo>
                  <a:cubicBezTo>
                    <a:pt x="2584" y="1980"/>
                    <a:pt x="2553" y="2053"/>
                    <a:pt x="2512" y="2125"/>
                  </a:cubicBezTo>
                  <a:cubicBezTo>
                    <a:pt x="2480" y="2188"/>
                    <a:pt x="2428" y="2250"/>
                    <a:pt x="2376" y="2303"/>
                  </a:cubicBezTo>
                  <a:cubicBezTo>
                    <a:pt x="2282" y="2396"/>
                    <a:pt x="2168" y="2490"/>
                    <a:pt x="2105" y="2615"/>
                  </a:cubicBezTo>
                  <a:cubicBezTo>
                    <a:pt x="2084" y="2667"/>
                    <a:pt x="2064" y="2730"/>
                    <a:pt x="2074" y="2803"/>
                  </a:cubicBezTo>
                  <a:cubicBezTo>
                    <a:pt x="2074" y="2865"/>
                    <a:pt x="2095" y="2928"/>
                    <a:pt x="2084" y="3000"/>
                  </a:cubicBezTo>
                  <a:cubicBezTo>
                    <a:pt x="2084" y="3063"/>
                    <a:pt x="2053" y="3125"/>
                    <a:pt x="1980" y="3115"/>
                  </a:cubicBezTo>
                  <a:cubicBezTo>
                    <a:pt x="1939" y="3115"/>
                    <a:pt x="1907" y="3094"/>
                    <a:pt x="1876" y="3073"/>
                  </a:cubicBezTo>
                  <a:cubicBezTo>
                    <a:pt x="1845" y="3053"/>
                    <a:pt x="1814" y="3032"/>
                    <a:pt x="1782" y="3000"/>
                  </a:cubicBezTo>
                  <a:cubicBezTo>
                    <a:pt x="1668" y="2928"/>
                    <a:pt x="1522" y="2917"/>
                    <a:pt x="1387" y="2980"/>
                  </a:cubicBezTo>
                  <a:cubicBezTo>
                    <a:pt x="1251" y="3042"/>
                    <a:pt x="1147" y="3157"/>
                    <a:pt x="1095" y="3292"/>
                  </a:cubicBezTo>
                  <a:cubicBezTo>
                    <a:pt x="1064" y="3375"/>
                    <a:pt x="1043" y="3448"/>
                    <a:pt x="1032" y="3532"/>
                  </a:cubicBezTo>
                  <a:cubicBezTo>
                    <a:pt x="1022" y="3605"/>
                    <a:pt x="1012" y="3678"/>
                    <a:pt x="1022" y="3761"/>
                  </a:cubicBezTo>
                  <a:cubicBezTo>
                    <a:pt x="1022" y="3813"/>
                    <a:pt x="1043" y="3886"/>
                    <a:pt x="1095" y="3916"/>
                  </a:cubicBezTo>
                  <a:cubicBezTo>
                    <a:pt x="1168" y="3958"/>
                    <a:pt x="1241" y="3906"/>
                    <a:pt x="1293" y="3865"/>
                  </a:cubicBezTo>
                  <a:cubicBezTo>
                    <a:pt x="1355" y="3823"/>
                    <a:pt x="1439" y="3792"/>
                    <a:pt x="1512" y="3813"/>
                  </a:cubicBezTo>
                  <a:cubicBezTo>
                    <a:pt x="1584" y="3823"/>
                    <a:pt x="1637" y="3865"/>
                    <a:pt x="1647" y="3937"/>
                  </a:cubicBezTo>
                  <a:cubicBezTo>
                    <a:pt x="1657" y="3989"/>
                    <a:pt x="1647" y="4052"/>
                    <a:pt x="1595" y="4072"/>
                  </a:cubicBezTo>
                  <a:cubicBezTo>
                    <a:pt x="1584" y="4083"/>
                    <a:pt x="1584" y="4104"/>
                    <a:pt x="1595" y="4104"/>
                  </a:cubicBezTo>
                  <a:cubicBezTo>
                    <a:pt x="1793" y="4229"/>
                    <a:pt x="2105" y="4177"/>
                    <a:pt x="2230" y="4427"/>
                  </a:cubicBezTo>
                  <a:cubicBezTo>
                    <a:pt x="2251" y="4468"/>
                    <a:pt x="2262" y="4520"/>
                    <a:pt x="2241" y="4562"/>
                  </a:cubicBezTo>
                  <a:cubicBezTo>
                    <a:pt x="2241" y="4593"/>
                    <a:pt x="2220" y="4614"/>
                    <a:pt x="2199" y="4624"/>
                  </a:cubicBezTo>
                  <a:cubicBezTo>
                    <a:pt x="2178" y="4635"/>
                    <a:pt x="2147" y="4635"/>
                    <a:pt x="2126" y="4635"/>
                  </a:cubicBezTo>
                  <a:cubicBezTo>
                    <a:pt x="2074" y="4614"/>
                    <a:pt x="2022" y="4572"/>
                    <a:pt x="1980" y="4541"/>
                  </a:cubicBezTo>
                  <a:cubicBezTo>
                    <a:pt x="1939" y="4510"/>
                    <a:pt x="1897" y="4479"/>
                    <a:pt x="1855" y="4447"/>
                  </a:cubicBezTo>
                  <a:cubicBezTo>
                    <a:pt x="1678" y="4343"/>
                    <a:pt x="1459" y="4312"/>
                    <a:pt x="1251" y="4281"/>
                  </a:cubicBezTo>
                  <a:cubicBezTo>
                    <a:pt x="1053" y="4260"/>
                    <a:pt x="834" y="4229"/>
                    <a:pt x="647" y="4135"/>
                  </a:cubicBezTo>
                  <a:cubicBezTo>
                    <a:pt x="543" y="4093"/>
                    <a:pt x="459" y="4020"/>
                    <a:pt x="397" y="3937"/>
                  </a:cubicBezTo>
                  <a:cubicBezTo>
                    <a:pt x="324" y="3834"/>
                    <a:pt x="282" y="3709"/>
                    <a:pt x="272" y="3584"/>
                  </a:cubicBezTo>
                  <a:cubicBezTo>
                    <a:pt x="272" y="3553"/>
                    <a:pt x="272" y="3521"/>
                    <a:pt x="272" y="3490"/>
                  </a:cubicBezTo>
                  <a:cubicBezTo>
                    <a:pt x="262" y="3490"/>
                    <a:pt x="262" y="3490"/>
                    <a:pt x="251" y="3490"/>
                  </a:cubicBezTo>
                  <a:cubicBezTo>
                    <a:pt x="241" y="3542"/>
                    <a:pt x="230" y="3594"/>
                    <a:pt x="199" y="3625"/>
                  </a:cubicBezTo>
                  <a:cubicBezTo>
                    <a:pt x="168" y="3667"/>
                    <a:pt x="126" y="3678"/>
                    <a:pt x="95" y="3636"/>
                  </a:cubicBezTo>
                  <a:cubicBezTo>
                    <a:pt x="74" y="3615"/>
                    <a:pt x="74" y="3584"/>
                    <a:pt x="64" y="3563"/>
                  </a:cubicBezTo>
                  <a:cubicBezTo>
                    <a:pt x="53" y="3532"/>
                    <a:pt x="53" y="3500"/>
                    <a:pt x="43" y="3469"/>
                  </a:cubicBezTo>
                  <a:cubicBezTo>
                    <a:pt x="32" y="3407"/>
                    <a:pt x="32" y="3344"/>
                    <a:pt x="32" y="3282"/>
                  </a:cubicBezTo>
                  <a:cubicBezTo>
                    <a:pt x="32" y="3042"/>
                    <a:pt x="105" y="2803"/>
                    <a:pt x="209" y="2584"/>
                  </a:cubicBezTo>
                  <a:cubicBezTo>
                    <a:pt x="324" y="2365"/>
                    <a:pt x="459" y="2157"/>
                    <a:pt x="605" y="1959"/>
                  </a:cubicBezTo>
                  <a:cubicBezTo>
                    <a:pt x="668" y="1865"/>
                    <a:pt x="741" y="1771"/>
                    <a:pt x="782" y="1667"/>
                  </a:cubicBezTo>
                  <a:cubicBezTo>
                    <a:pt x="824" y="1584"/>
                    <a:pt x="855" y="1480"/>
                    <a:pt x="834" y="1386"/>
                  </a:cubicBezTo>
                  <a:cubicBezTo>
                    <a:pt x="824" y="1323"/>
                    <a:pt x="793" y="1282"/>
                    <a:pt x="751" y="1240"/>
                  </a:cubicBezTo>
                  <a:cubicBezTo>
                    <a:pt x="730" y="1219"/>
                    <a:pt x="709" y="1188"/>
                    <a:pt x="720" y="1157"/>
                  </a:cubicBezTo>
                  <a:cubicBezTo>
                    <a:pt x="720" y="1125"/>
                    <a:pt x="741" y="1094"/>
                    <a:pt x="762" y="1073"/>
                  </a:cubicBezTo>
                  <a:cubicBezTo>
                    <a:pt x="834" y="990"/>
                    <a:pt x="970" y="990"/>
                    <a:pt x="1032" y="8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46"/>
            <p:cNvSpPr/>
            <p:nvPr/>
          </p:nvSpPr>
          <p:spPr>
            <a:xfrm>
              <a:off x="1644811" y="1786415"/>
              <a:ext cx="348559" cy="208598"/>
            </a:xfrm>
            <a:custGeom>
              <a:rect b="b" l="l" r="r" t="t"/>
              <a:pathLst>
                <a:path extrusionOk="0" h="854" w="1427">
                  <a:moveTo>
                    <a:pt x="5" y="854"/>
                  </a:moveTo>
                  <a:lnTo>
                    <a:pt x="5" y="854"/>
                  </a:lnTo>
                  <a:cubicBezTo>
                    <a:pt x="68" y="812"/>
                    <a:pt x="130" y="781"/>
                    <a:pt x="193" y="739"/>
                  </a:cubicBezTo>
                  <a:cubicBezTo>
                    <a:pt x="245" y="698"/>
                    <a:pt x="297" y="656"/>
                    <a:pt x="359" y="625"/>
                  </a:cubicBezTo>
                  <a:cubicBezTo>
                    <a:pt x="390" y="614"/>
                    <a:pt x="422" y="604"/>
                    <a:pt x="453" y="604"/>
                  </a:cubicBezTo>
                  <a:cubicBezTo>
                    <a:pt x="484" y="614"/>
                    <a:pt x="505" y="625"/>
                    <a:pt x="536" y="635"/>
                  </a:cubicBezTo>
                  <a:cubicBezTo>
                    <a:pt x="588" y="656"/>
                    <a:pt x="651" y="656"/>
                    <a:pt x="713" y="646"/>
                  </a:cubicBezTo>
                  <a:cubicBezTo>
                    <a:pt x="828" y="635"/>
                    <a:pt x="943" y="562"/>
                    <a:pt x="1047" y="500"/>
                  </a:cubicBezTo>
                  <a:cubicBezTo>
                    <a:pt x="1099" y="458"/>
                    <a:pt x="1161" y="416"/>
                    <a:pt x="1213" y="385"/>
                  </a:cubicBezTo>
                  <a:cubicBezTo>
                    <a:pt x="1265" y="344"/>
                    <a:pt x="1318" y="312"/>
                    <a:pt x="1370" y="281"/>
                  </a:cubicBezTo>
                  <a:cubicBezTo>
                    <a:pt x="1401" y="239"/>
                    <a:pt x="1443" y="187"/>
                    <a:pt x="1422" y="135"/>
                  </a:cubicBezTo>
                  <a:cubicBezTo>
                    <a:pt x="1401" y="83"/>
                    <a:pt x="1349" y="52"/>
                    <a:pt x="1307" y="73"/>
                  </a:cubicBezTo>
                  <a:cubicBezTo>
                    <a:pt x="1307" y="83"/>
                    <a:pt x="1318" y="83"/>
                    <a:pt x="1328" y="83"/>
                  </a:cubicBezTo>
                  <a:cubicBezTo>
                    <a:pt x="1328" y="62"/>
                    <a:pt x="1349" y="31"/>
                    <a:pt x="1370" y="31"/>
                  </a:cubicBezTo>
                  <a:cubicBezTo>
                    <a:pt x="1390" y="21"/>
                    <a:pt x="1380" y="0"/>
                    <a:pt x="1370" y="0"/>
                  </a:cubicBezTo>
                  <a:cubicBezTo>
                    <a:pt x="1328" y="10"/>
                    <a:pt x="1297" y="41"/>
                    <a:pt x="1297" y="83"/>
                  </a:cubicBezTo>
                  <a:cubicBezTo>
                    <a:pt x="1297" y="104"/>
                    <a:pt x="1307" y="104"/>
                    <a:pt x="1318" y="104"/>
                  </a:cubicBezTo>
                  <a:cubicBezTo>
                    <a:pt x="1359" y="83"/>
                    <a:pt x="1401" y="135"/>
                    <a:pt x="1390" y="177"/>
                  </a:cubicBezTo>
                  <a:cubicBezTo>
                    <a:pt x="1390" y="219"/>
                    <a:pt x="1349" y="260"/>
                    <a:pt x="1307" y="281"/>
                  </a:cubicBezTo>
                  <a:cubicBezTo>
                    <a:pt x="1255" y="323"/>
                    <a:pt x="1203" y="354"/>
                    <a:pt x="1151" y="385"/>
                  </a:cubicBezTo>
                  <a:cubicBezTo>
                    <a:pt x="1099" y="427"/>
                    <a:pt x="1047" y="458"/>
                    <a:pt x="995" y="489"/>
                  </a:cubicBezTo>
                  <a:cubicBezTo>
                    <a:pt x="901" y="552"/>
                    <a:pt x="797" y="614"/>
                    <a:pt x="682" y="625"/>
                  </a:cubicBezTo>
                  <a:cubicBezTo>
                    <a:pt x="620" y="635"/>
                    <a:pt x="568" y="625"/>
                    <a:pt x="515" y="604"/>
                  </a:cubicBezTo>
                  <a:cubicBezTo>
                    <a:pt x="495" y="594"/>
                    <a:pt x="463" y="583"/>
                    <a:pt x="432" y="583"/>
                  </a:cubicBezTo>
                  <a:cubicBezTo>
                    <a:pt x="411" y="573"/>
                    <a:pt x="380" y="583"/>
                    <a:pt x="359" y="594"/>
                  </a:cubicBezTo>
                  <a:cubicBezTo>
                    <a:pt x="328" y="614"/>
                    <a:pt x="307" y="635"/>
                    <a:pt x="276" y="646"/>
                  </a:cubicBezTo>
                  <a:cubicBezTo>
                    <a:pt x="245" y="666"/>
                    <a:pt x="213" y="687"/>
                    <a:pt x="182" y="708"/>
                  </a:cubicBezTo>
                  <a:cubicBezTo>
                    <a:pt x="120" y="750"/>
                    <a:pt x="68" y="802"/>
                    <a:pt x="5" y="844"/>
                  </a:cubicBezTo>
                  <a:cubicBezTo>
                    <a:pt x="-5" y="844"/>
                    <a:pt x="5" y="854"/>
                    <a:pt x="5" y="85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46"/>
            <p:cNvSpPr/>
            <p:nvPr/>
          </p:nvSpPr>
          <p:spPr>
            <a:xfrm>
              <a:off x="1880036" y="2562437"/>
              <a:ext cx="193942" cy="98681"/>
            </a:xfrm>
            <a:custGeom>
              <a:rect b="b" l="l" r="r" t="t"/>
              <a:pathLst>
                <a:path extrusionOk="0" h="404" w="794">
                  <a:moveTo>
                    <a:pt x="0" y="229"/>
                  </a:moveTo>
                  <a:lnTo>
                    <a:pt x="0" y="229"/>
                  </a:lnTo>
                  <a:cubicBezTo>
                    <a:pt x="84" y="125"/>
                    <a:pt x="240" y="104"/>
                    <a:pt x="355" y="156"/>
                  </a:cubicBezTo>
                  <a:cubicBezTo>
                    <a:pt x="375" y="177"/>
                    <a:pt x="407" y="187"/>
                    <a:pt x="427" y="208"/>
                  </a:cubicBezTo>
                  <a:cubicBezTo>
                    <a:pt x="448" y="239"/>
                    <a:pt x="469" y="260"/>
                    <a:pt x="490" y="292"/>
                  </a:cubicBezTo>
                  <a:cubicBezTo>
                    <a:pt x="500" y="312"/>
                    <a:pt x="532" y="344"/>
                    <a:pt x="563" y="344"/>
                  </a:cubicBezTo>
                  <a:cubicBezTo>
                    <a:pt x="584" y="354"/>
                    <a:pt x="594" y="344"/>
                    <a:pt x="615" y="344"/>
                  </a:cubicBezTo>
                  <a:cubicBezTo>
                    <a:pt x="625" y="333"/>
                    <a:pt x="636" y="333"/>
                    <a:pt x="657" y="344"/>
                  </a:cubicBezTo>
                  <a:cubicBezTo>
                    <a:pt x="688" y="364"/>
                    <a:pt x="740" y="427"/>
                    <a:pt x="782" y="396"/>
                  </a:cubicBezTo>
                  <a:cubicBezTo>
                    <a:pt x="802" y="375"/>
                    <a:pt x="792" y="364"/>
                    <a:pt x="792" y="344"/>
                  </a:cubicBezTo>
                  <a:cubicBezTo>
                    <a:pt x="792" y="333"/>
                    <a:pt x="782" y="312"/>
                    <a:pt x="782" y="292"/>
                  </a:cubicBezTo>
                  <a:cubicBezTo>
                    <a:pt x="771" y="250"/>
                    <a:pt x="761" y="208"/>
                    <a:pt x="740" y="177"/>
                  </a:cubicBezTo>
                  <a:cubicBezTo>
                    <a:pt x="698" y="104"/>
                    <a:pt x="636" y="52"/>
                    <a:pt x="563" y="21"/>
                  </a:cubicBezTo>
                  <a:cubicBezTo>
                    <a:pt x="532" y="10"/>
                    <a:pt x="490" y="0"/>
                    <a:pt x="448" y="0"/>
                  </a:cubicBezTo>
                  <a:cubicBezTo>
                    <a:pt x="407" y="10"/>
                    <a:pt x="365" y="21"/>
                    <a:pt x="334" y="31"/>
                  </a:cubicBezTo>
                  <a:cubicBezTo>
                    <a:pt x="240" y="62"/>
                    <a:pt x="146" y="-11"/>
                    <a:pt x="63" y="42"/>
                  </a:cubicBezTo>
                  <a:cubicBezTo>
                    <a:pt x="32" y="52"/>
                    <a:pt x="11" y="83"/>
                    <a:pt x="21" y="125"/>
                  </a:cubicBezTo>
                  <a:cubicBezTo>
                    <a:pt x="21" y="156"/>
                    <a:pt x="84" y="167"/>
                    <a:pt x="115" y="156"/>
                  </a:cubicBezTo>
                  <a:cubicBezTo>
                    <a:pt x="125" y="146"/>
                    <a:pt x="125" y="125"/>
                    <a:pt x="105" y="135"/>
                  </a:cubicBezTo>
                  <a:cubicBezTo>
                    <a:pt x="94" y="135"/>
                    <a:pt x="73" y="135"/>
                    <a:pt x="52" y="125"/>
                  </a:cubicBezTo>
                  <a:cubicBezTo>
                    <a:pt x="42" y="114"/>
                    <a:pt x="42" y="104"/>
                    <a:pt x="42" y="94"/>
                  </a:cubicBezTo>
                  <a:cubicBezTo>
                    <a:pt x="52" y="73"/>
                    <a:pt x="84" y="52"/>
                    <a:pt x="115" y="52"/>
                  </a:cubicBezTo>
                  <a:cubicBezTo>
                    <a:pt x="146" y="42"/>
                    <a:pt x="188" y="52"/>
                    <a:pt x="219" y="62"/>
                  </a:cubicBezTo>
                  <a:cubicBezTo>
                    <a:pt x="250" y="62"/>
                    <a:pt x="282" y="73"/>
                    <a:pt x="323" y="62"/>
                  </a:cubicBezTo>
                  <a:cubicBezTo>
                    <a:pt x="355" y="62"/>
                    <a:pt x="386" y="42"/>
                    <a:pt x="427" y="31"/>
                  </a:cubicBezTo>
                  <a:cubicBezTo>
                    <a:pt x="459" y="31"/>
                    <a:pt x="490" y="31"/>
                    <a:pt x="521" y="42"/>
                  </a:cubicBezTo>
                  <a:cubicBezTo>
                    <a:pt x="594" y="52"/>
                    <a:pt x="646" y="94"/>
                    <a:pt x="688" y="156"/>
                  </a:cubicBezTo>
                  <a:cubicBezTo>
                    <a:pt x="740" y="219"/>
                    <a:pt x="761" y="302"/>
                    <a:pt x="771" y="375"/>
                  </a:cubicBezTo>
                  <a:cubicBezTo>
                    <a:pt x="771" y="364"/>
                    <a:pt x="771" y="364"/>
                    <a:pt x="771" y="364"/>
                  </a:cubicBezTo>
                  <a:cubicBezTo>
                    <a:pt x="761" y="385"/>
                    <a:pt x="730" y="364"/>
                    <a:pt x="719" y="354"/>
                  </a:cubicBezTo>
                  <a:cubicBezTo>
                    <a:pt x="698" y="333"/>
                    <a:pt x="677" y="312"/>
                    <a:pt x="646" y="312"/>
                  </a:cubicBezTo>
                  <a:cubicBezTo>
                    <a:pt x="615" y="302"/>
                    <a:pt x="584" y="333"/>
                    <a:pt x="552" y="312"/>
                  </a:cubicBezTo>
                  <a:cubicBezTo>
                    <a:pt x="521" y="302"/>
                    <a:pt x="500" y="271"/>
                    <a:pt x="480" y="239"/>
                  </a:cubicBezTo>
                  <a:cubicBezTo>
                    <a:pt x="407" y="135"/>
                    <a:pt x="282" y="104"/>
                    <a:pt x="167" y="125"/>
                  </a:cubicBezTo>
                  <a:cubicBezTo>
                    <a:pt x="105" y="135"/>
                    <a:pt x="42" y="177"/>
                    <a:pt x="0" y="229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46"/>
            <p:cNvSpPr/>
            <p:nvPr/>
          </p:nvSpPr>
          <p:spPr>
            <a:xfrm>
              <a:off x="2093765" y="2582711"/>
              <a:ext cx="99414" cy="63996"/>
            </a:xfrm>
            <a:custGeom>
              <a:rect b="b" l="l" r="r" t="t"/>
              <a:pathLst>
                <a:path extrusionOk="0" h="262" w="407">
                  <a:moveTo>
                    <a:pt x="42" y="42"/>
                  </a:moveTo>
                  <a:lnTo>
                    <a:pt x="42" y="42"/>
                  </a:lnTo>
                  <a:cubicBezTo>
                    <a:pt x="21" y="73"/>
                    <a:pt x="0" y="115"/>
                    <a:pt x="0" y="156"/>
                  </a:cubicBezTo>
                  <a:cubicBezTo>
                    <a:pt x="0" y="188"/>
                    <a:pt x="0" y="219"/>
                    <a:pt x="11" y="240"/>
                  </a:cubicBezTo>
                  <a:cubicBezTo>
                    <a:pt x="42" y="271"/>
                    <a:pt x="84" y="261"/>
                    <a:pt x="115" y="261"/>
                  </a:cubicBezTo>
                  <a:cubicBezTo>
                    <a:pt x="167" y="261"/>
                    <a:pt x="209" y="261"/>
                    <a:pt x="250" y="250"/>
                  </a:cubicBezTo>
                  <a:cubicBezTo>
                    <a:pt x="292" y="250"/>
                    <a:pt x="334" y="240"/>
                    <a:pt x="365" y="219"/>
                  </a:cubicBezTo>
                  <a:cubicBezTo>
                    <a:pt x="407" y="198"/>
                    <a:pt x="407" y="167"/>
                    <a:pt x="407" y="125"/>
                  </a:cubicBezTo>
                  <a:cubicBezTo>
                    <a:pt x="396" y="94"/>
                    <a:pt x="396" y="63"/>
                    <a:pt x="375" y="42"/>
                  </a:cubicBezTo>
                  <a:cubicBezTo>
                    <a:pt x="355" y="11"/>
                    <a:pt x="313" y="0"/>
                    <a:pt x="282" y="0"/>
                  </a:cubicBezTo>
                  <a:cubicBezTo>
                    <a:pt x="240" y="0"/>
                    <a:pt x="188" y="11"/>
                    <a:pt x="146" y="21"/>
                  </a:cubicBezTo>
                  <a:cubicBezTo>
                    <a:pt x="125" y="21"/>
                    <a:pt x="105" y="31"/>
                    <a:pt x="84" y="31"/>
                  </a:cubicBezTo>
                  <a:cubicBezTo>
                    <a:pt x="63" y="42"/>
                    <a:pt x="42" y="52"/>
                    <a:pt x="32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52" y="84"/>
                    <a:pt x="63" y="73"/>
                    <a:pt x="84" y="63"/>
                  </a:cubicBezTo>
                  <a:cubicBezTo>
                    <a:pt x="94" y="63"/>
                    <a:pt x="115" y="52"/>
                    <a:pt x="125" y="52"/>
                  </a:cubicBezTo>
                  <a:cubicBezTo>
                    <a:pt x="157" y="42"/>
                    <a:pt x="188" y="31"/>
                    <a:pt x="230" y="31"/>
                  </a:cubicBezTo>
                  <a:cubicBezTo>
                    <a:pt x="261" y="31"/>
                    <a:pt x="292" y="21"/>
                    <a:pt x="323" y="31"/>
                  </a:cubicBezTo>
                  <a:cubicBezTo>
                    <a:pt x="355" y="42"/>
                    <a:pt x="365" y="73"/>
                    <a:pt x="375" y="94"/>
                  </a:cubicBezTo>
                  <a:cubicBezTo>
                    <a:pt x="386" y="125"/>
                    <a:pt x="386" y="167"/>
                    <a:pt x="365" y="188"/>
                  </a:cubicBezTo>
                  <a:cubicBezTo>
                    <a:pt x="344" y="209"/>
                    <a:pt x="302" y="219"/>
                    <a:pt x="271" y="229"/>
                  </a:cubicBezTo>
                  <a:cubicBezTo>
                    <a:pt x="240" y="229"/>
                    <a:pt x="209" y="240"/>
                    <a:pt x="167" y="240"/>
                  </a:cubicBezTo>
                  <a:cubicBezTo>
                    <a:pt x="136" y="240"/>
                    <a:pt x="94" y="250"/>
                    <a:pt x="63" y="240"/>
                  </a:cubicBezTo>
                  <a:cubicBezTo>
                    <a:pt x="21" y="240"/>
                    <a:pt x="11" y="198"/>
                    <a:pt x="21" y="167"/>
                  </a:cubicBezTo>
                  <a:cubicBezTo>
                    <a:pt x="21" y="125"/>
                    <a:pt x="32" y="84"/>
                    <a:pt x="42" y="42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46"/>
            <p:cNvSpPr/>
            <p:nvPr/>
          </p:nvSpPr>
          <p:spPr>
            <a:xfrm>
              <a:off x="1993862" y="2726581"/>
              <a:ext cx="960675" cy="1070592"/>
            </a:xfrm>
            <a:custGeom>
              <a:rect b="b" l="l" r="r" t="t"/>
              <a:pathLst>
                <a:path extrusionOk="0" h="4383" w="3933">
                  <a:moveTo>
                    <a:pt x="66" y="535"/>
                  </a:moveTo>
                  <a:lnTo>
                    <a:pt x="66" y="535"/>
                  </a:lnTo>
                  <a:cubicBezTo>
                    <a:pt x="14" y="577"/>
                    <a:pt x="-7" y="639"/>
                    <a:pt x="3" y="702"/>
                  </a:cubicBezTo>
                  <a:cubicBezTo>
                    <a:pt x="14" y="785"/>
                    <a:pt x="76" y="816"/>
                    <a:pt x="118" y="879"/>
                  </a:cubicBezTo>
                  <a:cubicBezTo>
                    <a:pt x="232" y="1014"/>
                    <a:pt x="128" y="1202"/>
                    <a:pt x="66" y="1348"/>
                  </a:cubicBezTo>
                  <a:cubicBezTo>
                    <a:pt x="34" y="1431"/>
                    <a:pt x="3" y="1535"/>
                    <a:pt x="34" y="1629"/>
                  </a:cubicBezTo>
                  <a:cubicBezTo>
                    <a:pt x="34" y="1639"/>
                    <a:pt x="45" y="1639"/>
                    <a:pt x="55" y="1639"/>
                  </a:cubicBezTo>
                  <a:cubicBezTo>
                    <a:pt x="107" y="1608"/>
                    <a:pt x="149" y="1681"/>
                    <a:pt x="149" y="1723"/>
                  </a:cubicBezTo>
                  <a:cubicBezTo>
                    <a:pt x="149" y="1785"/>
                    <a:pt x="128" y="1848"/>
                    <a:pt x="159" y="1910"/>
                  </a:cubicBezTo>
                  <a:cubicBezTo>
                    <a:pt x="191" y="1994"/>
                    <a:pt x="295" y="2035"/>
                    <a:pt x="389" y="2046"/>
                  </a:cubicBezTo>
                  <a:cubicBezTo>
                    <a:pt x="503" y="2066"/>
                    <a:pt x="628" y="2056"/>
                    <a:pt x="711" y="2150"/>
                  </a:cubicBezTo>
                  <a:cubicBezTo>
                    <a:pt x="774" y="2223"/>
                    <a:pt x="805" y="2337"/>
                    <a:pt x="889" y="2400"/>
                  </a:cubicBezTo>
                  <a:cubicBezTo>
                    <a:pt x="1045" y="2525"/>
                    <a:pt x="1264" y="2462"/>
                    <a:pt x="1440" y="2525"/>
                  </a:cubicBezTo>
                  <a:cubicBezTo>
                    <a:pt x="1544" y="2566"/>
                    <a:pt x="1606" y="2650"/>
                    <a:pt x="1638" y="2754"/>
                  </a:cubicBezTo>
                  <a:cubicBezTo>
                    <a:pt x="1679" y="2869"/>
                    <a:pt x="1690" y="2983"/>
                    <a:pt x="1710" y="3098"/>
                  </a:cubicBezTo>
                  <a:cubicBezTo>
                    <a:pt x="1773" y="3358"/>
                    <a:pt x="1867" y="3598"/>
                    <a:pt x="1992" y="3827"/>
                  </a:cubicBezTo>
                  <a:cubicBezTo>
                    <a:pt x="2054" y="3941"/>
                    <a:pt x="2117" y="4046"/>
                    <a:pt x="2190" y="4150"/>
                  </a:cubicBezTo>
                  <a:cubicBezTo>
                    <a:pt x="2263" y="4244"/>
                    <a:pt x="2356" y="4327"/>
                    <a:pt x="2471" y="4358"/>
                  </a:cubicBezTo>
                  <a:cubicBezTo>
                    <a:pt x="2533" y="4379"/>
                    <a:pt x="2585" y="4389"/>
                    <a:pt x="2648" y="4379"/>
                  </a:cubicBezTo>
                  <a:cubicBezTo>
                    <a:pt x="2700" y="4369"/>
                    <a:pt x="2752" y="4358"/>
                    <a:pt x="2783" y="4316"/>
                  </a:cubicBezTo>
                  <a:cubicBezTo>
                    <a:pt x="2815" y="4275"/>
                    <a:pt x="2825" y="4223"/>
                    <a:pt x="2794" y="4181"/>
                  </a:cubicBezTo>
                  <a:cubicBezTo>
                    <a:pt x="2773" y="4171"/>
                    <a:pt x="2752" y="4160"/>
                    <a:pt x="2721" y="4160"/>
                  </a:cubicBezTo>
                  <a:cubicBezTo>
                    <a:pt x="2700" y="4150"/>
                    <a:pt x="2669" y="4160"/>
                    <a:pt x="2638" y="4150"/>
                  </a:cubicBezTo>
                  <a:cubicBezTo>
                    <a:pt x="2606" y="4129"/>
                    <a:pt x="2606" y="4077"/>
                    <a:pt x="2617" y="4046"/>
                  </a:cubicBezTo>
                  <a:cubicBezTo>
                    <a:pt x="2627" y="3994"/>
                    <a:pt x="2669" y="3952"/>
                    <a:pt x="2700" y="3910"/>
                  </a:cubicBezTo>
                  <a:cubicBezTo>
                    <a:pt x="2721" y="3869"/>
                    <a:pt x="2742" y="3816"/>
                    <a:pt x="2721" y="3764"/>
                  </a:cubicBezTo>
                  <a:cubicBezTo>
                    <a:pt x="2710" y="3712"/>
                    <a:pt x="2658" y="3671"/>
                    <a:pt x="2658" y="3619"/>
                  </a:cubicBezTo>
                  <a:cubicBezTo>
                    <a:pt x="2658" y="3577"/>
                    <a:pt x="2710" y="3546"/>
                    <a:pt x="2752" y="3535"/>
                  </a:cubicBezTo>
                  <a:cubicBezTo>
                    <a:pt x="2804" y="3525"/>
                    <a:pt x="2846" y="3525"/>
                    <a:pt x="2898" y="3504"/>
                  </a:cubicBezTo>
                  <a:cubicBezTo>
                    <a:pt x="2940" y="3494"/>
                    <a:pt x="2981" y="3473"/>
                    <a:pt x="2992" y="3431"/>
                  </a:cubicBezTo>
                  <a:cubicBezTo>
                    <a:pt x="3023" y="3379"/>
                    <a:pt x="3002" y="3337"/>
                    <a:pt x="2981" y="3285"/>
                  </a:cubicBezTo>
                  <a:cubicBezTo>
                    <a:pt x="2981" y="3264"/>
                    <a:pt x="2971" y="3233"/>
                    <a:pt x="2981" y="3212"/>
                  </a:cubicBezTo>
                  <a:cubicBezTo>
                    <a:pt x="2992" y="3191"/>
                    <a:pt x="3023" y="3181"/>
                    <a:pt x="3044" y="3181"/>
                  </a:cubicBezTo>
                  <a:cubicBezTo>
                    <a:pt x="3085" y="3160"/>
                    <a:pt x="3138" y="3160"/>
                    <a:pt x="3169" y="3129"/>
                  </a:cubicBezTo>
                  <a:cubicBezTo>
                    <a:pt x="3252" y="3056"/>
                    <a:pt x="3252" y="2941"/>
                    <a:pt x="3252" y="2848"/>
                  </a:cubicBezTo>
                  <a:cubicBezTo>
                    <a:pt x="3242" y="2775"/>
                    <a:pt x="3231" y="2702"/>
                    <a:pt x="3252" y="2639"/>
                  </a:cubicBezTo>
                  <a:cubicBezTo>
                    <a:pt x="3263" y="2587"/>
                    <a:pt x="3294" y="2546"/>
                    <a:pt x="3325" y="2514"/>
                  </a:cubicBezTo>
                  <a:cubicBezTo>
                    <a:pt x="3388" y="2431"/>
                    <a:pt x="3481" y="2379"/>
                    <a:pt x="3554" y="2316"/>
                  </a:cubicBezTo>
                  <a:cubicBezTo>
                    <a:pt x="3731" y="2171"/>
                    <a:pt x="3825" y="1941"/>
                    <a:pt x="3783" y="1723"/>
                  </a:cubicBezTo>
                  <a:cubicBezTo>
                    <a:pt x="3773" y="1650"/>
                    <a:pt x="3752" y="1587"/>
                    <a:pt x="3752" y="1525"/>
                  </a:cubicBezTo>
                  <a:cubicBezTo>
                    <a:pt x="3752" y="1473"/>
                    <a:pt x="3763" y="1421"/>
                    <a:pt x="3794" y="1369"/>
                  </a:cubicBezTo>
                  <a:cubicBezTo>
                    <a:pt x="3825" y="1285"/>
                    <a:pt x="3888" y="1202"/>
                    <a:pt x="3919" y="1098"/>
                  </a:cubicBezTo>
                  <a:cubicBezTo>
                    <a:pt x="3950" y="1004"/>
                    <a:pt x="3929" y="910"/>
                    <a:pt x="3856" y="837"/>
                  </a:cubicBezTo>
                  <a:cubicBezTo>
                    <a:pt x="3773" y="754"/>
                    <a:pt x="3658" y="733"/>
                    <a:pt x="3544" y="744"/>
                  </a:cubicBezTo>
                  <a:cubicBezTo>
                    <a:pt x="3471" y="744"/>
                    <a:pt x="3408" y="764"/>
                    <a:pt x="3335" y="764"/>
                  </a:cubicBezTo>
                  <a:cubicBezTo>
                    <a:pt x="3304" y="775"/>
                    <a:pt x="3273" y="775"/>
                    <a:pt x="3242" y="754"/>
                  </a:cubicBezTo>
                  <a:cubicBezTo>
                    <a:pt x="3221" y="733"/>
                    <a:pt x="3200" y="712"/>
                    <a:pt x="3179" y="702"/>
                  </a:cubicBezTo>
                  <a:cubicBezTo>
                    <a:pt x="3085" y="650"/>
                    <a:pt x="2960" y="639"/>
                    <a:pt x="2877" y="702"/>
                  </a:cubicBezTo>
                  <a:cubicBezTo>
                    <a:pt x="2835" y="723"/>
                    <a:pt x="2773" y="785"/>
                    <a:pt x="2742" y="733"/>
                  </a:cubicBezTo>
                  <a:cubicBezTo>
                    <a:pt x="2710" y="681"/>
                    <a:pt x="2742" y="619"/>
                    <a:pt x="2742" y="577"/>
                  </a:cubicBezTo>
                  <a:cubicBezTo>
                    <a:pt x="2752" y="514"/>
                    <a:pt x="2742" y="462"/>
                    <a:pt x="2690" y="421"/>
                  </a:cubicBezTo>
                  <a:cubicBezTo>
                    <a:pt x="2648" y="379"/>
                    <a:pt x="2596" y="358"/>
                    <a:pt x="2554" y="327"/>
                  </a:cubicBezTo>
                  <a:cubicBezTo>
                    <a:pt x="2450" y="264"/>
                    <a:pt x="2335" y="202"/>
                    <a:pt x="2210" y="191"/>
                  </a:cubicBezTo>
                  <a:cubicBezTo>
                    <a:pt x="2148" y="181"/>
                    <a:pt x="2096" y="181"/>
                    <a:pt x="2033" y="202"/>
                  </a:cubicBezTo>
                  <a:cubicBezTo>
                    <a:pt x="1981" y="223"/>
                    <a:pt x="1929" y="264"/>
                    <a:pt x="1867" y="275"/>
                  </a:cubicBezTo>
                  <a:cubicBezTo>
                    <a:pt x="1804" y="285"/>
                    <a:pt x="1773" y="223"/>
                    <a:pt x="1731" y="181"/>
                  </a:cubicBezTo>
                  <a:cubicBezTo>
                    <a:pt x="1690" y="139"/>
                    <a:pt x="1648" y="98"/>
                    <a:pt x="1596" y="66"/>
                  </a:cubicBezTo>
                  <a:cubicBezTo>
                    <a:pt x="1502" y="4"/>
                    <a:pt x="1398" y="-17"/>
                    <a:pt x="1295" y="14"/>
                  </a:cubicBezTo>
                  <a:cubicBezTo>
                    <a:pt x="1201" y="46"/>
                    <a:pt x="1118" y="108"/>
                    <a:pt x="1024" y="150"/>
                  </a:cubicBezTo>
                  <a:cubicBezTo>
                    <a:pt x="982" y="171"/>
                    <a:pt x="941" y="181"/>
                    <a:pt x="899" y="181"/>
                  </a:cubicBezTo>
                  <a:cubicBezTo>
                    <a:pt x="847" y="181"/>
                    <a:pt x="805" y="150"/>
                    <a:pt x="753" y="119"/>
                  </a:cubicBezTo>
                  <a:cubicBezTo>
                    <a:pt x="711" y="98"/>
                    <a:pt x="659" y="77"/>
                    <a:pt x="618" y="108"/>
                  </a:cubicBezTo>
                  <a:cubicBezTo>
                    <a:pt x="576" y="129"/>
                    <a:pt x="566" y="171"/>
                    <a:pt x="555" y="212"/>
                  </a:cubicBezTo>
                  <a:cubicBezTo>
                    <a:pt x="545" y="254"/>
                    <a:pt x="534" y="306"/>
                    <a:pt x="482" y="327"/>
                  </a:cubicBezTo>
                  <a:cubicBezTo>
                    <a:pt x="430" y="337"/>
                    <a:pt x="378" y="327"/>
                    <a:pt x="336" y="358"/>
                  </a:cubicBezTo>
                  <a:cubicBezTo>
                    <a:pt x="284" y="379"/>
                    <a:pt x="253" y="421"/>
                    <a:pt x="222" y="462"/>
                  </a:cubicBezTo>
                  <a:cubicBezTo>
                    <a:pt x="191" y="504"/>
                    <a:pt x="139" y="556"/>
                    <a:pt x="86" y="525"/>
                  </a:cubicBezTo>
                  <a:cubicBezTo>
                    <a:pt x="55" y="514"/>
                    <a:pt x="45" y="546"/>
                    <a:pt x="66" y="556"/>
                  </a:cubicBezTo>
                  <a:cubicBezTo>
                    <a:pt x="118" y="587"/>
                    <a:pt x="170" y="566"/>
                    <a:pt x="211" y="535"/>
                  </a:cubicBezTo>
                  <a:cubicBezTo>
                    <a:pt x="253" y="504"/>
                    <a:pt x="274" y="452"/>
                    <a:pt x="316" y="421"/>
                  </a:cubicBezTo>
                  <a:cubicBezTo>
                    <a:pt x="336" y="400"/>
                    <a:pt x="357" y="379"/>
                    <a:pt x="389" y="379"/>
                  </a:cubicBezTo>
                  <a:cubicBezTo>
                    <a:pt x="409" y="369"/>
                    <a:pt x="441" y="369"/>
                    <a:pt x="472" y="369"/>
                  </a:cubicBezTo>
                  <a:cubicBezTo>
                    <a:pt x="514" y="358"/>
                    <a:pt x="555" y="337"/>
                    <a:pt x="576" y="285"/>
                  </a:cubicBezTo>
                  <a:cubicBezTo>
                    <a:pt x="586" y="254"/>
                    <a:pt x="586" y="202"/>
                    <a:pt x="607" y="171"/>
                  </a:cubicBezTo>
                  <a:cubicBezTo>
                    <a:pt x="639" y="119"/>
                    <a:pt x="701" y="139"/>
                    <a:pt x="732" y="160"/>
                  </a:cubicBezTo>
                  <a:cubicBezTo>
                    <a:pt x="784" y="181"/>
                    <a:pt x="826" y="212"/>
                    <a:pt x="878" y="223"/>
                  </a:cubicBezTo>
                  <a:cubicBezTo>
                    <a:pt x="920" y="223"/>
                    <a:pt x="961" y="223"/>
                    <a:pt x="1003" y="202"/>
                  </a:cubicBezTo>
                  <a:cubicBezTo>
                    <a:pt x="1097" y="171"/>
                    <a:pt x="1180" y="108"/>
                    <a:pt x="1274" y="66"/>
                  </a:cubicBezTo>
                  <a:cubicBezTo>
                    <a:pt x="1316" y="46"/>
                    <a:pt x="1367" y="35"/>
                    <a:pt x="1419" y="35"/>
                  </a:cubicBezTo>
                  <a:cubicBezTo>
                    <a:pt x="1471" y="46"/>
                    <a:pt x="1523" y="66"/>
                    <a:pt x="1575" y="98"/>
                  </a:cubicBezTo>
                  <a:cubicBezTo>
                    <a:pt x="1627" y="129"/>
                    <a:pt x="1669" y="171"/>
                    <a:pt x="1710" y="212"/>
                  </a:cubicBezTo>
                  <a:cubicBezTo>
                    <a:pt x="1742" y="254"/>
                    <a:pt x="1773" y="306"/>
                    <a:pt x="1835" y="316"/>
                  </a:cubicBezTo>
                  <a:cubicBezTo>
                    <a:pt x="1898" y="316"/>
                    <a:pt x="1950" y="285"/>
                    <a:pt x="2002" y="264"/>
                  </a:cubicBezTo>
                  <a:cubicBezTo>
                    <a:pt x="2054" y="233"/>
                    <a:pt x="2117" y="223"/>
                    <a:pt x="2169" y="223"/>
                  </a:cubicBezTo>
                  <a:cubicBezTo>
                    <a:pt x="2294" y="233"/>
                    <a:pt x="2419" y="285"/>
                    <a:pt x="2523" y="348"/>
                  </a:cubicBezTo>
                  <a:cubicBezTo>
                    <a:pt x="2565" y="379"/>
                    <a:pt x="2627" y="410"/>
                    <a:pt x="2669" y="452"/>
                  </a:cubicBezTo>
                  <a:cubicBezTo>
                    <a:pt x="2690" y="473"/>
                    <a:pt x="2700" y="494"/>
                    <a:pt x="2710" y="525"/>
                  </a:cubicBezTo>
                  <a:cubicBezTo>
                    <a:pt x="2710" y="556"/>
                    <a:pt x="2700" y="587"/>
                    <a:pt x="2690" y="619"/>
                  </a:cubicBezTo>
                  <a:cubicBezTo>
                    <a:pt x="2679" y="660"/>
                    <a:pt x="2679" y="712"/>
                    <a:pt x="2710" y="754"/>
                  </a:cubicBezTo>
                  <a:cubicBezTo>
                    <a:pt x="2742" y="796"/>
                    <a:pt x="2794" y="796"/>
                    <a:pt x="2835" y="775"/>
                  </a:cubicBezTo>
                  <a:cubicBezTo>
                    <a:pt x="2856" y="754"/>
                    <a:pt x="2877" y="744"/>
                    <a:pt x="2908" y="723"/>
                  </a:cubicBezTo>
                  <a:cubicBezTo>
                    <a:pt x="2929" y="712"/>
                    <a:pt x="2950" y="702"/>
                    <a:pt x="2981" y="702"/>
                  </a:cubicBezTo>
                  <a:cubicBezTo>
                    <a:pt x="3033" y="691"/>
                    <a:pt x="3085" y="702"/>
                    <a:pt x="3138" y="723"/>
                  </a:cubicBezTo>
                  <a:cubicBezTo>
                    <a:pt x="3190" y="754"/>
                    <a:pt x="3221" y="806"/>
                    <a:pt x="3283" y="806"/>
                  </a:cubicBezTo>
                  <a:cubicBezTo>
                    <a:pt x="3315" y="816"/>
                    <a:pt x="3346" y="806"/>
                    <a:pt x="3377" y="806"/>
                  </a:cubicBezTo>
                  <a:cubicBezTo>
                    <a:pt x="3408" y="796"/>
                    <a:pt x="3440" y="796"/>
                    <a:pt x="3481" y="785"/>
                  </a:cubicBezTo>
                  <a:cubicBezTo>
                    <a:pt x="3596" y="775"/>
                    <a:pt x="3731" y="775"/>
                    <a:pt x="3825" y="858"/>
                  </a:cubicBezTo>
                  <a:cubicBezTo>
                    <a:pt x="4002" y="1014"/>
                    <a:pt x="3804" y="1233"/>
                    <a:pt x="3742" y="1389"/>
                  </a:cubicBezTo>
                  <a:cubicBezTo>
                    <a:pt x="3721" y="1441"/>
                    <a:pt x="3710" y="1494"/>
                    <a:pt x="3710" y="1546"/>
                  </a:cubicBezTo>
                  <a:cubicBezTo>
                    <a:pt x="3721" y="1608"/>
                    <a:pt x="3742" y="1671"/>
                    <a:pt x="3752" y="1744"/>
                  </a:cubicBezTo>
                  <a:cubicBezTo>
                    <a:pt x="3763" y="1848"/>
                    <a:pt x="3752" y="1973"/>
                    <a:pt x="3700" y="2077"/>
                  </a:cubicBezTo>
                  <a:cubicBezTo>
                    <a:pt x="3648" y="2171"/>
                    <a:pt x="3575" y="2254"/>
                    <a:pt x="3492" y="2316"/>
                  </a:cubicBezTo>
                  <a:cubicBezTo>
                    <a:pt x="3408" y="2379"/>
                    <a:pt x="3325" y="2441"/>
                    <a:pt x="3263" y="2514"/>
                  </a:cubicBezTo>
                  <a:cubicBezTo>
                    <a:pt x="3242" y="2556"/>
                    <a:pt x="3210" y="2608"/>
                    <a:pt x="3210" y="2660"/>
                  </a:cubicBezTo>
                  <a:cubicBezTo>
                    <a:pt x="3200" y="2723"/>
                    <a:pt x="3210" y="2796"/>
                    <a:pt x="3210" y="2858"/>
                  </a:cubicBezTo>
                  <a:cubicBezTo>
                    <a:pt x="3221" y="2952"/>
                    <a:pt x="3210" y="3087"/>
                    <a:pt x="3106" y="3119"/>
                  </a:cubicBezTo>
                  <a:cubicBezTo>
                    <a:pt x="3065" y="3139"/>
                    <a:pt x="3013" y="3139"/>
                    <a:pt x="2971" y="3171"/>
                  </a:cubicBezTo>
                  <a:cubicBezTo>
                    <a:pt x="2940" y="3202"/>
                    <a:pt x="2940" y="3244"/>
                    <a:pt x="2950" y="3296"/>
                  </a:cubicBezTo>
                  <a:cubicBezTo>
                    <a:pt x="2960" y="3337"/>
                    <a:pt x="2992" y="3389"/>
                    <a:pt x="2950" y="3431"/>
                  </a:cubicBezTo>
                  <a:cubicBezTo>
                    <a:pt x="2919" y="3462"/>
                    <a:pt x="2867" y="3473"/>
                    <a:pt x="2825" y="3483"/>
                  </a:cubicBezTo>
                  <a:cubicBezTo>
                    <a:pt x="2752" y="3494"/>
                    <a:pt x="2627" y="3525"/>
                    <a:pt x="2627" y="3619"/>
                  </a:cubicBezTo>
                  <a:cubicBezTo>
                    <a:pt x="2617" y="3671"/>
                    <a:pt x="2658" y="3712"/>
                    <a:pt x="2679" y="3754"/>
                  </a:cubicBezTo>
                  <a:cubicBezTo>
                    <a:pt x="2710" y="3816"/>
                    <a:pt x="2690" y="3869"/>
                    <a:pt x="2648" y="3910"/>
                  </a:cubicBezTo>
                  <a:cubicBezTo>
                    <a:pt x="2627" y="3952"/>
                    <a:pt x="2596" y="3994"/>
                    <a:pt x="2575" y="4035"/>
                  </a:cubicBezTo>
                  <a:cubicBezTo>
                    <a:pt x="2565" y="4077"/>
                    <a:pt x="2565" y="4129"/>
                    <a:pt x="2596" y="4160"/>
                  </a:cubicBezTo>
                  <a:cubicBezTo>
                    <a:pt x="2627" y="4202"/>
                    <a:pt x="2669" y="4191"/>
                    <a:pt x="2721" y="4191"/>
                  </a:cubicBezTo>
                  <a:cubicBezTo>
                    <a:pt x="2752" y="4191"/>
                    <a:pt x="2773" y="4212"/>
                    <a:pt x="2773" y="4244"/>
                  </a:cubicBezTo>
                  <a:cubicBezTo>
                    <a:pt x="2773" y="4264"/>
                    <a:pt x="2763" y="4296"/>
                    <a:pt x="2742" y="4306"/>
                  </a:cubicBezTo>
                  <a:cubicBezTo>
                    <a:pt x="2690" y="4337"/>
                    <a:pt x="2627" y="4348"/>
                    <a:pt x="2575" y="4348"/>
                  </a:cubicBezTo>
                  <a:cubicBezTo>
                    <a:pt x="2513" y="4337"/>
                    <a:pt x="2460" y="4316"/>
                    <a:pt x="2408" y="4285"/>
                  </a:cubicBezTo>
                  <a:cubicBezTo>
                    <a:pt x="2294" y="4223"/>
                    <a:pt x="2221" y="4129"/>
                    <a:pt x="2148" y="4025"/>
                  </a:cubicBezTo>
                  <a:cubicBezTo>
                    <a:pt x="2013" y="3806"/>
                    <a:pt x="1898" y="3566"/>
                    <a:pt x="1815" y="3327"/>
                  </a:cubicBezTo>
                  <a:cubicBezTo>
                    <a:pt x="1773" y="3202"/>
                    <a:pt x="1742" y="3077"/>
                    <a:pt x="1721" y="2952"/>
                  </a:cubicBezTo>
                  <a:cubicBezTo>
                    <a:pt x="1700" y="2848"/>
                    <a:pt x="1679" y="2733"/>
                    <a:pt x="1627" y="2639"/>
                  </a:cubicBezTo>
                  <a:cubicBezTo>
                    <a:pt x="1575" y="2556"/>
                    <a:pt x="1492" y="2504"/>
                    <a:pt x="1398" y="2483"/>
                  </a:cubicBezTo>
                  <a:cubicBezTo>
                    <a:pt x="1295" y="2462"/>
                    <a:pt x="1201" y="2462"/>
                    <a:pt x="1107" y="2441"/>
                  </a:cubicBezTo>
                  <a:cubicBezTo>
                    <a:pt x="1003" y="2431"/>
                    <a:pt x="909" y="2400"/>
                    <a:pt x="857" y="2316"/>
                  </a:cubicBezTo>
                  <a:cubicBezTo>
                    <a:pt x="795" y="2233"/>
                    <a:pt x="764" y="2129"/>
                    <a:pt x="670" y="2077"/>
                  </a:cubicBezTo>
                  <a:cubicBezTo>
                    <a:pt x="576" y="2014"/>
                    <a:pt x="451" y="2035"/>
                    <a:pt x="347" y="2014"/>
                  </a:cubicBezTo>
                  <a:cubicBezTo>
                    <a:pt x="295" y="1994"/>
                    <a:pt x="253" y="1983"/>
                    <a:pt x="211" y="1941"/>
                  </a:cubicBezTo>
                  <a:cubicBezTo>
                    <a:pt x="170" y="1900"/>
                    <a:pt x="170" y="1837"/>
                    <a:pt x="180" y="1785"/>
                  </a:cubicBezTo>
                  <a:cubicBezTo>
                    <a:pt x="180" y="1733"/>
                    <a:pt x="191" y="1681"/>
                    <a:pt x="149" y="1639"/>
                  </a:cubicBezTo>
                  <a:cubicBezTo>
                    <a:pt x="128" y="1608"/>
                    <a:pt x="86" y="1587"/>
                    <a:pt x="45" y="1608"/>
                  </a:cubicBezTo>
                  <a:cubicBezTo>
                    <a:pt x="45" y="1608"/>
                    <a:pt x="55" y="1619"/>
                    <a:pt x="66" y="1619"/>
                  </a:cubicBezTo>
                  <a:cubicBezTo>
                    <a:pt x="14" y="1452"/>
                    <a:pt x="139" y="1296"/>
                    <a:pt x="180" y="1139"/>
                  </a:cubicBezTo>
                  <a:cubicBezTo>
                    <a:pt x="201" y="1066"/>
                    <a:pt x="201" y="994"/>
                    <a:pt x="180" y="931"/>
                  </a:cubicBezTo>
                  <a:cubicBezTo>
                    <a:pt x="170" y="900"/>
                    <a:pt x="149" y="869"/>
                    <a:pt x="118" y="848"/>
                  </a:cubicBezTo>
                  <a:cubicBezTo>
                    <a:pt x="97" y="816"/>
                    <a:pt x="66" y="785"/>
                    <a:pt x="45" y="754"/>
                  </a:cubicBezTo>
                  <a:cubicBezTo>
                    <a:pt x="3" y="691"/>
                    <a:pt x="14" y="598"/>
                    <a:pt x="76" y="546"/>
                  </a:cubicBezTo>
                  <a:cubicBezTo>
                    <a:pt x="76" y="535"/>
                    <a:pt x="66" y="525"/>
                    <a:pt x="66" y="53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46"/>
            <p:cNvSpPr/>
            <p:nvPr/>
          </p:nvSpPr>
          <p:spPr>
            <a:xfrm>
              <a:off x="2553222" y="1799117"/>
              <a:ext cx="736688" cy="786273"/>
            </a:xfrm>
            <a:custGeom>
              <a:rect b="b" l="l" r="r" t="t"/>
              <a:pathLst>
                <a:path extrusionOk="0" h="3219" w="3016">
                  <a:moveTo>
                    <a:pt x="170" y="10"/>
                  </a:moveTo>
                  <a:lnTo>
                    <a:pt x="170" y="10"/>
                  </a:lnTo>
                  <a:cubicBezTo>
                    <a:pt x="202" y="21"/>
                    <a:pt x="223" y="52"/>
                    <a:pt x="233" y="94"/>
                  </a:cubicBezTo>
                  <a:cubicBezTo>
                    <a:pt x="233" y="83"/>
                    <a:pt x="233" y="83"/>
                    <a:pt x="243" y="83"/>
                  </a:cubicBezTo>
                  <a:cubicBezTo>
                    <a:pt x="170" y="114"/>
                    <a:pt x="77" y="31"/>
                    <a:pt x="14" y="104"/>
                  </a:cubicBezTo>
                  <a:cubicBezTo>
                    <a:pt x="-27" y="156"/>
                    <a:pt x="25" y="239"/>
                    <a:pt x="77" y="271"/>
                  </a:cubicBezTo>
                  <a:cubicBezTo>
                    <a:pt x="118" y="292"/>
                    <a:pt x="170" y="281"/>
                    <a:pt x="212" y="271"/>
                  </a:cubicBezTo>
                  <a:cubicBezTo>
                    <a:pt x="264" y="260"/>
                    <a:pt x="316" y="239"/>
                    <a:pt x="368" y="239"/>
                  </a:cubicBezTo>
                  <a:cubicBezTo>
                    <a:pt x="483" y="229"/>
                    <a:pt x="577" y="271"/>
                    <a:pt x="670" y="323"/>
                  </a:cubicBezTo>
                  <a:cubicBezTo>
                    <a:pt x="723" y="354"/>
                    <a:pt x="764" y="375"/>
                    <a:pt x="806" y="406"/>
                  </a:cubicBezTo>
                  <a:cubicBezTo>
                    <a:pt x="837" y="427"/>
                    <a:pt x="879" y="479"/>
                    <a:pt x="858" y="521"/>
                  </a:cubicBezTo>
                  <a:cubicBezTo>
                    <a:pt x="848" y="542"/>
                    <a:pt x="816" y="542"/>
                    <a:pt x="806" y="552"/>
                  </a:cubicBezTo>
                  <a:cubicBezTo>
                    <a:pt x="785" y="562"/>
                    <a:pt x="764" y="573"/>
                    <a:pt x="754" y="594"/>
                  </a:cubicBezTo>
                  <a:cubicBezTo>
                    <a:pt x="733" y="625"/>
                    <a:pt x="733" y="656"/>
                    <a:pt x="733" y="698"/>
                  </a:cubicBezTo>
                  <a:cubicBezTo>
                    <a:pt x="754" y="781"/>
                    <a:pt x="837" y="823"/>
                    <a:pt x="920" y="833"/>
                  </a:cubicBezTo>
                  <a:cubicBezTo>
                    <a:pt x="973" y="833"/>
                    <a:pt x="1025" y="812"/>
                    <a:pt x="1077" y="812"/>
                  </a:cubicBezTo>
                  <a:cubicBezTo>
                    <a:pt x="1129" y="812"/>
                    <a:pt x="1181" y="844"/>
                    <a:pt x="1212" y="875"/>
                  </a:cubicBezTo>
                  <a:cubicBezTo>
                    <a:pt x="1358" y="1000"/>
                    <a:pt x="1473" y="1177"/>
                    <a:pt x="1535" y="1364"/>
                  </a:cubicBezTo>
                  <a:cubicBezTo>
                    <a:pt x="1556" y="1406"/>
                    <a:pt x="1566" y="1458"/>
                    <a:pt x="1577" y="1500"/>
                  </a:cubicBezTo>
                  <a:cubicBezTo>
                    <a:pt x="1587" y="1552"/>
                    <a:pt x="1598" y="1604"/>
                    <a:pt x="1618" y="1656"/>
                  </a:cubicBezTo>
                  <a:cubicBezTo>
                    <a:pt x="1670" y="1739"/>
                    <a:pt x="1743" y="1802"/>
                    <a:pt x="1785" y="1885"/>
                  </a:cubicBezTo>
                  <a:cubicBezTo>
                    <a:pt x="1827" y="1958"/>
                    <a:pt x="1827" y="2052"/>
                    <a:pt x="1848" y="2135"/>
                  </a:cubicBezTo>
                  <a:cubicBezTo>
                    <a:pt x="1858" y="2177"/>
                    <a:pt x="1868" y="2219"/>
                    <a:pt x="1889" y="2250"/>
                  </a:cubicBezTo>
                  <a:cubicBezTo>
                    <a:pt x="1920" y="2292"/>
                    <a:pt x="1952" y="2323"/>
                    <a:pt x="1983" y="2344"/>
                  </a:cubicBezTo>
                  <a:cubicBezTo>
                    <a:pt x="2066" y="2385"/>
                    <a:pt x="2150" y="2396"/>
                    <a:pt x="2223" y="2448"/>
                  </a:cubicBezTo>
                  <a:cubicBezTo>
                    <a:pt x="2275" y="2489"/>
                    <a:pt x="2327" y="2552"/>
                    <a:pt x="2358" y="2614"/>
                  </a:cubicBezTo>
                  <a:cubicBezTo>
                    <a:pt x="2441" y="2750"/>
                    <a:pt x="2483" y="2896"/>
                    <a:pt x="2556" y="3031"/>
                  </a:cubicBezTo>
                  <a:cubicBezTo>
                    <a:pt x="2577" y="3073"/>
                    <a:pt x="2587" y="3104"/>
                    <a:pt x="2618" y="3135"/>
                  </a:cubicBezTo>
                  <a:cubicBezTo>
                    <a:pt x="2629" y="3146"/>
                    <a:pt x="2639" y="3167"/>
                    <a:pt x="2650" y="3177"/>
                  </a:cubicBezTo>
                  <a:cubicBezTo>
                    <a:pt x="2650" y="3187"/>
                    <a:pt x="2660" y="3187"/>
                    <a:pt x="2660" y="3198"/>
                  </a:cubicBezTo>
                  <a:cubicBezTo>
                    <a:pt x="2670" y="3208"/>
                    <a:pt x="2681" y="3219"/>
                    <a:pt x="2691" y="3219"/>
                  </a:cubicBezTo>
                  <a:cubicBezTo>
                    <a:pt x="2743" y="3219"/>
                    <a:pt x="2785" y="3187"/>
                    <a:pt x="2816" y="3156"/>
                  </a:cubicBezTo>
                  <a:cubicBezTo>
                    <a:pt x="2848" y="3135"/>
                    <a:pt x="2879" y="3114"/>
                    <a:pt x="2910" y="3114"/>
                  </a:cubicBezTo>
                  <a:cubicBezTo>
                    <a:pt x="2941" y="3114"/>
                    <a:pt x="2973" y="3114"/>
                    <a:pt x="2983" y="3146"/>
                  </a:cubicBezTo>
                  <a:cubicBezTo>
                    <a:pt x="2983" y="3177"/>
                    <a:pt x="3025" y="3167"/>
                    <a:pt x="3014" y="3135"/>
                  </a:cubicBezTo>
                  <a:cubicBezTo>
                    <a:pt x="3004" y="3073"/>
                    <a:pt x="2931" y="3062"/>
                    <a:pt x="2879" y="3083"/>
                  </a:cubicBezTo>
                  <a:cubicBezTo>
                    <a:pt x="2806" y="3104"/>
                    <a:pt x="2764" y="3177"/>
                    <a:pt x="2691" y="3177"/>
                  </a:cubicBezTo>
                  <a:lnTo>
                    <a:pt x="2702" y="3177"/>
                  </a:lnTo>
                  <a:cubicBezTo>
                    <a:pt x="2608" y="3073"/>
                    <a:pt x="2556" y="2937"/>
                    <a:pt x="2504" y="2812"/>
                  </a:cubicBezTo>
                  <a:cubicBezTo>
                    <a:pt x="2441" y="2687"/>
                    <a:pt x="2389" y="2552"/>
                    <a:pt x="2295" y="2458"/>
                  </a:cubicBezTo>
                  <a:cubicBezTo>
                    <a:pt x="2233" y="2406"/>
                    <a:pt x="2170" y="2385"/>
                    <a:pt x="2098" y="2354"/>
                  </a:cubicBezTo>
                  <a:cubicBezTo>
                    <a:pt x="2066" y="2344"/>
                    <a:pt x="2025" y="2323"/>
                    <a:pt x="1993" y="2302"/>
                  </a:cubicBezTo>
                  <a:cubicBezTo>
                    <a:pt x="1952" y="2281"/>
                    <a:pt x="1931" y="2250"/>
                    <a:pt x="1910" y="2219"/>
                  </a:cubicBezTo>
                  <a:cubicBezTo>
                    <a:pt x="1879" y="2146"/>
                    <a:pt x="1868" y="2062"/>
                    <a:pt x="1858" y="1989"/>
                  </a:cubicBezTo>
                  <a:cubicBezTo>
                    <a:pt x="1848" y="1948"/>
                    <a:pt x="1837" y="1917"/>
                    <a:pt x="1827" y="1875"/>
                  </a:cubicBezTo>
                  <a:cubicBezTo>
                    <a:pt x="1806" y="1844"/>
                    <a:pt x="1775" y="1802"/>
                    <a:pt x="1754" y="1771"/>
                  </a:cubicBezTo>
                  <a:cubicBezTo>
                    <a:pt x="1723" y="1739"/>
                    <a:pt x="1691" y="1708"/>
                    <a:pt x="1670" y="1667"/>
                  </a:cubicBezTo>
                  <a:cubicBezTo>
                    <a:pt x="1639" y="1635"/>
                    <a:pt x="1629" y="1583"/>
                    <a:pt x="1618" y="1542"/>
                  </a:cubicBezTo>
                  <a:cubicBezTo>
                    <a:pt x="1608" y="1500"/>
                    <a:pt x="1598" y="1448"/>
                    <a:pt x="1587" y="1406"/>
                  </a:cubicBezTo>
                  <a:cubicBezTo>
                    <a:pt x="1566" y="1364"/>
                    <a:pt x="1556" y="1323"/>
                    <a:pt x="1535" y="1281"/>
                  </a:cubicBezTo>
                  <a:cubicBezTo>
                    <a:pt x="1473" y="1114"/>
                    <a:pt x="1368" y="969"/>
                    <a:pt x="1233" y="854"/>
                  </a:cubicBezTo>
                  <a:cubicBezTo>
                    <a:pt x="1202" y="823"/>
                    <a:pt x="1170" y="802"/>
                    <a:pt x="1118" y="792"/>
                  </a:cubicBezTo>
                  <a:cubicBezTo>
                    <a:pt x="1077" y="781"/>
                    <a:pt x="1025" y="792"/>
                    <a:pt x="973" y="802"/>
                  </a:cubicBezTo>
                  <a:cubicBezTo>
                    <a:pt x="900" y="812"/>
                    <a:pt x="806" y="792"/>
                    <a:pt x="775" y="708"/>
                  </a:cubicBezTo>
                  <a:cubicBezTo>
                    <a:pt x="764" y="677"/>
                    <a:pt x="764" y="646"/>
                    <a:pt x="775" y="614"/>
                  </a:cubicBezTo>
                  <a:cubicBezTo>
                    <a:pt x="795" y="583"/>
                    <a:pt x="837" y="573"/>
                    <a:pt x="868" y="552"/>
                  </a:cubicBezTo>
                  <a:cubicBezTo>
                    <a:pt x="931" y="479"/>
                    <a:pt x="848" y="406"/>
                    <a:pt x="795" y="364"/>
                  </a:cubicBezTo>
                  <a:cubicBezTo>
                    <a:pt x="712" y="312"/>
                    <a:pt x="629" y="260"/>
                    <a:pt x="535" y="229"/>
                  </a:cubicBezTo>
                  <a:cubicBezTo>
                    <a:pt x="493" y="219"/>
                    <a:pt x="452" y="208"/>
                    <a:pt x="400" y="208"/>
                  </a:cubicBezTo>
                  <a:cubicBezTo>
                    <a:pt x="358" y="208"/>
                    <a:pt x="306" y="219"/>
                    <a:pt x="264" y="229"/>
                  </a:cubicBezTo>
                  <a:cubicBezTo>
                    <a:pt x="212" y="250"/>
                    <a:pt x="160" y="260"/>
                    <a:pt x="118" y="250"/>
                  </a:cubicBezTo>
                  <a:cubicBezTo>
                    <a:pt x="87" y="250"/>
                    <a:pt x="56" y="219"/>
                    <a:pt x="45" y="198"/>
                  </a:cubicBezTo>
                  <a:cubicBezTo>
                    <a:pt x="25" y="167"/>
                    <a:pt x="25" y="135"/>
                    <a:pt x="45" y="114"/>
                  </a:cubicBezTo>
                  <a:cubicBezTo>
                    <a:pt x="77" y="94"/>
                    <a:pt x="118" y="104"/>
                    <a:pt x="150" y="104"/>
                  </a:cubicBezTo>
                  <a:cubicBezTo>
                    <a:pt x="181" y="114"/>
                    <a:pt x="212" y="114"/>
                    <a:pt x="243" y="94"/>
                  </a:cubicBezTo>
                  <a:cubicBezTo>
                    <a:pt x="254" y="94"/>
                    <a:pt x="254" y="94"/>
                    <a:pt x="254" y="83"/>
                  </a:cubicBezTo>
                  <a:cubicBezTo>
                    <a:pt x="233" y="52"/>
                    <a:pt x="212" y="21"/>
                    <a:pt x="170" y="0"/>
                  </a:cubicBezTo>
                  <a:cubicBezTo>
                    <a:pt x="170" y="0"/>
                    <a:pt x="160" y="0"/>
                    <a:pt x="170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46"/>
            <p:cNvSpPr/>
            <p:nvPr/>
          </p:nvSpPr>
          <p:spPr>
            <a:xfrm>
              <a:off x="602789" y="2178212"/>
              <a:ext cx="2429654" cy="1991940"/>
            </a:xfrm>
            <a:custGeom>
              <a:rect b="b" l="l" r="r" t="t"/>
              <a:pathLst>
                <a:path extrusionOk="0" h="8155" w="9947">
                  <a:moveTo>
                    <a:pt x="354" y="2749"/>
                  </a:moveTo>
                  <a:lnTo>
                    <a:pt x="354" y="2749"/>
                  </a:lnTo>
                  <a:cubicBezTo>
                    <a:pt x="0" y="3093"/>
                    <a:pt x="0" y="3093"/>
                    <a:pt x="0" y="3093"/>
                  </a:cubicBezTo>
                  <a:cubicBezTo>
                    <a:pt x="1427" y="5936"/>
                    <a:pt x="1427" y="5936"/>
                    <a:pt x="1427" y="5936"/>
                  </a:cubicBezTo>
                  <a:cubicBezTo>
                    <a:pt x="2417" y="8155"/>
                    <a:pt x="2417" y="8155"/>
                    <a:pt x="2417" y="8155"/>
                  </a:cubicBezTo>
                  <a:cubicBezTo>
                    <a:pt x="2417" y="8155"/>
                    <a:pt x="5469" y="6759"/>
                    <a:pt x="5771" y="6739"/>
                  </a:cubicBezTo>
                  <a:cubicBezTo>
                    <a:pt x="6073" y="6718"/>
                    <a:pt x="6146" y="6718"/>
                    <a:pt x="6146" y="6718"/>
                  </a:cubicBezTo>
                  <a:cubicBezTo>
                    <a:pt x="6146" y="6718"/>
                    <a:pt x="6344" y="6530"/>
                    <a:pt x="6552" y="6457"/>
                  </a:cubicBezTo>
                  <a:cubicBezTo>
                    <a:pt x="6761" y="6395"/>
                    <a:pt x="9114" y="5676"/>
                    <a:pt x="9510" y="5593"/>
                  </a:cubicBezTo>
                  <a:cubicBezTo>
                    <a:pt x="9905" y="5520"/>
                    <a:pt x="9947" y="5509"/>
                    <a:pt x="9947" y="5509"/>
                  </a:cubicBezTo>
                  <a:cubicBezTo>
                    <a:pt x="9947" y="5509"/>
                    <a:pt x="9270" y="3051"/>
                    <a:pt x="9176" y="2353"/>
                  </a:cubicBezTo>
                  <a:cubicBezTo>
                    <a:pt x="9083" y="1667"/>
                    <a:pt x="8739" y="115"/>
                    <a:pt x="8676" y="73"/>
                  </a:cubicBezTo>
                  <a:cubicBezTo>
                    <a:pt x="8624" y="21"/>
                    <a:pt x="8187" y="0"/>
                    <a:pt x="8187" y="0"/>
                  </a:cubicBezTo>
                  <a:lnTo>
                    <a:pt x="354" y="2749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46"/>
            <p:cNvSpPr/>
            <p:nvPr/>
          </p:nvSpPr>
          <p:spPr>
            <a:xfrm>
              <a:off x="656282" y="2095896"/>
              <a:ext cx="2259161" cy="1919151"/>
            </a:xfrm>
            <a:custGeom>
              <a:rect b="b" l="l" r="r" t="t"/>
              <a:pathLst>
                <a:path extrusionOk="0" h="7857" w="9249">
                  <a:moveTo>
                    <a:pt x="3854" y="1285"/>
                  </a:moveTo>
                  <a:lnTo>
                    <a:pt x="3854" y="1285"/>
                  </a:lnTo>
                  <a:cubicBezTo>
                    <a:pt x="3198" y="1233"/>
                    <a:pt x="2479" y="1285"/>
                    <a:pt x="1948" y="1504"/>
                  </a:cubicBezTo>
                  <a:cubicBezTo>
                    <a:pt x="1417" y="1733"/>
                    <a:pt x="917" y="2004"/>
                    <a:pt x="729" y="2149"/>
                  </a:cubicBezTo>
                  <a:cubicBezTo>
                    <a:pt x="552" y="2306"/>
                    <a:pt x="0" y="2888"/>
                    <a:pt x="0" y="2888"/>
                  </a:cubicBezTo>
                  <a:cubicBezTo>
                    <a:pt x="1333" y="5482"/>
                    <a:pt x="1333" y="5482"/>
                    <a:pt x="1333" y="5482"/>
                  </a:cubicBezTo>
                  <a:cubicBezTo>
                    <a:pt x="1875" y="6669"/>
                    <a:pt x="1875" y="6669"/>
                    <a:pt x="1875" y="6669"/>
                  </a:cubicBezTo>
                  <a:cubicBezTo>
                    <a:pt x="2323" y="7857"/>
                    <a:pt x="2323" y="7857"/>
                    <a:pt x="2323" y="7857"/>
                  </a:cubicBezTo>
                  <a:cubicBezTo>
                    <a:pt x="2323" y="7857"/>
                    <a:pt x="2615" y="7492"/>
                    <a:pt x="3021" y="7263"/>
                  </a:cubicBezTo>
                  <a:cubicBezTo>
                    <a:pt x="3427" y="7034"/>
                    <a:pt x="4792" y="6534"/>
                    <a:pt x="4792" y="6534"/>
                  </a:cubicBezTo>
                  <a:cubicBezTo>
                    <a:pt x="5698" y="6409"/>
                    <a:pt x="5698" y="6409"/>
                    <a:pt x="5698" y="6409"/>
                  </a:cubicBezTo>
                  <a:cubicBezTo>
                    <a:pt x="5698" y="6409"/>
                    <a:pt x="6448" y="6013"/>
                    <a:pt x="6957" y="5805"/>
                  </a:cubicBezTo>
                  <a:cubicBezTo>
                    <a:pt x="7457" y="5607"/>
                    <a:pt x="8176" y="5471"/>
                    <a:pt x="8176" y="5471"/>
                  </a:cubicBezTo>
                  <a:cubicBezTo>
                    <a:pt x="8176" y="5471"/>
                    <a:pt x="8728" y="5398"/>
                    <a:pt x="8905" y="5409"/>
                  </a:cubicBezTo>
                  <a:cubicBezTo>
                    <a:pt x="9072" y="5419"/>
                    <a:pt x="9249" y="5461"/>
                    <a:pt x="9249" y="5461"/>
                  </a:cubicBezTo>
                  <a:cubicBezTo>
                    <a:pt x="8791" y="3940"/>
                    <a:pt x="8791" y="3940"/>
                    <a:pt x="8791" y="3940"/>
                  </a:cubicBezTo>
                  <a:cubicBezTo>
                    <a:pt x="8291" y="1879"/>
                    <a:pt x="8291" y="1879"/>
                    <a:pt x="8291" y="1879"/>
                  </a:cubicBezTo>
                  <a:cubicBezTo>
                    <a:pt x="7905" y="108"/>
                    <a:pt x="7905" y="108"/>
                    <a:pt x="7905" y="108"/>
                  </a:cubicBezTo>
                  <a:cubicBezTo>
                    <a:pt x="6957" y="-90"/>
                    <a:pt x="6177" y="-7"/>
                    <a:pt x="5448" y="285"/>
                  </a:cubicBezTo>
                  <a:cubicBezTo>
                    <a:pt x="4708" y="577"/>
                    <a:pt x="3854" y="1285"/>
                    <a:pt x="3854" y="1285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46"/>
            <p:cNvSpPr/>
            <p:nvPr/>
          </p:nvSpPr>
          <p:spPr>
            <a:xfrm>
              <a:off x="1226146" y="3419310"/>
              <a:ext cx="1702004" cy="651686"/>
            </a:xfrm>
            <a:custGeom>
              <a:rect b="b" l="l" r="r" t="t"/>
              <a:pathLst>
                <a:path extrusionOk="0" h="2668" w="6968">
                  <a:moveTo>
                    <a:pt x="0" y="2470"/>
                  </a:moveTo>
                  <a:lnTo>
                    <a:pt x="0" y="2470"/>
                  </a:lnTo>
                  <a:cubicBezTo>
                    <a:pt x="32" y="2491"/>
                    <a:pt x="94" y="2668"/>
                    <a:pt x="94" y="2668"/>
                  </a:cubicBezTo>
                  <a:cubicBezTo>
                    <a:pt x="1646" y="1897"/>
                    <a:pt x="1646" y="1897"/>
                    <a:pt x="1646" y="1897"/>
                  </a:cubicBezTo>
                  <a:lnTo>
                    <a:pt x="3427" y="1230"/>
                  </a:lnTo>
                  <a:cubicBezTo>
                    <a:pt x="3584" y="1178"/>
                    <a:pt x="6374" y="251"/>
                    <a:pt x="6968" y="251"/>
                  </a:cubicBezTo>
                  <a:cubicBezTo>
                    <a:pt x="6853" y="33"/>
                    <a:pt x="6853" y="33"/>
                    <a:pt x="6853" y="33"/>
                  </a:cubicBezTo>
                  <a:cubicBezTo>
                    <a:pt x="5999" y="-124"/>
                    <a:pt x="4812" y="324"/>
                    <a:pt x="4500" y="439"/>
                  </a:cubicBezTo>
                  <a:cubicBezTo>
                    <a:pt x="4188" y="543"/>
                    <a:pt x="3615" y="741"/>
                    <a:pt x="3521" y="835"/>
                  </a:cubicBezTo>
                  <a:cubicBezTo>
                    <a:pt x="3427" y="928"/>
                    <a:pt x="3334" y="1012"/>
                    <a:pt x="3334" y="1012"/>
                  </a:cubicBezTo>
                  <a:cubicBezTo>
                    <a:pt x="3334" y="1012"/>
                    <a:pt x="3271" y="897"/>
                    <a:pt x="2302" y="1199"/>
                  </a:cubicBezTo>
                  <a:cubicBezTo>
                    <a:pt x="1344" y="1501"/>
                    <a:pt x="854" y="1730"/>
                    <a:pt x="604" y="1918"/>
                  </a:cubicBezTo>
                  <a:cubicBezTo>
                    <a:pt x="344" y="2116"/>
                    <a:pt x="0" y="2470"/>
                    <a:pt x="0" y="247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46"/>
            <p:cNvSpPr/>
            <p:nvPr/>
          </p:nvSpPr>
          <p:spPr>
            <a:xfrm>
              <a:off x="656282" y="2398293"/>
              <a:ext cx="950904" cy="410601"/>
            </a:xfrm>
            <a:custGeom>
              <a:rect b="b" l="l" r="r" t="t"/>
              <a:pathLst>
                <a:path extrusionOk="0" h="1681" w="3893">
                  <a:moveTo>
                    <a:pt x="10" y="1681"/>
                  </a:moveTo>
                  <a:lnTo>
                    <a:pt x="10" y="1681"/>
                  </a:lnTo>
                  <a:cubicBezTo>
                    <a:pt x="167" y="1452"/>
                    <a:pt x="354" y="1245"/>
                    <a:pt x="573" y="1068"/>
                  </a:cubicBezTo>
                  <a:cubicBezTo>
                    <a:pt x="792" y="880"/>
                    <a:pt x="1031" y="724"/>
                    <a:pt x="1281" y="578"/>
                  </a:cubicBezTo>
                  <a:cubicBezTo>
                    <a:pt x="1542" y="443"/>
                    <a:pt x="1812" y="328"/>
                    <a:pt x="2094" y="245"/>
                  </a:cubicBezTo>
                  <a:cubicBezTo>
                    <a:pt x="2365" y="161"/>
                    <a:pt x="2656" y="99"/>
                    <a:pt x="2948" y="68"/>
                  </a:cubicBezTo>
                  <a:cubicBezTo>
                    <a:pt x="3219" y="36"/>
                    <a:pt x="3500" y="36"/>
                    <a:pt x="3781" y="68"/>
                  </a:cubicBezTo>
                  <a:cubicBezTo>
                    <a:pt x="3802" y="68"/>
                    <a:pt x="3812" y="78"/>
                    <a:pt x="3833" y="78"/>
                  </a:cubicBezTo>
                  <a:cubicBezTo>
                    <a:pt x="3844" y="78"/>
                    <a:pt x="3865" y="78"/>
                    <a:pt x="3885" y="68"/>
                  </a:cubicBezTo>
                  <a:cubicBezTo>
                    <a:pt x="3896" y="68"/>
                    <a:pt x="3896" y="47"/>
                    <a:pt x="3885" y="47"/>
                  </a:cubicBezTo>
                  <a:cubicBezTo>
                    <a:pt x="3865" y="36"/>
                    <a:pt x="3854" y="36"/>
                    <a:pt x="3833" y="26"/>
                  </a:cubicBezTo>
                  <a:cubicBezTo>
                    <a:pt x="3812" y="26"/>
                    <a:pt x="3802" y="26"/>
                    <a:pt x="3781" y="26"/>
                  </a:cubicBezTo>
                  <a:cubicBezTo>
                    <a:pt x="3750" y="16"/>
                    <a:pt x="3708" y="16"/>
                    <a:pt x="3677" y="16"/>
                  </a:cubicBezTo>
                  <a:cubicBezTo>
                    <a:pt x="3604" y="5"/>
                    <a:pt x="3542" y="5"/>
                    <a:pt x="3469" y="5"/>
                  </a:cubicBezTo>
                  <a:cubicBezTo>
                    <a:pt x="3323" y="-5"/>
                    <a:pt x="3187" y="5"/>
                    <a:pt x="3042" y="16"/>
                  </a:cubicBezTo>
                  <a:cubicBezTo>
                    <a:pt x="2750" y="36"/>
                    <a:pt x="2458" y="89"/>
                    <a:pt x="2177" y="172"/>
                  </a:cubicBezTo>
                  <a:cubicBezTo>
                    <a:pt x="1896" y="255"/>
                    <a:pt x="1615" y="370"/>
                    <a:pt x="1354" y="505"/>
                  </a:cubicBezTo>
                  <a:cubicBezTo>
                    <a:pt x="1094" y="641"/>
                    <a:pt x="854" y="797"/>
                    <a:pt x="625" y="984"/>
                  </a:cubicBezTo>
                  <a:cubicBezTo>
                    <a:pt x="417" y="1161"/>
                    <a:pt x="219" y="1358"/>
                    <a:pt x="62" y="1588"/>
                  </a:cubicBezTo>
                  <a:cubicBezTo>
                    <a:pt x="42" y="1619"/>
                    <a:pt x="21" y="1650"/>
                    <a:pt x="0" y="1681"/>
                  </a:cubicBezTo>
                  <a:lnTo>
                    <a:pt x="10" y="168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46"/>
            <p:cNvSpPr/>
            <p:nvPr/>
          </p:nvSpPr>
          <p:spPr>
            <a:xfrm>
              <a:off x="1220528" y="3656244"/>
              <a:ext cx="822423" cy="371031"/>
            </a:xfrm>
            <a:custGeom>
              <a:rect b="b" l="l" r="r" t="t"/>
              <a:pathLst>
                <a:path extrusionOk="0" h="1519" w="3367">
                  <a:moveTo>
                    <a:pt x="3367" y="42"/>
                  </a:moveTo>
                  <a:lnTo>
                    <a:pt x="3367" y="42"/>
                  </a:lnTo>
                  <a:cubicBezTo>
                    <a:pt x="3346" y="31"/>
                    <a:pt x="3325" y="21"/>
                    <a:pt x="3305" y="10"/>
                  </a:cubicBezTo>
                  <a:cubicBezTo>
                    <a:pt x="3273" y="10"/>
                    <a:pt x="3242" y="0"/>
                    <a:pt x="3221" y="0"/>
                  </a:cubicBezTo>
                  <a:cubicBezTo>
                    <a:pt x="3159" y="0"/>
                    <a:pt x="3107" y="0"/>
                    <a:pt x="3044" y="10"/>
                  </a:cubicBezTo>
                  <a:cubicBezTo>
                    <a:pt x="2930" y="31"/>
                    <a:pt x="2825" y="63"/>
                    <a:pt x="2711" y="94"/>
                  </a:cubicBezTo>
                  <a:cubicBezTo>
                    <a:pt x="2471" y="167"/>
                    <a:pt x="2232" y="250"/>
                    <a:pt x="1992" y="323"/>
                  </a:cubicBezTo>
                  <a:cubicBezTo>
                    <a:pt x="1752" y="406"/>
                    <a:pt x="1523" y="500"/>
                    <a:pt x="1294" y="604"/>
                  </a:cubicBezTo>
                  <a:cubicBezTo>
                    <a:pt x="1065" y="698"/>
                    <a:pt x="836" y="813"/>
                    <a:pt x="627" y="948"/>
                  </a:cubicBezTo>
                  <a:cubicBezTo>
                    <a:pt x="419" y="1073"/>
                    <a:pt x="221" y="1229"/>
                    <a:pt x="55" y="1417"/>
                  </a:cubicBezTo>
                  <a:cubicBezTo>
                    <a:pt x="44" y="1438"/>
                    <a:pt x="23" y="1469"/>
                    <a:pt x="2" y="1490"/>
                  </a:cubicBezTo>
                  <a:cubicBezTo>
                    <a:pt x="-8" y="1510"/>
                    <a:pt x="23" y="1531"/>
                    <a:pt x="34" y="1510"/>
                  </a:cubicBezTo>
                  <a:cubicBezTo>
                    <a:pt x="75" y="1469"/>
                    <a:pt x="117" y="1417"/>
                    <a:pt x="159" y="1375"/>
                  </a:cubicBezTo>
                  <a:cubicBezTo>
                    <a:pt x="200" y="1333"/>
                    <a:pt x="242" y="1281"/>
                    <a:pt x="284" y="1250"/>
                  </a:cubicBezTo>
                  <a:cubicBezTo>
                    <a:pt x="377" y="1167"/>
                    <a:pt x="482" y="1094"/>
                    <a:pt x="575" y="1031"/>
                  </a:cubicBezTo>
                  <a:cubicBezTo>
                    <a:pt x="784" y="896"/>
                    <a:pt x="1002" y="781"/>
                    <a:pt x="1221" y="677"/>
                  </a:cubicBezTo>
                  <a:cubicBezTo>
                    <a:pt x="1450" y="573"/>
                    <a:pt x="1680" y="479"/>
                    <a:pt x="1919" y="396"/>
                  </a:cubicBezTo>
                  <a:cubicBezTo>
                    <a:pt x="2148" y="313"/>
                    <a:pt x="2377" y="240"/>
                    <a:pt x="2617" y="167"/>
                  </a:cubicBezTo>
                  <a:cubicBezTo>
                    <a:pt x="2732" y="125"/>
                    <a:pt x="2836" y="94"/>
                    <a:pt x="2950" y="63"/>
                  </a:cubicBezTo>
                  <a:cubicBezTo>
                    <a:pt x="3065" y="42"/>
                    <a:pt x="3180" y="21"/>
                    <a:pt x="3294" y="42"/>
                  </a:cubicBezTo>
                  <a:cubicBezTo>
                    <a:pt x="3315" y="42"/>
                    <a:pt x="3346" y="42"/>
                    <a:pt x="3367" y="52"/>
                  </a:cubicBezTo>
                  <a:lnTo>
                    <a:pt x="3367" y="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46"/>
            <p:cNvSpPr/>
            <p:nvPr/>
          </p:nvSpPr>
          <p:spPr>
            <a:xfrm>
              <a:off x="663854" y="2796196"/>
              <a:ext cx="570347" cy="1244505"/>
            </a:xfrm>
            <a:custGeom>
              <a:rect b="b" l="l" r="r" t="t"/>
              <a:pathLst>
                <a:path extrusionOk="0" h="5095" w="2335">
                  <a:moveTo>
                    <a:pt x="0" y="0"/>
                  </a:moveTo>
                  <a:lnTo>
                    <a:pt x="0" y="0"/>
                  </a:lnTo>
                  <a:cubicBezTo>
                    <a:pt x="31" y="84"/>
                    <a:pt x="73" y="167"/>
                    <a:pt x="115" y="240"/>
                  </a:cubicBezTo>
                  <a:cubicBezTo>
                    <a:pt x="156" y="323"/>
                    <a:pt x="198" y="406"/>
                    <a:pt x="240" y="490"/>
                  </a:cubicBezTo>
                  <a:cubicBezTo>
                    <a:pt x="313" y="656"/>
                    <a:pt x="396" y="813"/>
                    <a:pt x="479" y="979"/>
                  </a:cubicBezTo>
                  <a:cubicBezTo>
                    <a:pt x="646" y="1302"/>
                    <a:pt x="802" y="1636"/>
                    <a:pt x="969" y="1959"/>
                  </a:cubicBezTo>
                  <a:cubicBezTo>
                    <a:pt x="1125" y="2281"/>
                    <a:pt x="1302" y="2604"/>
                    <a:pt x="1448" y="2938"/>
                  </a:cubicBezTo>
                  <a:cubicBezTo>
                    <a:pt x="1604" y="3261"/>
                    <a:pt x="1729" y="3594"/>
                    <a:pt x="1854" y="3927"/>
                  </a:cubicBezTo>
                  <a:cubicBezTo>
                    <a:pt x="1979" y="4271"/>
                    <a:pt x="2115" y="4615"/>
                    <a:pt x="2240" y="4948"/>
                  </a:cubicBezTo>
                  <a:cubicBezTo>
                    <a:pt x="2261" y="5000"/>
                    <a:pt x="2281" y="5042"/>
                    <a:pt x="2292" y="5084"/>
                  </a:cubicBezTo>
                  <a:cubicBezTo>
                    <a:pt x="2302" y="5104"/>
                    <a:pt x="2344" y="5094"/>
                    <a:pt x="2334" y="5073"/>
                  </a:cubicBezTo>
                  <a:cubicBezTo>
                    <a:pt x="2323" y="5042"/>
                    <a:pt x="2313" y="5011"/>
                    <a:pt x="2302" y="4990"/>
                  </a:cubicBezTo>
                  <a:cubicBezTo>
                    <a:pt x="2292" y="4979"/>
                    <a:pt x="2281" y="4979"/>
                    <a:pt x="2281" y="4990"/>
                  </a:cubicBezTo>
                  <a:cubicBezTo>
                    <a:pt x="2281" y="5021"/>
                    <a:pt x="2292" y="5052"/>
                    <a:pt x="2292" y="5084"/>
                  </a:cubicBezTo>
                  <a:cubicBezTo>
                    <a:pt x="2302" y="5073"/>
                    <a:pt x="2323" y="5073"/>
                    <a:pt x="2334" y="5073"/>
                  </a:cubicBezTo>
                  <a:cubicBezTo>
                    <a:pt x="2302" y="4979"/>
                    <a:pt x="2271" y="4896"/>
                    <a:pt x="2240" y="4813"/>
                  </a:cubicBezTo>
                  <a:cubicBezTo>
                    <a:pt x="2209" y="4729"/>
                    <a:pt x="2167" y="4646"/>
                    <a:pt x="2136" y="4552"/>
                  </a:cubicBezTo>
                  <a:cubicBezTo>
                    <a:pt x="2073" y="4386"/>
                    <a:pt x="2011" y="4209"/>
                    <a:pt x="1938" y="4042"/>
                  </a:cubicBezTo>
                  <a:cubicBezTo>
                    <a:pt x="1813" y="3709"/>
                    <a:pt x="1698" y="3365"/>
                    <a:pt x="1542" y="3042"/>
                  </a:cubicBezTo>
                  <a:cubicBezTo>
                    <a:pt x="1396" y="2719"/>
                    <a:pt x="1229" y="2396"/>
                    <a:pt x="1073" y="2073"/>
                  </a:cubicBezTo>
                  <a:cubicBezTo>
                    <a:pt x="906" y="1750"/>
                    <a:pt x="740" y="1427"/>
                    <a:pt x="573" y="1094"/>
                  </a:cubicBezTo>
                  <a:cubicBezTo>
                    <a:pt x="406" y="771"/>
                    <a:pt x="250" y="438"/>
                    <a:pt x="73" y="115"/>
                  </a:cubicBezTo>
                  <a:cubicBezTo>
                    <a:pt x="52" y="73"/>
                    <a:pt x="31" y="42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46"/>
            <p:cNvSpPr/>
            <p:nvPr/>
          </p:nvSpPr>
          <p:spPr>
            <a:xfrm>
              <a:off x="601079" y="2849690"/>
              <a:ext cx="592330" cy="1309966"/>
            </a:xfrm>
            <a:custGeom>
              <a:rect b="b" l="l" r="r" t="t"/>
              <a:pathLst>
                <a:path extrusionOk="0" h="5363" w="2425">
                  <a:moveTo>
                    <a:pt x="361" y="0"/>
                  </a:moveTo>
                  <a:lnTo>
                    <a:pt x="361" y="0"/>
                  </a:lnTo>
                  <a:cubicBezTo>
                    <a:pt x="268" y="52"/>
                    <a:pt x="195" y="125"/>
                    <a:pt x="111" y="187"/>
                  </a:cubicBezTo>
                  <a:cubicBezTo>
                    <a:pt x="80" y="219"/>
                    <a:pt x="38" y="240"/>
                    <a:pt x="18" y="281"/>
                  </a:cubicBezTo>
                  <a:cubicBezTo>
                    <a:pt x="-3" y="323"/>
                    <a:pt x="-3" y="365"/>
                    <a:pt x="7" y="396"/>
                  </a:cubicBezTo>
                  <a:cubicBezTo>
                    <a:pt x="28" y="448"/>
                    <a:pt x="49" y="490"/>
                    <a:pt x="70" y="531"/>
                  </a:cubicBezTo>
                  <a:cubicBezTo>
                    <a:pt x="91" y="573"/>
                    <a:pt x="111" y="625"/>
                    <a:pt x="132" y="667"/>
                  </a:cubicBezTo>
                  <a:cubicBezTo>
                    <a:pt x="174" y="750"/>
                    <a:pt x="216" y="844"/>
                    <a:pt x="257" y="937"/>
                  </a:cubicBezTo>
                  <a:cubicBezTo>
                    <a:pt x="424" y="1292"/>
                    <a:pt x="601" y="1646"/>
                    <a:pt x="788" y="2000"/>
                  </a:cubicBezTo>
                  <a:cubicBezTo>
                    <a:pt x="976" y="2344"/>
                    <a:pt x="1153" y="2698"/>
                    <a:pt x="1341" y="3052"/>
                  </a:cubicBezTo>
                  <a:cubicBezTo>
                    <a:pt x="1518" y="3406"/>
                    <a:pt x="1695" y="3750"/>
                    <a:pt x="1872" y="4115"/>
                  </a:cubicBezTo>
                  <a:cubicBezTo>
                    <a:pt x="2038" y="4469"/>
                    <a:pt x="2195" y="4833"/>
                    <a:pt x="2330" y="5208"/>
                  </a:cubicBezTo>
                  <a:cubicBezTo>
                    <a:pt x="2351" y="5260"/>
                    <a:pt x="2361" y="5302"/>
                    <a:pt x="2382" y="5344"/>
                  </a:cubicBezTo>
                  <a:cubicBezTo>
                    <a:pt x="2393" y="5375"/>
                    <a:pt x="2434" y="5365"/>
                    <a:pt x="2424" y="5333"/>
                  </a:cubicBezTo>
                  <a:cubicBezTo>
                    <a:pt x="2288" y="4969"/>
                    <a:pt x="2143" y="4615"/>
                    <a:pt x="1986" y="4260"/>
                  </a:cubicBezTo>
                  <a:cubicBezTo>
                    <a:pt x="1820" y="3906"/>
                    <a:pt x="1643" y="3552"/>
                    <a:pt x="1466" y="3208"/>
                  </a:cubicBezTo>
                  <a:cubicBezTo>
                    <a:pt x="1288" y="2854"/>
                    <a:pt x="1111" y="2510"/>
                    <a:pt x="924" y="2167"/>
                  </a:cubicBezTo>
                  <a:cubicBezTo>
                    <a:pt x="747" y="1823"/>
                    <a:pt x="559" y="1479"/>
                    <a:pt x="393" y="1125"/>
                  </a:cubicBezTo>
                  <a:cubicBezTo>
                    <a:pt x="299" y="948"/>
                    <a:pt x="216" y="771"/>
                    <a:pt x="132" y="594"/>
                  </a:cubicBezTo>
                  <a:cubicBezTo>
                    <a:pt x="111" y="552"/>
                    <a:pt x="91" y="510"/>
                    <a:pt x="70" y="458"/>
                  </a:cubicBezTo>
                  <a:cubicBezTo>
                    <a:pt x="59" y="417"/>
                    <a:pt x="18" y="365"/>
                    <a:pt x="38" y="312"/>
                  </a:cubicBezTo>
                  <a:cubicBezTo>
                    <a:pt x="49" y="271"/>
                    <a:pt x="101" y="240"/>
                    <a:pt x="132" y="219"/>
                  </a:cubicBezTo>
                  <a:cubicBezTo>
                    <a:pt x="174" y="177"/>
                    <a:pt x="216" y="146"/>
                    <a:pt x="247" y="115"/>
                  </a:cubicBezTo>
                  <a:cubicBezTo>
                    <a:pt x="288" y="73"/>
                    <a:pt x="330" y="42"/>
                    <a:pt x="36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46"/>
            <p:cNvSpPr/>
            <p:nvPr/>
          </p:nvSpPr>
          <p:spPr>
            <a:xfrm>
              <a:off x="1232741" y="3722439"/>
              <a:ext cx="826576" cy="353688"/>
            </a:xfrm>
            <a:custGeom>
              <a:rect b="b" l="l" r="r" t="t"/>
              <a:pathLst>
                <a:path extrusionOk="0" h="1448" w="3384">
                  <a:moveTo>
                    <a:pt x="15" y="1198"/>
                  </a:moveTo>
                  <a:lnTo>
                    <a:pt x="15" y="1198"/>
                  </a:lnTo>
                  <a:cubicBezTo>
                    <a:pt x="5" y="1208"/>
                    <a:pt x="5" y="1219"/>
                    <a:pt x="5" y="1229"/>
                  </a:cubicBezTo>
                  <a:cubicBezTo>
                    <a:pt x="-6" y="1239"/>
                    <a:pt x="5" y="1250"/>
                    <a:pt x="5" y="1260"/>
                  </a:cubicBezTo>
                  <a:cubicBezTo>
                    <a:pt x="5" y="1281"/>
                    <a:pt x="5" y="1302"/>
                    <a:pt x="5" y="1323"/>
                  </a:cubicBezTo>
                  <a:cubicBezTo>
                    <a:pt x="15" y="1364"/>
                    <a:pt x="36" y="1406"/>
                    <a:pt x="57" y="1437"/>
                  </a:cubicBezTo>
                  <a:cubicBezTo>
                    <a:pt x="57" y="1448"/>
                    <a:pt x="67" y="1448"/>
                    <a:pt x="77" y="1448"/>
                  </a:cubicBezTo>
                  <a:cubicBezTo>
                    <a:pt x="275" y="1333"/>
                    <a:pt x="484" y="1229"/>
                    <a:pt x="692" y="1114"/>
                  </a:cubicBezTo>
                  <a:cubicBezTo>
                    <a:pt x="900" y="1010"/>
                    <a:pt x="1109" y="906"/>
                    <a:pt x="1327" y="812"/>
                  </a:cubicBezTo>
                  <a:cubicBezTo>
                    <a:pt x="1536" y="719"/>
                    <a:pt x="1755" y="625"/>
                    <a:pt x="1973" y="542"/>
                  </a:cubicBezTo>
                  <a:cubicBezTo>
                    <a:pt x="2192" y="448"/>
                    <a:pt x="2411" y="364"/>
                    <a:pt x="2630" y="292"/>
                  </a:cubicBezTo>
                  <a:cubicBezTo>
                    <a:pt x="2848" y="208"/>
                    <a:pt x="3067" y="135"/>
                    <a:pt x="3296" y="62"/>
                  </a:cubicBezTo>
                  <a:cubicBezTo>
                    <a:pt x="3317" y="52"/>
                    <a:pt x="3348" y="42"/>
                    <a:pt x="3369" y="31"/>
                  </a:cubicBezTo>
                  <a:cubicBezTo>
                    <a:pt x="3390" y="31"/>
                    <a:pt x="3390" y="0"/>
                    <a:pt x="3369" y="0"/>
                  </a:cubicBezTo>
                  <a:cubicBezTo>
                    <a:pt x="3307" y="21"/>
                    <a:pt x="3255" y="31"/>
                    <a:pt x="3192" y="52"/>
                  </a:cubicBezTo>
                  <a:cubicBezTo>
                    <a:pt x="3140" y="73"/>
                    <a:pt x="3088" y="83"/>
                    <a:pt x="3025" y="104"/>
                  </a:cubicBezTo>
                  <a:cubicBezTo>
                    <a:pt x="2911" y="146"/>
                    <a:pt x="2807" y="177"/>
                    <a:pt x="2692" y="219"/>
                  </a:cubicBezTo>
                  <a:cubicBezTo>
                    <a:pt x="2473" y="302"/>
                    <a:pt x="2255" y="385"/>
                    <a:pt x="2036" y="469"/>
                  </a:cubicBezTo>
                  <a:cubicBezTo>
                    <a:pt x="1817" y="552"/>
                    <a:pt x="1598" y="646"/>
                    <a:pt x="1390" y="750"/>
                  </a:cubicBezTo>
                  <a:cubicBezTo>
                    <a:pt x="1171" y="844"/>
                    <a:pt x="963" y="937"/>
                    <a:pt x="755" y="1052"/>
                  </a:cubicBezTo>
                  <a:cubicBezTo>
                    <a:pt x="546" y="1156"/>
                    <a:pt x="338" y="1260"/>
                    <a:pt x="130" y="1375"/>
                  </a:cubicBezTo>
                  <a:cubicBezTo>
                    <a:pt x="109" y="1396"/>
                    <a:pt x="88" y="1406"/>
                    <a:pt x="57" y="1427"/>
                  </a:cubicBezTo>
                  <a:cubicBezTo>
                    <a:pt x="67" y="1427"/>
                    <a:pt x="67" y="1427"/>
                    <a:pt x="77" y="1427"/>
                  </a:cubicBezTo>
                  <a:cubicBezTo>
                    <a:pt x="57" y="1396"/>
                    <a:pt x="46" y="1354"/>
                    <a:pt x="36" y="1312"/>
                  </a:cubicBezTo>
                  <a:cubicBezTo>
                    <a:pt x="36" y="1292"/>
                    <a:pt x="25" y="1271"/>
                    <a:pt x="25" y="1260"/>
                  </a:cubicBezTo>
                  <a:cubicBezTo>
                    <a:pt x="25" y="1250"/>
                    <a:pt x="25" y="1239"/>
                    <a:pt x="25" y="1229"/>
                  </a:cubicBezTo>
                  <a:cubicBezTo>
                    <a:pt x="25" y="1219"/>
                    <a:pt x="15" y="1208"/>
                    <a:pt x="15" y="11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46"/>
            <p:cNvSpPr/>
            <p:nvPr/>
          </p:nvSpPr>
          <p:spPr>
            <a:xfrm>
              <a:off x="1193170" y="3811595"/>
              <a:ext cx="915242" cy="358574"/>
            </a:xfrm>
            <a:custGeom>
              <a:rect b="b" l="l" r="r" t="t"/>
              <a:pathLst>
                <a:path extrusionOk="0" h="1468" w="3747">
                  <a:moveTo>
                    <a:pt x="0" y="1468"/>
                  </a:moveTo>
                  <a:lnTo>
                    <a:pt x="0" y="1468"/>
                  </a:lnTo>
                  <a:cubicBezTo>
                    <a:pt x="62" y="1447"/>
                    <a:pt x="114" y="1416"/>
                    <a:pt x="177" y="1385"/>
                  </a:cubicBezTo>
                  <a:cubicBezTo>
                    <a:pt x="229" y="1364"/>
                    <a:pt x="281" y="1333"/>
                    <a:pt x="344" y="1302"/>
                  </a:cubicBezTo>
                  <a:cubicBezTo>
                    <a:pt x="458" y="1239"/>
                    <a:pt x="573" y="1187"/>
                    <a:pt x="687" y="1135"/>
                  </a:cubicBezTo>
                  <a:cubicBezTo>
                    <a:pt x="927" y="1020"/>
                    <a:pt x="1156" y="916"/>
                    <a:pt x="1396" y="812"/>
                  </a:cubicBezTo>
                  <a:cubicBezTo>
                    <a:pt x="1635" y="718"/>
                    <a:pt x="1885" y="624"/>
                    <a:pt x="2135" y="531"/>
                  </a:cubicBezTo>
                  <a:cubicBezTo>
                    <a:pt x="2385" y="437"/>
                    <a:pt x="2635" y="343"/>
                    <a:pt x="2885" y="239"/>
                  </a:cubicBezTo>
                  <a:cubicBezTo>
                    <a:pt x="3010" y="197"/>
                    <a:pt x="3125" y="145"/>
                    <a:pt x="3250" y="104"/>
                  </a:cubicBezTo>
                  <a:cubicBezTo>
                    <a:pt x="3375" y="72"/>
                    <a:pt x="3500" y="41"/>
                    <a:pt x="3625" y="41"/>
                  </a:cubicBezTo>
                  <a:cubicBezTo>
                    <a:pt x="3656" y="41"/>
                    <a:pt x="3687" y="52"/>
                    <a:pt x="3719" y="52"/>
                  </a:cubicBezTo>
                  <a:cubicBezTo>
                    <a:pt x="3750" y="62"/>
                    <a:pt x="3760" y="20"/>
                    <a:pt x="3729" y="10"/>
                  </a:cubicBezTo>
                  <a:cubicBezTo>
                    <a:pt x="3479" y="-32"/>
                    <a:pt x="3219" y="72"/>
                    <a:pt x="2989" y="156"/>
                  </a:cubicBezTo>
                  <a:cubicBezTo>
                    <a:pt x="2729" y="260"/>
                    <a:pt x="2479" y="354"/>
                    <a:pt x="2219" y="447"/>
                  </a:cubicBezTo>
                  <a:cubicBezTo>
                    <a:pt x="1969" y="541"/>
                    <a:pt x="1719" y="635"/>
                    <a:pt x="1479" y="739"/>
                  </a:cubicBezTo>
                  <a:cubicBezTo>
                    <a:pt x="1239" y="843"/>
                    <a:pt x="1000" y="947"/>
                    <a:pt x="771" y="1052"/>
                  </a:cubicBezTo>
                  <a:cubicBezTo>
                    <a:pt x="531" y="1166"/>
                    <a:pt x="302" y="1281"/>
                    <a:pt x="73" y="1406"/>
                  </a:cubicBezTo>
                  <a:cubicBezTo>
                    <a:pt x="42" y="1427"/>
                    <a:pt x="21" y="1447"/>
                    <a:pt x="0" y="1458"/>
                  </a:cubicBezTo>
                  <a:lnTo>
                    <a:pt x="0" y="146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46"/>
            <p:cNvSpPr/>
            <p:nvPr/>
          </p:nvSpPr>
          <p:spPr>
            <a:xfrm>
              <a:off x="1600355" y="2088324"/>
              <a:ext cx="999512" cy="327553"/>
            </a:xfrm>
            <a:custGeom>
              <a:rect b="b" l="l" r="r" t="t"/>
              <a:pathLst>
                <a:path extrusionOk="0" h="1341" w="4092">
                  <a:moveTo>
                    <a:pt x="4092" y="160"/>
                  </a:moveTo>
                  <a:lnTo>
                    <a:pt x="4092" y="160"/>
                  </a:lnTo>
                  <a:cubicBezTo>
                    <a:pt x="3821" y="66"/>
                    <a:pt x="3551" y="14"/>
                    <a:pt x="3269" y="3"/>
                  </a:cubicBezTo>
                  <a:cubicBezTo>
                    <a:pt x="2978" y="-7"/>
                    <a:pt x="2687" y="14"/>
                    <a:pt x="2395" y="66"/>
                  </a:cubicBezTo>
                  <a:cubicBezTo>
                    <a:pt x="2104" y="118"/>
                    <a:pt x="1812" y="201"/>
                    <a:pt x="1531" y="316"/>
                  </a:cubicBezTo>
                  <a:cubicBezTo>
                    <a:pt x="1250" y="420"/>
                    <a:pt x="979" y="555"/>
                    <a:pt x="729" y="712"/>
                  </a:cubicBezTo>
                  <a:cubicBezTo>
                    <a:pt x="489" y="868"/>
                    <a:pt x="270" y="1035"/>
                    <a:pt x="62" y="1243"/>
                  </a:cubicBezTo>
                  <a:cubicBezTo>
                    <a:pt x="52" y="1253"/>
                    <a:pt x="41" y="1264"/>
                    <a:pt x="31" y="1274"/>
                  </a:cubicBezTo>
                  <a:cubicBezTo>
                    <a:pt x="20" y="1295"/>
                    <a:pt x="10" y="1305"/>
                    <a:pt x="0" y="1326"/>
                  </a:cubicBezTo>
                  <a:cubicBezTo>
                    <a:pt x="0" y="1337"/>
                    <a:pt x="10" y="1347"/>
                    <a:pt x="20" y="1337"/>
                  </a:cubicBezTo>
                  <a:cubicBezTo>
                    <a:pt x="31" y="1326"/>
                    <a:pt x="52" y="1326"/>
                    <a:pt x="62" y="1316"/>
                  </a:cubicBezTo>
                  <a:cubicBezTo>
                    <a:pt x="72" y="1295"/>
                    <a:pt x="93" y="1285"/>
                    <a:pt x="104" y="1274"/>
                  </a:cubicBezTo>
                  <a:cubicBezTo>
                    <a:pt x="125" y="1253"/>
                    <a:pt x="145" y="1222"/>
                    <a:pt x="177" y="1201"/>
                  </a:cubicBezTo>
                  <a:cubicBezTo>
                    <a:pt x="218" y="1149"/>
                    <a:pt x="270" y="1108"/>
                    <a:pt x="333" y="1066"/>
                  </a:cubicBezTo>
                  <a:cubicBezTo>
                    <a:pt x="437" y="972"/>
                    <a:pt x="552" y="889"/>
                    <a:pt x="666" y="805"/>
                  </a:cubicBezTo>
                  <a:cubicBezTo>
                    <a:pt x="916" y="639"/>
                    <a:pt x="1177" y="503"/>
                    <a:pt x="1447" y="389"/>
                  </a:cubicBezTo>
                  <a:cubicBezTo>
                    <a:pt x="1718" y="274"/>
                    <a:pt x="2000" y="191"/>
                    <a:pt x="2291" y="128"/>
                  </a:cubicBezTo>
                  <a:cubicBezTo>
                    <a:pt x="2583" y="66"/>
                    <a:pt x="2875" y="35"/>
                    <a:pt x="3165" y="35"/>
                  </a:cubicBezTo>
                  <a:cubicBezTo>
                    <a:pt x="3446" y="35"/>
                    <a:pt x="3728" y="66"/>
                    <a:pt x="3999" y="128"/>
                  </a:cubicBezTo>
                  <a:cubicBezTo>
                    <a:pt x="4030" y="139"/>
                    <a:pt x="4061" y="149"/>
                    <a:pt x="4092" y="1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46"/>
            <p:cNvSpPr/>
            <p:nvPr/>
          </p:nvSpPr>
          <p:spPr>
            <a:xfrm>
              <a:off x="2042959" y="3411005"/>
              <a:ext cx="876161" cy="257939"/>
            </a:xfrm>
            <a:custGeom>
              <a:rect b="b" l="l" r="r" t="t"/>
              <a:pathLst>
                <a:path extrusionOk="0" h="1056" w="3587">
                  <a:moveTo>
                    <a:pt x="0" y="1056"/>
                  </a:moveTo>
                  <a:lnTo>
                    <a:pt x="0" y="1056"/>
                  </a:lnTo>
                  <a:cubicBezTo>
                    <a:pt x="21" y="1035"/>
                    <a:pt x="31" y="1025"/>
                    <a:pt x="52" y="1004"/>
                  </a:cubicBezTo>
                  <a:cubicBezTo>
                    <a:pt x="63" y="994"/>
                    <a:pt x="83" y="973"/>
                    <a:pt x="94" y="962"/>
                  </a:cubicBezTo>
                  <a:cubicBezTo>
                    <a:pt x="135" y="931"/>
                    <a:pt x="177" y="900"/>
                    <a:pt x="219" y="879"/>
                  </a:cubicBezTo>
                  <a:cubicBezTo>
                    <a:pt x="302" y="827"/>
                    <a:pt x="396" y="785"/>
                    <a:pt x="479" y="744"/>
                  </a:cubicBezTo>
                  <a:cubicBezTo>
                    <a:pt x="708" y="650"/>
                    <a:pt x="938" y="567"/>
                    <a:pt x="1166" y="483"/>
                  </a:cubicBezTo>
                  <a:cubicBezTo>
                    <a:pt x="1405" y="400"/>
                    <a:pt x="1655" y="317"/>
                    <a:pt x="1905" y="244"/>
                  </a:cubicBezTo>
                  <a:cubicBezTo>
                    <a:pt x="2155" y="171"/>
                    <a:pt x="2405" y="119"/>
                    <a:pt x="2666" y="77"/>
                  </a:cubicBezTo>
                  <a:cubicBezTo>
                    <a:pt x="2937" y="35"/>
                    <a:pt x="3207" y="25"/>
                    <a:pt x="3468" y="77"/>
                  </a:cubicBezTo>
                  <a:cubicBezTo>
                    <a:pt x="3499" y="87"/>
                    <a:pt x="3530" y="87"/>
                    <a:pt x="3562" y="98"/>
                  </a:cubicBezTo>
                  <a:cubicBezTo>
                    <a:pt x="3593" y="98"/>
                    <a:pt x="3593" y="67"/>
                    <a:pt x="3572" y="56"/>
                  </a:cubicBezTo>
                  <a:cubicBezTo>
                    <a:pt x="3509" y="35"/>
                    <a:pt x="3447" y="25"/>
                    <a:pt x="3374" y="14"/>
                  </a:cubicBezTo>
                  <a:cubicBezTo>
                    <a:pt x="3312" y="4"/>
                    <a:pt x="3239" y="4"/>
                    <a:pt x="3176" y="4"/>
                  </a:cubicBezTo>
                  <a:cubicBezTo>
                    <a:pt x="3030" y="-6"/>
                    <a:pt x="2895" y="4"/>
                    <a:pt x="2759" y="25"/>
                  </a:cubicBezTo>
                  <a:cubicBezTo>
                    <a:pt x="2499" y="56"/>
                    <a:pt x="2239" y="108"/>
                    <a:pt x="1989" y="181"/>
                  </a:cubicBezTo>
                  <a:cubicBezTo>
                    <a:pt x="1728" y="244"/>
                    <a:pt x="1478" y="327"/>
                    <a:pt x="1228" y="421"/>
                  </a:cubicBezTo>
                  <a:cubicBezTo>
                    <a:pt x="990" y="504"/>
                    <a:pt x="750" y="598"/>
                    <a:pt x="521" y="692"/>
                  </a:cubicBezTo>
                  <a:cubicBezTo>
                    <a:pt x="427" y="723"/>
                    <a:pt x="333" y="764"/>
                    <a:pt x="250" y="817"/>
                  </a:cubicBezTo>
                  <a:cubicBezTo>
                    <a:pt x="208" y="837"/>
                    <a:pt x="167" y="869"/>
                    <a:pt x="125" y="900"/>
                  </a:cubicBezTo>
                  <a:cubicBezTo>
                    <a:pt x="94" y="931"/>
                    <a:pt x="52" y="962"/>
                    <a:pt x="31" y="994"/>
                  </a:cubicBezTo>
                  <a:cubicBezTo>
                    <a:pt x="10" y="1014"/>
                    <a:pt x="10" y="1025"/>
                    <a:pt x="0" y="1046"/>
                  </a:cubicBezTo>
                  <a:lnTo>
                    <a:pt x="0" y="105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46"/>
            <p:cNvSpPr/>
            <p:nvPr/>
          </p:nvSpPr>
          <p:spPr>
            <a:xfrm>
              <a:off x="2587175" y="2122276"/>
              <a:ext cx="339033" cy="1324866"/>
            </a:xfrm>
            <a:custGeom>
              <a:rect b="b" l="l" r="r" t="t"/>
              <a:pathLst>
                <a:path extrusionOk="0" h="5424" w="1388">
                  <a:moveTo>
                    <a:pt x="0" y="0"/>
                  </a:moveTo>
                  <a:lnTo>
                    <a:pt x="0" y="0"/>
                  </a:lnTo>
                  <a:cubicBezTo>
                    <a:pt x="11" y="177"/>
                    <a:pt x="63" y="354"/>
                    <a:pt x="94" y="531"/>
                  </a:cubicBezTo>
                  <a:cubicBezTo>
                    <a:pt x="136" y="708"/>
                    <a:pt x="167" y="885"/>
                    <a:pt x="209" y="1062"/>
                  </a:cubicBezTo>
                  <a:cubicBezTo>
                    <a:pt x="281" y="1427"/>
                    <a:pt x="354" y="1781"/>
                    <a:pt x="438" y="2146"/>
                  </a:cubicBezTo>
                  <a:cubicBezTo>
                    <a:pt x="511" y="2499"/>
                    <a:pt x="573" y="2853"/>
                    <a:pt x="656" y="3207"/>
                  </a:cubicBezTo>
                  <a:cubicBezTo>
                    <a:pt x="750" y="3551"/>
                    <a:pt x="854" y="3895"/>
                    <a:pt x="969" y="4238"/>
                  </a:cubicBezTo>
                  <a:cubicBezTo>
                    <a:pt x="1084" y="4582"/>
                    <a:pt x="1188" y="4936"/>
                    <a:pt x="1302" y="5280"/>
                  </a:cubicBezTo>
                  <a:cubicBezTo>
                    <a:pt x="1323" y="5322"/>
                    <a:pt x="1334" y="5363"/>
                    <a:pt x="1344" y="5405"/>
                  </a:cubicBezTo>
                  <a:cubicBezTo>
                    <a:pt x="1354" y="5405"/>
                    <a:pt x="1375" y="5395"/>
                    <a:pt x="1386" y="5395"/>
                  </a:cubicBezTo>
                  <a:cubicBezTo>
                    <a:pt x="1375" y="5363"/>
                    <a:pt x="1354" y="5343"/>
                    <a:pt x="1344" y="5322"/>
                  </a:cubicBezTo>
                  <a:cubicBezTo>
                    <a:pt x="1334" y="5311"/>
                    <a:pt x="1323" y="5311"/>
                    <a:pt x="1323" y="5332"/>
                  </a:cubicBezTo>
                  <a:cubicBezTo>
                    <a:pt x="1334" y="5353"/>
                    <a:pt x="1334" y="5384"/>
                    <a:pt x="1344" y="5405"/>
                  </a:cubicBezTo>
                  <a:cubicBezTo>
                    <a:pt x="1354" y="5436"/>
                    <a:pt x="1396" y="5426"/>
                    <a:pt x="1386" y="5395"/>
                  </a:cubicBezTo>
                  <a:cubicBezTo>
                    <a:pt x="1365" y="5311"/>
                    <a:pt x="1334" y="5228"/>
                    <a:pt x="1302" y="5134"/>
                  </a:cubicBezTo>
                  <a:cubicBezTo>
                    <a:pt x="1271" y="5051"/>
                    <a:pt x="1250" y="4968"/>
                    <a:pt x="1219" y="4884"/>
                  </a:cubicBezTo>
                  <a:cubicBezTo>
                    <a:pt x="1167" y="4707"/>
                    <a:pt x="1104" y="4530"/>
                    <a:pt x="1052" y="4363"/>
                  </a:cubicBezTo>
                  <a:cubicBezTo>
                    <a:pt x="938" y="4020"/>
                    <a:pt x="823" y="3676"/>
                    <a:pt x="740" y="3322"/>
                  </a:cubicBezTo>
                  <a:cubicBezTo>
                    <a:pt x="646" y="2978"/>
                    <a:pt x="573" y="2624"/>
                    <a:pt x="500" y="2271"/>
                  </a:cubicBezTo>
                  <a:cubicBezTo>
                    <a:pt x="427" y="1916"/>
                    <a:pt x="344" y="1552"/>
                    <a:pt x="271" y="1198"/>
                  </a:cubicBezTo>
                  <a:cubicBezTo>
                    <a:pt x="188" y="844"/>
                    <a:pt x="125" y="489"/>
                    <a:pt x="42" y="125"/>
                  </a:cubicBezTo>
                  <a:cubicBezTo>
                    <a:pt x="31" y="83"/>
                    <a:pt x="21" y="41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46"/>
            <p:cNvSpPr/>
            <p:nvPr/>
          </p:nvSpPr>
          <p:spPr>
            <a:xfrm>
              <a:off x="2600609" y="2175770"/>
              <a:ext cx="432340" cy="1338301"/>
            </a:xfrm>
            <a:custGeom>
              <a:rect b="b" l="l" r="r" t="t"/>
              <a:pathLst>
                <a:path extrusionOk="0" h="5479" w="1770">
                  <a:moveTo>
                    <a:pt x="8" y="20"/>
                  </a:moveTo>
                  <a:lnTo>
                    <a:pt x="8" y="20"/>
                  </a:lnTo>
                  <a:cubicBezTo>
                    <a:pt x="101" y="31"/>
                    <a:pt x="206" y="31"/>
                    <a:pt x="299" y="41"/>
                  </a:cubicBezTo>
                  <a:cubicBezTo>
                    <a:pt x="351" y="41"/>
                    <a:pt x="404" y="31"/>
                    <a:pt x="445" y="52"/>
                  </a:cubicBezTo>
                  <a:cubicBezTo>
                    <a:pt x="487" y="72"/>
                    <a:pt x="497" y="125"/>
                    <a:pt x="508" y="166"/>
                  </a:cubicBezTo>
                  <a:cubicBezTo>
                    <a:pt x="560" y="354"/>
                    <a:pt x="601" y="552"/>
                    <a:pt x="643" y="739"/>
                  </a:cubicBezTo>
                  <a:cubicBezTo>
                    <a:pt x="737" y="1125"/>
                    <a:pt x="810" y="1510"/>
                    <a:pt x="883" y="1895"/>
                  </a:cubicBezTo>
                  <a:cubicBezTo>
                    <a:pt x="956" y="2280"/>
                    <a:pt x="1029" y="2665"/>
                    <a:pt x="1112" y="3051"/>
                  </a:cubicBezTo>
                  <a:cubicBezTo>
                    <a:pt x="1185" y="3426"/>
                    <a:pt x="1268" y="3811"/>
                    <a:pt x="1362" y="4196"/>
                  </a:cubicBezTo>
                  <a:cubicBezTo>
                    <a:pt x="1456" y="4571"/>
                    <a:pt x="1560" y="4957"/>
                    <a:pt x="1685" y="5332"/>
                  </a:cubicBezTo>
                  <a:cubicBezTo>
                    <a:pt x="1695" y="5374"/>
                    <a:pt x="1706" y="5415"/>
                    <a:pt x="1726" y="5467"/>
                  </a:cubicBezTo>
                  <a:cubicBezTo>
                    <a:pt x="1737" y="5488"/>
                    <a:pt x="1779" y="5478"/>
                    <a:pt x="1768" y="5457"/>
                  </a:cubicBezTo>
                  <a:cubicBezTo>
                    <a:pt x="1643" y="5071"/>
                    <a:pt x="1529" y="4696"/>
                    <a:pt x="1435" y="4301"/>
                  </a:cubicBezTo>
                  <a:cubicBezTo>
                    <a:pt x="1331" y="3926"/>
                    <a:pt x="1247" y="3530"/>
                    <a:pt x="1174" y="3144"/>
                  </a:cubicBezTo>
                  <a:cubicBezTo>
                    <a:pt x="1091" y="2749"/>
                    <a:pt x="1018" y="2363"/>
                    <a:pt x="945" y="1968"/>
                  </a:cubicBezTo>
                  <a:cubicBezTo>
                    <a:pt x="862" y="1583"/>
                    <a:pt x="789" y="1187"/>
                    <a:pt x="695" y="802"/>
                  </a:cubicBezTo>
                  <a:cubicBezTo>
                    <a:pt x="654" y="604"/>
                    <a:pt x="612" y="416"/>
                    <a:pt x="560" y="218"/>
                  </a:cubicBezTo>
                  <a:cubicBezTo>
                    <a:pt x="539" y="145"/>
                    <a:pt x="529" y="52"/>
                    <a:pt x="445" y="20"/>
                  </a:cubicBezTo>
                  <a:cubicBezTo>
                    <a:pt x="404" y="0"/>
                    <a:pt x="362" y="10"/>
                    <a:pt x="320" y="10"/>
                  </a:cubicBezTo>
                  <a:cubicBezTo>
                    <a:pt x="268" y="10"/>
                    <a:pt x="216" y="10"/>
                    <a:pt x="164" y="0"/>
                  </a:cubicBezTo>
                  <a:cubicBezTo>
                    <a:pt x="112" y="0"/>
                    <a:pt x="60" y="0"/>
                    <a:pt x="8" y="10"/>
                  </a:cubicBezTo>
                  <a:cubicBezTo>
                    <a:pt x="-3" y="10"/>
                    <a:pt x="-3" y="20"/>
                    <a:pt x="8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46"/>
            <p:cNvSpPr/>
            <p:nvPr/>
          </p:nvSpPr>
          <p:spPr>
            <a:xfrm>
              <a:off x="2055416" y="3429813"/>
              <a:ext cx="877870" cy="300196"/>
            </a:xfrm>
            <a:custGeom>
              <a:rect b="b" l="l" r="r" t="t"/>
              <a:pathLst>
                <a:path extrusionOk="0" h="1229" w="3594">
                  <a:moveTo>
                    <a:pt x="3469" y="0"/>
                  </a:moveTo>
                  <a:lnTo>
                    <a:pt x="3469" y="0"/>
                  </a:lnTo>
                  <a:cubicBezTo>
                    <a:pt x="3469" y="10"/>
                    <a:pt x="3479" y="21"/>
                    <a:pt x="3479" y="31"/>
                  </a:cubicBezTo>
                  <a:cubicBezTo>
                    <a:pt x="3479" y="42"/>
                    <a:pt x="3490" y="52"/>
                    <a:pt x="3500" y="52"/>
                  </a:cubicBezTo>
                  <a:cubicBezTo>
                    <a:pt x="3511" y="73"/>
                    <a:pt x="3521" y="94"/>
                    <a:pt x="3521" y="104"/>
                  </a:cubicBezTo>
                  <a:cubicBezTo>
                    <a:pt x="3542" y="146"/>
                    <a:pt x="3552" y="187"/>
                    <a:pt x="3563" y="229"/>
                  </a:cubicBezTo>
                  <a:cubicBezTo>
                    <a:pt x="3563" y="219"/>
                    <a:pt x="3573" y="208"/>
                    <a:pt x="3573" y="208"/>
                  </a:cubicBezTo>
                  <a:cubicBezTo>
                    <a:pt x="3344" y="240"/>
                    <a:pt x="3104" y="281"/>
                    <a:pt x="2875" y="333"/>
                  </a:cubicBezTo>
                  <a:cubicBezTo>
                    <a:pt x="2636" y="385"/>
                    <a:pt x="2396" y="437"/>
                    <a:pt x="2167" y="500"/>
                  </a:cubicBezTo>
                  <a:cubicBezTo>
                    <a:pt x="1927" y="562"/>
                    <a:pt x="1688" y="625"/>
                    <a:pt x="1458" y="687"/>
                  </a:cubicBezTo>
                  <a:cubicBezTo>
                    <a:pt x="1229" y="760"/>
                    <a:pt x="991" y="833"/>
                    <a:pt x="762" y="917"/>
                  </a:cubicBezTo>
                  <a:cubicBezTo>
                    <a:pt x="532" y="990"/>
                    <a:pt x="314" y="1073"/>
                    <a:pt x="84" y="1156"/>
                  </a:cubicBezTo>
                  <a:cubicBezTo>
                    <a:pt x="64" y="1167"/>
                    <a:pt x="32" y="1187"/>
                    <a:pt x="12" y="1198"/>
                  </a:cubicBezTo>
                  <a:cubicBezTo>
                    <a:pt x="-9" y="1208"/>
                    <a:pt x="1" y="1229"/>
                    <a:pt x="22" y="1229"/>
                  </a:cubicBezTo>
                  <a:cubicBezTo>
                    <a:pt x="74" y="1208"/>
                    <a:pt x="126" y="1187"/>
                    <a:pt x="189" y="1167"/>
                  </a:cubicBezTo>
                  <a:cubicBezTo>
                    <a:pt x="241" y="1146"/>
                    <a:pt x="293" y="1125"/>
                    <a:pt x="355" y="1104"/>
                  </a:cubicBezTo>
                  <a:cubicBezTo>
                    <a:pt x="459" y="1062"/>
                    <a:pt x="574" y="1021"/>
                    <a:pt x="689" y="979"/>
                  </a:cubicBezTo>
                  <a:cubicBezTo>
                    <a:pt x="918" y="906"/>
                    <a:pt x="1146" y="823"/>
                    <a:pt x="1375" y="760"/>
                  </a:cubicBezTo>
                  <a:cubicBezTo>
                    <a:pt x="1615" y="687"/>
                    <a:pt x="1844" y="615"/>
                    <a:pt x="2083" y="552"/>
                  </a:cubicBezTo>
                  <a:cubicBezTo>
                    <a:pt x="2313" y="500"/>
                    <a:pt x="2552" y="437"/>
                    <a:pt x="2792" y="385"/>
                  </a:cubicBezTo>
                  <a:cubicBezTo>
                    <a:pt x="3021" y="333"/>
                    <a:pt x="3261" y="292"/>
                    <a:pt x="3490" y="250"/>
                  </a:cubicBezTo>
                  <a:cubicBezTo>
                    <a:pt x="3521" y="240"/>
                    <a:pt x="3552" y="240"/>
                    <a:pt x="3583" y="229"/>
                  </a:cubicBezTo>
                  <a:lnTo>
                    <a:pt x="3594" y="219"/>
                  </a:lnTo>
                  <a:cubicBezTo>
                    <a:pt x="3583" y="177"/>
                    <a:pt x="3563" y="135"/>
                    <a:pt x="3552" y="94"/>
                  </a:cubicBezTo>
                  <a:cubicBezTo>
                    <a:pt x="3542" y="73"/>
                    <a:pt x="3531" y="52"/>
                    <a:pt x="3511" y="42"/>
                  </a:cubicBezTo>
                  <a:cubicBezTo>
                    <a:pt x="3500" y="21"/>
                    <a:pt x="3490" y="10"/>
                    <a:pt x="346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46"/>
            <p:cNvSpPr/>
            <p:nvPr/>
          </p:nvSpPr>
          <p:spPr>
            <a:xfrm>
              <a:off x="2098162" y="3523854"/>
              <a:ext cx="934295" cy="301173"/>
            </a:xfrm>
            <a:custGeom>
              <a:rect b="b" l="l" r="r" t="t"/>
              <a:pathLst>
                <a:path extrusionOk="0" h="1233" w="3825">
                  <a:moveTo>
                    <a:pt x="3825" y="0"/>
                  </a:moveTo>
                  <a:lnTo>
                    <a:pt x="3825" y="0"/>
                  </a:lnTo>
                  <a:cubicBezTo>
                    <a:pt x="3794" y="0"/>
                    <a:pt x="3763" y="0"/>
                    <a:pt x="3721" y="0"/>
                  </a:cubicBezTo>
                  <a:cubicBezTo>
                    <a:pt x="3690" y="11"/>
                    <a:pt x="3658" y="11"/>
                    <a:pt x="3627" y="21"/>
                  </a:cubicBezTo>
                  <a:cubicBezTo>
                    <a:pt x="3554" y="32"/>
                    <a:pt x="3492" y="52"/>
                    <a:pt x="3429" y="63"/>
                  </a:cubicBezTo>
                  <a:cubicBezTo>
                    <a:pt x="3294" y="84"/>
                    <a:pt x="3158" y="115"/>
                    <a:pt x="3033" y="146"/>
                  </a:cubicBezTo>
                  <a:cubicBezTo>
                    <a:pt x="2763" y="209"/>
                    <a:pt x="2502" y="271"/>
                    <a:pt x="2242" y="355"/>
                  </a:cubicBezTo>
                  <a:cubicBezTo>
                    <a:pt x="1981" y="427"/>
                    <a:pt x="1721" y="511"/>
                    <a:pt x="1461" y="594"/>
                  </a:cubicBezTo>
                  <a:cubicBezTo>
                    <a:pt x="1190" y="677"/>
                    <a:pt x="930" y="761"/>
                    <a:pt x="670" y="855"/>
                  </a:cubicBezTo>
                  <a:cubicBezTo>
                    <a:pt x="451" y="917"/>
                    <a:pt x="232" y="990"/>
                    <a:pt x="66" y="1136"/>
                  </a:cubicBezTo>
                  <a:cubicBezTo>
                    <a:pt x="45" y="1157"/>
                    <a:pt x="24" y="1177"/>
                    <a:pt x="3" y="1198"/>
                  </a:cubicBezTo>
                  <a:cubicBezTo>
                    <a:pt x="-7" y="1219"/>
                    <a:pt x="14" y="1240"/>
                    <a:pt x="34" y="1230"/>
                  </a:cubicBezTo>
                  <a:cubicBezTo>
                    <a:pt x="191" y="1063"/>
                    <a:pt x="399" y="980"/>
                    <a:pt x="607" y="917"/>
                  </a:cubicBezTo>
                  <a:cubicBezTo>
                    <a:pt x="868" y="834"/>
                    <a:pt x="1127" y="750"/>
                    <a:pt x="1388" y="667"/>
                  </a:cubicBezTo>
                  <a:cubicBezTo>
                    <a:pt x="1648" y="573"/>
                    <a:pt x="1898" y="490"/>
                    <a:pt x="2169" y="417"/>
                  </a:cubicBezTo>
                  <a:cubicBezTo>
                    <a:pt x="2419" y="344"/>
                    <a:pt x="2679" y="271"/>
                    <a:pt x="2940" y="209"/>
                  </a:cubicBezTo>
                  <a:cubicBezTo>
                    <a:pt x="3200" y="136"/>
                    <a:pt x="3471" y="84"/>
                    <a:pt x="3731" y="32"/>
                  </a:cubicBezTo>
                  <a:cubicBezTo>
                    <a:pt x="3763" y="21"/>
                    <a:pt x="3794" y="11"/>
                    <a:pt x="382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46"/>
            <p:cNvSpPr/>
            <p:nvPr/>
          </p:nvSpPr>
          <p:spPr>
            <a:xfrm>
              <a:off x="1605241" y="2405132"/>
              <a:ext cx="460919" cy="1317538"/>
            </a:xfrm>
            <a:custGeom>
              <a:rect b="b" l="l" r="r" t="t"/>
              <a:pathLst>
                <a:path extrusionOk="0" h="5394" w="1887">
                  <a:moveTo>
                    <a:pt x="0" y="8"/>
                  </a:moveTo>
                  <a:lnTo>
                    <a:pt x="0" y="8"/>
                  </a:lnTo>
                  <a:cubicBezTo>
                    <a:pt x="52" y="186"/>
                    <a:pt x="115" y="363"/>
                    <a:pt x="167" y="540"/>
                  </a:cubicBezTo>
                  <a:cubicBezTo>
                    <a:pt x="230" y="717"/>
                    <a:pt x="282" y="883"/>
                    <a:pt x="344" y="1061"/>
                  </a:cubicBezTo>
                  <a:cubicBezTo>
                    <a:pt x="459" y="1414"/>
                    <a:pt x="584" y="1768"/>
                    <a:pt x="698" y="2112"/>
                  </a:cubicBezTo>
                  <a:cubicBezTo>
                    <a:pt x="823" y="2466"/>
                    <a:pt x="938" y="2810"/>
                    <a:pt x="1063" y="3164"/>
                  </a:cubicBezTo>
                  <a:cubicBezTo>
                    <a:pt x="1188" y="3507"/>
                    <a:pt x="1302" y="3862"/>
                    <a:pt x="1427" y="4205"/>
                  </a:cubicBezTo>
                  <a:cubicBezTo>
                    <a:pt x="1552" y="4560"/>
                    <a:pt x="1677" y="4903"/>
                    <a:pt x="1802" y="5247"/>
                  </a:cubicBezTo>
                  <a:cubicBezTo>
                    <a:pt x="1823" y="5289"/>
                    <a:pt x="1834" y="5330"/>
                    <a:pt x="1855" y="5382"/>
                  </a:cubicBezTo>
                  <a:cubicBezTo>
                    <a:pt x="1855" y="5403"/>
                    <a:pt x="1896" y="5393"/>
                    <a:pt x="1886" y="5372"/>
                  </a:cubicBezTo>
                  <a:cubicBezTo>
                    <a:pt x="1761" y="5018"/>
                    <a:pt x="1636" y="4674"/>
                    <a:pt x="1511" y="4330"/>
                  </a:cubicBezTo>
                  <a:cubicBezTo>
                    <a:pt x="1386" y="3976"/>
                    <a:pt x="1261" y="3632"/>
                    <a:pt x="1136" y="3278"/>
                  </a:cubicBezTo>
                  <a:cubicBezTo>
                    <a:pt x="1021" y="2935"/>
                    <a:pt x="896" y="2580"/>
                    <a:pt x="782" y="2237"/>
                  </a:cubicBezTo>
                  <a:cubicBezTo>
                    <a:pt x="657" y="1882"/>
                    <a:pt x="542" y="1539"/>
                    <a:pt x="417" y="1186"/>
                  </a:cubicBezTo>
                  <a:cubicBezTo>
                    <a:pt x="302" y="831"/>
                    <a:pt x="188" y="488"/>
                    <a:pt x="63" y="133"/>
                  </a:cubicBezTo>
                  <a:cubicBezTo>
                    <a:pt x="52" y="92"/>
                    <a:pt x="32" y="50"/>
                    <a:pt x="21" y="8"/>
                  </a:cubicBezTo>
                  <a:cubicBezTo>
                    <a:pt x="11" y="-2"/>
                    <a:pt x="0" y="-2"/>
                    <a:pt x="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15" name="Google Shape;2115;p46"/>
            <p:cNvGrpSpPr/>
            <p:nvPr/>
          </p:nvGrpSpPr>
          <p:grpSpPr>
            <a:xfrm>
              <a:off x="2954658" y="1458010"/>
              <a:ext cx="147904" cy="185181"/>
              <a:chOff x="6475205" y="1095765"/>
              <a:chExt cx="241200" cy="302040"/>
            </a:xfrm>
          </p:grpSpPr>
          <p:sp>
            <p:nvSpPr>
              <p:cNvPr id="2116" name="Google Shape;2116;p46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46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46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46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46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121" name="Google Shape;2121;p46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122" name="Google Shape;2122;p46"/>
            <p:cNvGrpSpPr/>
            <p:nvPr/>
          </p:nvGrpSpPr>
          <p:grpSpPr>
            <a:xfrm>
              <a:off x="663029" y="3467267"/>
              <a:ext cx="147904" cy="185181"/>
              <a:chOff x="6475205" y="1095765"/>
              <a:chExt cx="241200" cy="302040"/>
            </a:xfrm>
          </p:grpSpPr>
          <p:sp>
            <p:nvSpPr>
              <p:cNvPr id="2123" name="Google Shape;2123;p46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46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46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46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46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128" name="Google Shape;2128;p46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129" name="Google Shape;2129;p46"/>
            <p:cNvGrpSpPr/>
            <p:nvPr/>
          </p:nvGrpSpPr>
          <p:grpSpPr>
            <a:xfrm>
              <a:off x="3215319" y="3499833"/>
              <a:ext cx="147904" cy="185181"/>
              <a:chOff x="6475205" y="1095765"/>
              <a:chExt cx="241200" cy="302040"/>
            </a:xfrm>
          </p:grpSpPr>
          <p:sp>
            <p:nvSpPr>
              <p:cNvPr id="2130" name="Google Shape;2130;p46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46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46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46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46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135" name="Google Shape;2135;p46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136" name="Google Shape;2136;p46"/>
            <p:cNvGrpSpPr/>
            <p:nvPr/>
          </p:nvGrpSpPr>
          <p:grpSpPr>
            <a:xfrm>
              <a:off x="3530279" y="2163939"/>
              <a:ext cx="147904" cy="185181"/>
              <a:chOff x="6475205" y="1095765"/>
              <a:chExt cx="241200" cy="302040"/>
            </a:xfrm>
          </p:grpSpPr>
          <p:sp>
            <p:nvSpPr>
              <p:cNvPr id="2137" name="Google Shape;2137;p46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46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46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46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46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142" name="Google Shape;2142;p46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  <p:cxnSp>
        <p:nvCxnSpPr>
          <p:cNvPr id="2143" name="Google Shape;2143;p46"/>
          <p:cNvCxnSpPr/>
          <p:nvPr/>
        </p:nvCxnSpPr>
        <p:spPr>
          <a:xfrm>
            <a:off x="1901875" y="3143255"/>
            <a:ext cx="3413100" cy="1890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7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47"/>
          <p:cNvSpPr txBox="1"/>
          <p:nvPr>
            <p:ph type="title"/>
          </p:nvPr>
        </p:nvSpPr>
        <p:spPr>
          <a:xfrm>
            <a:off x="2564400" y="940449"/>
            <a:ext cx="4015200" cy="7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Página web</a:t>
            </a:r>
            <a:endParaRPr sz="4000"/>
          </a:p>
        </p:txBody>
      </p:sp>
      <p:cxnSp>
        <p:nvCxnSpPr>
          <p:cNvPr id="2149" name="Google Shape;2149;p47"/>
          <p:cNvCxnSpPr/>
          <p:nvPr/>
        </p:nvCxnSpPr>
        <p:spPr>
          <a:xfrm>
            <a:off x="2865450" y="1675455"/>
            <a:ext cx="3413100" cy="1890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0" name="Google Shape;2150;p47"/>
          <p:cNvSpPr txBox="1"/>
          <p:nvPr>
            <p:ph idx="4294967295" type="subTitle"/>
          </p:nvPr>
        </p:nvSpPr>
        <p:spPr>
          <a:xfrm>
            <a:off x="2865450" y="2157250"/>
            <a:ext cx="3413100" cy="11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800"/>
              <a:buAutoNum type="arabicPeriod"/>
            </a:pPr>
            <a:r>
              <a:rPr lang="en" sz="1800">
                <a:solidFill>
                  <a:srgbClr val="191919"/>
                </a:solidFill>
              </a:rPr>
              <a:t>Descripción del proyecto</a:t>
            </a:r>
            <a:endParaRPr sz="1800">
              <a:solidFill>
                <a:srgbClr val="191919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800"/>
              <a:buAutoNum type="arabicPeriod"/>
            </a:pPr>
            <a:r>
              <a:rPr lang="en" sz="1800">
                <a:solidFill>
                  <a:srgbClr val="191919"/>
                </a:solidFill>
              </a:rPr>
              <a:t>Resultados de diagnóstico</a:t>
            </a:r>
            <a:endParaRPr sz="1800">
              <a:solidFill>
                <a:srgbClr val="191919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800"/>
              <a:buAutoNum type="arabicPeriod"/>
            </a:pPr>
            <a:r>
              <a:rPr lang="en" sz="1800">
                <a:solidFill>
                  <a:srgbClr val="191919"/>
                </a:solidFill>
              </a:rPr>
              <a:t>Presentación de estrategia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“Gestionarme”</a:t>
            </a:r>
            <a:endParaRPr sz="1800">
              <a:solidFill>
                <a:srgbClr val="191919"/>
              </a:solidFill>
            </a:endParaRPr>
          </a:p>
        </p:txBody>
      </p:sp>
      <p:grpSp>
        <p:nvGrpSpPr>
          <p:cNvPr id="2151" name="Google Shape;2151;p47"/>
          <p:cNvGrpSpPr/>
          <p:nvPr/>
        </p:nvGrpSpPr>
        <p:grpSpPr>
          <a:xfrm>
            <a:off x="69071" y="3316153"/>
            <a:ext cx="2548267" cy="1827346"/>
            <a:chOff x="5867533" y="1545908"/>
            <a:chExt cx="2818879" cy="2631167"/>
          </a:xfrm>
        </p:grpSpPr>
        <p:sp>
          <p:nvSpPr>
            <p:cNvPr id="2152" name="Google Shape;2152;p47"/>
            <p:cNvSpPr/>
            <p:nvPr/>
          </p:nvSpPr>
          <p:spPr>
            <a:xfrm>
              <a:off x="6161313" y="3728575"/>
              <a:ext cx="2525100" cy="4485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2153" name="Google Shape;2153;p47"/>
            <p:cNvSpPr/>
            <p:nvPr/>
          </p:nvSpPr>
          <p:spPr>
            <a:xfrm>
              <a:off x="5871722" y="1573077"/>
              <a:ext cx="674000" cy="1036917"/>
            </a:xfrm>
            <a:custGeom>
              <a:rect b="b" l="l" r="r" t="t"/>
              <a:pathLst>
                <a:path extrusionOk="0" h="4703" w="3057">
                  <a:moveTo>
                    <a:pt x="2637" y="4703"/>
                  </a:moveTo>
                  <a:lnTo>
                    <a:pt x="2637" y="4703"/>
                  </a:lnTo>
                  <a:cubicBezTo>
                    <a:pt x="2989" y="4318"/>
                    <a:pt x="3084" y="3837"/>
                    <a:pt x="2998" y="3597"/>
                  </a:cubicBezTo>
                  <a:cubicBezTo>
                    <a:pt x="2912" y="3365"/>
                    <a:pt x="2775" y="3331"/>
                    <a:pt x="2775" y="3331"/>
                  </a:cubicBezTo>
                  <a:cubicBezTo>
                    <a:pt x="3238" y="2747"/>
                    <a:pt x="3041" y="2345"/>
                    <a:pt x="2827" y="2250"/>
                  </a:cubicBezTo>
                  <a:cubicBezTo>
                    <a:pt x="2612" y="2147"/>
                    <a:pt x="2483" y="2336"/>
                    <a:pt x="2483" y="2336"/>
                  </a:cubicBezTo>
                  <a:cubicBezTo>
                    <a:pt x="2740" y="1882"/>
                    <a:pt x="2543" y="1573"/>
                    <a:pt x="2328" y="1479"/>
                  </a:cubicBezTo>
                  <a:cubicBezTo>
                    <a:pt x="2123" y="1376"/>
                    <a:pt x="2011" y="1470"/>
                    <a:pt x="2011" y="1470"/>
                  </a:cubicBezTo>
                  <a:cubicBezTo>
                    <a:pt x="2106" y="810"/>
                    <a:pt x="1539" y="742"/>
                    <a:pt x="1402" y="784"/>
                  </a:cubicBezTo>
                  <a:cubicBezTo>
                    <a:pt x="1265" y="836"/>
                    <a:pt x="1171" y="1050"/>
                    <a:pt x="1171" y="1050"/>
                  </a:cubicBezTo>
                  <a:cubicBezTo>
                    <a:pt x="1171" y="1050"/>
                    <a:pt x="1025" y="639"/>
                    <a:pt x="879" y="407"/>
                  </a:cubicBezTo>
                  <a:cubicBezTo>
                    <a:pt x="733" y="175"/>
                    <a:pt x="296" y="-134"/>
                    <a:pt x="90" y="64"/>
                  </a:cubicBezTo>
                  <a:cubicBezTo>
                    <a:pt x="-125" y="252"/>
                    <a:pt x="81" y="759"/>
                    <a:pt x="330" y="982"/>
                  </a:cubicBezTo>
                  <a:cubicBezTo>
                    <a:pt x="570" y="1204"/>
                    <a:pt x="570" y="1204"/>
                    <a:pt x="570" y="1204"/>
                  </a:cubicBezTo>
                  <a:cubicBezTo>
                    <a:pt x="570" y="1204"/>
                    <a:pt x="193" y="1016"/>
                    <a:pt x="141" y="1367"/>
                  </a:cubicBezTo>
                  <a:cubicBezTo>
                    <a:pt x="81" y="1711"/>
                    <a:pt x="596" y="1960"/>
                    <a:pt x="596" y="1960"/>
                  </a:cubicBezTo>
                  <a:cubicBezTo>
                    <a:pt x="596" y="1960"/>
                    <a:pt x="244" y="1934"/>
                    <a:pt x="219" y="2182"/>
                  </a:cubicBezTo>
                  <a:cubicBezTo>
                    <a:pt x="201" y="2439"/>
                    <a:pt x="562" y="2902"/>
                    <a:pt x="699" y="2962"/>
                  </a:cubicBezTo>
                  <a:cubicBezTo>
                    <a:pt x="836" y="3031"/>
                    <a:pt x="905" y="3091"/>
                    <a:pt x="905" y="3091"/>
                  </a:cubicBezTo>
                  <a:cubicBezTo>
                    <a:pt x="905" y="3091"/>
                    <a:pt x="562" y="3176"/>
                    <a:pt x="578" y="3349"/>
                  </a:cubicBezTo>
                  <a:cubicBezTo>
                    <a:pt x="596" y="3528"/>
                    <a:pt x="1077" y="3872"/>
                    <a:pt x="1291" y="3974"/>
                  </a:cubicBezTo>
                  <a:cubicBezTo>
                    <a:pt x="1007" y="4043"/>
                    <a:pt x="1077" y="4301"/>
                    <a:pt x="1316" y="4369"/>
                  </a:cubicBezTo>
                  <a:cubicBezTo>
                    <a:pt x="1565" y="4429"/>
                    <a:pt x="2165" y="4600"/>
                    <a:pt x="2174" y="4600"/>
                  </a:cubicBezTo>
                  <a:cubicBezTo>
                    <a:pt x="2192" y="4609"/>
                    <a:pt x="2637" y="4703"/>
                    <a:pt x="2637" y="4703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47"/>
            <p:cNvSpPr/>
            <p:nvPr/>
          </p:nvSpPr>
          <p:spPr>
            <a:xfrm>
              <a:off x="5880100" y="1579471"/>
              <a:ext cx="100317" cy="204385"/>
            </a:xfrm>
            <a:custGeom>
              <a:rect b="b" l="l" r="r" t="t"/>
              <a:pathLst>
                <a:path extrusionOk="0" h="927" w="455">
                  <a:moveTo>
                    <a:pt x="206" y="0"/>
                  </a:moveTo>
                  <a:lnTo>
                    <a:pt x="206" y="0"/>
                  </a:lnTo>
                  <a:cubicBezTo>
                    <a:pt x="129" y="0"/>
                    <a:pt x="60" y="78"/>
                    <a:pt x="26" y="138"/>
                  </a:cubicBezTo>
                  <a:cubicBezTo>
                    <a:pt x="-17" y="232"/>
                    <a:pt x="0" y="335"/>
                    <a:pt x="35" y="429"/>
                  </a:cubicBezTo>
                  <a:cubicBezTo>
                    <a:pt x="69" y="524"/>
                    <a:pt x="112" y="618"/>
                    <a:pt x="155" y="713"/>
                  </a:cubicBezTo>
                  <a:cubicBezTo>
                    <a:pt x="181" y="755"/>
                    <a:pt x="206" y="807"/>
                    <a:pt x="249" y="841"/>
                  </a:cubicBezTo>
                  <a:cubicBezTo>
                    <a:pt x="266" y="858"/>
                    <a:pt x="283" y="876"/>
                    <a:pt x="301" y="884"/>
                  </a:cubicBezTo>
                  <a:cubicBezTo>
                    <a:pt x="326" y="901"/>
                    <a:pt x="344" y="918"/>
                    <a:pt x="377" y="927"/>
                  </a:cubicBezTo>
                  <a:cubicBezTo>
                    <a:pt x="377" y="927"/>
                    <a:pt x="386" y="927"/>
                    <a:pt x="395" y="927"/>
                  </a:cubicBezTo>
                  <a:cubicBezTo>
                    <a:pt x="429" y="927"/>
                    <a:pt x="455" y="901"/>
                    <a:pt x="455" y="867"/>
                  </a:cubicBezTo>
                  <a:cubicBezTo>
                    <a:pt x="455" y="841"/>
                    <a:pt x="455" y="824"/>
                    <a:pt x="447" y="807"/>
                  </a:cubicBezTo>
                  <a:cubicBezTo>
                    <a:pt x="437" y="781"/>
                    <a:pt x="437" y="764"/>
                    <a:pt x="437" y="747"/>
                  </a:cubicBezTo>
                  <a:cubicBezTo>
                    <a:pt x="421" y="704"/>
                    <a:pt x="395" y="661"/>
                    <a:pt x="377" y="627"/>
                  </a:cubicBezTo>
                  <a:cubicBezTo>
                    <a:pt x="344" y="558"/>
                    <a:pt x="309" y="489"/>
                    <a:pt x="274" y="412"/>
                  </a:cubicBezTo>
                  <a:cubicBezTo>
                    <a:pt x="258" y="378"/>
                    <a:pt x="241" y="344"/>
                    <a:pt x="232" y="301"/>
                  </a:cubicBezTo>
                  <a:cubicBezTo>
                    <a:pt x="223" y="275"/>
                    <a:pt x="223" y="258"/>
                    <a:pt x="223" y="223"/>
                  </a:cubicBezTo>
                  <a:cubicBezTo>
                    <a:pt x="223" y="215"/>
                    <a:pt x="223" y="215"/>
                    <a:pt x="223" y="215"/>
                  </a:cubicBezTo>
                  <a:lnTo>
                    <a:pt x="223" y="215"/>
                  </a:lnTo>
                  <a:cubicBezTo>
                    <a:pt x="223" y="206"/>
                    <a:pt x="223" y="198"/>
                    <a:pt x="223" y="190"/>
                  </a:cubicBezTo>
                  <a:cubicBezTo>
                    <a:pt x="232" y="181"/>
                    <a:pt x="232" y="163"/>
                    <a:pt x="241" y="146"/>
                  </a:cubicBezTo>
                  <a:cubicBezTo>
                    <a:pt x="241" y="120"/>
                    <a:pt x="258" y="95"/>
                    <a:pt x="266" y="60"/>
                  </a:cubicBezTo>
                  <a:cubicBezTo>
                    <a:pt x="266" y="43"/>
                    <a:pt x="258" y="9"/>
                    <a:pt x="232" y="9"/>
                  </a:cubicBezTo>
                  <a:cubicBezTo>
                    <a:pt x="223" y="0"/>
                    <a:pt x="215" y="0"/>
                    <a:pt x="206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7"/>
            <p:cNvSpPr/>
            <p:nvPr/>
          </p:nvSpPr>
          <p:spPr>
            <a:xfrm>
              <a:off x="5911629" y="1844488"/>
              <a:ext cx="83781" cy="115311"/>
            </a:xfrm>
            <a:custGeom>
              <a:rect b="b" l="l" r="r" t="t"/>
              <a:pathLst>
                <a:path extrusionOk="0" h="523" w="380">
                  <a:moveTo>
                    <a:pt x="234" y="274"/>
                  </a:moveTo>
                  <a:lnTo>
                    <a:pt x="234" y="274"/>
                  </a:lnTo>
                  <a:lnTo>
                    <a:pt x="234" y="274"/>
                  </a:lnTo>
                  <a:lnTo>
                    <a:pt x="234" y="282"/>
                  </a:lnTo>
                  <a:lnTo>
                    <a:pt x="243" y="291"/>
                  </a:lnTo>
                  <a:lnTo>
                    <a:pt x="243" y="291"/>
                  </a:lnTo>
                  <a:cubicBezTo>
                    <a:pt x="243" y="291"/>
                    <a:pt x="234" y="282"/>
                    <a:pt x="234" y="274"/>
                  </a:cubicBezTo>
                  <a:moveTo>
                    <a:pt x="166" y="0"/>
                  </a:moveTo>
                  <a:lnTo>
                    <a:pt x="166" y="0"/>
                  </a:lnTo>
                  <a:cubicBezTo>
                    <a:pt x="149" y="0"/>
                    <a:pt x="131" y="0"/>
                    <a:pt x="115" y="8"/>
                  </a:cubicBezTo>
                  <a:cubicBezTo>
                    <a:pt x="55" y="43"/>
                    <a:pt x="12" y="111"/>
                    <a:pt x="3" y="179"/>
                  </a:cubicBezTo>
                  <a:cubicBezTo>
                    <a:pt x="-5" y="231"/>
                    <a:pt x="3" y="274"/>
                    <a:pt x="12" y="326"/>
                  </a:cubicBezTo>
                  <a:cubicBezTo>
                    <a:pt x="38" y="377"/>
                    <a:pt x="72" y="429"/>
                    <a:pt x="106" y="472"/>
                  </a:cubicBezTo>
                  <a:cubicBezTo>
                    <a:pt x="115" y="480"/>
                    <a:pt x="123" y="488"/>
                    <a:pt x="123" y="488"/>
                  </a:cubicBezTo>
                  <a:cubicBezTo>
                    <a:pt x="123" y="497"/>
                    <a:pt x="131" y="497"/>
                    <a:pt x="131" y="497"/>
                  </a:cubicBezTo>
                  <a:cubicBezTo>
                    <a:pt x="149" y="505"/>
                    <a:pt x="175" y="523"/>
                    <a:pt x="201" y="523"/>
                  </a:cubicBezTo>
                  <a:lnTo>
                    <a:pt x="209" y="523"/>
                  </a:lnTo>
                  <a:cubicBezTo>
                    <a:pt x="218" y="523"/>
                    <a:pt x="226" y="523"/>
                    <a:pt x="234" y="514"/>
                  </a:cubicBezTo>
                  <a:lnTo>
                    <a:pt x="234" y="514"/>
                  </a:lnTo>
                  <a:cubicBezTo>
                    <a:pt x="243" y="514"/>
                    <a:pt x="243" y="514"/>
                    <a:pt x="243" y="514"/>
                  </a:cubicBezTo>
                  <a:lnTo>
                    <a:pt x="252" y="514"/>
                  </a:lnTo>
                  <a:cubicBezTo>
                    <a:pt x="278" y="505"/>
                    <a:pt x="294" y="472"/>
                    <a:pt x="294" y="445"/>
                  </a:cubicBezTo>
                  <a:lnTo>
                    <a:pt x="294" y="445"/>
                  </a:lnTo>
                  <a:cubicBezTo>
                    <a:pt x="304" y="429"/>
                    <a:pt x="304" y="402"/>
                    <a:pt x="294" y="385"/>
                  </a:cubicBezTo>
                  <a:cubicBezTo>
                    <a:pt x="286" y="377"/>
                    <a:pt x="286" y="369"/>
                    <a:pt x="278" y="360"/>
                  </a:cubicBezTo>
                  <a:cubicBezTo>
                    <a:pt x="278" y="360"/>
                    <a:pt x="269" y="342"/>
                    <a:pt x="269" y="334"/>
                  </a:cubicBezTo>
                  <a:cubicBezTo>
                    <a:pt x="269" y="342"/>
                    <a:pt x="269" y="342"/>
                    <a:pt x="278" y="351"/>
                  </a:cubicBezTo>
                  <a:cubicBezTo>
                    <a:pt x="269" y="342"/>
                    <a:pt x="269" y="334"/>
                    <a:pt x="269" y="334"/>
                  </a:cubicBezTo>
                  <a:cubicBezTo>
                    <a:pt x="261" y="326"/>
                    <a:pt x="261" y="317"/>
                    <a:pt x="252" y="309"/>
                  </a:cubicBezTo>
                  <a:cubicBezTo>
                    <a:pt x="252" y="299"/>
                    <a:pt x="243" y="291"/>
                    <a:pt x="243" y="291"/>
                  </a:cubicBezTo>
                  <a:cubicBezTo>
                    <a:pt x="234" y="282"/>
                    <a:pt x="234" y="282"/>
                    <a:pt x="234" y="282"/>
                  </a:cubicBezTo>
                  <a:cubicBezTo>
                    <a:pt x="234" y="274"/>
                    <a:pt x="234" y="274"/>
                    <a:pt x="234" y="274"/>
                  </a:cubicBezTo>
                  <a:lnTo>
                    <a:pt x="234" y="274"/>
                  </a:lnTo>
                  <a:lnTo>
                    <a:pt x="234" y="274"/>
                  </a:lnTo>
                  <a:cubicBezTo>
                    <a:pt x="226" y="257"/>
                    <a:pt x="226" y="248"/>
                    <a:pt x="218" y="231"/>
                  </a:cubicBezTo>
                  <a:cubicBezTo>
                    <a:pt x="218" y="223"/>
                    <a:pt x="218" y="214"/>
                    <a:pt x="218" y="206"/>
                  </a:cubicBezTo>
                  <a:lnTo>
                    <a:pt x="218" y="197"/>
                  </a:lnTo>
                  <a:cubicBezTo>
                    <a:pt x="218" y="206"/>
                    <a:pt x="218" y="214"/>
                    <a:pt x="218" y="214"/>
                  </a:cubicBezTo>
                  <a:cubicBezTo>
                    <a:pt x="218" y="214"/>
                    <a:pt x="218" y="206"/>
                    <a:pt x="218" y="188"/>
                  </a:cubicBezTo>
                  <a:cubicBezTo>
                    <a:pt x="218" y="179"/>
                    <a:pt x="226" y="171"/>
                    <a:pt x="226" y="171"/>
                  </a:cubicBezTo>
                  <a:cubicBezTo>
                    <a:pt x="226" y="163"/>
                    <a:pt x="226" y="163"/>
                    <a:pt x="226" y="163"/>
                  </a:cubicBezTo>
                  <a:cubicBezTo>
                    <a:pt x="243" y="154"/>
                    <a:pt x="261" y="154"/>
                    <a:pt x="278" y="145"/>
                  </a:cubicBezTo>
                  <a:cubicBezTo>
                    <a:pt x="286" y="145"/>
                    <a:pt x="294" y="145"/>
                    <a:pt x="304" y="136"/>
                  </a:cubicBezTo>
                  <a:lnTo>
                    <a:pt x="321" y="128"/>
                  </a:lnTo>
                  <a:lnTo>
                    <a:pt x="321" y="128"/>
                  </a:lnTo>
                  <a:cubicBezTo>
                    <a:pt x="337" y="120"/>
                    <a:pt x="355" y="120"/>
                    <a:pt x="364" y="103"/>
                  </a:cubicBezTo>
                  <a:cubicBezTo>
                    <a:pt x="381" y="76"/>
                    <a:pt x="389" y="51"/>
                    <a:pt x="364" y="33"/>
                  </a:cubicBezTo>
                  <a:cubicBezTo>
                    <a:pt x="346" y="17"/>
                    <a:pt x="329" y="17"/>
                    <a:pt x="312" y="8"/>
                  </a:cubicBezTo>
                  <a:cubicBezTo>
                    <a:pt x="304" y="8"/>
                    <a:pt x="294" y="8"/>
                    <a:pt x="286" y="8"/>
                  </a:cubicBezTo>
                  <a:cubicBezTo>
                    <a:pt x="278" y="8"/>
                    <a:pt x="269" y="0"/>
                    <a:pt x="269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34" y="0"/>
                    <a:pt x="218" y="0"/>
                    <a:pt x="192" y="0"/>
                  </a:cubicBezTo>
                  <a:cubicBezTo>
                    <a:pt x="183" y="0"/>
                    <a:pt x="175" y="0"/>
                    <a:pt x="166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7"/>
            <p:cNvSpPr/>
            <p:nvPr/>
          </p:nvSpPr>
          <p:spPr>
            <a:xfrm>
              <a:off x="6150629" y="1747918"/>
              <a:ext cx="158964" cy="121044"/>
            </a:xfrm>
            <a:custGeom>
              <a:rect b="b" l="l" r="r" t="t"/>
              <a:pathLst>
                <a:path extrusionOk="0" h="549" w="721">
                  <a:moveTo>
                    <a:pt x="558" y="369"/>
                  </a:moveTo>
                  <a:lnTo>
                    <a:pt x="558" y="369"/>
                  </a:lnTo>
                  <a:lnTo>
                    <a:pt x="558" y="360"/>
                  </a:lnTo>
                  <a:lnTo>
                    <a:pt x="558" y="360"/>
                  </a:lnTo>
                  <a:cubicBezTo>
                    <a:pt x="558" y="369"/>
                    <a:pt x="558" y="369"/>
                    <a:pt x="558" y="369"/>
                  </a:cubicBezTo>
                  <a:moveTo>
                    <a:pt x="274" y="0"/>
                  </a:moveTo>
                  <a:lnTo>
                    <a:pt x="274" y="0"/>
                  </a:lnTo>
                  <a:cubicBezTo>
                    <a:pt x="163" y="0"/>
                    <a:pt x="51" y="43"/>
                    <a:pt x="0" y="137"/>
                  </a:cubicBezTo>
                  <a:cubicBezTo>
                    <a:pt x="0" y="163"/>
                    <a:pt x="0" y="180"/>
                    <a:pt x="34" y="197"/>
                  </a:cubicBezTo>
                  <a:cubicBezTo>
                    <a:pt x="43" y="205"/>
                    <a:pt x="51" y="205"/>
                    <a:pt x="60" y="205"/>
                  </a:cubicBezTo>
                  <a:cubicBezTo>
                    <a:pt x="94" y="205"/>
                    <a:pt x="120" y="189"/>
                    <a:pt x="146" y="180"/>
                  </a:cubicBezTo>
                  <a:cubicBezTo>
                    <a:pt x="163" y="180"/>
                    <a:pt x="180" y="172"/>
                    <a:pt x="197" y="163"/>
                  </a:cubicBezTo>
                  <a:cubicBezTo>
                    <a:pt x="206" y="163"/>
                    <a:pt x="214" y="163"/>
                    <a:pt x="223" y="163"/>
                  </a:cubicBezTo>
                  <a:cubicBezTo>
                    <a:pt x="223" y="163"/>
                    <a:pt x="214" y="163"/>
                    <a:pt x="223" y="163"/>
                  </a:cubicBezTo>
                  <a:lnTo>
                    <a:pt x="240" y="154"/>
                  </a:lnTo>
                  <a:cubicBezTo>
                    <a:pt x="257" y="154"/>
                    <a:pt x="274" y="154"/>
                    <a:pt x="292" y="154"/>
                  </a:cubicBezTo>
                  <a:lnTo>
                    <a:pt x="292" y="154"/>
                  </a:lnTo>
                  <a:cubicBezTo>
                    <a:pt x="300" y="154"/>
                    <a:pt x="309" y="154"/>
                    <a:pt x="326" y="154"/>
                  </a:cubicBezTo>
                  <a:cubicBezTo>
                    <a:pt x="317" y="154"/>
                    <a:pt x="317" y="154"/>
                    <a:pt x="317" y="154"/>
                  </a:cubicBezTo>
                  <a:cubicBezTo>
                    <a:pt x="309" y="154"/>
                    <a:pt x="335" y="154"/>
                    <a:pt x="335" y="154"/>
                  </a:cubicBezTo>
                  <a:cubicBezTo>
                    <a:pt x="343" y="163"/>
                    <a:pt x="352" y="163"/>
                    <a:pt x="360" y="163"/>
                  </a:cubicBezTo>
                  <a:cubicBezTo>
                    <a:pt x="360" y="163"/>
                    <a:pt x="377" y="172"/>
                    <a:pt x="386" y="172"/>
                  </a:cubicBezTo>
                  <a:lnTo>
                    <a:pt x="395" y="180"/>
                  </a:lnTo>
                  <a:cubicBezTo>
                    <a:pt x="412" y="180"/>
                    <a:pt x="420" y="189"/>
                    <a:pt x="428" y="197"/>
                  </a:cubicBezTo>
                  <a:lnTo>
                    <a:pt x="428" y="197"/>
                  </a:lnTo>
                  <a:lnTo>
                    <a:pt x="438" y="197"/>
                  </a:lnTo>
                  <a:cubicBezTo>
                    <a:pt x="438" y="205"/>
                    <a:pt x="446" y="205"/>
                    <a:pt x="455" y="215"/>
                  </a:cubicBezTo>
                  <a:cubicBezTo>
                    <a:pt x="463" y="223"/>
                    <a:pt x="463" y="232"/>
                    <a:pt x="472" y="240"/>
                  </a:cubicBezTo>
                  <a:lnTo>
                    <a:pt x="489" y="249"/>
                  </a:lnTo>
                  <a:lnTo>
                    <a:pt x="480" y="249"/>
                  </a:lnTo>
                  <a:cubicBezTo>
                    <a:pt x="506" y="275"/>
                    <a:pt x="515" y="308"/>
                    <a:pt x="532" y="335"/>
                  </a:cubicBezTo>
                  <a:cubicBezTo>
                    <a:pt x="540" y="343"/>
                    <a:pt x="540" y="343"/>
                    <a:pt x="540" y="343"/>
                  </a:cubicBezTo>
                  <a:cubicBezTo>
                    <a:pt x="540" y="352"/>
                    <a:pt x="549" y="352"/>
                    <a:pt x="549" y="360"/>
                  </a:cubicBezTo>
                  <a:lnTo>
                    <a:pt x="549" y="360"/>
                  </a:lnTo>
                  <a:cubicBezTo>
                    <a:pt x="566" y="386"/>
                    <a:pt x="566" y="411"/>
                    <a:pt x="583" y="429"/>
                  </a:cubicBezTo>
                  <a:cubicBezTo>
                    <a:pt x="583" y="438"/>
                    <a:pt x="583" y="446"/>
                    <a:pt x="592" y="455"/>
                  </a:cubicBezTo>
                  <a:cubicBezTo>
                    <a:pt x="601" y="463"/>
                    <a:pt x="601" y="471"/>
                    <a:pt x="609" y="481"/>
                  </a:cubicBezTo>
                  <a:cubicBezTo>
                    <a:pt x="618" y="481"/>
                    <a:pt x="618" y="481"/>
                    <a:pt x="618" y="481"/>
                  </a:cubicBezTo>
                  <a:lnTo>
                    <a:pt x="618" y="481"/>
                  </a:lnTo>
                  <a:cubicBezTo>
                    <a:pt x="618" y="489"/>
                    <a:pt x="626" y="489"/>
                    <a:pt x="626" y="498"/>
                  </a:cubicBezTo>
                  <a:cubicBezTo>
                    <a:pt x="635" y="506"/>
                    <a:pt x="635" y="514"/>
                    <a:pt x="643" y="523"/>
                  </a:cubicBezTo>
                  <a:cubicBezTo>
                    <a:pt x="652" y="541"/>
                    <a:pt x="669" y="549"/>
                    <a:pt x="686" y="549"/>
                  </a:cubicBezTo>
                  <a:cubicBezTo>
                    <a:pt x="704" y="549"/>
                    <a:pt x="712" y="541"/>
                    <a:pt x="721" y="532"/>
                  </a:cubicBezTo>
                  <a:cubicBezTo>
                    <a:pt x="721" y="523"/>
                    <a:pt x="721" y="506"/>
                    <a:pt x="721" y="489"/>
                  </a:cubicBezTo>
                  <a:cubicBezTo>
                    <a:pt x="686" y="300"/>
                    <a:pt x="575" y="69"/>
                    <a:pt x="369" y="9"/>
                  </a:cubicBezTo>
                  <a:cubicBezTo>
                    <a:pt x="343" y="0"/>
                    <a:pt x="309" y="0"/>
                    <a:pt x="274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47"/>
            <p:cNvSpPr/>
            <p:nvPr/>
          </p:nvSpPr>
          <p:spPr>
            <a:xfrm>
              <a:off x="6303642" y="1893655"/>
              <a:ext cx="108034" cy="137800"/>
            </a:xfrm>
            <a:custGeom>
              <a:rect b="b" l="l" r="r" t="t"/>
              <a:pathLst>
                <a:path extrusionOk="0" h="625" w="490">
                  <a:moveTo>
                    <a:pt x="18" y="274"/>
                  </a:moveTo>
                  <a:lnTo>
                    <a:pt x="18" y="274"/>
                  </a:lnTo>
                  <a:moveTo>
                    <a:pt x="19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cubicBezTo>
                    <a:pt x="147" y="8"/>
                    <a:pt x="103" y="34"/>
                    <a:pt x="78" y="68"/>
                  </a:cubicBezTo>
                  <a:cubicBezTo>
                    <a:pt x="70" y="68"/>
                    <a:pt x="61" y="76"/>
                    <a:pt x="52" y="86"/>
                  </a:cubicBezTo>
                  <a:cubicBezTo>
                    <a:pt x="44" y="111"/>
                    <a:pt x="27" y="137"/>
                    <a:pt x="10" y="162"/>
                  </a:cubicBezTo>
                  <a:cubicBezTo>
                    <a:pt x="10" y="162"/>
                    <a:pt x="10" y="171"/>
                    <a:pt x="0" y="171"/>
                  </a:cubicBezTo>
                  <a:cubicBezTo>
                    <a:pt x="0" y="197"/>
                    <a:pt x="0" y="222"/>
                    <a:pt x="0" y="249"/>
                  </a:cubicBezTo>
                  <a:cubicBezTo>
                    <a:pt x="10" y="257"/>
                    <a:pt x="10" y="265"/>
                    <a:pt x="18" y="274"/>
                  </a:cubicBezTo>
                  <a:lnTo>
                    <a:pt x="18" y="274"/>
                  </a:lnTo>
                  <a:lnTo>
                    <a:pt x="18" y="274"/>
                  </a:lnTo>
                  <a:lnTo>
                    <a:pt x="18" y="282"/>
                  </a:lnTo>
                  <a:lnTo>
                    <a:pt x="18" y="282"/>
                  </a:lnTo>
                  <a:lnTo>
                    <a:pt x="35" y="300"/>
                  </a:lnTo>
                  <a:cubicBezTo>
                    <a:pt x="44" y="309"/>
                    <a:pt x="44" y="317"/>
                    <a:pt x="52" y="317"/>
                  </a:cubicBezTo>
                  <a:cubicBezTo>
                    <a:pt x="61" y="317"/>
                    <a:pt x="70" y="309"/>
                    <a:pt x="70" y="300"/>
                  </a:cubicBezTo>
                  <a:cubicBezTo>
                    <a:pt x="87" y="291"/>
                    <a:pt x="103" y="291"/>
                    <a:pt x="112" y="274"/>
                  </a:cubicBezTo>
                  <a:cubicBezTo>
                    <a:pt x="121" y="265"/>
                    <a:pt x="121" y="265"/>
                    <a:pt x="130" y="257"/>
                  </a:cubicBezTo>
                  <a:lnTo>
                    <a:pt x="130" y="257"/>
                  </a:lnTo>
                  <a:cubicBezTo>
                    <a:pt x="138" y="257"/>
                    <a:pt x="147" y="249"/>
                    <a:pt x="155" y="240"/>
                  </a:cubicBezTo>
                  <a:lnTo>
                    <a:pt x="164" y="231"/>
                  </a:lnTo>
                  <a:lnTo>
                    <a:pt x="155" y="240"/>
                  </a:lnTo>
                  <a:cubicBezTo>
                    <a:pt x="164" y="231"/>
                    <a:pt x="173" y="231"/>
                    <a:pt x="173" y="222"/>
                  </a:cubicBezTo>
                  <a:cubicBezTo>
                    <a:pt x="181" y="222"/>
                    <a:pt x="181" y="222"/>
                    <a:pt x="181" y="214"/>
                  </a:cubicBezTo>
                  <a:cubicBezTo>
                    <a:pt x="190" y="214"/>
                    <a:pt x="198" y="214"/>
                    <a:pt x="206" y="214"/>
                  </a:cubicBezTo>
                  <a:cubicBezTo>
                    <a:pt x="206" y="214"/>
                    <a:pt x="215" y="214"/>
                    <a:pt x="215" y="206"/>
                  </a:cubicBezTo>
                  <a:cubicBezTo>
                    <a:pt x="224" y="206"/>
                    <a:pt x="224" y="206"/>
                    <a:pt x="233" y="206"/>
                  </a:cubicBezTo>
                  <a:lnTo>
                    <a:pt x="233" y="206"/>
                  </a:lnTo>
                  <a:lnTo>
                    <a:pt x="233" y="206"/>
                  </a:lnTo>
                  <a:cubicBezTo>
                    <a:pt x="241" y="206"/>
                    <a:pt x="250" y="206"/>
                    <a:pt x="258" y="206"/>
                  </a:cubicBezTo>
                  <a:lnTo>
                    <a:pt x="258" y="206"/>
                  </a:lnTo>
                  <a:cubicBezTo>
                    <a:pt x="266" y="206"/>
                    <a:pt x="276" y="206"/>
                    <a:pt x="284" y="214"/>
                  </a:cubicBezTo>
                  <a:lnTo>
                    <a:pt x="284" y="214"/>
                  </a:lnTo>
                  <a:lnTo>
                    <a:pt x="284" y="214"/>
                  </a:lnTo>
                  <a:cubicBezTo>
                    <a:pt x="293" y="214"/>
                    <a:pt x="301" y="222"/>
                    <a:pt x="301" y="222"/>
                  </a:cubicBezTo>
                  <a:lnTo>
                    <a:pt x="309" y="222"/>
                  </a:lnTo>
                  <a:cubicBezTo>
                    <a:pt x="309" y="231"/>
                    <a:pt x="318" y="240"/>
                    <a:pt x="327" y="240"/>
                  </a:cubicBezTo>
                  <a:cubicBezTo>
                    <a:pt x="327" y="249"/>
                    <a:pt x="327" y="249"/>
                    <a:pt x="327" y="249"/>
                  </a:cubicBezTo>
                  <a:cubicBezTo>
                    <a:pt x="336" y="257"/>
                    <a:pt x="336" y="257"/>
                    <a:pt x="336" y="257"/>
                  </a:cubicBezTo>
                  <a:cubicBezTo>
                    <a:pt x="344" y="265"/>
                    <a:pt x="344" y="265"/>
                    <a:pt x="344" y="274"/>
                  </a:cubicBezTo>
                  <a:lnTo>
                    <a:pt x="344" y="282"/>
                  </a:lnTo>
                  <a:cubicBezTo>
                    <a:pt x="344" y="282"/>
                    <a:pt x="344" y="274"/>
                    <a:pt x="344" y="265"/>
                  </a:cubicBezTo>
                  <a:cubicBezTo>
                    <a:pt x="353" y="274"/>
                    <a:pt x="353" y="300"/>
                    <a:pt x="361" y="317"/>
                  </a:cubicBezTo>
                  <a:cubicBezTo>
                    <a:pt x="361" y="334"/>
                    <a:pt x="369" y="352"/>
                    <a:pt x="378" y="368"/>
                  </a:cubicBezTo>
                  <a:cubicBezTo>
                    <a:pt x="387" y="403"/>
                    <a:pt x="396" y="445"/>
                    <a:pt x="404" y="480"/>
                  </a:cubicBezTo>
                  <a:cubicBezTo>
                    <a:pt x="404" y="497"/>
                    <a:pt x="404" y="515"/>
                    <a:pt x="412" y="531"/>
                  </a:cubicBezTo>
                  <a:cubicBezTo>
                    <a:pt x="421" y="547"/>
                    <a:pt x="421" y="573"/>
                    <a:pt x="430" y="590"/>
                  </a:cubicBezTo>
                  <a:cubicBezTo>
                    <a:pt x="439" y="607"/>
                    <a:pt x="447" y="616"/>
                    <a:pt x="464" y="625"/>
                  </a:cubicBezTo>
                  <a:cubicBezTo>
                    <a:pt x="447" y="480"/>
                    <a:pt x="447" y="300"/>
                    <a:pt x="490" y="146"/>
                  </a:cubicBezTo>
                  <a:cubicBezTo>
                    <a:pt x="490" y="137"/>
                    <a:pt x="481" y="137"/>
                    <a:pt x="472" y="128"/>
                  </a:cubicBezTo>
                  <a:cubicBezTo>
                    <a:pt x="439" y="94"/>
                    <a:pt x="387" y="59"/>
                    <a:pt x="336" y="34"/>
                  </a:cubicBezTo>
                  <a:cubicBezTo>
                    <a:pt x="241" y="34"/>
                    <a:pt x="190" y="34"/>
                    <a:pt x="190" y="34"/>
                  </a:cubicBezTo>
                  <a:cubicBezTo>
                    <a:pt x="198" y="0"/>
                    <a:pt x="198" y="0"/>
                    <a:pt x="198" y="0"/>
                  </a:cubicBezTo>
                  <a:lnTo>
                    <a:pt x="198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7"/>
            <p:cNvSpPr/>
            <p:nvPr/>
          </p:nvSpPr>
          <p:spPr>
            <a:xfrm>
              <a:off x="5924417" y="2014257"/>
              <a:ext cx="126775" cy="189172"/>
            </a:xfrm>
            <a:custGeom>
              <a:rect b="b" l="l" r="r" t="t"/>
              <a:pathLst>
                <a:path extrusionOk="0" h="858" w="575">
                  <a:moveTo>
                    <a:pt x="211" y="189"/>
                  </a:moveTo>
                  <a:lnTo>
                    <a:pt x="211" y="189"/>
                  </a:lnTo>
                  <a:moveTo>
                    <a:pt x="203" y="189"/>
                  </a:moveTo>
                  <a:lnTo>
                    <a:pt x="203" y="189"/>
                  </a:lnTo>
                  <a:moveTo>
                    <a:pt x="211" y="181"/>
                  </a:moveTo>
                  <a:lnTo>
                    <a:pt x="211" y="181"/>
                  </a:lnTo>
                  <a:cubicBezTo>
                    <a:pt x="211" y="172"/>
                    <a:pt x="211" y="172"/>
                    <a:pt x="220" y="172"/>
                  </a:cubicBezTo>
                  <a:lnTo>
                    <a:pt x="220" y="172"/>
                  </a:lnTo>
                  <a:cubicBezTo>
                    <a:pt x="220" y="172"/>
                    <a:pt x="220" y="181"/>
                    <a:pt x="211" y="181"/>
                  </a:cubicBezTo>
                  <a:moveTo>
                    <a:pt x="220" y="0"/>
                  </a:moveTo>
                  <a:lnTo>
                    <a:pt x="220" y="0"/>
                  </a:lnTo>
                  <a:cubicBezTo>
                    <a:pt x="211" y="0"/>
                    <a:pt x="211" y="0"/>
                    <a:pt x="211" y="0"/>
                  </a:cubicBezTo>
                  <a:cubicBezTo>
                    <a:pt x="160" y="0"/>
                    <a:pt x="117" y="18"/>
                    <a:pt x="73" y="52"/>
                  </a:cubicBezTo>
                  <a:cubicBezTo>
                    <a:pt x="-20" y="138"/>
                    <a:pt x="-12" y="284"/>
                    <a:pt x="31" y="395"/>
                  </a:cubicBezTo>
                  <a:cubicBezTo>
                    <a:pt x="65" y="515"/>
                    <a:pt x="151" y="635"/>
                    <a:pt x="236" y="730"/>
                  </a:cubicBezTo>
                  <a:cubicBezTo>
                    <a:pt x="254" y="755"/>
                    <a:pt x="271" y="773"/>
                    <a:pt x="297" y="798"/>
                  </a:cubicBezTo>
                  <a:cubicBezTo>
                    <a:pt x="357" y="833"/>
                    <a:pt x="434" y="858"/>
                    <a:pt x="512" y="858"/>
                  </a:cubicBezTo>
                  <a:lnTo>
                    <a:pt x="512" y="858"/>
                  </a:lnTo>
                  <a:cubicBezTo>
                    <a:pt x="572" y="858"/>
                    <a:pt x="597" y="781"/>
                    <a:pt x="554" y="746"/>
                  </a:cubicBezTo>
                  <a:cubicBezTo>
                    <a:pt x="494" y="687"/>
                    <a:pt x="434" y="635"/>
                    <a:pt x="382" y="575"/>
                  </a:cubicBezTo>
                  <a:cubicBezTo>
                    <a:pt x="366" y="558"/>
                    <a:pt x="357" y="550"/>
                    <a:pt x="339" y="532"/>
                  </a:cubicBezTo>
                  <a:cubicBezTo>
                    <a:pt x="348" y="532"/>
                    <a:pt x="348" y="541"/>
                    <a:pt x="348" y="541"/>
                  </a:cubicBezTo>
                  <a:lnTo>
                    <a:pt x="331" y="524"/>
                  </a:lnTo>
                  <a:cubicBezTo>
                    <a:pt x="331" y="515"/>
                    <a:pt x="323" y="507"/>
                    <a:pt x="314" y="498"/>
                  </a:cubicBezTo>
                  <a:cubicBezTo>
                    <a:pt x="306" y="481"/>
                    <a:pt x="297" y="464"/>
                    <a:pt x="279" y="447"/>
                  </a:cubicBezTo>
                  <a:cubicBezTo>
                    <a:pt x="279" y="438"/>
                    <a:pt x="271" y="429"/>
                    <a:pt x="271" y="421"/>
                  </a:cubicBezTo>
                  <a:cubicBezTo>
                    <a:pt x="271" y="421"/>
                    <a:pt x="263" y="404"/>
                    <a:pt x="254" y="395"/>
                  </a:cubicBezTo>
                  <a:cubicBezTo>
                    <a:pt x="254" y="387"/>
                    <a:pt x="254" y="378"/>
                    <a:pt x="254" y="378"/>
                  </a:cubicBezTo>
                  <a:cubicBezTo>
                    <a:pt x="246" y="369"/>
                    <a:pt x="246" y="361"/>
                    <a:pt x="236" y="352"/>
                  </a:cubicBezTo>
                  <a:cubicBezTo>
                    <a:pt x="236" y="326"/>
                    <a:pt x="228" y="309"/>
                    <a:pt x="220" y="284"/>
                  </a:cubicBezTo>
                  <a:lnTo>
                    <a:pt x="220" y="266"/>
                  </a:lnTo>
                  <a:lnTo>
                    <a:pt x="220" y="266"/>
                  </a:lnTo>
                  <a:cubicBezTo>
                    <a:pt x="220" y="258"/>
                    <a:pt x="220" y="249"/>
                    <a:pt x="220" y="249"/>
                  </a:cubicBezTo>
                  <a:cubicBezTo>
                    <a:pt x="211" y="223"/>
                    <a:pt x="211" y="206"/>
                    <a:pt x="211" y="189"/>
                  </a:cubicBezTo>
                  <a:lnTo>
                    <a:pt x="211" y="181"/>
                  </a:lnTo>
                  <a:cubicBezTo>
                    <a:pt x="220" y="181"/>
                    <a:pt x="220" y="181"/>
                    <a:pt x="220" y="181"/>
                  </a:cubicBezTo>
                  <a:cubicBezTo>
                    <a:pt x="228" y="181"/>
                    <a:pt x="236" y="172"/>
                    <a:pt x="246" y="172"/>
                  </a:cubicBezTo>
                  <a:cubicBezTo>
                    <a:pt x="263" y="172"/>
                    <a:pt x="271" y="172"/>
                    <a:pt x="288" y="172"/>
                  </a:cubicBezTo>
                  <a:cubicBezTo>
                    <a:pt x="297" y="172"/>
                    <a:pt x="306" y="172"/>
                    <a:pt x="314" y="172"/>
                  </a:cubicBezTo>
                  <a:cubicBezTo>
                    <a:pt x="323" y="172"/>
                    <a:pt x="323" y="172"/>
                    <a:pt x="331" y="172"/>
                  </a:cubicBezTo>
                  <a:cubicBezTo>
                    <a:pt x="357" y="172"/>
                    <a:pt x="374" y="172"/>
                    <a:pt x="391" y="163"/>
                  </a:cubicBezTo>
                  <a:cubicBezTo>
                    <a:pt x="426" y="155"/>
                    <a:pt x="442" y="121"/>
                    <a:pt x="434" y="95"/>
                  </a:cubicBezTo>
                  <a:cubicBezTo>
                    <a:pt x="409" y="18"/>
                    <a:pt x="314" y="0"/>
                    <a:pt x="246" y="0"/>
                  </a:cubicBezTo>
                  <a:cubicBezTo>
                    <a:pt x="236" y="0"/>
                    <a:pt x="228" y="0"/>
                    <a:pt x="220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7"/>
            <p:cNvSpPr/>
            <p:nvPr/>
          </p:nvSpPr>
          <p:spPr>
            <a:xfrm>
              <a:off x="6007538" y="2264061"/>
              <a:ext cx="201957" cy="164478"/>
            </a:xfrm>
            <a:custGeom>
              <a:rect b="b" l="l" r="r" t="t"/>
              <a:pathLst>
                <a:path extrusionOk="0" h="746" w="916">
                  <a:moveTo>
                    <a:pt x="263" y="0"/>
                  </a:moveTo>
                  <a:lnTo>
                    <a:pt x="263" y="0"/>
                  </a:lnTo>
                  <a:cubicBezTo>
                    <a:pt x="211" y="0"/>
                    <a:pt x="152" y="9"/>
                    <a:pt x="108" y="42"/>
                  </a:cubicBezTo>
                  <a:cubicBezTo>
                    <a:pt x="57" y="69"/>
                    <a:pt x="23" y="103"/>
                    <a:pt x="5" y="154"/>
                  </a:cubicBezTo>
                  <a:cubicBezTo>
                    <a:pt x="-11" y="215"/>
                    <a:pt x="14" y="283"/>
                    <a:pt x="40" y="334"/>
                  </a:cubicBezTo>
                  <a:cubicBezTo>
                    <a:pt x="65" y="378"/>
                    <a:pt x="92" y="420"/>
                    <a:pt x="125" y="454"/>
                  </a:cubicBezTo>
                  <a:cubicBezTo>
                    <a:pt x="203" y="523"/>
                    <a:pt x="289" y="592"/>
                    <a:pt x="383" y="660"/>
                  </a:cubicBezTo>
                  <a:cubicBezTo>
                    <a:pt x="409" y="677"/>
                    <a:pt x="434" y="686"/>
                    <a:pt x="461" y="703"/>
                  </a:cubicBezTo>
                  <a:cubicBezTo>
                    <a:pt x="503" y="712"/>
                    <a:pt x="555" y="720"/>
                    <a:pt x="597" y="729"/>
                  </a:cubicBezTo>
                  <a:cubicBezTo>
                    <a:pt x="640" y="738"/>
                    <a:pt x="692" y="746"/>
                    <a:pt x="735" y="746"/>
                  </a:cubicBezTo>
                  <a:cubicBezTo>
                    <a:pt x="769" y="746"/>
                    <a:pt x="795" y="738"/>
                    <a:pt x="821" y="729"/>
                  </a:cubicBezTo>
                  <a:cubicBezTo>
                    <a:pt x="846" y="729"/>
                    <a:pt x="863" y="729"/>
                    <a:pt x="889" y="720"/>
                  </a:cubicBezTo>
                  <a:cubicBezTo>
                    <a:pt x="923" y="703"/>
                    <a:pt x="923" y="669"/>
                    <a:pt x="898" y="652"/>
                  </a:cubicBezTo>
                  <a:cubicBezTo>
                    <a:pt x="881" y="635"/>
                    <a:pt x="863" y="635"/>
                    <a:pt x="846" y="626"/>
                  </a:cubicBezTo>
                  <a:cubicBezTo>
                    <a:pt x="829" y="617"/>
                    <a:pt x="821" y="609"/>
                    <a:pt x="803" y="600"/>
                  </a:cubicBezTo>
                  <a:cubicBezTo>
                    <a:pt x="769" y="584"/>
                    <a:pt x="735" y="574"/>
                    <a:pt x="692" y="566"/>
                  </a:cubicBezTo>
                  <a:cubicBezTo>
                    <a:pt x="632" y="549"/>
                    <a:pt x="564" y="532"/>
                    <a:pt x="494" y="514"/>
                  </a:cubicBezTo>
                  <a:cubicBezTo>
                    <a:pt x="383" y="489"/>
                    <a:pt x="263" y="446"/>
                    <a:pt x="177" y="360"/>
                  </a:cubicBezTo>
                  <a:cubicBezTo>
                    <a:pt x="135" y="308"/>
                    <a:pt x="74" y="197"/>
                    <a:pt x="135" y="137"/>
                  </a:cubicBezTo>
                  <a:cubicBezTo>
                    <a:pt x="177" y="103"/>
                    <a:pt x="246" y="120"/>
                    <a:pt x="298" y="112"/>
                  </a:cubicBezTo>
                  <a:cubicBezTo>
                    <a:pt x="340" y="103"/>
                    <a:pt x="374" y="94"/>
                    <a:pt x="417" y="94"/>
                  </a:cubicBezTo>
                  <a:cubicBezTo>
                    <a:pt x="443" y="94"/>
                    <a:pt x="469" y="103"/>
                    <a:pt x="494" y="112"/>
                  </a:cubicBezTo>
                  <a:lnTo>
                    <a:pt x="494" y="112"/>
                  </a:lnTo>
                  <a:cubicBezTo>
                    <a:pt x="503" y="112"/>
                    <a:pt x="503" y="103"/>
                    <a:pt x="494" y="94"/>
                  </a:cubicBezTo>
                  <a:cubicBezTo>
                    <a:pt x="434" y="52"/>
                    <a:pt x="358" y="17"/>
                    <a:pt x="280" y="0"/>
                  </a:cubicBezTo>
                  <a:cubicBezTo>
                    <a:pt x="271" y="0"/>
                    <a:pt x="271" y="0"/>
                    <a:pt x="263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7"/>
            <p:cNvSpPr/>
            <p:nvPr/>
          </p:nvSpPr>
          <p:spPr>
            <a:xfrm>
              <a:off x="6037082" y="1781872"/>
              <a:ext cx="391568" cy="695835"/>
            </a:xfrm>
            <a:custGeom>
              <a:rect b="b" l="l" r="r" t="t"/>
              <a:pathLst>
                <a:path extrusionOk="0" h="3156" w="1776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-9" y="121"/>
                    <a:pt x="69" y="232"/>
                    <a:pt x="121" y="335"/>
                  </a:cubicBezTo>
                  <a:cubicBezTo>
                    <a:pt x="189" y="455"/>
                    <a:pt x="249" y="575"/>
                    <a:pt x="318" y="686"/>
                  </a:cubicBezTo>
                  <a:cubicBezTo>
                    <a:pt x="446" y="927"/>
                    <a:pt x="584" y="1157"/>
                    <a:pt x="721" y="1389"/>
                  </a:cubicBezTo>
                  <a:cubicBezTo>
                    <a:pt x="978" y="1852"/>
                    <a:pt x="1236" y="2307"/>
                    <a:pt x="1475" y="2787"/>
                  </a:cubicBezTo>
                  <a:cubicBezTo>
                    <a:pt x="1536" y="2907"/>
                    <a:pt x="1587" y="3027"/>
                    <a:pt x="1630" y="3156"/>
                  </a:cubicBezTo>
                  <a:cubicBezTo>
                    <a:pt x="1648" y="3045"/>
                    <a:pt x="1665" y="2950"/>
                    <a:pt x="1716" y="2907"/>
                  </a:cubicBezTo>
                  <a:cubicBezTo>
                    <a:pt x="1776" y="2907"/>
                    <a:pt x="1776" y="2907"/>
                    <a:pt x="1776" y="2907"/>
                  </a:cubicBezTo>
                  <a:cubicBezTo>
                    <a:pt x="1665" y="2633"/>
                    <a:pt x="1510" y="2367"/>
                    <a:pt x="1373" y="2109"/>
                  </a:cubicBezTo>
                  <a:cubicBezTo>
                    <a:pt x="1116" y="1638"/>
                    <a:pt x="850" y="1149"/>
                    <a:pt x="549" y="695"/>
                  </a:cubicBezTo>
                  <a:cubicBezTo>
                    <a:pt x="463" y="566"/>
                    <a:pt x="378" y="438"/>
                    <a:pt x="292" y="309"/>
                  </a:cubicBezTo>
                  <a:cubicBezTo>
                    <a:pt x="215" y="198"/>
                    <a:pt x="137" y="43"/>
                    <a:pt x="9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7"/>
            <p:cNvSpPr/>
            <p:nvPr/>
          </p:nvSpPr>
          <p:spPr>
            <a:xfrm>
              <a:off x="5987915" y="1706247"/>
              <a:ext cx="507319" cy="1062934"/>
            </a:xfrm>
            <a:custGeom>
              <a:rect b="b" l="l" r="r" t="t"/>
              <a:pathLst>
                <a:path extrusionOk="0" h="4821" w="2301">
                  <a:moveTo>
                    <a:pt x="0" y="0"/>
                  </a:moveTo>
                  <a:lnTo>
                    <a:pt x="0" y="0"/>
                  </a:lnTo>
                  <a:cubicBezTo>
                    <a:pt x="189" y="292"/>
                    <a:pt x="387" y="575"/>
                    <a:pt x="566" y="866"/>
                  </a:cubicBezTo>
                  <a:cubicBezTo>
                    <a:pt x="756" y="1167"/>
                    <a:pt x="927" y="1466"/>
                    <a:pt x="1090" y="1775"/>
                  </a:cubicBezTo>
                  <a:cubicBezTo>
                    <a:pt x="1253" y="2084"/>
                    <a:pt x="1407" y="2401"/>
                    <a:pt x="1544" y="2718"/>
                  </a:cubicBezTo>
                  <a:cubicBezTo>
                    <a:pt x="1682" y="3044"/>
                    <a:pt x="1810" y="3362"/>
                    <a:pt x="1931" y="3697"/>
                  </a:cubicBezTo>
                  <a:cubicBezTo>
                    <a:pt x="2042" y="4023"/>
                    <a:pt x="2145" y="4357"/>
                    <a:pt x="2240" y="4691"/>
                  </a:cubicBezTo>
                  <a:cubicBezTo>
                    <a:pt x="2248" y="4734"/>
                    <a:pt x="2256" y="4769"/>
                    <a:pt x="2273" y="4812"/>
                  </a:cubicBezTo>
                  <a:cubicBezTo>
                    <a:pt x="2282" y="4829"/>
                    <a:pt x="2308" y="4820"/>
                    <a:pt x="2300" y="4803"/>
                  </a:cubicBezTo>
                  <a:cubicBezTo>
                    <a:pt x="2273" y="4631"/>
                    <a:pt x="2213" y="4460"/>
                    <a:pt x="2170" y="4297"/>
                  </a:cubicBezTo>
                  <a:cubicBezTo>
                    <a:pt x="2119" y="4126"/>
                    <a:pt x="2059" y="3963"/>
                    <a:pt x="2007" y="3800"/>
                  </a:cubicBezTo>
                  <a:cubicBezTo>
                    <a:pt x="1896" y="3465"/>
                    <a:pt x="1768" y="3139"/>
                    <a:pt x="1630" y="2813"/>
                  </a:cubicBezTo>
                  <a:cubicBezTo>
                    <a:pt x="1493" y="2496"/>
                    <a:pt x="1347" y="2178"/>
                    <a:pt x="1184" y="1869"/>
                  </a:cubicBezTo>
                  <a:cubicBezTo>
                    <a:pt x="1030" y="1560"/>
                    <a:pt x="849" y="1253"/>
                    <a:pt x="669" y="961"/>
                  </a:cubicBezTo>
                  <a:cubicBezTo>
                    <a:pt x="575" y="806"/>
                    <a:pt x="480" y="660"/>
                    <a:pt x="387" y="524"/>
                  </a:cubicBezTo>
                  <a:cubicBezTo>
                    <a:pt x="292" y="378"/>
                    <a:pt x="189" y="232"/>
                    <a:pt x="78" y="103"/>
                  </a:cubicBezTo>
                  <a:cubicBezTo>
                    <a:pt x="51" y="69"/>
                    <a:pt x="26" y="3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7"/>
            <p:cNvSpPr/>
            <p:nvPr/>
          </p:nvSpPr>
          <p:spPr>
            <a:xfrm>
              <a:off x="5867533" y="1567786"/>
              <a:ext cx="683701" cy="1048162"/>
            </a:xfrm>
            <a:custGeom>
              <a:rect b="b" l="l" r="r" t="t"/>
              <a:pathLst>
                <a:path extrusionOk="0" h="4754" w="3101">
                  <a:moveTo>
                    <a:pt x="1172" y="1032"/>
                  </a:moveTo>
                  <a:lnTo>
                    <a:pt x="1172" y="1032"/>
                  </a:lnTo>
                  <a:cubicBezTo>
                    <a:pt x="1164" y="929"/>
                    <a:pt x="1138" y="834"/>
                    <a:pt x="1104" y="740"/>
                  </a:cubicBezTo>
                  <a:cubicBezTo>
                    <a:pt x="1061" y="645"/>
                    <a:pt x="1009" y="560"/>
                    <a:pt x="958" y="474"/>
                  </a:cubicBezTo>
                  <a:cubicBezTo>
                    <a:pt x="838" y="311"/>
                    <a:pt x="684" y="148"/>
                    <a:pt x="504" y="53"/>
                  </a:cubicBezTo>
                  <a:cubicBezTo>
                    <a:pt x="409" y="10"/>
                    <a:pt x="306" y="-15"/>
                    <a:pt x="212" y="10"/>
                  </a:cubicBezTo>
                  <a:cubicBezTo>
                    <a:pt x="126" y="37"/>
                    <a:pt x="49" y="88"/>
                    <a:pt x="14" y="173"/>
                  </a:cubicBezTo>
                  <a:cubicBezTo>
                    <a:pt x="-20" y="276"/>
                    <a:pt x="14" y="397"/>
                    <a:pt x="40" y="491"/>
                  </a:cubicBezTo>
                  <a:cubicBezTo>
                    <a:pt x="66" y="585"/>
                    <a:pt x="109" y="680"/>
                    <a:pt x="152" y="774"/>
                  </a:cubicBezTo>
                  <a:cubicBezTo>
                    <a:pt x="263" y="971"/>
                    <a:pt x="418" y="1143"/>
                    <a:pt x="606" y="1272"/>
                  </a:cubicBezTo>
                  <a:cubicBezTo>
                    <a:pt x="632" y="1280"/>
                    <a:pt x="649" y="1255"/>
                    <a:pt x="632" y="1228"/>
                  </a:cubicBezTo>
                  <a:cubicBezTo>
                    <a:pt x="564" y="1152"/>
                    <a:pt x="452" y="1125"/>
                    <a:pt x="349" y="1143"/>
                  </a:cubicBezTo>
                  <a:cubicBezTo>
                    <a:pt x="255" y="1169"/>
                    <a:pt x="169" y="1255"/>
                    <a:pt x="143" y="1349"/>
                  </a:cubicBezTo>
                  <a:cubicBezTo>
                    <a:pt x="109" y="1461"/>
                    <a:pt x="152" y="1581"/>
                    <a:pt x="212" y="1675"/>
                  </a:cubicBezTo>
                  <a:cubicBezTo>
                    <a:pt x="272" y="1769"/>
                    <a:pt x="349" y="1838"/>
                    <a:pt x="434" y="1906"/>
                  </a:cubicBezTo>
                  <a:cubicBezTo>
                    <a:pt x="537" y="1975"/>
                    <a:pt x="649" y="2034"/>
                    <a:pt x="770" y="2094"/>
                  </a:cubicBezTo>
                  <a:cubicBezTo>
                    <a:pt x="770" y="2077"/>
                    <a:pt x="778" y="2060"/>
                    <a:pt x="787" y="2051"/>
                  </a:cubicBezTo>
                  <a:cubicBezTo>
                    <a:pt x="658" y="2001"/>
                    <a:pt x="504" y="1941"/>
                    <a:pt x="366" y="2001"/>
                  </a:cubicBezTo>
                  <a:cubicBezTo>
                    <a:pt x="238" y="2051"/>
                    <a:pt x="195" y="2197"/>
                    <a:pt x="212" y="2326"/>
                  </a:cubicBezTo>
                  <a:cubicBezTo>
                    <a:pt x="238" y="2463"/>
                    <a:pt x="306" y="2600"/>
                    <a:pt x="392" y="2712"/>
                  </a:cubicBezTo>
                  <a:cubicBezTo>
                    <a:pt x="478" y="2823"/>
                    <a:pt x="589" y="2926"/>
                    <a:pt x="709" y="3012"/>
                  </a:cubicBezTo>
                  <a:cubicBezTo>
                    <a:pt x="846" y="3107"/>
                    <a:pt x="1001" y="3175"/>
                    <a:pt x="1164" y="3210"/>
                  </a:cubicBezTo>
                  <a:cubicBezTo>
                    <a:pt x="1199" y="3218"/>
                    <a:pt x="1215" y="3167"/>
                    <a:pt x="1181" y="3158"/>
                  </a:cubicBezTo>
                  <a:cubicBezTo>
                    <a:pt x="1044" y="3115"/>
                    <a:pt x="890" y="3072"/>
                    <a:pt x="752" y="3132"/>
                  </a:cubicBezTo>
                  <a:cubicBezTo>
                    <a:pt x="649" y="3175"/>
                    <a:pt x="564" y="3278"/>
                    <a:pt x="581" y="3398"/>
                  </a:cubicBezTo>
                  <a:cubicBezTo>
                    <a:pt x="597" y="3466"/>
                    <a:pt x="632" y="3527"/>
                    <a:pt x="667" y="3578"/>
                  </a:cubicBezTo>
                  <a:cubicBezTo>
                    <a:pt x="700" y="3630"/>
                    <a:pt x="743" y="3672"/>
                    <a:pt x="787" y="3715"/>
                  </a:cubicBezTo>
                  <a:cubicBezTo>
                    <a:pt x="881" y="3801"/>
                    <a:pt x="984" y="3870"/>
                    <a:pt x="1096" y="3921"/>
                  </a:cubicBezTo>
                  <a:cubicBezTo>
                    <a:pt x="1224" y="3981"/>
                    <a:pt x="1361" y="4016"/>
                    <a:pt x="1498" y="4050"/>
                  </a:cubicBezTo>
                  <a:cubicBezTo>
                    <a:pt x="1524" y="4059"/>
                    <a:pt x="1541" y="4007"/>
                    <a:pt x="1507" y="3998"/>
                  </a:cubicBezTo>
                  <a:cubicBezTo>
                    <a:pt x="1404" y="3973"/>
                    <a:pt x="1267" y="3947"/>
                    <a:pt x="1181" y="4016"/>
                  </a:cubicBezTo>
                  <a:cubicBezTo>
                    <a:pt x="1078" y="4093"/>
                    <a:pt x="1096" y="4239"/>
                    <a:pt x="1181" y="4325"/>
                  </a:cubicBezTo>
                  <a:cubicBezTo>
                    <a:pt x="1224" y="4367"/>
                    <a:pt x="1284" y="4402"/>
                    <a:pt x="1353" y="4418"/>
                  </a:cubicBezTo>
                  <a:cubicBezTo>
                    <a:pt x="1430" y="4445"/>
                    <a:pt x="1507" y="4462"/>
                    <a:pt x="1584" y="4488"/>
                  </a:cubicBezTo>
                  <a:cubicBezTo>
                    <a:pt x="1747" y="4521"/>
                    <a:pt x="1919" y="4565"/>
                    <a:pt x="2081" y="4608"/>
                  </a:cubicBezTo>
                  <a:cubicBezTo>
                    <a:pt x="2271" y="4659"/>
                    <a:pt x="2459" y="4702"/>
                    <a:pt x="2648" y="4754"/>
                  </a:cubicBezTo>
                  <a:cubicBezTo>
                    <a:pt x="2656" y="4754"/>
                    <a:pt x="2665" y="4754"/>
                    <a:pt x="2674" y="4745"/>
                  </a:cubicBezTo>
                  <a:cubicBezTo>
                    <a:pt x="2846" y="4539"/>
                    <a:pt x="2974" y="4290"/>
                    <a:pt x="3025" y="4033"/>
                  </a:cubicBezTo>
                  <a:cubicBezTo>
                    <a:pt x="3042" y="3896"/>
                    <a:pt x="3060" y="3767"/>
                    <a:pt x="3042" y="3630"/>
                  </a:cubicBezTo>
                  <a:cubicBezTo>
                    <a:pt x="3042" y="3527"/>
                    <a:pt x="3017" y="3389"/>
                    <a:pt x="2905" y="3338"/>
                  </a:cubicBezTo>
                  <a:cubicBezTo>
                    <a:pt x="2819" y="3295"/>
                    <a:pt x="2674" y="3346"/>
                    <a:pt x="2683" y="3458"/>
                  </a:cubicBezTo>
                  <a:cubicBezTo>
                    <a:pt x="2683" y="3484"/>
                    <a:pt x="2708" y="3492"/>
                    <a:pt x="2725" y="3476"/>
                  </a:cubicBezTo>
                  <a:cubicBezTo>
                    <a:pt x="2819" y="3373"/>
                    <a:pt x="2905" y="3252"/>
                    <a:pt x="2974" y="3115"/>
                  </a:cubicBezTo>
                  <a:cubicBezTo>
                    <a:pt x="3034" y="2995"/>
                    <a:pt x="3077" y="2866"/>
                    <a:pt x="3094" y="2729"/>
                  </a:cubicBezTo>
                  <a:cubicBezTo>
                    <a:pt x="3111" y="2617"/>
                    <a:pt x="3103" y="2489"/>
                    <a:pt x="3034" y="2386"/>
                  </a:cubicBezTo>
                  <a:cubicBezTo>
                    <a:pt x="2965" y="2274"/>
                    <a:pt x="2837" y="2214"/>
                    <a:pt x="2708" y="2231"/>
                  </a:cubicBezTo>
                  <a:cubicBezTo>
                    <a:pt x="2571" y="2240"/>
                    <a:pt x="2450" y="2343"/>
                    <a:pt x="2408" y="2472"/>
                  </a:cubicBezTo>
                  <a:cubicBezTo>
                    <a:pt x="2399" y="2506"/>
                    <a:pt x="2442" y="2514"/>
                    <a:pt x="2450" y="2489"/>
                  </a:cubicBezTo>
                  <a:cubicBezTo>
                    <a:pt x="2580" y="2309"/>
                    <a:pt x="2674" y="2077"/>
                    <a:pt x="2631" y="1846"/>
                  </a:cubicBezTo>
                  <a:cubicBezTo>
                    <a:pt x="2596" y="1624"/>
                    <a:pt x="2399" y="1426"/>
                    <a:pt x="2159" y="1426"/>
                  </a:cubicBezTo>
                  <a:cubicBezTo>
                    <a:pt x="2039" y="1434"/>
                    <a:pt x="1910" y="1512"/>
                    <a:pt x="1910" y="1649"/>
                  </a:cubicBezTo>
                  <a:cubicBezTo>
                    <a:pt x="1910" y="1675"/>
                    <a:pt x="1945" y="1675"/>
                    <a:pt x="1962" y="1666"/>
                  </a:cubicBezTo>
                  <a:cubicBezTo>
                    <a:pt x="2048" y="1589"/>
                    <a:pt x="2065" y="1469"/>
                    <a:pt x="2056" y="1358"/>
                  </a:cubicBezTo>
                  <a:cubicBezTo>
                    <a:pt x="2048" y="1237"/>
                    <a:pt x="2013" y="1117"/>
                    <a:pt x="1953" y="1014"/>
                  </a:cubicBezTo>
                  <a:cubicBezTo>
                    <a:pt x="1893" y="920"/>
                    <a:pt x="1807" y="834"/>
                    <a:pt x="1704" y="791"/>
                  </a:cubicBezTo>
                  <a:cubicBezTo>
                    <a:pt x="1610" y="748"/>
                    <a:pt x="1498" y="757"/>
                    <a:pt x="1404" y="791"/>
                  </a:cubicBezTo>
                  <a:cubicBezTo>
                    <a:pt x="1302" y="834"/>
                    <a:pt x="1224" y="911"/>
                    <a:pt x="1199" y="1022"/>
                  </a:cubicBezTo>
                  <a:cubicBezTo>
                    <a:pt x="1199" y="1057"/>
                    <a:pt x="1250" y="1074"/>
                    <a:pt x="1250" y="1040"/>
                  </a:cubicBezTo>
                  <a:cubicBezTo>
                    <a:pt x="1284" y="860"/>
                    <a:pt x="1498" y="783"/>
                    <a:pt x="1653" y="826"/>
                  </a:cubicBezTo>
                  <a:cubicBezTo>
                    <a:pt x="1859" y="886"/>
                    <a:pt x="1970" y="1117"/>
                    <a:pt x="2005" y="1306"/>
                  </a:cubicBezTo>
                  <a:cubicBezTo>
                    <a:pt x="2022" y="1418"/>
                    <a:pt x="2013" y="1554"/>
                    <a:pt x="1919" y="1632"/>
                  </a:cubicBezTo>
                  <a:cubicBezTo>
                    <a:pt x="1936" y="1632"/>
                    <a:pt x="1953" y="1640"/>
                    <a:pt x="1962" y="1649"/>
                  </a:cubicBezTo>
                  <a:cubicBezTo>
                    <a:pt x="1962" y="1537"/>
                    <a:pt x="2073" y="1478"/>
                    <a:pt x="2176" y="1478"/>
                  </a:cubicBezTo>
                  <a:cubicBezTo>
                    <a:pt x="2279" y="1486"/>
                    <a:pt x="2382" y="1537"/>
                    <a:pt x="2450" y="1606"/>
                  </a:cubicBezTo>
                  <a:cubicBezTo>
                    <a:pt x="2605" y="1752"/>
                    <a:pt x="2613" y="1966"/>
                    <a:pt x="2562" y="2163"/>
                  </a:cubicBezTo>
                  <a:cubicBezTo>
                    <a:pt x="2528" y="2266"/>
                    <a:pt x="2477" y="2369"/>
                    <a:pt x="2408" y="2463"/>
                  </a:cubicBezTo>
                  <a:cubicBezTo>
                    <a:pt x="2425" y="2472"/>
                    <a:pt x="2442" y="2480"/>
                    <a:pt x="2459" y="2489"/>
                  </a:cubicBezTo>
                  <a:cubicBezTo>
                    <a:pt x="2493" y="2377"/>
                    <a:pt x="2588" y="2291"/>
                    <a:pt x="2699" y="2283"/>
                  </a:cubicBezTo>
                  <a:cubicBezTo>
                    <a:pt x="2819" y="2266"/>
                    <a:pt x="2940" y="2326"/>
                    <a:pt x="3000" y="2420"/>
                  </a:cubicBezTo>
                  <a:cubicBezTo>
                    <a:pt x="3052" y="2514"/>
                    <a:pt x="3060" y="2635"/>
                    <a:pt x="3042" y="2738"/>
                  </a:cubicBezTo>
                  <a:cubicBezTo>
                    <a:pt x="3025" y="2858"/>
                    <a:pt x="2982" y="2969"/>
                    <a:pt x="2931" y="3080"/>
                  </a:cubicBezTo>
                  <a:cubicBezTo>
                    <a:pt x="2871" y="3210"/>
                    <a:pt x="2786" y="3330"/>
                    <a:pt x="2691" y="3441"/>
                  </a:cubicBezTo>
                  <a:cubicBezTo>
                    <a:pt x="2699" y="3449"/>
                    <a:pt x="2716" y="3449"/>
                    <a:pt x="2734" y="3458"/>
                  </a:cubicBezTo>
                  <a:cubicBezTo>
                    <a:pt x="2725" y="3373"/>
                    <a:pt x="2854" y="3355"/>
                    <a:pt x="2905" y="3398"/>
                  </a:cubicBezTo>
                  <a:cubicBezTo>
                    <a:pt x="2991" y="3466"/>
                    <a:pt x="2991" y="3595"/>
                    <a:pt x="3000" y="3698"/>
                  </a:cubicBezTo>
                  <a:cubicBezTo>
                    <a:pt x="3000" y="3930"/>
                    <a:pt x="2957" y="4162"/>
                    <a:pt x="2854" y="4376"/>
                  </a:cubicBezTo>
                  <a:cubicBezTo>
                    <a:pt x="2794" y="4496"/>
                    <a:pt x="2725" y="4608"/>
                    <a:pt x="2640" y="4711"/>
                  </a:cubicBezTo>
                  <a:cubicBezTo>
                    <a:pt x="2648" y="4711"/>
                    <a:pt x="2656" y="4702"/>
                    <a:pt x="2665" y="4702"/>
                  </a:cubicBezTo>
                  <a:cubicBezTo>
                    <a:pt x="2356" y="4624"/>
                    <a:pt x="2056" y="4548"/>
                    <a:pt x="1756" y="4479"/>
                  </a:cubicBezTo>
                  <a:cubicBezTo>
                    <a:pt x="1679" y="4453"/>
                    <a:pt x="1610" y="4436"/>
                    <a:pt x="1533" y="4418"/>
                  </a:cubicBezTo>
                  <a:cubicBezTo>
                    <a:pt x="1464" y="4402"/>
                    <a:pt x="1387" y="4385"/>
                    <a:pt x="1327" y="4359"/>
                  </a:cubicBezTo>
                  <a:cubicBezTo>
                    <a:pt x="1267" y="4333"/>
                    <a:pt x="1215" y="4299"/>
                    <a:pt x="1181" y="4247"/>
                  </a:cubicBezTo>
                  <a:cubicBezTo>
                    <a:pt x="1155" y="4196"/>
                    <a:pt x="1147" y="4136"/>
                    <a:pt x="1172" y="4093"/>
                  </a:cubicBezTo>
                  <a:cubicBezTo>
                    <a:pt x="1241" y="3981"/>
                    <a:pt x="1395" y="4024"/>
                    <a:pt x="1498" y="4050"/>
                  </a:cubicBezTo>
                  <a:cubicBezTo>
                    <a:pt x="1498" y="4033"/>
                    <a:pt x="1507" y="4016"/>
                    <a:pt x="1507" y="3998"/>
                  </a:cubicBezTo>
                  <a:cubicBezTo>
                    <a:pt x="1292" y="3947"/>
                    <a:pt x="1069" y="3870"/>
                    <a:pt x="890" y="3732"/>
                  </a:cubicBezTo>
                  <a:cubicBezTo>
                    <a:pt x="803" y="3664"/>
                    <a:pt x="727" y="3587"/>
                    <a:pt x="675" y="3492"/>
                  </a:cubicBezTo>
                  <a:cubicBezTo>
                    <a:pt x="649" y="3441"/>
                    <a:pt x="624" y="3373"/>
                    <a:pt x="640" y="3312"/>
                  </a:cubicBezTo>
                  <a:cubicBezTo>
                    <a:pt x="658" y="3261"/>
                    <a:pt x="692" y="3227"/>
                    <a:pt x="743" y="3200"/>
                  </a:cubicBezTo>
                  <a:cubicBezTo>
                    <a:pt x="872" y="3115"/>
                    <a:pt x="1036" y="3167"/>
                    <a:pt x="1164" y="3210"/>
                  </a:cubicBezTo>
                  <a:cubicBezTo>
                    <a:pt x="1172" y="3192"/>
                    <a:pt x="1172" y="3175"/>
                    <a:pt x="1181" y="3158"/>
                  </a:cubicBezTo>
                  <a:cubicBezTo>
                    <a:pt x="915" y="3098"/>
                    <a:pt x="675" y="2961"/>
                    <a:pt x="494" y="2755"/>
                  </a:cubicBezTo>
                  <a:cubicBezTo>
                    <a:pt x="409" y="2660"/>
                    <a:pt x="323" y="2540"/>
                    <a:pt x="289" y="2420"/>
                  </a:cubicBezTo>
                  <a:cubicBezTo>
                    <a:pt x="246" y="2309"/>
                    <a:pt x="238" y="2163"/>
                    <a:pt x="331" y="2077"/>
                  </a:cubicBezTo>
                  <a:cubicBezTo>
                    <a:pt x="452" y="1975"/>
                    <a:pt x="640" y="2043"/>
                    <a:pt x="770" y="2094"/>
                  </a:cubicBezTo>
                  <a:cubicBezTo>
                    <a:pt x="795" y="2103"/>
                    <a:pt x="812" y="2060"/>
                    <a:pt x="787" y="2051"/>
                  </a:cubicBezTo>
                  <a:cubicBezTo>
                    <a:pt x="615" y="1966"/>
                    <a:pt x="434" y="1872"/>
                    <a:pt x="306" y="1727"/>
                  </a:cubicBezTo>
                  <a:cubicBezTo>
                    <a:pt x="246" y="1649"/>
                    <a:pt x="186" y="1554"/>
                    <a:pt x="177" y="1452"/>
                  </a:cubicBezTo>
                  <a:cubicBezTo>
                    <a:pt x="169" y="1349"/>
                    <a:pt x="220" y="1263"/>
                    <a:pt x="315" y="1212"/>
                  </a:cubicBezTo>
                  <a:cubicBezTo>
                    <a:pt x="409" y="1160"/>
                    <a:pt x="529" y="1186"/>
                    <a:pt x="606" y="1263"/>
                  </a:cubicBezTo>
                  <a:cubicBezTo>
                    <a:pt x="615" y="1255"/>
                    <a:pt x="624" y="1237"/>
                    <a:pt x="632" y="1228"/>
                  </a:cubicBezTo>
                  <a:cubicBezTo>
                    <a:pt x="478" y="1125"/>
                    <a:pt x="340" y="989"/>
                    <a:pt x="238" y="826"/>
                  </a:cubicBezTo>
                  <a:cubicBezTo>
                    <a:pt x="195" y="748"/>
                    <a:pt x="152" y="663"/>
                    <a:pt x="117" y="577"/>
                  </a:cubicBezTo>
                  <a:cubicBezTo>
                    <a:pt x="83" y="491"/>
                    <a:pt x="49" y="388"/>
                    <a:pt x="49" y="294"/>
                  </a:cubicBezTo>
                  <a:cubicBezTo>
                    <a:pt x="40" y="191"/>
                    <a:pt x="83" y="113"/>
                    <a:pt x="177" y="70"/>
                  </a:cubicBezTo>
                  <a:cubicBezTo>
                    <a:pt x="263" y="28"/>
                    <a:pt x="366" y="45"/>
                    <a:pt x="452" y="88"/>
                  </a:cubicBezTo>
                  <a:cubicBezTo>
                    <a:pt x="546" y="122"/>
                    <a:pt x="624" y="191"/>
                    <a:pt x="700" y="251"/>
                  </a:cubicBezTo>
                  <a:cubicBezTo>
                    <a:pt x="770" y="319"/>
                    <a:pt x="838" y="388"/>
                    <a:pt x="890" y="465"/>
                  </a:cubicBezTo>
                  <a:cubicBezTo>
                    <a:pt x="958" y="542"/>
                    <a:pt x="1009" y="637"/>
                    <a:pt x="1052" y="731"/>
                  </a:cubicBezTo>
                  <a:cubicBezTo>
                    <a:pt x="1096" y="826"/>
                    <a:pt x="1138" y="929"/>
                    <a:pt x="1164" y="1040"/>
                  </a:cubicBezTo>
                  <a:cubicBezTo>
                    <a:pt x="1164" y="1049"/>
                    <a:pt x="1181" y="1040"/>
                    <a:pt x="1172" y="10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7"/>
            <p:cNvSpPr/>
            <p:nvPr/>
          </p:nvSpPr>
          <p:spPr>
            <a:xfrm>
              <a:off x="6223167" y="2210264"/>
              <a:ext cx="192256" cy="110460"/>
            </a:xfrm>
            <a:custGeom>
              <a:rect b="b" l="l" r="r" t="t"/>
              <a:pathLst>
                <a:path extrusionOk="0" h="501" w="872">
                  <a:moveTo>
                    <a:pt x="864" y="4"/>
                  </a:moveTo>
                  <a:lnTo>
                    <a:pt x="864" y="4"/>
                  </a:lnTo>
                  <a:cubicBezTo>
                    <a:pt x="812" y="81"/>
                    <a:pt x="761" y="158"/>
                    <a:pt x="709" y="235"/>
                  </a:cubicBezTo>
                  <a:cubicBezTo>
                    <a:pt x="683" y="269"/>
                    <a:pt x="658" y="313"/>
                    <a:pt x="631" y="356"/>
                  </a:cubicBezTo>
                  <a:cubicBezTo>
                    <a:pt x="615" y="389"/>
                    <a:pt x="598" y="424"/>
                    <a:pt x="546" y="432"/>
                  </a:cubicBezTo>
                  <a:cubicBezTo>
                    <a:pt x="468" y="459"/>
                    <a:pt x="375" y="459"/>
                    <a:pt x="280" y="459"/>
                  </a:cubicBezTo>
                  <a:cubicBezTo>
                    <a:pt x="237" y="459"/>
                    <a:pt x="194" y="459"/>
                    <a:pt x="151" y="459"/>
                  </a:cubicBezTo>
                  <a:cubicBezTo>
                    <a:pt x="99" y="459"/>
                    <a:pt x="57" y="450"/>
                    <a:pt x="14" y="450"/>
                  </a:cubicBezTo>
                  <a:cubicBezTo>
                    <a:pt x="-3" y="459"/>
                    <a:pt x="-3" y="475"/>
                    <a:pt x="6" y="475"/>
                  </a:cubicBezTo>
                  <a:cubicBezTo>
                    <a:pt x="48" y="492"/>
                    <a:pt x="109" y="492"/>
                    <a:pt x="151" y="501"/>
                  </a:cubicBezTo>
                  <a:cubicBezTo>
                    <a:pt x="203" y="501"/>
                    <a:pt x="254" y="501"/>
                    <a:pt x="297" y="501"/>
                  </a:cubicBezTo>
                  <a:cubicBezTo>
                    <a:pt x="349" y="501"/>
                    <a:pt x="392" y="501"/>
                    <a:pt x="443" y="492"/>
                  </a:cubicBezTo>
                  <a:cubicBezTo>
                    <a:pt x="486" y="492"/>
                    <a:pt x="529" y="484"/>
                    <a:pt x="571" y="475"/>
                  </a:cubicBezTo>
                  <a:cubicBezTo>
                    <a:pt x="606" y="459"/>
                    <a:pt x="631" y="432"/>
                    <a:pt x="649" y="407"/>
                  </a:cubicBezTo>
                  <a:cubicBezTo>
                    <a:pt x="674" y="364"/>
                    <a:pt x="701" y="321"/>
                    <a:pt x="726" y="278"/>
                  </a:cubicBezTo>
                  <a:cubicBezTo>
                    <a:pt x="777" y="193"/>
                    <a:pt x="821" y="98"/>
                    <a:pt x="872" y="4"/>
                  </a:cubicBezTo>
                  <a:cubicBezTo>
                    <a:pt x="872" y="4"/>
                    <a:pt x="864" y="-5"/>
                    <a:pt x="86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47"/>
            <p:cNvSpPr/>
            <p:nvPr/>
          </p:nvSpPr>
          <p:spPr>
            <a:xfrm>
              <a:off x="6303421" y="2402082"/>
              <a:ext cx="161169" cy="127878"/>
            </a:xfrm>
            <a:custGeom>
              <a:rect b="b" l="l" r="r" t="t"/>
              <a:pathLst>
                <a:path extrusionOk="0" h="580" w="731">
                  <a:moveTo>
                    <a:pt x="722" y="0"/>
                  </a:moveTo>
                  <a:lnTo>
                    <a:pt x="722" y="0"/>
                  </a:lnTo>
                  <a:cubicBezTo>
                    <a:pt x="628" y="163"/>
                    <a:pt x="560" y="335"/>
                    <a:pt x="482" y="506"/>
                  </a:cubicBezTo>
                  <a:cubicBezTo>
                    <a:pt x="473" y="532"/>
                    <a:pt x="465" y="541"/>
                    <a:pt x="440" y="532"/>
                  </a:cubicBezTo>
                  <a:cubicBezTo>
                    <a:pt x="422" y="523"/>
                    <a:pt x="397" y="515"/>
                    <a:pt x="379" y="506"/>
                  </a:cubicBezTo>
                  <a:cubicBezTo>
                    <a:pt x="345" y="489"/>
                    <a:pt x="302" y="472"/>
                    <a:pt x="267" y="463"/>
                  </a:cubicBezTo>
                  <a:cubicBezTo>
                    <a:pt x="182" y="446"/>
                    <a:pt x="96" y="420"/>
                    <a:pt x="11" y="420"/>
                  </a:cubicBezTo>
                  <a:cubicBezTo>
                    <a:pt x="1" y="420"/>
                    <a:pt x="-7" y="438"/>
                    <a:pt x="11" y="446"/>
                  </a:cubicBezTo>
                  <a:cubicBezTo>
                    <a:pt x="53" y="455"/>
                    <a:pt x="104" y="463"/>
                    <a:pt x="148" y="472"/>
                  </a:cubicBezTo>
                  <a:cubicBezTo>
                    <a:pt x="191" y="489"/>
                    <a:pt x="234" y="506"/>
                    <a:pt x="285" y="515"/>
                  </a:cubicBezTo>
                  <a:cubicBezTo>
                    <a:pt x="328" y="532"/>
                    <a:pt x="370" y="558"/>
                    <a:pt x="413" y="575"/>
                  </a:cubicBezTo>
                  <a:cubicBezTo>
                    <a:pt x="448" y="583"/>
                    <a:pt x="482" y="583"/>
                    <a:pt x="508" y="558"/>
                  </a:cubicBezTo>
                  <a:cubicBezTo>
                    <a:pt x="525" y="541"/>
                    <a:pt x="525" y="515"/>
                    <a:pt x="533" y="498"/>
                  </a:cubicBezTo>
                  <a:cubicBezTo>
                    <a:pt x="543" y="480"/>
                    <a:pt x="560" y="455"/>
                    <a:pt x="568" y="429"/>
                  </a:cubicBezTo>
                  <a:cubicBezTo>
                    <a:pt x="585" y="378"/>
                    <a:pt x="611" y="335"/>
                    <a:pt x="628" y="283"/>
                  </a:cubicBezTo>
                  <a:cubicBezTo>
                    <a:pt x="663" y="197"/>
                    <a:pt x="706" y="103"/>
                    <a:pt x="731" y="0"/>
                  </a:cubicBezTo>
                  <a:cubicBezTo>
                    <a:pt x="722" y="0"/>
                    <a:pt x="722" y="0"/>
                    <a:pt x="72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7"/>
            <p:cNvSpPr/>
            <p:nvPr/>
          </p:nvSpPr>
          <p:spPr>
            <a:xfrm>
              <a:off x="6343140" y="3502485"/>
              <a:ext cx="2071440" cy="470520"/>
            </a:xfrm>
            <a:custGeom>
              <a:rect b="b" l="l" r="r" t="t"/>
              <a:pathLst>
                <a:path extrusionOk="0" h="1307" w="5754">
                  <a:moveTo>
                    <a:pt x="2" y="806"/>
                  </a:moveTo>
                  <a:lnTo>
                    <a:pt x="2" y="806"/>
                  </a:lnTo>
                  <a:cubicBezTo>
                    <a:pt x="2" y="847"/>
                    <a:pt x="10" y="897"/>
                    <a:pt x="18" y="946"/>
                  </a:cubicBezTo>
                  <a:cubicBezTo>
                    <a:pt x="43" y="1102"/>
                    <a:pt x="100" y="1266"/>
                    <a:pt x="100" y="1266"/>
                  </a:cubicBezTo>
                  <a:cubicBezTo>
                    <a:pt x="5715" y="1307"/>
                    <a:pt x="5715" y="1307"/>
                    <a:pt x="5715" y="1307"/>
                  </a:cubicBezTo>
                  <a:cubicBezTo>
                    <a:pt x="5715" y="1307"/>
                    <a:pt x="5731" y="1127"/>
                    <a:pt x="5748" y="905"/>
                  </a:cubicBezTo>
                  <a:cubicBezTo>
                    <a:pt x="5756" y="650"/>
                    <a:pt x="5764" y="337"/>
                    <a:pt x="5706" y="181"/>
                  </a:cubicBezTo>
                  <a:cubicBezTo>
                    <a:pt x="4885" y="99"/>
                    <a:pt x="4885" y="99"/>
                    <a:pt x="4885" y="99"/>
                  </a:cubicBezTo>
                  <a:cubicBezTo>
                    <a:pt x="3676" y="74"/>
                    <a:pt x="3676" y="74"/>
                    <a:pt x="3676" y="74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198"/>
                    <a:pt x="-6" y="642"/>
                    <a:pt x="2" y="806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7"/>
            <p:cNvSpPr/>
            <p:nvPr/>
          </p:nvSpPr>
          <p:spPr>
            <a:xfrm>
              <a:off x="6357180" y="2333565"/>
              <a:ext cx="1945080" cy="319680"/>
            </a:xfrm>
            <a:custGeom>
              <a:rect b="b" l="l" r="r" t="t"/>
              <a:pathLst>
                <a:path extrusionOk="0" h="888" w="5403">
                  <a:moveTo>
                    <a:pt x="12" y="551"/>
                  </a:moveTo>
                  <a:lnTo>
                    <a:pt x="12" y="551"/>
                  </a:lnTo>
                  <a:cubicBezTo>
                    <a:pt x="20" y="658"/>
                    <a:pt x="54" y="723"/>
                    <a:pt x="54" y="723"/>
                  </a:cubicBezTo>
                  <a:cubicBezTo>
                    <a:pt x="2839" y="764"/>
                    <a:pt x="2839" y="764"/>
                    <a:pt x="2839" y="764"/>
                  </a:cubicBezTo>
                  <a:cubicBezTo>
                    <a:pt x="2905" y="790"/>
                    <a:pt x="2905" y="790"/>
                    <a:pt x="2905" y="790"/>
                  </a:cubicBezTo>
                  <a:cubicBezTo>
                    <a:pt x="5330" y="888"/>
                    <a:pt x="5330" y="888"/>
                    <a:pt x="5330" y="888"/>
                  </a:cubicBezTo>
                  <a:cubicBezTo>
                    <a:pt x="5330" y="888"/>
                    <a:pt x="5355" y="831"/>
                    <a:pt x="5396" y="625"/>
                  </a:cubicBezTo>
                  <a:cubicBezTo>
                    <a:pt x="5396" y="617"/>
                    <a:pt x="5396" y="608"/>
                    <a:pt x="5396" y="608"/>
                  </a:cubicBezTo>
                  <a:cubicBezTo>
                    <a:pt x="5429" y="403"/>
                    <a:pt x="5330" y="124"/>
                    <a:pt x="5298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54" y="49"/>
                    <a:pt x="12" y="296"/>
                  </a:cubicBezTo>
                  <a:cubicBezTo>
                    <a:pt x="-4" y="386"/>
                    <a:pt x="-4" y="477"/>
                    <a:pt x="12" y="551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7"/>
            <p:cNvSpPr/>
            <p:nvPr/>
          </p:nvSpPr>
          <p:spPr>
            <a:xfrm>
              <a:off x="6346740" y="2952405"/>
              <a:ext cx="2126160" cy="207000"/>
            </a:xfrm>
            <a:custGeom>
              <a:rect b="b" l="l" r="r" t="t"/>
              <a:pathLst>
                <a:path extrusionOk="0" h="575" w="5906">
                  <a:moveTo>
                    <a:pt x="5878" y="188"/>
                  </a:moveTo>
                  <a:lnTo>
                    <a:pt x="5878" y="188"/>
                  </a:lnTo>
                  <a:cubicBezTo>
                    <a:pt x="5878" y="188"/>
                    <a:pt x="5919" y="583"/>
                    <a:pt x="5902" y="575"/>
                  </a:cubicBezTo>
                  <a:cubicBezTo>
                    <a:pt x="5886" y="575"/>
                    <a:pt x="49" y="344"/>
                    <a:pt x="49" y="3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41" y="32"/>
                    <a:pt x="3041" y="32"/>
                    <a:pt x="3041" y="32"/>
                  </a:cubicBezTo>
                  <a:lnTo>
                    <a:pt x="5878" y="188"/>
                  </a:ln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7"/>
            <p:cNvSpPr/>
            <p:nvPr/>
          </p:nvSpPr>
          <p:spPr>
            <a:xfrm>
              <a:off x="7998060" y="3537405"/>
              <a:ext cx="190080" cy="424080"/>
            </a:xfrm>
            <a:custGeom>
              <a:rect b="b" l="l" r="r" t="t"/>
              <a:pathLst>
                <a:path extrusionOk="0" h="1178" w="528">
                  <a:moveTo>
                    <a:pt x="526" y="11"/>
                  </a:moveTo>
                  <a:lnTo>
                    <a:pt x="526" y="11"/>
                  </a:lnTo>
                  <a:cubicBezTo>
                    <a:pt x="534" y="224"/>
                    <a:pt x="509" y="1145"/>
                    <a:pt x="485" y="1178"/>
                  </a:cubicBezTo>
                  <a:cubicBezTo>
                    <a:pt x="49" y="1178"/>
                    <a:pt x="49" y="1178"/>
                    <a:pt x="49" y="1178"/>
                  </a:cubicBezTo>
                  <a:cubicBezTo>
                    <a:pt x="49" y="1178"/>
                    <a:pt x="123" y="857"/>
                    <a:pt x="107" y="635"/>
                  </a:cubicBezTo>
                  <a:cubicBezTo>
                    <a:pt x="90" y="413"/>
                    <a:pt x="0" y="2"/>
                    <a:pt x="0" y="2"/>
                  </a:cubicBezTo>
                  <a:cubicBezTo>
                    <a:pt x="0" y="2"/>
                    <a:pt x="526" y="-6"/>
                    <a:pt x="526" y="1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7"/>
            <p:cNvSpPr/>
            <p:nvPr/>
          </p:nvSpPr>
          <p:spPr>
            <a:xfrm>
              <a:off x="7743180" y="3529125"/>
              <a:ext cx="142920" cy="429120"/>
            </a:xfrm>
            <a:custGeom>
              <a:rect b="b" l="l" r="r" t="t"/>
              <a:pathLst>
                <a:path extrusionOk="0" h="1192" w="397">
                  <a:moveTo>
                    <a:pt x="322" y="17"/>
                  </a:moveTo>
                  <a:lnTo>
                    <a:pt x="322" y="17"/>
                  </a:lnTo>
                  <a:cubicBezTo>
                    <a:pt x="379" y="296"/>
                    <a:pt x="404" y="847"/>
                    <a:pt x="395" y="954"/>
                  </a:cubicBezTo>
                  <a:cubicBezTo>
                    <a:pt x="387" y="1061"/>
                    <a:pt x="371" y="1192"/>
                    <a:pt x="371" y="1192"/>
                  </a:cubicBezTo>
                  <a:cubicBezTo>
                    <a:pt x="33" y="1176"/>
                    <a:pt x="33" y="1176"/>
                    <a:pt x="33" y="1176"/>
                  </a:cubicBezTo>
                  <a:cubicBezTo>
                    <a:pt x="33" y="1176"/>
                    <a:pt x="108" y="798"/>
                    <a:pt x="91" y="592"/>
                  </a:cubicBezTo>
                  <a:cubicBezTo>
                    <a:pt x="67" y="379"/>
                    <a:pt x="0" y="0"/>
                    <a:pt x="0" y="0"/>
                  </a:cubicBezTo>
                  <a:cubicBezTo>
                    <a:pt x="322" y="17"/>
                    <a:pt x="322" y="17"/>
                    <a:pt x="322" y="17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7"/>
            <p:cNvSpPr/>
            <p:nvPr/>
          </p:nvSpPr>
          <p:spPr>
            <a:xfrm>
              <a:off x="6326220" y="2585205"/>
              <a:ext cx="1996200" cy="426240"/>
            </a:xfrm>
            <a:custGeom>
              <a:rect b="b" l="l" r="r" t="t"/>
              <a:pathLst>
                <a:path extrusionOk="0" h="1184" w="5545">
                  <a:moveTo>
                    <a:pt x="5466" y="205"/>
                  </a:moveTo>
                  <a:lnTo>
                    <a:pt x="5466" y="205"/>
                  </a:lnTo>
                  <a:cubicBezTo>
                    <a:pt x="5589" y="329"/>
                    <a:pt x="5540" y="921"/>
                    <a:pt x="5507" y="1003"/>
                  </a:cubicBezTo>
                  <a:cubicBezTo>
                    <a:pt x="5482" y="1077"/>
                    <a:pt x="5441" y="1184"/>
                    <a:pt x="5441" y="1184"/>
                  </a:cubicBezTo>
                  <a:cubicBezTo>
                    <a:pt x="2975" y="1052"/>
                    <a:pt x="2975" y="1052"/>
                    <a:pt x="2975" y="1052"/>
                  </a:cubicBezTo>
                  <a:cubicBezTo>
                    <a:pt x="57" y="1020"/>
                    <a:pt x="57" y="1020"/>
                    <a:pt x="57" y="1020"/>
                  </a:cubicBezTo>
                  <a:cubicBezTo>
                    <a:pt x="24" y="847"/>
                    <a:pt x="24" y="847"/>
                    <a:pt x="24" y="847"/>
                  </a:cubicBezTo>
                  <a:cubicBezTo>
                    <a:pt x="1323" y="847"/>
                    <a:pt x="1323" y="847"/>
                    <a:pt x="1323" y="847"/>
                  </a:cubicBezTo>
                  <a:cubicBezTo>
                    <a:pt x="1323" y="847"/>
                    <a:pt x="2794" y="994"/>
                    <a:pt x="2819" y="912"/>
                  </a:cubicBezTo>
                  <a:cubicBezTo>
                    <a:pt x="2851" y="838"/>
                    <a:pt x="2868" y="345"/>
                    <a:pt x="2860" y="337"/>
                  </a:cubicBezTo>
                  <a:cubicBezTo>
                    <a:pt x="2851" y="329"/>
                    <a:pt x="2802" y="214"/>
                    <a:pt x="2802" y="214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925" y="65"/>
                    <a:pt x="2925" y="65"/>
                    <a:pt x="2925" y="65"/>
                  </a:cubicBezTo>
                  <a:cubicBezTo>
                    <a:pt x="3139" y="123"/>
                    <a:pt x="3139" y="123"/>
                    <a:pt x="3139" y="123"/>
                  </a:cubicBezTo>
                  <a:cubicBezTo>
                    <a:pt x="3139" y="123"/>
                    <a:pt x="4126" y="106"/>
                    <a:pt x="4142" y="123"/>
                  </a:cubicBezTo>
                  <a:cubicBezTo>
                    <a:pt x="4159" y="140"/>
                    <a:pt x="4964" y="164"/>
                    <a:pt x="4964" y="164"/>
                  </a:cubicBezTo>
                  <a:cubicBezTo>
                    <a:pt x="5466" y="205"/>
                    <a:pt x="5466" y="205"/>
                    <a:pt x="5466" y="205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7"/>
            <p:cNvSpPr/>
            <p:nvPr/>
          </p:nvSpPr>
          <p:spPr>
            <a:xfrm>
              <a:off x="6378420" y="3085245"/>
              <a:ext cx="1985400" cy="476280"/>
            </a:xfrm>
            <a:custGeom>
              <a:rect b="b" l="l" r="r" t="t"/>
              <a:pathLst>
                <a:path extrusionOk="0" h="1323" w="5515">
                  <a:moveTo>
                    <a:pt x="5411" y="1143"/>
                  </a:moveTo>
                  <a:lnTo>
                    <a:pt x="5411" y="1143"/>
                  </a:lnTo>
                  <a:cubicBezTo>
                    <a:pt x="5502" y="1184"/>
                    <a:pt x="5526" y="1258"/>
                    <a:pt x="5510" y="1291"/>
                  </a:cubicBezTo>
                  <a:cubicBezTo>
                    <a:pt x="5502" y="1323"/>
                    <a:pt x="5494" y="1323"/>
                    <a:pt x="5494" y="1323"/>
                  </a:cubicBezTo>
                  <a:cubicBezTo>
                    <a:pt x="4762" y="1267"/>
                    <a:pt x="4762" y="1267"/>
                    <a:pt x="4762" y="1267"/>
                  </a:cubicBezTo>
                  <a:cubicBezTo>
                    <a:pt x="175" y="1159"/>
                    <a:pt x="175" y="1159"/>
                    <a:pt x="175" y="1159"/>
                  </a:cubicBezTo>
                  <a:cubicBezTo>
                    <a:pt x="175" y="1159"/>
                    <a:pt x="2" y="880"/>
                    <a:pt x="2" y="732"/>
                  </a:cubicBezTo>
                  <a:cubicBezTo>
                    <a:pt x="-5" y="584"/>
                    <a:pt x="19" y="362"/>
                    <a:pt x="28" y="321"/>
                  </a:cubicBezTo>
                  <a:cubicBezTo>
                    <a:pt x="43" y="271"/>
                    <a:pt x="208" y="0"/>
                    <a:pt x="208" y="0"/>
                  </a:cubicBezTo>
                  <a:cubicBezTo>
                    <a:pt x="208" y="0"/>
                    <a:pt x="2394" y="50"/>
                    <a:pt x="2443" y="50"/>
                  </a:cubicBezTo>
                  <a:cubicBezTo>
                    <a:pt x="2493" y="50"/>
                    <a:pt x="5042" y="181"/>
                    <a:pt x="5042" y="181"/>
                  </a:cubicBezTo>
                  <a:cubicBezTo>
                    <a:pt x="5042" y="181"/>
                    <a:pt x="5263" y="189"/>
                    <a:pt x="5321" y="206"/>
                  </a:cubicBezTo>
                  <a:cubicBezTo>
                    <a:pt x="5379" y="222"/>
                    <a:pt x="5427" y="280"/>
                    <a:pt x="5395" y="288"/>
                  </a:cubicBezTo>
                  <a:cubicBezTo>
                    <a:pt x="5362" y="296"/>
                    <a:pt x="5131" y="305"/>
                    <a:pt x="5131" y="305"/>
                  </a:cubicBezTo>
                  <a:cubicBezTo>
                    <a:pt x="5131" y="305"/>
                    <a:pt x="5025" y="543"/>
                    <a:pt x="5066" y="732"/>
                  </a:cubicBezTo>
                  <a:cubicBezTo>
                    <a:pt x="5099" y="913"/>
                    <a:pt x="5124" y="1126"/>
                    <a:pt x="5124" y="1126"/>
                  </a:cubicBezTo>
                  <a:lnTo>
                    <a:pt x="5411" y="1143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7"/>
            <p:cNvSpPr/>
            <p:nvPr/>
          </p:nvSpPr>
          <p:spPr>
            <a:xfrm>
              <a:off x="6373380" y="2641365"/>
              <a:ext cx="982800" cy="272160"/>
            </a:xfrm>
            <a:custGeom>
              <a:rect b="b" l="l" r="r" t="t"/>
              <a:pathLst>
                <a:path extrusionOk="0" h="756" w="2730">
                  <a:moveTo>
                    <a:pt x="2671" y="58"/>
                  </a:moveTo>
                  <a:lnTo>
                    <a:pt x="2671" y="58"/>
                  </a:lnTo>
                  <a:cubicBezTo>
                    <a:pt x="2720" y="164"/>
                    <a:pt x="2745" y="362"/>
                    <a:pt x="2720" y="518"/>
                  </a:cubicBezTo>
                  <a:cubicBezTo>
                    <a:pt x="2696" y="666"/>
                    <a:pt x="2688" y="756"/>
                    <a:pt x="2688" y="756"/>
                  </a:cubicBezTo>
                  <a:cubicBezTo>
                    <a:pt x="1003" y="691"/>
                    <a:pt x="1003" y="691"/>
                    <a:pt x="1003" y="691"/>
                  </a:cubicBezTo>
                  <a:cubicBezTo>
                    <a:pt x="42" y="691"/>
                    <a:pt x="42" y="691"/>
                    <a:pt x="42" y="691"/>
                  </a:cubicBezTo>
                  <a:cubicBezTo>
                    <a:pt x="42" y="691"/>
                    <a:pt x="98" y="477"/>
                    <a:pt x="91" y="378"/>
                  </a:cubicBezTo>
                  <a:cubicBezTo>
                    <a:pt x="83" y="272"/>
                    <a:pt x="0" y="0"/>
                    <a:pt x="0" y="0"/>
                  </a:cubicBezTo>
                  <a:cubicBezTo>
                    <a:pt x="1997" y="49"/>
                    <a:pt x="1997" y="49"/>
                    <a:pt x="1997" y="49"/>
                  </a:cubicBezTo>
                  <a:lnTo>
                    <a:pt x="2671" y="58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7"/>
            <p:cNvSpPr/>
            <p:nvPr/>
          </p:nvSpPr>
          <p:spPr>
            <a:xfrm>
              <a:off x="6434580" y="3150405"/>
              <a:ext cx="1800360" cy="346320"/>
            </a:xfrm>
            <a:custGeom>
              <a:rect b="b" l="l" r="r" t="t"/>
              <a:pathLst>
                <a:path extrusionOk="0" h="962" w="5001">
                  <a:moveTo>
                    <a:pt x="5001" y="115"/>
                  </a:moveTo>
                  <a:lnTo>
                    <a:pt x="5001" y="115"/>
                  </a:lnTo>
                  <a:cubicBezTo>
                    <a:pt x="4934" y="263"/>
                    <a:pt x="4886" y="477"/>
                    <a:pt x="4910" y="592"/>
                  </a:cubicBezTo>
                  <a:cubicBezTo>
                    <a:pt x="4934" y="707"/>
                    <a:pt x="4975" y="962"/>
                    <a:pt x="4975" y="962"/>
                  </a:cubicBezTo>
                  <a:cubicBezTo>
                    <a:pt x="2419" y="896"/>
                    <a:pt x="2419" y="896"/>
                    <a:pt x="2419" y="896"/>
                  </a:cubicBezTo>
                  <a:cubicBezTo>
                    <a:pt x="142" y="863"/>
                    <a:pt x="142" y="863"/>
                    <a:pt x="142" y="863"/>
                  </a:cubicBezTo>
                  <a:cubicBezTo>
                    <a:pt x="142" y="863"/>
                    <a:pt x="19" y="715"/>
                    <a:pt x="3" y="617"/>
                  </a:cubicBezTo>
                  <a:cubicBezTo>
                    <a:pt x="-5" y="518"/>
                    <a:pt x="3" y="329"/>
                    <a:pt x="27" y="280"/>
                  </a:cubicBezTo>
                  <a:cubicBezTo>
                    <a:pt x="44" y="222"/>
                    <a:pt x="142" y="0"/>
                    <a:pt x="142" y="0"/>
                  </a:cubicBezTo>
                  <a:cubicBezTo>
                    <a:pt x="142" y="0"/>
                    <a:pt x="2205" y="41"/>
                    <a:pt x="2205" y="33"/>
                  </a:cubicBezTo>
                  <a:cubicBezTo>
                    <a:pt x="2197" y="33"/>
                    <a:pt x="3784" y="74"/>
                    <a:pt x="3784" y="74"/>
                  </a:cubicBezTo>
                  <a:cubicBezTo>
                    <a:pt x="4770" y="99"/>
                    <a:pt x="4770" y="99"/>
                    <a:pt x="4770" y="99"/>
                  </a:cubicBezTo>
                  <a:lnTo>
                    <a:pt x="5001" y="115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7"/>
            <p:cNvSpPr/>
            <p:nvPr/>
          </p:nvSpPr>
          <p:spPr>
            <a:xfrm>
              <a:off x="7919580" y="2380725"/>
              <a:ext cx="149040" cy="167040"/>
            </a:xfrm>
            <a:custGeom>
              <a:rect b="b" l="l" r="r" t="t"/>
              <a:pathLst>
                <a:path extrusionOk="0" h="464" w="414">
                  <a:moveTo>
                    <a:pt x="169" y="0"/>
                  </a:moveTo>
                  <a:lnTo>
                    <a:pt x="169" y="0"/>
                  </a:lnTo>
                  <a:cubicBezTo>
                    <a:pt x="300" y="0"/>
                    <a:pt x="448" y="132"/>
                    <a:pt x="407" y="280"/>
                  </a:cubicBezTo>
                  <a:cubicBezTo>
                    <a:pt x="366" y="428"/>
                    <a:pt x="308" y="477"/>
                    <a:pt x="218" y="461"/>
                  </a:cubicBezTo>
                  <a:cubicBezTo>
                    <a:pt x="119" y="445"/>
                    <a:pt x="20" y="404"/>
                    <a:pt x="4" y="321"/>
                  </a:cubicBezTo>
                  <a:cubicBezTo>
                    <a:pt x="-4" y="231"/>
                    <a:pt x="-4" y="157"/>
                    <a:pt x="29" y="99"/>
                  </a:cubicBezTo>
                  <a:cubicBezTo>
                    <a:pt x="53" y="41"/>
                    <a:pt x="111" y="0"/>
                    <a:pt x="169" y="0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7"/>
            <p:cNvSpPr/>
            <p:nvPr/>
          </p:nvSpPr>
          <p:spPr>
            <a:xfrm>
              <a:off x="6876660" y="3277485"/>
              <a:ext cx="100440" cy="130320"/>
            </a:xfrm>
            <a:custGeom>
              <a:rect b="b" l="l" r="r" t="t"/>
              <a:pathLst>
                <a:path extrusionOk="0" h="362" w="279">
                  <a:moveTo>
                    <a:pt x="279" y="17"/>
                  </a:moveTo>
                  <a:lnTo>
                    <a:pt x="279" y="17"/>
                  </a:lnTo>
                  <a:cubicBezTo>
                    <a:pt x="279" y="25"/>
                    <a:pt x="263" y="362"/>
                    <a:pt x="263" y="362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79" y="17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7"/>
            <p:cNvSpPr/>
            <p:nvPr/>
          </p:nvSpPr>
          <p:spPr>
            <a:xfrm>
              <a:off x="6361500" y="2522925"/>
              <a:ext cx="1938240" cy="130320"/>
            </a:xfrm>
            <a:custGeom>
              <a:rect b="b" l="l" r="r" t="t"/>
              <a:pathLst>
                <a:path extrusionOk="0" h="362" w="538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9"/>
                    <a:pt x="0" y="25"/>
                  </a:cubicBezTo>
                  <a:cubicBezTo>
                    <a:pt x="8" y="99"/>
                    <a:pt x="25" y="148"/>
                    <a:pt x="33" y="181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899" y="230"/>
                    <a:pt x="1899" y="230"/>
                    <a:pt x="1899" y="230"/>
                  </a:cubicBezTo>
                  <a:cubicBezTo>
                    <a:pt x="2827" y="238"/>
                    <a:pt x="2827" y="238"/>
                    <a:pt x="2827" y="238"/>
                  </a:cubicBezTo>
                  <a:cubicBezTo>
                    <a:pt x="2902" y="255"/>
                    <a:pt x="2902" y="255"/>
                    <a:pt x="2902" y="255"/>
                  </a:cubicBezTo>
                  <a:cubicBezTo>
                    <a:pt x="3033" y="264"/>
                    <a:pt x="3173" y="272"/>
                    <a:pt x="3313" y="279"/>
                  </a:cubicBezTo>
                  <a:cubicBezTo>
                    <a:pt x="3493" y="288"/>
                    <a:pt x="3493" y="288"/>
                    <a:pt x="3493" y="288"/>
                  </a:cubicBezTo>
                  <a:cubicBezTo>
                    <a:pt x="3568" y="288"/>
                    <a:pt x="3641" y="288"/>
                    <a:pt x="3707" y="288"/>
                  </a:cubicBezTo>
                  <a:cubicBezTo>
                    <a:pt x="3888" y="288"/>
                    <a:pt x="4036" y="288"/>
                    <a:pt x="4044" y="296"/>
                  </a:cubicBezTo>
                  <a:cubicBezTo>
                    <a:pt x="4061" y="313"/>
                    <a:pt x="4866" y="337"/>
                    <a:pt x="4866" y="337"/>
                  </a:cubicBezTo>
                  <a:cubicBezTo>
                    <a:pt x="5105" y="354"/>
                    <a:pt x="5105" y="354"/>
                    <a:pt x="5105" y="354"/>
                  </a:cubicBezTo>
                  <a:cubicBezTo>
                    <a:pt x="5318" y="362"/>
                    <a:pt x="5318" y="362"/>
                    <a:pt x="5318" y="362"/>
                  </a:cubicBezTo>
                  <a:cubicBezTo>
                    <a:pt x="5318" y="362"/>
                    <a:pt x="5343" y="305"/>
                    <a:pt x="5384" y="99"/>
                  </a:cubicBezTo>
                  <a:cubicBezTo>
                    <a:pt x="5384" y="91"/>
                    <a:pt x="5384" y="82"/>
                    <a:pt x="5384" y="82"/>
                  </a:cubicBezTo>
                  <a:cubicBezTo>
                    <a:pt x="5384" y="74"/>
                    <a:pt x="5384" y="66"/>
                    <a:pt x="5384" y="66"/>
                  </a:cubicBezTo>
                  <a:cubicBezTo>
                    <a:pt x="5302" y="82"/>
                    <a:pt x="4940" y="91"/>
                    <a:pt x="4497" y="91"/>
                  </a:cubicBezTo>
                  <a:cubicBezTo>
                    <a:pt x="3609" y="91"/>
                    <a:pt x="2384" y="66"/>
                    <a:pt x="2384" y="66"/>
                  </a:cubicBezTo>
                  <a:cubicBezTo>
                    <a:pt x="2384" y="66"/>
                    <a:pt x="17" y="0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938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7"/>
            <p:cNvSpPr/>
            <p:nvPr/>
          </p:nvSpPr>
          <p:spPr>
            <a:xfrm>
              <a:off x="6373380" y="2588085"/>
              <a:ext cx="1825920" cy="62280"/>
            </a:xfrm>
            <a:custGeom>
              <a:rect b="b" l="l" r="r" t="t"/>
              <a:pathLst>
                <a:path extrusionOk="0" h="173" w="5072">
                  <a:moveTo>
                    <a:pt x="3674" y="107"/>
                  </a:moveTo>
                  <a:lnTo>
                    <a:pt x="3674" y="107"/>
                  </a:lnTo>
                  <a:cubicBezTo>
                    <a:pt x="3608" y="107"/>
                    <a:pt x="3535" y="107"/>
                    <a:pt x="3460" y="107"/>
                  </a:cubicBezTo>
                  <a:lnTo>
                    <a:pt x="3460" y="107"/>
                  </a:lnTo>
                  <a:lnTo>
                    <a:pt x="3460" y="107"/>
                  </a:lnTo>
                  <a:lnTo>
                    <a:pt x="3460" y="107"/>
                  </a:lnTo>
                  <a:cubicBezTo>
                    <a:pt x="5072" y="173"/>
                    <a:pt x="5072" y="173"/>
                    <a:pt x="5072" y="173"/>
                  </a:cubicBezTo>
                  <a:cubicBezTo>
                    <a:pt x="4833" y="156"/>
                    <a:pt x="4833" y="156"/>
                    <a:pt x="4833" y="156"/>
                  </a:cubicBezTo>
                  <a:cubicBezTo>
                    <a:pt x="4833" y="156"/>
                    <a:pt x="4028" y="132"/>
                    <a:pt x="4011" y="115"/>
                  </a:cubicBezTo>
                  <a:cubicBezTo>
                    <a:pt x="4003" y="107"/>
                    <a:pt x="3855" y="107"/>
                    <a:pt x="3674" y="107"/>
                  </a:cubicBezTo>
                  <a:moveTo>
                    <a:pt x="1866" y="49"/>
                  </a:moveTo>
                  <a:lnTo>
                    <a:pt x="1866" y="49"/>
                  </a:lnTo>
                  <a:cubicBezTo>
                    <a:pt x="2794" y="57"/>
                    <a:pt x="2794" y="57"/>
                    <a:pt x="2794" y="57"/>
                  </a:cubicBezTo>
                  <a:cubicBezTo>
                    <a:pt x="2844" y="74"/>
                    <a:pt x="2844" y="74"/>
                    <a:pt x="2844" y="74"/>
                  </a:cubicBezTo>
                  <a:lnTo>
                    <a:pt x="2844" y="74"/>
                  </a:lnTo>
                  <a:lnTo>
                    <a:pt x="2844" y="74"/>
                  </a:lnTo>
                  <a:cubicBezTo>
                    <a:pt x="2852" y="74"/>
                    <a:pt x="2860" y="74"/>
                    <a:pt x="2869" y="74"/>
                  </a:cubicBezTo>
                  <a:cubicBezTo>
                    <a:pt x="2794" y="57"/>
                    <a:pt x="2794" y="57"/>
                    <a:pt x="2794" y="57"/>
                  </a:cubicBezTo>
                  <a:cubicBezTo>
                    <a:pt x="1866" y="49"/>
                    <a:pt x="1866" y="49"/>
                    <a:pt x="1866" y="49"/>
                  </a:cubicBezTo>
                  <a:moveTo>
                    <a:pt x="0" y="0"/>
                  </a:moveTo>
                  <a:lnTo>
                    <a:pt x="0" y="0"/>
                  </a:lnTo>
                  <a:cubicBezTo>
                    <a:pt x="9" y="8"/>
                    <a:pt x="9" y="16"/>
                    <a:pt x="9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844E"/>
            </a:solidFill>
            <a:ln>
              <a:noFill/>
            </a:ln>
          </p:spPr>
          <p:txBody>
            <a:bodyPr anchorCtr="1" anchor="ctr" bIns="17275" lIns="90000" spcFirstLastPara="1" rIns="90000" wrap="square" tIns="17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7"/>
            <p:cNvSpPr/>
            <p:nvPr/>
          </p:nvSpPr>
          <p:spPr>
            <a:xfrm>
              <a:off x="7500540" y="2626605"/>
              <a:ext cx="153000" cy="342000"/>
            </a:xfrm>
            <a:custGeom>
              <a:rect b="b" l="l" r="r" t="t"/>
              <a:pathLst>
                <a:path extrusionOk="0" h="950" w="425">
                  <a:moveTo>
                    <a:pt x="329" y="0"/>
                  </a:moveTo>
                  <a:lnTo>
                    <a:pt x="329" y="0"/>
                  </a:lnTo>
                  <a:cubicBezTo>
                    <a:pt x="445" y="246"/>
                    <a:pt x="436" y="559"/>
                    <a:pt x="404" y="650"/>
                  </a:cubicBezTo>
                  <a:cubicBezTo>
                    <a:pt x="363" y="748"/>
                    <a:pt x="296" y="946"/>
                    <a:pt x="296" y="946"/>
                  </a:cubicBezTo>
                  <a:cubicBezTo>
                    <a:pt x="296" y="946"/>
                    <a:pt x="0" y="962"/>
                    <a:pt x="0" y="929"/>
                  </a:cubicBezTo>
                  <a:cubicBezTo>
                    <a:pt x="0" y="905"/>
                    <a:pt x="99" y="715"/>
                    <a:pt x="91" y="493"/>
                  </a:cubicBezTo>
                  <a:cubicBezTo>
                    <a:pt x="82" y="263"/>
                    <a:pt x="17" y="17"/>
                    <a:pt x="17" y="17"/>
                  </a:cubicBezTo>
                  <a:cubicBezTo>
                    <a:pt x="329" y="0"/>
                    <a:pt x="329" y="0"/>
                    <a:pt x="329" y="0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7"/>
            <p:cNvSpPr/>
            <p:nvPr/>
          </p:nvSpPr>
          <p:spPr>
            <a:xfrm>
              <a:off x="6349620" y="3825405"/>
              <a:ext cx="2062800" cy="147600"/>
            </a:xfrm>
            <a:custGeom>
              <a:rect b="b" l="l" r="r" t="t"/>
              <a:pathLst>
                <a:path extrusionOk="0" h="410" w="5730">
                  <a:moveTo>
                    <a:pt x="9" y="0"/>
                  </a:moveTo>
                  <a:lnTo>
                    <a:pt x="9" y="0"/>
                  </a:lnTo>
                  <a:cubicBezTo>
                    <a:pt x="0" y="49"/>
                    <a:pt x="0" y="49"/>
                    <a:pt x="0" y="49"/>
                  </a:cubicBezTo>
                  <a:cubicBezTo>
                    <a:pt x="25" y="205"/>
                    <a:pt x="82" y="369"/>
                    <a:pt x="82" y="369"/>
                  </a:cubicBezTo>
                  <a:cubicBezTo>
                    <a:pt x="5598" y="410"/>
                    <a:pt x="5598" y="410"/>
                    <a:pt x="5598" y="410"/>
                  </a:cubicBezTo>
                  <a:cubicBezTo>
                    <a:pt x="5598" y="402"/>
                    <a:pt x="5606" y="402"/>
                    <a:pt x="5615" y="402"/>
                  </a:cubicBezTo>
                  <a:cubicBezTo>
                    <a:pt x="5639" y="394"/>
                    <a:pt x="5672" y="394"/>
                    <a:pt x="5697" y="394"/>
                  </a:cubicBezTo>
                  <a:cubicBezTo>
                    <a:pt x="5705" y="353"/>
                    <a:pt x="5713" y="197"/>
                    <a:pt x="5730" y="8"/>
                  </a:cubicBezTo>
                  <a:cubicBezTo>
                    <a:pt x="5656" y="49"/>
                    <a:pt x="5417" y="73"/>
                    <a:pt x="5088" y="99"/>
                  </a:cubicBezTo>
                  <a:cubicBezTo>
                    <a:pt x="5080" y="246"/>
                    <a:pt x="5072" y="369"/>
                    <a:pt x="5064" y="378"/>
                  </a:cubicBezTo>
                  <a:cubicBezTo>
                    <a:pt x="4628" y="378"/>
                    <a:pt x="4628" y="378"/>
                    <a:pt x="4628" y="378"/>
                  </a:cubicBezTo>
                  <a:cubicBezTo>
                    <a:pt x="4628" y="378"/>
                    <a:pt x="4661" y="254"/>
                    <a:pt x="4677" y="106"/>
                  </a:cubicBezTo>
                  <a:cubicBezTo>
                    <a:pt x="4546" y="114"/>
                    <a:pt x="4406" y="114"/>
                    <a:pt x="4266" y="114"/>
                  </a:cubicBezTo>
                  <a:cubicBezTo>
                    <a:pt x="4266" y="123"/>
                    <a:pt x="4266" y="123"/>
                    <a:pt x="4266" y="131"/>
                  </a:cubicBezTo>
                  <a:cubicBezTo>
                    <a:pt x="4258" y="238"/>
                    <a:pt x="4242" y="369"/>
                    <a:pt x="4242" y="369"/>
                  </a:cubicBezTo>
                  <a:cubicBezTo>
                    <a:pt x="3904" y="353"/>
                    <a:pt x="3904" y="353"/>
                    <a:pt x="3904" y="353"/>
                  </a:cubicBezTo>
                  <a:cubicBezTo>
                    <a:pt x="3904" y="353"/>
                    <a:pt x="3929" y="246"/>
                    <a:pt x="3946" y="123"/>
                  </a:cubicBezTo>
                  <a:cubicBezTo>
                    <a:pt x="3822" y="123"/>
                    <a:pt x="3691" y="123"/>
                    <a:pt x="3560" y="123"/>
                  </a:cubicBezTo>
                  <a:cubicBezTo>
                    <a:pt x="2096" y="123"/>
                    <a:pt x="419" y="73"/>
                    <a:pt x="296" y="73"/>
                  </a:cubicBezTo>
                  <a:cubicBezTo>
                    <a:pt x="82" y="73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7"/>
            <p:cNvSpPr/>
            <p:nvPr/>
          </p:nvSpPr>
          <p:spPr>
            <a:xfrm>
              <a:off x="8015700" y="3861045"/>
              <a:ext cx="165600" cy="100440"/>
            </a:xfrm>
            <a:custGeom>
              <a:rect b="b" l="l" r="r" t="t"/>
              <a:pathLst>
                <a:path extrusionOk="0" h="279" w="460">
                  <a:moveTo>
                    <a:pt x="460" y="0"/>
                  </a:moveTo>
                  <a:lnTo>
                    <a:pt x="460" y="0"/>
                  </a:lnTo>
                  <a:cubicBezTo>
                    <a:pt x="337" y="0"/>
                    <a:pt x="198" y="7"/>
                    <a:pt x="49" y="7"/>
                  </a:cubicBezTo>
                  <a:cubicBezTo>
                    <a:pt x="33" y="155"/>
                    <a:pt x="0" y="279"/>
                    <a:pt x="0" y="279"/>
                  </a:cubicBezTo>
                  <a:cubicBezTo>
                    <a:pt x="436" y="279"/>
                    <a:pt x="436" y="279"/>
                    <a:pt x="436" y="279"/>
                  </a:cubicBezTo>
                  <a:cubicBezTo>
                    <a:pt x="444" y="270"/>
                    <a:pt x="452" y="147"/>
                    <a:pt x="460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7"/>
            <p:cNvSpPr/>
            <p:nvPr/>
          </p:nvSpPr>
          <p:spPr>
            <a:xfrm>
              <a:off x="7755060" y="3866445"/>
              <a:ext cx="130320" cy="91800"/>
            </a:xfrm>
            <a:custGeom>
              <a:rect b="b" l="l" r="r" t="t"/>
              <a:pathLst>
                <a:path extrusionOk="0" h="255" w="362">
                  <a:moveTo>
                    <a:pt x="362" y="0"/>
                  </a:moveTo>
                  <a:lnTo>
                    <a:pt x="362" y="0"/>
                  </a:lnTo>
                  <a:cubicBezTo>
                    <a:pt x="255" y="9"/>
                    <a:pt x="149" y="9"/>
                    <a:pt x="42" y="9"/>
                  </a:cubicBezTo>
                  <a:cubicBezTo>
                    <a:pt x="25" y="132"/>
                    <a:pt x="0" y="239"/>
                    <a:pt x="0" y="239"/>
                  </a:cubicBezTo>
                  <a:cubicBezTo>
                    <a:pt x="338" y="255"/>
                    <a:pt x="338" y="255"/>
                    <a:pt x="338" y="255"/>
                  </a:cubicBezTo>
                  <a:cubicBezTo>
                    <a:pt x="338" y="255"/>
                    <a:pt x="354" y="124"/>
                    <a:pt x="362" y="17"/>
                  </a:cubicBezTo>
                  <a:cubicBezTo>
                    <a:pt x="362" y="9"/>
                    <a:pt x="362" y="9"/>
                    <a:pt x="362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7"/>
            <p:cNvSpPr/>
            <p:nvPr/>
          </p:nvSpPr>
          <p:spPr>
            <a:xfrm>
              <a:off x="7947660" y="2380725"/>
              <a:ext cx="77040" cy="12240"/>
            </a:xfrm>
            <a:custGeom>
              <a:rect b="b" l="l" r="r" t="t"/>
              <a:pathLst>
                <a:path extrusionOk="0" h="34" w="214">
                  <a:moveTo>
                    <a:pt x="91" y="0"/>
                  </a:moveTo>
                  <a:lnTo>
                    <a:pt x="91" y="0"/>
                  </a:lnTo>
                  <a:cubicBezTo>
                    <a:pt x="65" y="0"/>
                    <a:pt x="33" y="9"/>
                    <a:pt x="0" y="34"/>
                  </a:cubicBezTo>
                  <a:cubicBezTo>
                    <a:pt x="74" y="34"/>
                    <a:pt x="140" y="34"/>
                    <a:pt x="214" y="34"/>
                  </a:cubicBezTo>
                  <a:cubicBezTo>
                    <a:pt x="173" y="9"/>
                    <a:pt x="132" y="0"/>
                    <a:pt x="91" y="0"/>
                  </a:cubicBezTo>
                  <a:close/>
                </a:path>
              </a:pathLst>
            </a:custGeom>
            <a:solidFill>
              <a:srgbClr val="F3D570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7"/>
            <p:cNvSpPr/>
            <p:nvPr/>
          </p:nvSpPr>
          <p:spPr>
            <a:xfrm>
              <a:off x="7418100" y="2617965"/>
              <a:ext cx="186120" cy="11520"/>
            </a:xfrm>
            <a:custGeom>
              <a:rect b="b" l="l" r="r" t="t"/>
              <a:pathLst>
                <a:path extrusionOk="0" h="32" w="517">
                  <a:moveTo>
                    <a:pt x="0" y="0"/>
                  </a:moveTo>
                  <a:lnTo>
                    <a:pt x="0" y="0"/>
                  </a:ln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304" y="24"/>
                    <a:pt x="517" y="24"/>
                  </a:cubicBezTo>
                  <a:cubicBezTo>
                    <a:pt x="468" y="24"/>
                    <a:pt x="427" y="24"/>
                    <a:pt x="378" y="1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DD9CB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7"/>
            <p:cNvSpPr/>
            <p:nvPr/>
          </p:nvSpPr>
          <p:spPr>
            <a:xfrm>
              <a:off x="7406220" y="2614725"/>
              <a:ext cx="147960" cy="8640"/>
            </a:xfrm>
            <a:custGeom>
              <a:rect b="b" l="l" r="r" t="t"/>
              <a:pathLst>
                <a:path extrusionOk="0" h="24" w="411">
                  <a:moveTo>
                    <a:pt x="0" y="0"/>
                  </a:moveTo>
                  <a:lnTo>
                    <a:pt x="0" y="0"/>
                  </a:lnTo>
                  <a:cubicBezTo>
                    <a:pt x="33" y="9"/>
                    <a:pt x="33" y="9"/>
                    <a:pt x="33" y="9"/>
                  </a:cubicBezTo>
                  <a:cubicBezTo>
                    <a:pt x="411" y="24"/>
                    <a:pt x="411" y="24"/>
                    <a:pt x="411" y="24"/>
                  </a:cubicBezTo>
                  <a:cubicBezTo>
                    <a:pt x="271" y="17"/>
                    <a:pt x="131" y="9"/>
                    <a:pt x="0" y="0"/>
                  </a:cubicBezTo>
                  <a:close/>
                </a:path>
              </a:pathLst>
            </a:custGeom>
            <a:solidFill>
              <a:srgbClr val="D79E42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47"/>
            <p:cNvSpPr/>
            <p:nvPr/>
          </p:nvSpPr>
          <p:spPr>
            <a:xfrm>
              <a:off x="7397220" y="2614725"/>
              <a:ext cx="20880" cy="3240"/>
            </a:xfrm>
            <a:custGeom>
              <a:rect b="b" l="l" r="r" t="t"/>
              <a:pathLst>
                <a:path extrusionOk="0" h="9" w="5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6" y="9"/>
                    <a:pt x="16" y="9"/>
                    <a:pt x="16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6" y="0"/>
                    <a:pt x="8" y="0"/>
                    <a:pt x="0" y="0"/>
                  </a:cubicBezTo>
                  <a:close/>
                </a:path>
              </a:pathLst>
            </a:custGeom>
            <a:solidFill>
              <a:srgbClr val="98A773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7"/>
            <p:cNvSpPr/>
            <p:nvPr/>
          </p:nvSpPr>
          <p:spPr>
            <a:xfrm>
              <a:off x="6337380" y="3501765"/>
              <a:ext cx="42480" cy="470520"/>
            </a:xfrm>
            <a:custGeom>
              <a:rect b="b" l="l" r="r" t="t"/>
              <a:pathLst>
                <a:path extrusionOk="0" h="1307" w="118">
                  <a:moveTo>
                    <a:pt x="84" y="19"/>
                  </a:moveTo>
                  <a:lnTo>
                    <a:pt x="84" y="19"/>
                  </a:lnTo>
                  <a:cubicBezTo>
                    <a:pt x="75" y="11"/>
                    <a:pt x="67" y="19"/>
                    <a:pt x="67" y="19"/>
                  </a:cubicBezTo>
                  <a:cubicBezTo>
                    <a:pt x="59" y="27"/>
                    <a:pt x="67" y="35"/>
                    <a:pt x="67" y="43"/>
                  </a:cubicBezTo>
                  <a:cubicBezTo>
                    <a:pt x="67" y="68"/>
                    <a:pt x="59" y="93"/>
                    <a:pt x="59" y="110"/>
                  </a:cubicBezTo>
                  <a:cubicBezTo>
                    <a:pt x="59" y="159"/>
                    <a:pt x="51" y="200"/>
                    <a:pt x="51" y="241"/>
                  </a:cubicBezTo>
                  <a:cubicBezTo>
                    <a:pt x="43" y="331"/>
                    <a:pt x="43" y="413"/>
                    <a:pt x="43" y="504"/>
                  </a:cubicBezTo>
                  <a:cubicBezTo>
                    <a:pt x="43" y="676"/>
                    <a:pt x="59" y="849"/>
                    <a:pt x="84" y="1022"/>
                  </a:cubicBezTo>
                  <a:cubicBezTo>
                    <a:pt x="84" y="1071"/>
                    <a:pt x="92" y="1121"/>
                    <a:pt x="100" y="1170"/>
                  </a:cubicBezTo>
                  <a:cubicBezTo>
                    <a:pt x="109" y="1195"/>
                    <a:pt x="109" y="1219"/>
                    <a:pt x="116" y="1244"/>
                  </a:cubicBezTo>
                  <a:cubicBezTo>
                    <a:pt x="116" y="1260"/>
                    <a:pt x="125" y="1285"/>
                    <a:pt x="109" y="1301"/>
                  </a:cubicBezTo>
                  <a:cubicBezTo>
                    <a:pt x="109" y="1309"/>
                    <a:pt x="100" y="1309"/>
                    <a:pt x="92" y="1301"/>
                  </a:cubicBezTo>
                  <a:cubicBezTo>
                    <a:pt x="75" y="1293"/>
                    <a:pt x="67" y="1268"/>
                    <a:pt x="67" y="1252"/>
                  </a:cubicBezTo>
                  <a:cubicBezTo>
                    <a:pt x="59" y="1227"/>
                    <a:pt x="59" y="1195"/>
                    <a:pt x="51" y="1170"/>
                  </a:cubicBezTo>
                  <a:cubicBezTo>
                    <a:pt x="43" y="1129"/>
                    <a:pt x="43" y="1080"/>
                    <a:pt x="34" y="1030"/>
                  </a:cubicBezTo>
                  <a:cubicBezTo>
                    <a:pt x="18" y="931"/>
                    <a:pt x="10" y="833"/>
                    <a:pt x="10" y="734"/>
                  </a:cubicBezTo>
                  <a:cubicBezTo>
                    <a:pt x="-7" y="537"/>
                    <a:pt x="1" y="348"/>
                    <a:pt x="18" y="151"/>
                  </a:cubicBezTo>
                  <a:cubicBezTo>
                    <a:pt x="26" y="125"/>
                    <a:pt x="26" y="93"/>
                    <a:pt x="34" y="68"/>
                  </a:cubicBezTo>
                  <a:cubicBezTo>
                    <a:pt x="34" y="52"/>
                    <a:pt x="34" y="27"/>
                    <a:pt x="51" y="11"/>
                  </a:cubicBezTo>
                  <a:cubicBezTo>
                    <a:pt x="51" y="11"/>
                    <a:pt x="67" y="-6"/>
                    <a:pt x="75" y="2"/>
                  </a:cubicBezTo>
                  <a:cubicBezTo>
                    <a:pt x="84" y="2"/>
                    <a:pt x="84" y="11"/>
                    <a:pt x="84" y="1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7"/>
            <p:cNvSpPr/>
            <p:nvPr/>
          </p:nvSpPr>
          <p:spPr>
            <a:xfrm>
              <a:off x="6348900" y="3493845"/>
              <a:ext cx="2048400" cy="73800"/>
            </a:xfrm>
            <a:custGeom>
              <a:rect b="b" l="l" r="r" t="t"/>
              <a:pathLst>
                <a:path extrusionOk="0" h="205" w="5690">
                  <a:moveTo>
                    <a:pt x="5690" y="205"/>
                  </a:moveTo>
                  <a:lnTo>
                    <a:pt x="5690" y="205"/>
                  </a:lnTo>
                  <a:cubicBezTo>
                    <a:pt x="5509" y="205"/>
                    <a:pt x="5321" y="181"/>
                    <a:pt x="5140" y="164"/>
                  </a:cubicBezTo>
                  <a:cubicBezTo>
                    <a:pt x="4951" y="156"/>
                    <a:pt x="4770" y="140"/>
                    <a:pt x="4581" y="140"/>
                  </a:cubicBezTo>
                  <a:cubicBezTo>
                    <a:pt x="4219" y="123"/>
                    <a:pt x="3849" y="115"/>
                    <a:pt x="3479" y="106"/>
                  </a:cubicBezTo>
                  <a:cubicBezTo>
                    <a:pt x="2739" y="90"/>
                    <a:pt x="1999" y="82"/>
                    <a:pt x="1260" y="65"/>
                  </a:cubicBezTo>
                  <a:cubicBezTo>
                    <a:pt x="849" y="57"/>
                    <a:pt x="430" y="49"/>
                    <a:pt x="19" y="41"/>
                  </a:cubicBezTo>
                  <a:cubicBezTo>
                    <a:pt x="-6" y="41"/>
                    <a:pt x="-6" y="0"/>
                    <a:pt x="19" y="0"/>
                  </a:cubicBezTo>
                  <a:cubicBezTo>
                    <a:pt x="758" y="16"/>
                    <a:pt x="1507" y="33"/>
                    <a:pt x="2246" y="49"/>
                  </a:cubicBezTo>
                  <a:cubicBezTo>
                    <a:pt x="2616" y="57"/>
                    <a:pt x="2985" y="65"/>
                    <a:pt x="3356" y="74"/>
                  </a:cubicBezTo>
                  <a:cubicBezTo>
                    <a:pt x="3726" y="82"/>
                    <a:pt x="4096" y="82"/>
                    <a:pt x="4457" y="98"/>
                  </a:cubicBezTo>
                  <a:cubicBezTo>
                    <a:pt x="4663" y="106"/>
                    <a:pt x="4869" y="115"/>
                    <a:pt x="5074" y="132"/>
                  </a:cubicBezTo>
                  <a:cubicBezTo>
                    <a:pt x="5280" y="147"/>
                    <a:pt x="5493" y="156"/>
                    <a:pt x="5690" y="20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8800" lIns="90000" spcFirstLastPara="1" rIns="90000" wrap="square" tIns="28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7"/>
            <p:cNvSpPr/>
            <p:nvPr/>
          </p:nvSpPr>
          <p:spPr>
            <a:xfrm>
              <a:off x="8163300" y="3541365"/>
              <a:ext cx="36000" cy="427320"/>
            </a:xfrm>
            <a:custGeom>
              <a:rect b="b" l="l" r="r" t="t"/>
              <a:pathLst>
                <a:path extrusionOk="0" h="1187" w="100">
                  <a:moveTo>
                    <a:pt x="75" y="0"/>
                  </a:moveTo>
                  <a:lnTo>
                    <a:pt x="75" y="0"/>
                  </a:lnTo>
                  <a:cubicBezTo>
                    <a:pt x="75" y="41"/>
                    <a:pt x="84" y="82"/>
                    <a:pt x="91" y="123"/>
                  </a:cubicBezTo>
                  <a:cubicBezTo>
                    <a:pt x="91" y="155"/>
                    <a:pt x="91" y="197"/>
                    <a:pt x="91" y="238"/>
                  </a:cubicBezTo>
                  <a:cubicBezTo>
                    <a:pt x="91" y="311"/>
                    <a:pt x="91" y="394"/>
                    <a:pt x="100" y="468"/>
                  </a:cubicBezTo>
                  <a:cubicBezTo>
                    <a:pt x="100" y="624"/>
                    <a:pt x="91" y="780"/>
                    <a:pt x="84" y="936"/>
                  </a:cubicBezTo>
                  <a:cubicBezTo>
                    <a:pt x="75" y="1011"/>
                    <a:pt x="75" y="1093"/>
                    <a:pt x="42" y="1175"/>
                  </a:cubicBezTo>
                  <a:cubicBezTo>
                    <a:pt x="34" y="1167"/>
                    <a:pt x="17" y="1158"/>
                    <a:pt x="1" y="1158"/>
                  </a:cubicBezTo>
                  <a:cubicBezTo>
                    <a:pt x="9" y="1142"/>
                    <a:pt x="17" y="1134"/>
                    <a:pt x="26" y="1126"/>
                  </a:cubicBezTo>
                  <a:cubicBezTo>
                    <a:pt x="34" y="1117"/>
                    <a:pt x="50" y="1126"/>
                    <a:pt x="50" y="1142"/>
                  </a:cubicBezTo>
                  <a:cubicBezTo>
                    <a:pt x="50" y="1150"/>
                    <a:pt x="42" y="1167"/>
                    <a:pt x="42" y="1175"/>
                  </a:cubicBezTo>
                  <a:cubicBezTo>
                    <a:pt x="34" y="1199"/>
                    <a:pt x="-7" y="1183"/>
                    <a:pt x="1" y="1158"/>
                  </a:cubicBezTo>
                  <a:cubicBezTo>
                    <a:pt x="26" y="1093"/>
                    <a:pt x="34" y="1019"/>
                    <a:pt x="42" y="953"/>
                  </a:cubicBezTo>
                  <a:cubicBezTo>
                    <a:pt x="42" y="871"/>
                    <a:pt x="50" y="797"/>
                    <a:pt x="50" y="723"/>
                  </a:cubicBezTo>
                  <a:cubicBezTo>
                    <a:pt x="58" y="566"/>
                    <a:pt x="58" y="419"/>
                    <a:pt x="58" y="262"/>
                  </a:cubicBezTo>
                  <a:cubicBezTo>
                    <a:pt x="58" y="221"/>
                    <a:pt x="58" y="180"/>
                    <a:pt x="58" y="139"/>
                  </a:cubicBezTo>
                  <a:cubicBezTo>
                    <a:pt x="58" y="90"/>
                    <a:pt x="58" y="49"/>
                    <a:pt x="67" y="0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7"/>
            <p:cNvSpPr/>
            <p:nvPr/>
          </p:nvSpPr>
          <p:spPr>
            <a:xfrm>
              <a:off x="8003820" y="3541365"/>
              <a:ext cx="41760" cy="424080"/>
            </a:xfrm>
            <a:custGeom>
              <a:rect b="b" l="l" r="r" t="t"/>
              <a:pathLst>
                <a:path extrusionOk="0" h="1178" w="116">
                  <a:moveTo>
                    <a:pt x="8" y="0"/>
                  </a:moveTo>
                  <a:lnTo>
                    <a:pt x="8" y="0"/>
                  </a:lnTo>
                  <a:cubicBezTo>
                    <a:pt x="17" y="15"/>
                    <a:pt x="25" y="41"/>
                    <a:pt x="25" y="56"/>
                  </a:cubicBezTo>
                  <a:cubicBezTo>
                    <a:pt x="33" y="73"/>
                    <a:pt x="41" y="98"/>
                    <a:pt x="41" y="114"/>
                  </a:cubicBezTo>
                  <a:cubicBezTo>
                    <a:pt x="50" y="155"/>
                    <a:pt x="58" y="197"/>
                    <a:pt x="66" y="238"/>
                  </a:cubicBezTo>
                  <a:cubicBezTo>
                    <a:pt x="74" y="311"/>
                    <a:pt x="91" y="394"/>
                    <a:pt x="99" y="468"/>
                  </a:cubicBezTo>
                  <a:cubicBezTo>
                    <a:pt x="115" y="624"/>
                    <a:pt x="123" y="780"/>
                    <a:pt x="107" y="936"/>
                  </a:cubicBezTo>
                  <a:cubicBezTo>
                    <a:pt x="107" y="986"/>
                    <a:pt x="99" y="1027"/>
                    <a:pt x="91" y="1068"/>
                  </a:cubicBezTo>
                  <a:cubicBezTo>
                    <a:pt x="82" y="1085"/>
                    <a:pt x="82" y="1101"/>
                    <a:pt x="74" y="1126"/>
                  </a:cubicBezTo>
                  <a:cubicBezTo>
                    <a:pt x="66" y="1142"/>
                    <a:pt x="58" y="1158"/>
                    <a:pt x="41" y="1175"/>
                  </a:cubicBezTo>
                  <a:cubicBezTo>
                    <a:pt x="33" y="1183"/>
                    <a:pt x="17" y="1175"/>
                    <a:pt x="17" y="1167"/>
                  </a:cubicBezTo>
                  <a:cubicBezTo>
                    <a:pt x="17" y="1150"/>
                    <a:pt x="25" y="1134"/>
                    <a:pt x="33" y="1117"/>
                  </a:cubicBezTo>
                  <a:cubicBezTo>
                    <a:pt x="41" y="1101"/>
                    <a:pt x="41" y="1085"/>
                    <a:pt x="50" y="1068"/>
                  </a:cubicBezTo>
                  <a:cubicBezTo>
                    <a:pt x="58" y="1027"/>
                    <a:pt x="66" y="994"/>
                    <a:pt x="74" y="953"/>
                  </a:cubicBezTo>
                  <a:cubicBezTo>
                    <a:pt x="82" y="879"/>
                    <a:pt x="74" y="805"/>
                    <a:pt x="74" y="723"/>
                  </a:cubicBezTo>
                  <a:cubicBezTo>
                    <a:pt x="74" y="575"/>
                    <a:pt x="58" y="419"/>
                    <a:pt x="33" y="262"/>
                  </a:cubicBezTo>
                  <a:cubicBezTo>
                    <a:pt x="33" y="221"/>
                    <a:pt x="25" y="180"/>
                    <a:pt x="17" y="131"/>
                  </a:cubicBezTo>
                  <a:cubicBezTo>
                    <a:pt x="8" y="114"/>
                    <a:pt x="8" y="90"/>
                    <a:pt x="0" y="65"/>
                  </a:cubicBezTo>
                  <a:cubicBezTo>
                    <a:pt x="0" y="49"/>
                    <a:pt x="0" y="24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7"/>
            <p:cNvSpPr/>
            <p:nvPr/>
          </p:nvSpPr>
          <p:spPr>
            <a:xfrm>
              <a:off x="7854780" y="3541365"/>
              <a:ext cx="39600" cy="424080"/>
            </a:xfrm>
            <a:custGeom>
              <a:rect b="b" l="l" r="r" t="t"/>
              <a:pathLst>
                <a:path extrusionOk="0" h="1178" w="110">
                  <a:moveTo>
                    <a:pt x="27" y="0"/>
                  </a:moveTo>
                  <a:lnTo>
                    <a:pt x="27" y="0"/>
                  </a:lnTo>
                  <a:cubicBezTo>
                    <a:pt x="27" y="32"/>
                    <a:pt x="27" y="73"/>
                    <a:pt x="36" y="106"/>
                  </a:cubicBezTo>
                  <a:cubicBezTo>
                    <a:pt x="36" y="139"/>
                    <a:pt x="44" y="180"/>
                    <a:pt x="53" y="213"/>
                  </a:cubicBezTo>
                  <a:cubicBezTo>
                    <a:pt x="69" y="296"/>
                    <a:pt x="77" y="369"/>
                    <a:pt x="85" y="443"/>
                  </a:cubicBezTo>
                  <a:cubicBezTo>
                    <a:pt x="102" y="599"/>
                    <a:pt x="110" y="756"/>
                    <a:pt x="110" y="912"/>
                  </a:cubicBezTo>
                  <a:cubicBezTo>
                    <a:pt x="102" y="953"/>
                    <a:pt x="102" y="994"/>
                    <a:pt x="102" y="1035"/>
                  </a:cubicBezTo>
                  <a:cubicBezTo>
                    <a:pt x="102" y="1076"/>
                    <a:pt x="102" y="1126"/>
                    <a:pt x="94" y="1167"/>
                  </a:cubicBezTo>
                  <a:cubicBezTo>
                    <a:pt x="85" y="1183"/>
                    <a:pt x="61" y="1183"/>
                    <a:pt x="61" y="1158"/>
                  </a:cubicBezTo>
                  <a:cubicBezTo>
                    <a:pt x="53" y="1126"/>
                    <a:pt x="61" y="1085"/>
                    <a:pt x="61" y="1043"/>
                  </a:cubicBezTo>
                  <a:cubicBezTo>
                    <a:pt x="69" y="1011"/>
                    <a:pt x="69" y="970"/>
                    <a:pt x="69" y="929"/>
                  </a:cubicBezTo>
                  <a:cubicBezTo>
                    <a:pt x="69" y="854"/>
                    <a:pt x="69" y="772"/>
                    <a:pt x="69" y="698"/>
                  </a:cubicBezTo>
                  <a:cubicBezTo>
                    <a:pt x="61" y="542"/>
                    <a:pt x="44" y="386"/>
                    <a:pt x="19" y="229"/>
                  </a:cubicBezTo>
                  <a:cubicBezTo>
                    <a:pt x="12" y="188"/>
                    <a:pt x="3" y="147"/>
                    <a:pt x="3" y="106"/>
                  </a:cubicBezTo>
                  <a:cubicBezTo>
                    <a:pt x="-5" y="65"/>
                    <a:pt x="3" y="32"/>
                    <a:pt x="27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7"/>
            <p:cNvSpPr/>
            <p:nvPr/>
          </p:nvSpPr>
          <p:spPr>
            <a:xfrm>
              <a:off x="7743180" y="3532725"/>
              <a:ext cx="42120" cy="437040"/>
            </a:xfrm>
            <a:custGeom>
              <a:rect b="b" l="l" r="r" t="t"/>
              <a:pathLst>
                <a:path extrusionOk="0" h="1214" w="117">
                  <a:moveTo>
                    <a:pt x="9" y="7"/>
                  </a:moveTo>
                  <a:lnTo>
                    <a:pt x="9" y="7"/>
                  </a:lnTo>
                  <a:cubicBezTo>
                    <a:pt x="33" y="80"/>
                    <a:pt x="50" y="155"/>
                    <a:pt x="58" y="237"/>
                  </a:cubicBezTo>
                  <a:cubicBezTo>
                    <a:pt x="75" y="311"/>
                    <a:pt x="83" y="393"/>
                    <a:pt x="91" y="467"/>
                  </a:cubicBezTo>
                  <a:cubicBezTo>
                    <a:pt x="116" y="623"/>
                    <a:pt x="124" y="780"/>
                    <a:pt x="108" y="936"/>
                  </a:cubicBezTo>
                  <a:cubicBezTo>
                    <a:pt x="108" y="1026"/>
                    <a:pt x="91" y="1117"/>
                    <a:pt x="75" y="1199"/>
                  </a:cubicBezTo>
                  <a:cubicBezTo>
                    <a:pt x="67" y="1223"/>
                    <a:pt x="41" y="1215"/>
                    <a:pt x="33" y="1191"/>
                  </a:cubicBezTo>
                  <a:cubicBezTo>
                    <a:pt x="33" y="1174"/>
                    <a:pt x="41" y="1166"/>
                    <a:pt x="41" y="1150"/>
                  </a:cubicBezTo>
                  <a:cubicBezTo>
                    <a:pt x="41" y="1133"/>
                    <a:pt x="58" y="1141"/>
                    <a:pt x="67" y="1150"/>
                  </a:cubicBezTo>
                  <a:cubicBezTo>
                    <a:pt x="67" y="1166"/>
                    <a:pt x="75" y="1174"/>
                    <a:pt x="75" y="1191"/>
                  </a:cubicBezTo>
                  <a:cubicBezTo>
                    <a:pt x="58" y="1191"/>
                    <a:pt x="50" y="1191"/>
                    <a:pt x="41" y="1191"/>
                  </a:cubicBezTo>
                  <a:cubicBezTo>
                    <a:pt x="108" y="886"/>
                    <a:pt x="75" y="574"/>
                    <a:pt x="33" y="262"/>
                  </a:cubicBezTo>
                  <a:cubicBezTo>
                    <a:pt x="17" y="179"/>
                    <a:pt x="0" y="89"/>
                    <a:pt x="0" y="7"/>
                  </a:cubicBezTo>
                  <a:cubicBezTo>
                    <a:pt x="0" y="-2"/>
                    <a:pt x="9" y="-2"/>
                    <a:pt x="9" y="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7"/>
            <p:cNvSpPr/>
            <p:nvPr/>
          </p:nvSpPr>
          <p:spPr>
            <a:xfrm>
              <a:off x="6478500" y="3458205"/>
              <a:ext cx="1890720" cy="101880"/>
            </a:xfrm>
            <a:custGeom>
              <a:rect b="b" l="l" r="r" t="t"/>
              <a:pathLst>
                <a:path extrusionOk="0" h="283" w="5252">
                  <a:moveTo>
                    <a:pt x="5216" y="272"/>
                  </a:moveTo>
                  <a:lnTo>
                    <a:pt x="5216" y="272"/>
                  </a:lnTo>
                  <a:cubicBezTo>
                    <a:pt x="5232" y="239"/>
                    <a:pt x="5224" y="205"/>
                    <a:pt x="5207" y="181"/>
                  </a:cubicBezTo>
                  <a:cubicBezTo>
                    <a:pt x="5183" y="148"/>
                    <a:pt x="5142" y="132"/>
                    <a:pt x="5101" y="132"/>
                  </a:cubicBezTo>
                  <a:cubicBezTo>
                    <a:pt x="5018" y="115"/>
                    <a:pt x="4936" y="123"/>
                    <a:pt x="4853" y="123"/>
                  </a:cubicBezTo>
                  <a:cubicBezTo>
                    <a:pt x="4681" y="115"/>
                    <a:pt x="4500" y="115"/>
                    <a:pt x="4328" y="107"/>
                  </a:cubicBezTo>
                  <a:cubicBezTo>
                    <a:pt x="3982" y="99"/>
                    <a:pt x="3629" y="90"/>
                    <a:pt x="3284" y="74"/>
                  </a:cubicBezTo>
                  <a:cubicBezTo>
                    <a:pt x="2938" y="66"/>
                    <a:pt x="2584" y="58"/>
                    <a:pt x="2240" y="49"/>
                  </a:cubicBezTo>
                  <a:cubicBezTo>
                    <a:pt x="1886" y="41"/>
                    <a:pt x="1541" y="33"/>
                    <a:pt x="1196" y="33"/>
                  </a:cubicBezTo>
                  <a:cubicBezTo>
                    <a:pt x="843" y="25"/>
                    <a:pt x="497" y="25"/>
                    <a:pt x="144" y="25"/>
                  </a:cubicBezTo>
                  <a:cubicBezTo>
                    <a:pt x="102" y="25"/>
                    <a:pt x="54" y="25"/>
                    <a:pt x="12" y="25"/>
                  </a:cubicBezTo>
                  <a:cubicBezTo>
                    <a:pt x="-4" y="25"/>
                    <a:pt x="-4" y="0"/>
                    <a:pt x="12" y="0"/>
                  </a:cubicBezTo>
                  <a:cubicBezTo>
                    <a:pt x="374" y="0"/>
                    <a:pt x="736" y="0"/>
                    <a:pt x="1098" y="0"/>
                  </a:cubicBezTo>
                  <a:cubicBezTo>
                    <a:pt x="1459" y="8"/>
                    <a:pt x="1812" y="17"/>
                    <a:pt x="2173" y="25"/>
                  </a:cubicBezTo>
                  <a:cubicBezTo>
                    <a:pt x="2535" y="33"/>
                    <a:pt x="2889" y="41"/>
                    <a:pt x="3251" y="49"/>
                  </a:cubicBezTo>
                  <a:cubicBezTo>
                    <a:pt x="3604" y="58"/>
                    <a:pt x="3966" y="66"/>
                    <a:pt x="4328" y="82"/>
                  </a:cubicBezTo>
                  <a:cubicBezTo>
                    <a:pt x="4509" y="82"/>
                    <a:pt x="4689" y="90"/>
                    <a:pt x="4870" y="90"/>
                  </a:cubicBezTo>
                  <a:cubicBezTo>
                    <a:pt x="4952" y="99"/>
                    <a:pt x="5034" y="90"/>
                    <a:pt x="5117" y="107"/>
                  </a:cubicBezTo>
                  <a:cubicBezTo>
                    <a:pt x="5175" y="115"/>
                    <a:pt x="5232" y="148"/>
                    <a:pt x="5248" y="214"/>
                  </a:cubicBezTo>
                  <a:cubicBezTo>
                    <a:pt x="5257" y="239"/>
                    <a:pt x="5248" y="263"/>
                    <a:pt x="5232" y="280"/>
                  </a:cubicBezTo>
                  <a:cubicBezTo>
                    <a:pt x="5224" y="287"/>
                    <a:pt x="5207" y="280"/>
                    <a:pt x="5216" y="27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7"/>
            <p:cNvSpPr/>
            <p:nvPr/>
          </p:nvSpPr>
          <p:spPr>
            <a:xfrm>
              <a:off x="6425940" y="3151125"/>
              <a:ext cx="60480" cy="313200"/>
            </a:xfrm>
            <a:custGeom>
              <a:rect b="b" l="l" r="r" t="t"/>
              <a:pathLst>
                <a:path extrusionOk="0" h="870" w="168">
                  <a:moveTo>
                    <a:pt x="158" y="870"/>
                  </a:moveTo>
                  <a:lnTo>
                    <a:pt x="158" y="870"/>
                  </a:lnTo>
                  <a:cubicBezTo>
                    <a:pt x="134" y="853"/>
                    <a:pt x="117" y="829"/>
                    <a:pt x="101" y="812"/>
                  </a:cubicBezTo>
                  <a:cubicBezTo>
                    <a:pt x="84" y="788"/>
                    <a:pt x="68" y="762"/>
                    <a:pt x="60" y="730"/>
                  </a:cubicBezTo>
                  <a:cubicBezTo>
                    <a:pt x="35" y="680"/>
                    <a:pt x="19" y="623"/>
                    <a:pt x="10" y="574"/>
                  </a:cubicBezTo>
                  <a:cubicBezTo>
                    <a:pt x="-14" y="442"/>
                    <a:pt x="10" y="319"/>
                    <a:pt x="51" y="196"/>
                  </a:cubicBezTo>
                  <a:cubicBezTo>
                    <a:pt x="60" y="163"/>
                    <a:pt x="76" y="129"/>
                    <a:pt x="84" y="97"/>
                  </a:cubicBezTo>
                  <a:cubicBezTo>
                    <a:pt x="101" y="64"/>
                    <a:pt x="117" y="31"/>
                    <a:pt x="142" y="6"/>
                  </a:cubicBezTo>
                  <a:cubicBezTo>
                    <a:pt x="150" y="-10"/>
                    <a:pt x="175" y="6"/>
                    <a:pt x="166" y="23"/>
                  </a:cubicBezTo>
                  <a:cubicBezTo>
                    <a:pt x="158" y="47"/>
                    <a:pt x="142" y="72"/>
                    <a:pt x="125" y="97"/>
                  </a:cubicBezTo>
                  <a:cubicBezTo>
                    <a:pt x="117" y="129"/>
                    <a:pt x="101" y="154"/>
                    <a:pt x="93" y="187"/>
                  </a:cubicBezTo>
                  <a:cubicBezTo>
                    <a:pt x="68" y="245"/>
                    <a:pt x="51" y="302"/>
                    <a:pt x="43" y="360"/>
                  </a:cubicBezTo>
                  <a:cubicBezTo>
                    <a:pt x="27" y="475"/>
                    <a:pt x="35" y="590"/>
                    <a:pt x="76" y="697"/>
                  </a:cubicBezTo>
                  <a:cubicBezTo>
                    <a:pt x="93" y="730"/>
                    <a:pt x="109" y="755"/>
                    <a:pt x="117" y="779"/>
                  </a:cubicBezTo>
                  <a:cubicBezTo>
                    <a:pt x="134" y="812"/>
                    <a:pt x="158" y="837"/>
                    <a:pt x="166" y="870"/>
                  </a:cubicBezTo>
                  <a:lnTo>
                    <a:pt x="158" y="87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7"/>
            <p:cNvSpPr/>
            <p:nvPr/>
          </p:nvSpPr>
          <p:spPr>
            <a:xfrm>
              <a:off x="6482100" y="3144645"/>
              <a:ext cx="1817640" cy="51480"/>
            </a:xfrm>
            <a:custGeom>
              <a:rect b="b" l="l" r="r" t="t"/>
              <a:pathLst>
                <a:path extrusionOk="0" h="143" w="5049">
                  <a:moveTo>
                    <a:pt x="5049" y="140"/>
                  </a:moveTo>
                  <a:lnTo>
                    <a:pt x="5049" y="140"/>
                  </a:lnTo>
                  <a:cubicBezTo>
                    <a:pt x="4885" y="147"/>
                    <a:pt x="4720" y="140"/>
                    <a:pt x="4556" y="131"/>
                  </a:cubicBezTo>
                  <a:cubicBezTo>
                    <a:pt x="4391" y="123"/>
                    <a:pt x="4227" y="123"/>
                    <a:pt x="4063" y="115"/>
                  </a:cubicBezTo>
                  <a:cubicBezTo>
                    <a:pt x="3734" y="106"/>
                    <a:pt x="3405" y="99"/>
                    <a:pt x="3076" y="82"/>
                  </a:cubicBezTo>
                  <a:cubicBezTo>
                    <a:pt x="2427" y="65"/>
                    <a:pt x="1769" y="57"/>
                    <a:pt x="1121" y="41"/>
                  </a:cubicBezTo>
                  <a:cubicBezTo>
                    <a:pt x="751" y="41"/>
                    <a:pt x="381" y="32"/>
                    <a:pt x="10" y="24"/>
                  </a:cubicBezTo>
                  <a:cubicBezTo>
                    <a:pt x="2" y="24"/>
                    <a:pt x="-6" y="0"/>
                    <a:pt x="10" y="0"/>
                  </a:cubicBezTo>
                  <a:cubicBezTo>
                    <a:pt x="669" y="8"/>
                    <a:pt x="1326" y="16"/>
                    <a:pt x="1982" y="32"/>
                  </a:cubicBezTo>
                  <a:cubicBezTo>
                    <a:pt x="2632" y="41"/>
                    <a:pt x="3290" y="57"/>
                    <a:pt x="3939" y="82"/>
                  </a:cubicBezTo>
                  <a:cubicBezTo>
                    <a:pt x="4128" y="90"/>
                    <a:pt x="4309" y="99"/>
                    <a:pt x="4490" y="99"/>
                  </a:cubicBezTo>
                  <a:cubicBezTo>
                    <a:pt x="4679" y="106"/>
                    <a:pt x="4860" y="115"/>
                    <a:pt x="5049" y="131"/>
                  </a:cubicBezTo>
                  <a:lnTo>
                    <a:pt x="5049" y="1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6475" lIns="90000" spcFirstLastPara="1" rIns="90000" wrap="square" tIns="64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7"/>
            <p:cNvSpPr/>
            <p:nvPr/>
          </p:nvSpPr>
          <p:spPr>
            <a:xfrm>
              <a:off x="6447540" y="3079485"/>
              <a:ext cx="1887840" cy="114480"/>
            </a:xfrm>
            <a:custGeom>
              <a:rect b="b" l="l" r="r" t="t"/>
              <a:pathLst>
                <a:path extrusionOk="0" h="318" w="5244">
                  <a:moveTo>
                    <a:pt x="5145" y="304"/>
                  </a:moveTo>
                  <a:lnTo>
                    <a:pt x="5145" y="304"/>
                  </a:lnTo>
                  <a:cubicBezTo>
                    <a:pt x="5178" y="312"/>
                    <a:pt x="5219" y="296"/>
                    <a:pt x="5228" y="263"/>
                  </a:cubicBezTo>
                  <a:cubicBezTo>
                    <a:pt x="5235" y="271"/>
                    <a:pt x="5235" y="271"/>
                    <a:pt x="5235" y="271"/>
                  </a:cubicBezTo>
                  <a:cubicBezTo>
                    <a:pt x="5170" y="230"/>
                    <a:pt x="5088" y="222"/>
                    <a:pt x="5014" y="213"/>
                  </a:cubicBezTo>
                  <a:cubicBezTo>
                    <a:pt x="4923" y="205"/>
                    <a:pt x="4841" y="205"/>
                    <a:pt x="4759" y="197"/>
                  </a:cubicBezTo>
                  <a:cubicBezTo>
                    <a:pt x="4586" y="189"/>
                    <a:pt x="4414" y="172"/>
                    <a:pt x="4249" y="164"/>
                  </a:cubicBezTo>
                  <a:cubicBezTo>
                    <a:pt x="3904" y="148"/>
                    <a:pt x="3558" y="123"/>
                    <a:pt x="3221" y="107"/>
                  </a:cubicBezTo>
                  <a:cubicBezTo>
                    <a:pt x="2531" y="82"/>
                    <a:pt x="1849" y="57"/>
                    <a:pt x="1167" y="41"/>
                  </a:cubicBezTo>
                  <a:cubicBezTo>
                    <a:pt x="978" y="41"/>
                    <a:pt x="789" y="32"/>
                    <a:pt x="600" y="32"/>
                  </a:cubicBezTo>
                  <a:cubicBezTo>
                    <a:pt x="501" y="32"/>
                    <a:pt x="402" y="32"/>
                    <a:pt x="304" y="32"/>
                  </a:cubicBezTo>
                  <a:cubicBezTo>
                    <a:pt x="214" y="32"/>
                    <a:pt x="115" y="25"/>
                    <a:pt x="16" y="32"/>
                  </a:cubicBezTo>
                  <a:cubicBezTo>
                    <a:pt x="0" y="32"/>
                    <a:pt x="-9" y="0"/>
                    <a:pt x="16" y="0"/>
                  </a:cubicBezTo>
                  <a:cubicBezTo>
                    <a:pt x="188" y="16"/>
                    <a:pt x="361" y="8"/>
                    <a:pt x="534" y="8"/>
                  </a:cubicBezTo>
                  <a:cubicBezTo>
                    <a:pt x="707" y="16"/>
                    <a:pt x="879" y="16"/>
                    <a:pt x="1052" y="16"/>
                  </a:cubicBezTo>
                  <a:cubicBezTo>
                    <a:pt x="1398" y="25"/>
                    <a:pt x="1741" y="32"/>
                    <a:pt x="2087" y="41"/>
                  </a:cubicBezTo>
                  <a:cubicBezTo>
                    <a:pt x="2769" y="66"/>
                    <a:pt x="3460" y="99"/>
                    <a:pt x="4150" y="140"/>
                  </a:cubicBezTo>
                  <a:cubicBezTo>
                    <a:pt x="4348" y="156"/>
                    <a:pt x="4545" y="164"/>
                    <a:pt x="4734" y="181"/>
                  </a:cubicBezTo>
                  <a:cubicBezTo>
                    <a:pt x="4833" y="189"/>
                    <a:pt x="4923" y="189"/>
                    <a:pt x="5022" y="197"/>
                  </a:cubicBezTo>
                  <a:cubicBezTo>
                    <a:pt x="5096" y="205"/>
                    <a:pt x="5170" y="222"/>
                    <a:pt x="5244" y="263"/>
                  </a:cubicBezTo>
                  <a:lnTo>
                    <a:pt x="5244" y="271"/>
                  </a:lnTo>
                  <a:cubicBezTo>
                    <a:pt x="5228" y="312"/>
                    <a:pt x="5187" y="328"/>
                    <a:pt x="5145" y="312"/>
                  </a:cubicBezTo>
                  <a:cubicBezTo>
                    <a:pt x="5137" y="312"/>
                    <a:pt x="5137" y="304"/>
                    <a:pt x="5145" y="30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7"/>
            <p:cNvSpPr/>
            <p:nvPr/>
          </p:nvSpPr>
          <p:spPr>
            <a:xfrm>
              <a:off x="6369780" y="3091005"/>
              <a:ext cx="89640" cy="403920"/>
            </a:xfrm>
            <a:custGeom>
              <a:rect b="b" l="l" r="r" t="t"/>
              <a:pathLst>
                <a:path extrusionOk="0" h="1122" w="249">
                  <a:moveTo>
                    <a:pt x="249" y="0"/>
                  </a:moveTo>
                  <a:lnTo>
                    <a:pt x="249" y="0"/>
                  </a:lnTo>
                  <a:cubicBezTo>
                    <a:pt x="183" y="42"/>
                    <a:pt x="142" y="108"/>
                    <a:pt x="108" y="173"/>
                  </a:cubicBezTo>
                  <a:cubicBezTo>
                    <a:pt x="84" y="248"/>
                    <a:pt x="60" y="321"/>
                    <a:pt x="52" y="395"/>
                  </a:cubicBezTo>
                  <a:cubicBezTo>
                    <a:pt x="26" y="551"/>
                    <a:pt x="26" y="724"/>
                    <a:pt x="84" y="872"/>
                  </a:cubicBezTo>
                  <a:cubicBezTo>
                    <a:pt x="93" y="922"/>
                    <a:pt x="117" y="963"/>
                    <a:pt x="134" y="996"/>
                  </a:cubicBezTo>
                  <a:cubicBezTo>
                    <a:pt x="142" y="1020"/>
                    <a:pt x="158" y="1037"/>
                    <a:pt x="166" y="1053"/>
                  </a:cubicBezTo>
                  <a:cubicBezTo>
                    <a:pt x="183" y="1069"/>
                    <a:pt x="199" y="1086"/>
                    <a:pt x="199" y="1110"/>
                  </a:cubicBezTo>
                  <a:cubicBezTo>
                    <a:pt x="199" y="1119"/>
                    <a:pt x="191" y="1127"/>
                    <a:pt x="183" y="1119"/>
                  </a:cubicBezTo>
                  <a:cubicBezTo>
                    <a:pt x="166" y="1119"/>
                    <a:pt x="158" y="1102"/>
                    <a:pt x="142" y="1086"/>
                  </a:cubicBezTo>
                  <a:cubicBezTo>
                    <a:pt x="134" y="1061"/>
                    <a:pt x="117" y="1045"/>
                    <a:pt x="108" y="1028"/>
                  </a:cubicBezTo>
                  <a:cubicBezTo>
                    <a:pt x="93" y="987"/>
                    <a:pt x="67" y="955"/>
                    <a:pt x="60" y="913"/>
                  </a:cubicBezTo>
                  <a:cubicBezTo>
                    <a:pt x="26" y="831"/>
                    <a:pt x="10" y="749"/>
                    <a:pt x="2" y="667"/>
                  </a:cubicBezTo>
                  <a:cubicBezTo>
                    <a:pt x="-6" y="502"/>
                    <a:pt x="19" y="321"/>
                    <a:pt x="76" y="165"/>
                  </a:cubicBezTo>
                  <a:cubicBezTo>
                    <a:pt x="108" y="91"/>
                    <a:pt x="158" y="17"/>
                    <a:pt x="240" y="0"/>
                  </a:cubicBezTo>
                  <a:lnTo>
                    <a:pt x="24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7"/>
            <p:cNvSpPr/>
            <p:nvPr/>
          </p:nvSpPr>
          <p:spPr>
            <a:xfrm>
              <a:off x="8195340" y="3197205"/>
              <a:ext cx="43920" cy="302400"/>
            </a:xfrm>
            <a:custGeom>
              <a:rect b="b" l="l" r="r" t="t"/>
              <a:pathLst>
                <a:path extrusionOk="0" h="840" w="122">
                  <a:moveTo>
                    <a:pt x="118" y="18"/>
                  </a:moveTo>
                  <a:lnTo>
                    <a:pt x="118" y="18"/>
                  </a:lnTo>
                  <a:cubicBezTo>
                    <a:pt x="101" y="26"/>
                    <a:pt x="93" y="51"/>
                    <a:pt x="93" y="59"/>
                  </a:cubicBezTo>
                  <a:cubicBezTo>
                    <a:pt x="84" y="76"/>
                    <a:pt x="84" y="92"/>
                    <a:pt x="77" y="109"/>
                  </a:cubicBezTo>
                  <a:cubicBezTo>
                    <a:pt x="68" y="141"/>
                    <a:pt x="60" y="174"/>
                    <a:pt x="52" y="207"/>
                  </a:cubicBezTo>
                  <a:cubicBezTo>
                    <a:pt x="43" y="281"/>
                    <a:pt x="36" y="355"/>
                    <a:pt x="36" y="421"/>
                  </a:cubicBezTo>
                  <a:cubicBezTo>
                    <a:pt x="36" y="495"/>
                    <a:pt x="43" y="569"/>
                    <a:pt x="52" y="634"/>
                  </a:cubicBezTo>
                  <a:cubicBezTo>
                    <a:pt x="60" y="675"/>
                    <a:pt x="68" y="709"/>
                    <a:pt x="77" y="742"/>
                  </a:cubicBezTo>
                  <a:cubicBezTo>
                    <a:pt x="77" y="758"/>
                    <a:pt x="84" y="774"/>
                    <a:pt x="93" y="791"/>
                  </a:cubicBezTo>
                  <a:cubicBezTo>
                    <a:pt x="93" y="807"/>
                    <a:pt x="101" y="824"/>
                    <a:pt x="93" y="840"/>
                  </a:cubicBezTo>
                  <a:cubicBezTo>
                    <a:pt x="93" y="840"/>
                    <a:pt x="84" y="840"/>
                    <a:pt x="77" y="840"/>
                  </a:cubicBezTo>
                  <a:cubicBezTo>
                    <a:pt x="52" y="824"/>
                    <a:pt x="52" y="791"/>
                    <a:pt x="43" y="766"/>
                  </a:cubicBezTo>
                  <a:cubicBezTo>
                    <a:pt x="36" y="742"/>
                    <a:pt x="27" y="709"/>
                    <a:pt x="27" y="675"/>
                  </a:cubicBezTo>
                  <a:cubicBezTo>
                    <a:pt x="11" y="618"/>
                    <a:pt x="2" y="561"/>
                    <a:pt x="2" y="503"/>
                  </a:cubicBezTo>
                  <a:cubicBezTo>
                    <a:pt x="-5" y="379"/>
                    <a:pt x="2" y="256"/>
                    <a:pt x="36" y="141"/>
                  </a:cubicBezTo>
                  <a:cubicBezTo>
                    <a:pt x="43" y="109"/>
                    <a:pt x="52" y="76"/>
                    <a:pt x="68" y="42"/>
                  </a:cubicBezTo>
                  <a:cubicBezTo>
                    <a:pt x="68" y="26"/>
                    <a:pt x="84" y="-6"/>
                    <a:pt x="110" y="1"/>
                  </a:cubicBezTo>
                  <a:cubicBezTo>
                    <a:pt x="118" y="1"/>
                    <a:pt x="126" y="18"/>
                    <a:pt x="118" y="1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7"/>
            <p:cNvSpPr/>
            <p:nvPr/>
          </p:nvSpPr>
          <p:spPr>
            <a:xfrm>
              <a:off x="8239620" y="3141405"/>
              <a:ext cx="231840" cy="20160"/>
            </a:xfrm>
            <a:custGeom>
              <a:rect b="b" l="l" r="r" t="t"/>
              <a:pathLst>
                <a:path extrusionOk="0" h="56" w="644">
                  <a:moveTo>
                    <a:pt x="644" y="50"/>
                  </a:moveTo>
                  <a:lnTo>
                    <a:pt x="644" y="50"/>
                  </a:lnTo>
                  <a:cubicBezTo>
                    <a:pt x="620" y="58"/>
                    <a:pt x="594" y="58"/>
                    <a:pt x="570" y="50"/>
                  </a:cubicBezTo>
                  <a:cubicBezTo>
                    <a:pt x="546" y="50"/>
                    <a:pt x="521" y="50"/>
                    <a:pt x="488" y="50"/>
                  </a:cubicBezTo>
                  <a:cubicBezTo>
                    <a:pt x="438" y="41"/>
                    <a:pt x="381" y="41"/>
                    <a:pt x="324" y="41"/>
                  </a:cubicBezTo>
                  <a:cubicBezTo>
                    <a:pt x="266" y="41"/>
                    <a:pt x="216" y="41"/>
                    <a:pt x="159" y="41"/>
                  </a:cubicBezTo>
                  <a:cubicBezTo>
                    <a:pt x="110" y="41"/>
                    <a:pt x="52" y="33"/>
                    <a:pt x="3" y="17"/>
                  </a:cubicBezTo>
                  <a:cubicBezTo>
                    <a:pt x="-5" y="9"/>
                    <a:pt x="3" y="0"/>
                    <a:pt x="11" y="0"/>
                  </a:cubicBezTo>
                  <a:cubicBezTo>
                    <a:pt x="60" y="0"/>
                    <a:pt x="118" y="9"/>
                    <a:pt x="167" y="9"/>
                  </a:cubicBezTo>
                  <a:cubicBezTo>
                    <a:pt x="225" y="9"/>
                    <a:pt x="283" y="17"/>
                    <a:pt x="332" y="17"/>
                  </a:cubicBezTo>
                  <a:cubicBezTo>
                    <a:pt x="389" y="17"/>
                    <a:pt x="438" y="17"/>
                    <a:pt x="496" y="17"/>
                  </a:cubicBezTo>
                  <a:cubicBezTo>
                    <a:pt x="546" y="25"/>
                    <a:pt x="603" y="25"/>
                    <a:pt x="644" y="5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7"/>
            <p:cNvSpPr/>
            <p:nvPr/>
          </p:nvSpPr>
          <p:spPr>
            <a:xfrm>
              <a:off x="6348180" y="2939445"/>
              <a:ext cx="2124000" cy="225000"/>
            </a:xfrm>
            <a:custGeom>
              <a:rect b="b" l="l" r="r" t="t"/>
              <a:pathLst>
                <a:path extrusionOk="0" h="625" w="5900">
                  <a:moveTo>
                    <a:pt x="5890" y="619"/>
                  </a:moveTo>
                  <a:lnTo>
                    <a:pt x="5890" y="619"/>
                  </a:lnTo>
                  <a:cubicBezTo>
                    <a:pt x="5882" y="594"/>
                    <a:pt x="5874" y="561"/>
                    <a:pt x="5874" y="529"/>
                  </a:cubicBezTo>
                  <a:cubicBezTo>
                    <a:pt x="5865" y="496"/>
                    <a:pt x="5865" y="463"/>
                    <a:pt x="5857" y="430"/>
                  </a:cubicBezTo>
                  <a:cubicBezTo>
                    <a:pt x="5857" y="364"/>
                    <a:pt x="5857" y="290"/>
                    <a:pt x="5857" y="224"/>
                  </a:cubicBezTo>
                  <a:cubicBezTo>
                    <a:pt x="5857" y="233"/>
                    <a:pt x="5865" y="241"/>
                    <a:pt x="5874" y="241"/>
                  </a:cubicBezTo>
                  <a:cubicBezTo>
                    <a:pt x="5109" y="200"/>
                    <a:pt x="4344" y="150"/>
                    <a:pt x="3579" y="118"/>
                  </a:cubicBezTo>
                  <a:cubicBezTo>
                    <a:pt x="2823" y="77"/>
                    <a:pt x="2059" y="51"/>
                    <a:pt x="1303" y="36"/>
                  </a:cubicBezTo>
                  <a:cubicBezTo>
                    <a:pt x="876" y="27"/>
                    <a:pt x="440" y="27"/>
                    <a:pt x="13" y="36"/>
                  </a:cubicBezTo>
                  <a:cubicBezTo>
                    <a:pt x="-4" y="36"/>
                    <a:pt x="-4" y="2"/>
                    <a:pt x="13" y="2"/>
                  </a:cubicBezTo>
                  <a:cubicBezTo>
                    <a:pt x="777" y="-5"/>
                    <a:pt x="1542" y="2"/>
                    <a:pt x="2306" y="27"/>
                  </a:cubicBezTo>
                  <a:cubicBezTo>
                    <a:pt x="3062" y="51"/>
                    <a:pt x="3826" y="93"/>
                    <a:pt x="4583" y="134"/>
                  </a:cubicBezTo>
                  <a:cubicBezTo>
                    <a:pt x="5010" y="159"/>
                    <a:pt x="5446" y="183"/>
                    <a:pt x="5874" y="208"/>
                  </a:cubicBezTo>
                  <a:cubicBezTo>
                    <a:pt x="5882" y="208"/>
                    <a:pt x="5890" y="216"/>
                    <a:pt x="5890" y="224"/>
                  </a:cubicBezTo>
                  <a:cubicBezTo>
                    <a:pt x="5890" y="356"/>
                    <a:pt x="5906" y="488"/>
                    <a:pt x="5898" y="619"/>
                  </a:cubicBezTo>
                  <a:cubicBezTo>
                    <a:pt x="5898" y="627"/>
                    <a:pt x="5890" y="627"/>
                    <a:pt x="5890" y="61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47"/>
            <p:cNvSpPr/>
            <p:nvPr/>
          </p:nvSpPr>
          <p:spPr>
            <a:xfrm>
              <a:off x="6333420" y="2944845"/>
              <a:ext cx="122760" cy="146160"/>
            </a:xfrm>
            <a:custGeom>
              <a:rect b="b" l="l" r="r" t="t"/>
              <a:pathLst>
                <a:path extrusionOk="0" h="406" w="341">
                  <a:moveTo>
                    <a:pt x="341" y="390"/>
                  </a:moveTo>
                  <a:lnTo>
                    <a:pt x="341" y="390"/>
                  </a:lnTo>
                  <a:cubicBezTo>
                    <a:pt x="333" y="390"/>
                    <a:pt x="325" y="399"/>
                    <a:pt x="317" y="399"/>
                  </a:cubicBezTo>
                  <a:cubicBezTo>
                    <a:pt x="308" y="399"/>
                    <a:pt x="300" y="406"/>
                    <a:pt x="292" y="406"/>
                  </a:cubicBezTo>
                  <a:cubicBezTo>
                    <a:pt x="276" y="406"/>
                    <a:pt x="259" y="406"/>
                    <a:pt x="243" y="406"/>
                  </a:cubicBezTo>
                  <a:cubicBezTo>
                    <a:pt x="209" y="406"/>
                    <a:pt x="177" y="406"/>
                    <a:pt x="144" y="399"/>
                  </a:cubicBezTo>
                  <a:cubicBezTo>
                    <a:pt x="120" y="399"/>
                    <a:pt x="78" y="390"/>
                    <a:pt x="62" y="365"/>
                  </a:cubicBezTo>
                  <a:cubicBezTo>
                    <a:pt x="62" y="358"/>
                    <a:pt x="62" y="341"/>
                    <a:pt x="62" y="324"/>
                  </a:cubicBezTo>
                  <a:cubicBezTo>
                    <a:pt x="62" y="308"/>
                    <a:pt x="62" y="291"/>
                    <a:pt x="54" y="275"/>
                  </a:cubicBezTo>
                  <a:cubicBezTo>
                    <a:pt x="45" y="218"/>
                    <a:pt x="12" y="160"/>
                    <a:pt x="4" y="94"/>
                  </a:cubicBezTo>
                  <a:cubicBezTo>
                    <a:pt x="4" y="69"/>
                    <a:pt x="-4" y="36"/>
                    <a:pt x="4" y="12"/>
                  </a:cubicBezTo>
                  <a:cubicBezTo>
                    <a:pt x="21" y="-5"/>
                    <a:pt x="45" y="-5"/>
                    <a:pt x="54" y="21"/>
                  </a:cubicBezTo>
                  <a:cubicBezTo>
                    <a:pt x="54" y="28"/>
                    <a:pt x="37" y="36"/>
                    <a:pt x="29" y="28"/>
                  </a:cubicBezTo>
                  <a:lnTo>
                    <a:pt x="29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45" y="28"/>
                  </a:lnTo>
                  <a:cubicBezTo>
                    <a:pt x="54" y="21"/>
                    <a:pt x="45" y="28"/>
                    <a:pt x="45" y="28"/>
                  </a:cubicBezTo>
                  <a:cubicBezTo>
                    <a:pt x="37" y="36"/>
                    <a:pt x="37" y="36"/>
                    <a:pt x="37" y="45"/>
                  </a:cubicBezTo>
                  <a:cubicBezTo>
                    <a:pt x="37" y="53"/>
                    <a:pt x="37" y="69"/>
                    <a:pt x="37" y="78"/>
                  </a:cubicBezTo>
                  <a:cubicBezTo>
                    <a:pt x="37" y="103"/>
                    <a:pt x="45" y="127"/>
                    <a:pt x="54" y="152"/>
                  </a:cubicBezTo>
                  <a:cubicBezTo>
                    <a:pt x="70" y="193"/>
                    <a:pt x="86" y="242"/>
                    <a:pt x="95" y="291"/>
                  </a:cubicBezTo>
                  <a:cubicBezTo>
                    <a:pt x="95" y="300"/>
                    <a:pt x="95" y="317"/>
                    <a:pt x="95" y="324"/>
                  </a:cubicBezTo>
                  <a:cubicBezTo>
                    <a:pt x="95" y="332"/>
                    <a:pt x="95" y="349"/>
                    <a:pt x="95" y="358"/>
                  </a:cubicBezTo>
                  <a:cubicBezTo>
                    <a:pt x="103" y="358"/>
                    <a:pt x="127" y="365"/>
                    <a:pt x="136" y="365"/>
                  </a:cubicBezTo>
                  <a:cubicBezTo>
                    <a:pt x="153" y="365"/>
                    <a:pt x="168" y="365"/>
                    <a:pt x="177" y="374"/>
                  </a:cubicBezTo>
                  <a:cubicBezTo>
                    <a:pt x="202" y="374"/>
                    <a:pt x="235" y="374"/>
                    <a:pt x="259" y="374"/>
                  </a:cubicBezTo>
                  <a:cubicBezTo>
                    <a:pt x="276" y="374"/>
                    <a:pt x="284" y="374"/>
                    <a:pt x="300" y="382"/>
                  </a:cubicBezTo>
                  <a:cubicBezTo>
                    <a:pt x="308" y="382"/>
                    <a:pt x="325" y="390"/>
                    <a:pt x="341" y="382"/>
                  </a:cubicBezTo>
                  <a:lnTo>
                    <a:pt x="341" y="39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7"/>
            <p:cNvSpPr/>
            <p:nvPr/>
          </p:nvSpPr>
          <p:spPr>
            <a:xfrm>
              <a:off x="8282100" y="2659005"/>
              <a:ext cx="53280" cy="343800"/>
            </a:xfrm>
            <a:custGeom>
              <a:rect b="b" l="l" r="r" t="t"/>
              <a:pathLst>
                <a:path extrusionOk="0" h="955" w="148">
                  <a:moveTo>
                    <a:pt x="24" y="0"/>
                  </a:moveTo>
                  <a:lnTo>
                    <a:pt x="24" y="0"/>
                  </a:lnTo>
                  <a:cubicBezTo>
                    <a:pt x="33" y="9"/>
                    <a:pt x="41" y="17"/>
                    <a:pt x="49" y="25"/>
                  </a:cubicBezTo>
                  <a:cubicBezTo>
                    <a:pt x="57" y="41"/>
                    <a:pt x="57" y="58"/>
                    <a:pt x="66" y="74"/>
                  </a:cubicBezTo>
                  <a:cubicBezTo>
                    <a:pt x="82" y="99"/>
                    <a:pt x="91" y="132"/>
                    <a:pt x="98" y="165"/>
                  </a:cubicBezTo>
                  <a:cubicBezTo>
                    <a:pt x="115" y="223"/>
                    <a:pt x="132" y="288"/>
                    <a:pt x="139" y="354"/>
                  </a:cubicBezTo>
                  <a:cubicBezTo>
                    <a:pt x="156" y="485"/>
                    <a:pt x="148" y="617"/>
                    <a:pt x="115" y="740"/>
                  </a:cubicBezTo>
                  <a:cubicBezTo>
                    <a:pt x="98" y="815"/>
                    <a:pt x="74" y="880"/>
                    <a:pt x="41" y="946"/>
                  </a:cubicBezTo>
                  <a:cubicBezTo>
                    <a:pt x="33" y="962"/>
                    <a:pt x="0" y="954"/>
                    <a:pt x="0" y="938"/>
                  </a:cubicBezTo>
                  <a:cubicBezTo>
                    <a:pt x="0" y="921"/>
                    <a:pt x="8" y="913"/>
                    <a:pt x="8" y="905"/>
                  </a:cubicBezTo>
                  <a:cubicBezTo>
                    <a:pt x="8" y="897"/>
                    <a:pt x="24" y="888"/>
                    <a:pt x="24" y="897"/>
                  </a:cubicBezTo>
                  <a:cubicBezTo>
                    <a:pt x="33" y="913"/>
                    <a:pt x="41" y="921"/>
                    <a:pt x="41" y="929"/>
                  </a:cubicBezTo>
                  <a:cubicBezTo>
                    <a:pt x="24" y="929"/>
                    <a:pt x="16" y="929"/>
                    <a:pt x="8" y="921"/>
                  </a:cubicBezTo>
                  <a:cubicBezTo>
                    <a:pt x="107" y="699"/>
                    <a:pt x="132" y="444"/>
                    <a:pt x="74" y="197"/>
                  </a:cubicBezTo>
                  <a:cubicBezTo>
                    <a:pt x="66" y="165"/>
                    <a:pt x="57" y="132"/>
                    <a:pt x="41" y="99"/>
                  </a:cubicBezTo>
                  <a:cubicBezTo>
                    <a:pt x="33" y="83"/>
                    <a:pt x="33" y="58"/>
                    <a:pt x="24" y="41"/>
                  </a:cubicBezTo>
                  <a:cubicBezTo>
                    <a:pt x="24" y="33"/>
                    <a:pt x="16" y="17"/>
                    <a:pt x="16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7"/>
            <p:cNvSpPr/>
            <p:nvPr/>
          </p:nvSpPr>
          <p:spPr>
            <a:xfrm>
              <a:off x="7381740" y="2599965"/>
              <a:ext cx="40320" cy="367200"/>
            </a:xfrm>
            <a:custGeom>
              <a:rect b="b" l="l" r="r" t="t"/>
              <a:pathLst>
                <a:path extrusionOk="0" h="1020" w="112">
                  <a:moveTo>
                    <a:pt x="10" y="0"/>
                  </a:moveTo>
                  <a:lnTo>
                    <a:pt x="10" y="0"/>
                  </a:lnTo>
                  <a:cubicBezTo>
                    <a:pt x="34" y="16"/>
                    <a:pt x="43" y="50"/>
                    <a:pt x="51" y="82"/>
                  </a:cubicBezTo>
                  <a:cubicBezTo>
                    <a:pt x="59" y="115"/>
                    <a:pt x="68" y="148"/>
                    <a:pt x="75" y="173"/>
                  </a:cubicBezTo>
                  <a:cubicBezTo>
                    <a:pt x="92" y="238"/>
                    <a:pt x="101" y="304"/>
                    <a:pt x="109" y="378"/>
                  </a:cubicBezTo>
                  <a:cubicBezTo>
                    <a:pt x="116" y="510"/>
                    <a:pt x="109" y="649"/>
                    <a:pt x="92" y="781"/>
                  </a:cubicBezTo>
                  <a:cubicBezTo>
                    <a:pt x="84" y="855"/>
                    <a:pt x="75" y="938"/>
                    <a:pt x="59" y="1011"/>
                  </a:cubicBezTo>
                  <a:cubicBezTo>
                    <a:pt x="43" y="1003"/>
                    <a:pt x="34" y="994"/>
                    <a:pt x="26" y="994"/>
                  </a:cubicBezTo>
                  <a:cubicBezTo>
                    <a:pt x="26" y="986"/>
                    <a:pt x="34" y="979"/>
                    <a:pt x="43" y="970"/>
                  </a:cubicBezTo>
                  <a:cubicBezTo>
                    <a:pt x="51" y="962"/>
                    <a:pt x="59" y="962"/>
                    <a:pt x="59" y="970"/>
                  </a:cubicBezTo>
                  <a:cubicBezTo>
                    <a:pt x="59" y="986"/>
                    <a:pt x="59" y="994"/>
                    <a:pt x="59" y="1011"/>
                  </a:cubicBezTo>
                  <a:cubicBezTo>
                    <a:pt x="51" y="1027"/>
                    <a:pt x="18" y="1020"/>
                    <a:pt x="18" y="1003"/>
                  </a:cubicBezTo>
                  <a:cubicBezTo>
                    <a:pt x="26" y="938"/>
                    <a:pt x="43" y="871"/>
                    <a:pt x="51" y="814"/>
                  </a:cubicBezTo>
                  <a:cubicBezTo>
                    <a:pt x="59" y="740"/>
                    <a:pt x="68" y="674"/>
                    <a:pt x="68" y="608"/>
                  </a:cubicBezTo>
                  <a:cubicBezTo>
                    <a:pt x="75" y="477"/>
                    <a:pt x="75" y="346"/>
                    <a:pt x="51" y="214"/>
                  </a:cubicBezTo>
                  <a:cubicBezTo>
                    <a:pt x="43" y="181"/>
                    <a:pt x="34" y="140"/>
                    <a:pt x="18" y="106"/>
                  </a:cubicBezTo>
                  <a:cubicBezTo>
                    <a:pt x="10" y="74"/>
                    <a:pt x="-7" y="41"/>
                    <a:pt x="2" y="8"/>
                  </a:cubicBezTo>
                  <a:cubicBezTo>
                    <a:pt x="2" y="0"/>
                    <a:pt x="2" y="0"/>
                    <a:pt x="1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7"/>
            <p:cNvSpPr/>
            <p:nvPr/>
          </p:nvSpPr>
          <p:spPr>
            <a:xfrm>
              <a:off x="6371220" y="2588805"/>
              <a:ext cx="1017000" cy="25920"/>
            </a:xfrm>
            <a:custGeom>
              <a:rect b="b" l="l" r="r" t="t"/>
              <a:pathLst>
                <a:path extrusionOk="0" h="72" w="2825">
                  <a:moveTo>
                    <a:pt x="2825" y="47"/>
                  </a:moveTo>
                  <a:lnTo>
                    <a:pt x="2825" y="47"/>
                  </a:lnTo>
                  <a:cubicBezTo>
                    <a:pt x="2743" y="72"/>
                    <a:pt x="2644" y="64"/>
                    <a:pt x="2554" y="64"/>
                  </a:cubicBezTo>
                  <a:cubicBezTo>
                    <a:pt x="2463" y="64"/>
                    <a:pt x="2373" y="72"/>
                    <a:pt x="2283" y="72"/>
                  </a:cubicBezTo>
                  <a:cubicBezTo>
                    <a:pt x="2102" y="72"/>
                    <a:pt x="1913" y="72"/>
                    <a:pt x="1733" y="72"/>
                  </a:cubicBezTo>
                  <a:cubicBezTo>
                    <a:pt x="1363" y="64"/>
                    <a:pt x="992" y="64"/>
                    <a:pt x="631" y="55"/>
                  </a:cubicBezTo>
                  <a:cubicBezTo>
                    <a:pt x="524" y="47"/>
                    <a:pt x="417" y="47"/>
                    <a:pt x="318" y="47"/>
                  </a:cubicBezTo>
                  <a:cubicBezTo>
                    <a:pt x="269" y="39"/>
                    <a:pt x="220" y="39"/>
                    <a:pt x="162" y="39"/>
                  </a:cubicBezTo>
                  <a:cubicBezTo>
                    <a:pt x="113" y="39"/>
                    <a:pt x="63" y="39"/>
                    <a:pt x="15" y="31"/>
                  </a:cubicBezTo>
                  <a:cubicBezTo>
                    <a:pt x="-2" y="31"/>
                    <a:pt x="-2" y="6"/>
                    <a:pt x="6" y="6"/>
                  </a:cubicBezTo>
                  <a:cubicBezTo>
                    <a:pt x="56" y="-2"/>
                    <a:pt x="97" y="-2"/>
                    <a:pt x="146" y="6"/>
                  </a:cubicBezTo>
                  <a:cubicBezTo>
                    <a:pt x="187" y="6"/>
                    <a:pt x="236" y="6"/>
                    <a:pt x="286" y="6"/>
                  </a:cubicBezTo>
                  <a:cubicBezTo>
                    <a:pt x="376" y="14"/>
                    <a:pt x="467" y="14"/>
                    <a:pt x="557" y="14"/>
                  </a:cubicBezTo>
                  <a:cubicBezTo>
                    <a:pt x="738" y="23"/>
                    <a:pt x="927" y="23"/>
                    <a:pt x="1108" y="31"/>
                  </a:cubicBezTo>
                  <a:cubicBezTo>
                    <a:pt x="1478" y="31"/>
                    <a:pt x="1848" y="39"/>
                    <a:pt x="2217" y="39"/>
                  </a:cubicBezTo>
                  <a:cubicBezTo>
                    <a:pt x="2316" y="39"/>
                    <a:pt x="2422" y="31"/>
                    <a:pt x="2521" y="31"/>
                  </a:cubicBezTo>
                  <a:cubicBezTo>
                    <a:pt x="2570" y="31"/>
                    <a:pt x="2627" y="31"/>
                    <a:pt x="2677" y="31"/>
                  </a:cubicBezTo>
                  <a:cubicBezTo>
                    <a:pt x="2726" y="31"/>
                    <a:pt x="2776" y="31"/>
                    <a:pt x="2825" y="4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7"/>
            <p:cNvSpPr/>
            <p:nvPr/>
          </p:nvSpPr>
          <p:spPr>
            <a:xfrm>
              <a:off x="6329100" y="2881845"/>
              <a:ext cx="1019880" cy="56880"/>
            </a:xfrm>
            <a:custGeom>
              <a:rect b="b" l="l" r="r" t="t"/>
              <a:pathLst>
                <a:path extrusionOk="0" h="158" w="2833">
                  <a:moveTo>
                    <a:pt x="2827" y="105"/>
                  </a:moveTo>
                  <a:lnTo>
                    <a:pt x="2827" y="105"/>
                  </a:lnTo>
                  <a:cubicBezTo>
                    <a:pt x="2811" y="105"/>
                    <a:pt x="2786" y="113"/>
                    <a:pt x="2761" y="113"/>
                  </a:cubicBezTo>
                  <a:cubicBezTo>
                    <a:pt x="2737" y="113"/>
                    <a:pt x="2720" y="113"/>
                    <a:pt x="2696" y="113"/>
                  </a:cubicBezTo>
                  <a:cubicBezTo>
                    <a:pt x="2646" y="105"/>
                    <a:pt x="2597" y="105"/>
                    <a:pt x="2556" y="105"/>
                  </a:cubicBezTo>
                  <a:cubicBezTo>
                    <a:pt x="2465" y="97"/>
                    <a:pt x="2375" y="88"/>
                    <a:pt x="2284" y="88"/>
                  </a:cubicBezTo>
                  <a:cubicBezTo>
                    <a:pt x="2104" y="80"/>
                    <a:pt x="1915" y="72"/>
                    <a:pt x="1734" y="64"/>
                  </a:cubicBezTo>
                  <a:cubicBezTo>
                    <a:pt x="1364" y="47"/>
                    <a:pt x="1003" y="39"/>
                    <a:pt x="633" y="39"/>
                  </a:cubicBezTo>
                  <a:cubicBezTo>
                    <a:pt x="427" y="39"/>
                    <a:pt x="221" y="39"/>
                    <a:pt x="16" y="39"/>
                  </a:cubicBezTo>
                  <a:cubicBezTo>
                    <a:pt x="24" y="39"/>
                    <a:pt x="33" y="31"/>
                    <a:pt x="33" y="23"/>
                  </a:cubicBezTo>
                  <a:cubicBezTo>
                    <a:pt x="41" y="64"/>
                    <a:pt x="49" y="105"/>
                    <a:pt x="49" y="146"/>
                  </a:cubicBezTo>
                  <a:cubicBezTo>
                    <a:pt x="49" y="162"/>
                    <a:pt x="24" y="162"/>
                    <a:pt x="24" y="146"/>
                  </a:cubicBezTo>
                  <a:cubicBezTo>
                    <a:pt x="8" y="105"/>
                    <a:pt x="8" y="64"/>
                    <a:pt x="0" y="23"/>
                  </a:cubicBezTo>
                  <a:cubicBezTo>
                    <a:pt x="0" y="14"/>
                    <a:pt x="8" y="6"/>
                    <a:pt x="16" y="6"/>
                  </a:cubicBezTo>
                  <a:cubicBezTo>
                    <a:pt x="386" y="-2"/>
                    <a:pt x="757" y="-2"/>
                    <a:pt x="1118" y="6"/>
                  </a:cubicBezTo>
                  <a:cubicBezTo>
                    <a:pt x="1488" y="14"/>
                    <a:pt x="1850" y="31"/>
                    <a:pt x="2219" y="47"/>
                  </a:cubicBezTo>
                  <a:cubicBezTo>
                    <a:pt x="2317" y="56"/>
                    <a:pt x="2424" y="56"/>
                    <a:pt x="2531" y="64"/>
                  </a:cubicBezTo>
                  <a:cubicBezTo>
                    <a:pt x="2580" y="72"/>
                    <a:pt x="2630" y="72"/>
                    <a:pt x="2679" y="80"/>
                  </a:cubicBezTo>
                  <a:cubicBezTo>
                    <a:pt x="2703" y="80"/>
                    <a:pt x="2729" y="80"/>
                    <a:pt x="2753" y="80"/>
                  </a:cubicBezTo>
                  <a:cubicBezTo>
                    <a:pt x="2778" y="88"/>
                    <a:pt x="2802" y="97"/>
                    <a:pt x="2827" y="97"/>
                  </a:cubicBezTo>
                  <a:cubicBezTo>
                    <a:pt x="2835" y="105"/>
                    <a:pt x="2835" y="105"/>
                    <a:pt x="2827" y="10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7"/>
            <p:cNvSpPr/>
            <p:nvPr/>
          </p:nvSpPr>
          <p:spPr>
            <a:xfrm>
              <a:off x="7337460" y="2659725"/>
              <a:ext cx="28440" cy="258480"/>
            </a:xfrm>
            <a:custGeom>
              <a:rect b="b" l="l" r="r" t="t"/>
              <a:pathLst>
                <a:path extrusionOk="0" h="718" w="79">
                  <a:moveTo>
                    <a:pt x="1" y="697"/>
                  </a:moveTo>
                  <a:lnTo>
                    <a:pt x="1" y="697"/>
                  </a:lnTo>
                  <a:cubicBezTo>
                    <a:pt x="18" y="582"/>
                    <a:pt x="42" y="476"/>
                    <a:pt x="42" y="360"/>
                  </a:cubicBezTo>
                  <a:cubicBezTo>
                    <a:pt x="42" y="245"/>
                    <a:pt x="34" y="138"/>
                    <a:pt x="10" y="23"/>
                  </a:cubicBezTo>
                  <a:cubicBezTo>
                    <a:pt x="1" y="-2"/>
                    <a:pt x="34" y="-10"/>
                    <a:pt x="42" y="15"/>
                  </a:cubicBezTo>
                  <a:cubicBezTo>
                    <a:pt x="92" y="236"/>
                    <a:pt x="92" y="483"/>
                    <a:pt x="34" y="705"/>
                  </a:cubicBezTo>
                  <a:cubicBezTo>
                    <a:pt x="26" y="730"/>
                    <a:pt x="-7" y="714"/>
                    <a:pt x="1" y="69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7"/>
            <p:cNvSpPr/>
            <p:nvPr/>
          </p:nvSpPr>
          <p:spPr>
            <a:xfrm>
              <a:off x="6317940" y="2580165"/>
              <a:ext cx="1023840" cy="87840"/>
            </a:xfrm>
            <a:custGeom>
              <a:rect b="b" l="l" r="r" t="t"/>
              <a:pathLst>
                <a:path extrusionOk="0" h="244" w="2844">
                  <a:moveTo>
                    <a:pt x="2825" y="244"/>
                  </a:moveTo>
                  <a:lnTo>
                    <a:pt x="2825" y="244"/>
                  </a:lnTo>
                  <a:cubicBezTo>
                    <a:pt x="2644" y="244"/>
                    <a:pt x="2464" y="244"/>
                    <a:pt x="2282" y="236"/>
                  </a:cubicBezTo>
                  <a:cubicBezTo>
                    <a:pt x="2101" y="236"/>
                    <a:pt x="1914" y="236"/>
                    <a:pt x="1732" y="228"/>
                  </a:cubicBezTo>
                  <a:cubicBezTo>
                    <a:pt x="1371" y="219"/>
                    <a:pt x="1001" y="219"/>
                    <a:pt x="639" y="211"/>
                  </a:cubicBezTo>
                  <a:cubicBezTo>
                    <a:pt x="434" y="211"/>
                    <a:pt x="228" y="203"/>
                    <a:pt x="23" y="203"/>
                  </a:cubicBezTo>
                  <a:cubicBezTo>
                    <a:pt x="14" y="203"/>
                    <a:pt x="6" y="195"/>
                    <a:pt x="6" y="187"/>
                  </a:cubicBezTo>
                  <a:cubicBezTo>
                    <a:pt x="-10" y="129"/>
                    <a:pt x="6" y="71"/>
                    <a:pt x="47" y="30"/>
                  </a:cubicBezTo>
                  <a:cubicBezTo>
                    <a:pt x="97" y="-3"/>
                    <a:pt x="163" y="-11"/>
                    <a:pt x="211" y="14"/>
                  </a:cubicBezTo>
                  <a:cubicBezTo>
                    <a:pt x="237" y="22"/>
                    <a:pt x="220" y="55"/>
                    <a:pt x="196" y="47"/>
                  </a:cubicBezTo>
                  <a:cubicBezTo>
                    <a:pt x="154" y="22"/>
                    <a:pt x="105" y="30"/>
                    <a:pt x="72" y="55"/>
                  </a:cubicBezTo>
                  <a:cubicBezTo>
                    <a:pt x="39" y="88"/>
                    <a:pt x="23" y="137"/>
                    <a:pt x="39" y="178"/>
                  </a:cubicBezTo>
                  <a:cubicBezTo>
                    <a:pt x="31" y="178"/>
                    <a:pt x="23" y="170"/>
                    <a:pt x="23" y="170"/>
                  </a:cubicBezTo>
                  <a:cubicBezTo>
                    <a:pt x="384" y="178"/>
                    <a:pt x="754" y="178"/>
                    <a:pt x="1116" y="187"/>
                  </a:cubicBezTo>
                  <a:cubicBezTo>
                    <a:pt x="1486" y="195"/>
                    <a:pt x="1848" y="195"/>
                    <a:pt x="2209" y="203"/>
                  </a:cubicBezTo>
                  <a:cubicBezTo>
                    <a:pt x="2414" y="211"/>
                    <a:pt x="2619" y="211"/>
                    <a:pt x="2825" y="219"/>
                  </a:cubicBezTo>
                  <a:cubicBezTo>
                    <a:pt x="2850" y="219"/>
                    <a:pt x="2850" y="244"/>
                    <a:pt x="2825" y="24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2825" lIns="90000" spcFirstLastPara="1" rIns="90000" wrap="square" tIns="42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7"/>
            <p:cNvSpPr/>
            <p:nvPr/>
          </p:nvSpPr>
          <p:spPr>
            <a:xfrm>
              <a:off x="6369420" y="2644245"/>
              <a:ext cx="45360" cy="245160"/>
            </a:xfrm>
            <a:custGeom>
              <a:rect b="b" l="l" r="r" t="t"/>
              <a:pathLst>
                <a:path extrusionOk="0" h="681" w="126">
                  <a:moveTo>
                    <a:pt x="20" y="9"/>
                  </a:moveTo>
                  <a:lnTo>
                    <a:pt x="20" y="9"/>
                  </a:lnTo>
                  <a:cubicBezTo>
                    <a:pt x="53" y="58"/>
                    <a:pt x="68" y="115"/>
                    <a:pt x="85" y="173"/>
                  </a:cubicBezTo>
                  <a:cubicBezTo>
                    <a:pt x="102" y="230"/>
                    <a:pt x="109" y="288"/>
                    <a:pt x="118" y="346"/>
                  </a:cubicBezTo>
                  <a:cubicBezTo>
                    <a:pt x="126" y="403"/>
                    <a:pt x="126" y="452"/>
                    <a:pt x="126" y="510"/>
                  </a:cubicBezTo>
                  <a:cubicBezTo>
                    <a:pt x="118" y="567"/>
                    <a:pt x="109" y="625"/>
                    <a:pt x="85" y="674"/>
                  </a:cubicBezTo>
                  <a:cubicBezTo>
                    <a:pt x="77" y="691"/>
                    <a:pt x="44" y="674"/>
                    <a:pt x="53" y="658"/>
                  </a:cubicBezTo>
                  <a:cubicBezTo>
                    <a:pt x="68" y="601"/>
                    <a:pt x="85" y="551"/>
                    <a:pt x="85" y="502"/>
                  </a:cubicBezTo>
                  <a:cubicBezTo>
                    <a:pt x="94" y="444"/>
                    <a:pt x="94" y="395"/>
                    <a:pt x="85" y="346"/>
                  </a:cubicBezTo>
                  <a:cubicBezTo>
                    <a:pt x="77" y="288"/>
                    <a:pt x="68" y="230"/>
                    <a:pt x="53" y="181"/>
                  </a:cubicBezTo>
                  <a:cubicBezTo>
                    <a:pt x="36" y="124"/>
                    <a:pt x="11" y="74"/>
                    <a:pt x="3" y="17"/>
                  </a:cubicBezTo>
                  <a:cubicBezTo>
                    <a:pt x="-5" y="0"/>
                    <a:pt x="11" y="-8"/>
                    <a:pt x="20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7"/>
            <p:cNvSpPr/>
            <p:nvPr/>
          </p:nvSpPr>
          <p:spPr>
            <a:xfrm>
              <a:off x="7375260" y="2602845"/>
              <a:ext cx="918720" cy="59400"/>
            </a:xfrm>
            <a:custGeom>
              <a:rect b="b" l="l" r="r" t="t"/>
              <a:pathLst>
                <a:path extrusionOk="0" h="165" w="2552">
                  <a:moveTo>
                    <a:pt x="2552" y="165"/>
                  </a:moveTo>
                  <a:lnTo>
                    <a:pt x="2552" y="165"/>
                  </a:lnTo>
                  <a:cubicBezTo>
                    <a:pt x="2511" y="165"/>
                    <a:pt x="2470" y="165"/>
                    <a:pt x="2429" y="165"/>
                  </a:cubicBezTo>
                  <a:cubicBezTo>
                    <a:pt x="2388" y="156"/>
                    <a:pt x="2346" y="156"/>
                    <a:pt x="2297" y="148"/>
                  </a:cubicBezTo>
                  <a:cubicBezTo>
                    <a:pt x="2215" y="140"/>
                    <a:pt x="2133" y="140"/>
                    <a:pt x="2042" y="132"/>
                  </a:cubicBezTo>
                  <a:cubicBezTo>
                    <a:pt x="1878" y="124"/>
                    <a:pt x="1705" y="115"/>
                    <a:pt x="1532" y="107"/>
                  </a:cubicBezTo>
                  <a:cubicBezTo>
                    <a:pt x="1195" y="91"/>
                    <a:pt x="850" y="91"/>
                    <a:pt x="513" y="98"/>
                  </a:cubicBezTo>
                  <a:cubicBezTo>
                    <a:pt x="423" y="98"/>
                    <a:pt x="340" y="98"/>
                    <a:pt x="258" y="91"/>
                  </a:cubicBezTo>
                  <a:cubicBezTo>
                    <a:pt x="168" y="91"/>
                    <a:pt x="86" y="74"/>
                    <a:pt x="3" y="33"/>
                  </a:cubicBezTo>
                  <a:cubicBezTo>
                    <a:pt x="-5" y="25"/>
                    <a:pt x="3" y="0"/>
                    <a:pt x="20" y="0"/>
                  </a:cubicBezTo>
                  <a:cubicBezTo>
                    <a:pt x="93" y="33"/>
                    <a:pt x="168" y="50"/>
                    <a:pt x="242" y="57"/>
                  </a:cubicBezTo>
                  <a:cubicBezTo>
                    <a:pt x="316" y="66"/>
                    <a:pt x="398" y="66"/>
                    <a:pt x="471" y="66"/>
                  </a:cubicBezTo>
                  <a:cubicBezTo>
                    <a:pt x="636" y="57"/>
                    <a:pt x="801" y="57"/>
                    <a:pt x="973" y="57"/>
                  </a:cubicBezTo>
                  <a:cubicBezTo>
                    <a:pt x="1310" y="57"/>
                    <a:pt x="1647" y="74"/>
                    <a:pt x="1984" y="91"/>
                  </a:cubicBezTo>
                  <a:cubicBezTo>
                    <a:pt x="2075" y="98"/>
                    <a:pt x="2174" y="107"/>
                    <a:pt x="2264" y="115"/>
                  </a:cubicBezTo>
                  <a:cubicBezTo>
                    <a:pt x="2314" y="115"/>
                    <a:pt x="2362" y="124"/>
                    <a:pt x="2412" y="132"/>
                  </a:cubicBezTo>
                  <a:cubicBezTo>
                    <a:pt x="2453" y="132"/>
                    <a:pt x="2502" y="132"/>
                    <a:pt x="2552" y="148"/>
                  </a:cubicBezTo>
                  <a:cubicBezTo>
                    <a:pt x="2552" y="156"/>
                    <a:pt x="2552" y="165"/>
                    <a:pt x="2552" y="16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4400" lIns="90000" spcFirstLastPara="1" rIns="90000" wrap="square" tIns="14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7"/>
            <p:cNvSpPr/>
            <p:nvPr/>
          </p:nvSpPr>
          <p:spPr>
            <a:xfrm>
              <a:off x="8252580" y="2321685"/>
              <a:ext cx="54360" cy="334080"/>
            </a:xfrm>
            <a:custGeom>
              <a:rect b="b" l="l" r="r" t="t"/>
              <a:pathLst>
                <a:path extrusionOk="0" h="928" w="151">
                  <a:moveTo>
                    <a:pt x="8" y="0"/>
                  </a:moveTo>
                  <a:lnTo>
                    <a:pt x="8" y="0"/>
                  </a:lnTo>
                  <a:cubicBezTo>
                    <a:pt x="82" y="99"/>
                    <a:pt x="115" y="222"/>
                    <a:pt x="131" y="345"/>
                  </a:cubicBezTo>
                  <a:cubicBezTo>
                    <a:pt x="156" y="469"/>
                    <a:pt x="156" y="592"/>
                    <a:pt x="139" y="715"/>
                  </a:cubicBezTo>
                  <a:cubicBezTo>
                    <a:pt x="131" y="781"/>
                    <a:pt x="115" y="847"/>
                    <a:pt x="90" y="913"/>
                  </a:cubicBezTo>
                  <a:cubicBezTo>
                    <a:pt x="90" y="937"/>
                    <a:pt x="49" y="929"/>
                    <a:pt x="57" y="905"/>
                  </a:cubicBezTo>
                  <a:cubicBezTo>
                    <a:pt x="131" y="674"/>
                    <a:pt x="131" y="428"/>
                    <a:pt x="65" y="198"/>
                  </a:cubicBezTo>
                  <a:cubicBezTo>
                    <a:pt x="49" y="132"/>
                    <a:pt x="24" y="66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7"/>
            <p:cNvSpPr/>
            <p:nvPr/>
          </p:nvSpPr>
          <p:spPr>
            <a:xfrm>
              <a:off x="6369060" y="3961485"/>
              <a:ext cx="2032920" cy="12960"/>
            </a:xfrm>
            <a:custGeom>
              <a:rect b="b" l="l" r="r" t="t"/>
              <a:pathLst>
                <a:path extrusionOk="0" h="36" w="5647">
                  <a:moveTo>
                    <a:pt x="5634" y="32"/>
                  </a:moveTo>
                  <a:lnTo>
                    <a:pt x="5634" y="32"/>
                  </a:lnTo>
                  <a:cubicBezTo>
                    <a:pt x="5544" y="41"/>
                    <a:pt x="5446" y="32"/>
                    <a:pt x="5355" y="32"/>
                  </a:cubicBezTo>
                  <a:cubicBezTo>
                    <a:pt x="5265" y="32"/>
                    <a:pt x="5174" y="32"/>
                    <a:pt x="5084" y="32"/>
                  </a:cubicBezTo>
                  <a:cubicBezTo>
                    <a:pt x="4903" y="32"/>
                    <a:pt x="4722" y="32"/>
                    <a:pt x="4533" y="32"/>
                  </a:cubicBezTo>
                  <a:cubicBezTo>
                    <a:pt x="4171" y="32"/>
                    <a:pt x="3802" y="32"/>
                    <a:pt x="3439" y="32"/>
                  </a:cubicBezTo>
                  <a:cubicBezTo>
                    <a:pt x="2708" y="32"/>
                    <a:pt x="1976" y="32"/>
                    <a:pt x="1253" y="32"/>
                  </a:cubicBezTo>
                  <a:cubicBezTo>
                    <a:pt x="834" y="32"/>
                    <a:pt x="423" y="32"/>
                    <a:pt x="12" y="32"/>
                  </a:cubicBezTo>
                  <a:cubicBezTo>
                    <a:pt x="-4" y="32"/>
                    <a:pt x="-4" y="0"/>
                    <a:pt x="12" y="0"/>
                  </a:cubicBezTo>
                  <a:cubicBezTo>
                    <a:pt x="744" y="0"/>
                    <a:pt x="1484" y="0"/>
                    <a:pt x="2214" y="0"/>
                  </a:cubicBezTo>
                  <a:cubicBezTo>
                    <a:pt x="2946" y="0"/>
                    <a:pt x="3670" y="0"/>
                    <a:pt x="4401" y="0"/>
                  </a:cubicBezTo>
                  <a:cubicBezTo>
                    <a:pt x="4607" y="0"/>
                    <a:pt x="4813" y="0"/>
                    <a:pt x="5018" y="0"/>
                  </a:cubicBezTo>
                  <a:cubicBezTo>
                    <a:pt x="5116" y="0"/>
                    <a:pt x="5224" y="0"/>
                    <a:pt x="5322" y="0"/>
                  </a:cubicBezTo>
                  <a:cubicBezTo>
                    <a:pt x="5429" y="0"/>
                    <a:pt x="5528" y="0"/>
                    <a:pt x="5634" y="8"/>
                  </a:cubicBezTo>
                  <a:cubicBezTo>
                    <a:pt x="5651" y="8"/>
                    <a:pt x="5651" y="24"/>
                    <a:pt x="5634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7"/>
            <p:cNvSpPr/>
            <p:nvPr/>
          </p:nvSpPr>
          <p:spPr>
            <a:xfrm>
              <a:off x="6352860" y="2336445"/>
              <a:ext cx="32040" cy="262440"/>
            </a:xfrm>
            <a:custGeom>
              <a:rect b="b" l="l" r="r" t="t"/>
              <a:pathLst>
                <a:path extrusionOk="0" h="729" w="89">
                  <a:moveTo>
                    <a:pt x="82" y="8"/>
                  </a:moveTo>
                  <a:lnTo>
                    <a:pt x="82" y="8"/>
                  </a:lnTo>
                  <a:cubicBezTo>
                    <a:pt x="99" y="33"/>
                    <a:pt x="82" y="58"/>
                    <a:pt x="73" y="82"/>
                  </a:cubicBezTo>
                  <a:cubicBezTo>
                    <a:pt x="66" y="116"/>
                    <a:pt x="57" y="140"/>
                    <a:pt x="57" y="173"/>
                  </a:cubicBezTo>
                  <a:cubicBezTo>
                    <a:pt x="41" y="231"/>
                    <a:pt x="41" y="296"/>
                    <a:pt x="41" y="354"/>
                  </a:cubicBezTo>
                  <a:cubicBezTo>
                    <a:pt x="41" y="411"/>
                    <a:pt x="41" y="477"/>
                    <a:pt x="49" y="535"/>
                  </a:cubicBezTo>
                  <a:cubicBezTo>
                    <a:pt x="49" y="568"/>
                    <a:pt x="49" y="592"/>
                    <a:pt x="57" y="625"/>
                  </a:cubicBezTo>
                  <a:cubicBezTo>
                    <a:pt x="57" y="650"/>
                    <a:pt x="66" y="674"/>
                    <a:pt x="82" y="699"/>
                  </a:cubicBezTo>
                  <a:cubicBezTo>
                    <a:pt x="99" y="715"/>
                    <a:pt x="73" y="740"/>
                    <a:pt x="57" y="724"/>
                  </a:cubicBezTo>
                  <a:cubicBezTo>
                    <a:pt x="8" y="683"/>
                    <a:pt x="8" y="609"/>
                    <a:pt x="8" y="559"/>
                  </a:cubicBezTo>
                  <a:cubicBezTo>
                    <a:pt x="0" y="494"/>
                    <a:pt x="0" y="428"/>
                    <a:pt x="0" y="362"/>
                  </a:cubicBezTo>
                  <a:cubicBezTo>
                    <a:pt x="0" y="296"/>
                    <a:pt x="8" y="231"/>
                    <a:pt x="16" y="173"/>
                  </a:cubicBezTo>
                  <a:cubicBezTo>
                    <a:pt x="24" y="140"/>
                    <a:pt x="32" y="107"/>
                    <a:pt x="41" y="74"/>
                  </a:cubicBezTo>
                  <a:cubicBezTo>
                    <a:pt x="41" y="58"/>
                    <a:pt x="49" y="41"/>
                    <a:pt x="57" y="25"/>
                  </a:cubicBezTo>
                  <a:cubicBezTo>
                    <a:pt x="57" y="17"/>
                    <a:pt x="66" y="8"/>
                    <a:pt x="82" y="0"/>
                  </a:cubicBezTo>
                  <a:lnTo>
                    <a:pt x="82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7"/>
            <p:cNvSpPr/>
            <p:nvPr/>
          </p:nvSpPr>
          <p:spPr>
            <a:xfrm>
              <a:off x="7917420" y="2374245"/>
              <a:ext cx="153000" cy="178560"/>
            </a:xfrm>
            <a:custGeom>
              <a:rect b="b" l="l" r="r" t="t"/>
              <a:pathLst>
                <a:path extrusionOk="0" h="496" w="425">
                  <a:moveTo>
                    <a:pt x="331" y="93"/>
                  </a:moveTo>
                  <a:lnTo>
                    <a:pt x="331" y="93"/>
                  </a:lnTo>
                  <a:cubicBezTo>
                    <a:pt x="372" y="117"/>
                    <a:pt x="404" y="150"/>
                    <a:pt x="421" y="199"/>
                  </a:cubicBezTo>
                  <a:cubicBezTo>
                    <a:pt x="430" y="249"/>
                    <a:pt x="421" y="298"/>
                    <a:pt x="404" y="348"/>
                  </a:cubicBezTo>
                  <a:cubicBezTo>
                    <a:pt x="372" y="430"/>
                    <a:pt x="298" y="504"/>
                    <a:pt x="191" y="495"/>
                  </a:cubicBezTo>
                  <a:cubicBezTo>
                    <a:pt x="149" y="495"/>
                    <a:pt x="108" y="471"/>
                    <a:pt x="76" y="430"/>
                  </a:cubicBezTo>
                  <a:cubicBezTo>
                    <a:pt x="43" y="389"/>
                    <a:pt x="18" y="339"/>
                    <a:pt x="2" y="290"/>
                  </a:cubicBezTo>
                  <a:cubicBezTo>
                    <a:pt x="-6" y="240"/>
                    <a:pt x="10" y="183"/>
                    <a:pt x="26" y="134"/>
                  </a:cubicBezTo>
                  <a:cubicBezTo>
                    <a:pt x="35" y="93"/>
                    <a:pt x="59" y="52"/>
                    <a:pt x="92" y="27"/>
                  </a:cubicBezTo>
                  <a:cubicBezTo>
                    <a:pt x="134" y="-6"/>
                    <a:pt x="191" y="-6"/>
                    <a:pt x="240" y="11"/>
                  </a:cubicBezTo>
                  <a:cubicBezTo>
                    <a:pt x="298" y="27"/>
                    <a:pt x="339" y="68"/>
                    <a:pt x="372" y="126"/>
                  </a:cubicBezTo>
                  <a:cubicBezTo>
                    <a:pt x="380" y="134"/>
                    <a:pt x="363" y="150"/>
                    <a:pt x="355" y="142"/>
                  </a:cubicBezTo>
                  <a:cubicBezTo>
                    <a:pt x="298" y="85"/>
                    <a:pt x="216" y="2"/>
                    <a:pt x="134" y="43"/>
                  </a:cubicBezTo>
                  <a:cubicBezTo>
                    <a:pt x="100" y="59"/>
                    <a:pt x="76" y="93"/>
                    <a:pt x="67" y="134"/>
                  </a:cubicBezTo>
                  <a:cubicBezTo>
                    <a:pt x="51" y="167"/>
                    <a:pt x="43" y="208"/>
                    <a:pt x="35" y="249"/>
                  </a:cubicBezTo>
                  <a:cubicBezTo>
                    <a:pt x="35" y="290"/>
                    <a:pt x="59" y="331"/>
                    <a:pt x="84" y="372"/>
                  </a:cubicBezTo>
                  <a:cubicBezTo>
                    <a:pt x="100" y="405"/>
                    <a:pt x="125" y="438"/>
                    <a:pt x="166" y="454"/>
                  </a:cubicBezTo>
                  <a:cubicBezTo>
                    <a:pt x="248" y="479"/>
                    <a:pt x="322" y="430"/>
                    <a:pt x="363" y="355"/>
                  </a:cubicBezTo>
                  <a:cubicBezTo>
                    <a:pt x="380" y="314"/>
                    <a:pt x="396" y="265"/>
                    <a:pt x="388" y="216"/>
                  </a:cubicBezTo>
                  <a:cubicBezTo>
                    <a:pt x="380" y="175"/>
                    <a:pt x="355" y="126"/>
                    <a:pt x="322" y="101"/>
                  </a:cubicBezTo>
                  <a:cubicBezTo>
                    <a:pt x="322" y="93"/>
                    <a:pt x="322" y="93"/>
                    <a:pt x="331" y="9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7"/>
            <p:cNvSpPr/>
            <p:nvPr/>
          </p:nvSpPr>
          <p:spPr>
            <a:xfrm>
              <a:off x="7601340" y="2632725"/>
              <a:ext cx="59400" cy="343080"/>
            </a:xfrm>
            <a:custGeom>
              <a:rect b="b" l="l" r="r" t="t"/>
              <a:pathLst>
                <a:path extrusionOk="0" h="953" w="165">
                  <a:moveTo>
                    <a:pt x="41" y="0"/>
                  </a:moveTo>
                  <a:lnTo>
                    <a:pt x="41" y="0"/>
                  </a:lnTo>
                  <a:cubicBezTo>
                    <a:pt x="90" y="15"/>
                    <a:pt x="115" y="73"/>
                    <a:pt x="124" y="114"/>
                  </a:cubicBezTo>
                  <a:cubicBezTo>
                    <a:pt x="148" y="180"/>
                    <a:pt x="148" y="238"/>
                    <a:pt x="156" y="304"/>
                  </a:cubicBezTo>
                  <a:cubicBezTo>
                    <a:pt x="165" y="378"/>
                    <a:pt x="165" y="452"/>
                    <a:pt x="165" y="517"/>
                  </a:cubicBezTo>
                  <a:cubicBezTo>
                    <a:pt x="156" y="592"/>
                    <a:pt x="132" y="657"/>
                    <a:pt x="107" y="723"/>
                  </a:cubicBezTo>
                  <a:cubicBezTo>
                    <a:pt x="98" y="764"/>
                    <a:pt x="83" y="805"/>
                    <a:pt x="66" y="847"/>
                  </a:cubicBezTo>
                  <a:cubicBezTo>
                    <a:pt x="66" y="862"/>
                    <a:pt x="57" y="879"/>
                    <a:pt x="49" y="895"/>
                  </a:cubicBezTo>
                  <a:cubicBezTo>
                    <a:pt x="41" y="920"/>
                    <a:pt x="33" y="936"/>
                    <a:pt x="16" y="953"/>
                  </a:cubicBezTo>
                  <a:cubicBezTo>
                    <a:pt x="16" y="953"/>
                    <a:pt x="0" y="953"/>
                    <a:pt x="0" y="945"/>
                  </a:cubicBezTo>
                  <a:cubicBezTo>
                    <a:pt x="0" y="929"/>
                    <a:pt x="8" y="912"/>
                    <a:pt x="8" y="895"/>
                  </a:cubicBezTo>
                  <a:cubicBezTo>
                    <a:pt x="16" y="879"/>
                    <a:pt x="25" y="862"/>
                    <a:pt x="25" y="847"/>
                  </a:cubicBezTo>
                  <a:cubicBezTo>
                    <a:pt x="41" y="813"/>
                    <a:pt x="49" y="780"/>
                    <a:pt x="66" y="748"/>
                  </a:cubicBezTo>
                  <a:cubicBezTo>
                    <a:pt x="83" y="690"/>
                    <a:pt x="107" y="624"/>
                    <a:pt x="115" y="558"/>
                  </a:cubicBezTo>
                  <a:cubicBezTo>
                    <a:pt x="132" y="493"/>
                    <a:pt x="132" y="427"/>
                    <a:pt x="124" y="353"/>
                  </a:cubicBezTo>
                  <a:cubicBezTo>
                    <a:pt x="124" y="296"/>
                    <a:pt x="115" y="229"/>
                    <a:pt x="98" y="164"/>
                  </a:cubicBezTo>
                  <a:cubicBezTo>
                    <a:pt x="98" y="139"/>
                    <a:pt x="90" y="106"/>
                    <a:pt x="74" y="82"/>
                  </a:cubicBezTo>
                  <a:cubicBezTo>
                    <a:pt x="66" y="57"/>
                    <a:pt x="49" y="32"/>
                    <a:pt x="33" y="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7"/>
            <p:cNvSpPr/>
            <p:nvPr/>
          </p:nvSpPr>
          <p:spPr>
            <a:xfrm>
              <a:off x="7494420" y="2640285"/>
              <a:ext cx="46440" cy="329400"/>
            </a:xfrm>
            <a:custGeom>
              <a:rect b="b" l="l" r="r" t="t"/>
              <a:pathLst>
                <a:path extrusionOk="0" h="915" w="129">
                  <a:moveTo>
                    <a:pt x="67" y="3"/>
                  </a:moveTo>
                  <a:lnTo>
                    <a:pt x="67" y="3"/>
                  </a:lnTo>
                  <a:cubicBezTo>
                    <a:pt x="75" y="28"/>
                    <a:pt x="75" y="44"/>
                    <a:pt x="84" y="61"/>
                  </a:cubicBezTo>
                  <a:cubicBezTo>
                    <a:pt x="84" y="85"/>
                    <a:pt x="92" y="110"/>
                    <a:pt x="92" y="126"/>
                  </a:cubicBezTo>
                  <a:cubicBezTo>
                    <a:pt x="99" y="167"/>
                    <a:pt x="108" y="208"/>
                    <a:pt x="108" y="241"/>
                  </a:cubicBezTo>
                  <a:cubicBezTo>
                    <a:pt x="125" y="324"/>
                    <a:pt x="133" y="406"/>
                    <a:pt x="125" y="480"/>
                  </a:cubicBezTo>
                  <a:cubicBezTo>
                    <a:pt x="125" y="554"/>
                    <a:pt x="125" y="628"/>
                    <a:pt x="108" y="694"/>
                  </a:cubicBezTo>
                  <a:cubicBezTo>
                    <a:pt x="92" y="768"/>
                    <a:pt x="75" y="841"/>
                    <a:pt x="34" y="908"/>
                  </a:cubicBezTo>
                  <a:cubicBezTo>
                    <a:pt x="26" y="924"/>
                    <a:pt x="-7" y="908"/>
                    <a:pt x="1" y="882"/>
                  </a:cubicBezTo>
                  <a:cubicBezTo>
                    <a:pt x="26" y="817"/>
                    <a:pt x="50" y="759"/>
                    <a:pt x="67" y="685"/>
                  </a:cubicBezTo>
                  <a:cubicBezTo>
                    <a:pt x="84" y="620"/>
                    <a:pt x="84" y="545"/>
                    <a:pt x="84" y="472"/>
                  </a:cubicBezTo>
                  <a:cubicBezTo>
                    <a:pt x="84" y="398"/>
                    <a:pt x="84" y="316"/>
                    <a:pt x="75" y="241"/>
                  </a:cubicBezTo>
                  <a:cubicBezTo>
                    <a:pt x="67" y="200"/>
                    <a:pt x="58" y="159"/>
                    <a:pt x="58" y="126"/>
                  </a:cubicBezTo>
                  <a:cubicBezTo>
                    <a:pt x="50" y="85"/>
                    <a:pt x="34" y="44"/>
                    <a:pt x="42" y="11"/>
                  </a:cubicBezTo>
                  <a:cubicBezTo>
                    <a:pt x="42" y="3"/>
                    <a:pt x="58" y="-6"/>
                    <a:pt x="67" y="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7"/>
            <p:cNvSpPr/>
            <p:nvPr/>
          </p:nvSpPr>
          <p:spPr>
            <a:xfrm>
              <a:off x="6397860" y="2724525"/>
              <a:ext cx="117360" cy="8640"/>
            </a:xfrm>
            <a:custGeom>
              <a:rect b="b" l="l" r="r" t="t"/>
              <a:pathLst>
                <a:path extrusionOk="0" h="24" w="326">
                  <a:moveTo>
                    <a:pt x="319" y="15"/>
                  </a:moveTo>
                  <a:lnTo>
                    <a:pt x="319" y="15"/>
                  </a:lnTo>
                  <a:cubicBezTo>
                    <a:pt x="270" y="7"/>
                    <a:pt x="212" y="7"/>
                    <a:pt x="162" y="7"/>
                  </a:cubicBezTo>
                  <a:cubicBezTo>
                    <a:pt x="138" y="7"/>
                    <a:pt x="105" y="7"/>
                    <a:pt x="80" y="15"/>
                  </a:cubicBezTo>
                  <a:cubicBezTo>
                    <a:pt x="72" y="15"/>
                    <a:pt x="56" y="15"/>
                    <a:pt x="39" y="15"/>
                  </a:cubicBezTo>
                  <a:cubicBezTo>
                    <a:pt x="30" y="24"/>
                    <a:pt x="15" y="24"/>
                    <a:pt x="6" y="24"/>
                  </a:cubicBezTo>
                  <a:cubicBezTo>
                    <a:pt x="-2" y="15"/>
                    <a:pt x="-2" y="7"/>
                    <a:pt x="6" y="7"/>
                  </a:cubicBezTo>
                  <a:cubicBezTo>
                    <a:pt x="15" y="0"/>
                    <a:pt x="23" y="0"/>
                    <a:pt x="39" y="0"/>
                  </a:cubicBezTo>
                  <a:cubicBezTo>
                    <a:pt x="56" y="0"/>
                    <a:pt x="64" y="0"/>
                    <a:pt x="80" y="0"/>
                  </a:cubicBezTo>
                  <a:cubicBezTo>
                    <a:pt x="105" y="0"/>
                    <a:pt x="138" y="0"/>
                    <a:pt x="162" y="0"/>
                  </a:cubicBezTo>
                  <a:cubicBezTo>
                    <a:pt x="212" y="0"/>
                    <a:pt x="270" y="7"/>
                    <a:pt x="326" y="15"/>
                  </a:cubicBezTo>
                  <a:lnTo>
                    <a:pt x="319" y="1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7"/>
            <p:cNvSpPr/>
            <p:nvPr/>
          </p:nvSpPr>
          <p:spPr>
            <a:xfrm>
              <a:off x="6410460" y="2833245"/>
              <a:ext cx="246960" cy="15120"/>
            </a:xfrm>
            <a:custGeom>
              <a:rect b="b" l="l" r="r" t="t"/>
              <a:pathLst>
                <a:path extrusionOk="0" h="42" w="686">
                  <a:moveTo>
                    <a:pt x="686" y="42"/>
                  </a:moveTo>
                  <a:lnTo>
                    <a:pt x="686" y="42"/>
                  </a:lnTo>
                  <a:cubicBezTo>
                    <a:pt x="572" y="26"/>
                    <a:pt x="456" y="26"/>
                    <a:pt x="341" y="18"/>
                  </a:cubicBezTo>
                  <a:cubicBezTo>
                    <a:pt x="291" y="18"/>
                    <a:pt x="235" y="26"/>
                    <a:pt x="177" y="26"/>
                  </a:cubicBezTo>
                  <a:cubicBezTo>
                    <a:pt x="152" y="26"/>
                    <a:pt x="119" y="26"/>
                    <a:pt x="94" y="26"/>
                  </a:cubicBezTo>
                  <a:cubicBezTo>
                    <a:pt x="70" y="35"/>
                    <a:pt x="37" y="35"/>
                    <a:pt x="12" y="26"/>
                  </a:cubicBezTo>
                  <a:cubicBezTo>
                    <a:pt x="4" y="26"/>
                    <a:pt x="-5" y="9"/>
                    <a:pt x="4" y="9"/>
                  </a:cubicBezTo>
                  <a:cubicBezTo>
                    <a:pt x="29" y="-6"/>
                    <a:pt x="62" y="1"/>
                    <a:pt x="86" y="1"/>
                  </a:cubicBezTo>
                  <a:cubicBezTo>
                    <a:pt x="111" y="1"/>
                    <a:pt x="136" y="1"/>
                    <a:pt x="168" y="1"/>
                  </a:cubicBezTo>
                  <a:cubicBezTo>
                    <a:pt x="226" y="1"/>
                    <a:pt x="284" y="1"/>
                    <a:pt x="341" y="9"/>
                  </a:cubicBezTo>
                  <a:cubicBezTo>
                    <a:pt x="456" y="9"/>
                    <a:pt x="572" y="18"/>
                    <a:pt x="686" y="35"/>
                  </a:cubicBezTo>
                  <a:lnTo>
                    <a:pt x="686" y="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7"/>
            <p:cNvSpPr/>
            <p:nvPr/>
          </p:nvSpPr>
          <p:spPr>
            <a:xfrm>
              <a:off x="6413340" y="2795445"/>
              <a:ext cx="69480" cy="11520"/>
            </a:xfrm>
            <a:custGeom>
              <a:rect b="b" l="l" r="r" t="t"/>
              <a:pathLst>
                <a:path extrusionOk="0" h="32" w="193">
                  <a:moveTo>
                    <a:pt x="193" y="16"/>
                  </a:moveTo>
                  <a:lnTo>
                    <a:pt x="193" y="16"/>
                  </a:lnTo>
                  <a:cubicBezTo>
                    <a:pt x="160" y="24"/>
                    <a:pt x="128" y="24"/>
                    <a:pt x="103" y="32"/>
                  </a:cubicBezTo>
                  <a:cubicBezTo>
                    <a:pt x="86" y="32"/>
                    <a:pt x="70" y="32"/>
                    <a:pt x="54" y="32"/>
                  </a:cubicBezTo>
                  <a:cubicBezTo>
                    <a:pt x="45" y="32"/>
                    <a:pt x="29" y="32"/>
                    <a:pt x="13" y="32"/>
                  </a:cubicBezTo>
                  <a:cubicBezTo>
                    <a:pt x="-4" y="32"/>
                    <a:pt x="-4" y="8"/>
                    <a:pt x="13" y="0"/>
                  </a:cubicBezTo>
                  <a:cubicBezTo>
                    <a:pt x="21" y="0"/>
                    <a:pt x="37" y="0"/>
                    <a:pt x="54" y="0"/>
                  </a:cubicBezTo>
                  <a:cubicBezTo>
                    <a:pt x="70" y="0"/>
                    <a:pt x="86" y="0"/>
                    <a:pt x="103" y="0"/>
                  </a:cubicBezTo>
                  <a:cubicBezTo>
                    <a:pt x="128" y="0"/>
                    <a:pt x="160" y="8"/>
                    <a:pt x="185" y="8"/>
                  </a:cubicBezTo>
                  <a:cubicBezTo>
                    <a:pt x="193" y="8"/>
                    <a:pt x="193" y="16"/>
                    <a:pt x="193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7"/>
            <p:cNvSpPr/>
            <p:nvPr/>
          </p:nvSpPr>
          <p:spPr>
            <a:xfrm>
              <a:off x="6781980" y="3267765"/>
              <a:ext cx="298440" cy="15840"/>
            </a:xfrm>
            <a:custGeom>
              <a:rect b="b" l="l" r="r" t="t"/>
              <a:pathLst>
                <a:path extrusionOk="0" h="44" w="829">
                  <a:moveTo>
                    <a:pt x="821" y="44"/>
                  </a:moveTo>
                  <a:lnTo>
                    <a:pt x="821" y="44"/>
                  </a:lnTo>
                  <a:cubicBezTo>
                    <a:pt x="756" y="27"/>
                    <a:pt x="690" y="27"/>
                    <a:pt x="625" y="36"/>
                  </a:cubicBezTo>
                  <a:cubicBezTo>
                    <a:pt x="559" y="36"/>
                    <a:pt x="485" y="36"/>
                    <a:pt x="419" y="44"/>
                  </a:cubicBezTo>
                  <a:cubicBezTo>
                    <a:pt x="345" y="44"/>
                    <a:pt x="279" y="44"/>
                    <a:pt x="205" y="36"/>
                  </a:cubicBezTo>
                  <a:cubicBezTo>
                    <a:pt x="139" y="36"/>
                    <a:pt x="65" y="36"/>
                    <a:pt x="0" y="19"/>
                  </a:cubicBezTo>
                  <a:cubicBezTo>
                    <a:pt x="0" y="19"/>
                    <a:pt x="0" y="11"/>
                    <a:pt x="0" y="3"/>
                  </a:cubicBezTo>
                  <a:cubicBezTo>
                    <a:pt x="74" y="-5"/>
                    <a:pt x="147" y="3"/>
                    <a:pt x="214" y="11"/>
                  </a:cubicBezTo>
                  <a:cubicBezTo>
                    <a:pt x="288" y="11"/>
                    <a:pt x="353" y="19"/>
                    <a:pt x="428" y="19"/>
                  </a:cubicBezTo>
                  <a:cubicBezTo>
                    <a:pt x="493" y="19"/>
                    <a:pt x="567" y="19"/>
                    <a:pt x="633" y="19"/>
                  </a:cubicBezTo>
                  <a:cubicBezTo>
                    <a:pt x="698" y="19"/>
                    <a:pt x="765" y="19"/>
                    <a:pt x="829" y="36"/>
                  </a:cubicBezTo>
                  <a:cubicBezTo>
                    <a:pt x="829" y="44"/>
                    <a:pt x="829" y="44"/>
                    <a:pt x="821" y="4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7"/>
            <p:cNvSpPr/>
            <p:nvPr/>
          </p:nvSpPr>
          <p:spPr>
            <a:xfrm>
              <a:off x="6965580" y="3274605"/>
              <a:ext cx="17640" cy="136080"/>
            </a:xfrm>
            <a:custGeom>
              <a:rect b="b" l="l" r="r" t="t"/>
              <a:pathLst>
                <a:path extrusionOk="0" h="378" w="49">
                  <a:moveTo>
                    <a:pt x="32" y="378"/>
                  </a:moveTo>
                  <a:lnTo>
                    <a:pt x="32" y="378"/>
                  </a:lnTo>
                  <a:cubicBezTo>
                    <a:pt x="16" y="370"/>
                    <a:pt x="7" y="337"/>
                    <a:pt x="7" y="313"/>
                  </a:cubicBezTo>
                  <a:cubicBezTo>
                    <a:pt x="0" y="280"/>
                    <a:pt x="0" y="247"/>
                    <a:pt x="0" y="222"/>
                  </a:cubicBezTo>
                  <a:cubicBezTo>
                    <a:pt x="0" y="190"/>
                    <a:pt x="0" y="157"/>
                    <a:pt x="7" y="123"/>
                  </a:cubicBezTo>
                  <a:cubicBezTo>
                    <a:pt x="7" y="107"/>
                    <a:pt x="7" y="91"/>
                    <a:pt x="7" y="75"/>
                  </a:cubicBezTo>
                  <a:cubicBezTo>
                    <a:pt x="16" y="66"/>
                    <a:pt x="16" y="58"/>
                    <a:pt x="16" y="50"/>
                  </a:cubicBezTo>
                  <a:cubicBezTo>
                    <a:pt x="16" y="41"/>
                    <a:pt x="16" y="41"/>
                    <a:pt x="16" y="33"/>
                  </a:cubicBezTo>
                  <a:cubicBezTo>
                    <a:pt x="16" y="25"/>
                    <a:pt x="16" y="25"/>
                    <a:pt x="24" y="25"/>
                  </a:cubicBezTo>
                  <a:cubicBezTo>
                    <a:pt x="32" y="25"/>
                    <a:pt x="32" y="25"/>
                    <a:pt x="32" y="25"/>
                  </a:cubicBezTo>
                  <a:lnTo>
                    <a:pt x="32" y="25"/>
                  </a:lnTo>
                  <a:cubicBezTo>
                    <a:pt x="24" y="25"/>
                    <a:pt x="24" y="33"/>
                    <a:pt x="24" y="25"/>
                  </a:cubicBezTo>
                  <a:cubicBezTo>
                    <a:pt x="16" y="25"/>
                    <a:pt x="7" y="17"/>
                    <a:pt x="7" y="8"/>
                  </a:cubicBezTo>
                  <a:cubicBezTo>
                    <a:pt x="16" y="0"/>
                    <a:pt x="16" y="0"/>
                    <a:pt x="24" y="0"/>
                  </a:cubicBezTo>
                  <a:lnTo>
                    <a:pt x="24" y="0"/>
                  </a:lnTo>
                  <a:cubicBezTo>
                    <a:pt x="32" y="0"/>
                    <a:pt x="41" y="0"/>
                    <a:pt x="41" y="8"/>
                  </a:cubicBezTo>
                  <a:cubicBezTo>
                    <a:pt x="49" y="17"/>
                    <a:pt x="49" y="33"/>
                    <a:pt x="49" y="41"/>
                  </a:cubicBezTo>
                  <a:cubicBezTo>
                    <a:pt x="41" y="58"/>
                    <a:pt x="41" y="75"/>
                    <a:pt x="41" y="91"/>
                  </a:cubicBezTo>
                  <a:cubicBezTo>
                    <a:pt x="32" y="123"/>
                    <a:pt x="32" y="157"/>
                    <a:pt x="32" y="190"/>
                  </a:cubicBezTo>
                  <a:cubicBezTo>
                    <a:pt x="32" y="222"/>
                    <a:pt x="32" y="255"/>
                    <a:pt x="32" y="288"/>
                  </a:cubicBezTo>
                  <a:cubicBezTo>
                    <a:pt x="32" y="304"/>
                    <a:pt x="32" y="321"/>
                    <a:pt x="32" y="337"/>
                  </a:cubicBezTo>
                  <a:cubicBezTo>
                    <a:pt x="32" y="346"/>
                    <a:pt x="41" y="362"/>
                    <a:pt x="41" y="370"/>
                  </a:cubicBezTo>
                  <a:lnTo>
                    <a:pt x="32" y="37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7"/>
            <p:cNvSpPr/>
            <p:nvPr/>
          </p:nvSpPr>
          <p:spPr>
            <a:xfrm>
              <a:off x="6870540" y="3278925"/>
              <a:ext cx="111960" cy="132840"/>
            </a:xfrm>
            <a:custGeom>
              <a:rect b="b" l="l" r="r" t="t"/>
              <a:pathLst>
                <a:path extrusionOk="0" h="369" w="311">
                  <a:moveTo>
                    <a:pt x="305" y="366"/>
                  </a:moveTo>
                  <a:lnTo>
                    <a:pt x="305" y="366"/>
                  </a:lnTo>
                  <a:cubicBezTo>
                    <a:pt x="206" y="342"/>
                    <a:pt x="115" y="301"/>
                    <a:pt x="17" y="276"/>
                  </a:cubicBezTo>
                  <a:cubicBezTo>
                    <a:pt x="9" y="276"/>
                    <a:pt x="0" y="268"/>
                    <a:pt x="0" y="268"/>
                  </a:cubicBezTo>
                  <a:cubicBezTo>
                    <a:pt x="9" y="178"/>
                    <a:pt x="17" y="95"/>
                    <a:pt x="9" y="13"/>
                  </a:cubicBezTo>
                  <a:cubicBezTo>
                    <a:pt x="9" y="-4"/>
                    <a:pt x="33" y="-4"/>
                    <a:pt x="42" y="13"/>
                  </a:cubicBezTo>
                  <a:cubicBezTo>
                    <a:pt x="42" y="95"/>
                    <a:pt x="42" y="186"/>
                    <a:pt x="25" y="268"/>
                  </a:cubicBezTo>
                  <a:cubicBezTo>
                    <a:pt x="25" y="260"/>
                    <a:pt x="25" y="260"/>
                    <a:pt x="17" y="251"/>
                  </a:cubicBezTo>
                  <a:cubicBezTo>
                    <a:pt x="66" y="268"/>
                    <a:pt x="115" y="284"/>
                    <a:pt x="165" y="301"/>
                  </a:cubicBezTo>
                  <a:cubicBezTo>
                    <a:pt x="214" y="317"/>
                    <a:pt x="264" y="334"/>
                    <a:pt x="305" y="358"/>
                  </a:cubicBezTo>
                  <a:cubicBezTo>
                    <a:pt x="313" y="358"/>
                    <a:pt x="313" y="375"/>
                    <a:pt x="305" y="36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7"/>
            <p:cNvSpPr/>
            <p:nvPr/>
          </p:nvSpPr>
          <p:spPr>
            <a:xfrm>
              <a:off x="8027580" y="3360645"/>
              <a:ext cx="170280" cy="14760"/>
            </a:xfrm>
            <a:custGeom>
              <a:rect b="b" l="l" r="r" t="t"/>
              <a:pathLst>
                <a:path extrusionOk="0" h="41" w="473">
                  <a:moveTo>
                    <a:pt x="0" y="0"/>
                  </a:moveTo>
                  <a:lnTo>
                    <a:pt x="0" y="0"/>
                  </a:lnTo>
                  <a:cubicBezTo>
                    <a:pt x="41" y="0"/>
                    <a:pt x="74" y="0"/>
                    <a:pt x="115" y="0"/>
                  </a:cubicBezTo>
                  <a:cubicBezTo>
                    <a:pt x="156" y="8"/>
                    <a:pt x="189" y="8"/>
                    <a:pt x="230" y="8"/>
                  </a:cubicBezTo>
                  <a:cubicBezTo>
                    <a:pt x="271" y="8"/>
                    <a:pt x="312" y="0"/>
                    <a:pt x="345" y="0"/>
                  </a:cubicBezTo>
                  <a:cubicBezTo>
                    <a:pt x="370" y="0"/>
                    <a:pt x="386" y="0"/>
                    <a:pt x="403" y="8"/>
                  </a:cubicBezTo>
                  <a:cubicBezTo>
                    <a:pt x="427" y="8"/>
                    <a:pt x="444" y="8"/>
                    <a:pt x="461" y="16"/>
                  </a:cubicBezTo>
                  <a:cubicBezTo>
                    <a:pt x="477" y="16"/>
                    <a:pt x="477" y="41"/>
                    <a:pt x="461" y="41"/>
                  </a:cubicBezTo>
                  <a:cubicBezTo>
                    <a:pt x="435" y="41"/>
                    <a:pt x="419" y="33"/>
                    <a:pt x="394" y="33"/>
                  </a:cubicBezTo>
                  <a:cubicBezTo>
                    <a:pt x="378" y="24"/>
                    <a:pt x="362" y="24"/>
                    <a:pt x="337" y="24"/>
                  </a:cubicBezTo>
                  <a:cubicBezTo>
                    <a:pt x="304" y="24"/>
                    <a:pt x="263" y="33"/>
                    <a:pt x="230" y="33"/>
                  </a:cubicBezTo>
                  <a:cubicBezTo>
                    <a:pt x="148" y="24"/>
                    <a:pt x="74" y="8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7"/>
            <p:cNvSpPr/>
            <p:nvPr/>
          </p:nvSpPr>
          <p:spPr>
            <a:xfrm>
              <a:off x="7980420" y="3434805"/>
              <a:ext cx="228240" cy="14760"/>
            </a:xfrm>
            <a:custGeom>
              <a:rect b="b" l="l" r="r" t="t"/>
              <a:pathLst>
                <a:path extrusionOk="0" h="41" w="634">
                  <a:moveTo>
                    <a:pt x="0" y="8"/>
                  </a:moveTo>
                  <a:lnTo>
                    <a:pt x="0" y="8"/>
                  </a:lnTo>
                  <a:cubicBezTo>
                    <a:pt x="98" y="15"/>
                    <a:pt x="213" y="15"/>
                    <a:pt x="312" y="8"/>
                  </a:cubicBezTo>
                  <a:cubicBezTo>
                    <a:pt x="369" y="8"/>
                    <a:pt x="419" y="0"/>
                    <a:pt x="476" y="0"/>
                  </a:cubicBezTo>
                  <a:cubicBezTo>
                    <a:pt x="501" y="0"/>
                    <a:pt x="525" y="0"/>
                    <a:pt x="550" y="0"/>
                  </a:cubicBezTo>
                  <a:cubicBezTo>
                    <a:pt x="575" y="0"/>
                    <a:pt x="608" y="0"/>
                    <a:pt x="624" y="8"/>
                  </a:cubicBezTo>
                  <a:cubicBezTo>
                    <a:pt x="640" y="15"/>
                    <a:pt x="633" y="32"/>
                    <a:pt x="624" y="32"/>
                  </a:cubicBezTo>
                  <a:cubicBezTo>
                    <a:pt x="599" y="41"/>
                    <a:pt x="575" y="32"/>
                    <a:pt x="550" y="32"/>
                  </a:cubicBezTo>
                  <a:cubicBezTo>
                    <a:pt x="525" y="32"/>
                    <a:pt x="501" y="32"/>
                    <a:pt x="468" y="32"/>
                  </a:cubicBezTo>
                  <a:cubicBezTo>
                    <a:pt x="419" y="32"/>
                    <a:pt x="361" y="41"/>
                    <a:pt x="312" y="41"/>
                  </a:cubicBezTo>
                  <a:cubicBezTo>
                    <a:pt x="255" y="41"/>
                    <a:pt x="205" y="41"/>
                    <a:pt x="147" y="41"/>
                  </a:cubicBezTo>
                  <a:cubicBezTo>
                    <a:pt x="98" y="32"/>
                    <a:pt x="49" y="24"/>
                    <a:pt x="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7"/>
            <p:cNvSpPr/>
            <p:nvPr/>
          </p:nvSpPr>
          <p:spPr>
            <a:xfrm>
              <a:off x="6376985" y="2329610"/>
              <a:ext cx="1887840" cy="12240"/>
            </a:xfrm>
            <a:custGeom>
              <a:rect b="b" l="l" r="r" t="t"/>
              <a:pathLst>
                <a:path extrusionOk="0" h="34" w="5244">
                  <a:moveTo>
                    <a:pt x="5238" y="26"/>
                  </a:moveTo>
                  <a:lnTo>
                    <a:pt x="5238" y="26"/>
                  </a:lnTo>
                  <a:cubicBezTo>
                    <a:pt x="5147" y="34"/>
                    <a:pt x="5065" y="34"/>
                    <a:pt x="4975" y="34"/>
                  </a:cubicBezTo>
                  <a:cubicBezTo>
                    <a:pt x="4893" y="34"/>
                    <a:pt x="4810" y="34"/>
                    <a:pt x="4728" y="34"/>
                  </a:cubicBezTo>
                  <a:cubicBezTo>
                    <a:pt x="4556" y="34"/>
                    <a:pt x="4383" y="34"/>
                    <a:pt x="4219" y="34"/>
                  </a:cubicBezTo>
                  <a:cubicBezTo>
                    <a:pt x="3874" y="34"/>
                    <a:pt x="3537" y="34"/>
                    <a:pt x="3191" y="34"/>
                  </a:cubicBezTo>
                  <a:cubicBezTo>
                    <a:pt x="2517" y="34"/>
                    <a:pt x="1844" y="34"/>
                    <a:pt x="1161" y="34"/>
                  </a:cubicBezTo>
                  <a:cubicBezTo>
                    <a:pt x="783" y="34"/>
                    <a:pt x="396" y="34"/>
                    <a:pt x="18" y="34"/>
                  </a:cubicBezTo>
                  <a:cubicBezTo>
                    <a:pt x="-6" y="34"/>
                    <a:pt x="-6" y="2"/>
                    <a:pt x="18" y="2"/>
                  </a:cubicBezTo>
                  <a:cubicBezTo>
                    <a:pt x="701" y="2"/>
                    <a:pt x="1375" y="2"/>
                    <a:pt x="2057" y="2"/>
                  </a:cubicBezTo>
                  <a:cubicBezTo>
                    <a:pt x="2739" y="2"/>
                    <a:pt x="3413" y="2"/>
                    <a:pt x="4088" y="2"/>
                  </a:cubicBezTo>
                  <a:cubicBezTo>
                    <a:pt x="4276" y="2"/>
                    <a:pt x="4473" y="2"/>
                    <a:pt x="4663" y="2"/>
                  </a:cubicBezTo>
                  <a:cubicBezTo>
                    <a:pt x="4753" y="2"/>
                    <a:pt x="4852" y="2"/>
                    <a:pt x="4942" y="2"/>
                  </a:cubicBezTo>
                  <a:cubicBezTo>
                    <a:pt x="5041" y="2"/>
                    <a:pt x="5140" y="-7"/>
                    <a:pt x="5238" y="10"/>
                  </a:cubicBezTo>
                  <a:cubicBezTo>
                    <a:pt x="5246" y="10"/>
                    <a:pt x="5246" y="26"/>
                    <a:pt x="5238" y="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7"/>
            <p:cNvSpPr/>
            <p:nvPr/>
          </p:nvSpPr>
          <p:spPr>
            <a:xfrm>
              <a:off x="8369233" y="3541365"/>
              <a:ext cx="41760" cy="424080"/>
            </a:xfrm>
            <a:custGeom>
              <a:rect b="b" l="l" r="r" t="t"/>
              <a:pathLst>
                <a:path extrusionOk="0" h="1178" w="116">
                  <a:moveTo>
                    <a:pt x="8" y="0"/>
                  </a:moveTo>
                  <a:lnTo>
                    <a:pt x="8" y="0"/>
                  </a:lnTo>
                  <a:cubicBezTo>
                    <a:pt x="17" y="15"/>
                    <a:pt x="25" y="41"/>
                    <a:pt x="25" y="56"/>
                  </a:cubicBezTo>
                  <a:cubicBezTo>
                    <a:pt x="33" y="73"/>
                    <a:pt x="41" y="98"/>
                    <a:pt x="41" y="114"/>
                  </a:cubicBezTo>
                  <a:cubicBezTo>
                    <a:pt x="50" y="155"/>
                    <a:pt x="58" y="197"/>
                    <a:pt x="66" y="238"/>
                  </a:cubicBezTo>
                  <a:cubicBezTo>
                    <a:pt x="74" y="311"/>
                    <a:pt x="91" y="394"/>
                    <a:pt x="99" y="468"/>
                  </a:cubicBezTo>
                  <a:cubicBezTo>
                    <a:pt x="115" y="624"/>
                    <a:pt x="123" y="780"/>
                    <a:pt x="107" y="936"/>
                  </a:cubicBezTo>
                  <a:cubicBezTo>
                    <a:pt x="107" y="986"/>
                    <a:pt x="99" y="1027"/>
                    <a:pt x="91" y="1068"/>
                  </a:cubicBezTo>
                  <a:cubicBezTo>
                    <a:pt x="82" y="1085"/>
                    <a:pt x="82" y="1101"/>
                    <a:pt x="74" y="1126"/>
                  </a:cubicBezTo>
                  <a:cubicBezTo>
                    <a:pt x="66" y="1142"/>
                    <a:pt x="58" y="1158"/>
                    <a:pt x="41" y="1175"/>
                  </a:cubicBezTo>
                  <a:cubicBezTo>
                    <a:pt x="33" y="1183"/>
                    <a:pt x="17" y="1175"/>
                    <a:pt x="17" y="1167"/>
                  </a:cubicBezTo>
                  <a:cubicBezTo>
                    <a:pt x="17" y="1150"/>
                    <a:pt x="25" y="1134"/>
                    <a:pt x="33" y="1117"/>
                  </a:cubicBezTo>
                  <a:cubicBezTo>
                    <a:pt x="41" y="1101"/>
                    <a:pt x="41" y="1085"/>
                    <a:pt x="50" y="1068"/>
                  </a:cubicBezTo>
                  <a:cubicBezTo>
                    <a:pt x="58" y="1027"/>
                    <a:pt x="66" y="994"/>
                    <a:pt x="74" y="953"/>
                  </a:cubicBezTo>
                  <a:cubicBezTo>
                    <a:pt x="82" y="879"/>
                    <a:pt x="74" y="805"/>
                    <a:pt x="74" y="723"/>
                  </a:cubicBezTo>
                  <a:cubicBezTo>
                    <a:pt x="74" y="575"/>
                    <a:pt x="58" y="419"/>
                    <a:pt x="33" y="262"/>
                  </a:cubicBezTo>
                  <a:cubicBezTo>
                    <a:pt x="33" y="221"/>
                    <a:pt x="25" y="180"/>
                    <a:pt x="17" y="131"/>
                  </a:cubicBezTo>
                  <a:cubicBezTo>
                    <a:pt x="8" y="114"/>
                    <a:pt x="8" y="90"/>
                    <a:pt x="0" y="65"/>
                  </a:cubicBezTo>
                  <a:cubicBezTo>
                    <a:pt x="0" y="49"/>
                    <a:pt x="0" y="24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25" name="Google Shape;2225;p47"/>
            <p:cNvGrpSpPr/>
            <p:nvPr/>
          </p:nvGrpSpPr>
          <p:grpSpPr>
            <a:xfrm>
              <a:off x="7392386" y="1928633"/>
              <a:ext cx="175618" cy="219885"/>
              <a:chOff x="6475205" y="1095765"/>
              <a:chExt cx="241200" cy="302040"/>
            </a:xfrm>
          </p:grpSpPr>
          <p:sp>
            <p:nvSpPr>
              <p:cNvPr id="2226" name="Google Shape;2226;p47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47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47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p47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47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231" name="Google Shape;2231;p47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232" name="Google Shape;2232;p47"/>
            <p:cNvGrpSpPr/>
            <p:nvPr/>
          </p:nvGrpSpPr>
          <p:grpSpPr>
            <a:xfrm>
              <a:off x="6059511" y="2907983"/>
              <a:ext cx="175618" cy="219885"/>
              <a:chOff x="6475205" y="1095765"/>
              <a:chExt cx="241200" cy="302040"/>
            </a:xfrm>
          </p:grpSpPr>
          <p:sp>
            <p:nvSpPr>
              <p:cNvPr id="2233" name="Google Shape;2233;p47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47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47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47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47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238" name="Google Shape;2238;p47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239" name="Google Shape;2239;p47"/>
            <p:cNvGrpSpPr/>
            <p:nvPr/>
          </p:nvGrpSpPr>
          <p:grpSpPr>
            <a:xfrm>
              <a:off x="6811986" y="1545908"/>
              <a:ext cx="175618" cy="219885"/>
              <a:chOff x="6475205" y="1095765"/>
              <a:chExt cx="241200" cy="302040"/>
            </a:xfrm>
          </p:grpSpPr>
          <p:sp>
            <p:nvSpPr>
              <p:cNvPr id="2240" name="Google Shape;2240;p47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47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47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47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47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245" name="Google Shape;2245;p47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p48"/>
          <p:cNvSpPr txBox="1"/>
          <p:nvPr>
            <p:ph type="title"/>
          </p:nvPr>
        </p:nvSpPr>
        <p:spPr>
          <a:xfrm>
            <a:off x="720000" y="687650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Proyecciones 2025</a:t>
            </a:r>
            <a:endParaRPr sz="2800"/>
          </a:p>
        </p:txBody>
      </p:sp>
      <p:sp>
        <p:nvSpPr>
          <p:cNvPr id="2251" name="Google Shape;2251;p48"/>
          <p:cNvSpPr txBox="1"/>
          <p:nvPr>
            <p:ph idx="4294967295" type="subTitle"/>
          </p:nvPr>
        </p:nvSpPr>
        <p:spPr>
          <a:xfrm>
            <a:off x="3970950" y="1461475"/>
            <a:ext cx="1202100" cy="3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Continuar</a:t>
            </a:r>
            <a:endParaRPr sz="1800"/>
          </a:p>
        </p:txBody>
      </p:sp>
      <p:sp>
        <p:nvSpPr>
          <p:cNvPr id="2252" name="Google Shape;2252;p48"/>
          <p:cNvSpPr/>
          <p:nvPr/>
        </p:nvSpPr>
        <p:spPr>
          <a:xfrm>
            <a:off x="2065375" y="2066396"/>
            <a:ext cx="1010700" cy="10107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3" name="Google Shape;2253;p48"/>
          <p:cNvSpPr/>
          <p:nvPr/>
        </p:nvSpPr>
        <p:spPr>
          <a:xfrm>
            <a:off x="5852125" y="2066396"/>
            <a:ext cx="1010700" cy="10107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4" name="Google Shape;2254;p48"/>
          <p:cNvSpPr txBox="1"/>
          <p:nvPr>
            <p:ph idx="4294967295" type="subTitle"/>
          </p:nvPr>
        </p:nvSpPr>
        <p:spPr>
          <a:xfrm>
            <a:off x="1246525" y="3437500"/>
            <a:ext cx="26484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Los procesos de acompañamiento desde habilidades socioemocionales</a:t>
            </a:r>
            <a:endParaRPr sz="1600"/>
          </a:p>
        </p:txBody>
      </p:sp>
      <p:grpSp>
        <p:nvGrpSpPr>
          <p:cNvPr id="2255" name="Google Shape;2255;p48"/>
          <p:cNvGrpSpPr/>
          <p:nvPr/>
        </p:nvGrpSpPr>
        <p:grpSpPr>
          <a:xfrm>
            <a:off x="2358963" y="2347190"/>
            <a:ext cx="423507" cy="449111"/>
            <a:chOff x="3311563" y="2117700"/>
            <a:chExt cx="246325" cy="350375"/>
          </a:xfrm>
        </p:grpSpPr>
        <p:sp>
          <p:nvSpPr>
            <p:cNvPr id="2256" name="Google Shape;2256;p48"/>
            <p:cNvSpPr/>
            <p:nvPr/>
          </p:nvSpPr>
          <p:spPr>
            <a:xfrm>
              <a:off x="3417588" y="2246375"/>
              <a:ext cx="34275" cy="34225"/>
            </a:xfrm>
            <a:custGeom>
              <a:rect b="b" l="l" r="r" t="t"/>
              <a:pathLst>
                <a:path extrusionOk="0" h="1369" w="1371">
                  <a:moveTo>
                    <a:pt x="685" y="0"/>
                  </a:moveTo>
                  <a:cubicBezTo>
                    <a:pt x="308" y="0"/>
                    <a:pt x="0" y="306"/>
                    <a:pt x="0" y="685"/>
                  </a:cubicBezTo>
                  <a:cubicBezTo>
                    <a:pt x="0" y="1063"/>
                    <a:pt x="308" y="1369"/>
                    <a:pt x="685" y="1369"/>
                  </a:cubicBezTo>
                  <a:cubicBezTo>
                    <a:pt x="1063" y="1369"/>
                    <a:pt x="1371" y="1063"/>
                    <a:pt x="1371" y="685"/>
                  </a:cubicBezTo>
                  <a:cubicBezTo>
                    <a:pt x="1371" y="306"/>
                    <a:pt x="106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48"/>
            <p:cNvSpPr/>
            <p:nvPr/>
          </p:nvSpPr>
          <p:spPr>
            <a:xfrm>
              <a:off x="3311563" y="2117700"/>
              <a:ext cx="246325" cy="350375"/>
            </a:xfrm>
            <a:custGeom>
              <a:rect b="b" l="l" r="r" t="t"/>
              <a:pathLst>
                <a:path extrusionOk="0" h="14015" w="9853">
                  <a:moveTo>
                    <a:pt x="7961" y="1170"/>
                  </a:moveTo>
                  <a:lnTo>
                    <a:pt x="7961" y="1170"/>
                  </a:lnTo>
                  <a:cubicBezTo>
                    <a:pt x="7952" y="1829"/>
                    <a:pt x="7700" y="2423"/>
                    <a:pt x="7491" y="2803"/>
                  </a:cubicBezTo>
                  <a:cubicBezTo>
                    <a:pt x="7030" y="2520"/>
                    <a:pt x="6520" y="2313"/>
                    <a:pt x="5976" y="2194"/>
                  </a:cubicBezTo>
                  <a:cubicBezTo>
                    <a:pt x="6386" y="1806"/>
                    <a:pt x="7034" y="1361"/>
                    <a:pt x="7961" y="1170"/>
                  </a:cubicBezTo>
                  <a:close/>
                  <a:moveTo>
                    <a:pt x="1892" y="1170"/>
                  </a:moveTo>
                  <a:lnTo>
                    <a:pt x="1892" y="1170"/>
                  </a:lnTo>
                  <a:cubicBezTo>
                    <a:pt x="2665" y="1328"/>
                    <a:pt x="3333" y="1681"/>
                    <a:pt x="3875" y="2196"/>
                  </a:cubicBezTo>
                  <a:cubicBezTo>
                    <a:pt x="3331" y="2315"/>
                    <a:pt x="2821" y="2522"/>
                    <a:pt x="2361" y="2805"/>
                  </a:cubicBezTo>
                  <a:cubicBezTo>
                    <a:pt x="2152" y="2427"/>
                    <a:pt x="1899" y="1833"/>
                    <a:pt x="1892" y="1170"/>
                  </a:cubicBezTo>
                  <a:close/>
                  <a:moveTo>
                    <a:pt x="4929" y="3176"/>
                  </a:moveTo>
                  <a:cubicBezTo>
                    <a:pt x="7041" y="3178"/>
                    <a:pt x="8759" y="4896"/>
                    <a:pt x="8759" y="7008"/>
                  </a:cubicBezTo>
                  <a:cubicBezTo>
                    <a:pt x="8759" y="9368"/>
                    <a:pt x="6888" y="11492"/>
                    <a:pt x="4926" y="12817"/>
                  </a:cubicBezTo>
                  <a:cubicBezTo>
                    <a:pt x="4002" y="12191"/>
                    <a:pt x="1094" y="9987"/>
                    <a:pt x="1094" y="7008"/>
                  </a:cubicBezTo>
                  <a:cubicBezTo>
                    <a:pt x="1094" y="4896"/>
                    <a:pt x="2813" y="3176"/>
                    <a:pt x="4926" y="3176"/>
                  </a:cubicBezTo>
                  <a:close/>
                  <a:moveTo>
                    <a:pt x="1405" y="1"/>
                  </a:moveTo>
                  <a:cubicBezTo>
                    <a:pt x="1145" y="1"/>
                    <a:pt x="917" y="183"/>
                    <a:pt x="867" y="442"/>
                  </a:cubicBezTo>
                  <a:cubicBezTo>
                    <a:pt x="609" y="1727"/>
                    <a:pt x="1133" y="2882"/>
                    <a:pt x="1489" y="3482"/>
                  </a:cubicBezTo>
                  <a:cubicBezTo>
                    <a:pt x="571" y="4378"/>
                    <a:pt x="0" y="5627"/>
                    <a:pt x="0" y="7008"/>
                  </a:cubicBezTo>
                  <a:cubicBezTo>
                    <a:pt x="0" y="8955"/>
                    <a:pt x="996" y="10682"/>
                    <a:pt x="2344" y="12074"/>
                  </a:cubicBezTo>
                  <a:cubicBezTo>
                    <a:pt x="3477" y="13243"/>
                    <a:pt x="4601" y="13911"/>
                    <a:pt x="4650" y="13939"/>
                  </a:cubicBezTo>
                  <a:cubicBezTo>
                    <a:pt x="4735" y="13990"/>
                    <a:pt x="4830" y="14015"/>
                    <a:pt x="4927" y="14015"/>
                  </a:cubicBezTo>
                  <a:cubicBezTo>
                    <a:pt x="5023" y="14015"/>
                    <a:pt x="5120" y="13990"/>
                    <a:pt x="5205" y="13939"/>
                  </a:cubicBezTo>
                  <a:cubicBezTo>
                    <a:pt x="5252" y="13911"/>
                    <a:pt x="6376" y="13243"/>
                    <a:pt x="7511" y="12074"/>
                  </a:cubicBezTo>
                  <a:cubicBezTo>
                    <a:pt x="8859" y="10682"/>
                    <a:pt x="9853" y="8955"/>
                    <a:pt x="9853" y="7008"/>
                  </a:cubicBezTo>
                  <a:cubicBezTo>
                    <a:pt x="9853" y="5627"/>
                    <a:pt x="9282" y="4378"/>
                    <a:pt x="8364" y="3482"/>
                  </a:cubicBezTo>
                  <a:cubicBezTo>
                    <a:pt x="8720" y="2884"/>
                    <a:pt x="9244" y="1727"/>
                    <a:pt x="8988" y="442"/>
                  </a:cubicBezTo>
                  <a:cubicBezTo>
                    <a:pt x="8936" y="184"/>
                    <a:pt x="8709" y="1"/>
                    <a:pt x="8449" y="1"/>
                  </a:cubicBezTo>
                  <a:cubicBezTo>
                    <a:pt x="8435" y="1"/>
                    <a:pt x="8420" y="1"/>
                    <a:pt x="8406" y="2"/>
                  </a:cubicBezTo>
                  <a:cubicBezTo>
                    <a:pt x="6607" y="153"/>
                    <a:pt x="5500" y="1062"/>
                    <a:pt x="4927" y="1709"/>
                  </a:cubicBezTo>
                  <a:cubicBezTo>
                    <a:pt x="4355" y="1062"/>
                    <a:pt x="3246" y="153"/>
                    <a:pt x="1449" y="2"/>
                  </a:cubicBezTo>
                  <a:cubicBezTo>
                    <a:pt x="1434" y="1"/>
                    <a:pt x="1420" y="1"/>
                    <a:pt x="1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48"/>
            <p:cNvSpPr/>
            <p:nvPr/>
          </p:nvSpPr>
          <p:spPr>
            <a:xfrm>
              <a:off x="3417588" y="2332575"/>
              <a:ext cx="34275" cy="34250"/>
            </a:xfrm>
            <a:custGeom>
              <a:rect b="b" l="l" r="r" t="t"/>
              <a:pathLst>
                <a:path extrusionOk="0" h="1370" w="1371">
                  <a:moveTo>
                    <a:pt x="685" y="0"/>
                  </a:moveTo>
                  <a:cubicBezTo>
                    <a:pt x="308" y="0"/>
                    <a:pt x="0" y="307"/>
                    <a:pt x="0" y="685"/>
                  </a:cubicBezTo>
                  <a:cubicBezTo>
                    <a:pt x="0" y="1063"/>
                    <a:pt x="308" y="1369"/>
                    <a:pt x="685" y="1369"/>
                  </a:cubicBezTo>
                  <a:cubicBezTo>
                    <a:pt x="1063" y="1369"/>
                    <a:pt x="1371" y="1063"/>
                    <a:pt x="1371" y="685"/>
                  </a:cubicBezTo>
                  <a:cubicBezTo>
                    <a:pt x="1371" y="307"/>
                    <a:pt x="106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48"/>
            <p:cNvSpPr/>
            <p:nvPr/>
          </p:nvSpPr>
          <p:spPr>
            <a:xfrm>
              <a:off x="3388388" y="2289500"/>
              <a:ext cx="34250" cy="34225"/>
            </a:xfrm>
            <a:custGeom>
              <a:rect b="b" l="l" r="r" t="t"/>
              <a:pathLst>
                <a:path extrusionOk="0" h="1369" w="1370">
                  <a:moveTo>
                    <a:pt x="685" y="0"/>
                  </a:moveTo>
                  <a:cubicBezTo>
                    <a:pt x="307" y="0"/>
                    <a:pt x="1" y="306"/>
                    <a:pt x="1" y="684"/>
                  </a:cubicBezTo>
                  <a:cubicBezTo>
                    <a:pt x="1" y="1063"/>
                    <a:pt x="307" y="1369"/>
                    <a:pt x="685" y="1369"/>
                  </a:cubicBezTo>
                  <a:cubicBezTo>
                    <a:pt x="1063" y="1369"/>
                    <a:pt x="1369" y="1063"/>
                    <a:pt x="1369" y="684"/>
                  </a:cubicBezTo>
                  <a:cubicBezTo>
                    <a:pt x="1369" y="306"/>
                    <a:pt x="106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48"/>
            <p:cNvSpPr/>
            <p:nvPr/>
          </p:nvSpPr>
          <p:spPr>
            <a:xfrm>
              <a:off x="3446813" y="2289500"/>
              <a:ext cx="34250" cy="34225"/>
            </a:xfrm>
            <a:custGeom>
              <a:rect b="b" l="l" r="r" t="t"/>
              <a:pathLst>
                <a:path extrusionOk="0" h="1369" w="1370">
                  <a:moveTo>
                    <a:pt x="685" y="0"/>
                  </a:moveTo>
                  <a:cubicBezTo>
                    <a:pt x="307" y="0"/>
                    <a:pt x="1" y="306"/>
                    <a:pt x="1" y="684"/>
                  </a:cubicBezTo>
                  <a:cubicBezTo>
                    <a:pt x="1" y="1063"/>
                    <a:pt x="307" y="1369"/>
                    <a:pt x="685" y="1369"/>
                  </a:cubicBezTo>
                  <a:cubicBezTo>
                    <a:pt x="1063" y="1369"/>
                    <a:pt x="1369" y="1063"/>
                    <a:pt x="1369" y="684"/>
                  </a:cubicBezTo>
                  <a:cubicBezTo>
                    <a:pt x="1369" y="306"/>
                    <a:pt x="106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1" name="Google Shape;2261;p48"/>
          <p:cNvSpPr/>
          <p:nvPr/>
        </p:nvSpPr>
        <p:spPr>
          <a:xfrm>
            <a:off x="6099043" y="2347200"/>
            <a:ext cx="516873" cy="449089"/>
          </a:xfrm>
          <a:custGeom>
            <a:rect b="b" l="l" r="r" t="t"/>
            <a:pathLst>
              <a:path extrusionOk="0" h="10401" w="14015">
                <a:moveTo>
                  <a:pt x="12920" y="1095"/>
                </a:moveTo>
                <a:lnTo>
                  <a:pt x="12920" y="2189"/>
                </a:lnTo>
                <a:lnTo>
                  <a:pt x="1094" y="2189"/>
                </a:lnTo>
                <a:lnTo>
                  <a:pt x="1094" y="1095"/>
                </a:lnTo>
                <a:close/>
                <a:moveTo>
                  <a:pt x="4307" y="3285"/>
                </a:moveTo>
                <a:lnTo>
                  <a:pt x="4307" y="5748"/>
                </a:lnTo>
                <a:lnTo>
                  <a:pt x="1094" y="5748"/>
                </a:lnTo>
                <a:lnTo>
                  <a:pt x="1094" y="3285"/>
                </a:lnTo>
                <a:close/>
                <a:moveTo>
                  <a:pt x="8613" y="3285"/>
                </a:moveTo>
                <a:lnTo>
                  <a:pt x="8613" y="5748"/>
                </a:lnTo>
                <a:lnTo>
                  <a:pt x="5401" y="5748"/>
                </a:lnTo>
                <a:lnTo>
                  <a:pt x="5401" y="3285"/>
                </a:lnTo>
                <a:close/>
                <a:moveTo>
                  <a:pt x="12920" y="3285"/>
                </a:moveTo>
                <a:lnTo>
                  <a:pt x="12920" y="5748"/>
                </a:lnTo>
                <a:lnTo>
                  <a:pt x="9708" y="5748"/>
                </a:lnTo>
                <a:lnTo>
                  <a:pt x="9708" y="3285"/>
                </a:lnTo>
                <a:close/>
                <a:moveTo>
                  <a:pt x="4307" y="6844"/>
                </a:moveTo>
                <a:lnTo>
                  <a:pt x="4307" y="9307"/>
                </a:lnTo>
                <a:lnTo>
                  <a:pt x="1094" y="9307"/>
                </a:lnTo>
                <a:lnTo>
                  <a:pt x="1094" y="6844"/>
                </a:lnTo>
                <a:close/>
                <a:moveTo>
                  <a:pt x="8613" y="6844"/>
                </a:moveTo>
                <a:lnTo>
                  <a:pt x="8613" y="9307"/>
                </a:lnTo>
                <a:lnTo>
                  <a:pt x="5401" y="9307"/>
                </a:lnTo>
                <a:lnTo>
                  <a:pt x="5401" y="6844"/>
                </a:lnTo>
                <a:close/>
                <a:moveTo>
                  <a:pt x="12920" y="6844"/>
                </a:moveTo>
                <a:lnTo>
                  <a:pt x="12920" y="9307"/>
                </a:lnTo>
                <a:lnTo>
                  <a:pt x="9708" y="9307"/>
                </a:lnTo>
                <a:lnTo>
                  <a:pt x="9708" y="6844"/>
                </a:lnTo>
                <a:close/>
                <a:moveTo>
                  <a:pt x="547" y="1"/>
                </a:moveTo>
                <a:cubicBezTo>
                  <a:pt x="245" y="1"/>
                  <a:pt x="0" y="245"/>
                  <a:pt x="0" y="548"/>
                </a:cubicBezTo>
                <a:lnTo>
                  <a:pt x="0" y="9854"/>
                </a:lnTo>
                <a:cubicBezTo>
                  <a:pt x="0" y="10157"/>
                  <a:pt x="246" y="10401"/>
                  <a:pt x="547" y="10401"/>
                </a:cubicBezTo>
                <a:lnTo>
                  <a:pt x="13467" y="10401"/>
                </a:lnTo>
                <a:cubicBezTo>
                  <a:pt x="13768" y="10401"/>
                  <a:pt x="14014" y="10157"/>
                  <a:pt x="14014" y="9854"/>
                </a:cubicBezTo>
                <a:lnTo>
                  <a:pt x="14014" y="548"/>
                </a:lnTo>
                <a:cubicBezTo>
                  <a:pt x="14014" y="245"/>
                  <a:pt x="13768" y="1"/>
                  <a:pt x="1346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62" name="Google Shape;2262;p48"/>
          <p:cNvGrpSpPr/>
          <p:nvPr/>
        </p:nvGrpSpPr>
        <p:grpSpPr>
          <a:xfrm>
            <a:off x="7359024" y="2851914"/>
            <a:ext cx="2862094" cy="2465891"/>
            <a:chOff x="5465385" y="1419676"/>
            <a:chExt cx="3162186" cy="2558774"/>
          </a:xfrm>
        </p:grpSpPr>
        <p:sp>
          <p:nvSpPr>
            <p:cNvPr id="2263" name="Google Shape;2263;p48"/>
            <p:cNvSpPr/>
            <p:nvPr/>
          </p:nvSpPr>
          <p:spPr>
            <a:xfrm>
              <a:off x="5897888" y="3559050"/>
              <a:ext cx="2112000" cy="4194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grpSp>
          <p:nvGrpSpPr>
            <p:cNvPr id="2264" name="Google Shape;2264;p48"/>
            <p:cNvGrpSpPr/>
            <p:nvPr/>
          </p:nvGrpSpPr>
          <p:grpSpPr>
            <a:xfrm flipH="1">
              <a:off x="6324553" y="2227674"/>
              <a:ext cx="483151" cy="660969"/>
              <a:chOff x="7597383" y="945485"/>
              <a:chExt cx="446040" cy="610200"/>
            </a:xfrm>
          </p:grpSpPr>
          <p:sp>
            <p:nvSpPr>
              <p:cNvPr id="2265" name="Google Shape;2265;p48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48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48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48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48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48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48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48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48"/>
              <p:cNvSpPr/>
              <p:nvPr/>
            </p:nvSpPr>
            <p:spPr>
              <a:xfrm>
                <a:off x="7765863" y="1157525"/>
                <a:ext cx="16920" cy="26640"/>
              </a:xfrm>
              <a:custGeom>
                <a:rect b="b" l="l" r="r" t="t"/>
                <a:pathLst>
                  <a:path extrusionOk="0" h="74" w="47">
                    <a:moveTo>
                      <a:pt x="37" y="0"/>
                    </a:moveTo>
                    <a:lnTo>
                      <a:pt x="37" y="0"/>
                    </a:lnTo>
                    <a:cubicBezTo>
                      <a:pt x="25" y="21"/>
                      <a:pt x="13" y="46"/>
                      <a:pt x="0" y="70"/>
                    </a:cubicBezTo>
                    <a:cubicBezTo>
                      <a:pt x="4" y="74"/>
                      <a:pt x="8" y="74"/>
                      <a:pt x="13" y="74"/>
                    </a:cubicBezTo>
                    <a:cubicBezTo>
                      <a:pt x="33" y="74"/>
                      <a:pt x="54" y="54"/>
                      <a:pt x="45" y="34"/>
                    </a:cubicBezTo>
                    <a:cubicBezTo>
                      <a:pt x="45" y="21"/>
                      <a:pt x="41" y="9"/>
                      <a:pt x="3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48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48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48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48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48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48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48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48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48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48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48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5" name="Google Shape;2285;p48"/>
            <p:cNvGrpSpPr/>
            <p:nvPr/>
          </p:nvGrpSpPr>
          <p:grpSpPr>
            <a:xfrm flipH="1" rot="1280091">
              <a:off x="5535384" y="2895662"/>
              <a:ext cx="1070842" cy="586506"/>
              <a:chOff x="7433298" y="2123405"/>
              <a:chExt cx="988560" cy="541440"/>
            </a:xfrm>
          </p:grpSpPr>
          <p:sp>
            <p:nvSpPr>
              <p:cNvPr id="2286" name="Google Shape;2286;p48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48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48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48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48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48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48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48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48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48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48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48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48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48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48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Google Shape;2301;p48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48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48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48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48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48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48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48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48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48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48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12" name="Google Shape;2312;p48"/>
            <p:cNvGrpSpPr/>
            <p:nvPr/>
          </p:nvGrpSpPr>
          <p:grpSpPr>
            <a:xfrm>
              <a:off x="7556763" y="2803849"/>
              <a:ext cx="1070808" cy="586488"/>
              <a:chOff x="7433298" y="2123405"/>
              <a:chExt cx="988560" cy="541440"/>
            </a:xfrm>
          </p:grpSpPr>
          <p:sp>
            <p:nvSpPr>
              <p:cNvPr id="2313" name="Google Shape;2313;p48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48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48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48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48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48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48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48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48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48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48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48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48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48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48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48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48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48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48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48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48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48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48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48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48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48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9" name="Google Shape;2339;p48"/>
            <p:cNvGrpSpPr/>
            <p:nvPr/>
          </p:nvGrpSpPr>
          <p:grpSpPr>
            <a:xfrm>
              <a:off x="6988825" y="2107547"/>
              <a:ext cx="483151" cy="660969"/>
              <a:chOff x="7597383" y="945485"/>
              <a:chExt cx="446040" cy="610200"/>
            </a:xfrm>
          </p:grpSpPr>
          <p:sp>
            <p:nvSpPr>
              <p:cNvPr id="2340" name="Google Shape;2340;p48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48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48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48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48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48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48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48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48"/>
              <p:cNvSpPr/>
              <p:nvPr/>
            </p:nvSpPr>
            <p:spPr>
              <a:xfrm>
                <a:off x="7765863" y="1157525"/>
                <a:ext cx="16920" cy="26640"/>
              </a:xfrm>
              <a:custGeom>
                <a:rect b="b" l="l" r="r" t="t"/>
                <a:pathLst>
                  <a:path extrusionOk="0" h="74" w="47">
                    <a:moveTo>
                      <a:pt x="37" y="0"/>
                    </a:moveTo>
                    <a:lnTo>
                      <a:pt x="37" y="0"/>
                    </a:lnTo>
                    <a:cubicBezTo>
                      <a:pt x="25" y="21"/>
                      <a:pt x="13" y="46"/>
                      <a:pt x="0" y="70"/>
                    </a:cubicBezTo>
                    <a:cubicBezTo>
                      <a:pt x="4" y="74"/>
                      <a:pt x="8" y="74"/>
                      <a:pt x="13" y="74"/>
                    </a:cubicBezTo>
                    <a:cubicBezTo>
                      <a:pt x="33" y="74"/>
                      <a:pt x="54" y="54"/>
                      <a:pt x="45" y="34"/>
                    </a:cubicBezTo>
                    <a:cubicBezTo>
                      <a:pt x="45" y="21"/>
                      <a:pt x="41" y="9"/>
                      <a:pt x="3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48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48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48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48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48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48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48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48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48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48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48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0" name="Google Shape;2360;p48"/>
            <p:cNvGrpSpPr/>
            <p:nvPr/>
          </p:nvGrpSpPr>
          <p:grpSpPr>
            <a:xfrm>
              <a:off x="5967642" y="2048311"/>
              <a:ext cx="175618" cy="219885"/>
              <a:chOff x="6475205" y="1095765"/>
              <a:chExt cx="241200" cy="302040"/>
            </a:xfrm>
          </p:grpSpPr>
          <p:sp>
            <p:nvSpPr>
              <p:cNvPr id="2361" name="Google Shape;2361;p4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4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4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4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4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366" name="Google Shape;2366;p4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367" name="Google Shape;2367;p48"/>
            <p:cNvGrpSpPr/>
            <p:nvPr/>
          </p:nvGrpSpPr>
          <p:grpSpPr>
            <a:xfrm>
              <a:off x="7897174" y="2107508"/>
              <a:ext cx="175618" cy="219885"/>
              <a:chOff x="6475205" y="1095765"/>
              <a:chExt cx="241200" cy="302040"/>
            </a:xfrm>
          </p:grpSpPr>
          <p:sp>
            <p:nvSpPr>
              <p:cNvPr id="2368" name="Google Shape;2368;p4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4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4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4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4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373" name="Google Shape;2373;p4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374" name="Google Shape;2374;p48"/>
            <p:cNvGrpSpPr/>
            <p:nvPr/>
          </p:nvGrpSpPr>
          <p:grpSpPr>
            <a:xfrm>
              <a:off x="6865426" y="1419676"/>
              <a:ext cx="175618" cy="219885"/>
              <a:chOff x="6475205" y="1095765"/>
              <a:chExt cx="241200" cy="302040"/>
            </a:xfrm>
          </p:grpSpPr>
          <p:sp>
            <p:nvSpPr>
              <p:cNvPr id="2375" name="Google Shape;2375;p4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4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4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4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4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380" name="Google Shape;2380;p4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sp>
          <p:nvSpPr>
            <p:cNvPr id="2381" name="Google Shape;2381;p48"/>
            <p:cNvSpPr/>
            <p:nvPr/>
          </p:nvSpPr>
          <p:spPr>
            <a:xfrm>
              <a:off x="6161008" y="3513182"/>
              <a:ext cx="1579612" cy="257680"/>
            </a:xfrm>
            <a:custGeom>
              <a:rect b="b" l="l" r="r" t="t"/>
              <a:pathLst>
                <a:path extrusionOk="0" h="876" w="5370">
                  <a:moveTo>
                    <a:pt x="76" y="8"/>
                  </a:moveTo>
                  <a:lnTo>
                    <a:pt x="76" y="8"/>
                  </a:lnTo>
                  <a:cubicBezTo>
                    <a:pt x="-14" y="173"/>
                    <a:pt x="-6" y="444"/>
                    <a:pt x="10" y="568"/>
                  </a:cubicBezTo>
                  <a:cubicBezTo>
                    <a:pt x="27" y="691"/>
                    <a:pt x="76" y="864"/>
                    <a:pt x="76" y="864"/>
                  </a:cubicBezTo>
                  <a:cubicBezTo>
                    <a:pt x="3059" y="855"/>
                    <a:pt x="3059" y="855"/>
                    <a:pt x="3059" y="855"/>
                  </a:cubicBezTo>
                  <a:cubicBezTo>
                    <a:pt x="3059" y="855"/>
                    <a:pt x="5320" y="888"/>
                    <a:pt x="5320" y="871"/>
                  </a:cubicBezTo>
                  <a:cubicBezTo>
                    <a:pt x="5320" y="847"/>
                    <a:pt x="5394" y="510"/>
                    <a:pt x="5361" y="337"/>
                  </a:cubicBezTo>
                  <a:cubicBezTo>
                    <a:pt x="5337" y="173"/>
                    <a:pt x="5303" y="0"/>
                    <a:pt x="5303" y="0"/>
                  </a:cubicBezTo>
                  <a:cubicBezTo>
                    <a:pt x="1917" y="0"/>
                    <a:pt x="1917" y="0"/>
                    <a:pt x="1917" y="0"/>
                  </a:cubicBezTo>
                  <a:cubicBezTo>
                    <a:pt x="76" y="8"/>
                    <a:pt x="76" y="8"/>
                    <a:pt x="76" y="8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48"/>
            <p:cNvSpPr/>
            <p:nvPr/>
          </p:nvSpPr>
          <p:spPr>
            <a:xfrm>
              <a:off x="6106001" y="3199024"/>
              <a:ext cx="1654328" cy="325630"/>
            </a:xfrm>
            <a:custGeom>
              <a:rect b="b" l="l" r="r" t="t"/>
              <a:pathLst>
                <a:path extrusionOk="0" h="1107" w="5624">
                  <a:moveTo>
                    <a:pt x="49" y="0"/>
                  </a:moveTo>
                  <a:lnTo>
                    <a:pt x="49" y="0"/>
                  </a:lnTo>
                  <a:cubicBezTo>
                    <a:pt x="41" y="48"/>
                    <a:pt x="57" y="98"/>
                    <a:pt x="57" y="98"/>
                  </a:cubicBezTo>
                  <a:cubicBezTo>
                    <a:pt x="5375" y="98"/>
                    <a:pt x="5375" y="98"/>
                    <a:pt x="5375" y="98"/>
                  </a:cubicBezTo>
                  <a:cubicBezTo>
                    <a:pt x="5375" y="98"/>
                    <a:pt x="5531" y="369"/>
                    <a:pt x="5490" y="633"/>
                  </a:cubicBezTo>
                  <a:cubicBezTo>
                    <a:pt x="5457" y="887"/>
                    <a:pt x="5359" y="977"/>
                    <a:pt x="5359" y="977"/>
                  </a:cubicBezTo>
                  <a:cubicBezTo>
                    <a:pt x="24" y="986"/>
                    <a:pt x="24" y="986"/>
                    <a:pt x="24" y="986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5457" y="1134"/>
                    <a:pt x="5466" y="1085"/>
                  </a:cubicBezTo>
                  <a:cubicBezTo>
                    <a:pt x="5474" y="1035"/>
                    <a:pt x="5606" y="871"/>
                    <a:pt x="5622" y="534"/>
                  </a:cubicBezTo>
                  <a:cubicBezTo>
                    <a:pt x="5639" y="205"/>
                    <a:pt x="5524" y="0"/>
                    <a:pt x="5524" y="0"/>
                  </a:cubicBezTo>
                  <a:cubicBezTo>
                    <a:pt x="49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8"/>
            <p:cNvSpPr/>
            <p:nvPr/>
          </p:nvSpPr>
          <p:spPr>
            <a:xfrm>
              <a:off x="6178363" y="2898984"/>
              <a:ext cx="1710805" cy="300038"/>
            </a:xfrm>
            <a:custGeom>
              <a:rect b="b" l="l" r="r" t="t"/>
              <a:pathLst>
                <a:path extrusionOk="0" h="1020" w="5816">
                  <a:moveTo>
                    <a:pt x="9" y="57"/>
                  </a:moveTo>
                  <a:lnTo>
                    <a:pt x="9" y="57"/>
                  </a:lnTo>
                  <a:cubicBezTo>
                    <a:pt x="9" y="65"/>
                    <a:pt x="17" y="156"/>
                    <a:pt x="17" y="156"/>
                  </a:cubicBezTo>
                  <a:cubicBezTo>
                    <a:pt x="403" y="181"/>
                    <a:pt x="403" y="181"/>
                    <a:pt x="403" y="181"/>
                  </a:cubicBezTo>
                  <a:cubicBezTo>
                    <a:pt x="403" y="181"/>
                    <a:pt x="1291" y="156"/>
                    <a:pt x="1324" y="148"/>
                  </a:cubicBezTo>
                  <a:cubicBezTo>
                    <a:pt x="1357" y="148"/>
                    <a:pt x="2515" y="123"/>
                    <a:pt x="2581" y="123"/>
                  </a:cubicBezTo>
                  <a:cubicBezTo>
                    <a:pt x="2646" y="123"/>
                    <a:pt x="2844" y="148"/>
                    <a:pt x="2844" y="148"/>
                  </a:cubicBezTo>
                  <a:cubicBezTo>
                    <a:pt x="2844" y="148"/>
                    <a:pt x="2926" y="164"/>
                    <a:pt x="2918" y="460"/>
                  </a:cubicBezTo>
                  <a:cubicBezTo>
                    <a:pt x="2901" y="765"/>
                    <a:pt x="2811" y="863"/>
                    <a:pt x="2811" y="863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7" y="1020"/>
                    <a:pt x="17" y="1020"/>
                    <a:pt x="17" y="1020"/>
                  </a:cubicBezTo>
                  <a:cubicBezTo>
                    <a:pt x="2926" y="1020"/>
                    <a:pt x="2926" y="1020"/>
                    <a:pt x="2926" y="1020"/>
                  </a:cubicBezTo>
                  <a:cubicBezTo>
                    <a:pt x="2926" y="1020"/>
                    <a:pt x="5705" y="1020"/>
                    <a:pt x="5705" y="1003"/>
                  </a:cubicBezTo>
                  <a:cubicBezTo>
                    <a:pt x="5713" y="979"/>
                    <a:pt x="5803" y="756"/>
                    <a:pt x="5812" y="534"/>
                  </a:cubicBezTo>
                  <a:cubicBezTo>
                    <a:pt x="5820" y="320"/>
                    <a:pt x="5812" y="181"/>
                    <a:pt x="5812" y="181"/>
                  </a:cubicBezTo>
                  <a:cubicBezTo>
                    <a:pt x="5680" y="57"/>
                    <a:pt x="5680" y="57"/>
                    <a:pt x="5680" y="57"/>
                  </a:cubicBezTo>
                  <a:cubicBezTo>
                    <a:pt x="4168" y="33"/>
                    <a:pt x="4168" y="33"/>
                    <a:pt x="4168" y="33"/>
                  </a:cubicBezTo>
                  <a:cubicBezTo>
                    <a:pt x="2967" y="0"/>
                    <a:pt x="2967" y="0"/>
                    <a:pt x="2967" y="0"/>
                  </a:cubicBezTo>
                  <a:cubicBezTo>
                    <a:pt x="1496" y="24"/>
                    <a:pt x="1496" y="24"/>
                    <a:pt x="1496" y="24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8"/>
            <p:cNvSpPr/>
            <p:nvPr/>
          </p:nvSpPr>
          <p:spPr>
            <a:xfrm>
              <a:off x="6212191" y="2937813"/>
              <a:ext cx="819516" cy="219440"/>
            </a:xfrm>
            <a:custGeom>
              <a:rect b="b" l="l" r="r" t="t"/>
              <a:pathLst>
                <a:path extrusionOk="0" h="746" w="2786">
                  <a:moveTo>
                    <a:pt x="91" y="41"/>
                  </a:moveTo>
                  <a:lnTo>
                    <a:pt x="91" y="41"/>
                  </a:lnTo>
                  <a:cubicBezTo>
                    <a:pt x="164" y="229"/>
                    <a:pt x="157" y="353"/>
                    <a:pt x="132" y="460"/>
                  </a:cubicBezTo>
                  <a:cubicBezTo>
                    <a:pt x="99" y="558"/>
                    <a:pt x="0" y="731"/>
                    <a:pt x="0" y="731"/>
                  </a:cubicBezTo>
                  <a:cubicBezTo>
                    <a:pt x="1966" y="715"/>
                    <a:pt x="1966" y="715"/>
                    <a:pt x="1966" y="715"/>
                  </a:cubicBezTo>
                  <a:cubicBezTo>
                    <a:pt x="1966" y="715"/>
                    <a:pt x="2713" y="764"/>
                    <a:pt x="2713" y="739"/>
                  </a:cubicBezTo>
                  <a:cubicBezTo>
                    <a:pt x="2713" y="723"/>
                    <a:pt x="2778" y="493"/>
                    <a:pt x="2786" y="386"/>
                  </a:cubicBezTo>
                  <a:cubicBezTo>
                    <a:pt x="2786" y="270"/>
                    <a:pt x="2729" y="16"/>
                    <a:pt x="2729" y="16"/>
                  </a:cubicBezTo>
                  <a:cubicBezTo>
                    <a:pt x="1472" y="0"/>
                    <a:pt x="1472" y="0"/>
                    <a:pt x="1472" y="0"/>
                  </a:cubicBezTo>
                  <a:cubicBezTo>
                    <a:pt x="1472" y="0"/>
                    <a:pt x="724" y="49"/>
                    <a:pt x="700" y="49"/>
                  </a:cubicBezTo>
                  <a:cubicBezTo>
                    <a:pt x="674" y="49"/>
                    <a:pt x="91" y="41"/>
                    <a:pt x="91" y="41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8"/>
            <p:cNvSpPr/>
            <p:nvPr/>
          </p:nvSpPr>
          <p:spPr>
            <a:xfrm>
              <a:off x="6181010" y="3227851"/>
              <a:ext cx="1543431" cy="258562"/>
            </a:xfrm>
            <a:custGeom>
              <a:rect b="b" l="l" r="r" t="t"/>
              <a:pathLst>
                <a:path extrusionOk="0" h="879" w="5247">
                  <a:moveTo>
                    <a:pt x="5235" y="518"/>
                  </a:moveTo>
                  <a:lnTo>
                    <a:pt x="5235" y="518"/>
                  </a:lnTo>
                  <a:lnTo>
                    <a:pt x="5235" y="518"/>
                  </a:lnTo>
                  <a:cubicBezTo>
                    <a:pt x="5228" y="576"/>
                    <a:pt x="5219" y="633"/>
                    <a:pt x="5211" y="682"/>
                  </a:cubicBezTo>
                  <a:cubicBezTo>
                    <a:pt x="5194" y="781"/>
                    <a:pt x="5161" y="830"/>
                    <a:pt x="5137" y="855"/>
                  </a:cubicBezTo>
                  <a:cubicBezTo>
                    <a:pt x="5120" y="872"/>
                    <a:pt x="5104" y="879"/>
                    <a:pt x="5104" y="879"/>
                  </a:cubicBezTo>
                  <a:cubicBezTo>
                    <a:pt x="16" y="879"/>
                    <a:pt x="16" y="879"/>
                    <a:pt x="16" y="879"/>
                  </a:cubicBezTo>
                  <a:cubicBezTo>
                    <a:pt x="147" y="715"/>
                    <a:pt x="156" y="444"/>
                    <a:pt x="90" y="222"/>
                  </a:cubicBezTo>
                  <a:lnTo>
                    <a:pt x="90" y="222"/>
                  </a:lnTo>
                  <a:cubicBezTo>
                    <a:pt x="73" y="164"/>
                    <a:pt x="49" y="115"/>
                    <a:pt x="24" y="66"/>
                  </a:cubicBezTo>
                  <a:cubicBezTo>
                    <a:pt x="16" y="49"/>
                    <a:pt x="8" y="41"/>
                    <a:pt x="0" y="25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46" y="0"/>
                  </a:lnTo>
                  <a:cubicBezTo>
                    <a:pt x="255" y="0"/>
                    <a:pt x="3246" y="0"/>
                    <a:pt x="3246" y="0"/>
                  </a:cubicBezTo>
                  <a:cubicBezTo>
                    <a:pt x="5129" y="0"/>
                    <a:pt x="5129" y="0"/>
                    <a:pt x="5129" y="0"/>
                  </a:cubicBezTo>
                  <a:cubicBezTo>
                    <a:pt x="5129" y="0"/>
                    <a:pt x="5178" y="99"/>
                    <a:pt x="5219" y="214"/>
                  </a:cubicBezTo>
                  <a:cubicBezTo>
                    <a:pt x="5252" y="296"/>
                    <a:pt x="5252" y="403"/>
                    <a:pt x="5235" y="518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8"/>
            <p:cNvSpPr/>
            <p:nvPr/>
          </p:nvSpPr>
          <p:spPr>
            <a:xfrm>
              <a:off x="6341031" y="3571131"/>
              <a:ext cx="123545" cy="138253"/>
            </a:xfrm>
            <a:custGeom>
              <a:rect b="b" l="l" r="r" t="t"/>
              <a:pathLst>
                <a:path extrusionOk="0" h="470" w="420">
                  <a:moveTo>
                    <a:pt x="245" y="0"/>
                  </a:moveTo>
                  <a:lnTo>
                    <a:pt x="245" y="0"/>
                  </a:lnTo>
                  <a:cubicBezTo>
                    <a:pt x="121" y="0"/>
                    <a:pt x="-34" y="140"/>
                    <a:pt x="7" y="280"/>
                  </a:cubicBezTo>
                  <a:cubicBezTo>
                    <a:pt x="56" y="428"/>
                    <a:pt x="105" y="477"/>
                    <a:pt x="204" y="469"/>
                  </a:cubicBezTo>
                  <a:cubicBezTo>
                    <a:pt x="294" y="453"/>
                    <a:pt x="401" y="412"/>
                    <a:pt x="409" y="321"/>
                  </a:cubicBezTo>
                  <a:cubicBezTo>
                    <a:pt x="426" y="239"/>
                    <a:pt x="426" y="165"/>
                    <a:pt x="393" y="107"/>
                  </a:cubicBezTo>
                  <a:cubicBezTo>
                    <a:pt x="368" y="49"/>
                    <a:pt x="303" y="0"/>
                    <a:pt x="245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6630775" y="2990761"/>
              <a:ext cx="84717" cy="96777"/>
            </a:xfrm>
            <a:custGeom>
              <a:rect b="b" l="l" r="r" t="t"/>
              <a:pathLst>
                <a:path extrusionOk="0" h="329" w="288">
                  <a:moveTo>
                    <a:pt x="0" y="8"/>
                  </a:moveTo>
                  <a:lnTo>
                    <a:pt x="0" y="329"/>
                  </a:lnTo>
                  <a:lnTo>
                    <a:pt x="131" y="247"/>
                  </a:lnTo>
                  <a:lnTo>
                    <a:pt x="247" y="329"/>
                  </a:lnTo>
                  <a:lnTo>
                    <a:pt x="28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8"/>
            <p:cNvSpPr/>
            <p:nvPr/>
          </p:nvSpPr>
          <p:spPr>
            <a:xfrm>
              <a:off x="7723564" y="3515535"/>
              <a:ext cx="10884" cy="31475"/>
            </a:xfrm>
            <a:custGeom>
              <a:rect b="b" l="l" r="r" t="t"/>
              <a:pathLst>
                <a:path extrusionOk="0" h="107" w="37">
                  <a:moveTo>
                    <a:pt x="0" y="0"/>
                  </a:moveTo>
                  <a:lnTo>
                    <a:pt x="0" y="0"/>
                  </a:lnTo>
                  <a:cubicBezTo>
                    <a:pt x="0" y="17"/>
                    <a:pt x="8" y="58"/>
                    <a:pt x="16" y="107"/>
                  </a:cubicBezTo>
                  <a:cubicBezTo>
                    <a:pt x="41" y="82"/>
                    <a:pt x="49" y="25"/>
                    <a:pt x="8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9CB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8"/>
            <p:cNvSpPr/>
            <p:nvPr/>
          </p:nvSpPr>
          <p:spPr>
            <a:xfrm>
              <a:off x="7517949" y="3513182"/>
              <a:ext cx="198260" cy="9707"/>
            </a:xfrm>
            <a:custGeom>
              <a:rect b="b" l="l" r="r" t="t"/>
              <a:pathLst>
                <a:path extrusionOk="0" h="33" w="674">
                  <a:moveTo>
                    <a:pt x="41" y="33"/>
                  </a:moveTo>
                  <a:lnTo>
                    <a:pt x="41" y="33"/>
                  </a:lnTo>
                  <a:cubicBezTo>
                    <a:pt x="24" y="33"/>
                    <a:pt x="8" y="33"/>
                    <a:pt x="0" y="33"/>
                  </a:cubicBezTo>
                  <a:cubicBezTo>
                    <a:pt x="57" y="33"/>
                    <a:pt x="115" y="33"/>
                    <a:pt x="164" y="33"/>
                  </a:cubicBezTo>
                  <a:lnTo>
                    <a:pt x="164" y="33"/>
                  </a:lnTo>
                  <a:cubicBezTo>
                    <a:pt x="132" y="33"/>
                    <a:pt x="98" y="33"/>
                    <a:pt x="74" y="33"/>
                  </a:cubicBezTo>
                  <a:cubicBezTo>
                    <a:pt x="57" y="33"/>
                    <a:pt x="50" y="33"/>
                    <a:pt x="41" y="33"/>
                  </a:cubicBezTo>
                  <a:moveTo>
                    <a:pt x="649" y="0"/>
                  </a:moveTo>
                  <a:lnTo>
                    <a:pt x="649" y="0"/>
                  </a:lnTo>
                  <a:cubicBezTo>
                    <a:pt x="608" y="0"/>
                    <a:pt x="559" y="17"/>
                    <a:pt x="526" y="17"/>
                  </a:cubicBezTo>
                  <a:cubicBezTo>
                    <a:pt x="469" y="25"/>
                    <a:pt x="411" y="33"/>
                    <a:pt x="353" y="33"/>
                  </a:cubicBezTo>
                  <a:cubicBezTo>
                    <a:pt x="551" y="33"/>
                    <a:pt x="666" y="25"/>
                    <a:pt x="666" y="17"/>
                  </a:cubicBezTo>
                  <a:cubicBezTo>
                    <a:pt x="666" y="17"/>
                    <a:pt x="666" y="8"/>
                    <a:pt x="674" y="8"/>
                  </a:cubicBezTo>
                  <a:cubicBezTo>
                    <a:pt x="666" y="0"/>
                    <a:pt x="657" y="0"/>
                    <a:pt x="649" y="0"/>
                  </a:cubicBezTo>
                  <a:close/>
                </a:path>
              </a:pathLst>
            </a:custGeom>
            <a:solidFill>
              <a:srgbClr val="A4BE9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8"/>
            <p:cNvSpPr/>
            <p:nvPr/>
          </p:nvSpPr>
          <p:spPr>
            <a:xfrm>
              <a:off x="6181599" y="3506122"/>
              <a:ext cx="1545490" cy="12649"/>
            </a:xfrm>
            <a:custGeom>
              <a:rect b="b" l="l" r="r" t="t"/>
              <a:pathLst>
                <a:path extrusionOk="0" h="43" w="5254">
                  <a:moveTo>
                    <a:pt x="6" y="32"/>
                  </a:moveTo>
                  <a:lnTo>
                    <a:pt x="6" y="32"/>
                  </a:lnTo>
                  <a:cubicBezTo>
                    <a:pt x="179" y="49"/>
                    <a:pt x="351" y="41"/>
                    <a:pt x="523" y="41"/>
                  </a:cubicBezTo>
                  <a:cubicBezTo>
                    <a:pt x="696" y="41"/>
                    <a:pt x="860" y="41"/>
                    <a:pt x="1033" y="41"/>
                  </a:cubicBezTo>
                  <a:cubicBezTo>
                    <a:pt x="1370" y="41"/>
                    <a:pt x="1716" y="41"/>
                    <a:pt x="2053" y="41"/>
                  </a:cubicBezTo>
                  <a:cubicBezTo>
                    <a:pt x="2734" y="41"/>
                    <a:pt x="3409" y="41"/>
                    <a:pt x="4091" y="41"/>
                  </a:cubicBezTo>
                  <a:cubicBezTo>
                    <a:pt x="4189" y="41"/>
                    <a:pt x="4288" y="32"/>
                    <a:pt x="4387" y="32"/>
                  </a:cubicBezTo>
                  <a:cubicBezTo>
                    <a:pt x="4477" y="32"/>
                    <a:pt x="4576" y="32"/>
                    <a:pt x="4666" y="32"/>
                  </a:cubicBezTo>
                  <a:cubicBezTo>
                    <a:pt x="4863" y="32"/>
                    <a:pt x="5053" y="32"/>
                    <a:pt x="5242" y="32"/>
                  </a:cubicBezTo>
                  <a:cubicBezTo>
                    <a:pt x="5258" y="32"/>
                    <a:pt x="5258" y="15"/>
                    <a:pt x="5242" y="15"/>
                  </a:cubicBezTo>
                  <a:cubicBezTo>
                    <a:pt x="4904" y="15"/>
                    <a:pt x="4559" y="15"/>
                    <a:pt x="4214" y="8"/>
                  </a:cubicBezTo>
                  <a:cubicBezTo>
                    <a:pt x="3877" y="0"/>
                    <a:pt x="3540" y="0"/>
                    <a:pt x="3203" y="0"/>
                  </a:cubicBezTo>
                  <a:cubicBezTo>
                    <a:pt x="2521" y="0"/>
                    <a:pt x="1839" y="0"/>
                    <a:pt x="1165" y="0"/>
                  </a:cubicBezTo>
                  <a:cubicBezTo>
                    <a:pt x="968" y="0"/>
                    <a:pt x="778" y="0"/>
                    <a:pt x="590" y="0"/>
                  </a:cubicBezTo>
                  <a:cubicBezTo>
                    <a:pt x="491" y="0"/>
                    <a:pt x="400" y="0"/>
                    <a:pt x="302" y="0"/>
                  </a:cubicBezTo>
                  <a:cubicBezTo>
                    <a:pt x="203" y="8"/>
                    <a:pt x="104" y="0"/>
                    <a:pt x="6" y="8"/>
                  </a:cubicBezTo>
                  <a:cubicBezTo>
                    <a:pt x="-2" y="8"/>
                    <a:pt x="-2" y="32"/>
                    <a:pt x="6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6341031" y="3565248"/>
              <a:ext cx="129428" cy="146195"/>
            </a:xfrm>
            <a:custGeom>
              <a:rect b="b" l="l" r="r" t="t"/>
              <a:pathLst>
                <a:path extrusionOk="0" h="497" w="440">
                  <a:moveTo>
                    <a:pt x="113" y="95"/>
                  </a:moveTo>
                  <a:lnTo>
                    <a:pt x="113" y="95"/>
                  </a:lnTo>
                  <a:cubicBezTo>
                    <a:pt x="-2" y="103"/>
                    <a:pt x="-10" y="259"/>
                    <a:pt x="7" y="341"/>
                  </a:cubicBezTo>
                  <a:cubicBezTo>
                    <a:pt x="22" y="432"/>
                    <a:pt x="105" y="497"/>
                    <a:pt x="204" y="497"/>
                  </a:cubicBezTo>
                  <a:cubicBezTo>
                    <a:pt x="253" y="497"/>
                    <a:pt x="311" y="473"/>
                    <a:pt x="360" y="448"/>
                  </a:cubicBezTo>
                  <a:cubicBezTo>
                    <a:pt x="401" y="415"/>
                    <a:pt x="434" y="382"/>
                    <a:pt x="434" y="324"/>
                  </a:cubicBezTo>
                  <a:cubicBezTo>
                    <a:pt x="442" y="300"/>
                    <a:pt x="442" y="275"/>
                    <a:pt x="434" y="242"/>
                  </a:cubicBezTo>
                  <a:cubicBezTo>
                    <a:pt x="434" y="218"/>
                    <a:pt x="434" y="185"/>
                    <a:pt x="426" y="160"/>
                  </a:cubicBezTo>
                  <a:cubicBezTo>
                    <a:pt x="409" y="110"/>
                    <a:pt x="385" y="69"/>
                    <a:pt x="344" y="37"/>
                  </a:cubicBezTo>
                  <a:cubicBezTo>
                    <a:pt x="253" y="-29"/>
                    <a:pt x="121" y="-4"/>
                    <a:pt x="48" y="95"/>
                  </a:cubicBezTo>
                  <a:cubicBezTo>
                    <a:pt x="39" y="110"/>
                    <a:pt x="64" y="127"/>
                    <a:pt x="72" y="110"/>
                  </a:cubicBezTo>
                  <a:cubicBezTo>
                    <a:pt x="130" y="45"/>
                    <a:pt x="220" y="12"/>
                    <a:pt x="294" y="54"/>
                  </a:cubicBezTo>
                  <a:cubicBezTo>
                    <a:pt x="335" y="69"/>
                    <a:pt x="360" y="95"/>
                    <a:pt x="376" y="136"/>
                  </a:cubicBezTo>
                  <a:cubicBezTo>
                    <a:pt x="401" y="177"/>
                    <a:pt x="401" y="226"/>
                    <a:pt x="401" y="275"/>
                  </a:cubicBezTo>
                  <a:cubicBezTo>
                    <a:pt x="409" y="316"/>
                    <a:pt x="401" y="365"/>
                    <a:pt x="368" y="399"/>
                  </a:cubicBezTo>
                  <a:cubicBezTo>
                    <a:pt x="335" y="423"/>
                    <a:pt x="286" y="448"/>
                    <a:pt x="245" y="456"/>
                  </a:cubicBezTo>
                  <a:cubicBezTo>
                    <a:pt x="171" y="481"/>
                    <a:pt x="89" y="440"/>
                    <a:pt x="48" y="374"/>
                  </a:cubicBezTo>
                  <a:cubicBezTo>
                    <a:pt x="22" y="333"/>
                    <a:pt x="22" y="275"/>
                    <a:pt x="31" y="226"/>
                  </a:cubicBezTo>
                  <a:cubicBezTo>
                    <a:pt x="31" y="177"/>
                    <a:pt x="56" y="110"/>
                    <a:pt x="113" y="103"/>
                  </a:cubicBezTo>
                  <a:cubicBezTo>
                    <a:pt x="113" y="95"/>
                    <a:pt x="113" y="95"/>
                    <a:pt x="113" y="9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6098647" y="3506122"/>
              <a:ext cx="119133" cy="13825"/>
            </a:xfrm>
            <a:custGeom>
              <a:rect b="b" l="l" r="r" t="t"/>
              <a:pathLst>
                <a:path extrusionOk="0" h="47" w="405">
                  <a:moveTo>
                    <a:pt x="8" y="41"/>
                  </a:moveTo>
                  <a:lnTo>
                    <a:pt x="8" y="41"/>
                  </a:lnTo>
                  <a:cubicBezTo>
                    <a:pt x="74" y="24"/>
                    <a:pt x="140" y="32"/>
                    <a:pt x="213" y="41"/>
                  </a:cubicBezTo>
                  <a:cubicBezTo>
                    <a:pt x="271" y="49"/>
                    <a:pt x="345" y="57"/>
                    <a:pt x="403" y="15"/>
                  </a:cubicBezTo>
                  <a:cubicBezTo>
                    <a:pt x="411" y="8"/>
                    <a:pt x="395" y="0"/>
                    <a:pt x="386" y="0"/>
                  </a:cubicBezTo>
                  <a:cubicBezTo>
                    <a:pt x="353" y="8"/>
                    <a:pt x="321" y="15"/>
                    <a:pt x="288" y="15"/>
                  </a:cubicBezTo>
                  <a:cubicBezTo>
                    <a:pt x="255" y="15"/>
                    <a:pt x="222" y="15"/>
                    <a:pt x="189" y="8"/>
                  </a:cubicBezTo>
                  <a:cubicBezTo>
                    <a:pt x="131" y="8"/>
                    <a:pt x="57" y="0"/>
                    <a:pt x="0" y="32"/>
                  </a:cubicBezTo>
                  <a:lnTo>
                    <a:pt x="8" y="4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6106001" y="3484355"/>
              <a:ext cx="12943" cy="33828"/>
            </a:xfrm>
            <a:custGeom>
              <a:rect b="b" l="l" r="r" t="t"/>
              <a:pathLst>
                <a:path extrusionOk="0" h="115" w="44">
                  <a:moveTo>
                    <a:pt x="8" y="115"/>
                  </a:moveTo>
                  <a:lnTo>
                    <a:pt x="8" y="115"/>
                  </a:lnTo>
                  <a:cubicBezTo>
                    <a:pt x="16" y="106"/>
                    <a:pt x="16" y="106"/>
                    <a:pt x="16" y="106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6" y="98"/>
                    <a:pt x="16" y="89"/>
                    <a:pt x="16" y="82"/>
                  </a:cubicBezTo>
                  <a:cubicBezTo>
                    <a:pt x="16" y="82"/>
                    <a:pt x="24" y="74"/>
                    <a:pt x="24" y="65"/>
                  </a:cubicBezTo>
                  <a:lnTo>
                    <a:pt x="24" y="57"/>
                  </a:lnTo>
                  <a:cubicBezTo>
                    <a:pt x="32" y="48"/>
                    <a:pt x="32" y="41"/>
                    <a:pt x="32" y="33"/>
                  </a:cubicBezTo>
                  <a:cubicBezTo>
                    <a:pt x="41" y="24"/>
                    <a:pt x="49" y="16"/>
                    <a:pt x="41" y="7"/>
                  </a:cubicBezTo>
                  <a:cubicBezTo>
                    <a:pt x="41" y="0"/>
                    <a:pt x="32" y="0"/>
                    <a:pt x="32" y="0"/>
                  </a:cubicBezTo>
                  <a:cubicBezTo>
                    <a:pt x="16" y="0"/>
                    <a:pt x="16" y="16"/>
                    <a:pt x="8" y="24"/>
                  </a:cubicBezTo>
                  <a:cubicBezTo>
                    <a:pt x="8" y="41"/>
                    <a:pt x="0" y="48"/>
                    <a:pt x="0" y="57"/>
                  </a:cubicBezTo>
                  <a:cubicBezTo>
                    <a:pt x="0" y="65"/>
                    <a:pt x="0" y="74"/>
                    <a:pt x="0" y="89"/>
                  </a:cubicBezTo>
                  <a:lnTo>
                    <a:pt x="0" y="98"/>
                  </a:lnTo>
                  <a:cubicBezTo>
                    <a:pt x="8" y="106"/>
                    <a:pt x="8" y="106"/>
                    <a:pt x="8" y="106"/>
                  </a:cubicBezTo>
                  <a:lnTo>
                    <a:pt x="8" y="106"/>
                  </a:lnTo>
                  <a:cubicBezTo>
                    <a:pt x="8" y="115"/>
                    <a:pt x="8" y="115"/>
                    <a:pt x="8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6118649" y="3479354"/>
              <a:ext cx="1567846" cy="10590"/>
            </a:xfrm>
            <a:custGeom>
              <a:rect b="b" l="l" r="r" t="t"/>
              <a:pathLst>
                <a:path extrusionOk="0" h="36" w="5330">
                  <a:moveTo>
                    <a:pt x="6" y="33"/>
                  </a:moveTo>
                  <a:lnTo>
                    <a:pt x="6" y="33"/>
                  </a:lnTo>
                  <a:cubicBezTo>
                    <a:pt x="179" y="41"/>
                    <a:pt x="359" y="33"/>
                    <a:pt x="532" y="33"/>
                  </a:cubicBezTo>
                  <a:cubicBezTo>
                    <a:pt x="705" y="33"/>
                    <a:pt x="877" y="33"/>
                    <a:pt x="1050" y="33"/>
                  </a:cubicBezTo>
                  <a:cubicBezTo>
                    <a:pt x="1396" y="33"/>
                    <a:pt x="1741" y="33"/>
                    <a:pt x="2086" y="33"/>
                  </a:cubicBezTo>
                  <a:cubicBezTo>
                    <a:pt x="2776" y="33"/>
                    <a:pt x="3466" y="33"/>
                    <a:pt x="4157" y="33"/>
                  </a:cubicBezTo>
                  <a:cubicBezTo>
                    <a:pt x="4543" y="33"/>
                    <a:pt x="4930" y="24"/>
                    <a:pt x="5324" y="24"/>
                  </a:cubicBezTo>
                  <a:cubicBezTo>
                    <a:pt x="5332" y="24"/>
                    <a:pt x="5332" y="8"/>
                    <a:pt x="5324" y="8"/>
                  </a:cubicBezTo>
                  <a:cubicBezTo>
                    <a:pt x="4634" y="8"/>
                    <a:pt x="3934" y="8"/>
                    <a:pt x="3244" y="0"/>
                  </a:cubicBezTo>
                  <a:cubicBezTo>
                    <a:pt x="2553" y="0"/>
                    <a:pt x="1864" y="0"/>
                    <a:pt x="1173" y="0"/>
                  </a:cubicBezTo>
                  <a:cubicBezTo>
                    <a:pt x="984" y="0"/>
                    <a:pt x="787" y="0"/>
                    <a:pt x="590" y="0"/>
                  </a:cubicBezTo>
                  <a:cubicBezTo>
                    <a:pt x="499" y="0"/>
                    <a:pt x="400" y="0"/>
                    <a:pt x="310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33"/>
                    <a:pt x="6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7684736" y="3484355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7687089" y="3221968"/>
              <a:ext cx="42064" cy="264445"/>
            </a:xfrm>
            <a:custGeom>
              <a:rect b="b" l="l" r="r" t="t"/>
              <a:pathLst>
                <a:path extrusionOk="0" h="899" w="143">
                  <a:moveTo>
                    <a:pt x="0" y="899"/>
                  </a:moveTo>
                  <a:lnTo>
                    <a:pt x="0" y="899"/>
                  </a:lnTo>
                  <a:cubicBezTo>
                    <a:pt x="50" y="867"/>
                    <a:pt x="74" y="817"/>
                    <a:pt x="91" y="760"/>
                  </a:cubicBezTo>
                  <a:cubicBezTo>
                    <a:pt x="108" y="702"/>
                    <a:pt x="124" y="637"/>
                    <a:pt x="132" y="571"/>
                  </a:cubicBezTo>
                  <a:cubicBezTo>
                    <a:pt x="149" y="447"/>
                    <a:pt x="149" y="316"/>
                    <a:pt x="115" y="192"/>
                  </a:cubicBezTo>
                  <a:cubicBezTo>
                    <a:pt x="99" y="160"/>
                    <a:pt x="91" y="127"/>
                    <a:pt x="74" y="94"/>
                  </a:cubicBezTo>
                  <a:cubicBezTo>
                    <a:pt x="66" y="61"/>
                    <a:pt x="50" y="28"/>
                    <a:pt x="25" y="4"/>
                  </a:cubicBezTo>
                  <a:cubicBezTo>
                    <a:pt x="17" y="-5"/>
                    <a:pt x="0" y="4"/>
                    <a:pt x="0" y="20"/>
                  </a:cubicBezTo>
                  <a:cubicBezTo>
                    <a:pt x="9" y="45"/>
                    <a:pt x="25" y="69"/>
                    <a:pt x="41" y="94"/>
                  </a:cubicBezTo>
                  <a:cubicBezTo>
                    <a:pt x="50" y="119"/>
                    <a:pt x="66" y="143"/>
                    <a:pt x="74" y="176"/>
                  </a:cubicBezTo>
                  <a:cubicBezTo>
                    <a:pt x="91" y="234"/>
                    <a:pt x="99" y="291"/>
                    <a:pt x="108" y="349"/>
                  </a:cubicBezTo>
                  <a:cubicBezTo>
                    <a:pt x="115" y="472"/>
                    <a:pt x="99" y="596"/>
                    <a:pt x="74" y="711"/>
                  </a:cubicBezTo>
                  <a:cubicBezTo>
                    <a:pt x="58" y="776"/>
                    <a:pt x="50" y="850"/>
                    <a:pt x="0" y="892"/>
                  </a:cubicBezTo>
                  <a:lnTo>
                    <a:pt x="0" y="89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8"/>
            <p:cNvSpPr/>
            <p:nvPr/>
          </p:nvSpPr>
          <p:spPr>
            <a:xfrm>
              <a:off x="7718858" y="3201671"/>
              <a:ext cx="48830" cy="301803"/>
            </a:xfrm>
            <a:custGeom>
              <a:rect b="b" l="l" r="r" t="t"/>
              <a:pathLst>
                <a:path extrusionOk="0" h="1026" w="166">
                  <a:moveTo>
                    <a:pt x="0" y="1026"/>
                  </a:moveTo>
                  <a:lnTo>
                    <a:pt x="0" y="1026"/>
                  </a:lnTo>
                  <a:cubicBezTo>
                    <a:pt x="57" y="1002"/>
                    <a:pt x="82" y="936"/>
                    <a:pt x="98" y="886"/>
                  </a:cubicBezTo>
                  <a:cubicBezTo>
                    <a:pt x="115" y="812"/>
                    <a:pt x="131" y="739"/>
                    <a:pt x="139" y="665"/>
                  </a:cubicBezTo>
                  <a:cubicBezTo>
                    <a:pt x="164" y="516"/>
                    <a:pt x="180" y="369"/>
                    <a:pt x="147" y="220"/>
                  </a:cubicBezTo>
                  <a:cubicBezTo>
                    <a:pt x="139" y="147"/>
                    <a:pt x="115" y="64"/>
                    <a:pt x="65" y="7"/>
                  </a:cubicBezTo>
                  <a:cubicBezTo>
                    <a:pt x="57" y="-9"/>
                    <a:pt x="32" y="7"/>
                    <a:pt x="41" y="23"/>
                  </a:cubicBezTo>
                  <a:cubicBezTo>
                    <a:pt x="73" y="81"/>
                    <a:pt x="98" y="138"/>
                    <a:pt x="115" y="204"/>
                  </a:cubicBezTo>
                  <a:cubicBezTo>
                    <a:pt x="131" y="261"/>
                    <a:pt x="131" y="328"/>
                    <a:pt x="131" y="393"/>
                  </a:cubicBezTo>
                  <a:cubicBezTo>
                    <a:pt x="131" y="541"/>
                    <a:pt x="106" y="698"/>
                    <a:pt x="73" y="837"/>
                  </a:cubicBezTo>
                  <a:cubicBezTo>
                    <a:pt x="65" y="870"/>
                    <a:pt x="57" y="903"/>
                    <a:pt x="48" y="936"/>
                  </a:cubicBezTo>
                  <a:cubicBezTo>
                    <a:pt x="32" y="968"/>
                    <a:pt x="16" y="994"/>
                    <a:pt x="0" y="10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8"/>
            <p:cNvSpPr/>
            <p:nvPr/>
          </p:nvSpPr>
          <p:spPr>
            <a:xfrm>
              <a:off x="6121591" y="3221968"/>
              <a:ext cx="1571670" cy="10884"/>
            </a:xfrm>
            <a:custGeom>
              <a:rect b="b" l="l" r="r" t="t"/>
              <a:pathLst>
                <a:path extrusionOk="0" h="37" w="5343">
                  <a:moveTo>
                    <a:pt x="5331" y="4"/>
                  </a:moveTo>
                  <a:lnTo>
                    <a:pt x="5331" y="4"/>
                  </a:lnTo>
                  <a:cubicBezTo>
                    <a:pt x="4985" y="-5"/>
                    <a:pt x="4640" y="4"/>
                    <a:pt x="4295" y="4"/>
                  </a:cubicBezTo>
                  <a:cubicBezTo>
                    <a:pt x="3950" y="4"/>
                    <a:pt x="3596" y="4"/>
                    <a:pt x="3250" y="4"/>
                  </a:cubicBezTo>
                  <a:cubicBezTo>
                    <a:pt x="2560" y="4"/>
                    <a:pt x="1870" y="4"/>
                    <a:pt x="1180" y="4"/>
                  </a:cubicBezTo>
                  <a:cubicBezTo>
                    <a:pt x="794" y="4"/>
                    <a:pt x="399" y="-5"/>
                    <a:pt x="12" y="4"/>
                  </a:cubicBezTo>
                  <a:cubicBezTo>
                    <a:pt x="-4" y="4"/>
                    <a:pt x="-4" y="37"/>
                    <a:pt x="12" y="37"/>
                  </a:cubicBezTo>
                  <a:cubicBezTo>
                    <a:pt x="358" y="37"/>
                    <a:pt x="703" y="37"/>
                    <a:pt x="1057" y="37"/>
                  </a:cubicBezTo>
                  <a:cubicBezTo>
                    <a:pt x="1402" y="37"/>
                    <a:pt x="1747" y="37"/>
                    <a:pt x="2093" y="37"/>
                  </a:cubicBezTo>
                  <a:cubicBezTo>
                    <a:pt x="2782" y="37"/>
                    <a:pt x="3473" y="37"/>
                    <a:pt x="4164" y="37"/>
                  </a:cubicBezTo>
                  <a:cubicBezTo>
                    <a:pt x="4361" y="37"/>
                    <a:pt x="4558" y="37"/>
                    <a:pt x="4747" y="37"/>
                  </a:cubicBezTo>
                  <a:cubicBezTo>
                    <a:pt x="4944" y="37"/>
                    <a:pt x="5141" y="37"/>
                    <a:pt x="5331" y="28"/>
                  </a:cubicBezTo>
                  <a:cubicBezTo>
                    <a:pt x="5347" y="28"/>
                    <a:pt x="5347" y="4"/>
                    <a:pt x="5331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8"/>
            <p:cNvSpPr/>
            <p:nvPr/>
          </p:nvSpPr>
          <p:spPr>
            <a:xfrm>
              <a:off x="6115414" y="3194023"/>
              <a:ext cx="11472" cy="34710"/>
            </a:xfrm>
            <a:custGeom>
              <a:rect b="b" l="l" r="r" t="t"/>
              <a:pathLst>
                <a:path extrusionOk="0" h="118" w="39">
                  <a:moveTo>
                    <a:pt x="33" y="107"/>
                  </a:move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cubicBezTo>
                    <a:pt x="33" y="99"/>
                    <a:pt x="33" y="90"/>
                    <a:pt x="25" y="82"/>
                  </a:cubicBezTo>
                  <a:lnTo>
                    <a:pt x="25" y="74"/>
                  </a:lnTo>
                  <a:cubicBezTo>
                    <a:pt x="25" y="74"/>
                    <a:pt x="25" y="65"/>
                    <a:pt x="33" y="65"/>
                  </a:cubicBezTo>
                  <a:cubicBezTo>
                    <a:pt x="33" y="49"/>
                    <a:pt x="33" y="41"/>
                    <a:pt x="33" y="24"/>
                  </a:cubicBezTo>
                  <a:cubicBezTo>
                    <a:pt x="42" y="17"/>
                    <a:pt x="42" y="0"/>
                    <a:pt x="33" y="0"/>
                  </a:cubicBezTo>
                  <a:cubicBezTo>
                    <a:pt x="17" y="0"/>
                    <a:pt x="17" y="17"/>
                    <a:pt x="9" y="24"/>
                  </a:cubicBezTo>
                  <a:cubicBezTo>
                    <a:pt x="9" y="33"/>
                    <a:pt x="0" y="49"/>
                    <a:pt x="0" y="65"/>
                  </a:cubicBezTo>
                  <a:cubicBezTo>
                    <a:pt x="0" y="74"/>
                    <a:pt x="9" y="74"/>
                    <a:pt x="9" y="82"/>
                  </a:cubicBezTo>
                  <a:lnTo>
                    <a:pt x="9" y="90"/>
                  </a:lnTo>
                  <a:cubicBezTo>
                    <a:pt x="9" y="99"/>
                    <a:pt x="17" y="99"/>
                    <a:pt x="17" y="107"/>
                  </a:cubicBezTo>
                  <a:lnTo>
                    <a:pt x="25" y="115"/>
                  </a:lnTo>
                  <a:cubicBezTo>
                    <a:pt x="25" y="123"/>
                    <a:pt x="42" y="115"/>
                    <a:pt x="33" y="10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8"/>
            <p:cNvSpPr/>
            <p:nvPr/>
          </p:nvSpPr>
          <p:spPr>
            <a:xfrm>
              <a:off x="6121003" y="3194023"/>
              <a:ext cx="1615793" cy="7060"/>
            </a:xfrm>
            <a:custGeom>
              <a:rect b="b" l="l" r="r" t="t"/>
              <a:pathLst>
                <a:path extrusionOk="0" h="24" w="5493">
                  <a:moveTo>
                    <a:pt x="6" y="24"/>
                  </a:moveTo>
                  <a:lnTo>
                    <a:pt x="6" y="24"/>
                  </a:lnTo>
                  <a:cubicBezTo>
                    <a:pt x="96" y="24"/>
                    <a:pt x="187" y="24"/>
                    <a:pt x="286" y="24"/>
                  </a:cubicBezTo>
                  <a:cubicBezTo>
                    <a:pt x="368" y="24"/>
                    <a:pt x="459" y="24"/>
                    <a:pt x="541" y="24"/>
                  </a:cubicBezTo>
                  <a:cubicBezTo>
                    <a:pt x="722" y="24"/>
                    <a:pt x="902" y="24"/>
                    <a:pt x="1075" y="24"/>
                  </a:cubicBezTo>
                  <a:cubicBezTo>
                    <a:pt x="1437" y="24"/>
                    <a:pt x="1790" y="24"/>
                    <a:pt x="2152" y="24"/>
                  </a:cubicBezTo>
                  <a:cubicBezTo>
                    <a:pt x="2858" y="24"/>
                    <a:pt x="3565" y="24"/>
                    <a:pt x="4280" y="24"/>
                  </a:cubicBezTo>
                  <a:cubicBezTo>
                    <a:pt x="4675" y="24"/>
                    <a:pt x="5078" y="24"/>
                    <a:pt x="5480" y="24"/>
                  </a:cubicBezTo>
                  <a:cubicBezTo>
                    <a:pt x="5497" y="24"/>
                    <a:pt x="5497" y="0"/>
                    <a:pt x="5480" y="0"/>
                  </a:cubicBezTo>
                  <a:cubicBezTo>
                    <a:pt x="4765" y="0"/>
                    <a:pt x="4050" y="0"/>
                    <a:pt x="3334" y="0"/>
                  </a:cubicBezTo>
                  <a:cubicBezTo>
                    <a:pt x="2628" y="0"/>
                    <a:pt x="1922" y="0"/>
                    <a:pt x="1207" y="0"/>
                  </a:cubicBezTo>
                  <a:cubicBezTo>
                    <a:pt x="1010" y="0"/>
                    <a:pt x="812" y="0"/>
                    <a:pt x="606" y="0"/>
                  </a:cubicBezTo>
                  <a:cubicBezTo>
                    <a:pt x="508" y="0"/>
                    <a:pt x="418" y="0"/>
                    <a:pt x="319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17"/>
                    <a:pt x="6" y="2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8"/>
            <p:cNvSpPr/>
            <p:nvPr/>
          </p:nvSpPr>
          <p:spPr>
            <a:xfrm>
              <a:off x="6180422" y="3230204"/>
              <a:ext cx="45594" cy="265622"/>
            </a:xfrm>
            <a:custGeom>
              <a:rect b="b" l="l" r="r" t="t"/>
              <a:pathLst>
                <a:path extrusionOk="0" h="903" w="155">
                  <a:moveTo>
                    <a:pt x="2" y="0"/>
                  </a:moveTo>
                  <a:lnTo>
                    <a:pt x="2" y="0"/>
                  </a:lnTo>
                  <a:cubicBezTo>
                    <a:pt x="2" y="33"/>
                    <a:pt x="18" y="58"/>
                    <a:pt x="34" y="82"/>
                  </a:cubicBezTo>
                  <a:cubicBezTo>
                    <a:pt x="43" y="107"/>
                    <a:pt x="59" y="132"/>
                    <a:pt x="67" y="164"/>
                  </a:cubicBezTo>
                  <a:cubicBezTo>
                    <a:pt x="92" y="214"/>
                    <a:pt x="108" y="272"/>
                    <a:pt x="117" y="329"/>
                  </a:cubicBezTo>
                  <a:cubicBezTo>
                    <a:pt x="133" y="452"/>
                    <a:pt x="117" y="575"/>
                    <a:pt x="84" y="691"/>
                  </a:cubicBezTo>
                  <a:cubicBezTo>
                    <a:pt x="75" y="724"/>
                    <a:pt x="59" y="756"/>
                    <a:pt x="51" y="789"/>
                  </a:cubicBezTo>
                  <a:cubicBezTo>
                    <a:pt x="43" y="806"/>
                    <a:pt x="34" y="822"/>
                    <a:pt x="26" y="839"/>
                  </a:cubicBezTo>
                  <a:cubicBezTo>
                    <a:pt x="18" y="855"/>
                    <a:pt x="2" y="864"/>
                    <a:pt x="2" y="880"/>
                  </a:cubicBezTo>
                  <a:cubicBezTo>
                    <a:pt x="-7" y="897"/>
                    <a:pt x="18" y="912"/>
                    <a:pt x="26" y="897"/>
                  </a:cubicBezTo>
                  <a:cubicBezTo>
                    <a:pt x="51" y="880"/>
                    <a:pt x="59" y="839"/>
                    <a:pt x="75" y="814"/>
                  </a:cubicBezTo>
                  <a:cubicBezTo>
                    <a:pt x="92" y="789"/>
                    <a:pt x="100" y="756"/>
                    <a:pt x="108" y="732"/>
                  </a:cubicBezTo>
                  <a:cubicBezTo>
                    <a:pt x="133" y="666"/>
                    <a:pt x="141" y="609"/>
                    <a:pt x="149" y="543"/>
                  </a:cubicBezTo>
                  <a:cubicBezTo>
                    <a:pt x="166" y="419"/>
                    <a:pt x="149" y="288"/>
                    <a:pt x="108" y="173"/>
                  </a:cubicBezTo>
                  <a:cubicBezTo>
                    <a:pt x="100" y="140"/>
                    <a:pt x="84" y="107"/>
                    <a:pt x="67" y="74"/>
                  </a:cubicBezTo>
                  <a:cubicBezTo>
                    <a:pt x="51" y="50"/>
                    <a:pt x="34" y="17"/>
                    <a:pt x="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8"/>
            <p:cNvSpPr/>
            <p:nvPr/>
          </p:nvSpPr>
          <p:spPr>
            <a:xfrm>
              <a:off x="7036122" y="2894572"/>
              <a:ext cx="55595" cy="303568"/>
            </a:xfrm>
            <a:custGeom>
              <a:rect b="b" l="l" r="r" t="t"/>
              <a:pathLst>
                <a:path extrusionOk="0" h="1032" w="189">
                  <a:moveTo>
                    <a:pt x="35" y="23"/>
                  </a:moveTo>
                  <a:lnTo>
                    <a:pt x="35" y="23"/>
                  </a:lnTo>
                  <a:cubicBezTo>
                    <a:pt x="167" y="253"/>
                    <a:pt x="182" y="541"/>
                    <a:pt x="100" y="796"/>
                  </a:cubicBezTo>
                  <a:cubicBezTo>
                    <a:pt x="84" y="837"/>
                    <a:pt x="76" y="870"/>
                    <a:pt x="59" y="903"/>
                  </a:cubicBezTo>
                  <a:cubicBezTo>
                    <a:pt x="43" y="944"/>
                    <a:pt x="18" y="977"/>
                    <a:pt x="2" y="1009"/>
                  </a:cubicBezTo>
                  <a:cubicBezTo>
                    <a:pt x="-6" y="1026"/>
                    <a:pt x="10" y="1042"/>
                    <a:pt x="26" y="1026"/>
                  </a:cubicBezTo>
                  <a:cubicBezTo>
                    <a:pt x="51" y="1001"/>
                    <a:pt x="68" y="968"/>
                    <a:pt x="84" y="936"/>
                  </a:cubicBezTo>
                  <a:cubicBezTo>
                    <a:pt x="92" y="903"/>
                    <a:pt x="109" y="878"/>
                    <a:pt x="125" y="845"/>
                  </a:cubicBezTo>
                  <a:cubicBezTo>
                    <a:pt x="150" y="780"/>
                    <a:pt x="167" y="705"/>
                    <a:pt x="175" y="640"/>
                  </a:cubicBezTo>
                  <a:cubicBezTo>
                    <a:pt x="199" y="500"/>
                    <a:pt x="191" y="361"/>
                    <a:pt x="158" y="229"/>
                  </a:cubicBezTo>
                  <a:cubicBezTo>
                    <a:pt x="134" y="147"/>
                    <a:pt x="100" y="80"/>
                    <a:pt x="68" y="7"/>
                  </a:cubicBezTo>
                  <a:cubicBezTo>
                    <a:pt x="59" y="-10"/>
                    <a:pt x="26" y="7"/>
                    <a:pt x="3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8"/>
            <p:cNvSpPr/>
            <p:nvPr/>
          </p:nvSpPr>
          <p:spPr>
            <a:xfrm>
              <a:off x="7050241" y="2893984"/>
              <a:ext cx="802161" cy="31769"/>
            </a:xfrm>
            <a:custGeom>
              <a:rect b="b" l="l" r="r" t="t"/>
              <a:pathLst>
                <a:path extrusionOk="0" h="108" w="2727">
                  <a:moveTo>
                    <a:pt x="3" y="17"/>
                  </a:moveTo>
                  <a:lnTo>
                    <a:pt x="3" y="17"/>
                  </a:lnTo>
                  <a:cubicBezTo>
                    <a:pt x="28" y="25"/>
                    <a:pt x="44" y="25"/>
                    <a:pt x="61" y="33"/>
                  </a:cubicBezTo>
                  <a:cubicBezTo>
                    <a:pt x="86" y="33"/>
                    <a:pt x="110" y="33"/>
                    <a:pt x="134" y="33"/>
                  </a:cubicBezTo>
                  <a:cubicBezTo>
                    <a:pt x="175" y="41"/>
                    <a:pt x="217" y="41"/>
                    <a:pt x="258" y="50"/>
                  </a:cubicBezTo>
                  <a:cubicBezTo>
                    <a:pt x="348" y="50"/>
                    <a:pt x="439" y="58"/>
                    <a:pt x="529" y="58"/>
                  </a:cubicBezTo>
                  <a:cubicBezTo>
                    <a:pt x="702" y="67"/>
                    <a:pt x="875" y="74"/>
                    <a:pt x="1055" y="67"/>
                  </a:cubicBezTo>
                  <a:cubicBezTo>
                    <a:pt x="1228" y="67"/>
                    <a:pt x="1409" y="67"/>
                    <a:pt x="1582" y="58"/>
                  </a:cubicBezTo>
                  <a:cubicBezTo>
                    <a:pt x="1763" y="58"/>
                    <a:pt x="1936" y="58"/>
                    <a:pt x="2116" y="67"/>
                  </a:cubicBezTo>
                  <a:cubicBezTo>
                    <a:pt x="2314" y="74"/>
                    <a:pt x="2511" y="91"/>
                    <a:pt x="2708" y="108"/>
                  </a:cubicBezTo>
                  <a:cubicBezTo>
                    <a:pt x="2733" y="108"/>
                    <a:pt x="2733" y="74"/>
                    <a:pt x="2708" y="67"/>
                  </a:cubicBezTo>
                  <a:cubicBezTo>
                    <a:pt x="2355" y="41"/>
                    <a:pt x="2001" y="25"/>
                    <a:pt x="1647" y="25"/>
                  </a:cubicBezTo>
                  <a:cubicBezTo>
                    <a:pt x="1475" y="25"/>
                    <a:pt x="1294" y="33"/>
                    <a:pt x="1121" y="33"/>
                  </a:cubicBezTo>
                  <a:cubicBezTo>
                    <a:pt x="940" y="33"/>
                    <a:pt x="767" y="33"/>
                    <a:pt x="595" y="33"/>
                  </a:cubicBezTo>
                  <a:cubicBezTo>
                    <a:pt x="497" y="25"/>
                    <a:pt x="398" y="25"/>
                    <a:pt x="299" y="17"/>
                  </a:cubicBezTo>
                  <a:cubicBezTo>
                    <a:pt x="250" y="9"/>
                    <a:pt x="201" y="9"/>
                    <a:pt x="151" y="9"/>
                  </a:cubicBezTo>
                  <a:cubicBezTo>
                    <a:pt x="127" y="0"/>
                    <a:pt x="102" y="0"/>
                    <a:pt x="77" y="0"/>
                  </a:cubicBezTo>
                  <a:cubicBezTo>
                    <a:pt x="61" y="0"/>
                    <a:pt x="52" y="0"/>
                    <a:pt x="44" y="0"/>
                  </a:cubicBezTo>
                  <a:cubicBezTo>
                    <a:pt x="28" y="0"/>
                    <a:pt x="20" y="0"/>
                    <a:pt x="3" y="0"/>
                  </a:cubicBezTo>
                  <a:cubicBezTo>
                    <a:pt x="-5" y="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8"/>
            <p:cNvSpPr/>
            <p:nvPr/>
          </p:nvSpPr>
          <p:spPr>
            <a:xfrm>
              <a:off x="7727388" y="2913692"/>
              <a:ext cx="170316" cy="291802"/>
            </a:xfrm>
            <a:custGeom>
              <a:rect b="b" l="l" r="r" t="t"/>
              <a:pathLst>
                <a:path extrusionOk="0" h="992" w="579">
                  <a:moveTo>
                    <a:pt x="3" y="986"/>
                  </a:moveTo>
                  <a:lnTo>
                    <a:pt x="3" y="986"/>
                  </a:lnTo>
                  <a:cubicBezTo>
                    <a:pt x="36" y="994"/>
                    <a:pt x="77" y="994"/>
                    <a:pt x="110" y="986"/>
                  </a:cubicBezTo>
                  <a:cubicBezTo>
                    <a:pt x="151" y="986"/>
                    <a:pt x="184" y="986"/>
                    <a:pt x="225" y="986"/>
                  </a:cubicBezTo>
                  <a:cubicBezTo>
                    <a:pt x="299" y="977"/>
                    <a:pt x="373" y="970"/>
                    <a:pt x="447" y="961"/>
                  </a:cubicBezTo>
                  <a:cubicBezTo>
                    <a:pt x="455" y="961"/>
                    <a:pt x="464" y="961"/>
                    <a:pt x="464" y="953"/>
                  </a:cubicBezTo>
                  <a:cubicBezTo>
                    <a:pt x="513" y="813"/>
                    <a:pt x="546" y="674"/>
                    <a:pt x="562" y="525"/>
                  </a:cubicBezTo>
                  <a:cubicBezTo>
                    <a:pt x="570" y="460"/>
                    <a:pt x="579" y="386"/>
                    <a:pt x="579" y="320"/>
                  </a:cubicBezTo>
                  <a:cubicBezTo>
                    <a:pt x="579" y="254"/>
                    <a:pt x="579" y="188"/>
                    <a:pt x="554" y="123"/>
                  </a:cubicBezTo>
                  <a:cubicBezTo>
                    <a:pt x="537" y="98"/>
                    <a:pt x="521" y="73"/>
                    <a:pt x="505" y="49"/>
                  </a:cubicBezTo>
                  <a:cubicBezTo>
                    <a:pt x="488" y="24"/>
                    <a:pt x="455" y="0"/>
                    <a:pt x="431" y="0"/>
                  </a:cubicBezTo>
                  <a:cubicBezTo>
                    <a:pt x="414" y="0"/>
                    <a:pt x="406" y="15"/>
                    <a:pt x="414" y="24"/>
                  </a:cubicBezTo>
                  <a:cubicBezTo>
                    <a:pt x="431" y="41"/>
                    <a:pt x="455" y="56"/>
                    <a:pt x="480" y="73"/>
                  </a:cubicBezTo>
                  <a:cubicBezTo>
                    <a:pt x="496" y="98"/>
                    <a:pt x="505" y="114"/>
                    <a:pt x="521" y="139"/>
                  </a:cubicBezTo>
                  <a:cubicBezTo>
                    <a:pt x="537" y="197"/>
                    <a:pt x="546" y="262"/>
                    <a:pt x="546" y="328"/>
                  </a:cubicBezTo>
                  <a:cubicBezTo>
                    <a:pt x="537" y="460"/>
                    <a:pt x="521" y="591"/>
                    <a:pt x="496" y="723"/>
                  </a:cubicBezTo>
                  <a:cubicBezTo>
                    <a:pt x="480" y="797"/>
                    <a:pt x="455" y="871"/>
                    <a:pt x="431" y="944"/>
                  </a:cubicBezTo>
                  <a:cubicBezTo>
                    <a:pt x="439" y="936"/>
                    <a:pt x="447" y="936"/>
                    <a:pt x="447" y="929"/>
                  </a:cubicBezTo>
                  <a:cubicBezTo>
                    <a:pt x="373" y="936"/>
                    <a:pt x="299" y="944"/>
                    <a:pt x="217" y="953"/>
                  </a:cubicBezTo>
                  <a:cubicBezTo>
                    <a:pt x="184" y="953"/>
                    <a:pt x="143" y="953"/>
                    <a:pt x="110" y="961"/>
                  </a:cubicBezTo>
                  <a:cubicBezTo>
                    <a:pt x="77" y="961"/>
                    <a:pt x="36" y="961"/>
                    <a:pt x="3" y="970"/>
                  </a:cubicBezTo>
                  <a:cubicBezTo>
                    <a:pt x="-5" y="977"/>
                    <a:pt x="3" y="986"/>
                    <a:pt x="3" y="9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8"/>
            <p:cNvSpPr/>
            <p:nvPr/>
          </p:nvSpPr>
          <p:spPr>
            <a:xfrm>
              <a:off x="6181599" y="2895455"/>
              <a:ext cx="865404" cy="22650"/>
            </a:xfrm>
            <a:custGeom>
              <a:rect b="b" l="l" r="r" t="t"/>
              <a:pathLst>
                <a:path extrusionOk="0" h="77" w="2942">
                  <a:moveTo>
                    <a:pt x="6" y="69"/>
                  </a:moveTo>
                  <a:lnTo>
                    <a:pt x="6" y="69"/>
                  </a:lnTo>
                  <a:cubicBezTo>
                    <a:pt x="55" y="77"/>
                    <a:pt x="104" y="77"/>
                    <a:pt x="145" y="77"/>
                  </a:cubicBezTo>
                  <a:cubicBezTo>
                    <a:pt x="195" y="77"/>
                    <a:pt x="244" y="77"/>
                    <a:pt x="294" y="77"/>
                  </a:cubicBezTo>
                  <a:cubicBezTo>
                    <a:pt x="384" y="77"/>
                    <a:pt x="482" y="77"/>
                    <a:pt x="573" y="69"/>
                  </a:cubicBezTo>
                  <a:cubicBezTo>
                    <a:pt x="762" y="69"/>
                    <a:pt x="959" y="69"/>
                    <a:pt x="1148" y="62"/>
                  </a:cubicBezTo>
                  <a:cubicBezTo>
                    <a:pt x="1527" y="53"/>
                    <a:pt x="1905" y="53"/>
                    <a:pt x="2282" y="45"/>
                  </a:cubicBezTo>
                  <a:cubicBezTo>
                    <a:pt x="2389" y="45"/>
                    <a:pt x="2496" y="36"/>
                    <a:pt x="2603" y="36"/>
                  </a:cubicBezTo>
                  <a:cubicBezTo>
                    <a:pt x="2709" y="36"/>
                    <a:pt x="2817" y="36"/>
                    <a:pt x="2923" y="28"/>
                  </a:cubicBezTo>
                  <a:cubicBezTo>
                    <a:pt x="2948" y="28"/>
                    <a:pt x="2948" y="4"/>
                    <a:pt x="2923" y="4"/>
                  </a:cubicBezTo>
                  <a:cubicBezTo>
                    <a:pt x="2833" y="-5"/>
                    <a:pt x="2734" y="4"/>
                    <a:pt x="2635" y="4"/>
                  </a:cubicBezTo>
                  <a:cubicBezTo>
                    <a:pt x="2545" y="4"/>
                    <a:pt x="2447" y="12"/>
                    <a:pt x="2356" y="12"/>
                  </a:cubicBezTo>
                  <a:cubicBezTo>
                    <a:pt x="2167" y="12"/>
                    <a:pt x="1979" y="20"/>
                    <a:pt x="1790" y="20"/>
                  </a:cubicBezTo>
                  <a:cubicBezTo>
                    <a:pt x="1403" y="28"/>
                    <a:pt x="1025" y="36"/>
                    <a:pt x="647" y="45"/>
                  </a:cubicBezTo>
                  <a:cubicBezTo>
                    <a:pt x="433" y="45"/>
                    <a:pt x="220" y="45"/>
                    <a:pt x="6" y="62"/>
                  </a:cubicBezTo>
                  <a:cubicBezTo>
                    <a:pt x="-2" y="62"/>
                    <a:pt x="-2" y="69"/>
                    <a:pt x="6" y="6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48"/>
            <p:cNvSpPr/>
            <p:nvPr/>
          </p:nvSpPr>
          <p:spPr>
            <a:xfrm>
              <a:off x="6181010" y="2914281"/>
              <a:ext cx="841872" cy="42652"/>
            </a:xfrm>
            <a:custGeom>
              <a:rect b="b" l="l" r="r" t="t"/>
              <a:pathLst>
                <a:path extrusionOk="0" h="145" w="2862">
                  <a:moveTo>
                    <a:pt x="8" y="5"/>
                  </a:moveTo>
                  <a:lnTo>
                    <a:pt x="8" y="5"/>
                  </a:lnTo>
                  <a:cubicBezTo>
                    <a:pt x="8" y="39"/>
                    <a:pt x="8" y="71"/>
                    <a:pt x="0" y="96"/>
                  </a:cubicBezTo>
                  <a:cubicBezTo>
                    <a:pt x="0" y="104"/>
                    <a:pt x="8" y="112"/>
                    <a:pt x="16" y="121"/>
                  </a:cubicBezTo>
                  <a:cubicBezTo>
                    <a:pt x="197" y="137"/>
                    <a:pt x="378" y="145"/>
                    <a:pt x="559" y="145"/>
                  </a:cubicBezTo>
                  <a:cubicBezTo>
                    <a:pt x="748" y="145"/>
                    <a:pt x="929" y="145"/>
                    <a:pt x="1109" y="129"/>
                  </a:cubicBezTo>
                  <a:cubicBezTo>
                    <a:pt x="1298" y="112"/>
                    <a:pt x="1480" y="104"/>
                    <a:pt x="1668" y="96"/>
                  </a:cubicBezTo>
                  <a:cubicBezTo>
                    <a:pt x="1849" y="88"/>
                    <a:pt x="2038" y="88"/>
                    <a:pt x="2218" y="88"/>
                  </a:cubicBezTo>
                  <a:cubicBezTo>
                    <a:pt x="2432" y="88"/>
                    <a:pt x="2637" y="96"/>
                    <a:pt x="2843" y="104"/>
                  </a:cubicBezTo>
                  <a:cubicBezTo>
                    <a:pt x="2868" y="112"/>
                    <a:pt x="2868" y="80"/>
                    <a:pt x="2843" y="71"/>
                  </a:cubicBezTo>
                  <a:cubicBezTo>
                    <a:pt x="2482" y="47"/>
                    <a:pt x="2112" y="47"/>
                    <a:pt x="1742" y="54"/>
                  </a:cubicBezTo>
                  <a:cubicBezTo>
                    <a:pt x="1372" y="71"/>
                    <a:pt x="1011" y="112"/>
                    <a:pt x="641" y="112"/>
                  </a:cubicBezTo>
                  <a:cubicBezTo>
                    <a:pt x="534" y="112"/>
                    <a:pt x="435" y="112"/>
                    <a:pt x="328" y="104"/>
                  </a:cubicBezTo>
                  <a:cubicBezTo>
                    <a:pt x="222" y="104"/>
                    <a:pt x="123" y="96"/>
                    <a:pt x="16" y="88"/>
                  </a:cubicBezTo>
                  <a:cubicBezTo>
                    <a:pt x="24" y="96"/>
                    <a:pt x="32" y="96"/>
                    <a:pt x="32" y="104"/>
                  </a:cubicBezTo>
                  <a:cubicBezTo>
                    <a:pt x="41" y="63"/>
                    <a:pt x="32" y="30"/>
                    <a:pt x="24" y="5"/>
                  </a:cubicBezTo>
                  <a:cubicBezTo>
                    <a:pt x="16" y="-2"/>
                    <a:pt x="8" y="-2"/>
                    <a:pt x="8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8"/>
            <p:cNvSpPr/>
            <p:nvPr/>
          </p:nvSpPr>
          <p:spPr>
            <a:xfrm>
              <a:off x="7000529" y="2940166"/>
              <a:ext cx="43829" cy="224440"/>
            </a:xfrm>
            <a:custGeom>
              <a:rect b="b" l="l" r="r" t="t"/>
              <a:pathLst>
                <a:path extrusionOk="0" h="763" w="149">
                  <a:moveTo>
                    <a:pt x="57" y="8"/>
                  </a:moveTo>
                  <a:lnTo>
                    <a:pt x="57" y="8"/>
                  </a:lnTo>
                  <a:cubicBezTo>
                    <a:pt x="65" y="16"/>
                    <a:pt x="65" y="33"/>
                    <a:pt x="74" y="49"/>
                  </a:cubicBezTo>
                  <a:cubicBezTo>
                    <a:pt x="74" y="57"/>
                    <a:pt x="82" y="74"/>
                    <a:pt x="90" y="90"/>
                  </a:cubicBezTo>
                  <a:cubicBezTo>
                    <a:pt x="98" y="115"/>
                    <a:pt x="106" y="148"/>
                    <a:pt x="106" y="172"/>
                  </a:cubicBezTo>
                  <a:cubicBezTo>
                    <a:pt x="115" y="238"/>
                    <a:pt x="106" y="296"/>
                    <a:pt x="98" y="361"/>
                  </a:cubicBezTo>
                  <a:cubicBezTo>
                    <a:pt x="82" y="427"/>
                    <a:pt x="74" y="493"/>
                    <a:pt x="65" y="558"/>
                  </a:cubicBezTo>
                  <a:cubicBezTo>
                    <a:pt x="57" y="616"/>
                    <a:pt x="49" y="682"/>
                    <a:pt x="7" y="731"/>
                  </a:cubicBezTo>
                  <a:cubicBezTo>
                    <a:pt x="16" y="731"/>
                    <a:pt x="33" y="740"/>
                    <a:pt x="41" y="740"/>
                  </a:cubicBezTo>
                  <a:cubicBezTo>
                    <a:pt x="41" y="731"/>
                    <a:pt x="41" y="731"/>
                    <a:pt x="41" y="715"/>
                  </a:cubicBezTo>
                  <a:cubicBezTo>
                    <a:pt x="33" y="707"/>
                    <a:pt x="24" y="707"/>
                    <a:pt x="16" y="715"/>
                  </a:cubicBezTo>
                  <a:cubicBezTo>
                    <a:pt x="7" y="723"/>
                    <a:pt x="7" y="731"/>
                    <a:pt x="0" y="740"/>
                  </a:cubicBezTo>
                  <a:cubicBezTo>
                    <a:pt x="0" y="756"/>
                    <a:pt x="24" y="772"/>
                    <a:pt x="33" y="756"/>
                  </a:cubicBezTo>
                  <a:cubicBezTo>
                    <a:pt x="74" y="707"/>
                    <a:pt x="90" y="641"/>
                    <a:pt x="98" y="584"/>
                  </a:cubicBezTo>
                  <a:cubicBezTo>
                    <a:pt x="115" y="509"/>
                    <a:pt x="123" y="435"/>
                    <a:pt x="131" y="361"/>
                  </a:cubicBezTo>
                  <a:cubicBezTo>
                    <a:pt x="147" y="296"/>
                    <a:pt x="156" y="230"/>
                    <a:pt x="139" y="164"/>
                  </a:cubicBezTo>
                  <a:cubicBezTo>
                    <a:pt x="139" y="131"/>
                    <a:pt x="131" y="107"/>
                    <a:pt x="115" y="74"/>
                  </a:cubicBezTo>
                  <a:cubicBezTo>
                    <a:pt x="106" y="41"/>
                    <a:pt x="90" y="24"/>
                    <a:pt x="65" y="0"/>
                  </a:cubicBezTo>
                  <a:lnTo>
                    <a:pt x="57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8"/>
            <p:cNvSpPr/>
            <p:nvPr/>
          </p:nvSpPr>
          <p:spPr>
            <a:xfrm>
              <a:off x="6181010" y="3155194"/>
              <a:ext cx="9413" cy="46476"/>
            </a:xfrm>
            <a:custGeom>
              <a:rect b="b" l="l" r="r" t="t"/>
              <a:pathLst>
                <a:path extrusionOk="0" h="158" w="32">
                  <a:moveTo>
                    <a:pt x="8" y="0"/>
                  </a:moveTo>
                  <a:lnTo>
                    <a:pt x="8" y="0"/>
                  </a:lnTo>
                  <a:cubicBezTo>
                    <a:pt x="8" y="9"/>
                    <a:pt x="8" y="17"/>
                    <a:pt x="0" y="25"/>
                  </a:cubicBezTo>
                  <a:cubicBezTo>
                    <a:pt x="0" y="25"/>
                    <a:pt x="0" y="33"/>
                    <a:pt x="0" y="41"/>
                  </a:cubicBezTo>
                  <a:cubicBezTo>
                    <a:pt x="0" y="50"/>
                    <a:pt x="0" y="66"/>
                    <a:pt x="0" y="74"/>
                  </a:cubicBezTo>
                  <a:cubicBezTo>
                    <a:pt x="0" y="91"/>
                    <a:pt x="0" y="99"/>
                    <a:pt x="0" y="115"/>
                  </a:cubicBezTo>
                  <a:cubicBezTo>
                    <a:pt x="0" y="115"/>
                    <a:pt x="0" y="123"/>
                    <a:pt x="0" y="132"/>
                  </a:cubicBezTo>
                  <a:cubicBezTo>
                    <a:pt x="0" y="140"/>
                    <a:pt x="0" y="140"/>
                    <a:pt x="0" y="140"/>
                  </a:cubicBezTo>
                  <a:lnTo>
                    <a:pt x="0" y="149"/>
                  </a:lnTo>
                  <a:cubicBezTo>
                    <a:pt x="8" y="165"/>
                    <a:pt x="24" y="156"/>
                    <a:pt x="32" y="149"/>
                  </a:cubicBezTo>
                  <a:cubicBezTo>
                    <a:pt x="32" y="132"/>
                    <a:pt x="32" y="123"/>
                    <a:pt x="32" y="108"/>
                  </a:cubicBezTo>
                  <a:cubicBezTo>
                    <a:pt x="32" y="99"/>
                    <a:pt x="24" y="82"/>
                    <a:pt x="24" y="74"/>
                  </a:cubicBezTo>
                  <a:cubicBezTo>
                    <a:pt x="24" y="58"/>
                    <a:pt x="24" y="50"/>
                    <a:pt x="16" y="41"/>
                  </a:cubicBezTo>
                  <a:cubicBezTo>
                    <a:pt x="16" y="33"/>
                    <a:pt x="16" y="25"/>
                    <a:pt x="16" y="2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8" y="9"/>
                    <a:pt x="8" y="9"/>
                    <a:pt x="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8"/>
            <p:cNvSpPr/>
            <p:nvPr/>
          </p:nvSpPr>
          <p:spPr>
            <a:xfrm>
              <a:off x="6178951" y="3140781"/>
              <a:ext cx="837165" cy="19414"/>
            </a:xfrm>
            <a:custGeom>
              <a:rect b="b" l="l" r="r" t="t"/>
              <a:pathLst>
                <a:path extrusionOk="0" h="66" w="2846">
                  <a:moveTo>
                    <a:pt x="7" y="58"/>
                  </a:moveTo>
                  <a:lnTo>
                    <a:pt x="7" y="58"/>
                  </a:lnTo>
                  <a:cubicBezTo>
                    <a:pt x="97" y="66"/>
                    <a:pt x="188" y="58"/>
                    <a:pt x="286" y="58"/>
                  </a:cubicBezTo>
                  <a:cubicBezTo>
                    <a:pt x="376" y="58"/>
                    <a:pt x="467" y="49"/>
                    <a:pt x="558" y="49"/>
                  </a:cubicBezTo>
                  <a:cubicBezTo>
                    <a:pt x="746" y="49"/>
                    <a:pt x="927" y="41"/>
                    <a:pt x="1109" y="41"/>
                  </a:cubicBezTo>
                  <a:cubicBezTo>
                    <a:pt x="1478" y="33"/>
                    <a:pt x="1848" y="33"/>
                    <a:pt x="2217" y="41"/>
                  </a:cubicBezTo>
                  <a:cubicBezTo>
                    <a:pt x="2422" y="41"/>
                    <a:pt x="2628" y="49"/>
                    <a:pt x="2834" y="66"/>
                  </a:cubicBezTo>
                  <a:cubicBezTo>
                    <a:pt x="2850" y="66"/>
                    <a:pt x="2850" y="33"/>
                    <a:pt x="2834" y="33"/>
                  </a:cubicBezTo>
                  <a:cubicBezTo>
                    <a:pt x="2463" y="8"/>
                    <a:pt x="2102" y="0"/>
                    <a:pt x="1733" y="0"/>
                  </a:cubicBezTo>
                  <a:cubicBezTo>
                    <a:pt x="1363" y="0"/>
                    <a:pt x="993" y="8"/>
                    <a:pt x="623" y="25"/>
                  </a:cubicBezTo>
                  <a:cubicBezTo>
                    <a:pt x="525" y="25"/>
                    <a:pt x="418" y="25"/>
                    <a:pt x="319" y="33"/>
                  </a:cubicBezTo>
                  <a:cubicBezTo>
                    <a:pt x="212" y="33"/>
                    <a:pt x="113" y="33"/>
                    <a:pt x="7" y="49"/>
                  </a:cubicBezTo>
                  <a:cubicBezTo>
                    <a:pt x="-2" y="49"/>
                    <a:pt x="-2" y="58"/>
                    <a:pt x="7" y="5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8"/>
            <p:cNvSpPr/>
            <p:nvPr/>
          </p:nvSpPr>
          <p:spPr>
            <a:xfrm>
              <a:off x="6209838" y="2949873"/>
              <a:ext cx="52360" cy="207968"/>
            </a:xfrm>
            <a:custGeom>
              <a:rect b="b" l="l" r="r" t="t"/>
              <a:pathLst>
                <a:path extrusionOk="0" h="707" w="178">
                  <a:moveTo>
                    <a:pt x="74" y="0"/>
                  </a:moveTo>
                  <a:lnTo>
                    <a:pt x="74" y="0"/>
                  </a:lnTo>
                  <a:cubicBezTo>
                    <a:pt x="90" y="24"/>
                    <a:pt x="99" y="49"/>
                    <a:pt x="107" y="74"/>
                  </a:cubicBezTo>
                  <a:cubicBezTo>
                    <a:pt x="124" y="98"/>
                    <a:pt x="131" y="123"/>
                    <a:pt x="140" y="156"/>
                  </a:cubicBezTo>
                  <a:cubicBezTo>
                    <a:pt x="148" y="214"/>
                    <a:pt x="148" y="279"/>
                    <a:pt x="140" y="345"/>
                  </a:cubicBezTo>
                  <a:cubicBezTo>
                    <a:pt x="131" y="402"/>
                    <a:pt x="116" y="460"/>
                    <a:pt x="99" y="517"/>
                  </a:cubicBezTo>
                  <a:cubicBezTo>
                    <a:pt x="83" y="551"/>
                    <a:pt x="74" y="575"/>
                    <a:pt x="58" y="600"/>
                  </a:cubicBezTo>
                  <a:cubicBezTo>
                    <a:pt x="49" y="616"/>
                    <a:pt x="49" y="624"/>
                    <a:pt x="41" y="641"/>
                  </a:cubicBezTo>
                  <a:cubicBezTo>
                    <a:pt x="33" y="649"/>
                    <a:pt x="33" y="657"/>
                    <a:pt x="25" y="657"/>
                  </a:cubicBezTo>
                  <a:cubicBezTo>
                    <a:pt x="25" y="666"/>
                    <a:pt x="17" y="674"/>
                    <a:pt x="17" y="674"/>
                  </a:cubicBezTo>
                  <a:cubicBezTo>
                    <a:pt x="8" y="674"/>
                    <a:pt x="0" y="682"/>
                    <a:pt x="0" y="690"/>
                  </a:cubicBezTo>
                  <a:cubicBezTo>
                    <a:pt x="8" y="698"/>
                    <a:pt x="8" y="707"/>
                    <a:pt x="25" y="707"/>
                  </a:cubicBezTo>
                  <a:cubicBezTo>
                    <a:pt x="41" y="707"/>
                    <a:pt x="49" y="698"/>
                    <a:pt x="58" y="682"/>
                  </a:cubicBezTo>
                  <a:cubicBezTo>
                    <a:pt x="74" y="657"/>
                    <a:pt x="90" y="624"/>
                    <a:pt x="107" y="592"/>
                  </a:cubicBezTo>
                  <a:cubicBezTo>
                    <a:pt x="140" y="517"/>
                    <a:pt x="157" y="452"/>
                    <a:pt x="172" y="378"/>
                  </a:cubicBezTo>
                  <a:cubicBezTo>
                    <a:pt x="181" y="304"/>
                    <a:pt x="181" y="229"/>
                    <a:pt x="172" y="156"/>
                  </a:cubicBezTo>
                  <a:cubicBezTo>
                    <a:pt x="165" y="123"/>
                    <a:pt x="157" y="90"/>
                    <a:pt x="140" y="57"/>
                  </a:cubicBezTo>
                  <a:cubicBezTo>
                    <a:pt x="124" y="24"/>
                    <a:pt x="116" y="0"/>
                    <a:pt x="83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8"/>
            <p:cNvSpPr/>
            <p:nvPr/>
          </p:nvSpPr>
          <p:spPr>
            <a:xfrm>
              <a:off x="6246313" y="3089303"/>
              <a:ext cx="113544" cy="12649"/>
            </a:xfrm>
            <a:custGeom>
              <a:rect b="b" l="l" r="r" t="t"/>
              <a:pathLst>
                <a:path extrusionOk="0" h="43" w="386">
                  <a:moveTo>
                    <a:pt x="386" y="10"/>
                  </a:moveTo>
                  <a:lnTo>
                    <a:pt x="386" y="10"/>
                  </a:lnTo>
                  <a:cubicBezTo>
                    <a:pt x="329" y="2"/>
                    <a:pt x="271" y="10"/>
                    <a:pt x="213" y="10"/>
                  </a:cubicBezTo>
                  <a:cubicBezTo>
                    <a:pt x="180" y="10"/>
                    <a:pt x="147" y="10"/>
                    <a:pt x="115" y="10"/>
                  </a:cubicBezTo>
                  <a:cubicBezTo>
                    <a:pt x="106" y="10"/>
                    <a:pt x="90" y="10"/>
                    <a:pt x="74" y="10"/>
                  </a:cubicBezTo>
                  <a:cubicBezTo>
                    <a:pt x="65" y="10"/>
                    <a:pt x="57" y="10"/>
                    <a:pt x="57" y="10"/>
                  </a:cubicBezTo>
                  <a:cubicBezTo>
                    <a:pt x="48" y="10"/>
                    <a:pt x="41" y="10"/>
                    <a:pt x="41" y="2"/>
                  </a:cubicBezTo>
                  <a:cubicBezTo>
                    <a:pt x="33" y="2"/>
                    <a:pt x="24" y="2"/>
                    <a:pt x="33" y="10"/>
                  </a:cubicBezTo>
                  <a:cubicBezTo>
                    <a:pt x="33" y="19"/>
                    <a:pt x="33" y="19"/>
                    <a:pt x="33" y="27"/>
                  </a:cubicBezTo>
                  <a:lnTo>
                    <a:pt x="33" y="27"/>
                  </a:lnTo>
                  <a:cubicBezTo>
                    <a:pt x="24" y="27"/>
                    <a:pt x="24" y="27"/>
                    <a:pt x="16" y="27"/>
                  </a:cubicBezTo>
                  <a:lnTo>
                    <a:pt x="24" y="27"/>
                  </a:lnTo>
                  <a:cubicBezTo>
                    <a:pt x="33" y="27"/>
                    <a:pt x="33" y="19"/>
                    <a:pt x="33" y="19"/>
                  </a:cubicBezTo>
                  <a:lnTo>
                    <a:pt x="33" y="19"/>
                  </a:lnTo>
                  <a:cubicBezTo>
                    <a:pt x="33" y="10"/>
                    <a:pt x="33" y="2"/>
                    <a:pt x="24" y="2"/>
                  </a:cubicBezTo>
                  <a:lnTo>
                    <a:pt x="24" y="2"/>
                  </a:lnTo>
                  <a:cubicBezTo>
                    <a:pt x="16" y="-6"/>
                    <a:pt x="0" y="10"/>
                    <a:pt x="0" y="19"/>
                  </a:cubicBezTo>
                  <a:lnTo>
                    <a:pt x="0" y="19"/>
                  </a:lnTo>
                  <a:cubicBezTo>
                    <a:pt x="0" y="27"/>
                    <a:pt x="7" y="36"/>
                    <a:pt x="7" y="36"/>
                  </a:cubicBezTo>
                  <a:cubicBezTo>
                    <a:pt x="24" y="43"/>
                    <a:pt x="33" y="36"/>
                    <a:pt x="48" y="43"/>
                  </a:cubicBezTo>
                  <a:cubicBezTo>
                    <a:pt x="65" y="43"/>
                    <a:pt x="82" y="43"/>
                    <a:pt x="98" y="43"/>
                  </a:cubicBezTo>
                  <a:cubicBezTo>
                    <a:pt x="131" y="43"/>
                    <a:pt x="164" y="43"/>
                    <a:pt x="189" y="43"/>
                  </a:cubicBezTo>
                  <a:cubicBezTo>
                    <a:pt x="221" y="36"/>
                    <a:pt x="254" y="36"/>
                    <a:pt x="288" y="27"/>
                  </a:cubicBezTo>
                  <a:cubicBezTo>
                    <a:pt x="320" y="19"/>
                    <a:pt x="353" y="10"/>
                    <a:pt x="386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8"/>
            <p:cNvSpPr/>
            <p:nvPr/>
          </p:nvSpPr>
          <p:spPr>
            <a:xfrm>
              <a:off x="6565472" y="2986055"/>
              <a:ext cx="217381" cy="13237"/>
            </a:xfrm>
            <a:custGeom>
              <a:rect b="b" l="l" r="r" t="t"/>
              <a:pathLst>
                <a:path extrusionOk="0" h="45" w="739">
                  <a:moveTo>
                    <a:pt x="739" y="0"/>
                  </a:moveTo>
                  <a:lnTo>
                    <a:pt x="739" y="0"/>
                  </a:lnTo>
                  <a:cubicBezTo>
                    <a:pt x="616" y="0"/>
                    <a:pt x="493" y="0"/>
                    <a:pt x="370" y="8"/>
                  </a:cubicBezTo>
                  <a:cubicBezTo>
                    <a:pt x="304" y="8"/>
                    <a:pt x="246" y="8"/>
                    <a:pt x="180" y="8"/>
                  </a:cubicBezTo>
                  <a:cubicBezTo>
                    <a:pt x="147" y="8"/>
                    <a:pt x="123" y="8"/>
                    <a:pt x="91" y="8"/>
                  </a:cubicBezTo>
                  <a:cubicBezTo>
                    <a:pt x="65" y="8"/>
                    <a:pt x="24" y="8"/>
                    <a:pt x="0" y="24"/>
                  </a:cubicBezTo>
                  <a:cubicBezTo>
                    <a:pt x="0" y="24"/>
                    <a:pt x="0" y="33"/>
                    <a:pt x="0" y="41"/>
                  </a:cubicBezTo>
                  <a:cubicBezTo>
                    <a:pt x="24" y="50"/>
                    <a:pt x="57" y="41"/>
                    <a:pt x="82" y="41"/>
                  </a:cubicBezTo>
                  <a:cubicBezTo>
                    <a:pt x="115" y="41"/>
                    <a:pt x="147" y="41"/>
                    <a:pt x="180" y="41"/>
                  </a:cubicBezTo>
                  <a:cubicBezTo>
                    <a:pt x="238" y="33"/>
                    <a:pt x="304" y="33"/>
                    <a:pt x="370" y="24"/>
                  </a:cubicBezTo>
                  <a:cubicBezTo>
                    <a:pt x="493" y="16"/>
                    <a:pt x="616" y="16"/>
                    <a:pt x="73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8"/>
            <p:cNvSpPr/>
            <p:nvPr/>
          </p:nvSpPr>
          <p:spPr>
            <a:xfrm>
              <a:off x="6623421" y="2991349"/>
              <a:ext cx="14414" cy="105896"/>
            </a:xfrm>
            <a:custGeom>
              <a:rect b="b" l="l" r="r" t="t"/>
              <a:pathLst>
                <a:path extrusionOk="0" h="360" w="49">
                  <a:moveTo>
                    <a:pt x="25" y="360"/>
                  </a:moveTo>
                  <a:lnTo>
                    <a:pt x="25" y="360"/>
                  </a:lnTo>
                  <a:cubicBezTo>
                    <a:pt x="33" y="343"/>
                    <a:pt x="41" y="335"/>
                    <a:pt x="49" y="319"/>
                  </a:cubicBezTo>
                  <a:cubicBezTo>
                    <a:pt x="49" y="311"/>
                    <a:pt x="49" y="294"/>
                    <a:pt x="49" y="278"/>
                  </a:cubicBezTo>
                  <a:cubicBezTo>
                    <a:pt x="41" y="245"/>
                    <a:pt x="41" y="220"/>
                    <a:pt x="41" y="187"/>
                  </a:cubicBezTo>
                  <a:cubicBezTo>
                    <a:pt x="33" y="155"/>
                    <a:pt x="41" y="130"/>
                    <a:pt x="41" y="97"/>
                  </a:cubicBezTo>
                  <a:cubicBezTo>
                    <a:pt x="41" y="80"/>
                    <a:pt x="41" y="64"/>
                    <a:pt x="41" y="47"/>
                  </a:cubicBezTo>
                  <a:cubicBezTo>
                    <a:pt x="41" y="39"/>
                    <a:pt x="49" y="32"/>
                    <a:pt x="41" y="2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6"/>
                    <a:pt x="33" y="15"/>
                    <a:pt x="41" y="23"/>
                  </a:cubicBezTo>
                  <a:cubicBezTo>
                    <a:pt x="41" y="15"/>
                    <a:pt x="41" y="15"/>
                    <a:pt x="41" y="6"/>
                  </a:cubicBezTo>
                  <a:lnTo>
                    <a:pt x="41" y="6"/>
                  </a:lnTo>
                  <a:cubicBezTo>
                    <a:pt x="33" y="-2"/>
                    <a:pt x="17" y="-2"/>
                    <a:pt x="8" y="6"/>
                  </a:cubicBezTo>
                  <a:lnTo>
                    <a:pt x="8" y="6"/>
                  </a:lnTo>
                  <a:cubicBezTo>
                    <a:pt x="8" y="15"/>
                    <a:pt x="8" y="23"/>
                    <a:pt x="8" y="2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7"/>
                    <a:pt x="8" y="56"/>
                    <a:pt x="8" y="64"/>
                  </a:cubicBezTo>
                  <a:cubicBezTo>
                    <a:pt x="8" y="73"/>
                    <a:pt x="8" y="88"/>
                    <a:pt x="8" y="105"/>
                  </a:cubicBezTo>
                  <a:cubicBezTo>
                    <a:pt x="8" y="130"/>
                    <a:pt x="0" y="163"/>
                    <a:pt x="0" y="187"/>
                  </a:cubicBezTo>
                  <a:cubicBezTo>
                    <a:pt x="0" y="220"/>
                    <a:pt x="8" y="245"/>
                    <a:pt x="8" y="270"/>
                  </a:cubicBezTo>
                  <a:cubicBezTo>
                    <a:pt x="17" y="286"/>
                    <a:pt x="17" y="302"/>
                    <a:pt x="17" y="311"/>
                  </a:cubicBezTo>
                  <a:cubicBezTo>
                    <a:pt x="25" y="327"/>
                    <a:pt x="33" y="343"/>
                    <a:pt x="25" y="3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8"/>
            <p:cNvSpPr/>
            <p:nvPr/>
          </p:nvSpPr>
          <p:spPr>
            <a:xfrm>
              <a:off x="6630775" y="2988996"/>
              <a:ext cx="89717" cy="105896"/>
            </a:xfrm>
            <a:custGeom>
              <a:rect b="b" l="l" r="r" t="t"/>
              <a:pathLst>
                <a:path extrusionOk="0" h="360" w="305">
                  <a:moveTo>
                    <a:pt x="8" y="360"/>
                  </a:moveTo>
                  <a:lnTo>
                    <a:pt x="8" y="360"/>
                  </a:lnTo>
                  <a:cubicBezTo>
                    <a:pt x="33" y="351"/>
                    <a:pt x="57" y="327"/>
                    <a:pt x="74" y="310"/>
                  </a:cubicBezTo>
                  <a:cubicBezTo>
                    <a:pt x="90" y="294"/>
                    <a:pt x="123" y="269"/>
                    <a:pt x="148" y="278"/>
                  </a:cubicBezTo>
                  <a:cubicBezTo>
                    <a:pt x="156" y="286"/>
                    <a:pt x="164" y="294"/>
                    <a:pt x="172" y="302"/>
                  </a:cubicBezTo>
                  <a:cubicBezTo>
                    <a:pt x="189" y="319"/>
                    <a:pt x="197" y="327"/>
                    <a:pt x="206" y="335"/>
                  </a:cubicBezTo>
                  <a:cubicBezTo>
                    <a:pt x="221" y="351"/>
                    <a:pt x="238" y="368"/>
                    <a:pt x="263" y="343"/>
                  </a:cubicBezTo>
                  <a:cubicBezTo>
                    <a:pt x="295" y="310"/>
                    <a:pt x="288" y="253"/>
                    <a:pt x="288" y="204"/>
                  </a:cubicBezTo>
                  <a:cubicBezTo>
                    <a:pt x="288" y="146"/>
                    <a:pt x="295" y="81"/>
                    <a:pt x="304" y="23"/>
                  </a:cubicBezTo>
                  <a:cubicBezTo>
                    <a:pt x="312" y="-2"/>
                    <a:pt x="279" y="-10"/>
                    <a:pt x="271" y="14"/>
                  </a:cubicBezTo>
                  <a:cubicBezTo>
                    <a:pt x="263" y="72"/>
                    <a:pt x="254" y="130"/>
                    <a:pt x="254" y="187"/>
                  </a:cubicBezTo>
                  <a:cubicBezTo>
                    <a:pt x="254" y="220"/>
                    <a:pt x="254" y="245"/>
                    <a:pt x="254" y="269"/>
                  </a:cubicBezTo>
                  <a:cubicBezTo>
                    <a:pt x="247" y="286"/>
                    <a:pt x="247" y="294"/>
                    <a:pt x="247" y="302"/>
                  </a:cubicBezTo>
                  <a:cubicBezTo>
                    <a:pt x="238" y="310"/>
                    <a:pt x="238" y="319"/>
                    <a:pt x="238" y="319"/>
                  </a:cubicBezTo>
                  <a:cubicBezTo>
                    <a:pt x="230" y="327"/>
                    <a:pt x="238" y="327"/>
                    <a:pt x="247" y="319"/>
                  </a:cubicBezTo>
                  <a:cubicBezTo>
                    <a:pt x="247" y="319"/>
                    <a:pt x="238" y="319"/>
                    <a:pt x="238" y="310"/>
                  </a:cubicBezTo>
                  <a:cubicBezTo>
                    <a:pt x="213" y="294"/>
                    <a:pt x="197" y="278"/>
                    <a:pt x="180" y="261"/>
                  </a:cubicBezTo>
                  <a:cubicBezTo>
                    <a:pt x="156" y="245"/>
                    <a:pt x="139" y="237"/>
                    <a:pt x="115" y="245"/>
                  </a:cubicBezTo>
                  <a:cubicBezTo>
                    <a:pt x="90" y="253"/>
                    <a:pt x="74" y="278"/>
                    <a:pt x="57" y="294"/>
                  </a:cubicBezTo>
                  <a:cubicBezTo>
                    <a:pt x="33" y="310"/>
                    <a:pt x="8" y="327"/>
                    <a:pt x="0" y="351"/>
                  </a:cubicBezTo>
                  <a:lnTo>
                    <a:pt x="8" y="36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8"/>
            <p:cNvSpPr/>
            <p:nvPr/>
          </p:nvSpPr>
          <p:spPr>
            <a:xfrm>
              <a:off x="6168950" y="3711443"/>
              <a:ext cx="1569023" cy="53242"/>
            </a:xfrm>
            <a:custGeom>
              <a:rect b="b" l="l" r="r" t="t"/>
              <a:pathLst>
                <a:path extrusionOk="0" h="181" w="5334">
                  <a:moveTo>
                    <a:pt x="0" y="8"/>
                  </a:moveTo>
                  <a:lnTo>
                    <a:pt x="0" y="8"/>
                  </a:lnTo>
                  <a:cubicBezTo>
                    <a:pt x="0" y="41"/>
                    <a:pt x="8" y="66"/>
                    <a:pt x="16" y="82"/>
                  </a:cubicBezTo>
                  <a:lnTo>
                    <a:pt x="24" y="82"/>
                  </a:lnTo>
                  <a:cubicBezTo>
                    <a:pt x="16" y="58"/>
                    <a:pt x="8" y="33"/>
                    <a:pt x="0" y="8"/>
                  </a:cubicBezTo>
                  <a:moveTo>
                    <a:pt x="5326" y="0"/>
                  </a:moveTo>
                  <a:lnTo>
                    <a:pt x="5326" y="0"/>
                  </a:lnTo>
                  <a:cubicBezTo>
                    <a:pt x="5310" y="82"/>
                    <a:pt x="5301" y="156"/>
                    <a:pt x="5293" y="181"/>
                  </a:cubicBezTo>
                  <a:lnTo>
                    <a:pt x="5301" y="181"/>
                  </a:lnTo>
                  <a:cubicBezTo>
                    <a:pt x="5310" y="140"/>
                    <a:pt x="5351" y="50"/>
                    <a:pt x="5326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20150" lIns="90000" spcFirstLastPara="1" rIns="90000" wrap="square" tIns="20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8"/>
            <p:cNvSpPr/>
            <p:nvPr/>
          </p:nvSpPr>
          <p:spPr>
            <a:xfrm>
              <a:off x="6168950" y="3672615"/>
              <a:ext cx="1566670" cy="99130"/>
            </a:xfrm>
            <a:custGeom>
              <a:rect b="b" l="l" r="r" t="t"/>
              <a:pathLst>
                <a:path extrusionOk="0" h="337" w="5326">
                  <a:moveTo>
                    <a:pt x="5252" y="0"/>
                  </a:moveTo>
                  <a:lnTo>
                    <a:pt x="5252" y="0"/>
                  </a:lnTo>
                  <a:cubicBezTo>
                    <a:pt x="1899" y="0"/>
                    <a:pt x="1899" y="0"/>
                    <a:pt x="1899" y="0"/>
                  </a:cubicBezTo>
                  <a:cubicBezTo>
                    <a:pt x="1011" y="0"/>
                    <a:pt x="1011" y="0"/>
                    <a:pt x="1011" y="0"/>
                  </a:cubicBezTo>
                  <a:cubicBezTo>
                    <a:pt x="1002" y="34"/>
                    <a:pt x="978" y="58"/>
                    <a:pt x="945" y="83"/>
                  </a:cubicBezTo>
                  <a:cubicBezTo>
                    <a:pt x="896" y="108"/>
                    <a:pt x="838" y="132"/>
                    <a:pt x="789" y="132"/>
                  </a:cubicBezTo>
                  <a:lnTo>
                    <a:pt x="780" y="132"/>
                  </a:lnTo>
                  <a:cubicBezTo>
                    <a:pt x="698" y="132"/>
                    <a:pt x="624" y="83"/>
                    <a:pt x="60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16" y="41"/>
                    <a:pt x="0" y="91"/>
                    <a:pt x="0" y="140"/>
                  </a:cubicBezTo>
                  <a:cubicBezTo>
                    <a:pt x="8" y="165"/>
                    <a:pt x="16" y="190"/>
                    <a:pt x="24" y="214"/>
                  </a:cubicBezTo>
                  <a:cubicBezTo>
                    <a:pt x="32" y="247"/>
                    <a:pt x="57" y="281"/>
                    <a:pt x="73" y="305"/>
                  </a:cubicBezTo>
                  <a:cubicBezTo>
                    <a:pt x="123" y="296"/>
                    <a:pt x="180" y="296"/>
                    <a:pt x="229" y="296"/>
                  </a:cubicBezTo>
                  <a:cubicBezTo>
                    <a:pt x="263" y="296"/>
                    <a:pt x="304" y="296"/>
                    <a:pt x="337" y="296"/>
                  </a:cubicBezTo>
                  <a:cubicBezTo>
                    <a:pt x="435" y="296"/>
                    <a:pt x="525" y="296"/>
                    <a:pt x="616" y="296"/>
                  </a:cubicBezTo>
                  <a:cubicBezTo>
                    <a:pt x="813" y="296"/>
                    <a:pt x="1002" y="296"/>
                    <a:pt x="1191" y="296"/>
                  </a:cubicBezTo>
                  <a:cubicBezTo>
                    <a:pt x="1233" y="296"/>
                    <a:pt x="1266" y="296"/>
                    <a:pt x="1298" y="296"/>
                  </a:cubicBezTo>
                  <a:cubicBezTo>
                    <a:pt x="1463" y="296"/>
                    <a:pt x="1627" y="296"/>
                    <a:pt x="1783" y="296"/>
                  </a:cubicBezTo>
                  <a:cubicBezTo>
                    <a:pt x="1956" y="296"/>
                    <a:pt x="2129" y="296"/>
                    <a:pt x="2300" y="296"/>
                  </a:cubicBezTo>
                  <a:cubicBezTo>
                    <a:pt x="2605" y="296"/>
                    <a:pt x="2917" y="296"/>
                    <a:pt x="3221" y="296"/>
                  </a:cubicBezTo>
                  <a:cubicBezTo>
                    <a:pt x="3904" y="296"/>
                    <a:pt x="4586" y="296"/>
                    <a:pt x="5269" y="296"/>
                  </a:cubicBezTo>
                  <a:cubicBezTo>
                    <a:pt x="5285" y="296"/>
                    <a:pt x="5285" y="329"/>
                    <a:pt x="5260" y="329"/>
                  </a:cubicBezTo>
                  <a:cubicBezTo>
                    <a:pt x="4973" y="329"/>
                    <a:pt x="4677" y="329"/>
                    <a:pt x="4389" y="329"/>
                  </a:cubicBezTo>
                  <a:cubicBezTo>
                    <a:pt x="4594" y="329"/>
                    <a:pt x="4792" y="337"/>
                    <a:pt x="4947" y="337"/>
                  </a:cubicBezTo>
                  <a:cubicBezTo>
                    <a:pt x="4956" y="337"/>
                    <a:pt x="4964" y="337"/>
                    <a:pt x="4973" y="337"/>
                  </a:cubicBezTo>
                  <a:lnTo>
                    <a:pt x="4980" y="337"/>
                  </a:lnTo>
                  <a:cubicBezTo>
                    <a:pt x="5170" y="337"/>
                    <a:pt x="5293" y="329"/>
                    <a:pt x="5293" y="329"/>
                  </a:cubicBezTo>
                  <a:cubicBezTo>
                    <a:pt x="5293" y="329"/>
                    <a:pt x="5293" y="322"/>
                    <a:pt x="5293" y="313"/>
                  </a:cubicBezTo>
                  <a:cubicBezTo>
                    <a:pt x="5301" y="288"/>
                    <a:pt x="5310" y="214"/>
                    <a:pt x="5326" y="132"/>
                  </a:cubicBezTo>
                  <a:lnTo>
                    <a:pt x="5326" y="132"/>
                  </a:lnTo>
                  <a:cubicBezTo>
                    <a:pt x="5293" y="67"/>
                    <a:pt x="5252" y="0"/>
                    <a:pt x="5252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8"/>
            <p:cNvSpPr/>
            <p:nvPr/>
          </p:nvSpPr>
          <p:spPr>
            <a:xfrm>
              <a:off x="6190423" y="3759685"/>
              <a:ext cx="1531665" cy="9707"/>
            </a:xfrm>
            <a:custGeom>
              <a:rect b="b" l="l" r="r" t="t"/>
              <a:pathLst>
                <a:path extrusionOk="0" h="33" w="5207">
                  <a:moveTo>
                    <a:pt x="156" y="0"/>
                  </a:moveTo>
                  <a:lnTo>
                    <a:pt x="156" y="0"/>
                  </a:lnTo>
                  <a:cubicBezTo>
                    <a:pt x="107" y="0"/>
                    <a:pt x="50" y="0"/>
                    <a:pt x="0" y="9"/>
                  </a:cubicBezTo>
                  <a:cubicBezTo>
                    <a:pt x="9" y="26"/>
                    <a:pt x="17" y="33"/>
                    <a:pt x="17" y="33"/>
                  </a:cubicBezTo>
                  <a:cubicBezTo>
                    <a:pt x="2984" y="33"/>
                    <a:pt x="2984" y="33"/>
                    <a:pt x="2984" y="33"/>
                  </a:cubicBezTo>
                  <a:cubicBezTo>
                    <a:pt x="2984" y="33"/>
                    <a:pt x="3428" y="33"/>
                    <a:pt x="3930" y="33"/>
                  </a:cubicBezTo>
                  <a:cubicBezTo>
                    <a:pt x="3971" y="33"/>
                    <a:pt x="4003" y="33"/>
                    <a:pt x="4044" y="33"/>
                  </a:cubicBezTo>
                  <a:cubicBezTo>
                    <a:pt x="4135" y="33"/>
                    <a:pt x="4226" y="33"/>
                    <a:pt x="4316" y="33"/>
                  </a:cubicBezTo>
                  <a:cubicBezTo>
                    <a:pt x="4604" y="33"/>
                    <a:pt x="4900" y="33"/>
                    <a:pt x="5187" y="33"/>
                  </a:cubicBezTo>
                  <a:cubicBezTo>
                    <a:pt x="5212" y="33"/>
                    <a:pt x="5212" y="0"/>
                    <a:pt x="5196" y="0"/>
                  </a:cubicBezTo>
                  <a:cubicBezTo>
                    <a:pt x="4513" y="0"/>
                    <a:pt x="3831" y="0"/>
                    <a:pt x="3148" y="0"/>
                  </a:cubicBezTo>
                  <a:cubicBezTo>
                    <a:pt x="2844" y="0"/>
                    <a:pt x="2532" y="0"/>
                    <a:pt x="2227" y="0"/>
                  </a:cubicBezTo>
                  <a:cubicBezTo>
                    <a:pt x="2056" y="0"/>
                    <a:pt x="1883" y="0"/>
                    <a:pt x="1710" y="0"/>
                  </a:cubicBezTo>
                  <a:cubicBezTo>
                    <a:pt x="1554" y="0"/>
                    <a:pt x="1390" y="0"/>
                    <a:pt x="1225" y="0"/>
                  </a:cubicBezTo>
                  <a:cubicBezTo>
                    <a:pt x="1193" y="0"/>
                    <a:pt x="1160" y="0"/>
                    <a:pt x="1118" y="0"/>
                  </a:cubicBezTo>
                  <a:cubicBezTo>
                    <a:pt x="929" y="0"/>
                    <a:pt x="740" y="0"/>
                    <a:pt x="543" y="0"/>
                  </a:cubicBezTo>
                  <a:cubicBezTo>
                    <a:pt x="452" y="0"/>
                    <a:pt x="362" y="0"/>
                    <a:pt x="264" y="0"/>
                  </a:cubicBezTo>
                  <a:cubicBezTo>
                    <a:pt x="231" y="0"/>
                    <a:pt x="190" y="0"/>
                    <a:pt x="156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6355151" y="3672615"/>
              <a:ext cx="101483" cy="29121"/>
            </a:xfrm>
            <a:custGeom>
              <a:rect b="b" l="l" r="r" t="t"/>
              <a:pathLst>
                <a:path extrusionOk="0" h="99" w="345">
                  <a:moveTo>
                    <a:pt x="345" y="0"/>
                  </a:moveTo>
                  <a:lnTo>
                    <a:pt x="345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2" y="67"/>
                    <a:pt x="90" y="99"/>
                    <a:pt x="156" y="99"/>
                  </a:cubicBezTo>
                  <a:cubicBezTo>
                    <a:pt x="164" y="99"/>
                    <a:pt x="180" y="99"/>
                    <a:pt x="197" y="91"/>
                  </a:cubicBezTo>
                  <a:cubicBezTo>
                    <a:pt x="238" y="83"/>
                    <a:pt x="287" y="58"/>
                    <a:pt x="320" y="34"/>
                  </a:cubicBezTo>
                  <a:cubicBezTo>
                    <a:pt x="328" y="26"/>
                    <a:pt x="337" y="9"/>
                    <a:pt x="345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6345444" y="3672615"/>
              <a:ext cx="120898" cy="38828"/>
            </a:xfrm>
            <a:custGeom>
              <a:rect b="b" l="l" r="r" t="t"/>
              <a:pathLst>
                <a:path extrusionOk="0" h="132" w="411">
                  <a:moveTo>
                    <a:pt x="411" y="0"/>
                  </a:moveTo>
                  <a:lnTo>
                    <a:pt x="411" y="0"/>
                  </a:lnTo>
                  <a:cubicBezTo>
                    <a:pt x="378" y="0"/>
                    <a:pt x="378" y="0"/>
                    <a:pt x="378" y="0"/>
                  </a:cubicBezTo>
                  <a:cubicBezTo>
                    <a:pt x="370" y="9"/>
                    <a:pt x="361" y="26"/>
                    <a:pt x="353" y="34"/>
                  </a:cubicBezTo>
                  <a:cubicBezTo>
                    <a:pt x="320" y="58"/>
                    <a:pt x="271" y="83"/>
                    <a:pt x="230" y="91"/>
                  </a:cubicBezTo>
                  <a:cubicBezTo>
                    <a:pt x="213" y="99"/>
                    <a:pt x="197" y="99"/>
                    <a:pt x="189" y="99"/>
                  </a:cubicBezTo>
                  <a:cubicBezTo>
                    <a:pt x="123" y="99"/>
                    <a:pt x="65" y="67"/>
                    <a:pt x="33" y="9"/>
                  </a:cubicBezTo>
                  <a:lnTo>
                    <a:pt x="33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24" y="83"/>
                    <a:pt x="98" y="132"/>
                    <a:pt x="180" y="132"/>
                  </a:cubicBezTo>
                  <a:lnTo>
                    <a:pt x="189" y="132"/>
                  </a:lnTo>
                  <a:cubicBezTo>
                    <a:pt x="238" y="132"/>
                    <a:pt x="296" y="108"/>
                    <a:pt x="345" y="83"/>
                  </a:cubicBezTo>
                  <a:cubicBezTo>
                    <a:pt x="378" y="58"/>
                    <a:pt x="402" y="34"/>
                    <a:pt x="4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500" lIns="90000" spcFirstLastPara="1" rIns="90000" wrap="square" tIns="2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6155713" y="3511417"/>
              <a:ext cx="32357" cy="248267"/>
            </a:xfrm>
            <a:custGeom>
              <a:rect b="b" l="l" r="r" t="t"/>
              <a:pathLst>
                <a:path extrusionOk="0" h="844" w="110">
                  <a:moveTo>
                    <a:pt x="102" y="844"/>
                  </a:moveTo>
                  <a:lnTo>
                    <a:pt x="102" y="844"/>
                  </a:lnTo>
                  <a:cubicBezTo>
                    <a:pt x="102" y="829"/>
                    <a:pt x="94" y="812"/>
                    <a:pt x="94" y="803"/>
                  </a:cubicBezTo>
                  <a:cubicBezTo>
                    <a:pt x="86" y="787"/>
                    <a:pt x="86" y="771"/>
                    <a:pt x="77" y="754"/>
                  </a:cubicBezTo>
                  <a:cubicBezTo>
                    <a:pt x="69" y="721"/>
                    <a:pt x="69" y="688"/>
                    <a:pt x="61" y="656"/>
                  </a:cubicBezTo>
                  <a:cubicBezTo>
                    <a:pt x="53" y="582"/>
                    <a:pt x="45" y="507"/>
                    <a:pt x="36" y="434"/>
                  </a:cubicBezTo>
                  <a:cubicBezTo>
                    <a:pt x="28" y="360"/>
                    <a:pt x="36" y="286"/>
                    <a:pt x="53" y="211"/>
                  </a:cubicBezTo>
                  <a:cubicBezTo>
                    <a:pt x="53" y="179"/>
                    <a:pt x="61" y="146"/>
                    <a:pt x="77" y="113"/>
                  </a:cubicBezTo>
                  <a:cubicBezTo>
                    <a:pt x="86" y="96"/>
                    <a:pt x="86" y="80"/>
                    <a:pt x="94" y="64"/>
                  </a:cubicBezTo>
                  <a:cubicBezTo>
                    <a:pt x="102" y="47"/>
                    <a:pt x="110" y="31"/>
                    <a:pt x="110" y="14"/>
                  </a:cubicBezTo>
                  <a:cubicBezTo>
                    <a:pt x="110" y="-3"/>
                    <a:pt x="94" y="-3"/>
                    <a:pt x="86" y="6"/>
                  </a:cubicBezTo>
                  <a:cubicBezTo>
                    <a:pt x="69" y="14"/>
                    <a:pt x="69" y="31"/>
                    <a:pt x="61" y="47"/>
                  </a:cubicBezTo>
                  <a:cubicBezTo>
                    <a:pt x="53" y="64"/>
                    <a:pt x="45" y="80"/>
                    <a:pt x="45" y="96"/>
                  </a:cubicBezTo>
                  <a:cubicBezTo>
                    <a:pt x="28" y="138"/>
                    <a:pt x="19" y="170"/>
                    <a:pt x="12" y="211"/>
                  </a:cubicBezTo>
                  <a:cubicBezTo>
                    <a:pt x="4" y="286"/>
                    <a:pt x="-5" y="360"/>
                    <a:pt x="4" y="442"/>
                  </a:cubicBezTo>
                  <a:cubicBezTo>
                    <a:pt x="12" y="516"/>
                    <a:pt x="19" y="589"/>
                    <a:pt x="28" y="664"/>
                  </a:cubicBezTo>
                  <a:cubicBezTo>
                    <a:pt x="36" y="697"/>
                    <a:pt x="45" y="738"/>
                    <a:pt x="53" y="771"/>
                  </a:cubicBezTo>
                  <a:cubicBezTo>
                    <a:pt x="61" y="779"/>
                    <a:pt x="61" y="795"/>
                    <a:pt x="69" y="812"/>
                  </a:cubicBezTo>
                  <a:cubicBezTo>
                    <a:pt x="77" y="820"/>
                    <a:pt x="86" y="836"/>
                    <a:pt x="94" y="844"/>
                  </a:cubicBezTo>
                  <a:lnTo>
                    <a:pt x="102" y="84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8"/>
            <p:cNvSpPr/>
            <p:nvPr/>
          </p:nvSpPr>
          <p:spPr>
            <a:xfrm>
              <a:off x="7711210" y="3491415"/>
              <a:ext cx="36475" cy="280624"/>
            </a:xfrm>
            <a:custGeom>
              <a:rect b="b" l="l" r="r" t="t"/>
              <a:pathLst>
                <a:path extrusionOk="0" h="954" w="124">
                  <a:moveTo>
                    <a:pt x="0" y="0"/>
                  </a:moveTo>
                  <a:lnTo>
                    <a:pt x="0" y="0"/>
                  </a:lnTo>
                  <a:cubicBezTo>
                    <a:pt x="0" y="65"/>
                    <a:pt x="26" y="123"/>
                    <a:pt x="42" y="181"/>
                  </a:cubicBezTo>
                  <a:cubicBezTo>
                    <a:pt x="58" y="238"/>
                    <a:pt x="67" y="296"/>
                    <a:pt x="74" y="361"/>
                  </a:cubicBezTo>
                  <a:cubicBezTo>
                    <a:pt x="91" y="477"/>
                    <a:pt x="91" y="608"/>
                    <a:pt x="74" y="732"/>
                  </a:cubicBezTo>
                  <a:cubicBezTo>
                    <a:pt x="74" y="765"/>
                    <a:pt x="67" y="798"/>
                    <a:pt x="58" y="839"/>
                  </a:cubicBezTo>
                  <a:cubicBezTo>
                    <a:pt x="50" y="871"/>
                    <a:pt x="42" y="904"/>
                    <a:pt x="42" y="938"/>
                  </a:cubicBezTo>
                  <a:cubicBezTo>
                    <a:pt x="42" y="953"/>
                    <a:pt x="67" y="962"/>
                    <a:pt x="74" y="945"/>
                  </a:cubicBezTo>
                  <a:cubicBezTo>
                    <a:pt x="83" y="921"/>
                    <a:pt x="91" y="888"/>
                    <a:pt x="91" y="855"/>
                  </a:cubicBezTo>
                  <a:cubicBezTo>
                    <a:pt x="99" y="822"/>
                    <a:pt x="108" y="798"/>
                    <a:pt x="108" y="765"/>
                  </a:cubicBezTo>
                  <a:cubicBezTo>
                    <a:pt x="115" y="699"/>
                    <a:pt x="124" y="633"/>
                    <a:pt x="124" y="567"/>
                  </a:cubicBezTo>
                  <a:cubicBezTo>
                    <a:pt x="124" y="444"/>
                    <a:pt x="108" y="313"/>
                    <a:pt x="83" y="189"/>
                  </a:cubicBezTo>
                  <a:cubicBezTo>
                    <a:pt x="67" y="123"/>
                    <a:pt x="50" y="50"/>
                    <a:pt x="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8"/>
            <p:cNvSpPr/>
            <p:nvPr/>
          </p:nvSpPr>
          <p:spPr>
            <a:xfrm>
              <a:off x="6057465" y="2644834"/>
              <a:ext cx="1738456" cy="256503"/>
            </a:xfrm>
            <a:custGeom>
              <a:rect b="b" l="l" r="r" t="t"/>
              <a:pathLst>
                <a:path extrusionOk="0" h="872" w="5910">
                  <a:moveTo>
                    <a:pt x="5886" y="17"/>
                  </a:moveTo>
                  <a:lnTo>
                    <a:pt x="5886" y="17"/>
                  </a:lnTo>
                  <a:cubicBezTo>
                    <a:pt x="5886" y="149"/>
                    <a:pt x="5886" y="149"/>
                    <a:pt x="5886" y="149"/>
                  </a:cubicBezTo>
                  <a:cubicBezTo>
                    <a:pt x="2056" y="149"/>
                    <a:pt x="2056" y="149"/>
                    <a:pt x="2056" y="149"/>
                  </a:cubicBezTo>
                  <a:cubicBezTo>
                    <a:pt x="2056" y="149"/>
                    <a:pt x="1965" y="289"/>
                    <a:pt x="1990" y="428"/>
                  </a:cubicBezTo>
                  <a:cubicBezTo>
                    <a:pt x="2015" y="568"/>
                    <a:pt x="2088" y="724"/>
                    <a:pt x="2088" y="724"/>
                  </a:cubicBezTo>
                  <a:cubicBezTo>
                    <a:pt x="5910" y="732"/>
                    <a:pt x="5910" y="732"/>
                    <a:pt x="5910" y="732"/>
                  </a:cubicBezTo>
                  <a:cubicBezTo>
                    <a:pt x="5902" y="872"/>
                    <a:pt x="5902" y="872"/>
                    <a:pt x="5902" y="872"/>
                  </a:cubicBezTo>
                  <a:cubicBezTo>
                    <a:pt x="107" y="864"/>
                    <a:pt x="107" y="864"/>
                    <a:pt x="107" y="864"/>
                  </a:cubicBezTo>
                  <a:cubicBezTo>
                    <a:pt x="107" y="864"/>
                    <a:pt x="0" y="592"/>
                    <a:pt x="0" y="428"/>
                  </a:cubicBezTo>
                  <a:cubicBezTo>
                    <a:pt x="9" y="264"/>
                    <a:pt x="74" y="0"/>
                    <a:pt x="74" y="0"/>
                  </a:cubicBezTo>
                  <a:cubicBezTo>
                    <a:pt x="5886" y="17"/>
                    <a:pt x="5886" y="17"/>
                    <a:pt x="5886" y="17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8"/>
            <p:cNvSpPr/>
            <p:nvPr/>
          </p:nvSpPr>
          <p:spPr>
            <a:xfrm>
              <a:off x="6642247" y="2688663"/>
              <a:ext cx="1112788" cy="171492"/>
            </a:xfrm>
            <a:custGeom>
              <a:rect b="b" l="l" r="r" t="t"/>
              <a:pathLst>
                <a:path extrusionOk="0" h="583" w="3783">
                  <a:moveTo>
                    <a:pt x="3758" y="0"/>
                  </a:moveTo>
                  <a:lnTo>
                    <a:pt x="3758" y="0"/>
                  </a:lnTo>
                  <a:cubicBezTo>
                    <a:pt x="3708" y="156"/>
                    <a:pt x="3708" y="328"/>
                    <a:pt x="3717" y="378"/>
                  </a:cubicBezTo>
                  <a:cubicBezTo>
                    <a:pt x="3717" y="427"/>
                    <a:pt x="3783" y="567"/>
                    <a:pt x="3783" y="567"/>
                  </a:cubicBezTo>
                  <a:cubicBezTo>
                    <a:pt x="3068" y="583"/>
                    <a:pt x="3068" y="583"/>
                    <a:pt x="3068" y="583"/>
                  </a:cubicBezTo>
                  <a:cubicBezTo>
                    <a:pt x="3068" y="583"/>
                    <a:pt x="1086" y="583"/>
                    <a:pt x="946" y="583"/>
                  </a:cubicBezTo>
                  <a:cubicBezTo>
                    <a:pt x="815" y="583"/>
                    <a:pt x="100" y="575"/>
                    <a:pt x="100" y="575"/>
                  </a:cubicBezTo>
                  <a:cubicBezTo>
                    <a:pt x="100" y="575"/>
                    <a:pt x="-15" y="370"/>
                    <a:pt x="2" y="255"/>
                  </a:cubicBezTo>
                  <a:cubicBezTo>
                    <a:pt x="10" y="131"/>
                    <a:pt x="51" y="0"/>
                    <a:pt x="51" y="0"/>
                  </a:cubicBezTo>
                  <a:lnTo>
                    <a:pt x="3758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8"/>
            <p:cNvSpPr/>
            <p:nvPr/>
          </p:nvSpPr>
          <p:spPr>
            <a:xfrm>
              <a:off x="6056877" y="2705430"/>
              <a:ext cx="215910" cy="195907"/>
            </a:xfrm>
            <a:custGeom>
              <a:rect b="b" l="l" r="r" t="t"/>
              <a:pathLst>
                <a:path extrusionOk="0" h="666" w="734">
                  <a:moveTo>
                    <a:pt x="109" y="658"/>
                  </a:moveTo>
                  <a:lnTo>
                    <a:pt x="109" y="658"/>
                  </a:lnTo>
                  <a:cubicBezTo>
                    <a:pt x="109" y="658"/>
                    <a:pt x="405" y="666"/>
                    <a:pt x="586" y="666"/>
                  </a:cubicBezTo>
                  <a:cubicBezTo>
                    <a:pt x="668" y="666"/>
                    <a:pt x="726" y="658"/>
                    <a:pt x="734" y="658"/>
                  </a:cubicBezTo>
                  <a:lnTo>
                    <a:pt x="734" y="658"/>
                  </a:lnTo>
                  <a:cubicBezTo>
                    <a:pt x="109" y="658"/>
                    <a:pt x="109" y="658"/>
                    <a:pt x="109" y="658"/>
                  </a:cubicBezTo>
                  <a:moveTo>
                    <a:pt x="18" y="116"/>
                  </a:moveTo>
                  <a:lnTo>
                    <a:pt x="18" y="116"/>
                  </a:lnTo>
                  <a:cubicBezTo>
                    <a:pt x="11" y="116"/>
                    <a:pt x="2" y="116"/>
                    <a:pt x="2" y="124"/>
                  </a:cubicBezTo>
                  <a:lnTo>
                    <a:pt x="2" y="116"/>
                  </a:lnTo>
                  <a:cubicBezTo>
                    <a:pt x="-6" y="230"/>
                    <a:pt x="11" y="370"/>
                    <a:pt x="11" y="370"/>
                  </a:cubicBezTo>
                  <a:cubicBezTo>
                    <a:pt x="44" y="468"/>
                    <a:pt x="44" y="468"/>
                    <a:pt x="44" y="468"/>
                  </a:cubicBezTo>
                  <a:cubicBezTo>
                    <a:pt x="27" y="386"/>
                    <a:pt x="2" y="296"/>
                    <a:pt x="2" y="222"/>
                  </a:cubicBezTo>
                  <a:cubicBezTo>
                    <a:pt x="11" y="189"/>
                    <a:pt x="11" y="157"/>
                    <a:pt x="18" y="116"/>
                  </a:cubicBezTo>
                  <a:moveTo>
                    <a:pt x="18" y="0"/>
                  </a:moveTo>
                  <a:lnTo>
                    <a:pt x="18" y="0"/>
                  </a:lnTo>
                  <a:cubicBezTo>
                    <a:pt x="11" y="17"/>
                    <a:pt x="11" y="33"/>
                    <a:pt x="2" y="58"/>
                  </a:cubicBezTo>
                  <a:cubicBezTo>
                    <a:pt x="11" y="41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8"/>
            <p:cNvSpPr/>
            <p:nvPr/>
          </p:nvSpPr>
          <p:spPr>
            <a:xfrm>
              <a:off x="6057465" y="2739552"/>
              <a:ext cx="1736103" cy="161785"/>
            </a:xfrm>
            <a:custGeom>
              <a:rect b="b" l="l" r="r" t="t"/>
              <a:pathLst>
                <a:path extrusionOk="0" h="550" w="5902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41"/>
                    <a:pt x="9" y="73"/>
                    <a:pt x="0" y="106"/>
                  </a:cubicBezTo>
                  <a:cubicBezTo>
                    <a:pt x="0" y="180"/>
                    <a:pt x="25" y="270"/>
                    <a:pt x="42" y="352"/>
                  </a:cubicBezTo>
                  <a:cubicBezTo>
                    <a:pt x="107" y="542"/>
                    <a:pt x="107" y="542"/>
                    <a:pt x="107" y="542"/>
                  </a:cubicBezTo>
                  <a:lnTo>
                    <a:pt x="107" y="542"/>
                  </a:lnTo>
                  <a:cubicBezTo>
                    <a:pt x="732" y="542"/>
                    <a:pt x="732" y="542"/>
                    <a:pt x="732" y="542"/>
                  </a:cubicBezTo>
                  <a:cubicBezTo>
                    <a:pt x="732" y="542"/>
                    <a:pt x="938" y="542"/>
                    <a:pt x="1267" y="542"/>
                  </a:cubicBezTo>
                  <a:cubicBezTo>
                    <a:pt x="2597" y="542"/>
                    <a:pt x="5902" y="550"/>
                    <a:pt x="5902" y="550"/>
                  </a:cubicBezTo>
                  <a:cubicBezTo>
                    <a:pt x="5902" y="476"/>
                    <a:pt x="5902" y="476"/>
                    <a:pt x="5902" y="476"/>
                  </a:cubicBezTo>
                  <a:cubicBezTo>
                    <a:pt x="5902" y="476"/>
                    <a:pt x="3148" y="451"/>
                    <a:pt x="3090" y="451"/>
                  </a:cubicBezTo>
                  <a:cubicBezTo>
                    <a:pt x="3033" y="451"/>
                    <a:pt x="1949" y="451"/>
                    <a:pt x="1924" y="451"/>
                  </a:cubicBezTo>
                  <a:cubicBezTo>
                    <a:pt x="1891" y="451"/>
                    <a:pt x="690" y="378"/>
                    <a:pt x="379" y="328"/>
                  </a:cubicBezTo>
                  <a:cubicBezTo>
                    <a:pt x="115" y="296"/>
                    <a:pt x="33" y="197"/>
                    <a:pt x="16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8"/>
            <p:cNvSpPr/>
            <p:nvPr/>
          </p:nvSpPr>
          <p:spPr>
            <a:xfrm>
              <a:off x="6062171" y="2644834"/>
              <a:ext cx="1729043" cy="87070"/>
            </a:xfrm>
            <a:custGeom>
              <a:rect b="b" l="l" r="r" t="t"/>
              <a:pathLst>
                <a:path extrusionOk="0" h="296" w="5878">
                  <a:moveTo>
                    <a:pt x="34" y="99"/>
                  </a:moveTo>
                  <a:lnTo>
                    <a:pt x="34" y="99"/>
                  </a:lnTo>
                  <a:cubicBezTo>
                    <a:pt x="26" y="132"/>
                    <a:pt x="9" y="173"/>
                    <a:pt x="0" y="206"/>
                  </a:cubicBezTo>
                  <a:lnTo>
                    <a:pt x="0" y="206"/>
                  </a:lnTo>
                  <a:cubicBezTo>
                    <a:pt x="0" y="239"/>
                    <a:pt x="0" y="272"/>
                    <a:pt x="0" y="296"/>
                  </a:cubicBezTo>
                  <a:cubicBezTo>
                    <a:pt x="9" y="231"/>
                    <a:pt x="26" y="157"/>
                    <a:pt x="34" y="99"/>
                  </a:cubicBezTo>
                  <a:moveTo>
                    <a:pt x="91" y="0"/>
                  </a:moveTo>
                  <a:lnTo>
                    <a:pt x="91" y="0"/>
                  </a:lnTo>
                  <a:lnTo>
                    <a:pt x="91" y="0"/>
                  </a:lnTo>
                  <a:cubicBezTo>
                    <a:pt x="5870" y="17"/>
                    <a:pt x="5870" y="17"/>
                    <a:pt x="5870" y="17"/>
                  </a:cubicBezTo>
                  <a:cubicBezTo>
                    <a:pt x="5870" y="67"/>
                    <a:pt x="5870" y="67"/>
                    <a:pt x="5870" y="67"/>
                  </a:cubicBezTo>
                  <a:cubicBezTo>
                    <a:pt x="5878" y="67"/>
                    <a:pt x="5878" y="67"/>
                    <a:pt x="5878" y="67"/>
                  </a:cubicBezTo>
                  <a:cubicBezTo>
                    <a:pt x="5870" y="17"/>
                    <a:pt x="5870" y="17"/>
                    <a:pt x="5870" y="17"/>
                  </a:cubicBezTo>
                  <a:cubicBezTo>
                    <a:pt x="9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8"/>
            <p:cNvSpPr/>
            <p:nvPr/>
          </p:nvSpPr>
          <p:spPr>
            <a:xfrm>
              <a:off x="6057465" y="2722491"/>
              <a:ext cx="0" cy="17061"/>
            </a:xfrm>
            <a:custGeom>
              <a:rect b="b" l="l" r="r" t="t"/>
              <a:pathLst>
                <a:path extrusionOk="0" h="58" w="120000">
                  <a:moveTo>
                    <a:pt x="0" y="0"/>
                  </a:moveTo>
                  <a:lnTo>
                    <a:pt x="0" y="0"/>
                  </a:lnTo>
                  <a:cubicBezTo>
                    <a:pt x="0" y="16"/>
                    <a:pt x="0" y="41"/>
                    <a:pt x="0" y="58"/>
                  </a:cubicBezTo>
                  <a:cubicBezTo>
                    <a:pt x="0" y="4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8"/>
            <p:cNvSpPr/>
            <p:nvPr/>
          </p:nvSpPr>
          <p:spPr>
            <a:xfrm>
              <a:off x="6057465" y="2705430"/>
              <a:ext cx="4706" cy="36475"/>
            </a:xfrm>
            <a:custGeom>
              <a:rect b="b" l="l" r="r" t="t"/>
              <a:pathLst>
                <a:path extrusionOk="0" h="124" w="16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17"/>
                    <a:pt x="9" y="41"/>
                    <a:pt x="0" y="58"/>
                  </a:cubicBezTo>
                  <a:cubicBezTo>
                    <a:pt x="0" y="74"/>
                    <a:pt x="0" y="99"/>
                    <a:pt x="0" y="116"/>
                  </a:cubicBezTo>
                  <a:lnTo>
                    <a:pt x="0" y="124"/>
                  </a:lnTo>
                  <a:cubicBezTo>
                    <a:pt x="0" y="116"/>
                    <a:pt x="9" y="116"/>
                    <a:pt x="16" y="116"/>
                  </a:cubicBezTo>
                  <a:cubicBezTo>
                    <a:pt x="16" y="107"/>
                    <a:pt x="16" y="99"/>
                    <a:pt x="16" y="90"/>
                  </a:cubicBezTo>
                  <a:cubicBezTo>
                    <a:pt x="16" y="66"/>
                    <a:pt x="16" y="33"/>
                    <a:pt x="16" y="0"/>
                  </a:cubicBezTo>
                  <a:close/>
                </a:path>
              </a:pathLst>
            </a:custGeom>
            <a:solidFill>
              <a:srgbClr val="E7DBB4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8"/>
            <p:cNvSpPr/>
            <p:nvPr/>
          </p:nvSpPr>
          <p:spPr>
            <a:xfrm>
              <a:off x="6062171" y="2731904"/>
              <a:ext cx="0" cy="7648"/>
            </a:xfrm>
            <a:custGeom>
              <a:rect b="b" l="l" r="r" t="t"/>
              <a:pathLst>
                <a:path extrusionOk="0" h="26" w="12000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17"/>
                    <a:pt x="0" y="26"/>
                  </a:cubicBezTo>
                  <a:lnTo>
                    <a:pt x="0" y="26"/>
                  </a:ln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E964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8"/>
            <p:cNvSpPr/>
            <p:nvPr/>
          </p:nvSpPr>
          <p:spPr>
            <a:xfrm>
              <a:off x="6080703" y="2895455"/>
              <a:ext cx="1716394" cy="10590"/>
            </a:xfrm>
            <a:custGeom>
              <a:rect b="b" l="l" r="r" t="t"/>
              <a:pathLst>
                <a:path extrusionOk="0" h="36" w="5835">
                  <a:moveTo>
                    <a:pt x="20" y="36"/>
                  </a:moveTo>
                  <a:lnTo>
                    <a:pt x="20" y="36"/>
                  </a:lnTo>
                  <a:cubicBezTo>
                    <a:pt x="-5" y="36"/>
                    <a:pt x="-5" y="4"/>
                    <a:pt x="12" y="4"/>
                  </a:cubicBezTo>
                  <a:cubicBezTo>
                    <a:pt x="776" y="4"/>
                    <a:pt x="1533" y="4"/>
                    <a:pt x="2289" y="4"/>
                  </a:cubicBezTo>
                  <a:cubicBezTo>
                    <a:pt x="3045" y="4"/>
                    <a:pt x="3793" y="4"/>
                    <a:pt x="4549" y="4"/>
                  </a:cubicBezTo>
                  <a:cubicBezTo>
                    <a:pt x="4977" y="4"/>
                    <a:pt x="5396" y="-5"/>
                    <a:pt x="5823" y="4"/>
                  </a:cubicBezTo>
                  <a:cubicBezTo>
                    <a:pt x="5839" y="4"/>
                    <a:pt x="5839" y="28"/>
                    <a:pt x="5823" y="36"/>
                  </a:cubicBezTo>
                  <a:cubicBezTo>
                    <a:pt x="5823" y="36"/>
                    <a:pt x="439" y="36"/>
                    <a:pt x="2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8"/>
            <p:cNvSpPr/>
            <p:nvPr/>
          </p:nvSpPr>
          <p:spPr>
            <a:xfrm>
              <a:off x="7788867" y="2862803"/>
              <a:ext cx="10590" cy="35593"/>
            </a:xfrm>
            <a:custGeom>
              <a:rect b="b" l="l" r="r" t="t"/>
              <a:pathLst>
                <a:path extrusionOk="0" h="121" w="36">
                  <a:moveTo>
                    <a:pt x="16" y="115"/>
                  </a:moveTo>
                  <a:lnTo>
                    <a:pt x="16" y="115"/>
                  </a:lnTo>
                  <a:cubicBezTo>
                    <a:pt x="0" y="98"/>
                    <a:pt x="0" y="82"/>
                    <a:pt x="0" y="57"/>
                  </a:cubicBezTo>
                  <a:cubicBezTo>
                    <a:pt x="0" y="49"/>
                    <a:pt x="0" y="41"/>
                    <a:pt x="0" y="32"/>
                  </a:cubicBezTo>
                  <a:cubicBezTo>
                    <a:pt x="0" y="24"/>
                    <a:pt x="8" y="24"/>
                    <a:pt x="8" y="16"/>
                  </a:cubicBezTo>
                  <a:lnTo>
                    <a:pt x="8" y="8"/>
                  </a:lnTo>
                  <a:lnTo>
                    <a:pt x="16" y="0"/>
                  </a:lnTo>
                  <a:cubicBezTo>
                    <a:pt x="24" y="0"/>
                    <a:pt x="32" y="0"/>
                    <a:pt x="32" y="8"/>
                  </a:cubicBezTo>
                  <a:cubicBezTo>
                    <a:pt x="41" y="16"/>
                    <a:pt x="32" y="32"/>
                    <a:pt x="32" y="41"/>
                  </a:cubicBezTo>
                  <a:cubicBezTo>
                    <a:pt x="24" y="49"/>
                    <a:pt x="24" y="57"/>
                    <a:pt x="24" y="65"/>
                  </a:cubicBezTo>
                  <a:cubicBezTo>
                    <a:pt x="24" y="82"/>
                    <a:pt x="24" y="98"/>
                    <a:pt x="24" y="115"/>
                  </a:cubicBezTo>
                  <a:cubicBezTo>
                    <a:pt x="16" y="123"/>
                    <a:pt x="16" y="123"/>
                    <a:pt x="16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8"/>
            <p:cNvSpPr/>
            <p:nvPr/>
          </p:nvSpPr>
          <p:spPr>
            <a:xfrm>
              <a:off x="6674898" y="2855449"/>
              <a:ext cx="1124849" cy="8530"/>
            </a:xfrm>
            <a:custGeom>
              <a:rect b="b" l="l" r="r" t="t"/>
              <a:pathLst>
                <a:path extrusionOk="0" h="29" w="3824">
                  <a:moveTo>
                    <a:pt x="3811" y="25"/>
                  </a:moveTo>
                  <a:lnTo>
                    <a:pt x="3811" y="25"/>
                  </a:lnTo>
                  <a:cubicBezTo>
                    <a:pt x="3565" y="33"/>
                    <a:pt x="3318" y="25"/>
                    <a:pt x="3063" y="25"/>
                  </a:cubicBezTo>
                  <a:cubicBezTo>
                    <a:pt x="2817" y="25"/>
                    <a:pt x="2570" y="25"/>
                    <a:pt x="2324" y="25"/>
                  </a:cubicBezTo>
                  <a:cubicBezTo>
                    <a:pt x="1830" y="25"/>
                    <a:pt x="1337" y="25"/>
                    <a:pt x="844" y="25"/>
                  </a:cubicBezTo>
                  <a:cubicBezTo>
                    <a:pt x="704" y="25"/>
                    <a:pt x="564" y="33"/>
                    <a:pt x="424" y="25"/>
                  </a:cubicBezTo>
                  <a:cubicBezTo>
                    <a:pt x="285" y="25"/>
                    <a:pt x="145" y="25"/>
                    <a:pt x="6" y="25"/>
                  </a:cubicBezTo>
                  <a:cubicBezTo>
                    <a:pt x="-2" y="25"/>
                    <a:pt x="-2" y="8"/>
                    <a:pt x="6" y="8"/>
                  </a:cubicBezTo>
                  <a:cubicBezTo>
                    <a:pt x="253" y="0"/>
                    <a:pt x="498" y="8"/>
                    <a:pt x="753" y="8"/>
                  </a:cubicBezTo>
                  <a:cubicBezTo>
                    <a:pt x="1000" y="8"/>
                    <a:pt x="1246" y="0"/>
                    <a:pt x="1493" y="0"/>
                  </a:cubicBezTo>
                  <a:cubicBezTo>
                    <a:pt x="1987" y="0"/>
                    <a:pt x="2480" y="0"/>
                    <a:pt x="2973" y="0"/>
                  </a:cubicBezTo>
                  <a:cubicBezTo>
                    <a:pt x="3253" y="0"/>
                    <a:pt x="3532" y="0"/>
                    <a:pt x="3811" y="8"/>
                  </a:cubicBezTo>
                  <a:cubicBezTo>
                    <a:pt x="3828" y="8"/>
                    <a:pt x="3828" y="25"/>
                    <a:pt x="3811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8"/>
            <p:cNvSpPr/>
            <p:nvPr/>
          </p:nvSpPr>
          <p:spPr>
            <a:xfrm>
              <a:off x="6638717" y="2678956"/>
              <a:ext cx="37946" cy="184141"/>
            </a:xfrm>
            <a:custGeom>
              <a:rect b="b" l="l" r="r" t="t"/>
              <a:pathLst>
                <a:path extrusionOk="0" h="626" w="129">
                  <a:moveTo>
                    <a:pt x="129" y="616"/>
                  </a:moveTo>
                  <a:lnTo>
                    <a:pt x="129" y="616"/>
                  </a:lnTo>
                  <a:lnTo>
                    <a:pt x="129" y="616"/>
                  </a:lnTo>
                  <a:cubicBezTo>
                    <a:pt x="129" y="625"/>
                    <a:pt x="129" y="625"/>
                    <a:pt x="121" y="625"/>
                  </a:cubicBezTo>
                  <a:cubicBezTo>
                    <a:pt x="96" y="633"/>
                    <a:pt x="88" y="592"/>
                    <a:pt x="80" y="567"/>
                  </a:cubicBezTo>
                  <a:cubicBezTo>
                    <a:pt x="63" y="543"/>
                    <a:pt x="55" y="517"/>
                    <a:pt x="47" y="493"/>
                  </a:cubicBezTo>
                  <a:cubicBezTo>
                    <a:pt x="22" y="427"/>
                    <a:pt x="6" y="370"/>
                    <a:pt x="6" y="312"/>
                  </a:cubicBezTo>
                  <a:cubicBezTo>
                    <a:pt x="-3" y="255"/>
                    <a:pt x="-3" y="189"/>
                    <a:pt x="14" y="139"/>
                  </a:cubicBezTo>
                  <a:cubicBezTo>
                    <a:pt x="14" y="107"/>
                    <a:pt x="22" y="82"/>
                    <a:pt x="39" y="57"/>
                  </a:cubicBezTo>
                  <a:cubicBezTo>
                    <a:pt x="47" y="41"/>
                    <a:pt x="55" y="0"/>
                    <a:pt x="80" y="0"/>
                  </a:cubicBezTo>
                  <a:cubicBezTo>
                    <a:pt x="80" y="0"/>
                    <a:pt x="88" y="0"/>
                    <a:pt x="88" y="8"/>
                  </a:cubicBezTo>
                  <a:cubicBezTo>
                    <a:pt x="96" y="24"/>
                    <a:pt x="71" y="49"/>
                    <a:pt x="71" y="65"/>
                  </a:cubicBezTo>
                  <a:cubicBezTo>
                    <a:pt x="55" y="90"/>
                    <a:pt x="47" y="115"/>
                    <a:pt x="47" y="139"/>
                  </a:cubicBezTo>
                  <a:cubicBezTo>
                    <a:pt x="30" y="189"/>
                    <a:pt x="30" y="247"/>
                    <a:pt x="39" y="296"/>
                  </a:cubicBezTo>
                  <a:cubicBezTo>
                    <a:pt x="39" y="353"/>
                    <a:pt x="47" y="403"/>
                    <a:pt x="71" y="460"/>
                  </a:cubicBezTo>
                  <a:cubicBezTo>
                    <a:pt x="80" y="485"/>
                    <a:pt x="88" y="510"/>
                    <a:pt x="96" y="534"/>
                  </a:cubicBezTo>
                  <a:cubicBezTo>
                    <a:pt x="104" y="551"/>
                    <a:pt x="104" y="567"/>
                    <a:pt x="112" y="575"/>
                  </a:cubicBezTo>
                  <a:cubicBezTo>
                    <a:pt x="112" y="584"/>
                    <a:pt x="129" y="608"/>
                    <a:pt x="129" y="608"/>
                  </a:cubicBezTo>
                  <a:lnTo>
                    <a:pt x="129" y="61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8"/>
            <p:cNvSpPr/>
            <p:nvPr/>
          </p:nvSpPr>
          <p:spPr>
            <a:xfrm>
              <a:off x="6599006" y="2664542"/>
              <a:ext cx="37358" cy="234442"/>
            </a:xfrm>
            <a:custGeom>
              <a:rect b="b" l="l" r="r" t="t"/>
              <a:pathLst>
                <a:path extrusionOk="0" h="797" w="127">
                  <a:moveTo>
                    <a:pt x="100" y="0"/>
                  </a:moveTo>
                  <a:lnTo>
                    <a:pt x="100" y="0"/>
                  </a:lnTo>
                  <a:cubicBezTo>
                    <a:pt x="108" y="16"/>
                    <a:pt x="100" y="32"/>
                    <a:pt x="91" y="49"/>
                  </a:cubicBezTo>
                  <a:cubicBezTo>
                    <a:pt x="83" y="65"/>
                    <a:pt x="83" y="82"/>
                    <a:pt x="75" y="98"/>
                  </a:cubicBezTo>
                  <a:cubicBezTo>
                    <a:pt x="59" y="123"/>
                    <a:pt x="50" y="156"/>
                    <a:pt x="50" y="188"/>
                  </a:cubicBezTo>
                  <a:cubicBezTo>
                    <a:pt x="33" y="255"/>
                    <a:pt x="25" y="328"/>
                    <a:pt x="25" y="394"/>
                  </a:cubicBezTo>
                  <a:cubicBezTo>
                    <a:pt x="33" y="468"/>
                    <a:pt x="42" y="534"/>
                    <a:pt x="59" y="600"/>
                  </a:cubicBezTo>
                  <a:cubicBezTo>
                    <a:pt x="66" y="633"/>
                    <a:pt x="83" y="665"/>
                    <a:pt x="91" y="698"/>
                  </a:cubicBezTo>
                  <a:cubicBezTo>
                    <a:pt x="100" y="715"/>
                    <a:pt x="108" y="731"/>
                    <a:pt x="116" y="748"/>
                  </a:cubicBezTo>
                  <a:cubicBezTo>
                    <a:pt x="124" y="764"/>
                    <a:pt x="132" y="772"/>
                    <a:pt x="124" y="789"/>
                  </a:cubicBezTo>
                  <a:cubicBezTo>
                    <a:pt x="124" y="797"/>
                    <a:pt x="116" y="797"/>
                    <a:pt x="116" y="797"/>
                  </a:cubicBezTo>
                  <a:cubicBezTo>
                    <a:pt x="91" y="789"/>
                    <a:pt x="83" y="756"/>
                    <a:pt x="75" y="739"/>
                  </a:cubicBezTo>
                  <a:cubicBezTo>
                    <a:pt x="59" y="706"/>
                    <a:pt x="50" y="682"/>
                    <a:pt x="42" y="649"/>
                  </a:cubicBezTo>
                  <a:cubicBezTo>
                    <a:pt x="25" y="600"/>
                    <a:pt x="9" y="542"/>
                    <a:pt x="9" y="493"/>
                  </a:cubicBezTo>
                  <a:cubicBezTo>
                    <a:pt x="-8" y="378"/>
                    <a:pt x="1" y="263"/>
                    <a:pt x="25" y="156"/>
                  </a:cubicBezTo>
                  <a:cubicBezTo>
                    <a:pt x="33" y="123"/>
                    <a:pt x="42" y="98"/>
                    <a:pt x="59" y="65"/>
                  </a:cubicBezTo>
                  <a:cubicBezTo>
                    <a:pt x="66" y="41"/>
                    <a:pt x="75" y="8"/>
                    <a:pt x="10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8"/>
            <p:cNvSpPr/>
            <p:nvPr/>
          </p:nvSpPr>
          <p:spPr>
            <a:xfrm>
              <a:off x="6660779" y="2681309"/>
              <a:ext cx="1132497" cy="12060"/>
            </a:xfrm>
            <a:custGeom>
              <a:rect b="b" l="l" r="r" t="t"/>
              <a:pathLst>
                <a:path extrusionOk="0" h="41" w="3850">
                  <a:moveTo>
                    <a:pt x="13" y="8"/>
                  </a:moveTo>
                  <a:lnTo>
                    <a:pt x="13" y="8"/>
                  </a:lnTo>
                  <a:cubicBezTo>
                    <a:pt x="136" y="0"/>
                    <a:pt x="268" y="0"/>
                    <a:pt x="391" y="0"/>
                  </a:cubicBezTo>
                  <a:cubicBezTo>
                    <a:pt x="513" y="0"/>
                    <a:pt x="637" y="0"/>
                    <a:pt x="760" y="0"/>
                  </a:cubicBezTo>
                  <a:cubicBezTo>
                    <a:pt x="1006" y="0"/>
                    <a:pt x="1253" y="0"/>
                    <a:pt x="1508" y="0"/>
                  </a:cubicBezTo>
                  <a:cubicBezTo>
                    <a:pt x="2001" y="0"/>
                    <a:pt x="2495" y="0"/>
                    <a:pt x="2996" y="0"/>
                  </a:cubicBezTo>
                  <a:cubicBezTo>
                    <a:pt x="3275" y="0"/>
                    <a:pt x="3555" y="0"/>
                    <a:pt x="3835" y="0"/>
                  </a:cubicBezTo>
                  <a:cubicBezTo>
                    <a:pt x="3851" y="0"/>
                    <a:pt x="3859" y="41"/>
                    <a:pt x="3835" y="41"/>
                  </a:cubicBezTo>
                  <a:cubicBezTo>
                    <a:pt x="3333" y="41"/>
                    <a:pt x="2840" y="41"/>
                    <a:pt x="2338" y="41"/>
                  </a:cubicBezTo>
                  <a:cubicBezTo>
                    <a:pt x="1845" y="41"/>
                    <a:pt x="1344" y="41"/>
                    <a:pt x="851" y="41"/>
                  </a:cubicBezTo>
                  <a:cubicBezTo>
                    <a:pt x="710" y="41"/>
                    <a:pt x="571" y="41"/>
                    <a:pt x="432" y="41"/>
                  </a:cubicBezTo>
                  <a:cubicBezTo>
                    <a:pt x="292" y="41"/>
                    <a:pt x="152" y="41"/>
                    <a:pt x="13" y="33"/>
                  </a:cubicBezTo>
                  <a:cubicBezTo>
                    <a:pt x="-4" y="33"/>
                    <a:pt x="-4" y="8"/>
                    <a:pt x="13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8"/>
            <p:cNvSpPr/>
            <p:nvPr/>
          </p:nvSpPr>
          <p:spPr>
            <a:xfrm>
              <a:off x="7788279" y="2652482"/>
              <a:ext cx="6471" cy="42652"/>
            </a:xfrm>
            <a:custGeom>
              <a:rect b="b" l="l" r="r" t="t"/>
              <a:pathLst>
                <a:path extrusionOk="0" h="145" w="22">
                  <a:moveTo>
                    <a:pt x="18" y="114"/>
                  </a:moveTo>
                  <a:lnTo>
                    <a:pt x="18" y="114"/>
                  </a:lnTo>
                  <a:cubicBezTo>
                    <a:pt x="18" y="123"/>
                    <a:pt x="18" y="131"/>
                    <a:pt x="18" y="139"/>
                  </a:cubicBezTo>
                  <a:cubicBezTo>
                    <a:pt x="10" y="139"/>
                    <a:pt x="10" y="139"/>
                    <a:pt x="2" y="139"/>
                  </a:cubicBezTo>
                  <a:cubicBezTo>
                    <a:pt x="2" y="114"/>
                    <a:pt x="2" y="90"/>
                    <a:pt x="2" y="65"/>
                  </a:cubicBezTo>
                  <a:cubicBezTo>
                    <a:pt x="2" y="57"/>
                    <a:pt x="2" y="49"/>
                    <a:pt x="2" y="32"/>
                  </a:cubicBezTo>
                  <a:cubicBezTo>
                    <a:pt x="2" y="32"/>
                    <a:pt x="2" y="24"/>
                    <a:pt x="2" y="16"/>
                  </a:cubicBezTo>
                  <a:cubicBezTo>
                    <a:pt x="2" y="8"/>
                    <a:pt x="2" y="8"/>
                    <a:pt x="2" y="0"/>
                  </a:cubicBezTo>
                  <a:cubicBezTo>
                    <a:pt x="10" y="0"/>
                    <a:pt x="10" y="0"/>
                    <a:pt x="18" y="0"/>
                  </a:cubicBezTo>
                  <a:cubicBezTo>
                    <a:pt x="18" y="8"/>
                    <a:pt x="18" y="16"/>
                    <a:pt x="18" y="16"/>
                  </a:cubicBezTo>
                  <a:cubicBezTo>
                    <a:pt x="26" y="24"/>
                    <a:pt x="18" y="32"/>
                    <a:pt x="18" y="32"/>
                  </a:cubicBezTo>
                  <a:cubicBezTo>
                    <a:pt x="18" y="49"/>
                    <a:pt x="18" y="57"/>
                    <a:pt x="18" y="65"/>
                  </a:cubicBezTo>
                  <a:cubicBezTo>
                    <a:pt x="18" y="90"/>
                    <a:pt x="18" y="114"/>
                    <a:pt x="18" y="139"/>
                  </a:cubicBezTo>
                  <a:cubicBezTo>
                    <a:pt x="18" y="147"/>
                    <a:pt x="2" y="147"/>
                    <a:pt x="2" y="139"/>
                  </a:cubicBezTo>
                  <a:cubicBezTo>
                    <a:pt x="2" y="131"/>
                    <a:pt x="2" y="123"/>
                    <a:pt x="2" y="123"/>
                  </a:cubicBezTo>
                  <a:cubicBezTo>
                    <a:pt x="-7" y="114"/>
                    <a:pt x="10" y="106"/>
                    <a:pt x="18" y="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8"/>
            <p:cNvSpPr/>
            <p:nvPr/>
          </p:nvSpPr>
          <p:spPr>
            <a:xfrm>
              <a:off x="6629598" y="2643951"/>
              <a:ext cx="1167501" cy="10884"/>
            </a:xfrm>
            <a:custGeom>
              <a:rect b="b" l="l" r="r" t="t"/>
              <a:pathLst>
                <a:path extrusionOk="0" h="37" w="3969">
                  <a:moveTo>
                    <a:pt x="3965" y="29"/>
                  </a:moveTo>
                  <a:lnTo>
                    <a:pt x="3965" y="29"/>
                  </a:lnTo>
                  <a:cubicBezTo>
                    <a:pt x="3900" y="37"/>
                    <a:pt x="3834" y="37"/>
                    <a:pt x="3768" y="37"/>
                  </a:cubicBezTo>
                  <a:cubicBezTo>
                    <a:pt x="3710" y="37"/>
                    <a:pt x="3645" y="37"/>
                    <a:pt x="3579" y="37"/>
                  </a:cubicBezTo>
                  <a:cubicBezTo>
                    <a:pt x="3448" y="37"/>
                    <a:pt x="3316" y="37"/>
                    <a:pt x="3193" y="37"/>
                  </a:cubicBezTo>
                  <a:cubicBezTo>
                    <a:pt x="2930" y="37"/>
                    <a:pt x="2675" y="37"/>
                    <a:pt x="2420" y="37"/>
                  </a:cubicBezTo>
                  <a:cubicBezTo>
                    <a:pt x="1901" y="37"/>
                    <a:pt x="1392" y="37"/>
                    <a:pt x="883" y="37"/>
                  </a:cubicBezTo>
                  <a:cubicBezTo>
                    <a:pt x="587" y="37"/>
                    <a:pt x="299" y="37"/>
                    <a:pt x="12" y="29"/>
                  </a:cubicBezTo>
                  <a:cubicBezTo>
                    <a:pt x="-4" y="29"/>
                    <a:pt x="-4" y="3"/>
                    <a:pt x="12" y="3"/>
                  </a:cubicBezTo>
                  <a:cubicBezTo>
                    <a:pt x="267" y="-4"/>
                    <a:pt x="521" y="3"/>
                    <a:pt x="775" y="3"/>
                  </a:cubicBezTo>
                  <a:cubicBezTo>
                    <a:pt x="1039" y="3"/>
                    <a:pt x="1294" y="3"/>
                    <a:pt x="1549" y="3"/>
                  </a:cubicBezTo>
                  <a:cubicBezTo>
                    <a:pt x="2066" y="3"/>
                    <a:pt x="2576" y="3"/>
                    <a:pt x="3094" y="3"/>
                  </a:cubicBezTo>
                  <a:cubicBezTo>
                    <a:pt x="3234" y="3"/>
                    <a:pt x="3381" y="3"/>
                    <a:pt x="3522" y="3"/>
                  </a:cubicBezTo>
                  <a:cubicBezTo>
                    <a:pt x="3595" y="3"/>
                    <a:pt x="3669" y="3"/>
                    <a:pt x="3735" y="3"/>
                  </a:cubicBezTo>
                  <a:cubicBezTo>
                    <a:pt x="3809" y="3"/>
                    <a:pt x="3883" y="-4"/>
                    <a:pt x="3957" y="12"/>
                  </a:cubicBezTo>
                  <a:cubicBezTo>
                    <a:pt x="3965" y="12"/>
                    <a:pt x="3973" y="20"/>
                    <a:pt x="3965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8"/>
            <p:cNvSpPr/>
            <p:nvPr/>
          </p:nvSpPr>
          <p:spPr>
            <a:xfrm>
              <a:off x="6608713" y="2644245"/>
              <a:ext cx="27356" cy="50006"/>
            </a:xfrm>
            <a:custGeom>
              <a:rect b="b" l="l" r="r" t="t"/>
              <a:pathLst>
                <a:path extrusionOk="0" h="170" w="93">
                  <a:moveTo>
                    <a:pt x="58" y="36"/>
                  </a:moveTo>
                  <a:lnTo>
                    <a:pt x="58" y="36"/>
                  </a:lnTo>
                  <a:lnTo>
                    <a:pt x="58" y="28"/>
                  </a:lnTo>
                  <a:lnTo>
                    <a:pt x="58" y="19"/>
                  </a:lnTo>
                  <a:cubicBezTo>
                    <a:pt x="58" y="11"/>
                    <a:pt x="67" y="2"/>
                    <a:pt x="75" y="2"/>
                  </a:cubicBezTo>
                  <a:cubicBezTo>
                    <a:pt x="83" y="-5"/>
                    <a:pt x="99" y="11"/>
                    <a:pt x="91" y="19"/>
                  </a:cubicBezTo>
                  <a:cubicBezTo>
                    <a:pt x="75" y="44"/>
                    <a:pt x="58" y="69"/>
                    <a:pt x="50" y="93"/>
                  </a:cubicBezTo>
                  <a:cubicBezTo>
                    <a:pt x="42" y="101"/>
                    <a:pt x="42" y="118"/>
                    <a:pt x="33" y="126"/>
                  </a:cubicBezTo>
                  <a:cubicBezTo>
                    <a:pt x="33" y="134"/>
                    <a:pt x="33" y="142"/>
                    <a:pt x="26" y="151"/>
                  </a:cubicBezTo>
                  <a:cubicBezTo>
                    <a:pt x="26" y="159"/>
                    <a:pt x="26" y="159"/>
                    <a:pt x="17" y="167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75"/>
                    <a:pt x="0" y="167"/>
                    <a:pt x="0" y="159"/>
                  </a:cubicBezTo>
                  <a:lnTo>
                    <a:pt x="0" y="159"/>
                  </a:lnTo>
                  <a:cubicBezTo>
                    <a:pt x="9" y="167"/>
                    <a:pt x="9" y="167"/>
                    <a:pt x="9" y="167"/>
                  </a:cubicBezTo>
                  <a:cubicBezTo>
                    <a:pt x="0" y="151"/>
                    <a:pt x="0" y="134"/>
                    <a:pt x="9" y="118"/>
                  </a:cubicBezTo>
                  <a:cubicBezTo>
                    <a:pt x="9" y="110"/>
                    <a:pt x="17" y="93"/>
                    <a:pt x="26" y="77"/>
                  </a:cubicBezTo>
                  <a:cubicBezTo>
                    <a:pt x="33" y="52"/>
                    <a:pt x="50" y="28"/>
                    <a:pt x="67" y="2"/>
                  </a:cubicBezTo>
                  <a:cubicBezTo>
                    <a:pt x="75" y="11"/>
                    <a:pt x="75" y="19"/>
                    <a:pt x="75" y="28"/>
                  </a:cubicBezTo>
                  <a:lnTo>
                    <a:pt x="67" y="28"/>
                  </a:lnTo>
                  <a:cubicBezTo>
                    <a:pt x="75" y="28"/>
                    <a:pt x="75" y="28"/>
                    <a:pt x="75" y="28"/>
                  </a:cubicBezTo>
                  <a:lnTo>
                    <a:pt x="75" y="28"/>
                  </a:lnTo>
                  <a:cubicBezTo>
                    <a:pt x="67" y="28"/>
                    <a:pt x="67" y="28"/>
                    <a:pt x="67" y="28"/>
                  </a:cubicBezTo>
                  <a:lnTo>
                    <a:pt x="67" y="36"/>
                  </a:lnTo>
                  <a:lnTo>
                    <a:pt x="67" y="36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6200" lIns="90000" spcFirstLastPara="1" rIns="90000" wrap="square" tIns="1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8"/>
            <p:cNvSpPr/>
            <p:nvPr/>
          </p:nvSpPr>
          <p:spPr>
            <a:xfrm>
              <a:off x="6075408" y="2640127"/>
              <a:ext cx="554776" cy="9707"/>
            </a:xfrm>
            <a:custGeom>
              <a:rect b="b" l="l" r="r" t="t"/>
              <a:pathLst>
                <a:path extrusionOk="0" h="33" w="1886">
                  <a:moveTo>
                    <a:pt x="1880" y="16"/>
                  </a:moveTo>
                  <a:lnTo>
                    <a:pt x="1880" y="16"/>
                  </a:lnTo>
                  <a:cubicBezTo>
                    <a:pt x="1855" y="25"/>
                    <a:pt x="1822" y="25"/>
                    <a:pt x="1798" y="25"/>
                  </a:cubicBezTo>
                  <a:cubicBezTo>
                    <a:pt x="1764" y="25"/>
                    <a:pt x="1731" y="25"/>
                    <a:pt x="1699" y="25"/>
                  </a:cubicBezTo>
                  <a:cubicBezTo>
                    <a:pt x="1641" y="33"/>
                    <a:pt x="1584" y="33"/>
                    <a:pt x="1517" y="33"/>
                  </a:cubicBezTo>
                  <a:cubicBezTo>
                    <a:pt x="1403" y="33"/>
                    <a:pt x="1279" y="33"/>
                    <a:pt x="1156" y="33"/>
                  </a:cubicBezTo>
                  <a:cubicBezTo>
                    <a:pt x="910" y="33"/>
                    <a:pt x="671" y="33"/>
                    <a:pt x="424" y="33"/>
                  </a:cubicBezTo>
                  <a:cubicBezTo>
                    <a:pt x="285" y="33"/>
                    <a:pt x="153" y="33"/>
                    <a:pt x="13" y="33"/>
                  </a:cubicBezTo>
                  <a:cubicBezTo>
                    <a:pt x="-4" y="33"/>
                    <a:pt x="-4" y="0"/>
                    <a:pt x="13" y="0"/>
                  </a:cubicBezTo>
                  <a:cubicBezTo>
                    <a:pt x="260" y="0"/>
                    <a:pt x="506" y="0"/>
                    <a:pt x="745" y="0"/>
                  </a:cubicBezTo>
                  <a:cubicBezTo>
                    <a:pt x="992" y="0"/>
                    <a:pt x="1238" y="0"/>
                    <a:pt x="1476" y="0"/>
                  </a:cubicBezTo>
                  <a:cubicBezTo>
                    <a:pt x="1543" y="0"/>
                    <a:pt x="1616" y="0"/>
                    <a:pt x="1682" y="0"/>
                  </a:cubicBezTo>
                  <a:cubicBezTo>
                    <a:pt x="1715" y="0"/>
                    <a:pt x="1748" y="0"/>
                    <a:pt x="1781" y="9"/>
                  </a:cubicBezTo>
                  <a:cubicBezTo>
                    <a:pt x="1813" y="9"/>
                    <a:pt x="1846" y="9"/>
                    <a:pt x="1880" y="9"/>
                  </a:cubicBezTo>
                  <a:cubicBezTo>
                    <a:pt x="1888" y="16"/>
                    <a:pt x="1888" y="16"/>
                    <a:pt x="188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8"/>
            <p:cNvSpPr/>
            <p:nvPr/>
          </p:nvSpPr>
          <p:spPr>
            <a:xfrm>
              <a:off x="6052758" y="2644834"/>
              <a:ext cx="39417" cy="256503"/>
            </a:xfrm>
            <a:custGeom>
              <a:rect b="b" l="l" r="r" t="t"/>
              <a:pathLst>
                <a:path extrusionOk="0" h="872" w="134">
                  <a:moveTo>
                    <a:pt x="123" y="9"/>
                  </a:moveTo>
                  <a:lnTo>
                    <a:pt x="123" y="9"/>
                  </a:lnTo>
                  <a:cubicBezTo>
                    <a:pt x="90" y="67"/>
                    <a:pt x="58" y="132"/>
                    <a:pt x="49" y="198"/>
                  </a:cubicBezTo>
                  <a:cubicBezTo>
                    <a:pt x="32" y="272"/>
                    <a:pt x="32" y="346"/>
                    <a:pt x="32" y="420"/>
                  </a:cubicBezTo>
                  <a:cubicBezTo>
                    <a:pt x="41" y="494"/>
                    <a:pt x="49" y="576"/>
                    <a:pt x="66" y="650"/>
                  </a:cubicBezTo>
                  <a:cubicBezTo>
                    <a:pt x="73" y="691"/>
                    <a:pt x="90" y="732"/>
                    <a:pt x="99" y="773"/>
                  </a:cubicBezTo>
                  <a:cubicBezTo>
                    <a:pt x="107" y="790"/>
                    <a:pt x="115" y="806"/>
                    <a:pt x="123" y="823"/>
                  </a:cubicBezTo>
                  <a:cubicBezTo>
                    <a:pt x="131" y="839"/>
                    <a:pt x="140" y="856"/>
                    <a:pt x="131" y="872"/>
                  </a:cubicBezTo>
                  <a:cubicBezTo>
                    <a:pt x="123" y="872"/>
                    <a:pt x="123" y="872"/>
                    <a:pt x="123" y="872"/>
                  </a:cubicBezTo>
                  <a:cubicBezTo>
                    <a:pt x="99" y="864"/>
                    <a:pt x="90" y="823"/>
                    <a:pt x="82" y="806"/>
                  </a:cubicBezTo>
                  <a:cubicBezTo>
                    <a:pt x="66" y="773"/>
                    <a:pt x="58" y="741"/>
                    <a:pt x="49" y="708"/>
                  </a:cubicBezTo>
                  <a:cubicBezTo>
                    <a:pt x="32" y="650"/>
                    <a:pt x="16" y="584"/>
                    <a:pt x="8" y="519"/>
                  </a:cubicBezTo>
                  <a:cubicBezTo>
                    <a:pt x="0" y="395"/>
                    <a:pt x="-9" y="272"/>
                    <a:pt x="25" y="157"/>
                  </a:cubicBezTo>
                  <a:cubicBezTo>
                    <a:pt x="41" y="99"/>
                    <a:pt x="73" y="42"/>
                    <a:pt x="115" y="0"/>
                  </a:cubicBezTo>
                  <a:cubicBezTo>
                    <a:pt x="123" y="0"/>
                    <a:pt x="131" y="9"/>
                    <a:pt x="123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8"/>
            <p:cNvSpPr/>
            <p:nvPr/>
          </p:nvSpPr>
          <p:spPr>
            <a:xfrm>
              <a:off x="7729153" y="2688663"/>
              <a:ext cx="26768" cy="169139"/>
            </a:xfrm>
            <a:custGeom>
              <a:rect b="b" l="l" r="r" t="t"/>
              <a:pathLst>
                <a:path extrusionOk="0" h="575" w="91">
                  <a:moveTo>
                    <a:pt x="88" y="16"/>
                  </a:moveTo>
                  <a:lnTo>
                    <a:pt x="88" y="16"/>
                  </a:lnTo>
                  <a:cubicBezTo>
                    <a:pt x="80" y="16"/>
                    <a:pt x="71" y="49"/>
                    <a:pt x="71" y="49"/>
                  </a:cubicBezTo>
                  <a:cubicBezTo>
                    <a:pt x="71" y="57"/>
                    <a:pt x="63" y="74"/>
                    <a:pt x="63" y="82"/>
                  </a:cubicBezTo>
                  <a:cubicBezTo>
                    <a:pt x="54" y="106"/>
                    <a:pt x="47" y="131"/>
                    <a:pt x="47" y="156"/>
                  </a:cubicBezTo>
                  <a:cubicBezTo>
                    <a:pt x="38" y="197"/>
                    <a:pt x="38" y="246"/>
                    <a:pt x="38" y="296"/>
                  </a:cubicBezTo>
                  <a:cubicBezTo>
                    <a:pt x="38" y="345"/>
                    <a:pt x="38" y="386"/>
                    <a:pt x="47" y="435"/>
                  </a:cubicBezTo>
                  <a:cubicBezTo>
                    <a:pt x="47" y="460"/>
                    <a:pt x="54" y="477"/>
                    <a:pt x="63" y="501"/>
                  </a:cubicBezTo>
                  <a:cubicBezTo>
                    <a:pt x="71" y="518"/>
                    <a:pt x="88" y="542"/>
                    <a:pt x="88" y="559"/>
                  </a:cubicBezTo>
                  <a:cubicBezTo>
                    <a:pt x="88" y="575"/>
                    <a:pt x="71" y="575"/>
                    <a:pt x="63" y="575"/>
                  </a:cubicBezTo>
                  <a:cubicBezTo>
                    <a:pt x="38" y="559"/>
                    <a:pt x="30" y="525"/>
                    <a:pt x="22" y="501"/>
                  </a:cubicBezTo>
                  <a:cubicBezTo>
                    <a:pt x="13" y="477"/>
                    <a:pt x="6" y="443"/>
                    <a:pt x="6" y="419"/>
                  </a:cubicBezTo>
                  <a:cubicBezTo>
                    <a:pt x="-3" y="353"/>
                    <a:pt x="-3" y="296"/>
                    <a:pt x="6" y="238"/>
                  </a:cubicBezTo>
                  <a:cubicBezTo>
                    <a:pt x="6" y="173"/>
                    <a:pt x="13" y="106"/>
                    <a:pt x="30" y="49"/>
                  </a:cubicBezTo>
                  <a:cubicBezTo>
                    <a:pt x="38" y="32"/>
                    <a:pt x="47" y="0"/>
                    <a:pt x="71" y="0"/>
                  </a:cubicBezTo>
                  <a:cubicBezTo>
                    <a:pt x="88" y="0"/>
                    <a:pt x="96" y="8"/>
                    <a:pt x="8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8"/>
            <p:cNvSpPr/>
            <p:nvPr/>
          </p:nvSpPr>
          <p:spPr>
            <a:xfrm>
              <a:off x="7593547" y="2736905"/>
              <a:ext cx="140312" cy="9707"/>
            </a:xfrm>
            <a:custGeom>
              <a:rect b="b" l="l" r="r" t="t"/>
              <a:pathLst>
                <a:path extrusionOk="0" h="33" w="477">
                  <a:moveTo>
                    <a:pt x="6" y="17"/>
                  </a:moveTo>
                  <a:lnTo>
                    <a:pt x="6" y="17"/>
                  </a:lnTo>
                  <a:cubicBezTo>
                    <a:pt x="80" y="9"/>
                    <a:pt x="154" y="9"/>
                    <a:pt x="228" y="9"/>
                  </a:cubicBezTo>
                  <a:cubicBezTo>
                    <a:pt x="310" y="9"/>
                    <a:pt x="384" y="0"/>
                    <a:pt x="458" y="0"/>
                  </a:cubicBezTo>
                  <a:cubicBezTo>
                    <a:pt x="483" y="0"/>
                    <a:pt x="483" y="33"/>
                    <a:pt x="458" y="33"/>
                  </a:cubicBezTo>
                  <a:cubicBezTo>
                    <a:pt x="384" y="33"/>
                    <a:pt x="310" y="33"/>
                    <a:pt x="236" y="33"/>
                  </a:cubicBezTo>
                  <a:cubicBezTo>
                    <a:pt x="154" y="33"/>
                    <a:pt x="80" y="33"/>
                    <a:pt x="6" y="24"/>
                  </a:cubicBezTo>
                  <a:cubicBezTo>
                    <a:pt x="-2" y="24"/>
                    <a:pt x="-2" y="17"/>
                    <a:pt x="6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8"/>
            <p:cNvSpPr/>
            <p:nvPr/>
          </p:nvSpPr>
          <p:spPr>
            <a:xfrm>
              <a:off x="7675029" y="2804560"/>
              <a:ext cx="63243" cy="12649"/>
            </a:xfrm>
            <a:custGeom>
              <a:rect b="b" l="l" r="r" t="t"/>
              <a:pathLst>
                <a:path extrusionOk="0" h="43" w="215">
                  <a:moveTo>
                    <a:pt x="0" y="0"/>
                  </a:moveTo>
                  <a:lnTo>
                    <a:pt x="0" y="0"/>
                  </a:lnTo>
                  <a:cubicBezTo>
                    <a:pt x="33" y="17"/>
                    <a:pt x="66" y="8"/>
                    <a:pt x="107" y="8"/>
                  </a:cubicBezTo>
                  <a:cubicBezTo>
                    <a:pt x="115" y="8"/>
                    <a:pt x="123" y="8"/>
                    <a:pt x="132" y="8"/>
                  </a:cubicBezTo>
                  <a:cubicBezTo>
                    <a:pt x="140" y="8"/>
                    <a:pt x="149" y="8"/>
                    <a:pt x="156" y="8"/>
                  </a:cubicBezTo>
                  <a:cubicBezTo>
                    <a:pt x="173" y="8"/>
                    <a:pt x="190" y="8"/>
                    <a:pt x="206" y="17"/>
                  </a:cubicBezTo>
                  <a:cubicBezTo>
                    <a:pt x="222" y="25"/>
                    <a:pt x="214" y="49"/>
                    <a:pt x="197" y="41"/>
                  </a:cubicBezTo>
                  <a:cubicBezTo>
                    <a:pt x="181" y="41"/>
                    <a:pt x="165" y="33"/>
                    <a:pt x="149" y="33"/>
                  </a:cubicBezTo>
                  <a:cubicBezTo>
                    <a:pt x="132" y="33"/>
                    <a:pt x="107" y="33"/>
                    <a:pt x="91" y="33"/>
                  </a:cubicBezTo>
                  <a:cubicBezTo>
                    <a:pt x="58" y="25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8"/>
            <p:cNvSpPr/>
            <p:nvPr/>
          </p:nvSpPr>
          <p:spPr>
            <a:xfrm>
              <a:off x="6206308" y="3271386"/>
              <a:ext cx="182670" cy="706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8"/>
            <p:cNvSpPr/>
            <p:nvPr/>
          </p:nvSpPr>
          <p:spPr>
            <a:xfrm>
              <a:off x="6228075" y="3345219"/>
              <a:ext cx="292978" cy="8236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8"/>
            <p:cNvSpPr/>
            <p:nvPr/>
          </p:nvSpPr>
          <p:spPr>
            <a:xfrm>
              <a:off x="6206308" y="3431113"/>
              <a:ext cx="158255" cy="9413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7" name="Google Shape;2447;p48"/>
          <p:cNvSpPr txBox="1"/>
          <p:nvPr>
            <p:ph idx="4294967295" type="subTitle"/>
          </p:nvPr>
        </p:nvSpPr>
        <p:spPr>
          <a:xfrm>
            <a:off x="5033275" y="3437488"/>
            <a:ext cx="26484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La resignificación de espacios y conductas, especialmente desde la cultura común</a:t>
            </a:r>
            <a:endParaRPr sz="1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p49"/>
          <p:cNvSpPr txBox="1"/>
          <p:nvPr>
            <p:ph type="title"/>
          </p:nvPr>
        </p:nvSpPr>
        <p:spPr>
          <a:xfrm>
            <a:off x="720000" y="58297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Perfil del estudiante</a:t>
            </a:r>
            <a:endParaRPr sz="2800"/>
          </a:p>
        </p:txBody>
      </p:sp>
      <p:cxnSp>
        <p:nvCxnSpPr>
          <p:cNvPr id="2453" name="Google Shape;2453;p49"/>
          <p:cNvCxnSpPr/>
          <p:nvPr/>
        </p:nvCxnSpPr>
        <p:spPr>
          <a:xfrm>
            <a:off x="2285088" y="1801700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none"/>
            <a:tailEnd len="med" w="med" type="oval"/>
          </a:ln>
        </p:spPr>
      </p:cxnSp>
      <p:pic>
        <p:nvPicPr>
          <p:cNvPr id="2454" name="Google Shape;2454;p49"/>
          <p:cNvPicPr preferRelativeResize="0"/>
          <p:nvPr/>
        </p:nvPicPr>
        <p:blipFill rotWithShape="1">
          <a:blip r:embed="rId3">
            <a:alphaModFix/>
          </a:blip>
          <a:srcRect b="0" l="0" r="37106" t="0"/>
          <a:stretch/>
        </p:blipFill>
        <p:spPr>
          <a:xfrm>
            <a:off x="0" y="1665100"/>
            <a:ext cx="2444451" cy="34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5" name="Google Shape;2455;p49"/>
          <p:cNvPicPr preferRelativeResize="0"/>
          <p:nvPr/>
        </p:nvPicPr>
        <p:blipFill rotWithShape="1">
          <a:blip r:embed="rId3">
            <a:alphaModFix/>
          </a:blip>
          <a:srcRect b="0" l="62096" r="0" t="21691"/>
          <a:stretch/>
        </p:blipFill>
        <p:spPr>
          <a:xfrm flipH="1">
            <a:off x="7071125" y="1591535"/>
            <a:ext cx="1880750" cy="34774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6" name="Google Shape;2456;p49"/>
          <p:cNvCxnSpPr/>
          <p:nvPr/>
        </p:nvCxnSpPr>
        <p:spPr>
          <a:xfrm flipH="1" rot="10800000">
            <a:off x="1681088" y="2736350"/>
            <a:ext cx="1103700" cy="540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2457" name="Google Shape;2457;p49"/>
          <p:cNvCxnSpPr/>
          <p:nvPr/>
        </p:nvCxnSpPr>
        <p:spPr>
          <a:xfrm>
            <a:off x="1854338" y="3726200"/>
            <a:ext cx="1056600" cy="1290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2458" name="Google Shape;2458;p49"/>
          <p:cNvCxnSpPr/>
          <p:nvPr/>
        </p:nvCxnSpPr>
        <p:spPr>
          <a:xfrm>
            <a:off x="1854338" y="4622375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2459" name="Google Shape;2459;p49"/>
          <p:cNvCxnSpPr/>
          <p:nvPr/>
        </p:nvCxnSpPr>
        <p:spPr>
          <a:xfrm>
            <a:off x="5998163" y="2372075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oval"/>
            <a:tailEnd len="med" w="med" type="none"/>
          </a:ln>
        </p:spPr>
      </p:cxnSp>
      <p:cxnSp>
        <p:nvCxnSpPr>
          <p:cNvPr id="2460" name="Google Shape;2460;p49"/>
          <p:cNvCxnSpPr/>
          <p:nvPr/>
        </p:nvCxnSpPr>
        <p:spPr>
          <a:xfrm>
            <a:off x="6450863" y="3242013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oval"/>
            <a:tailEnd len="med" w="med" type="none"/>
          </a:ln>
        </p:spPr>
      </p:cxnSp>
      <p:cxnSp>
        <p:nvCxnSpPr>
          <p:cNvPr id="2461" name="Google Shape;2461;p49"/>
          <p:cNvCxnSpPr/>
          <p:nvPr/>
        </p:nvCxnSpPr>
        <p:spPr>
          <a:xfrm>
            <a:off x="5998163" y="4111975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oval"/>
            <a:tailEnd len="med" w="med" type="none"/>
          </a:ln>
        </p:spPr>
      </p:cxnSp>
      <p:sp>
        <p:nvSpPr>
          <p:cNvPr id="2462" name="Google Shape;2462;p49"/>
          <p:cNvSpPr txBox="1"/>
          <p:nvPr>
            <p:ph idx="4294967295" type="subTitle"/>
          </p:nvPr>
        </p:nvSpPr>
        <p:spPr>
          <a:xfrm>
            <a:off x="3571800" y="1581350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Trabajo en equipo</a:t>
            </a:r>
            <a:endParaRPr sz="1600"/>
          </a:p>
        </p:txBody>
      </p:sp>
      <p:sp>
        <p:nvSpPr>
          <p:cNvPr id="2463" name="Google Shape;2463;p49"/>
          <p:cNvSpPr txBox="1"/>
          <p:nvPr>
            <p:ph idx="4294967295" type="subTitle"/>
          </p:nvPr>
        </p:nvSpPr>
        <p:spPr>
          <a:xfrm>
            <a:off x="3571800" y="2151725"/>
            <a:ext cx="24444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Tolerancia a la frustración</a:t>
            </a:r>
            <a:endParaRPr sz="1600"/>
          </a:p>
        </p:txBody>
      </p:sp>
      <p:sp>
        <p:nvSpPr>
          <p:cNvPr id="2464" name="Google Shape;2464;p49"/>
          <p:cNvSpPr txBox="1"/>
          <p:nvPr>
            <p:ph idx="4294967295" type="subTitle"/>
          </p:nvPr>
        </p:nvSpPr>
        <p:spPr>
          <a:xfrm>
            <a:off x="2784800" y="2546825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Proactividad</a:t>
            </a:r>
            <a:endParaRPr sz="1600"/>
          </a:p>
        </p:txBody>
      </p:sp>
      <p:sp>
        <p:nvSpPr>
          <p:cNvPr id="2465" name="Google Shape;2465;p49"/>
          <p:cNvSpPr txBox="1"/>
          <p:nvPr>
            <p:ph idx="4294967295" type="subTitle"/>
          </p:nvPr>
        </p:nvSpPr>
        <p:spPr>
          <a:xfrm>
            <a:off x="4570175" y="2993900"/>
            <a:ext cx="1880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Comunicación asertiva y efectiva</a:t>
            </a:r>
            <a:endParaRPr sz="1600"/>
          </a:p>
        </p:txBody>
      </p:sp>
      <p:sp>
        <p:nvSpPr>
          <p:cNvPr id="2466" name="Google Shape;2466;p49"/>
          <p:cNvSpPr txBox="1"/>
          <p:nvPr>
            <p:ph idx="4294967295" type="subTitle"/>
          </p:nvPr>
        </p:nvSpPr>
        <p:spPr>
          <a:xfrm>
            <a:off x="2910950" y="3512300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Responsabilidad</a:t>
            </a:r>
            <a:endParaRPr sz="1600"/>
          </a:p>
        </p:txBody>
      </p:sp>
      <p:sp>
        <p:nvSpPr>
          <p:cNvPr id="2467" name="Google Shape;2467;p49"/>
          <p:cNvSpPr txBox="1"/>
          <p:nvPr>
            <p:ph idx="4294967295" type="subTitle"/>
          </p:nvPr>
        </p:nvSpPr>
        <p:spPr>
          <a:xfrm>
            <a:off x="3141050" y="4402025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Compromiso</a:t>
            </a:r>
            <a:endParaRPr sz="1600"/>
          </a:p>
        </p:txBody>
      </p:sp>
      <p:sp>
        <p:nvSpPr>
          <p:cNvPr id="2468" name="Google Shape;2468;p49"/>
          <p:cNvSpPr txBox="1"/>
          <p:nvPr>
            <p:ph idx="4294967295" type="subTitle"/>
          </p:nvPr>
        </p:nvSpPr>
        <p:spPr>
          <a:xfrm>
            <a:off x="4117475" y="3891625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Posicionamiento</a:t>
            </a:r>
            <a:endParaRPr sz="1600"/>
          </a:p>
        </p:txBody>
      </p:sp>
      <p:grpSp>
        <p:nvGrpSpPr>
          <p:cNvPr id="2469" name="Google Shape;2469;p49"/>
          <p:cNvGrpSpPr/>
          <p:nvPr/>
        </p:nvGrpSpPr>
        <p:grpSpPr>
          <a:xfrm rot="7149742">
            <a:off x="-353085" y="-186621"/>
            <a:ext cx="1420392" cy="1273486"/>
            <a:chOff x="6546903" y="945485"/>
            <a:chExt cx="1883880" cy="1719360"/>
          </a:xfrm>
        </p:grpSpPr>
        <p:grpSp>
          <p:nvGrpSpPr>
            <p:cNvPr id="2470" name="Google Shape;2470;p49"/>
            <p:cNvGrpSpPr/>
            <p:nvPr/>
          </p:nvGrpSpPr>
          <p:grpSpPr>
            <a:xfrm>
              <a:off x="7597383" y="945485"/>
              <a:ext cx="446040" cy="610200"/>
              <a:chOff x="7597383" y="945485"/>
              <a:chExt cx="446040" cy="610200"/>
            </a:xfrm>
          </p:grpSpPr>
          <p:sp>
            <p:nvSpPr>
              <p:cNvPr id="2471" name="Google Shape;2471;p49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49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49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Google Shape;2474;p49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49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49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Google Shape;2477;p49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49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49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Google Shape;2480;p49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Google Shape;2481;p49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49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Google Shape;2483;p49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Google Shape;2484;p49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49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Google Shape;2486;p49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49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Google Shape;2488;p49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Google Shape;2489;p49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0" name="Google Shape;2490;p49"/>
            <p:cNvSpPr/>
            <p:nvPr/>
          </p:nvSpPr>
          <p:spPr>
            <a:xfrm>
              <a:off x="7646343" y="2137085"/>
              <a:ext cx="162360" cy="141840"/>
            </a:xfrm>
            <a:custGeom>
              <a:rect b="b" l="l" r="r" t="t"/>
              <a:pathLst>
                <a:path extrusionOk="0" h="394" w="451">
                  <a:moveTo>
                    <a:pt x="12" y="0"/>
                  </a:moveTo>
                  <a:lnTo>
                    <a:pt x="12" y="0"/>
                  </a:lnTo>
                  <a:cubicBezTo>
                    <a:pt x="4" y="0"/>
                    <a:pt x="0" y="4"/>
                    <a:pt x="0" y="12"/>
                  </a:cubicBezTo>
                  <a:cubicBezTo>
                    <a:pt x="12" y="57"/>
                    <a:pt x="73" y="78"/>
                    <a:pt x="107" y="94"/>
                  </a:cubicBezTo>
                  <a:cubicBezTo>
                    <a:pt x="151" y="115"/>
                    <a:pt x="201" y="131"/>
                    <a:pt x="242" y="156"/>
                  </a:cubicBezTo>
                  <a:cubicBezTo>
                    <a:pt x="283" y="181"/>
                    <a:pt x="316" y="213"/>
                    <a:pt x="340" y="250"/>
                  </a:cubicBezTo>
                  <a:cubicBezTo>
                    <a:pt x="361" y="283"/>
                    <a:pt x="373" y="320"/>
                    <a:pt x="386" y="353"/>
                  </a:cubicBezTo>
                  <a:cubicBezTo>
                    <a:pt x="394" y="361"/>
                    <a:pt x="406" y="365"/>
                    <a:pt x="410" y="373"/>
                  </a:cubicBezTo>
                  <a:cubicBezTo>
                    <a:pt x="418" y="382"/>
                    <a:pt x="423" y="386"/>
                    <a:pt x="427" y="394"/>
                  </a:cubicBezTo>
                  <a:cubicBezTo>
                    <a:pt x="439" y="390"/>
                    <a:pt x="451" y="378"/>
                    <a:pt x="451" y="365"/>
                  </a:cubicBezTo>
                  <a:cubicBezTo>
                    <a:pt x="455" y="316"/>
                    <a:pt x="427" y="263"/>
                    <a:pt x="398" y="225"/>
                  </a:cubicBezTo>
                  <a:cubicBezTo>
                    <a:pt x="369" y="181"/>
                    <a:pt x="332" y="148"/>
                    <a:pt x="291" y="119"/>
                  </a:cubicBezTo>
                  <a:cubicBezTo>
                    <a:pt x="246" y="90"/>
                    <a:pt x="197" y="74"/>
                    <a:pt x="151" y="57"/>
                  </a:cubicBezTo>
                  <a:cubicBezTo>
                    <a:pt x="127" y="49"/>
                    <a:pt x="107" y="41"/>
                    <a:pt x="82" y="28"/>
                  </a:cubicBezTo>
                  <a:cubicBezTo>
                    <a:pt x="61" y="21"/>
                    <a:pt x="37" y="4"/>
                    <a:pt x="16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9"/>
            <p:cNvSpPr/>
            <p:nvPr/>
          </p:nvSpPr>
          <p:spPr>
            <a:xfrm>
              <a:off x="8225583" y="2197565"/>
              <a:ext cx="32400" cy="2880"/>
            </a:xfrm>
            <a:custGeom>
              <a:rect b="b" l="l" r="r" t="t"/>
              <a:pathLst>
                <a:path extrusionOk="0" h="8" w="90">
                  <a:moveTo>
                    <a:pt x="65" y="0"/>
                  </a:moveTo>
                  <a:lnTo>
                    <a:pt x="65" y="0"/>
                  </a:lnTo>
                  <a:cubicBezTo>
                    <a:pt x="61" y="0"/>
                    <a:pt x="57" y="0"/>
                    <a:pt x="57" y="0"/>
                  </a:cubicBezTo>
                  <a:cubicBezTo>
                    <a:pt x="37" y="0"/>
                    <a:pt x="16" y="0"/>
                    <a:pt x="0" y="8"/>
                  </a:cubicBezTo>
                  <a:cubicBezTo>
                    <a:pt x="20" y="0"/>
                    <a:pt x="49" y="0"/>
                    <a:pt x="78" y="0"/>
                  </a:cubicBezTo>
                  <a:cubicBezTo>
                    <a:pt x="82" y="0"/>
                    <a:pt x="86" y="0"/>
                    <a:pt x="90" y="0"/>
                  </a:cubicBezTo>
                  <a:cubicBezTo>
                    <a:pt x="82" y="0"/>
                    <a:pt x="74" y="0"/>
                    <a:pt x="65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8209383" y="2197565"/>
              <a:ext cx="203760" cy="53280"/>
            </a:xfrm>
            <a:custGeom>
              <a:rect b="b" l="l" r="r" t="t"/>
              <a:pathLst>
                <a:path extrusionOk="0" h="148" w="566">
                  <a:moveTo>
                    <a:pt x="123" y="0"/>
                  </a:moveTo>
                  <a:lnTo>
                    <a:pt x="123" y="0"/>
                  </a:lnTo>
                  <a:cubicBezTo>
                    <a:pt x="94" y="0"/>
                    <a:pt x="65" y="0"/>
                    <a:pt x="45" y="8"/>
                  </a:cubicBezTo>
                  <a:cubicBezTo>
                    <a:pt x="41" y="8"/>
                    <a:pt x="36" y="13"/>
                    <a:pt x="36" y="13"/>
                  </a:cubicBezTo>
                  <a:cubicBezTo>
                    <a:pt x="28" y="17"/>
                    <a:pt x="16" y="25"/>
                    <a:pt x="8" y="33"/>
                  </a:cubicBezTo>
                  <a:cubicBezTo>
                    <a:pt x="8" y="37"/>
                    <a:pt x="4" y="45"/>
                    <a:pt x="4" y="50"/>
                  </a:cubicBezTo>
                  <a:lnTo>
                    <a:pt x="4" y="54"/>
                  </a:lnTo>
                  <a:cubicBezTo>
                    <a:pt x="4" y="57"/>
                    <a:pt x="4" y="62"/>
                    <a:pt x="4" y="62"/>
                  </a:cubicBezTo>
                  <a:lnTo>
                    <a:pt x="0" y="57"/>
                  </a:lnTo>
                  <a:cubicBezTo>
                    <a:pt x="0" y="70"/>
                    <a:pt x="8" y="74"/>
                    <a:pt x="16" y="74"/>
                  </a:cubicBezTo>
                  <a:lnTo>
                    <a:pt x="16" y="74"/>
                  </a:lnTo>
                  <a:cubicBezTo>
                    <a:pt x="20" y="78"/>
                    <a:pt x="24" y="78"/>
                    <a:pt x="24" y="78"/>
                  </a:cubicBezTo>
                  <a:cubicBezTo>
                    <a:pt x="28" y="78"/>
                    <a:pt x="28" y="78"/>
                    <a:pt x="28" y="78"/>
                  </a:cubicBezTo>
                  <a:lnTo>
                    <a:pt x="32" y="78"/>
                  </a:lnTo>
                  <a:cubicBezTo>
                    <a:pt x="45" y="74"/>
                    <a:pt x="53" y="74"/>
                    <a:pt x="65" y="70"/>
                  </a:cubicBezTo>
                  <a:cubicBezTo>
                    <a:pt x="82" y="66"/>
                    <a:pt x="94" y="66"/>
                    <a:pt x="110" y="66"/>
                  </a:cubicBezTo>
                  <a:cubicBezTo>
                    <a:pt x="114" y="66"/>
                    <a:pt x="119" y="66"/>
                    <a:pt x="123" y="66"/>
                  </a:cubicBezTo>
                  <a:cubicBezTo>
                    <a:pt x="172" y="70"/>
                    <a:pt x="221" y="86"/>
                    <a:pt x="266" y="103"/>
                  </a:cubicBezTo>
                  <a:cubicBezTo>
                    <a:pt x="320" y="119"/>
                    <a:pt x="369" y="136"/>
                    <a:pt x="422" y="144"/>
                  </a:cubicBezTo>
                  <a:cubicBezTo>
                    <a:pt x="439" y="144"/>
                    <a:pt x="455" y="148"/>
                    <a:pt x="472" y="148"/>
                  </a:cubicBezTo>
                  <a:cubicBezTo>
                    <a:pt x="484" y="148"/>
                    <a:pt x="492" y="148"/>
                    <a:pt x="504" y="144"/>
                  </a:cubicBezTo>
                  <a:cubicBezTo>
                    <a:pt x="517" y="140"/>
                    <a:pt x="525" y="136"/>
                    <a:pt x="537" y="132"/>
                  </a:cubicBezTo>
                  <a:cubicBezTo>
                    <a:pt x="549" y="128"/>
                    <a:pt x="558" y="123"/>
                    <a:pt x="566" y="115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8" y="111"/>
                    <a:pt x="554" y="111"/>
                    <a:pt x="545" y="111"/>
                  </a:cubicBezTo>
                  <a:lnTo>
                    <a:pt x="545" y="111"/>
                  </a:lnTo>
                  <a:cubicBezTo>
                    <a:pt x="541" y="111"/>
                    <a:pt x="541" y="111"/>
                    <a:pt x="541" y="111"/>
                  </a:cubicBezTo>
                  <a:cubicBezTo>
                    <a:pt x="537" y="111"/>
                    <a:pt x="533" y="111"/>
                    <a:pt x="529" y="111"/>
                  </a:cubicBezTo>
                  <a:cubicBezTo>
                    <a:pt x="517" y="107"/>
                    <a:pt x="500" y="103"/>
                    <a:pt x="488" y="103"/>
                  </a:cubicBezTo>
                  <a:cubicBezTo>
                    <a:pt x="459" y="99"/>
                    <a:pt x="430" y="95"/>
                    <a:pt x="406" y="86"/>
                  </a:cubicBezTo>
                  <a:cubicBezTo>
                    <a:pt x="352" y="70"/>
                    <a:pt x="299" y="45"/>
                    <a:pt x="246" y="29"/>
                  </a:cubicBezTo>
                  <a:cubicBezTo>
                    <a:pt x="213" y="17"/>
                    <a:pt x="176" y="4"/>
                    <a:pt x="135" y="0"/>
                  </a:cubicBezTo>
                  <a:cubicBezTo>
                    <a:pt x="131" y="0"/>
                    <a:pt x="127" y="0"/>
                    <a:pt x="123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8275" lIns="90000" spcFirstLastPara="1" rIns="90000" wrap="square" tIns="8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7785303" y="2264165"/>
              <a:ext cx="14760" cy="14760"/>
            </a:xfrm>
            <a:custGeom>
              <a:rect b="b" l="l" r="r" t="t"/>
              <a:pathLst>
                <a:path extrusionOk="0" h="41" w="41">
                  <a:moveTo>
                    <a:pt x="0" y="0"/>
                  </a:moveTo>
                  <a:lnTo>
                    <a:pt x="0" y="0"/>
                  </a:lnTo>
                  <a:cubicBezTo>
                    <a:pt x="3" y="12"/>
                    <a:pt x="8" y="20"/>
                    <a:pt x="12" y="29"/>
                  </a:cubicBezTo>
                  <a:cubicBezTo>
                    <a:pt x="16" y="37"/>
                    <a:pt x="24" y="41"/>
                    <a:pt x="32" y="41"/>
                  </a:cubicBezTo>
                  <a:cubicBezTo>
                    <a:pt x="37" y="41"/>
                    <a:pt x="41" y="41"/>
                    <a:pt x="41" y="41"/>
                  </a:cubicBezTo>
                  <a:cubicBezTo>
                    <a:pt x="37" y="33"/>
                    <a:pt x="32" y="29"/>
                    <a:pt x="24" y="20"/>
                  </a:cubicBezTo>
                  <a:cubicBezTo>
                    <a:pt x="20" y="12"/>
                    <a:pt x="8" y="8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4" name="Google Shape;2494;p49"/>
            <p:cNvGrpSpPr/>
            <p:nvPr/>
          </p:nvGrpSpPr>
          <p:grpSpPr>
            <a:xfrm>
              <a:off x="7442223" y="2123405"/>
              <a:ext cx="988560" cy="541440"/>
              <a:chOff x="7433298" y="2123405"/>
              <a:chExt cx="988560" cy="541440"/>
            </a:xfrm>
          </p:grpSpPr>
          <p:sp>
            <p:nvSpPr>
              <p:cNvPr id="2495" name="Google Shape;2495;p49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Google Shape;2496;p49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Google Shape;2497;p49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49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Google Shape;2499;p49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Google Shape;2500;p49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49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Google Shape;2502;p49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Google Shape;2503;p49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49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Google Shape;2505;p49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Google Shape;2506;p49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49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Google Shape;2508;p49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Google Shape;2509;p49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Google Shape;2510;p49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Google Shape;2511;p49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Google Shape;2512;p49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Google Shape;2513;p49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Google Shape;2514;p49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Google Shape;2515;p49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Google Shape;2516;p49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Google Shape;2517;p49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Google Shape;2518;p49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Google Shape;2519;p49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Google Shape;2520;p49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1" name="Google Shape;2521;p49"/>
            <p:cNvSpPr/>
            <p:nvPr/>
          </p:nvSpPr>
          <p:spPr>
            <a:xfrm>
              <a:off x="6546903" y="1101365"/>
              <a:ext cx="1545480" cy="1459800"/>
            </a:xfrm>
            <a:custGeom>
              <a:rect b="b" l="l" r="r" t="t"/>
              <a:pathLst>
                <a:path extrusionOk="0" h="4055" w="4293">
                  <a:moveTo>
                    <a:pt x="1416" y="46"/>
                  </a:moveTo>
                  <a:lnTo>
                    <a:pt x="1416" y="46"/>
                  </a:lnTo>
                  <a:cubicBezTo>
                    <a:pt x="1215" y="0"/>
                    <a:pt x="1215" y="0"/>
                    <a:pt x="1215" y="0"/>
                  </a:cubicBezTo>
                  <a:cubicBezTo>
                    <a:pt x="546" y="1161"/>
                    <a:pt x="546" y="1161"/>
                    <a:pt x="546" y="1161"/>
                  </a:cubicBezTo>
                  <a:cubicBezTo>
                    <a:pt x="0" y="2023"/>
                    <a:pt x="0" y="2023"/>
                    <a:pt x="0" y="2023"/>
                  </a:cubicBezTo>
                  <a:cubicBezTo>
                    <a:pt x="0" y="2023"/>
                    <a:pt x="1199" y="2770"/>
                    <a:pt x="1276" y="2873"/>
                  </a:cubicBezTo>
                  <a:cubicBezTo>
                    <a:pt x="1354" y="2971"/>
                    <a:pt x="1367" y="3000"/>
                    <a:pt x="1367" y="3000"/>
                  </a:cubicBezTo>
                  <a:cubicBezTo>
                    <a:pt x="1367" y="3000"/>
                    <a:pt x="1482" y="3025"/>
                    <a:pt x="1551" y="3082"/>
                  </a:cubicBezTo>
                  <a:cubicBezTo>
                    <a:pt x="1625" y="3140"/>
                    <a:pt x="2422" y="3796"/>
                    <a:pt x="2541" y="3919"/>
                  </a:cubicBezTo>
                  <a:cubicBezTo>
                    <a:pt x="2660" y="4038"/>
                    <a:pt x="2676" y="4055"/>
                    <a:pt x="2676" y="4055"/>
                  </a:cubicBezTo>
                  <a:cubicBezTo>
                    <a:pt x="2676" y="4055"/>
                    <a:pt x="3382" y="3242"/>
                    <a:pt x="3604" y="3049"/>
                  </a:cubicBezTo>
                  <a:cubicBezTo>
                    <a:pt x="3825" y="2861"/>
                    <a:pt x="4289" y="2376"/>
                    <a:pt x="4293" y="2343"/>
                  </a:cubicBezTo>
                  <a:cubicBezTo>
                    <a:pt x="4293" y="2314"/>
                    <a:pt x="4199" y="2154"/>
                    <a:pt x="4199" y="2154"/>
                  </a:cubicBezTo>
                  <a:lnTo>
                    <a:pt x="1416" y="46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6636902" y="1082285"/>
              <a:ext cx="1446840" cy="1385640"/>
            </a:xfrm>
            <a:custGeom>
              <a:rect b="b" l="l" r="r" t="t"/>
              <a:pathLst>
                <a:path extrusionOk="0" h="3849" w="4019">
                  <a:moveTo>
                    <a:pt x="2664" y="984"/>
                  </a:moveTo>
                  <a:lnTo>
                    <a:pt x="2664" y="984"/>
                  </a:lnTo>
                  <a:cubicBezTo>
                    <a:pt x="2529" y="742"/>
                    <a:pt x="2344" y="500"/>
                    <a:pt x="2143" y="370"/>
                  </a:cubicBezTo>
                  <a:cubicBezTo>
                    <a:pt x="1942" y="234"/>
                    <a:pt x="1728" y="119"/>
                    <a:pt x="1634" y="90"/>
                  </a:cubicBezTo>
                  <a:cubicBezTo>
                    <a:pt x="1540" y="62"/>
                    <a:pt x="1207" y="0"/>
                    <a:pt x="1207" y="0"/>
                  </a:cubicBezTo>
                  <a:cubicBezTo>
                    <a:pt x="604" y="1075"/>
                    <a:pt x="604" y="1075"/>
                    <a:pt x="604" y="1075"/>
                  </a:cubicBezTo>
                  <a:cubicBezTo>
                    <a:pt x="312" y="1538"/>
                    <a:pt x="312" y="1538"/>
                    <a:pt x="312" y="1538"/>
                  </a:cubicBezTo>
                  <a:cubicBezTo>
                    <a:pt x="0" y="1973"/>
                    <a:pt x="0" y="1973"/>
                    <a:pt x="0" y="1973"/>
                  </a:cubicBezTo>
                  <a:cubicBezTo>
                    <a:pt x="0" y="1973"/>
                    <a:pt x="193" y="1990"/>
                    <a:pt x="370" y="2080"/>
                  </a:cubicBezTo>
                  <a:cubicBezTo>
                    <a:pt x="546" y="2170"/>
                    <a:pt x="1035" y="2532"/>
                    <a:pt x="1035" y="2532"/>
                  </a:cubicBezTo>
                  <a:cubicBezTo>
                    <a:pt x="1293" y="2819"/>
                    <a:pt x="1293" y="2819"/>
                    <a:pt x="1293" y="2819"/>
                  </a:cubicBezTo>
                  <a:cubicBezTo>
                    <a:pt x="1293" y="2819"/>
                    <a:pt x="1605" y="2996"/>
                    <a:pt x="1794" y="3123"/>
                  </a:cubicBezTo>
                  <a:cubicBezTo>
                    <a:pt x="1983" y="3254"/>
                    <a:pt x="2196" y="3476"/>
                    <a:pt x="2196" y="3476"/>
                  </a:cubicBezTo>
                  <a:cubicBezTo>
                    <a:pt x="2196" y="3476"/>
                    <a:pt x="2348" y="3648"/>
                    <a:pt x="2385" y="3714"/>
                  </a:cubicBezTo>
                  <a:cubicBezTo>
                    <a:pt x="2422" y="3780"/>
                    <a:pt x="2447" y="3849"/>
                    <a:pt x="2447" y="3849"/>
                  </a:cubicBezTo>
                  <a:cubicBezTo>
                    <a:pt x="2877" y="3336"/>
                    <a:pt x="2877" y="3336"/>
                    <a:pt x="2877" y="3336"/>
                  </a:cubicBezTo>
                  <a:cubicBezTo>
                    <a:pt x="3485" y="2684"/>
                    <a:pt x="3485" y="2684"/>
                    <a:pt x="3485" y="2684"/>
                  </a:cubicBezTo>
                  <a:cubicBezTo>
                    <a:pt x="4019" y="2134"/>
                    <a:pt x="4019" y="2134"/>
                    <a:pt x="4019" y="2134"/>
                  </a:cubicBezTo>
                  <a:cubicBezTo>
                    <a:pt x="3867" y="1756"/>
                    <a:pt x="3658" y="1502"/>
                    <a:pt x="3383" y="1309"/>
                  </a:cubicBezTo>
                  <a:cubicBezTo>
                    <a:pt x="3112" y="1120"/>
                    <a:pt x="2664" y="984"/>
                    <a:pt x="2664" y="984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6966638" y="1146365"/>
              <a:ext cx="537840" cy="533520"/>
            </a:xfrm>
            <a:custGeom>
              <a:rect b="b" l="l" r="r" t="t"/>
              <a:pathLst>
                <a:path extrusionOk="0" h="1482" w="1494">
                  <a:moveTo>
                    <a:pt x="534" y="0"/>
                  </a:moveTo>
                  <a:lnTo>
                    <a:pt x="534" y="0"/>
                  </a:lnTo>
                  <a:cubicBezTo>
                    <a:pt x="534" y="21"/>
                    <a:pt x="0" y="805"/>
                    <a:pt x="0" y="805"/>
                  </a:cubicBezTo>
                  <a:cubicBezTo>
                    <a:pt x="0" y="805"/>
                    <a:pt x="899" y="1486"/>
                    <a:pt x="899" y="1482"/>
                  </a:cubicBezTo>
                  <a:cubicBezTo>
                    <a:pt x="903" y="1482"/>
                    <a:pt x="1494" y="731"/>
                    <a:pt x="1494" y="731"/>
                  </a:cubicBezTo>
                  <a:cubicBezTo>
                    <a:pt x="1494" y="731"/>
                    <a:pt x="813" y="99"/>
                    <a:pt x="534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7448343" y="1488365"/>
              <a:ext cx="372240" cy="384120"/>
            </a:xfrm>
            <a:custGeom>
              <a:rect b="b" l="l" r="r" t="t"/>
              <a:pathLst>
                <a:path extrusionOk="0" h="1067" w="1034">
                  <a:moveTo>
                    <a:pt x="488" y="0"/>
                  </a:moveTo>
                  <a:lnTo>
                    <a:pt x="488" y="0"/>
                  </a:lnTo>
                  <a:cubicBezTo>
                    <a:pt x="476" y="16"/>
                    <a:pt x="0" y="702"/>
                    <a:pt x="0" y="702"/>
                  </a:cubicBezTo>
                  <a:cubicBezTo>
                    <a:pt x="414" y="1067"/>
                    <a:pt x="414" y="1067"/>
                    <a:pt x="414" y="1067"/>
                  </a:cubicBezTo>
                  <a:cubicBezTo>
                    <a:pt x="1034" y="374"/>
                    <a:pt x="1034" y="374"/>
                    <a:pt x="1034" y="374"/>
                  </a:cubicBezTo>
                  <a:cubicBezTo>
                    <a:pt x="1034" y="374"/>
                    <a:pt x="800" y="94"/>
                    <a:pt x="488" y="0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6616383" y="1795805"/>
              <a:ext cx="898560" cy="695880"/>
            </a:xfrm>
            <a:custGeom>
              <a:rect b="b" l="l" r="r" t="t"/>
              <a:pathLst>
                <a:path extrusionOk="0" h="1933" w="2496">
                  <a:moveTo>
                    <a:pt x="49" y="0"/>
                  </a:moveTo>
                  <a:lnTo>
                    <a:pt x="49" y="0"/>
                  </a:lnTo>
                  <a:cubicBezTo>
                    <a:pt x="49" y="16"/>
                    <a:pt x="0" y="78"/>
                    <a:pt x="0" y="78"/>
                  </a:cubicBezTo>
                  <a:cubicBezTo>
                    <a:pt x="628" y="447"/>
                    <a:pt x="628" y="447"/>
                    <a:pt x="628" y="447"/>
                  </a:cubicBezTo>
                  <a:cubicBezTo>
                    <a:pt x="632" y="447"/>
                    <a:pt x="1276" y="919"/>
                    <a:pt x="1280" y="919"/>
                  </a:cubicBezTo>
                  <a:cubicBezTo>
                    <a:pt x="1334" y="960"/>
                    <a:pt x="2307" y="1724"/>
                    <a:pt x="2442" y="1933"/>
                  </a:cubicBezTo>
                  <a:cubicBezTo>
                    <a:pt x="2496" y="1843"/>
                    <a:pt x="2496" y="1843"/>
                    <a:pt x="2496" y="1843"/>
                  </a:cubicBezTo>
                  <a:cubicBezTo>
                    <a:pt x="2352" y="1506"/>
                    <a:pt x="1917" y="1194"/>
                    <a:pt x="1806" y="1108"/>
                  </a:cubicBezTo>
                  <a:cubicBezTo>
                    <a:pt x="1695" y="1022"/>
                    <a:pt x="1494" y="870"/>
                    <a:pt x="1441" y="857"/>
                  </a:cubicBezTo>
                  <a:cubicBezTo>
                    <a:pt x="1387" y="845"/>
                    <a:pt x="1334" y="833"/>
                    <a:pt x="1334" y="833"/>
                  </a:cubicBezTo>
                  <a:cubicBezTo>
                    <a:pt x="1334" y="833"/>
                    <a:pt x="1358" y="784"/>
                    <a:pt x="1030" y="517"/>
                  </a:cubicBezTo>
                  <a:cubicBezTo>
                    <a:pt x="698" y="250"/>
                    <a:pt x="509" y="131"/>
                    <a:pt x="378" y="86"/>
                  </a:cubicBezTo>
                  <a:cubicBezTo>
                    <a:pt x="250" y="37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7068543" y="1086605"/>
              <a:ext cx="531000" cy="357840"/>
            </a:xfrm>
            <a:custGeom>
              <a:rect b="b" l="l" r="r" t="t"/>
              <a:pathLst>
                <a:path extrusionOk="0" h="994" w="1475">
                  <a:moveTo>
                    <a:pt x="0" y="0"/>
                  </a:moveTo>
                  <a:lnTo>
                    <a:pt x="0" y="0"/>
                  </a:lnTo>
                  <a:cubicBezTo>
                    <a:pt x="115" y="5"/>
                    <a:pt x="234" y="25"/>
                    <a:pt x="345" y="58"/>
                  </a:cubicBezTo>
                  <a:cubicBezTo>
                    <a:pt x="460" y="91"/>
                    <a:pt x="570" y="140"/>
                    <a:pt x="677" y="197"/>
                  </a:cubicBezTo>
                  <a:cubicBezTo>
                    <a:pt x="788" y="255"/>
                    <a:pt x="890" y="325"/>
                    <a:pt x="985" y="407"/>
                  </a:cubicBezTo>
                  <a:cubicBezTo>
                    <a:pt x="1080" y="480"/>
                    <a:pt x="1165" y="566"/>
                    <a:pt x="1243" y="660"/>
                  </a:cubicBezTo>
                  <a:cubicBezTo>
                    <a:pt x="1318" y="751"/>
                    <a:pt x="1383" y="853"/>
                    <a:pt x="1437" y="956"/>
                  </a:cubicBezTo>
                  <a:cubicBezTo>
                    <a:pt x="1440" y="964"/>
                    <a:pt x="1445" y="968"/>
                    <a:pt x="1445" y="976"/>
                  </a:cubicBezTo>
                  <a:cubicBezTo>
                    <a:pt x="1449" y="981"/>
                    <a:pt x="1457" y="985"/>
                    <a:pt x="1461" y="989"/>
                  </a:cubicBezTo>
                  <a:cubicBezTo>
                    <a:pt x="1465" y="997"/>
                    <a:pt x="1478" y="993"/>
                    <a:pt x="1474" y="985"/>
                  </a:cubicBezTo>
                  <a:cubicBezTo>
                    <a:pt x="1474" y="976"/>
                    <a:pt x="1474" y="972"/>
                    <a:pt x="1474" y="964"/>
                  </a:cubicBezTo>
                  <a:cubicBezTo>
                    <a:pt x="1469" y="956"/>
                    <a:pt x="1465" y="948"/>
                    <a:pt x="1461" y="944"/>
                  </a:cubicBezTo>
                  <a:cubicBezTo>
                    <a:pt x="1457" y="931"/>
                    <a:pt x="1449" y="915"/>
                    <a:pt x="1440" y="903"/>
                  </a:cubicBezTo>
                  <a:cubicBezTo>
                    <a:pt x="1428" y="878"/>
                    <a:pt x="1412" y="853"/>
                    <a:pt x="1399" y="828"/>
                  </a:cubicBezTo>
                  <a:cubicBezTo>
                    <a:pt x="1367" y="775"/>
                    <a:pt x="1330" y="726"/>
                    <a:pt x="1293" y="681"/>
                  </a:cubicBezTo>
                  <a:cubicBezTo>
                    <a:pt x="1219" y="582"/>
                    <a:pt x="1133" y="492"/>
                    <a:pt x="1038" y="415"/>
                  </a:cubicBezTo>
                  <a:cubicBezTo>
                    <a:pt x="940" y="333"/>
                    <a:pt x="837" y="259"/>
                    <a:pt x="730" y="197"/>
                  </a:cubicBezTo>
                  <a:cubicBezTo>
                    <a:pt x="620" y="140"/>
                    <a:pt x="509" y="91"/>
                    <a:pt x="390" y="54"/>
                  </a:cubicBezTo>
                  <a:cubicBezTo>
                    <a:pt x="279" y="21"/>
                    <a:pt x="160" y="0"/>
                    <a:pt x="41" y="0"/>
                  </a:cubicBezTo>
                  <a:cubicBezTo>
                    <a:pt x="29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6630063" y="1791125"/>
              <a:ext cx="468000" cy="307440"/>
            </a:xfrm>
            <a:custGeom>
              <a:rect b="b" l="l" r="r" t="t"/>
              <a:pathLst>
                <a:path extrusionOk="0" h="854" w="1300">
                  <a:moveTo>
                    <a:pt x="1300" y="854"/>
                  </a:moveTo>
                  <a:lnTo>
                    <a:pt x="1300" y="854"/>
                  </a:lnTo>
                  <a:cubicBezTo>
                    <a:pt x="1300" y="842"/>
                    <a:pt x="1300" y="834"/>
                    <a:pt x="1296" y="826"/>
                  </a:cubicBezTo>
                  <a:cubicBezTo>
                    <a:pt x="1296" y="813"/>
                    <a:pt x="1292" y="805"/>
                    <a:pt x="1284" y="792"/>
                  </a:cubicBezTo>
                  <a:cubicBezTo>
                    <a:pt x="1275" y="776"/>
                    <a:pt x="1263" y="756"/>
                    <a:pt x="1251" y="739"/>
                  </a:cubicBezTo>
                  <a:cubicBezTo>
                    <a:pt x="1218" y="702"/>
                    <a:pt x="1185" y="673"/>
                    <a:pt x="1148" y="645"/>
                  </a:cubicBezTo>
                  <a:cubicBezTo>
                    <a:pt x="1066" y="575"/>
                    <a:pt x="984" y="510"/>
                    <a:pt x="902" y="444"/>
                  </a:cubicBezTo>
                  <a:cubicBezTo>
                    <a:pt x="734" y="316"/>
                    <a:pt x="557" y="193"/>
                    <a:pt x="364" y="103"/>
                  </a:cubicBezTo>
                  <a:cubicBezTo>
                    <a:pt x="311" y="74"/>
                    <a:pt x="253" y="50"/>
                    <a:pt x="196" y="33"/>
                  </a:cubicBezTo>
                  <a:cubicBezTo>
                    <a:pt x="167" y="25"/>
                    <a:pt x="134" y="17"/>
                    <a:pt x="106" y="13"/>
                  </a:cubicBezTo>
                  <a:cubicBezTo>
                    <a:pt x="73" y="4"/>
                    <a:pt x="40" y="0"/>
                    <a:pt x="11" y="0"/>
                  </a:cubicBezTo>
                  <a:cubicBezTo>
                    <a:pt x="-1" y="4"/>
                    <a:pt x="-5" y="21"/>
                    <a:pt x="7" y="25"/>
                  </a:cubicBezTo>
                  <a:cubicBezTo>
                    <a:pt x="32" y="29"/>
                    <a:pt x="60" y="33"/>
                    <a:pt x="89" y="37"/>
                  </a:cubicBezTo>
                  <a:cubicBezTo>
                    <a:pt x="114" y="41"/>
                    <a:pt x="143" y="46"/>
                    <a:pt x="167" y="54"/>
                  </a:cubicBezTo>
                  <a:cubicBezTo>
                    <a:pt x="216" y="70"/>
                    <a:pt x="266" y="87"/>
                    <a:pt x="315" y="111"/>
                  </a:cubicBezTo>
                  <a:cubicBezTo>
                    <a:pt x="409" y="152"/>
                    <a:pt x="504" y="201"/>
                    <a:pt x="590" y="259"/>
                  </a:cubicBezTo>
                  <a:cubicBezTo>
                    <a:pt x="766" y="370"/>
                    <a:pt x="931" y="501"/>
                    <a:pt x="1095" y="632"/>
                  </a:cubicBezTo>
                  <a:cubicBezTo>
                    <a:pt x="1136" y="666"/>
                    <a:pt x="1177" y="694"/>
                    <a:pt x="1214" y="731"/>
                  </a:cubicBezTo>
                  <a:cubicBezTo>
                    <a:pt x="1230" y="751"/>
                    <a:pt x="1247" y="768"/>
                    <a:pt x="1259" y="792"/>
                  </a:cubicBezTo>
                  <a:cubicBezTo>
                    <a:pt x="1267" y="801"/>
                    <a:pt x="1275" y="813"/>
                    <a:pt x="1279" y="821"/>
                  </a:cubicBezTo>
                  <a:cubicBezTo>
                    <a:pt x="1284" y="829"/>
                    <a:pt x="1284" y="834"/>
                    <a:pt x="1288" y="838"/>
                  </a:cubicBezTo>
                  <a:cubicBezTo>
                    <a:pt x="1292" y="846"/>
                    <a:pt x="1292" y="850"/>
                    <a:pt x="1296" y="854"/>
                  </a:cubicBezTo>
                  <a:lnTo>
                    <a:pt x="1300" y="85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6623223" y="1085885"/>
              <a:ext cx="453960" cy="720720"/>
            </a:xfrm>
            <a:custGeom>
              <a:rect b="b" l="l" r="r" t="t"/>
              <a:pathLst>
                <a:path extrusionOk="0" h="2002" w="1261">
                  <a:moveTo>
                    <a:pt x="1257" y="2"/>
                  </a:moveTo>
                  <a:lnTo>
                    <a:pt x="1257" y="2"/>
                  </a:lnTo>
                  <a:cubicBezTo>
                    <a:pt x="1233" y="31"/>
                    <a:pt x="1216" y="64"/>
                    <a:pt x="1196" y="97"/>
                  </a:cubicBezTo>
                  <a:cubicBezTo>
                    <a:pt x="1175" y="130"/>
                    <a:pt x="1159" y="163"/>
                    <a:pt x="1138" y="195"/>
                  </a:cubicBezTo>
                  <a:cubicBezTo>
                    <a:pt x="1097" y="261"/>
                    <a:pt x="1060" y="331"/>
                    <a:pt x="1023" y="396"/>
                  </a:cubicBezTo>
                  <a:cubicBezTo>
                    <a:pt x="945" y="527"/>
                    <a:pt x="867" y="662"/>
                    <a:pt x="790" y="794"/>
                  </a:cubicBezTo>
                  <a:cubicBezTo>
                    <a:pt x="712" y="925"/>
                    <a:pt x="638" y="1061"/>
                    <a:pt x="560" y="1188"/>
                  </a:cubicBezTo>
                  <a:cubicBezTo>
                    <a:pt x="482" y="1315"/>
                    <a:pt x="391" y="1438"/>
                    <a:pt x="305" y="1561"/>
                  </a:cubicBezTo>
                  <a:cubicBezTo>
                    <a:pt x="215" y="1684"/>
                    <a:pt x="125" y="1812"/>
                    <a:pt x="34" y="1935"/>
                  </a:cubicBezTo>
                  <a:cubicBezTo>
                    <a:pt x="22" y="1951"/>
                    <a:pt x="14" y="1968"/>
                    <a:pt x="2" y="1984"/>
                  </a:cubicBezTo>
                  <a:cubicBezTo>
                    <a:pt x="-7" y="1996"/>
                    <a:pt x="14" y="2009"/>
                    <a:pt x="22" y="1996"/>
                  </a:cubicBezTo>
                  <a:cubicBezTo>
                    <a:pt x="30" y="1988"/>
                    <a:pt x="34" y="1976"/>
                    <a:pt x="43" y="1963"/>
                  </a:cubicBezTo>
                  <a:cubicBezTo>
                    <a:pt x="47" y="1959"/>
                    <a:pt x="38" y="1951"/>
                    <a:pt x="34" y="1955"/>
                  </a:cubicBezTo>
                  <a:cubicBezTo>
                    <a:pt x="22" y="1963"/>
                    <a:pt x="14" y="1972"/>
                    <a:pt x="6" y="1980"/>
                  </a:cubicBezTo>
                  <a:cubicBezTo>
                    <a:pt x="10" y="1988"/>
                    <a:pt x="18" y="1992"/>
                    <a:pt x="22" y="1996"/>
                  </a:cubicBezTo>
                  <a:cubicBezTo>
                    <a:pt x="47" y="1968"/>
                    <a:pt x="67" y="1935"/>
                    <a:pt x="92" y="1906"/>
                  </a:cubicBezTo>
                  <a:cubicBezTo>
                    <a:pt x="112" y="1873"/>
                    <a:pt x="137" y="1840"/>
                    <a:pt x="157" y="1812"/>
                  </a:cubicBezTo>
                  <a:cubicBezTo>
                    <a:pt x="203" y="1750"/>
                    <a:pt x="248" y="1684"/>
                    <a:pt x="293" y="1623"/>
                  </a:cubicBezTo>
                  <a:cubicBezTo>
                    <a:pt x="379" y="1500"/>
                    <a:pt x="473" y="1381"/>
                    <a:pt x="551" y="1249"/>
                  </a:cubicBezTo>
                  <a:cubicBezTo>
                    <a:pt x="634" y="1122"/>
                    <a:pt x="707" y="991"/>
                    <a:pt x="781" y="859"/>
                  </a:cubicBezTo>
                  <a:cubicBezTo>
                    <a:pt x="859" y="724"/>
                    <a:pt x="933" y="589"/>
                    <a:pt x="1011" y="453"/>
                  </a:cubicBezTo>
                  <a:cubicBezTo>
                    <a:pt x="1085" y="323"/>
                    <a:pt x="1167" y="187"/>
                    <a:pt x="1237" y="52"/>
                  </a:cubicBezTo>
                  <a:cubicBezTo>
                    <a:pt x="1249" y="35"/>
                    <a:pt x="1253" y="19"/>
                    <a:pt x="1261" y="2"/>
                  </a:cubicBezTo>
                  <a:cubicBezTo>
                    <a:pt x="1261" y="2"/>
                    <a:pt x="1257" y="-2"/>
                    <a:pt x="1257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6547263" y="1095245"/>
              <a:ext cx="511560" cy="731160"/>
            </a:xfrm>
            <a:custGeom>
              <a:rect b="b" l="l" r="r" t="t"/>
              <a:pathLst>
                <a:path extrusionOk="0" h="2031" w="1421">
                  <a:moveTo>
                    <a:pt x="1419" y="59"/>
                  </a:moveTo>
                  <a:lnTo>
                    <a:pt x="1419" y="59"/>
                  </a:lnTo>
                  <a:cubicBezTo>
                    <a:pt x="1378" y="38"/>
                    <a:pt x="1333" y="26"/>
                    <a:pt x="1288" y="13"/>
                  </a:cubicBezTo>
                  <a:cubicBezTo>
                    <a:pt x="1271" y="9"/>
                    <a:pt x="1251" y="-3"/>
                    <a:pt x="1226" y="1"/>
                  </a:cubicBezTo>
                  <a:cubicBezTo>
                    <a:pt x="1210" y="5"/>
                    <a:pt x="1198" y="17"/>
                    <a:pt x="1189" y="30"/>
                  </a:cubicBezTo>
                  <a:cubicBezTo>
                    <a:pt x="1165" y="63"/>
                    <a:pt x="1144" y="100"/>
                    <a:pt x="1124" y="132"/>
                  </a:cubicBezTo>
                  <a:cubicBezTo>
                    <a:pt x="1103" y="169"/>
                    <a:pt x="1078" y="207"/>
                    <a:pt x="1058" y="239"/>
                  </a:cubicBezTo>
                  <a:cubicBezTo>
                    <a:pt x="972" y="383"/>
                    <a:pt x="890" y="530"/>
                    <a:pt x="808" y="673"/>
                  </a:cubicBezTo>
                  <a:cubicBezTo>
                    <a:pt x="730" y="821"/>
                    <a:pt x="648" y="965"/>
                    <a:pt x="570" y="1113"/>
                  </a:cubicBezTo>
                  <a:cubicBezTo>
                    <a:pt x="487" y="1256"/>
                    <a:pt x="405" y="1400"/>
                    <a:pt x="315" y="1543"/>
                  </a:cubicBezTo>
                  <a:cubicBezTo>
                    <a:pt x="229" y="1683"/>
                    <a:pt x="139" y="1823"/>
                    <a:pt x="40" y="1958"/>
                  </a:cubicBezTo>
                  <a:cubicBezTo>
                    <a:pt x="28" y="1974"/>
                    <a:pt x="16" y="1991"/>
                    <a:pt x="3" y="2007"/>
                  </a:cubicBezTo>
                  <a:cubicBezTo>
                    <a:pt x="-1" y="2011"/>
                    <a:pt x="-1" y="2020"/>
                    <a:pt x="3" y="2028"/>
                  </a:cubicBezTo>
                  <a:cubicBezTo>
                    <a:pt x="11" y="2032"/>
                    <a:pt x="20" y="2032"/>
                    <a:pt x="23" y="2028"/>
                  </a:cubicBezTo>
                  <a:cubicBezTo>
                    <a:pt x="122" y="1896"/>
                    <a:pt x="213" y="1761"/>
                    <a:pt x="303" y="1621"/>
                  </a:cubicBezTo>
                  <a:cubicBezTo>
                    <a:pt x="389" y="1482"/>
                    <a:pt x="471" y="1338"/>
                    <a:pt x="553" y="1195"/>
                  </a:cubicBezTo>
                  <a:cubicBezTo>
                    <a:pt x="631" y="1051"/>
                    <a:pt x="709" y="907"/>
                    <a:pt x="791" y="763"/>
                  </a:cubicBezTo>
                  <a:cubicBezTo>
                    <a:pt x="869" y="620"/>
                    <a:pt x="947" y="476"/>
                    <a:pt x="1033" y="334"/>
                  </a:cubicBezTo>
                  <a:cubicBezTo>
                    <a:pt x="1074" y="264"/>
                    <a:pt x="1115" y="194"/>
                    <a:pt x="1156" y="124"/>
                  </a:cubicBezTo>
                  <a:cubicBezTo>
                    <a:pt x="1169" y="104"/>
                    <a:pt x="1181" y="88"/>
                    <a:pt x="1189" y="71"/>
                  </a:cubicBezTo>
                  <a:cubicBezTo>
                    <a:pt x="1198" y="54"/>
                    <a:pt x="1210" y="38"/>
                    <a:pt x="1222" y="30"/>
                  </a:cubicBezTo>
                  <a:cubicBezTo>
                    <a:pt x="1239" y="17"/>
                    <a:pt x="1267" y="26"/>
                    <a:pt x="1284" y="34"/>
                  </a:cubicBezTo>
                  <a:cubicBezTo>
                    <a:pt x="1308" y="38"/>
                    <a:pt x="1329" y="46"/>
                    <a:pt x="1349" y="50"/>
                  </a:cubicBezTo>
                  <a:cubicBezTo>
                    <a:pt x="1370" y="54"/>
                    <a:pt x="1395" y="63"/>
                    <a:pt x="1415" y="67"/>
                  </a:cubicBezTo>
                  <a:cubicBezTo>
                    <a:pt x="1419" y="67"/>
                    <a:pt x="1423" y="59"/>
                    <a:pt x="1419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6612063" y="1798685"/>
              <a:ext cx="461880" cy="329760"/>
            </a:xfrm>
            <a:custGeom>
              <a:rect b="b" l="l" r="r" t="t"/>
              <a:pathLst>
                <a:path extrusionOk="0" h="916" w="1283">
                  <a:moveTo>
                    <a:pt x="78" y="0"/>
                  </a:moveTo>
                  <a:lnTo>
                    <a:pt x="78" y="0"/>
                  </a:lnTo>
                  <a:cubicBezTo>
                    <a:pt x="74" y="0"/>
                    <a:pt x="65" y="0"/>
                    <a:pt x="57" y="4"/>
                  </a:cubicBezTo>
                  <a:cubicBezTo>
                    <a:pt x="49" y="12"/>
                    <a:pt x="41" y="16"/>
                    <a:pt x="37" y="25"/>
                  </a:cubicBezTo>
                  <a:cubicBezTo>
                    <a:pt x="20" y="37"/>
                    <a:pt x="12" y="53"/>
                    <a:pt x="0" y="70"/>
                  </a:cubicBezTo>
                  <a:cubicBezTo>
                    <a:pt x="0" y="74"/>
                    <a:pt x="0" y="78"/>
                    <a:pt x="4" y="82"/>
                  </a:cubicBezTo>
                  <a:cubicBezTo>
                    <a:pt x="180" y="172"/>
                    <a:pt x="353" y="271"/>
                    <a:pt x="517" y="373"/>
                  </a:cubicBezTo>
                  <a:cubicBezTo>
                    <a:pt x="685" y="480"/>
                    <a:pt x="849" y="591"/>
                    <a:pt x="1005" y="710"/>
                  </a:cubicBezTo>
                  <a:cubicBezTo>
                    <a:pt x="1050" y="743"/>
                    <a:pt x="1091" y="776"/>
                    <a:pt x="1137" y="813"/>
                  </a:cubicBezTo>
                  <a:cubicBezTo>
                    <a:pt x="1157" y="829"/>
                    <a:pt x="1182" y="846"/>
                    <a:pt x="1202" y="862"/>
                  </a:cubicBezTo>
                  <a:cubicBezTo>
                    <a:pt x="1215" y="870"/>
                    <a:pt x="1223" y="883"/>
                    <a:pt x="1235" y="891"/>
                  </a:cubicBezTo>
                  <a:cubicBezTo>
                    <a:pt x="1247" y="899"/>
                    <a:pt x="1256" y="907"/>
                    <a:pt x="1268" y="915"/>
                  </a:cubicBezTo>
                  <a:cubicBezTo>
                    <a:pt x="1280" y="919"/>
                    <a:pt x="1288" y="907"/>
                    <a:pt x="1280" y="899"/>
                  </a:cubicBezTo>
                  <a:cubicBezTo>
                    <a:pt x="1272" y="891"/>
                    <a:pt x="1264" y="878"/>
                    <a:pt x="1256" y="870"/>
                  </a:cubicBezTo>
                  <a:cubicBezTo>
                    <a:pt x="1243" y="862"/>
                    <a:pt x="1235" y="858"/>
                    <a:pt x="1223" y="849"/>
                  </a:cubicBezTo>
                  <a:cubicBezTo>
                    <a:pt x="1206" y="833"/>
                    <a:pt x="1186" y="817"/>
                    <a:pt x="1165" y="800"/>
                  </a:cubicBezTo>
                  <a:cubicBezTo>
                    <a:pt x="1128" y="771"/>
                    <a:pt x="1087" y="739"/>
                    <a:pt x="1050" y="710"/>
                  </a:cubicBezTo>
                  <a:cubicBezTo>
                    <a:pt x="972" y="652"/>
                    <a:pt x="890" y="595"/>
                    <a:pt x="808" y="538"/>
                  </a:cubicBezTo>
                  <a:cubicBezTo>
                    <a:pt x="648" y="427"/>
                    <a:pt x="480" y="320"/>
                    <a:pt x="307" y="222"/>
                  </a:cubicBezTo>
                  <a:cubicBezTo>
                    <a:pt x="213" y="168"/>
                    <a:pt x="115" y="115"/>
                    <a:pt x="12" y="66"/>
                  </a:cubicBezTo>
                  <a:cubicBezTo>
                    <a:pt x="16" y="70"/>
                    <a:pt x="16" y="74"/>
                    <a:pt x="16" y="78"/>
                  </a:cubicBezTo>
                  <a:cubicBezTo>
                    <a:pt x="24" y="61"/>
                    <a:pt x="37" y="49"/>
                    <a:pt x="49" y="37"/>
                  </a:cubicBezTo>
                  <a:cubicBezTo>
                    <a:pt x="53" y="29"/>
                    <a:pt x="61" y="25"/>
                    <a:pt x="65" y="16"/>
                  </a:cubicBezTo>
                  <a:cubicBezTo>
                    <a:pt x="74" y="12"/>
                    <a:pt x="78" y="8"/>
                    <a:pt x="82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6546903" y="1828205"/>
              <a:ext cx="496440" cy="357120"/>
            </a:xfrm>
            <a:custGeom>
              <a:rect b="b" l="l" r="r" t="t"/>
              <a:pathLst>
                <a:path extrusionOk="0" h="992" w="1379">
                  <a:moveTo>
                    <a:pt x="0" y="4"/>
                  </a:moveTo>
                  <a:lnTo>
                    <a:pt x="0" y="4"/>
                  </a:lnTo>
                  <a:cubicBezTo>
                    <a:pt x="8" y="12"/>
                    <a:pt x="17" y="21"/>
                    <a:pt x="29" y="29"/>
                  </a:cubicBezTo>
                  <a:cubicBezTo>
                    <a:pt x="41" y="37"/>
                    <a:pt x="53" y="45"/>
                    <a:pt x="66" y="49"/>
                  </a:cubicBezTo>
                  <a:cubicBezTo>
                    <a:pt x="90" y="66"/>
                    <a:pt x="115" y="78"/>
                    <a:pt x="140" y="90"/>
                  </a:cubicBezTo>
                  <a:cubicBezTo>
                    <a:pt x="189" y="119"/>
                    <a:pt x="234" y="148"/>
                    <a:pt x="283" y="176"/>
                  </a:cubicBezTo>
                  <a:cubicBezTo>
                    <a:pt x="382" y="234"/>
                    <a:pt x="476" y="295"/>
                    <a:pt x="566" y="361"/>
                  </a:cubicBezTo>
                  <a:cubicBezTo>
                    <a:pt x="759" y="488"/>
                    <a:pt x="944" y="628"/>
                    <a:pt x="1133" y="764"/>
                  </a:cubicBezTo>
                  <a:cubicBezTo>
                    <a:pt x="1174" y="792"/>
                    <a:pt x="1219" y="825"/>
                    <a:pt x="1260" y="862"/>
                  </a:cubicBezTo>
                  <a:cubicBezTo>
                    <a:pt x="1301" y="899"/>
                    <a:pt x="1334" y="940"/>
                    <a:pt x="1354" y="985"/>
                  </a:cubicBezTo>
                  <a:cubicBezTo>
                    <a:pt x="1363" y="998"/>
                    <a:pt x="1383" y="989"/>
                    <a:pt x="1379" y="977"/>
                  </a:cubicBezTo>
                  <a:cubicBezTo>
                    <a:pt x="1342" y="886"/>
                    <a:pt x="1264" y="825"/>
                    <a:pt x="1186" y="772"/>
                  </a:cubicBezTo>
                  <a:cubicBezTo>
                    <a:pt x="1092" y="702"/>
                    <a:pt x="997" y="632"/>
                    <a:pt x="903" y="566"/>
                  </a:cubicBezTo>
                  <a:cubicBezTo>
                    <a:pt x="809" y="497"/>
                    <a:pt x="714" y="427"/>
                    <a:pt x="620" y="366"/>
                  </a:cubicBezTo>
                  <a:cubicBezTo>
                    <a:pt x="525" y="300"/>
                    <a:pt x="431" y="238"/>
                    <a:pt x="333" y="181"/>
                  </a:cubicBezTo>
                  <a:cubicBezTo>
                    <a:pt x="279" y="148"/>
                    <a:pt x="222" y="115"/>
                    <a:pt x="168" y="86"/>
                  </a:cubicBezTo>
                  <a:cubicBezTo>
                    <a:pt x="140" y="70"/>
                    <a:pt x="115" y="53"/>
                    <a:pt x="86" y="37"/>
                  </a:cubicBezTo>
                  <a:cubicBezTo>
                    <a:pt x="74" y="33"/>
                    <a:pt x="58" y="25"/>
                    <a:pt x="45" y="16"/>
                  </a:cubicBezTo>
                  <a:cubicBezTo>
                    <a:pt x="37" y="12"/>
                    <a:pt x="33" y="12"/>
                    <a:pt x="24" y="8"/>
                  </a:cubicBezTo>
                  <a:cubicBezTo>
                    <a:pt x="17" y="4"/>
                    <a:pt x="8" y="4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7593423" y="1436525"/>
              <a:ext cx="491760" cy="422640"/>
            </a:xfrm>
            <a:custGeom>
              <a:rect b="b" l="l" r="r" t="t"/>
              <a:pathLst>
                <a:path extrusionOk="0" h="1174" w="1366">
                  <a:moveTo>
                    <a:pt x="1366" y="1174"/>
                  </a:moveTo>
                  <a:lnTo>
                    <a:pt x="1366" y="1174"/>
                  </a:lnTo>
                  <a:cubicBezTo>
                    <a:pt x="1337" y="1059"/>
                    <a:pt x="1292" y="948"/>
                    <a:pt x="1230" y="846"/>
                  </a:cubicBezTo>
                  <a:cubicBezTo>
                    <a:pt x="1169" y="743"/>
                    <a:pt x="1091" y="645"/>
                    <a:pt x="1005" y="554"/>
                  </a:cubicBezTo>
                  <a:cubicBezTo>
                    <a:pt x="918" y="460"/>
                    <a:pt x="824" y="378"/>
                    <a:pt x="717" y="304"/>
                  </a:cubicBezTo>
                  <a:cubicBezTo>
                    <a:pt x="614" y="230"/>
                    <a:pt x="508" y="169"/>
                    <a:pt x="393" y="115"/>
                  </a:cubicBezTo>
                  <a:cubicBezTo>
                    <a:pt x="282" y="66"/>
                    <a:pt x="167" y="29"/>
                    <a:pt x="48" y="4"/>
                  </a:cubicBezTo>
                  <a:cubicBezTo>
                    <a:pt x="44" y="4"/>
                    <a:pt x="36" y="0"/>
                    <a:pt x="28" y="0"/>
                  </a:cubicBezTo>
                  <a:cubicBezTo>
                    <a:pt x="20" y="0"/>
                    <a:pt x="16" y="4"/>
                    <a:pt x="7" y="4"/>
                  </a:cubicBezTo>
                  <a:cubicBezTo>
                    <a:pt x="-1" y="4"/>
                    <a:pt x="-1" y="17"/>
                    <a:pt x="3" y="21"/>
                  </a:cubicBezTo>
                  <a:cubicBezTo>
                    <a:pt x="11" y="25"/>
                    <a:pt x="16" y="25"/>
                    <a:pt x="23" y="29"/>
                  </a:cubicBezTo>
                  <a:cubicBezTo>
                    <a:pt x="28" y="33"/>
                    <a:pt x="36" y="33"/>
                    <a:pt x="44" y="33"/>
                  </a:cubicBezTo>
                  <a:cubicBezTo>
                    <a:pt x="60" y="37"/>
                    <a:pt x="73" y="41"/>
                    <a:pt x="89" y="41"/>
                  </a:cubicBezTo>
                  <a:cubicBezTo>
                    <a:pt x="114" y="50"/>
                    <a:pt x="142" y="58"/>
                    <a:pt x="171" y="66"/>
                  </a:cubicBezTo>
                  <a:cubicBezTo>
                    <a:pt x="229" y="82"/>
                    <a:pt x="286" y="103"/>
                    <a:pt x="339" y="124"/>
                  </a:cubicBezTo>
                  <a:cubicBezTo>
                    <a:pt x="455" y="173"/>
                    <a:pt x="561" y="230"/>
                    <a:pt x="664" y="300"/>
                  </a:cubicBezTo>
                  <a:cubicBezTo>
                    <a:pt x="771" y="370"/>
                    <a:pt x="865" y="448"/>
                    <a:pt x="955" y="534"/>
                  </a:cubicBezTo>
                  <a:cubicBezTo>
                    <a:pt x="1046" y="620"/>
                    <a:pt x="1124" y="715"/>
                    <a:pt x="1193" y="817"/>
                  </a:cubicBezTo>
                  <a:cubicBezTo>
                    <a:pt x="1255" y="916"/>
                    <a:pt x="1312" y="1022"/>
                    <a:pt x="1353" y="1133"/>
                  </a:cubicBezTo>
                  <a:cubicBezTo>
                    <a:pt x="1358" y="1145"/>
                    <a:pt x="1362" y="1158"/>
                    <a:pt x="1366" y="11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7096623" y="2095685"/>
              <a:ext cx="425520" cy="376200"/>
            </a:xfrm>
            <a:custGeom>
              <a:rect b="b" l="l" r="r" t="t"/>
              <a:pathLst>
                <a:path extrusionOk="0" h="1045" w="1182">
                  <a:moveTo>
                    <a:pt x="0" y="8"/>
                  </a:moveTo>
                  <a:lnTo>
                    <a:pt x="0" y="8"/>
                  </a:lnTo>
                  <a:cubicBezTo>
                    <a:pt x="12" y="12"/>
                    <a:pt x="20" y="12"/>
                    <a:pt x="29" y="17"/>
                  </a:cubicBezTo>
                  <a:cubicBezTo>
                    <a:pt x="41" y="17"/>
                    <a:pt x="49" y="21"/>
                    <a:pt x="61" y="24"/>
                  </a:cubicBezTo>
                  <a:cubicBezTo>
                    <a:pt x="82" y="29"/>
                    <a:pt x="102" y="41"/>
                    <a:pt x="123" y="49"/>
                  </a:cubicBezTo>
                  <a:cubicBezTo>
                    <a:pt x="164" y="70"/>
                    <a:pt x="205" y="99"/>
                    <a:pt x="242" y="123"/>
                  </a:cubicBezTo>
                  <a:cubicBezTo>
                    <a:pt x="328" y="185"/>
                    <a:pt x="411" y="246"/>
                    <a:pt x="496" y="308"/>
                  </a:cubicBezTo>
                  <a:cubicBezTo>
                    <a:pt x="665" y="435"/>
                    <a:pt x="829" y="571"/>
                    <a:pt x="968" y="735"/>
                  </a:cubicBezTo>
                  <a:cubicBezTo>
                    <a:pt x="1009" y="780"/>
                    <a:pt x="1046" y="825"/>
                    <a:pt x="1079" y="878"/>
                  </a:cubicBezTo>
                  <a:cubicBezTo>
                    <a:pt x="1096" y="903"/>
                    <a:pt x="1108" y="928"/>
                    <a:pt x="1124" y="952"/>
                  </a:cubicBezTo>
                  <a:cubicBezTo>
                    <a:pt x="1137" y="981"/>
                    <a:pt x="1145" y="1014"/>
                    <a:pt x="1162" y="1038"/>
                  </a:cubicBezTo>
                  <a:cubicBezTo>
                    <a:pt x="1170" y="1051"/>
                    <a:pt x="1182" y="1043"/>
                    <a:pt x="1182" y="1030"/>
                  </a:cubicBezTo>
                  <a:cubicBezTo>
                    <a:pt x="1178" y="1002"/>
                    <a:pt x="1165" y="977"/>
                    <a:pt x="1153" y="952"/>
                  </a:cubicBezTo>
                  <a:cubicBezTo>
                    <a:pt x="1141" y="928"/>
                    <a:pt x="1128" y="903"/>
                    <a:pt x="1112" y="878"/>
                  </a:cubicBezTo>
                  <a:cubicBezTo>
                    <a:pt x="1084" y="833"/>
                    <a:pt x="1051" y="788"/>
                    <a:pt x="1018" y="747"/>
                  </a:cubicBezTo>
                  <a:cubicBezTo>
                    <a:pt x="948" y="665"/>
                    <a:pt x="870" y="587"/>
                    <a:pt x="792" y="513"/>
                  </a:cubicBezTo>
                  <a:cubicBezTo>
                    <a:pt x="628" y="369"/>
                    <a:pt x="451" y="242"/>
                    <a:pt x="275" y="115"/>
                  </a:cubicBezTo>
                  <a:cubicBezTo>
                    <a:pt x="230" y="86"/>
                    <a:pt x="189" y="58"/>
                    <a:pt x="143" y="33"/>
                  </a:cubicBezTo>
                  <a:cubicBezTo>
                    <a:pt x="119" y="21"/>
                    <a:pt x="94" y="12"/>
                    <a:pt x="70" y="4"/>
                  </a:cubicBezTo>
                  <a:cubicBezTo>
                    <a:pt x="57" y="4"/>
                    <a:pt x="45" y="0"/>
                    <a:pt x="33" y="0"/>
                  </a:cubicBezTo>
                  <a:cubicBezTo>
                    <a:pt x="20" y="0"/>
                    <a:pt x="12" y="0"/>
                    <a:pt x="0" y="4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7509543" y="1849805"/>
              <a:ext cx="574200" cy="630360"/>
            </a:xfrm>
            <a:custGeom>
              <a:rect b="b" l="l" r="r" t="t"/>
              <a:pathLst>
                <a:path extrusionOk="0" h="1751" w="1595">
                  <a:moveTo>
                    <a:pt x="1591" y="2"/>
                  </a:moveTo>
                  <a:lnTo>
                    <a:pt x="1591" y="2"/>
                  </a:lnTo>
                  <a:cubicBezTo>
                    <a:pt x="1562" y="22"/>
                    <a:pt x="1533" y="51"/>
                    <a:pt x="1508" y="75"/>
                  </a:cubicBezTo>
                  <a:cubicBezTo>
                    <a:pt x="1480" y="104"/>
                    <a:pt x="1455" y="133"/>
                    <a:pt x="1426" y="158"/>
                  </a:cubicBezTo>
                  <a:cubicBezTo>
                    <a:pt x="1373" y="215"/>
                    <a:pt x="1320" y="268"/>
                    <a:pt x="1262" y="322"/>
                  </a:cubicBezTo>
                  <a:cubicBezTo>
                    <a:pt x="1156" y="432"/>
                    <a:pt x="1045" y="544"/>
                    <a:pt x="934" y="654"/>
                  </a:cubicBezTo>
                  <a:cubicBezTo>
                    <a:pt x="827" y="761"/>
                    <a:pt x="720" y="868"/>
                    <a:pt x="618" y="979"/>
                  </a:cubicBezTo>
                  <a:cubicBezTo>
                    <a:pt x="515" y="1089"/>
                    <a:pt x="421" y="1208"/>
                    <a:pt x="326" y="1323"/>
                  </a:cubicBezTo>
                  <a:cubicBezTo>
                    <a:pt x="228" y="1446"/>
                    <a:pt x="134" y="1565"/>
                    <a:pt x="35" y="1685"/>
                  </a:cubicBezTo>
                  <a:cubicBezTo>
                    <a:pt x="23" y="1701"/>
                    <a:pt x="10" y="1713"/>
                    <a:pt x="2" y="1730"/>
                  </a:cubicBezTo>
                  <a:cubicBezTo>
                    <a:pt x="10" y="1734"/>
                    <a:pt x="15" y="1738"/>
                    <a:pt x="23" y="1742"/>
                  </a:cubicBezTo>
                  <a:cubicBezTo>
                    <a:pt x="31" y="1730"/>
                    <a:pt x="35" y="1721"/>
                    <a:pt x="39" y="1709"/>
                  </a:cubicBezTo>
                  <a:cubicBezTo>
                    <a:pt x="43" y="1701"/>
                    <a:pt x="31" y="1697"/>
                    <a:pt x="27" y="1701"/>
                  </a:cubicBezTo>
                  <a:cubicBezTo>
                    <a:pt x="18" y="1709"/>
                    <a:pt x="10" y="1717"/>
                    <a:pt x="2" y="1730"/>
                  </a:cubicBezTo>
                  <a:cubicBezTo>
                    <a:pt x="-6" y="1742"/>
                    <a:pt x="10" y="1758"/>
                    <a:pt x="23" y="1746"/>
                  </a:cubicBezTo>
                  <a:cubicBezTo>
                    <a:pt x="47" y="1717"/>
                    <a:pt x="72" y="1685"/>
                    <a:pt x="96" y="1656"/>
                  </a:cubicBezTo>
                  <a:cubicBezTo>
                    <a:pt x="121" y="1623"/>
                    <a:pt x="142" y="1594"/>
                    <a:pt x="166" y="1565"/>
                  </a:cubicBezTo>
                  <a:cubicBezTo>
                    <a:pt x="215" y="1504"/>
                    <a:pt x="265" y="1446"/>
                    <a:pt x="310" y="1385"/>
                  </a:cubicBezTo>
                  <a:cubicBezTo>
                    <a:pt x="404" y="1266"/>
                    <a:pt x="499" y="1147"/>
                    <a:pt x="601" y="1036"/>
                  </a:cubicBezTo>
                  <a:cubicBezTo>
                    <a:pt x="700" y="925"/>
                    <a:pt x="807" y="819"/>
                    <a:pt x="913" y="707"/>
                  </a:cubicBezTo>
                  <a:cubicBezTo>
                    <a:pt x="1020" y="601"/>
                    <a:pt x="1131" y="490"/>
                    <a:pt x="1238" y="379"/>
                  </a:cubicBezTo>
                  <a:cubicBezTo>
                    <a:pt x="1344" y="268"/>
                    <a:pt x="1455" y="158"/>
                    <a:pt x="1562" y="47"/>
                  </a:cubicBezTo>
                  <a:cubicBezTo>
                    <a:pt x="1574" y="30"/>
                    <a:pt x="1582" y="18"/>
                    <a:pt x="1595" y="2"/>
                  </a:cubicBezTo>
                  <a:cubicBezTo>
                    <a:pt x="1595" y="2"/>
                    <a:pt x="1595" y="-3"/>
                    <a:pt x="1591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7510983" y="1876445"/>
              <a:ext cx="586440" cy="681840"/>
            </a:xfrm>
            <a:custGeom>
              <a:rect b="b" l="l" r="r" t="t"/>
              <a:pathLst>
                <a:path extrusionOk="0" h="1894" w="1629">
                  <a:moveTo>
                    <a:pt x="1517" y="6"/>
                  </a:moveTo>
                  <a:lnTo>
                    <a:pt x="1517" y="6"/>
                  </a:lnTo>
                  <a:cubicBezTo>
                    <a:pt x="1537" y="47"/>
                    <a:pt x="1562" y="88"/>
                    <a:pt x="1587" y="125"/>
                  </a:cubicBezTo>
                  <a:cubicBezTo>
                    <a:pt x="1595" y="141"/>
                    <a:pt x="1611" y="161"/>
                    <a:pt x="1607" y="182"/>
                  </a:cubicBezTo>
                  <a:cubicBezTo>
                    <a:pt x="1599" y="198"/>
                    <a:pt x="1582" y="211"/>
                    <a:pt x="1570" y="223"/>
                  </a:cubicBezTo>
                  <a:cubicBezTo>
                    <a:pt x="1517" y="285"/>
                    <a:pt x="1459" y="346"/>
                    <a:pt x="1402" y="404"/>
                  </a:cubicBezTo>
                  <a:cubicBezTo>
                    <a:pt x="1291" y="523"/>
                    <a:pt x="1172" y="638"/>
                    <a:pt x="1057" y="752"/>
                  </a:cubicBezTo>
                  <a:cubicBezTo>
                    <a:pt x="938" y="868"/>
                    <a:pt x="819" y="983"/>
                    <a:pt x="704" y="1097"/>
                  </a:cubicBezTo>
                  <a:cubicBezTo>
                    <a:pt x="589" y="1212"/>
                    <a:pt x="470" y="1327"/>
                    <a:pt x="359" y="1450"/>
                  </a:cubicBezTo>
                  <a:cubicBezTo>
                    <a:pt x="249" y="1569"/>
                    <a:pt x="142" y="1693"/>
                    <a:pt x="39" y="1820"/>
                  </a:cubicBezTo>
                  <a:cubicBezTo>
                    <a:pt x="27" y="1836"/>
                    <a:pt x="14" y="1853"/>
                    <a:pt x="2" y="1869"/>
                  </a:cubicBezTo>
                  <a:cubicBezTo>
                    <a:pt x="-6" y="1885"/>
                    <a:pt x="11" y="1902"/>
                    <a:pt x="23" y="1890"/>
                  </a:cubicBezTo>
                  <a:cubicBezTo>
                    <a:pt x="125" y="1758"/>
                    <a:pt x="232" y="1631"/>
                    <a:pt x="347" y="1508"/>
                  </a:cubicBezTo>
                  <a:cubicBezTo>
                    <a:pt x="458" y="1385"/>
                    <a:pt x="573" y="1266"/>
                    <a:pt x="692" y="1147"/>
                  </a:cubicBezTo>
                  <a:cubicBezTo>
                    <a:pt x="811" y="1032"/>
                    <a:pt x="930" y="913"/>
                    <a:pt x="1049" y="798"/>
                  </a:cubicBezTo>
                  <a:cubicBezTo>
                    <a:pt x="1168" y="679"/>
                    <a:pt x="1287" y="564"/>
                    <a:pt x="1402" y="441"/>
                  </a:cubicBezTo>
                  <a:cubicBezTo>
                    <a:pt x="1459" y="383"/>
                    <a:pt x="1513" y="322"/>
                    <a:pt x="1570" y="260"/>
                  </a:cubicBezTo>
                  <a:cubicBezTo>
                    <a:pt x="1582" y="244"/>
                    <a:pt x="1599" y="232"/>
                    <a:pt x="1611" y="215"/>
                  </a:cubicBezTo>
                  <a:cubicBezTo>
                    <a:pt x="1624" y="198"/>
                    <a:pt x="1632" y="182"/>
                    <a:pt x="1628" y="166"/>
                  </a:cubicBezTo>
                  <a:cubicBezTo>
                    <a:pt x="1624" y="145"/>
                    <a:pt x="1611" y="129"/>
                    <a:pt x="1599" y="112"/>
                  </a:cubicBezTo>
                  <a:cubicBezTo>
                    <a:pt x="1587" y="92"/>
                    <a:pt x="1574" y="71"/>
                    <a:pt x="1562" y="55"/>
                  </a:cubicBezTo>
                  <a:cubicBezTo>
                    <a:pt x="1550" y="35"/>
                    <a:pt x="1537" y="18"/>
                    <a:pt x="1525" y="1"/>
                  </a:cubicBezTo>
                  <a:cubicBezTo>
                    <a:pt x="1521" y="-3"/>
                    <a:pt x="1517" y="1"/>
                    <a:pt x="1517" y="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7068902" y="2122325"/>
              <a:ext cx="446040" cy="374400"/>
            </a:xfrm>
            <a:custGeom>
              <a:rect b="b" l="l" r="r" t="t"/>
              <a:pathLst>
                <a:path extrusionOk="0" h="1040" w="1239">
                  <a:moveTo>
                    <a:pt x="1234" y="940"/>
                  </a:moveTo>
                  <a:lnTo>
                    <a:pt x="1234" y="940"/>
                  </a:lnTo>
                  <a:cubicBezTo>
                    <a:pt x="1230" y="948"/>
                    <a:pt x="1226" y="952"/>
                    <a:pt x="1222" y="960"/>
                  </a:cubicBezTo>
                  <a:cubicBezTo>
                    <a:pt x="1218" y="969"/>
                    <a:pt x="1214" y="977"/>
                    <a:pt x="1210" y="985"/>
                  </a:cubicBezTo>
                  <a:cubicBezTo>
                    <a:pt x="1201" y="997"/>
                    <a:pt x="1189" y="1014"/>
                    <a:pt x="1177" y="1022"/>
                  </a:cubicBezTo>
                  <a:cubicBezTo>
                    <a:pt x="1181" y="1022"/>
                    <a:pt x="1185" y="1022"/>
                    <a:pt x="1189" y="1022"/>
                  </a:cubicBezTo>
                  <a:cubicBezTo>
                    <a:pt x="1054" y="874"/>
                    <a:pt x="910" y="731"/>
                    <a:pt x="758" y="595"/>
                  </a:cubicBezTo>
                  <a:cubicBezTo>
                    <a:pt x="606" y="456"/>
                    <a:pt x="450" y="324"/>
                    <a:pt x="286" y="197"/>
                  </a:cubicBezTo>
                  <a:cubicBezTo>
                    <a:pt x="245" y="164"/>
                    <a:pt x="196" y="127"/>
                    <a:pt x="151" y="94"/>
                  </a:cubicBezTo>
                  <a:cubicBezTo>
                    <a:pt x="130" y="78"/>
                    <a:pt x="106" y="62"/>
                    <a:pt x="85" y="45"/>
                  </a:cubicBezTo>
                  <a:cubicBezTo>
                    <a:pt x="73" y="41"/>
                    <a:pt x="65" y="33"/>
                    <a:pt x="52" y="25"/>
                  </a:cubicBezTo>
                  <a:cubicBezTo>
                    <a:pt x="40" y="16"/>
                    <a:pt x="28" y="8"/>
                    <a:pt x="15" y="0"/>
                  </a:cubicBezTo>
                  <a:cubicBezTo>
                    <a:pt x="3" y="-4"/>
                    <a:pt x="-5" y="8"/>
                    <a:pt x="3" y="16"/>
                  </a:cubicBezTo>
                  <a:cubicBezTo>
                    <a:pt x="11" y="25"/>
                    <a:pt x="19" y="33"/>
                    <a:pt x="32" y="41"/>
                  </a:cubicBezTo>
                  <a:cubicBezTo>
                    <a:pt x="40" y="45"/>
                    <a:pt x="52" y="53"/>
                    <a:pt x="60" y="62"/>
                  </a:cubicBezTo>
                  <a:cubicBezTo>
                    <a:pt x="81" y="74"/>
                    <a:pt x="101" y="90"/>
                    <a:pt x="122" y="107"/>
                  </a:cubicBezTo>
                  <a:cubicBezTo>
                    <a:pt x="163" y="135"/>
                    <a:pt x="204" y="164"/>
                    <a:pt x="241" y="197"/>
                  </a:cubicBezTo>
                  <a:cubicBezTo>
                    <a:pt x="323" y="259"/>
                    <a:pt x="405" y="320"/>
                    <a:pt x="483" y="386"/>
                  </a:cubicBezTo>
                  <a:cubicBezTo>
                    <a:pt x="643" y="517"/>
                    <a:pt x="795" y="653"/>
                    <a:pt x="939" y="796"/>
                  </a:cubicBezTo>
                  <a:cubicBezTo>
                    <a:pt x="1021" y="874"/>
                    <a:pt x="1099" y="956"/>
                    <a:pt x="1177" y="1038"/>
                  </a:cubicBezTo>
                  <a:cubicBezTo>
                    <a:pt x="1181" y="1042"/>
                    <a:pt x="1189" y="1038"/>
                    <a:pt x="1189" y="1038"/>
                  </a:cubicBezTo>
                  <a:cubicBezTo>
                    <a:pt x="1205" y="1022"/>
                    <a:pt x="1214" y="1010"/>
                    <a:pt x="1226" y="993"/>
                  </a:cubicBezTo>
                  <a:cubicBezTo>
                    <a:pt x="1230" y="985"/>
                    <a:pt x="1230" y="977"/>
                    <a:pt x="1234" y="969"/>
                  </a:cubicBezTo>
                  <a:cubicBezTo>
                    <a:pt x="1239" y="960"/>
                    <a:pt x="1239" y="952"/>
                    <a:pt x="1239" y="944"/>
                  </a:cubicBezTo>
                  <a:lnTo>
                    <a:pt x="1234" y="9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7034343" y="2177045"/>
              <a:ext cx="475920" cy="384120"/>
            </a:xfrm>
            <a:custGeom>
              <a:rect b="b" l="l" r="r" t="t"/>
              <a:pathLst>
                <a:path extrusionOk="0" h="1067" w="1322">
                  <a:moveTo>
                    <a:pt x="1322" y="1063"/>
                  </a:moveTo>
                  <a:lnTo>
                    <a:pt x="1322" y="1063"/>
                  </a:lnTo>
                  <a:cubicBezTo>
                    <a:pt x="1314" y="1050"/>
                    <a:pt x="1310" y="1042"/>
                    <a:pt x="1297" y="1030"/>
                  </a:cubicBezTo>
                  <a:cubicBezTo>
                    <a:pt x="1289" y="1022"/>
                    <a:pt x="1281" y="1009"/>
                    <a:pt x="1269" y="1001"/>
                  </a:cubicBezTo>
                  <a:cubicBezTo>
                    <a:pt x="1252" y="981"/>
                    <a:pt x="1232" y="960"/>
                    <a:pt x="1211" y="940"/>
                  </a:cubicBezTo>
                  <a:cubicBezTo>
                    <a:pt x="1175" y="899"/>
                    <a:pt x="1133" y="862"/>
                    <a:pt x="1092" y="821"/>
                  </a:cubicBezTo>
                  <a:cubicBezTo>
                    <a:pt x="1010" y="747"/>
                    <a:pt x="928" y="669"/>
                    <a:pt x="846" y="599"/>
                  </a:cubicBezTo>
                  <a:cubicBezTo>
                    <a:pt x="760" y="525"/>
                    <a:pt x="669" y="451"/>
                    <a:pt x="579" y="382"/>
                  </a:cubicBezTo>
                  <a:cubicBezTo>
                    <a:pt x="489" y="308"/>
                    <a:pt x="394" y="234"/>
                    <a:pt x="304" y="160"/>
                  </a:cubicBezTo>
                  <a:cubicBezTo>
                    <a:pt x="218" y="90"/>
                    <a:pt x="124" y="12"/>
                    <a:pt x="13" y="0"/>
                  </a:cubicBezTo>
                  <a:cubicBezTo>
                    <a:pt x="-4" y="-5"/>
                    <a:pt x="-4" y="20"/>
                    <a:pt x="9" y="24"/>
                  </a:cubicBezTo>
                  <a:cubicBezTo>
                    <a:pt x="58" y="33"/>
                    <a:pt x="103" y="49"/>
                    <a:pt x="144" y="74"/>
                  </a:cubicBezTo>
                  <a:cubicBezTo>
                    <a:pt x="189" y="102"/>
                    <a:pt x="226" y="131"/>
                    <a:pt x="267" y="164"/>
                  </a:cubicBezTo>
                  <a:cubicBezTo>
                    <a:pt x="358" y="234"/>
                    <a:pt x="448" y="308"/>
                    <a:pt x="538" y="377"/>
                  </a:cubicBezTo>
                  <a:cubicBezTo>
                    <a:pt x="710" y="521"/>
                    <a:pt x="887" y="661"/>
                    <a:pt x="1051" y="812"/>
                  </a:cubicBezTo>
                  <a:cubicBezTo>
                    <a:pt x="1097" y="858"/>
                    <a:pt x="1141" y="899"/>
                    <a:pt x="1187" y="944"/>
                  </a:cubicBezTo>
                  <a:cubicBezTo>
                    <a:pt x="1207" y="964"/>
                    <a:pt x="1228" y="985"/>
                    <a:pt x="1252" y="1009"/>
                  </a:cubicBezTo>
                  <a:cubicBezTo>
                    <a:pt x="1260" y="1018"/>
                    <a:pt x="1273" y="1030"/>
                    <a:pt x="1285" y="1038"/>
                  </a:cubicBezTo>
                  <a:cubicBezTo>
                    <a:pt x="1289" y="1046"/>
                    <a:pt x="1294" y="1050"/>
                    <a:pt x="1301" y="1055"/>
                  </a:cubicBezTo>
                  <a:cubicBezTo>
                    <a:pt x="1306" y="1059"/>
                    <a:pt x="1314" y="1063"/>
                    <a:pt x="1318" y="1067"/>
                  </a:cubicBezTo>
                  <a:lnTo>
                    <a:pt x="1322" y="106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7073582" y="1439045"/>
              <a:ext cx="528480" cy="689400"/>
            </a:xfrm>
            <a:custGeom>
              <a:rect b="b" l="l" r="r" t="t"/>
              <a:pathLst>
                <a:path extrusionOk="0" h="1915" w="1468">
                  <a:moveTo>
                    <a:pt x="1460" y="2"/>
                  </a:moveTo>
                  <a:lnTo>
                    <a:pt x="1460" y="2"/>
                  </a:lnTo>
                  <a:cubicBezTo>
                    <a:pt x="1431" y="30"/>
                    <a:pt x="1410" y="59"/>
                    <a:pt x="1385" y="92"/>
                  </a:cubicBezTo>
                  <a:cubicBezTo>
                    <a:pt x="1361" y="121"/>
                    <a:pt x="1336" y="153"/>
                    <a:pt x="1312" y="182"/>
                  </a:cubicBezTo>
                  <a:cubicBezTo>
                    <a:pt x="1263" y="244"/>
                    <a:pt x="1213" y="305"/>
                    <a:pt x="1168" y="367"/>
                  </a:cubicBezTo>
                  <a:cubicBezTo>
                    <a:pt x="1073" y="486"/>
                    <a:pt x="975" y="609"/>
                    <a:pt x="881" y="732"/>
                  </a:cubicBezTo>
                  <a:cubicBezTo>
                    <a:pt x="786" y="855"/>
                    <a:pt x="692" y="978"/>
                    <a:pt x="597" y="1102"/>
                  </a:cubicBezTo>
                  <a:cubicBezTo>
                    <a:pt x="503" y="1229"/>
                    <a:pt x="409" y="1352"/>
                    <a:pt x="314" y="1475"/>
                  </a:cubicBezTo>
                  <a:cubicBezTo>
                    <a:pt x="224" y="1598"/>
                    <a:pt x="130" y="1726"/>
                    <a:pt x="35" y="1848"/>
                  </a:cubicBezTo>
                  <a:cubicBezTo>
                    <a:pt x="27" y="1865"/>
                    <a:pt x="15" y="1877"/>
                    <a:pt x="2" y="1894"/>
                  </a:cubicBezTo>
                  <a:cubicBezTo>
                    <a:pt x="-6" y="1906"/>
                    <a:pt x="10" y="1923"/>
                    <a:pt x="19" y="1910"/>
                  </a:cubicBezTo>
                  <a:cubicBezTo>
                    <a:pt x="113" y="1787"/>
                    <a:pt x="203" y="1660"/>
                    <a:pt x="298" y="1537"/>
                  </a:cubicBezTo>
                  <a:cubicBezTo>
                    <a:pt x="392" y="1413"/>
                    <a:pt x="487" y="1286"/>
                    <a:pt x="581" y="1163"/>
                  </a:cubicBezTo>
                  <a:cubicBezTo>
                    <a:pt x="675" y="1040"/>
                    <a:pt x="770" y="917"/>
                    <a:pt x="864" y="794"/>
                  </a:cubicBezTo>
                  <a:cubicBezTo>
                    <a:pt x="959" y="671"/>
                    <a:pt x="1053" y="547"/>
                    <a:pt x="1151" y="424"/>
                  </a:cubicBezTo>
                  <a:cubicBezTo>
                    <a:pt x="1246" y="301"/>
                    <a:pt x="1340" y="178"/>
                    <a:pt x="1435" y="55"/>
                  </a:cubicBezTo>
                  <a:cubicBezTo>
                    <a:pt x="1447" y="39"/>
                    <a:pt x="1460" y="22"/>
                    <a:pt x="1467" y="10"/>
                  </a:cubicBezTo>
                  <a:cubicBezTo>
                    <a:pt x="1472" y="2"/>
                    <a:pt x="1464" y="-3"/>
                    <a:pt x="1460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6964477" y="1144565"/>
              <a:ext cx="543240" cy="541080"/>
            </a:xfrm>
            <a:custGeom>
              <a:rect b="b" l="l" r="r" t="t"/>
              <a:pathLst>
                <a:path extrusionOk="0" h="1503" w="1509">
                  <a:moveTo>
                    <a:pt x="536" y="1"/>
                  </a:moveTo>
                  <a:lnTo>
                    <a:pt x="536" y="1"/>
                  </a:lnTo>
                  <a:cubicBezTo>
                    <a:pt x="499" y="59"/>
                    <a:pt x="453" y="108"/>
                    <a:pt x="417" y="161"/>
                  </a:cubicBezTo>
                  <a:cubicBezTo>
                    <a:pt x="375" y="219"/>
                    <a:pt x="347" y="280"/>
                    <a:pt x="310" y="338"/>
                  </a:cubicBezTo>
                  <a:cubicBezTo>
                    <a:pt x="240" y="436"/>
                    <a:pt x="154" y="522"/>
                    <a:pt x="88" y="621"/>
                  </a:cubicBezTo>
                  <a:cubicBezTo>
                    <a:pt x="55" y="670"/>
                    <a:pt x="23" y="723"/>
                    <a:pt x="6" y="781"/>
                  </a:cubicBezTo>
                  <a:cubicBezTo>
                    <a:pt x="-2" y="793"/>
                    <a:pt x="-2" y="810"/>
                    <a:pt x="10" y="826"/>
                  </a:cubicBezTo>
                  <a:cubicBezTo>
                    <a:pt x="18" y="838"/>
                    <a:pt x="35" y="847"/>
                    <a:pt x="47" y="855"/>
                  </a:cubicBezTo>
                  <a:cubicBezTo>
                    <a:pt x="80" y="879"/>
                    <a:pt x="109" y="900"/>
                    <a:pt x="142" y="920"/>
                  </a:cubicBezTo>
                  <a:cubicBezTo>
                    <a:pt x="265" y="1011"/>
                    <a:pt x="388" y="1097"/>
                    <a:pt x="515" y="1183"/>
                  </a:cubicBezTo>
                  <a:cubicBezTo>
                    <a:pt x="572" y="1228"/>
                    <a:pt x="634" y="1269"/>
                    <a:pt x="696" y="1314"/>
                  </a:cubicBezTo>
                  <a:cubicBezTo>
                    <a:pt x="753" y="1364"/>
                    <a:pt x="806" y="1409"/>
                    <a:pt x="860" y="1462"/>
                  </a:cubicBezTo>
                  <a:cubicBezTo>
                    <a:pt x="872" y="1475"/>
                    <a:pt x="888" y="1487"/>
                    <a:pt x="901" y="1499"/>
                  </a:cubicBezTo>
                  <a:cubicBezTo>
                    <a:pt x="905" y="1504"/>
                    <a:pt x="909" y="1504"/>
                    <a:pt x="917" y="1499"/>
                  </a:cubicBezTo>
                  <a:cubicBezTo>
                    <a:pt x="1020" y="1421"/>
                    <a:pt x="1110" y="1323"/>
                    <a:pt x="1188" y="1220"/>
                  </a:cubicBezTo>
                  <a:cubicBezTo>
                    <a:pt x="1266" y="1113"/>
                    <a:pt x="1336" y="998"/>
                    <a:pt x="1414" y="892"/>
                  </a:cubicBezTo>
                  <a:cubicBezTo>
                    <a:pt x="1430" y="863"/>
                    <a:pt x="1451" y="838"/>
                    <a:pt x="1471" y="810"/>
                  </a:cubicBezTo>
                  <a:cubicBezTo>
                    <a:pt x="1479" y="797"/>
                    <a:pt x="1492" y="785"/>
                    <a:pt x="1500" y="773"/>
                  </a:cubicBezTo>
                  <a:cubicBezTo>
                    <a:pt x="1512" y="760"/>
                    <a:pt x="1512" y="744"/>
                    <a:pt x="1504" y="732"/>
                  </a:cubicBezTo>
                  <a:cubicBezTo>
                    <a:pt x="1496" y="719"/>
                    <a:pt x="1484" y="711"/>
                    <a:pt x="1471" y="703"/>
                  </a:cubicBezTo>
                  <a:cubicBezTo>
                    <a:pt x="1455" y="695"/>
                    <a:pt x="1443" y="687"/>
                    <a:pt x="1430" y="674"/>
                  </a:cubicBezTo>
                  <a:cubicBezTo>
                    <a:pt x="1402" y="654"/>
                    <a:pt x="1377" y="629"/>
                    <a:pt x="1356" y="604"/>
                  </a:cubicBezTo>
                  <a:cubicBezTo>
                    <a:pt x="1307" y="555"/>
                    <a:pt x="1262" y="502"/>
                    <a:pt x="1209" y="453"/>
                  </a:cubicBezTo>
                  <a:cubicBezTo>
                    <a:pt x="1147" y="403"/>
                    <a:pt x="1085" y="354"/>
                    <a:pt x="1020" y="301"/>
                  </a:cubicBezTo>
                  <a:cubicBezTo>
                    <a:pt x="958" y="252"/>
                    <a:pt x="897" y="202"/>
                    <a:pt x="835" y="157"/>
                  </a:cubicBezTo>
                  <a:cubicBezTo>
                    <a:pt x="769" y="116"/>
                    <a:pt x="704" y="75"/>
                    <a:pt x="638" y="42"/>
                  </a:cubicBezTo>
                  <a:cubicBezTo>
                    <a:pt x="622" y="34"/>
                    <a:pt x="605" y="26"/>
                    <a:pt x="589" y="18"/>
                  </a:cubicBezTo>
                  <a:cubicBezTo>
                    <a:pt x="572" y="9"/>
                    <a:pt x="560" y="34"/>
                    <a:pt x="577" y="42"/>
                  </a:cubicBezTo>
                  <a:cubicBezTo>
                    <a:pt x="642" y="71"/>
                    <a:pt x="708" y="108"/>
                    <a:pt x="769" y="145"/>
                  </a:cubicBezTo>
                  <a:cubicBezTo>
                    <a:pt x="835" y="186"/>
                    <a:pt x="897" y="231"/>
                    <a:pt x="954" y="280"/>
                  </a:cubicBezTo>
                  <a:cubicBezTo>
                    <a:pt x="1016" y="329"/>
                    <a:pt x="1077" y="379"/>
                    <a:pt x="1139" y="428"/>
                  </a:cubicBezTo>
                  <a:cubicBezTo>
                    <a:pt x="1168" y="453"/>
                    <a:pt x="1200" y="477"/>
                    <a:pt x="1225" y="502"/>
                  </a:cubicBezTo>
                  <a:cubicBezTo>
                    <a:pt x="1250" y="526"/>
                    <a:pt x="1274" y="551"/>
                    <a:pt x="1295" y="576"/>
                  </a:cubicBezTo>
                  <a:cubicBezTo>
                    <a:pt x="1340" y="625"/>
                    <a:pt x="1385" y="670"/>
                    <a:pt x="1438" y="707"/>
                  </a:cubicBezTo>
                  <a:cubicBezTo>
                    <a:pt x="1451" y="719"/>
                    <a:pt x="1467" y="723"/>
                    <a:pt x="1479" y="736"/>
                  </a:cubicBezTo>
                  <a:cubicBezTo>
                    <a:pt x="1484" y="736"/>
                    <a:pt x="1488" y="744"/>
                    <a:pt x="1488" y="748"/>
                  </a:cubicBezTo>
                  <a:cubicBezTo>
                    <a:pt x="1488" y="756"/>
                    <a:pt x="1479" y="765"/>
                    <a:pt x="1475" y="773"/>
                  </a:cubicBezTo>
                  <a:cubicBezTo>
                    <a:pt x="1455" y="797"/>
                    <a:pt x="1434" y="822"/>
                    <a:pt x="1418" y="847"/>
                  </a:cubicBezTo>
                  <a:cubicBezTo>
                    <a:pt x="1340" y="953"/>
                    <a:pt x="1270" y="1060"/>
                    <a:pt x="1192" y="1167"/>
                  </a:cubicBezTo>
                  <a:cubicBezTo>
                    <a:pt x="1118" y="1269"/>
                    <a:pt x="1040" y="1372"/>
                    <a:pt x="938" y="1450"/>
                  </a:cubicBezTo>
                  <a:cubicBezTo>
                    <a:pt x="930" y="1458"/>
                    <a:pt x="913" y="1470"/>
                    <a:pt x="901" y="1479"/>
                  </a:cubicBezTo>
                  <a:cubicBezTo>
                    <a:pt x="909" y="1479"/>
                    <a:pt x="913" y="1479"/>
                    <a:pt x="917" y="1479"/>
                  </a:cubicBezTo>
                  <a:cubicBezTo>
                    <a:pt x="864" y="1429"/>
                    <a:pt x="815" y="1380"/>
                    <a:pt x="757" y="1335"/>
                  </a:cubicBezTo>
                  <a:cubicBezTo>
                    <a:pt x="704" y="1286"/>
                    <a:pt x="646" y="1245"/>
                    <a:pt x="585" y="1204"/>
                  </a:cubicBezTo>
                  <a:cubicBezTo>
                    <a:pt x="462" y="1117"/>
                    <a:pt x="343" y="1031"/>
                    <a:pt x="220" y="945"/>
                  </a:cubicBezTo>
                  <a:cubicBezTo>
                    <a:pt x="187" y="925"/>
                    <a:pt x="158" y="900"/>
                    <a:pt x="129" y="879"/>
                  </a:cubicBezTo>
                  <a:cubicBezTo>
                    <a:pt x="96" y="859"/>
                    <a:pt x="68" y="838"/>
                    <a:pt x="39" y="818"/>
                  </a:cubicBezTo>
                  <a:cubicBezTo>
                    <a:pt x="31" y="814"/>
                    <a:pt x="27" y="806"/>
                    <a:pt x="27" y="801"/>
                  </a:cubicBezTo>
                  <a:cubicBezTo>
                    <a:pt x="27" y="793"/>
                    <a:pt x="31" y="785"/>
                    <a:pt x="35" y="777"/>
                  </a:cubicBezTo>
                  <a:cubicBezTo>
                    <a:pt x="39" y="765"/>
                    <a:pt x="43" y="752"/>
                    <a:pt x="51" y="736"/>
                  </a:cubicBezTo>
                  <a:cubicBezTo>
                    <a:pt x="64" y="711"/>
                    <a:pt x="76" y="687"/>
                    <a:pt x="92" y="662"/>
                  </a:cubicBezTo>
                  <a:cubicBezTo>
                    <a:pt x="158" y="559"/>
                    <a:pt x="240" y="477"/>
                    <a:pt x="310" y="379"/>
                  </a:cubicBezTo>
                  <a:cubicBezTo>
                    <a:pt x="326" y="358"/>
                    <a:pt x="343" y="334"/>
                    <a:pt x="359" y="305"/>
                  </a:cubicBezTo>
                  <a:cubicBezTo>
                    <a:pt x="380" y="276"/>
                    <a:pt x="392" y="243"/>
                    <a:pt x="412" y="215"/>
                  </a:cubicBezTo>
                  <a:cubicBezTo>
                    <a:pt x="441" y="157"/>
                    <a:pt x="486" y="108"/>
                    <a:pt x="519" y="50"/>
                  </a:cubicBezTo>
                  <a:cubicBezTo>
                    <a:pt x="527" y="34"/>
                    <a:pt x="536" y="22"/>
                    <a:pt x="544" y="5"/>
                  </a:cubicBezTo>
                  <a:cubicBezTo>
                    <a:pt x="544" y="1"/>
                    <a:pt x="536" y="-3"/>
                    <a:pt x="536" y="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7440063" y="1485485"/>
              <a:ext cx="386280" cy="393480"/>
            </a:xfrm>
            <a:custGeom>
              <a:rect b="b" l="l" r="r" t="t"/>
              <a:pathLst>
                <a:path extrusionOk="0" h="1093" w="1073">
                  <a:moveTo>
                    <a:pt x="511" y="0"/>
                  </a:moveTo>
                  <a:lnTo>
                    <a:pt x="511" y="0"/>
                  </a:lnTo>
                  <a:cubicBezTo>
                    <a:pt x="474" y="49"/>
                    <a:pt x="446" y="98"/>
                    <a:pt x="413" y="148"/>
                  </a:cubicBezTo>
                  <a:cubicBezTo>
                    <a:pt x="380" y="197"/>
                    <a:pt x="347" y="246"/>
                    <a:pt x="310" y="295"/>
                  </a:cubicBezTo>
                  <a:cubicBezTo>
                    <a:pt x="245" y="390"/>
                    <a:pt x="174" y="484"/>
                    <a:pt x="101" y="579"/>
                  </a:cubicBezTo>
                  <a:cubicBezTo>
                    <a:pt x="64" y="624"/>
                    <a:pt x="19" y="673"/>
                    <a:pt x="2" y="730"/>
                  </a:cubicBezTo>
                  <a:cubicBezTo>
                    <a:pt x="-2" y="734"/>
                    <a:pt x="2" y="743"/>
                    <a:pt x="6" y="747"/>
                  </a:cubicBezTo>
                  <a:cubicBezTo>
                    <a:pt x="68" y="771"/>
                    <a:pt x="113" y="821"/>
                    <a:pt x="158" y="866"/>
                  </a:cubicBezTo>
                  <a:cubicBezTo>
                    <a:pt x="211" y="915"/>
                    <a:pt x="269" y="964"/>
                    <a:pt x="327" y="1009"/>
                  </a:cubicBezTo>
                  <a:cubicBezTo>
                    <a:pt x="359" y="1038"/>
                    <a:pt x="392" y="1063"/>
                    <a:pt x="425" y="1087"/>
                  </a:cubicBezTo>
                  <a:cubicBezTo>
                    <a:pt x="433" y="1092"/>
                    <a:pt x="442" y="1096"/>
                    <a:pt x="446" y="1087"/>
                  </a:cubicBezTo>
                  <a:cubicBezTo>
                    <a:pt x="618" y="915"/>
                    <a:pt x="762" y="718"/>
                    <a:pt x="926" y="542"/>
                  </a:cubicBezTo>
                  <a:cubicBezTo>
                    <a:pt x="971" y="492"/>
                    <a:pt x="1020" y="443"/>
                    <a:pt x="1069" y="398"/>
                  </a:cubicBezTo>
                  <a:cubicBezTo>
                    <a:pt x="1074" y="390"/>
                    <a:pt x="1074" y="386"/>
                    <a:pt x="1069" y="382"/>
                  </a:cubicBezTo>
                  <a:cubicBezTo>
                    <a:pt x="1053" y="340"/>
                    <a:pt x="1028" y="308"/>
                    <a:pt x="996" y="279"/>
                  </a:cubicBezTo>
                  <a:cubicBezTo>
                    <a:pt x="962" y="246"/>
                    <a:pt x="926" y="221"/>
                    <a:pt x="889" y="201"/>
                  </a:cubicBezTo>
                  <a:cubicBezTo>
                    <a:pt x="807" y="152"/>
                    <a:pt x="721" y="107"/>
                    <a:pt x="634" y="70"/>
                  </a:cubicBezTo>
                  <a:cubicBezTo>
                    <a:pt x="610" y="57"/>
                    <a:pt x="585" y="45"/>
                    <a:pt x="561" y="37"/>
                  </a:cubicBezTo>
                  <a:cubicBezTo>
                    <a:pt x="536" y="24"/>
                    <a:pt x="511" y="12"/>
                    <a:pt x="486" y="4"/>
                  </a:cubicBezTo>
                  <a:cubicBezTo>
                    <a:pt x="486" y="12"/>
                    <a:pt x="483" y="20"/>
                    <a:pt x="483" y="29"/>
                  </a:cubicBezTo>
                  <a:cubicBezTo>
                    <a:pt x="491" y="33"/>
                    <a:pt x="499" y="33"/>
                    <a:pt x="507" y="37"/>
                  </a:cubicBezTo>
                  <a:cubicBezTo>
                    <a:pt x="519" y="37"/>
                    <a:pt x="524" y="20"/>
                    <a:pt x="511" y="12"/>
                  </a:cubicBezTo>
                  <a:cubicBezTo>
                    <a:pt x="503" y="12"/>
                    <a:pt x="495" y="8"/>
                    <a:pt x="486" y="4"/>
                  </a:cubicBezTo>
                  <a:cubicBezTo>
                    <a:pt x="474" y="0"/>
                    <a:pt x="466" y="20"/>
                    <a:pt x="478" y="29"/>
                  </a:cubicBezTo>
                  <a:cubicBezTo>
                    <a:pt x="499" y="37"/>
                    <a:pt x="519" y="45"/>
                    <a:pt x="544" y="57"/>
                  </a:cubicBezTo>
                  <a:cubicBezTo>
                    <a:pt x="565" y="65"/>
                    <a:pt x="585" y="74"/>
                    <a:pt x="605" y="86"/>
                  </a:cubicBezTo>
                  <a:cubicBezTo>
                    <a:pt x="646" y="102"/>
                    <a:pt x="692" y="123"/>
                    <a:pt x="733" y="143"/>
                  </a:cubicBezTo>
                  <a:cubicBezTo>
                    <a:pt x="774" y="164"/>
                    <a:pt x="811" y="189"/>
                    <a:pt x="852" y="209"/>
                  </a:cubicBezTo>
                  <a:cubicBezTo>
                    <a:pt x="893" y="234"/>
                    <a:pt x="930" y="254"/>
                    <a:pt x="962" y="283"/>
                  </a:cubicBezTo>
                  <a:cubicBezTo>
                    <a:pt x="1000" y="316"/>
                    <a:pt x="1028" y="353"/>
                    <a:pt x="1049" y="394"/>
                  </a:cubicBezTo>
                  <a:cubicBezTo>
                    <a:pt x="1049" y="390"/>
                    <a:pt x="1049" y="382"/>
                    <a:pt x="1049" y="377"/>
                  </a:cubicBezTo>
                  <a:cubicBezTo>
                    <a:pt x="872" y="542"/>
                    <a:pt x="724" y="739"/>
                    <a:pt x="565" y="919"/>
                  </a:cubicBezTo>
                  <a:cubicBezTo>
                    <a:pt x="519" y="973"/>
                    <a:pt x="474" y="1022"/>
                    <a:pt x="425" y="1071"/>
                  </a:cubicBezTo>
                  <a:cubicBezTo>
                    <a:pt x="433" y="1071"/>
                    <a:pt x="437" y="1071"/>
                    <a:pt x="446" y="1071"/>
                  </a:cubicBezTo>
                  <a:cubicBezTo>
                    <a:pt x="384" y="1022"/>
                    <a:pt x="327" y="977"/>
                    <a:pt x="269" y="927"/>
                  </a:cubicBezTo>
                  <a:cubicBezTo>
                    <a:pt x="240" y="903"/>
                    <a:pt x="211" y="878"/>
                    <a:pt x="183" y="853"/>
                  </a:cubicBezTo>
                  <a:cubicBezTo>
                    <a:pt x="162" y="829"/>
                    <a:pt x="138" y="804"/>
                    <a:pt x="113" y="784"/>
                  </a:cubicBezTo>
                  <a:cubicBezTo>
                    <a:pt x="84" y="759"/>
                    <a:pt x="55" y="739"/>
                    <a:pt x="19" y="722"/>
                  </a:cubicBezTo>
                  <a:cubicBezTo>
                    <a:pt x="23" y="726"/>
                    <a:pt x="23" y="734"/>
                    <a:pt x="27" y="739"/>
                  </a:cubicBezTo>
                  <a:cubicBezTo>
                    <a:pt x="43" y="685"/>
                    <a:pt x="80" y="644"/>
                    <a:pt x="113" y="603"/>
                  </a:cubicBezTo>
                  <a:cubicBezTo>
                    <a:pt x="150" y="558"/>
                    <a:pt x="187" y="509"/>
                    <a:pt x="220" y="464"/>
                  </a:cubicBezTo>
                  <a:cubicBezTo>
                    <a:pt x="289" y="369"/>
                    <a:pt x="355" y="275"/>
                    <a:pt x="417" y="176"/>
                  </a:cubicBezTo>
                  <a:cubicBezTo>
                    <a:pt x="454" y="123"/>
                    <a:pt x="491" y="65"/>
                    <a:pt x="515" y="4"/>
                  </a:cubicBezTo>
                  <a:cubicBezTo>
                    <a:pt x="519" y="4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1" name="Google Shape;2541;p49"/>
          <p:cNvGrpSpPr/>
          <p:nvPr/>
        </p:nvGrpSpPr>
        <p:grpSpPr>
          <a:xfrm rot="-1334035">
            <a:off x="8287772" y="-75579"/>
            <a:ext cx="1405274" cy="664949"/>
            <a:chOff x="3629000" y="4062733"/>
            <a:chExt cx="2257920" cy="1082520"/>
          </a:xfrm>
        </p:grpSpPr>
        <p:sp>
          <p:nvSpPr>
            <p:cNvPr id="2542" name="Google Shape;2542;p49"/>
            <p:cNvSpPr/>
            <p:nvPr/>
          </p:nvSpPr>
          <p:spPr>
            <a:xfrm>
              <a:off x="3694160" y="4746733"/>
              <a:ext cx="2024640" cy="398520"/>
            </a:xfrm>
            <a:custGeom>
              <a:rect b="b" l="l" r="r" t="t"/>
              <a:pathLst>
                <a:path extrusionOk="0" h="1107" w="5624">
                  <a:moveTo>
                    <a:pt x="49" y="0"/>
                  </a:moveTo>
                  <a:lnTo>
                    <a:pt x="49" y="0"/>
                  </a:lnTo>
                  <a:cubicBezTo>
                    <a:pt x="41" y="48"/>
                    <a:pt x="57" y="98"/>
                    <a:pt x="57" y="98"/>
                  </a:cubicBezTo>
                  <a:cubicBezTo>
                    <a:pt x="5375" y="98"/>
                    <a:pt x="5375" y="98"/>
                    <a:pt x="5375" y="98"/>
                  </a:cubicBezTo>
                  <a:cubicBezTo>
                    <a:pt x="5375" y="98"/>
                    <a:pt x="5531" y="369"/>
                    <a:pt x="5490" y="633"/>
                  </a:cubicBezTo>
                  <a:cubicBezTo>
                    <a:pt x="5457" y="887"/>
                    <a:pt x="5359" y="977"/>
                    <a:pt x="5359" y="977"/>
                  </a:cubicBezTo>
                  <a:cubicBezTo>
                    <a:pt x="24" y="986"/>
                    <a:pt x="24" y="986"/>
                    <a:pt x="24" y="986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5457" y="1134"/>
                    <a:pt x="5466" y="1085"/>
                  </a:cubicBezTo>
                  <a:cubicBezTo>
                    <a:pt x="5474" y="1035"/>
                    <a:pt x="5606" y="871"/>
                    <a:pt x="5622" y="534"/>
                  </a:cubicBezTo>
                  <a:cubicBezTo>
                    <a:pt x="5639" y="205"/>
                    <a:pt x="5524" y="0"/>
                    <a:pt x="5524" y="0"/>
                  </a:cubicBezTo>
                  <a:cubicBezTo>
                    <a:pt x="49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3782720" y="4379533"/>
              <a:ext cx="2093760" cy="367200"/>
            </a:xfrm>
            <a:custGeom>
              <a:rect b="b" l="l" r="r" t="t"/>
              <a:pathLst>
                <a:path extrusionOk="0" h="1020" w="5816">
                  <a:moveTo>
                    <a:pt x="9" y="57"/>
                  </a:moveTo>
                  <a:lnTo>
                    <a:pt x="9" y="57"/>
                  </a:lnTo>
                  <a:cubicBezTo>
                    <a:pt x="9" y="65"/>
                    <a:pt x="17" y="156"/>
                    <a:pt x="17" y="156"/>
                  </a:cubicBezTo>
                  <a:cubicBezTo>
                    <a:pt x="403" y="181"/>
                    <a:pt x="403" y="181"/>
                    <a:pt x="403" y="181"/>
                  </a:cubicBezTo>
                  <a:cubicBezTo>
                    <a:pt x="403" y="181"/>
                    <a:pt x="1291" y="156"/>
                    <a:pt x="1324" y="148"/>
                  </a:cubicBezTo>
                  <a:cubicBezTo>
                    <a:pt x="1357" y="148"/>
                    <a:pt x="2515" y="123"/>
                    <a:pt x="2581" y="123"/>
                  </a:cubicBezTo>
                  <a:cubicBezTo>
                    <a:pt x="2646" y="123"/>
                    <a:pt x="2844" y="148"/>
                    <a:pt x="2844" y="148"/>
                  </a:cubicBezTo>
                  <a:cubicBezTo>
                    <a:pt x="2844" y="148"/>
                    <a:pt x="2926" y="164"/>
                    <a:pt x="2918" y="460"/>
                  </a:cubicBezTo>
                  <a:cubicBezTo>
                    <a:pt x="2901" y="765"/>
                    <a:pt x="2811" y="863"/>
                    <a:pt x="2811" y="863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7" y="1020"/>
                    <a:pt x="17" y="1020"/>
                    <a:pt x="17" y="1020"/>
                  </a:cubicBezTo>
                  <a:cubicBezTo>
                    <a:pt x="2926" y="1020"/>
                    <a:pt x="2926" y="1020"/>
                    <a:pt x="2926" y="1020"/>
                  </a:cubicBezTo>
                  <a:cubicBezTo>
                    <a:pt x="2926" y="1020"/>
                    <a:pt x="5705" y="1020"/>
                    <a:pt x="5705" y="1003"/>
                  </a:cubicBezTo>
                  <a:cubicBezTo>
                    <a:pt x="5713" y="979"/>
                    <a:pt x="5803" y="756"/>
                    <a:pt x="5812" y="534"/>
                  </a:cubicBezTo>
                  <a:cubicBezTo>
                    <a:pt x="5820" y="320"/>
                    <a:pt x="5812" y="181"/>
                    <a:pt x="5812" y="181"/>
                  </a:cubicBezTo>
                  <a:cubicBezTo>
                    <a:pt x="5680" y="57"/>
                    <a:pt x="5680" y="57"/>
                    <a:pt x="5680" y="57"/>
                  </a:cubicBezTo>
                  <a:cubicBezTo>
                    <a:pt x="4168" y="33"/>
                    <a:pt x="4168" y="33"/>
                    <a:pt x="4168" y="33"/>
                  </a:cubicBezTo>
                  <a:cubicBezTo>
                    <a:pt x="2967" y="0"/>
                    <a:pt x="2967" y="0"/>
                    <a:pt x="2967" y="0"/>
                  </a:cubicBezTo>
                  <a:cubicBezTo>
                    <a:pt x="1496" y="24"/>
                    <a:pt x="1496" y="24"/>
                    <a:pt x="1496" y="24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3824120" y="4427053"/>
              <a:ext cx="1002960" cy="268560"/>
            </a:xfrm>
            <a:custGeom>
              <a:rect b="b" l="l" r="r" t="t"/>
              <a:pathLst>
                <a:path extrusionOk="0" h="746" w="2786">
                  <a:moveTo>
                    <a:pt x="91" y="41"/>
                  </a:moveTo>
                  <a:lnTo>
                    <a:pt x="91" y="41"/>
                  </a:lnTo>
                  <a:cubicBezTo>
                    <a:pt x="164" y="229"/>
                    <a:pt x="157" y="353"/>
                    <a:pt x="132" y="460"/>
                  </a:cubicBezTo>
                  <a:cubicBezTo>
                    <a:pt x="99" y="558"/>
                    <a:pt x="0" y="731"/>
                    <a:pt x="0" y="731"/>
                  </a:cubicBezTo>
                  <a:cubicBezTo>
                    <a:pt x="1966" y="715"/>
                    <a:pt x="1966" y="715"/>
                    <a:pt x="1966" y="715"/>
                  </a:cubicBezTo>
                  <a:cubicBezTo>
                    <a:pt x="1966" y="715"/>
                    <a:pt x="2713" y="764"/>
                    <a:pt x="2713" y="739"/>
                  </a:cubicBezTo>
                  <a:cubicBezTo>
                    <a:pt x="2713" y="723"/>
                    <a:pt x="2778" y="493"/>
                    <a:pt x="2786" y="386"/>
                  </a:cubicBezTo>
                  <a:cubicBezTo>
                    <a:pt x="2786" y="270"/>
                    <a:pt x="2729" y="16"/>
                    <a:pt x="2729" y="16"/>
                  </a:cubicBezTo>
                  <a:cubicBezTo>
                    <a:pt x="1472" y="0"/>
                    <a:pt x="1472" y="0"/>
                    <a:pt x="1472" y="0"/>
                  </a:cubicBezTo>
                  <a:cubicBezTo>
                    <a:pt x="1472" y="0"/>
                    <a:pt x="724" y="49"/>
                    <a:pt x="700" y="49"/>
                  </a:cubicBezTo>
                  <a:cubicBezTo>
                    <a:pt x="674" y="49"/>
                    <a:pt x="91" y="41"/>
                    <a:pt x="91" y="41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3785960" y="4782013"/>
              <a:ext cx="1888920" cy="316440"/>
            </a:xfrm>
            <a:custGeom>
              <a:rect b="b" l="l" r="r" t="t"/>
              <a:pathLst>
                <a:path extrusionOk="0" h="879" w="5247">
                  <a:moveTo>
                    <a:pt x="5235" y="518"/>
                  </a:moveTo>
                  <a:lnTo>
                    <a:pt x="5235" y="518"/>
                  </a:lnTo>
                  <a:lnTo>
                    <a:pt x="5235" y="518"/>
                  </a:lnTo>
                  <a:cubicBezTo>
                    <a:pt x="5228" y="576"/>
                    <a:pt x="5219" y="633"/>
                    <a:pt x="5211" y="682"/>
                  </a:cubicBezTo>
                  <a:cubicBezTo>
                    <a:pt x="5194" y="781"/>
                    <a:pt x="5161" y="830"/>
                    <a:pt x="5137" y="855"/>
                  </a:cubicBezTo>
                  <a:cubicBezTo>
                    <a:pt x="5120" y="872"/>
                    <a:pt x="5104" y="879"/>
                    <a:pt x="5104" y="879"/>
                  </a:cubicBezTo>
                  <a:cubicBezTo>
                    <a:pt x="16" y="879"/>
                    <a:pt x="16" y="879"/>
                    <a:pt x="16" y="879"/>
                  </a:cubicBezTo>
                  <a:cubicBezTo>
                    <a:pt x="147" y="715"/>
                    <a:pt x="156" y="444"/>
                    <a:pt x="90" y="222"/>
                  </a:cubicBezTo>
                  <a:lnTo>
                    <a:pt x="90" y="222"/>
                  </a:lnTo>
                  <a:cubicBezTo>
                    <a:pt x="73" y="164"/>
                    <a:pt x="49" y="115"/>
                    <a:pt x="24" y="66"/>
                  </a:cubicBezTo>
                  <a:cubicBezTo>
                    <a:pt x="16" y="49"/>
                    <a:pt x="8" y="41"/>
                    <a:pt x="0" y="25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46" y="0"/>
                  </a:lnTo>
                  <a:cubicBezTo>
                    <a:pt x="255" y="0"/>
                    <a:pt x="3246" y="0"/>
                    <a:pt x="3246" y="0"/>
                  </a:cubicBezTo>
                  <a:cubicBezTo>
                    <a:pt x="5129" y="0"/>
                    <a:pt x="5129" y="0"/>
                    <a:pt x="5129" y="0"/>
                  </a:cubicBezTo>
                  <a:cubicBezTo>
                    <a:pt x="5129" y="0"/>
                    <a:pt x="5178" y="99"/>
                    <a:pt x="5219" y="214"/>
                  </a:cubicBezTo>
                  <a:cubicBezTo>
                    <a:pt x="5252" y="296"/>
                    <a:pt x="5252" y="403"/>
                    <a:pt x="5235" y="518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4336400" y="4491852"/>
              <a:ext cx="103680" cy="118440"/>
            </a:xfrm>
            <a:custGeom>
              <a:rect b="b" l="l" r="r" t="t"/>
              <a:pathLst>
                <a:path extrusionOk="0" h="329" w="288">
                  <a:moveTo>
                    <a:pt x="0" y="8"/>
                  </a:moveTo>
                  <a:lnTo>
                    <a:pt x="0" y="329"/>
                  </a:lnTo>
                  <a:lnTo>
                    <a:pt x="131" y="247"/>
                  </a:lnTo>
                  <a:lnTo>
                    <a:pt x="247" y="329"/>
                  </a:lnTo>
                  <a:lnTo>
                    <a:pt x="28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3786680" y="5122573"/>
              <a:ext cx="1891440" cy="15480"/>
            </a:xfrm>
            <a:custGeom>
              <a:rect b="b" l="l" r="r" t="t"/>
              <a:pathLst>
                <a:path extrusionOk="0" h="43" w="5254">
                  <a:moveTo>
                    <a:pt x="6" y="32"/>
                  </a:moveTo>
                  <a:lnTo>
                    <a:pt x="6" y="32"/>
                  </a:lnTo>
                  <a:cubicBezTo>
                    <a:pt x="179" y="49"/>
                    <a:pt x="351" y="41"/>
                    <a:pt x="523" y="41"/>
                  </a:cubicBezTo>
                  <a:cubicBezTo>
                    <a:pt x="696" y="41"/>
                    <a:pt x="860" y="41"/>
                    <a:pt x="1033" y="41"/>
                  </a:cubicBezTo>
                  <a:cubicBezTo>
                    <a:pt x="1370" y="41"/>
                    <a:pt x="1716" y="41"/>
                    <a:pt x="2053" y="41"/>
                  </a:cubicBezTo>
                  <a:cubicBezTo>
                    <a:pt x="2734" y="41"/>
                    <a:pt x="3409" y="41"/>
                    <a:pt x="4091" y="41"/>
                  </a:cubicBezTo>
                  <a:cubicBezTo>
                    <a:pt x="4189" y="41"/>
                    <a:pt x="4288" y="32"/>
                    <a:pt x="4387" y="32"/>
                  </a:cubicBezTo>
                  <a:cubicBezTo>
                    <a:pt x="4477" y="32"/>
                    <a:pt x="4576" y="32"/>
                    <a:pt x="4666" y="32"/>
                  </a:cubicBezTo>
                  <a:cubicBezTo>
                    <a:pt x="4863" y="32"/>
                    <a:pt x="5053" y="32"/>
                    <a:pt x="5242" y="32"/>
                  </a:cubicBezTo>
                  <a:cubicBezTo>
                    <a:pt x="5258" y="32"/>
                    <a:pt x="5258" y="15"/>
                    <a:pt x="5242" y="15"/>
                  </a:cubicBezTo>
                  <a:cubicBezTo>
                    <a:pt x="4904" y="15"/>
                    <a:pt x="4559" y="15"/>
                    <a:pt x="4214" y="8"/>
                  </a:cubicBezTo>
                  <a:cubicBezTo>
                    <a:pt x="3877" y="0"/>
                    <a:pt x="3540" y="0"/>
                    <a:pt x="3203" y="0"/>
                  </a:cubicBezTo>
                  <a:cubicBezTo>
                    <a:pt x="2521" y="0"/>
                    <a:pt x="1839" y="0"/>
                    <a:pt x="1165" y="0"/>
                  </a:cubicBezTo>
                  <a:cubicBezTo>
                    <a:pt x="968" y="0"/>
                    <a:pt x="778" y="0"/>
                    <a:pt x="590" y="0"/>
                  </a:cubicBezTo>
                  <a:cubicBezTo>
                    <a:pt x="491" y="0"/>
                    <a:pt x="400" y="0"/>
                    <a:pt x="302" y="0"/>
                  </a:cubicBezTo>
                  <a:cubicBezTo>
                    <a:pt x="203" y="8"/>
                    <a:pt x="104" y="0"/>
                    <a:pt x="6" y="8"/>
                  </a:cubicBezTo>
                  <a:cubicBezTo>
                    <a:pt x="-2" y="8"/>
                    <a:pt x="-2" y="32"/>
                    <a:pt x="6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3685160" y="5122573"/>
              <a:ext cx="145800" cy="16920"/>
            </a:xfrm>
            <a:custGeom>
              <a:rect b="b" l="l" r="r" t="t"/>
              <a:pathLst>
                <a:path extrusionOk="0" h="47" w="405">
                  <a:moveTo>
                    <a:pt x="8" y="41"/>
                  </a:moveTo>
                  <a:lnTo>
                    <a:pt x="8" y="41"/>
                  </a:lnTo>
                  <a:cubicBezTo>
                    <a:pt x="74" y="24"/>
                    <a:pt x="140" y="32"/>
                    <a:pt x="213" y="41"/>
                  </a:cubicBezTo>
                  <a:cubicBezTo>
                    <a:pt x="271" y="49"/>
                    <a:pt x="345" y="57"/>
                    <a:pt x="403" y="15"/>
                  </a:cubicBezTo>
                  <a:cubicBezTo>
                    <a:pt x="411" y="8"/>
                    <a:pt x="395" y="0"/>
                    <a:pt x="386" y="0"/>
                  </a:cubicBezTo>
                  <a:cubicBezTo>
                    <a:pt x="353" y="8"/>
                    <a:pt x="321" y="15"/>
                    <a:pt x="288" y="15"/>
                  </a:cubicBezTo>
                  <a:cubicBezTo>
                    <a:pt x="255" y="15"/>
                    <a:pt x="222" y="15"/>
                    <a:pt x="189" y="8"/>
                  </a:cubicBezTo>
                  <a:cubicBezTo>
                    <a:pt x="131" y="8"/>
                    <a:pt x="57" y="0"/>
                    <a:pt x="0" y="32"/>
                  </a:cubicBezTo>
                  <a:lnTo>
                    <a:pt x="8" y="4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3694160" y="5095933"/>
              <a:ext cx="15840" cy="41400"/>
            </a:xfrm>
            <a:custGeom>
              <a:rect b="b" l="l" r="r" t="t"/>
              <a:pathLst>
                <a:path extrusionOk="0" h="115" w="44">
                  <a:moveTo>
                    <a:pt x="8" y="115"/>
                  </a:moveTo>
                  <a:lnTo>
                    <a:pt x="8" y="115"/>
                  </a:lnTo>
                  <a:cubicBezTo>
                    <a:pt x="16" y="106"/>
                    <a:pt x="16" y="106"/>
                    <a:pt x="16" y="106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6" y="98"/>
                    <a:pt x="16" y="89"/>
                    <a:pt x="16" y="82"/>
                  </a:cubicBezTo>
                  <a:cubicBezTo>
                    <a:pt x="16" y="82"/>
                    <a:pt x="24" y="74"/>
                    <a:pt x="24" y="65"/>
                  </a:cubicBezTo>
                  <a:lnTo>
                    <a:pt x="24" y="57"/>
                  </a:lnTo>
                  <a:cubicBezTo>
                    <a:pt x="32" y="48"/>
                    <a:pt x="32" y="41"/>
                    <a:pt x="32" y="33"/>
                  </a:cubicBezTo>
                  <a:cubicBezTo>
                    <a:pt x="41" y="24"/>
                    <a:pt x="49" y="16"/>
                    <a:pt x="41" y="7"/>
                  </a:cubicBezTo>
                  <a:cubicBezTo>
                    <a:pt x="41" y="0"/>
                    <a:pt x="32" y="0"/>
                    <a:pt x="32" y="0"/>
                  </a:cubicBezTo>
                  <a:cubicBezTo>
                    <a:pt x="16" y="0"/>
                    <a:pt x="16" y="16"/>
                    <a:pt x="8" y="24"/>
                  </a:cubicBezTo>
                  <a:cubicBezTo>
                    <a:pt x="8" y="41"/>
                    <a:pt x="0" y="48"/>
                    <a:pt x="0" y="57"/>
                  </a:cubicBezTo>
                  <a:cubicBezTo>
                    <a:pt x="0" y="65"/>
                    <a:pt x="0" y="74"/>
                    <a:pt x="0" y="89"/>
                  </a:cubicBezTo>
                  <a:lnTo>
                    <a:pt x="0" y="98"/>
                  </a:lnTo>
                  <a:cubicBezTo>
                    <a:pt x="8" y="106"/>
                    <a:pt x="8" y="106"/>
                    <a:pt x="8" y="106"/>
                  </a:cubicBezTo>
                  <a:lnTo>
                    <a:pt x="8" y="106"/>
                  </a:lnTo>
                  <a:cubicBezTo>
                    <a:pt x="8" y="115"/>
                    <a:pt x="8" y="115"/>
                    <a:pt x="8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3709640" y="5089813"/>
              <a:ext cx="1918800" cy="12960"/>
            </a:xfrm>
            <a:custGeom>
              <a:rect b="b" l="l" r="r" t="t"/>
              <a:pathLst>
                <a:path extrusionOk="0" h="36" w="5330">
                  <a:moveTo>
                    <a:pt x="6" y="33"/>
                  </a:moveTo>
                  <a:lnTo>
                    <a:pt x="6" y="33"/>
                  </a:lnTo>
                  <a:cubicBezTo>
                    <a:pt x="179" y="41"/>
                    <a:pt x="359" y="33"/>
                    <a:pt x="532" y="33"/>
                  </a:cubicBezTo>
                  <a:cubicBezTo>
                    <a:pt x="705" y="33"/>
                    <a:pt x="877" y="33"/>
                    <a:pt x="1050" y="33"/>
                  </a:cubicBezTo>
                  <a:cubicBezTo>
                    <a:pt x="1396" y="33"/>
                    <a:pt x="1741" y="33"/>
                    <a:pt x="2086" y="33"/>
                  </a:cubicBezTo>
                  <a:cubicBezTo>
                    <a:pt x="2776" y="33"/>
                    <a:pt x="3466" y="33"/>
                    <a:pt x="4157" y="33"/>
                  </a:cubicBezTo>
                  <a:cubicBezTo>
                    <a:pt x="4543" y="33"/>
                    <a:pt x="4930" y="24"/>
                    <a:pt x="5324" y="24"/>
                  </a:cubicBezTo>
                  <a:cubicBezTo>
                    <a:pt x="5332" y="24"/>
                    <a:pt x="5332" y="8"/>
                    <a:pt x="5324" y="8"/>
                  </a:cubicBezTo>
                  <a:cubicBezTo>
                    <a:pt x="4634" y="8"/>
                    <a:pt x="3934" y="8"/>
                    <a:pt x="3244" y="0"/>
                  </a:cubicBezTo>
                  <a:cubicBezTo>
                    <a:pt x="2553" y="0"/>
                    <a:pt x="1864" y="0"/>
                    <a:pt x="1173" y="0"/>
                  </a:cubicBezTo>
                  <a:cubicBezTo>
                    <a:pt x="984" y="0"/>
                    <a:pt x="787" y="0"/>
                    <a:pt x="590" y="0"/>
                  </a:cubicBezTo>
                  <a:cubicBezTo>
                    <a:pt x="499" y="0"/>
                    <a:pt x="400" y="0"/>
                    <a:pt x="310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33"/>
                    <a:pt x="6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5626280" y="5095933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5629160" y="4774813"/>
              <a:ext cx="51480" cy="323640"/>
            </a:xfrm>
            <a:custGeom>
              <a:rect b="b" l="l" r="r" t="t"/>
              <a:pathLst>
                <a:path extrusionOk="0" h="899" w="143">
                  <a:moveTo>
                    <a:pt x="0" y="899"/>
                  </a:moveTo>
                  <a:lnTo>
                    <a:pt x="0" y="899"/>
                  </a:lnTo>
                  <a:cubicBezTo>
                    <a:pt x="50" y="867"/>
                    <a:pt x="74" y="817"/>
                    <a:pt x="91" y="760"/>
                  </a:cubicBezTo>
                  <a:cubicBezTo>
                    <a:pt x="108" y="702"/>
                    <a:pt x="124" y="637"/>
                    <a:pt x="132" y="571"/>
                  </a:cubicBezTo>
                  <a:cubicBezTo>
                    <a:pt x="149" y="447"/>
                    <a:pt x="149" y="316"/>
                    <a:pt x="115" y="192"/>
                  </a:cubicBezTo>
                  <a:cubicBezTo>
                    <a:pt x="99" y="160"/>
                    <a:pt x="91" y="127"/>
                    <a:pt x="74" y="94"/>
                  </a:cubicBezTo>
                  <a:cubicBezTo>
                    <a:pt x="66" y="61"/>
                    <a:pt x="50" y="28"/>
                    <a:pt x="25" y="4"/>
                  </a:cubicBezTo>
                  <a:cubicBezTo>
                    <a:pt x="17" y="-5"/>
                    <a:pt x="0" y="4"/>
                    <a:pt x="0" y="20"/>
                  </a:cubicBezTo>
                  <a:cubicBezTo>
                    <a:pt x="9" y="45"/>
                    <a:pt x="25" y="69"/>
                    <a:pt x="41" y="94"/>
                  </a:cubicBezTo>
                  <a:cubicBezTo>
                    <a:pt x="50" y="119"/>
                    <a:pt x="66" y="143"/>
                    <a:pt x="74" y="176"/>
                  </a:cubicBezTo>
                  <a:cubicBezTo>
                    <a:pt x="91" y="234"/>
                    <a:pt x="99" y="291"/>
                    <a:pt x="108" y="349"/>
                  </a:cubicBezTo>
                  <a:cubicBezTo>
                    <a:pt x="115" y="472"/>
                    <a:pt x="99" y="596"/>
                    <a:pt x="74" y="711"/>
                  </a:cubicBezTo>
                  <a:cubicBezTo>
                    <a:pt x="58" y="776"/>
                    <a:pt x="50" y="850"/>
                    <a:pt x="0" y="892"/>
                  </a:cubicBezTo>
                  <a:lnTo>
                    <a:pt x="0" y="89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5668040" y="4749973"/>
              <a:ext cx="59760" cy="369360"/>
            </a:xfrm>
            <a:custGeom>
              <a:rect b="b" l="l" r="r" t="t"/>
              <a:pathLst>
                <a:path extrusionOk="0" h="1026" w="166">
                  <a:moveTo>
                    <a:pt x="0" y="1026"/>
                  </a:moveTo>
                  <a:lnTo>
                    <a:pt x="0" y="1026"/>
                  </a:lnTo>
                  <a:cubicBezTo>
                    <a:pt x="57" y="1002"/>
                    <a:pt x="82" y="936"/>
                    <a:pt x="98" y="886"/>
                  </a:cubicBezTo>
                  <a:cubicBezTo>
                    <a:pt x="115" y="812"/>
                    <a:pt x="131" y="739"/>
                    <a:pt x="139" y="665"/>
                  </a:cubicBezTo>
                  <a:cubicBezTo>
                    <a:pt x="164" y="516"/>
                    <a:pt x="180" y="369"/>
                    <a:pt x="147" y="220"/>
                  </a:cubicBezTo>
                  <a:cubicBezTo>
                    <a:pt x="139" y="147"/>
                    <a:pt x="115" y="64"/>
                    <a:pt x="65" y="7"/>
                  </a:cubicBezTo>
                  <a:cubicBezTo>
                    <a:pt x="57" y="-9"/>
                    <a:pt x="32" y="7"/>
                    <a:pt x="41" y="23"/>
                  </a:cubicBezTo>
                  <a:cubicBezTo>
                    <a:pt x="73" y="81"/>
                    <a:pt x="98" y="138"/>
                    <a:pt x="115" y="204"/>
                  </a:cubicBezTo>
                  <a:cubicBezTo>
                    <a:pt x="131" y="261"/>
                    <a:pt x="131" y="328"/>
                    <a:pt x="131" y="393"/>
                  </a:cubicBezTo>
                  <a:cubicBezTo>
                    <a:pt x="131" y="541"/>
                    <a:pt x="106" y="698"/>
                    <a:pt x="73" y="837"/>
                  </a:cubicBezTo>
                  <a:cubicBezTo>
                    <a:pt x="65" y="870"/>
                    <a:pt x="57" y="903"/>
                    <a:pt x="48" y="936"/>
                  </a:cubicBezTo>
                  <a:cubicBezTo>
                    <a:pt x="32" y="968"/>
                    <a:pt x="16" y="994"/>
                    <a:pt x="0" y="10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3713240" y="4774813"/>
              <a:ext cx="1923480" cy="13320"/>
            </a:xfrm>
            <a:custGeom>
              <a:rect b="b" l="l" r="r" t="t"/>
              <a:pathLst>
                <a:path extrusionOk="0" h="37" w="5343">
                  <a:moveTo>
                    <a:pt x="5331" y="4"/>
                  </a:moveTo>
                  <a:lnTo>
                    <a:pt x="5331" y="4"/>
                  </a:lnTo>
                  <a:cubicBezTo>
                    <a:pt x="4985" y="-5"/>
                    <a:pt x="4640" y="4"/>
                    <a:pt x="4295" y="4"/>
                  </a:cubicBezTo>
                  <a:cubicBezTo>
                    <a:pt x="3950" y="4"/>
                    <a:pt x="3596" y="4"/>
                    <a:pt x="3250" y="4"/>
                  </a:cubicBezTo>
                  <a:cubicBezTo>
                    <a:pt x="2560" y="4"/>
                    <a:pt x="1870" y="4"/>
                    <a:pt x="1180" y="4"/>
                  </a:cubicBezTo>
                  <a:cubicBezTo>
                    <a:pt x="794" y="4"/>
                    <a:pt x="399" y="-5"/>
                    <a:pt x="12" y="4"/>
                  </a:cubicBezTo>
                  <a:cubicBezTo>
                    <a:pt x="-4" y="4"/>
                    <a:pt x="-4" y="37"/>
                    <a:pt x="12" y="37"/>
                  </a:cubicBezTo>
                  <a:cubicBezTo>
                    <a:pt x="358" y="37"/>
                    <a:pt x="703" y="37"/>
                    <a:pt x="1057" y="37"/>
                  </a:cubicBezTo>
                  <a:cubicBezTo>
                    <a:pt x="1402" y="37"/>
                    <a:pt x="1747" y="37"/>
                    <a:pt x="2093" y="37"/>
                  </a:cubicBezTo>
                  <a:cubicBezTo>
                    <a:pt x="2782" y="37"/>
                    <a:pt x="3473" y="37"/>
                    <a:pt x="4164" y="37"/>
                  </a:cubicBezTo>
                  <a:cubicBezTo>
                    <a:pt x="4361" y="37"/>
                    <a:pt x="4558" y="37"/>
                    <a:pt x="4747" y="37"/>
                  </a:cubicBezTo>
                  <a:cubicBezTo>
                    <a:pt x="4944" y="37"/>
                    <a:pt x="5141" y="37"/>
                    <a:pt x="5331" y="28"/>
                  </a:cubicBezTo>
                  <a:cubicBezTo>
                    <a:pt x="5347" y="28"/>
                    <a:pt x="5347" y="4"/>
                    <a:pt x="5331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3705680" y="4740613"/>
              <a:ext cx="14040" cy="42480"/>
            </a:xfrm>
            <a:custGeom>
              <a:rect b="b" l="l" r="r" t="t"/>
              <a:pathLst>
                <a:path extrusionOk="0" h="118" w="39">
                  <a:moveTo>
                    <a:pt x="33" y="107"/>
                  </a:move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cubicBezTo>
                    <a:pt x="33" y="99"/>
                    <a:pt x="33" y="90"/>
                    <a:pt x="25" y="82"/>
                  </a:cubicBezTo>
                  <a:lnTo>
                    <a:pt x="25" y="74"/>
                  </a:lnTo>
                  <a:cubicBezTo>
                    <a:pt x="25" y="74"/>
                    <a:pt x="25" y="65"/>
                    <a:pt x="33" y="65"/>
                  </a:cubicBezTo>
                  <a:cubicBezTo>
                    <a:pt x="33" y="49"/>
                    <a:pt x="33" y="41"/>
                    <a:pt x="33" y="24"/>
                  </a:cubicBezTo>
                  <a:cubicBezTo>
                    <a:pt x="42" y="17"/>
                    <a:pt x="42" y="0"/>
                    <a:pt x="33" y="0"/>
                  </a:cubicBezTo>
                  <a:cubicBezTo>
                    <a:pt x="17" y="0"/>
                    <a:pt x="17" y="17"/>
                    <a:pt x="9" y="24"/>
                  </a:cubicBezTo>
                  <a:cubicBezTo>
                    <a:pt x="9" y="33"/>
                    <a:pt x="0" y="49"/>
                    <a:pt x="0" y="65"/>
                  </a:cubicBezTo>
                  <a:cubicBezTo>
                    <a:pt x="0" y="74"/>
                    <a:pt x="9" y="74"/>
                    <a:pt x="9" y="82"/>
                  </a:cubicBezTo>
                  <a:lnTo>
                    <a:pt x="9" y="90"/>
                  </a:lnTo>
                  <a:cubicBezTo>
                    <a:pt x="9" y="99"/>
                    <a:pt x="17" y="99"/>
                    <a:pt x="17" y="107"/>
                  </a:cubicBezTo>
                  <a:lnTo>
                    <a:pt x="25" y="115"/>
                  </a:lnTo>
                  <a:cubicBezTo>
                    <a:pt x="25" y="123"/>
                    <a:pt x="42" y="115"/>
                    <a:pt x="33" y="10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3712520" y="4740613"/>
              <a:ext cx="1977480" cy="8640"/>
            </a:xfrm>
            <a:custGeom>
              <a:rect b="b" l="l" r="r" t="t"/>
              <a:pathLst>
                <a:path extrusionOk="0" h="24" w="5493">
                  <a:moveTo>
                    <a:pt x="6" y="24"/>
                  </a:moveTo>
                  <a:lnTo>
                    <a:pt x="6" y="24"/>
                  </a:lnTo>
                  <a:cubicBezTo>
                    <a:pt x="96" y="24"/>
                    <a:pt x="187" y="24"/>
                    <a:pt x="286" y="24"/>
                  </a:cubicBezTo>
                  <a:cubicBezTo>
                    <a:pt x="368" y="24"/>
                    <a:pt x="459" y="24"/>
                    <a:pt x="541" y="24"/>
                  </a:cubicBezTo>
                  <a:cubicBezTo>
                    <a:pt x="722" y="24"/>
                    <a:pt x="902" y="24"/>
                    <a:pt x="1075" y="24"/>
                  </a:cubicBezTo>
                  <a:cubicBezTo>
                    <a:pt x="1437" y="24"/>
                    <a:pt x="1790" y="24"/>
                    <a:pt x="2152" y="24"/>
                  </a:cubicBezTo>
                  <a:cubicBezTo>
                    <a:pt x="2858" y="24"/>
                    <a:pt x="3565" y="24"/>
                    <a:pt x="4280" y="24"/>
                  </a:cubicBezTo>
                  <a:cubicBezTo>
                    <a:pt x="4675" y="24"/>
                    <a:pt x="5078" y="24"/>
                    <a:pt x="5480" y="24"/>
                  </a:cubicBezTo>
                  <a:cubicBezTo>
                    <a:pt x="5497" y="24"/>
                    <a:pt x="5497" y="0"/>
                    <a:pt x="5480" y="0"/>
                  </a:cubicBezTo>
                  <a:cubicBezTo>
                    <a:pt x="4765" y="0"/>
                    <a:pt x="4050" y="0"/>
                    <a:pt x="3334" y="0"/>
                  </a:cubicBezTo>
                  <a:cubicBezTo>
                    <a:pt x="2628" y="0"/>
                    <a:pt x="1922" y="0"/>
                    <a:pt x="1207" y="0"/>
                  </a:cubicBezTo>
                  <a:cubicBezTo>
                    <a:pt x="1010" y="0"/>
                    <a:pt x="812" y="0"/>
                    <a:pt x="606" y="0"/>
                  </a:cubicBezTo>
                  <a:cubicBezTo>
                    <a:pt x="508" y="0"/>
                    <a:pt x="418" y="0"/>
                    <a:pt x="319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17"/>
                    <a:pt x="6" y="2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3785240" y="4784893"/>
              <a:ext cx="55800" cy="325080"/>
            </a:xfrm>
            <a:custGeom>
              <a:rect b="b" l="l" r="r" t="t"/>
              <a:pathLst>
                <a:path extrusionOk="0" h="903" w="155">
                  <a:moveTo>
                    <a:pt x="2" y="0"/>
                  </a:moveTo>
                  <a:lnTo>
                    <a:pt x="2" y="0"/>
                  </a:lnTo>
                  <a:cubicBezTo>
                    <a:pt x="2" y="33"/>
                    <a:pt x="18" y="58"/>
                    <a:pt x="34" y="82"/>
                  </a:cubicBezTo>
                  <a:cubicBezTo>
                    <a:pt x="43" y="107"/>
                    <a:pt x="59" y="132"/>
                    <a:pt x="67" y="164"/>
                  </a:cubicBezTo>
                  <a:cubicBezTo>
                    <a:pt x="92" y="214"/>
                    <a:pt x="108" y="272"/>
                    <a:pt x="117" y="329"/>
                  </a:cubicBezTo>
                  <a:cubicBezTo>
                    <a:pt x="133" y="452"/>
                    <a:pt x="117" y="575"/>
                    <a:pt x="84" y="691"/>
                  </a:cubicBezTo>
                  <a:cubicBezTo>
                    <a:pt x="75" y="724"/>
                    <a:pt x="59" y="756"/>
                    <a:pt x="51" y="789"/>
                  </a:cubicBezTo>
                  <a:cubicBezTo>
                    <a:pt x="43" y="806"/>
                    <a:pt x="34" y="822"/>
                    <a:pt x="26" y="839"/>
                  </a:cubicBezTo>
                  <a:cubicBezTo>
                    <a:pt x="18" y="855"/>
                    <a:pt x="2" y="864"/>
                    <a:pt x="2" y="880"/>
                  </a:cubicBezTo>
                  <a:cubicBezTo>
                    <a:pt x="-7" y="897"/>
                    <a:pt x="18" y="912"/>
                    <a:pt x="26" y="897"/>
                  </a:cubicBezTo>
                  <a:cubicBezTo>
                    <a:pt x="51" y="880"/>
                    <a:pt x="59" y="839"/>
                    <a:pt x="75" y="814"/>
                  </a:cubicBezTo>
                  <a:cubicBezTo>
                    <a:pt x="92" y="789"/>
                    <a:pt x="100" y="756"/>
                    <a:pt x="108" y="732"/>
                  </a:cubicBezTo>
                  <a:cubicBezTo>
                    <a:pt x="133" y="666"/>
                    <a:pt x="141" y="609"/>
                    <a:pt x="149" y="543"/>
                  </a:cubicBezTo>
                  <a:cubicBezTo>
                    <a:pt x="166" y="419"/>
                    <a:pt x="149" y="288"/>
                    <a:pt x="108" y="173"/>
                  </a:cubicBezTo>
                  <a:cubicBezTo>
                    <a:pt x="100" y="140"/>
                    <a:pt x="84" y="107"/>
                    <a:pt x="67" y="74"/>
                  </a:cubicBezTo>
                  <a:cubicBezTo>
                    <a:pt x="51" y="50"/>
                    <a:pt x="34" y="17"/>
                    <a:pt x="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3816920" y="4835293"/>
              <a:ext cx="223560" cy="864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3843560" y="4925653"/>
              <a:ext cx="358560" cy="10080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3816920" y="5030773"/>
              <a:ext cx="193680" cy="11520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4832480" y="4374133"/>
              <a:ext cx="68040" cy="371520"/>
            </a:xfrm>
            <a:custGeom>
              <a:rect b="b" l="l" r="r" t="t"/>
              <a:pathLst>
                <a:path extrusionOk="0" h="1032" w="189">
                  <a:moveTo>
                    <a:pt x="35" y="23"/>
                  </a:moveTo>
                  <a:lnTo>
                    <a:pt x="35" y="23"/>
                  </a:lnTo>
                  <a:cubicBezTo>
                    <a:pt x="167" y="253"/>
                    <a:pt x="182" y="541"/>
                    <a:pt x="100" y="796"/>
                  </a:cubicBezTo>
                  <a:cubicBezTo>
                    <a:pt x="84" y="837"/>
                    <a:pt x="76" y="870"/>
                    <a:pt x="59" y="903"/>
                  </a:cubicBezTo>
                  <a:cubicBezTo>
                    <a:pt x="43" y="944"/>
                    <a:pt x="18" y="977"/>
                    <a:pt x="2" y="1009"/>
                  </a:cubicBezTo>
                  <a:cubicBezTo>
                    <a:pt x="-6" y="1026"/>
                    <a:pt x="10" y="1042"/>
                    <a:pt x="26" y="1026"/>
                  </a:cubicBezTo>
                  <a:cubicBezTo>
                    <a:pt x="51" y="1001"/>
                    <a:pt x="68" y="968"/>
                    <a:pt x="84" y="936"/>
                  </a:cubicBezTo>
                  <a:cubicBezTo>
                    <a:pt x="92" y="903"/>
                    <a:pt x="109" y="878"/>
                    <a:pt x="125" y="845"/>
                  </a:cubicBezTo>
                  <a:cubicBezTo>
                    <a:pt x="150" y="780"/>
                    <a:pt x="167" y="705"/>
                    <a:pt x="175" y="640"/>
                  </a:cubicBezTo>
                  <a:cubicBezTo>
                    <a:pt x="199" y="500"/>
                    <a:pt x="191" y="361"/>
                    <a:pt x="158" y="229"/>
                  </a:cubicBezTo>
                  <a:cubicBezTo>
                    <a:pt x="134" y="147"/>
                    <a:pt x="100" y="80"/>
                    <a:pt x="68" y="7"/>
                  </a:cubicBezTo>
                  <a:cubicBezTo>
                    <a:pt x="59" y="-10"/>
                    <a:pt x="26" y="7"/>
                    <a:pt x="3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4849760" y="4373413"/>
              <a:ext cx="981720" cy="38880"/>
            </a:xfrm>
            <a:custGeom>
              <a:rect b="b" l="l" r="r" t="t"/>
              <a:pathLst>
                <a:path extrusionOk="0" h="108" w="2727">
                  <a:moveTo>
                    <a:pt x="3" y="17"/>
                  </a:moveTo>
                  <a:lnTo>
                    <a:pt x="3" y="17"/>
                  </a:lnTo>
                  <a:cubicBezTo>
                    <a:pt x="28" y="25"/>
                    <a:pt x="44" y="25"/>
                    <a:pt x="61" y="33"/>
                  </a:cubicBezTo>
                  <a:cubicBezTo>
                    <a:pt x="86" y="33"/>
                    <a:pt x="110" y="33"/>
                    <a:pt x="134" y="33"/>
                  </a:cubicBezTo>
                  <a:cubicBezTo>
                    <a:pt x="175" y="41"/>
                    <a:pt x="217" y="41"/>
                    <a:pt x="258" y="50"/>
                  </a:cubicBezTo>
                  <a:cubicBezTo>
                    <a:pt x="348" y="50"/>
                    <a:pt x="439" y="58"/>
                    <a:pt x="529" y="58"/>
                  </a:cubicBezTo>
                  <a:cubicBezTo>
                    <a:pt x="702" y="67"/>
                    <a:pt x="875" y="74"/>
                    <a:pt x="1055" y="67"/>
                  </a:cubicBezTo>
                  <a:cubicBezTo>
                    <a:pt x="1228" y="67"/>
                    <a:pt x="1409" y="67"/>
                    <a:pt x="1582" y="58"/>
                  </a:cubicBezTo>
                  <a:cubicBezTo>
                    <a:pt x="1763" y="58"/>
                    <a:pt x="1936" y="58"/>
                    <a:pt x="2116" y="67"/>
                  </a:cubicBezTo>
                  <a:cubicBezTo>
                    <a:pt x="2314" y="74"/>
                    <a:pt x="2511" y="91"/>
                    <a:pt x="2708" y="108"/>
                  </a:cubicBezTo>
                  <a:cubicBezTo>
                    <a:pt x="2733" y="108"/>
                    <a:pt x="2733" y="74"/>
                    <a:pt x="2708" y="67"/>
                  </a:cubicBezTo>
                  <a:cubicBezTo>
                    <a:pt x="2355" y="41"/>
                    <a:pt x="2001" y="25"/>
                    <a:pt x="1647" y="25"/>
                  </a:cubicBezTo>
                  <a:cubicBezTo>
                    <a:pt x="1475" y="25"/>
                    <a:pt x="1294" y="33"/>
                    <a:pt x="1121" y="33"/>
                  </a:cubicBezTo>
                  <a:cubicBezTo>
                    <a:pt x="940" y="33"/>
                    <a:pt x="767" y="33"/>
                    <a:pt x="595" y="33"/>
                  </a:cubicBezTo>
                  <a:cubicBezTo>
                    <a:pt x="497" y="25"/>
                    <a:pt x="398" y="25"/>
                    <a:pt x="299" y="17"/>
                  </a:cubicBezTo>
                  <a:cubicBezTo>
                    <a:pt x="250" y="9"/>
                    <a:pt x="201" y="9"/>
                    <a:pt x="151" y="9"/>
                  </a:cubicBezTo>
                  <a:cubicBezTo>
                    <a:pt x="127" y="0"/>
                    <a:pt x="102" y="0"/>
                    <a:pt x="77" y="0"/>
                  </a:cubicBezTo>
                  <a:cubicBezTo>
                    <a:pt x="61" y="0"/>
                    <a:pt x="52" y="0"/>
                    <a:pt x="44" y="0"/>
                  </a:cubicBezTo>
                  <a:cubicBezTo>
                    <a:pt x="28" y="0"/>
                    <a:pt x="20" y="0"/>
                    <a:pt x="3" y="0"/>
                  </a:cubicBezTo>
                  <a:cubicBezTo>
                    <a:pt x="-5" y="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5678480" y="4397533"/>
              <a:ext cx="208440" cy="357120"/>
            </a:xfrm>
            <a:custGeom>
              <a:rect b="b" l="l" r="r" t="t"/>
              <a:pathLst>
                <a:path extrusionOk="0" h="992" w="579">
                  <a:moveTo>
                    <a:pt x="3" y="986"/>
                  </a:moveTo>
                  <a:lnTo>
                    <a:pt x="3" y="986"/>
                  </a:lnTo>
                  <a:cubicBezTo>
                    <a:pt x="36" y="994"/>
                    <a:pt x="77" y="994"/>
                    <a:pt x="110" y="986"/>
                  </a:cubicBezTo>
                  <a:cubicBezTo>
                    <a:pt x="151" y="986"/>
                    <a:pt x="184" y="986"/>
                    <a:pt x="225" y="986"/>
                  </a:cubicBezTo>
                  <a:cubicBezTo>
                    <a:pt x="299" y="977"/>
                    <a:pt x="373" y="970"/>
                    <a:pt x="447" y="961"/>
                  </a:cubicBezTo>
                  <a:cubicBezTo>
                    <a:pt x="455" y="961"/>
                    <a:pt x="464" y="961"/>
                    <a:pt x="464" y="953"/>
                  </a:cubicBezTo>
                  <a:cubicBezTo>
                    <a:pt x="513" y="813"/>
                    <a:pt x="546" y="674"/>
                    <a:pt x="562" y="525"/>
                  </a:cubicBezTo>
                  <a:cubicBezTo>
                    <a:pt x="570" y="460"/>
                    <a:pt x="579" y="386"/>
                    <a:pt x="579" y="320"/>
                  </a:cubicBezTo>
                  <a:cubicBezTo>
                    <a:pt x="579" y="254"/>
                    <a:pt x="579" y="188"/>
                    <a:pt x="554" y="123"/>
                  </a:cubicBezTo>
                  <a:cubicBezTo>
                    <a:pt x="537" y="98"/>
                    <a:pt x="521" y="73"/>
                    <a:pt x="505" y="49"/>
                  </a:cubicBezTo>
                  <a:cubicBezTo>
                    <a:pt x="488" y="24"/>
                    <a:pt x="455" y="0"/>
                    <a:pt x="431" y="0"/>
                  </a:cubicBezTo>
                  <a:cubicBezTo>
                    <a:pt x="414" y="0"/>
                    <a:pt x="406" y="15"/>
                    <a:pt x="414" y="24"/>
                  </a:cubicBezTo>
                  <a:cubicBezTo>
                    <a:pt x="431" y="41"/>
                    <a:pt x="455" y="56"/>
                    <a:pt x="480" y="73"/>
                  </a:cubicBezTo>
                  <a:cubicBezTo>
                    <a:pt x="496" y="98"/>
                    <a:pt x="505" y="114"/>
                    <a:pt x="521" y="139"/>
                  </a:cubicBezTo>
                  <a:cubicBezTo>
                    <a:pt x="537" y="197"/>
                    <a:pt x="546" y="262"/>
                    <a:pt x="546" y="328"/>
                  </a:cubicBezTo>
                  <a:cubicBezTo>
                    <a:pt x="537" y="460"/>
                    <a:pt x="521" y="591"/>
                    <a:pt x="496" y="723"/>
                  </a:cubicBezTo>
                  <a:cubicBezTo>
                    <a:pt x="480" y="797"/>
                    <a:pt x="455" y="871"/>
                    <a:pt x="431" y="944"/>
                  </a:cubicBezTo>
                  <a:cubicBezTo>
                    <a:pt x="439" y="936"/>
                    <a:pt x="447" y="936"/>
                    <a:pt x="447" y="929"/>
                  </a:cubicBezTo>
                  <a:cubicBezTo>
                    <a:pt x="373" y="936"/>
                    <a:pt x="299" y="944"/>
                    <a:pt x="217" y="953"/>
                  </a:cubicBezTo>
                  <a:cubicBezTo>
                    <a:pt x="184" y="953"/>
                    <a:pt x="143" y="953"/>
                    <a:pt x="110" y="961"/>
                  </a:cubicBezTo>
                  <a:cubicBezTo>
                    <a:pt x="77" y="961"/>
                    <a:pt x="36" y="961"/>
                    <a:pt x="3" y="970"/>
                  </a:cubicBezTo>
                  <a:cubicBezTo>
                    <a:pt x="-5" y="977"/>
                    <a:pt x="3" y="986"/>
                    <a:pt x="3" y="9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3786680" y="4375213"/>
              <a:ext cx="1059120" cy="27720"/>
            </a:xfrm>
            <a:custGeom>
              <a:rect b="b" l="l" r="r" t="t"/>
              <a:pathLst>
                <a:path extrusionOk="0" h="77" w="2942">
                  <a:moveTo>
                    <a:pt x="6" y="69"/>
                  </a:moveTo>
                  <a:lnTo>
                    <a:pt x="6" y="69"/>
                  </a:lnTo>
                  <a:cubicBezTo>
                    <a:pt x="55" y="77"/>
                    <a:pt x="104" y="77"/>
                    <a:pt x="145" y="77"/>
                  </a:cubicBezTo>
                  <a:cubicBezTo>
                    <a:pt x="195" y="77"/>
                    <a:pt x="244" y="77"/>
                    <a:pt x="294" y="77"/>
                  </a:cubicBezTo>
                  <a:cubicBezTo>
                    <a:pt x="384" y="77"/>
                    <a:pt x="482" y="77"/>
                    <a:pt x="573" y="69"/>
                  </a:cubicBezTo>
                  <a:cubicBezTo>
                    <a:pt x="762" y="69"/>
                    <a:pt x="959" y="69"/>
                    <a:pt x="1148" y="62"/>
                  </a:cubicBezTo>
                  <a:cubicBezTo>
                    <a:pt x="1527" y="53"/>
                    <a:pt x="1905" y="53"/>
                    <a:pt x="2282" y="45"/>
                  </a:cubicBezTo>
                  <a:cubicBezTo>
                    <a:pt x="2389" y="45"/>
                    <a:pt x="2496" y="36"/>
                    <a:pt x="2603" y="36"/>
                  </a:cubicBezTo>
                  <a:cubicBezTo>
                    <a:pt x="2709" y="36"/>
                    <a:pt x="2817" y="36"/>
                    <a:pt x="2923" y="28"/>
                  </a:cubicBezTo>
                  <a:cubicBezTo>
                    <a:pt x="2948" y="28"/>
                    <a:pt x="2948" y="4"/>
                    <a:pt x="2923" y="4"/>
                  </a:cubicBezTo>
                  <a:cubicBezTo>
                    <a:pt x="2833" y="-5"/>
                    <a:pt x="2734" y="4"/>
                    <a:pt x="2635" y="4"/>
                  </a:cubicBezTo>
                  <a:cubicBezTo>
                    <a:pt x="2545" y="4"/>
                    <a:pt x="2447" y="12"/>
                    <a:pt x="2356" y="12"/>
                  </a:cubicBezTo>
                  <a:cubicBezTo>
                    <a:pt x="2167" y="12"/>
                    <a:pt x="1979" y="20"/>
                    <a:pt x="1790" y="20"/>
                  </a:cubicBezTo>
                  <a:cubicBezTo>
                    <a:pt x="1403" y="28"/>
                    <a:pt x="1025" y="36"/>
                    <a:pt x="647" y="45"/>
                  </a:cubicBezTo>
                  <a:cubicBezTo>
                    <a:pt x="433" y="45"/>
                    <a:pt x="220" y="45"/>
                    <a:pt x="6" y="62"/>
                  </a:cubicBezTo>
                  <a:cubicBezTo>
                    <a:pt x="-2" y="62"/>
                    <a:pt x="-2" y="69"/>
                    <a:pt x="6" y="6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3785960" y="4398253"/>
              <a:ext cx="1030320" cy="52200"/>
            </a:xfrm>
            <a:custGeom>
              <a:rect b="b" l="l" r="r" t="t"/>
              <a:pathLst>
                <a:path extrusionOk="0" h="145" w="2862">
                  <a:moveTo>
                    <a:pt x="8" y="5"/>
                  </a:moveTo>
                  <a:lnTo>
                    <a:pt x="8" y="5"/>
                  </a:lnTo>
                  <a:cubicBezTo>
                    <a:pt x="8" y="39"/>
                    <a:pt x="8" y="71"/>
                    <a:pt x="0" y="96"/>
                  </a:cubicBezTo>
                  <a:cubicBezTo>
                    <a:pt x="0" y="104"/>
                    <a:pt x="8" y="112"/>
                    <a:pt x="16" y="121"/>
                  </a:cubicBezTo>
                  <a:cubicBezTo>
                    <a:pt x="197" y="137"/>
                    <a:pt x="378" y="145"/>
                    <a:pt x="559" y="145"/>
                  </a:cubicBezTo>
                  <a:cubicBezTo>
                    <a:pt x="748" y="145"/>
                    <a:pt x="929" y="145"/>
                    <a:pt x="1109" y="129"/>
                  </a:cubicBezTo>
                  <a:cubicBezTo>
                    <a:pt x="1298" y="112"/>
                    <a:pt x="1480" y="104"/>
                    <a:pt x="1668" y="96"/>
                  </a:cubicBezTo>
                  <a:cubicBezTo>
                    <a:pt x="1849" y="88"/>
                    <a:pt x="2038" y="88"/>
                    <a:pt x="2218" y="88"/>
                  </a:cubicBezTo>
                  <a:cubicBezTo>
                    <a:pt x="2432" y="88"/>
                    <a:pt x="2637" y="96"/>
                    <a:pt x="2843" y="104"/>
                  </a:cubicBezTo>
                  <a:cubicBezTo>
                    <a:pt x="2868" y="112"/>
                    <a:pt x="2868" y="80"/>
                    <a:pt x="2843" y="71"/>
                  </a:cubicBezTo>
                  <a:cubicBezTo>
                    <a:pt x="2482" y="47"/>
                    <a:pt x="2112" y="47"/>
                    <a:pt x="1742" y="54"/>
                  </a:cubicBezTo>
                  <a:cubicBezTo>
                    <a:pt x="1372" y="71"/>
                    <a:pt x="1011" y="112"/>
                    <a:pt x="641" y="112"/>
                  </a:cubicBezTo>
                  <a:cubicBezTo>
                    <a:pt x="534" y="112"/>
                    <a:pt x="435" y="112"/>
                    <a:pt x="328" y="104"/>
                  </a:cubicBezTo>
                  <a:cubicBezTo>
                    <a:pt x="222" y="104"/>
                    <a:pt x="123" y="96"/>
                    <a:pt x="16" y="88"/>
                  </a:cubicBezTo>
                  <a:cubicBezTo>
                    <a:pt x="24" y="96"/>
                    <a:pt x="32" y="96"/>
                    <a:pt x="32" y="104"/>
                  </a:cubicBezTo>
                  <a:cubicBezTo>
                    <a:pt x="41" y="63"/>
                    <a:pt x="32" y="30"/>
                    <a:pt x="24" y="5"/>
                  </a:cubicBezTo>
                  <a:cubicBezTo>
                    <a:pt x="16" y="-2"/>
                    <a:pt x="8" y="-2"/>
                    <a:pt x="8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4788920" y="4429933"/>
              <a:ext cx="53640" cy="274680"/>
            </a:xfrm>
            <a:custGeom>
              <a:rect b="b" l="l" r="r" t="t"/>
              <a:pathLst>
                <a:path extrusionOk="0" h="763" w="149">
                  <a:moveTo>
                    <a:pt x="57" y="8"/>
                  </a:moveTo>
                  <a:lnTo>
                    <a:pt x="57" y="8"/>
                  </a:lnTo>
                  <a:cubicBezTo>
                    <a:pt x="65" y="16"/>
                    <a:pt x="65" y="33"/>
                    <a:pt x="74" y="49"/>
                  </a:cubicBezTo>
                  <a:cubicBezTo>
                    <a:pt x="74" y="57"/>
                    <a:pt x="82" y="74"/>
                    <a:pt x="90" y="90"/>
                  </a:cubicBezTo>
                  <a:cubicBezTo>
                    <a:pt x="98" y="115"/>
                    <a:pt x="106" y="148"/>
                    <a:pt x="106" y="172"/>
                  </a:cubicBezTo>
                  <a:cubicBezTo>
                    <a:pt x="115" y="238"/>
                    <a:pt x="106" y="296"/>
                    <a:pt x="98" y="361"/>
                  </a:cubicBezTo>
                  <a:cubicBezTo>
                    <a:pt x="82" y="427"/>
                    <a:pt x="74" y="493"/>
                    <a:pt x="65" y="558"/>
                  </a:cubicBezTo>
                  <a:cubicBezTo>
                    <a:pt x="57" y="616"/>
                    <a:pt x="49" y="682"/>
                    <a:pt x="7" y="731"/>
                  </a:cubicBezTo>
                  <a:cubicBezTo>
                    <a:pt x="16" y="731"/>
                    <a:pt x="33" y="740"/>
                    <a:pt x="41" y="740"/>
                  </a:cubicBezTo>
                  <a:cubicBezTo>
                    <a:pt x="41" y="731"/>
                    <a:pt x="41" y="731"/>
                    <a:pt x="41" y="715"/>
                  </a:cubicBezTo>
                  <a:cubicBezTo>
                    <a:pt x="33" y="707"/>
                    <a:pt x="24" y="707"/>
                    <a:pt x="16" y="715"/>
                  </a:cubicBezTo>
                  <a:cubicBezTo>
                    <a:pt x="7" y="723"/>
                    <a:pt x="7" y="731"/>
                    <a:pt x="0" y="740"/>
                  </a:cubicBezTo>
                  <a:cubicBezTo>
                    <a:pt x="0" y="756"/>
                    <a:pt x="24" y="772"/>
                    <a:pt x="33" y="756"/>
                  </a:cubicBezTo>
                  <a:cubicBezTo>
                    <a:pt x="74" y="707"/>
                    <a:pt x="90" y="641"/>
                    <a:pt x="98" y="584"/>
                  </a:cubicBezTo>
                  <a:cubicBezTo>
                    <a:pt x="115" y="509"/>
                    <a:pt x="123" y="435"/>
                    <a:pt x="131" y="361"/>
                  </a:cubicBezTo>
                  <a:cubicBezTo>
                    <a:pt x="147" y="296"/>
                    <a:pt x="156" y="230"/>
                    <a:pt x="139" y="164"/>
                  </a:cubicBezTo>
                  <a:cubicBezTo>
                    <a:pt x="139" y="131"/>
                    <a:pt x="131" y="107"/>
                    <a:pt x="115" y="74"/>
                  </a:cubicBezTo>
                  <a:cubicBezTo>
                    <a:pt x="106" y="41"/>
                    <a:pt x="90" y="24"/>
                    <a:pt x="65" y="0"/>
                  </a:cubicBezTo>
                  <a:lnTo>
                    <a:pt x="57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9"/>
            <p:cNvSpPr/>
            <p:nvPr/>
          </p:nvSpPr>
          <p:spPr>
            <a:xfrm>
              <a:off x="3785960" y="4693093"/>
              <a:ext cx="11520" cy="56880"/>
            </a:xfrm>
            <a:custGeom>
              <a:rect b="b" l="l" r="r" t="t"/>
              <a:pathLst>
                <a:path extrusionOk="0" h="158" w="32">
                  <a:moveTo>
                    <a:pt x="8" y="0"/>
                  </a:moveTo>
                  <a:lnTo>
                    <a:pt x="8" y="0"/>
                  </a:lnTo>
                  <a:cubicBezTo>
                    <a:pt x="8" y="9"/>
                    <a:pt x="8" y="17"/>
                    <a:pt x="0" y="25"/>
                  </a:cubicBezTo>
                  <a:cubicBezTo>
                    <a:pt x="0" y="25"/>
                    <a:pt x="0" y="33"/>
                    <a:pt x="0" y="41"/>
                  </a:cubicBezTo>
                  <a:cubicBezTo>
                    <a:pt x="0" y="50"/>
                    <a:pt x="0" y="66"/>
                    <a:pt x="0" y="74"/>
                  </a:cubicBezTo>
                  <a:cubicBezTo>
                    <a:pt x="0" y="91"/>
                    <a:pt x="0" y="99"/>
                    <a:pt x="0" y="115"/>
                  </a:cubicBezTo>
                  <a:cubicBezTo>
                    <a:pt x="0" y="115"/>
                    <a:pt x="0" y="123"/>
                    <a:pt x="0" y="132"/>
                  </a:cubicBezTo>
                  <a:cubicBezTo>
                    <a:pt x="0" y="140"/>
                    <a:pt x="0" y="140"/>
                    <a:pt x="0" y="140"/>
                  </a:cubicBezTo>
                  <a:lnTo>
                    <a:pt x="0" y="149"/>
                  </a:lnTo>
                  <a:cubicBezTo>
                    <a:pt x="8" y="165"/>
                    <a:pt x="24" y="156"/>
                    <a:pt x="32" y="149"/>
                  </a:cubicBezTo>
                  <a:cubicBezTo>
                    <a:pt x="32" y="132"/>
                    <a:pt x="32" y="123"/>
                    <a:pt x="32" y="108"/>
                  </a:cubicBezTo>
                  <a:cubicBezTo>
                    <a:pt x="32" y="99"/>
                    <a:pt x="24" y="82"/>
                    <a:pt x="24" y="74"/>
                  </a:cubicBezTo>
                  <a:cubicBezTo>
                    <a:pt x="24" y="58"/>
                    <a:pt x="24" y="50"/>
                    <a:pt x="16" y="41"/>
                  </a:cubicBezTo>
                  <a:cubicBezTo>
                    <a:pt x="16" y="33"/>
                    <a:pt x="16" y="25"/>
                    <a:pt x="16" y="2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8" y="9"/>
                    <a:pt x="8" y="9"/>
                    <a:pt x="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9"/>
            <p:cNvSpPr/>
            <p:nvPr/>
          </p:nvSpPr>
          <p:spPr>
            <a:xfrm>
              <a:off x="3783440" y="4675453"/>
              <a:ext cx="1024560" cy="23760"/>
            </a:xfrm>
            <a:custGeom>
              <a:rect b="b" l="l" r="r" t="t"/>
              <a:pathLst>
                <a:path extrusionOk="0" h="66" w="2846">
                  <a:moveTo>
                    <a:pt x="7" y="58"/>
                  </a:moveTo>
                  <a:lnTo>
                    <a:pt x="7" y="58"/>
                  </a:lnTo>
                  <a:cubicBezTo>
                    <a:pt x="97" y="66"/>
                    <a:pt x="188" y="58"/>
                    <a:pt x="286" y="58"/>
                  </a:cubicBezTo>
                  <a:cubicBezTo>
                    <a:pt x="376" y="58"/>
                    <a:pt x="467" y="49"/>
                    <a:pt x="558" y="49"/>
                  </a:cubicBezTo>
                  <a:cubicBezTo>
                    <a:pt x="746" y="49"/>
                    <a:pt x="927" y="41"/>
                    <a:pt x="1109" y="41"/>
                  </a:cubicBezTo>
                  <a:cubicBezTo>
                    <a:pt x="1478" y="33"/>
                    <a:pt x="1848" y="33"/>
                    <a:pt x="2217" y="41"/>
                  </a:cubicBezTo>
                  <a:cubicBezTo>
                    <a:pt x="2422" y="41"/>
                    <a:pt x="2628" y="49"/>
                    <a:pt x="2834" y="66"/>
                  </a:cubicBezTo>
                  <a:cubicBezTo>
                    <a:pt x="2850" y="66"/>
                    <a:pt x="2850" y="33"/>
                    <a:pt x="2834" y="33"/>
                  </a:cubicBezTo>
                  <a:cubicBezTo>
                    <a:pt x="2463" y="8"/>
                    <a:pt x="2102" y="0"/>
                    <a:pt x="1733" y="0"/>
                  </a:cubicBezTo>
                  <a:cubicBezTo>
                    <a:pt x="1363" y="0"/>
                    <a:pt x="993" y="8"/>
                    <a:pt x="623" y="25"/>
                  </a:cubicBezTo>
                  <a:cubicBezTo>
                    <a:pt x="525" y="25"/>
                    <a:pt x="418" y="25"/>
                    <a:pt x="319" y="33"/>
                  </a:cubicBezTo>
                  <a:cubicBezTo>
                    <a:pt x="212" y="33"/>
                    <a:pt x="113" y="33"/>
                    <a:pt x="7" y="49"/>
                  </a:cubicBezTo>
                  <a:cubicBezTo>
                    <a:pt x="-2" y="49"/>
                    <a:pt x="-2" y="58"/>
                    <a:pt x="7" y="5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3821240" y="4441813"/>
              <a:ext cx="64080" cy="254520"/>
            </a:xfrm>
            <a:custGeom>
              <a:rect b="b" l="l" r="r" t="t"/>
              <a:pathLst>
                <a:path extrusionOk="0" h="707" w="178">
                  <a:moveTo>
                    <a:pt x="74" y="0"/>
                  </a:moveTo>
                  <a:lnTo>
                    <a:pt x="74" y="0"/>
                  </a:lnTo>
                  <a:cubicBezTo>
                    <a:pt x="90" y="24"/>
                    <a:pt x="99" y="49"/>
                    <a:pt x="107" y="74"/>
                  </a:cubicBezTo>
                  <a:cubicBezTo>
                    <a:pt x="124" y="98"/>
                    <a:pt x="131" y="123"/>
                    <a:pt x="140" y="156"/>
                  </a:cubicBezTo>
                  <a:cubicBezTo>
                    <a:pt x="148" y="214"/>
                    <a:pt x="148" y="279"/>
                    <a:pt x="140" y="345"/>
                  </a:cubicBezTo>
                  <a:cubicBezTo>
                    <a:pt x="131" y="402"/>
                    <a:pt x="116" y="460"/>
                    <a:pt x="99" y="517"/>
                  </a:cubicBezTo>
                  <a:cubicBezTo>
                    <a:pt x="83" y="551"/>
                    <a:pt x="74" y="575"/>
                    <a:pt x="58" y="600"/>
                  </a:cubicBezTo>
                  <a:cubicBezTo>
                    <a:pt x="49" y="616"/>
                    <a:pt x="49" y="624"/>
                    <a:pt x="41" y="641"/>
                  </a:cubicBezTo>
                  <a:cubicBezTo>
                    <a:pt x="33" y="649"/>
                    <a:pt x="33" y="657"/>
                    <a:pt x="25" y="657"/>
                  </a:cubicBezTo>
                  <a:cubicBezTo>
                    <a:pt x="25" y="666"/>
                    <a:pt x="17" y="674"/>
                    <a:pt x="17" y="674"/>
                  </a:cubicBezTo>
                  <a:cubicBezTo>
                    <a:pt x="8" y="674"/>
                    <a:pt x="0" y="682"/>
                    <a:pt x="0" y="690"/>
                  </a:cubicBezTo>
                  <a:cubicBezTo>
                    <a:pt x="8" y="698"/>
                    <a:pt x="8" y="707"/>
                    <a:pt x="25" y="707"/>
                  </a:cubicBezTo>
                  <a:cubicBezTo>
                    <a:pt x="41" y="707"/>
                    <a:pt x="49" y="698"/>
                    <a:pt x="58" y="682"/>
                  </a:cubicBezTo>
                  <a:cubicBezTo>
                    <a:pt x="74" y="657"/>
                    <a:pt x="90" y="624"/>
                    <a:pt x="107" y="592"/>
                  </a:cubicBezTo>
                  <a:cubicBezTo>
                    <a:pt x="140" y="517"/>
                    <a:pt x="157" y="452"/>
                    <a:pt x="172" y="378"/>
                  </a:cubicBezTo>
                  <a:cubicBezTo>
                    <a:pt x="181" y="304"/>
                    <a:pt x="181" y="229"/>
                    <a:pt x="172" y="156"/>
                  </a:cubicBezTo>
                  <a:cubicBezTo>
                    <a:pt x="165" y="123"/>
                    <a:pt x="157" y="90"/>
                    <a:pt x="140" y="57"/>
                  </a:cubicBezTo>
                  <a:cubicBezTo>
                    <a:pt x="124" y="24"/>
                    <a:pt x="116" y="0"/>
                    <a:pt x="83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3875600" y="4504093"/>
              <a:ext cx="120240" cy="17280"/>
            </a:xfrm>
            <a:custGeom>
              <a:rect b="b" l="l" r="r" t="t"/>
              <a:pathLst>
                <a:path extrusionOk="0" h="48" w="334">
                  <a:moveTo>
                    <a:pt x="334" y="0"/>
                  </a:moveTo>
                  <a:lnTo>
                    <a:pt x="334" y="0"/>
                  </a:lnTo>
                  <a:cubicBezTo>
                    <a:pt x="310" y="7"/>
                    <a:pt x="276" y="15"/>
                    <a:pt x="244" y="15"/>
                  </a:cubicBezTo>
                  <a:cubicBezTo>
                    <a:pt x="219" y="15"/>
                    <a:pt x="194" y="15"/>
                    <a:pt x="162" y="15"/>
                  </a:cubicBezTo>
                  <a:cubicBezTo>
                    <a:pt x="137" y="15"/>
                    <a:pt x="112" y="15"/>
                    <a:pt x="79" y="7"/>
                  </a:cubicBezTo>
                  <a:cubicBezTo>
                    <a:pt x="63" y="7"/>
                    <a:pt x="21" y="0"/>
                    <a:pt x="6" y="15"/>
                  </a:cubicBezTo>
                  <a:cubicBezTo>
                    <a:pt x="-3" y="24"/>
                    <a:pt x="-3" y="41"/>
                    <a:pt x="14" y="41"/>
                  </a:cubicBezTo>
                  <a:cubicBezTo>
                    <a:pt x="21" y="48"/>
                    <a:pt x="38" y="41"/>
                    <a:pt x="55" y="41"/>
                  </a:cubicBezTo>
                  <a:cubicBezTo>
                    <a:pt x="63" y="41"/>
                    <a:pt x="79" y="48"/>
                    <a:pt x="96" y="48"/>
                  </a:cubicBezTo>
                  <a:cubicBezTo>
                    <a:pt x="120" y="48"/>
                    <a:pt x="153" y="48"/>
                    <a:pt x="178" y="48"/>
                  </a:cubicBezTo>
                  <a:cubicBezTo>
                    <a:pt x="203" y="41"/>
                    <a:pt x="235" y="41"/>
                    <a:pt x="261" y="32"/>
                  </a:cubicBezTo>
                  <a:cubicBezTo>
                    <a:pt x="285" y="32"/>
                    <a:pt x="310" y="15"/>
                    <a:pt x="334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3865880" y="4612453"/>
              <a:ext cx="138960" cy="15480"/>
            </a:xfrm>
            <a:custGeom>
              <a:rect b="b" l="l" r="r" t="t"/>
              <a:pathLst>
                <a:path extrusionOk="0" h="43" w="386">
                  <a:moveTo>
                    <a:pt x="386" y="10"/>
                  </a:moveTo>
                  <a:lnTo>
                    <a:pt x="386" y="10"/>
                  </a:lnTo>
                  <a:cubicBezTo>
                    <a:pt x="329" y="2"/>
                    <a:pt x="271" y="10"/>
                    <a:pt x="213" y="10"/>
                  </a:cubicBezTo>
                  <a:cubicBezTo>
                    <a:pt x="180" y="10"/>
                    <a:pt x="147" y="10"/>
                    <a:pt x="115" y="10"/>
                  </a:cubicBezTo>
                  <a:cubicBezTo>
                    <a:pt x="106" y="10"/>
                    <a:pt x="90" y="10"/>
                    <a:pt x="74" y="10"/>
                  </a:cubicBezTo>
                  <a:cubicBezTo>
                    <a:pt x="65" y="10"/>
                    <a:pt x="57" y="10"/>
                    <a:pt x="57" y="10"/>
                  </a:cubicBezTo>
                  <a:cubicBezTo>
                    <a:pt x="48" y="10"/>
                    <a:pt x="41" y="10"/>
                    <a:pt x="41" y="2"/>
                  </a:cubicBezTo>
                  <a:cubicBezTo>
                    <a:pt x="33" y="2"/>
                    <a:pt x="24" y="2"/>
                    <a:pt x="33" y="10"/>
                  </a:cubicBezTo>
                  <a:cubicBezTo>
                    <a:pt x="33" y="19"/>
                    <a:pt x="33" y="19"/>
                    <a:pt x="33" y="27"/>
                  </a:cubicBezTo>
                  <a:lnTo>
                    <a:pt x="33" y="27"/>
                  </a:lnTo>
                  <a:cubicBezTo>
                    <a:pt x="24" y="27"/>
                    <a:pt x="24" y="27"/>
                    <a:pt x="16" y="27"/>
                  </a:cubicBezTo>
                  <a:lnTo>
                    <a:pt x="24" y="27"/>
                  </a:lnTo>
                  <a:cubicBezTo>
                    <a:pt x="33" y="27"/>
                    <a:pt x="33" y="19"/>
                    <a:pt x="33" y="19"/>
                  </a:cubicBezTo>
                  <a:lnTo>
                    <a:pt x="33" y="19"/>
                  </a:lnTo>
                  <a:cubicBezTo>
                    <a:pt x="33" y="10"/>
                    <a:pt x="33" y="2"/>
                    <a:pt x="24" y="2"/>
                  </a:cubicBezTo>
                  <a:lnTo>
                    <a:pt x="24" y="2"/>
                  </a:lnTo>
                  <a:cubicBezTo>
                    <a:pt x="16" y="-6"/>
                    <a:pt x="0" y="10"/>
                    <a:pt x="0" y="19"/>
                  </a:cubicBezTo>
                  <a:lnTo>
                    <a:pt x="0" y="19"/>
                  </a:lnTo>
                  <a:cubicBezTo>
                    <a:pt x="0" y="27"/>
                    <a:pt x="7" y="36"/>
                    <a:pt x="7" y="36"/>
                  </a:cubicBezTo>
                  <a:cubicBezTo>
                    <a:pt x="24" y="43"/>
                    <a:pt x="33" y="36"/>
                    <a:pt x="48" y="43"/>
                  </a:cubicBezTo>
                  <a:cubicBezTo>
                    <a:pt x="65" y="43"/>
                    <a:pt x="82" y="43"/>
                    <a:pt x="98" y="43"/>
                  </a:cubicBezTo>
                  <a:cubicBezTo>
                    <a:pt x="131" y="43"/>
                    <a:pt x="164" y="43"/>
                    <a:pt x="189" y="43"/>
                  </a:cubicBezTo>
                  <a:cubicBezTo>
                    <a:pt x="221" y="36"/>
                    <a:pt x="254" y="36"/>
                    <a:pt x="288" y="27"/>
                  </a:cubicBezTo>
                  <a:cubicBezTo>
                    <a:pt x="320" y="19"/>
                    <a:pt x="353" y="10"/>
                    <a:pt x="386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4256480" y="4486093"/>
              <a:ext cx="266040" cy="16200"/>
            </a:xfrm>
            <a:custGeom>
              <a:rect b="b" l="l" r="r" t="t"/>
              <a:pathLst>
                <a:path extrusionOk="0" h="45" w="739">
                  <a:moveTo>
                    <a:pt x="739" y="0"/>
                  </a:moveTo>
                  <a:lnTo>
                    <a:pt x="739" y="0"/>
                  </a:lnTo>
                  <a:cubicBezTo>
                    <a:pt x="616" y="0"/>
                    <a:pt x="493" y="0"/>
                    <a:pt x="370" y="8"/>
                  </a:cubicBezTo>
                  <a:cubicBezTo>
                    <a:pt x="304" y="8"/>
                    <a:pt x="246" y="8"/>
                    <a:pt x="180" y="8"/>
                  </a:cubicBezTo>
                  <a:cubicBezTo>
                    <a:pt x="147" y="8"/>
                    <a:pt x="123" y="8"/>
                    <a:pt x="91" y="8"/>
                  </a:cubicBezTo>
                  <a:cubicBezTo>
                    <a:pt x="65" y="8"/>
                    <a:pt x="24" y="8"/>
                    <a:pt x="0" y="24"/>
                  </a:cubicBezTo>
                  <a:cubicBezTo>
                    <a:pt x="0" y="24"/>
                    <a:pt x="0" y="33"/>
                    <a:pt x="0" y="41"/>
                  </a:cubicBezTo>
                  <a:cubicBezTo>
                    <a:pt x="24" y="50"/>
                    <a:pt x="57" y="41"/>
                    <a:pt x="82" y="41"/>
                  </a:cubicBezTo>
                  <a:cubicBezTo>
                    <a:pt x="115" y="41"/>
                    <a:pt x="147" y="41"/>
                    <a:pt x="180" y="41"/>
                  </a:cubicBezTo>
                  <a:cubicBezTo>
                    <a:pt x="238" y="33"/>
                    <a:pt x="304" y="33"/>
                    <a:pt x="370" y="24"/>
                  </a:cubicBezTo>
                  <a:cubicBezTo>
                    <a:pt x="493" y="16"/>
                    <a:pt x="616" y="16"/>
                    <a:pt x="73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4327400" y="4492573"/>
              <a:ext cx="17640" cy="129600"/>
            </a:xfrm>
            <a:custGeom>
              <a:rect b="b" l="l" r="r" t="t"/>
              <a:pathLst>
                <a:path extrusionOk="0" h="360" w="49">
                  <a:moveTo>
                    <a:pt x="25" y="360"/>
                  </a:moveTo>
                  <a:lnTo>
                    <a:pt x="25" y="360"/>
                  </a:lnTo>
                  <a:cubicBezTo>
                    <a:pt x="33" y="343"/>
                    <a:pt x="41" y="335"/>
                    <a:pt x="49" y="319"/>
                  </a:cubicBezTo>
                  <a:cubicBezTo>
                    <a:pt x="49" y="311"/>
                    <a:pt x="49" y="294"/>
                    <a:pt x="49" y="278"/>
                  </a:cubicBezTo>
                  <a:cubicBezTo>
                    <a:pt x="41" y="245"/>
                    <a:pt x="41" y="220"/>
                    <a:pt x="41" y="187"/>
                  </a:cubicBezTo>
                  <a:cubicBezTo>
                    <a:pt x="33" y="155"/>
                    <a:pt x="41" y="130"/>
                    <a:pt x="41" y="97"/>
                  </a:cubicBezTo>
                  <a:cubicBezTo>
                    <a:pt x="41" y="80"/>
                    <a:pt x="41" y="64"/>
                    <a:pt x="41" y="47"/>
                  </a:cubicBezTo>
                  <a:cubicBezTo>
                    <a:pt x="41" y="39"/>
                    <a:pt x="49" y="32"/>
                    <a:pt x="41" y="2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6"/>
                    <a:pt x="33" y="15"/>
                    <a:pt x="41" y="23"/>
                  </a:cubicBezTo>
                  <a:cubicBezTo>
                    <a:pt x="41" y="15"/>
                    <a:pt x="41" y="15"/>
                    <a:pt x="41" y="6"/>
                  </a:cubicBezTo>
                  <a:lnTo>
                    <a:pt x="41" y="6"/>
                  </a:lnTo>
                  <a:cubicBezTo>
                    <a:pt x="33" y="-2"/>
                    <a:pt x="17" y="-2"/>
                    <a:pt x="8" y="6"/>
                  </a:cubicBezTo>
                  <a:lnTo>
                    <a:pt x="8" y="6"/>
                  </a:lnTo>
                  <a:cubicBezTo>
                    <a:pt x="8" y="15"/>
                    <a:pt x="8" y="23"/>
                    <a:pt x="8" y="2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7"/>
                    <a:pt x="8" y="56"/>
                    <a:pt x="8" y="64"/>
                  </a:cubicBezTo>
                  <a:cubicBezTo>
                    <a:pt x="8" y="73"/>
                    <a:pt x="8" y="88"/>
                    <a:pt x="8" y="105"/>
                  </a:cubicBezTo>
                  <a:cubicBezTo>
                    <a:pt x="8" y="130"/>
                    <a:pt x="0" y="163"/>
                    <a:pt x="0" y="187"/>
                  </a:cubicBezTo>
                  <a:cubicBezTo>
                    <a:pt x="0" y="220"/>
                    <a:pt x="8" y="245"/>
                    <a:pt x="8" y="270"/>
                  </a:cubicBezTo>
                  <a:cubicBezTo>
                    <a:pt x="17" y="286"/>
                    <a:pt x="17" y="302"/>
                    <a:pt x="17" y="311"/>
                  </a:cubicBezTo>
                  <a:cubicBezTo>
                    <a:pt x="25" y="327"/>
                    <a:pt x="33" y="343"/>
                    <a:pt x="25" y="3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4336400" y="4489693"/>
              <a:ext cx="109800" cy="129600"/>
            </a:xfrm>
            <a:custGeom>
              <a:rect b="b" l="l" r="r" t="t"/>
              <a:pathLst>
                <a:path extrusionOk="0" h="360" w="305">
                  <a:moveTo>
                    <a:pt x="8" y="360"/>
                  </a:moveTo>
                  <a:lnTo>
                    <a:pt x="8" y="360"/>
                  </a:lnTo>
                  <a:cubicBezTo>
                    <a:pt x="33" y="351"/>
                    <a:pt x="57" y="327"/>
                    <a:pt x="74" y="310"/>
                  </a:cubicBezTo>
                  <a:cubicBezTo>
                    <a:pt x="90" y="294"/>
                    <a:pt x="123" y="269"/>
                    <a:pt x="148" y="278"/>
                  </a:cubicBezTo>
                  <a:cubicBezTo>
                    <a:pt x="156" y="286"/>
                    <a:pt x="164" y="294"/>
                    <a:pt x="172" y="302"/>
                  </a:cubicBezTo>
                  <a:cubicBezTo>
                    <a:pt x="189" y="319"/>
                    <a:pt x="197" y="327"/>
                    <a:pt x="206" y="335"/>
                  </a:cubicBezTo>
                  <a:cubicBezTo>
                    <a:pt x="221" y="351"/>
                    <a:pt x="238" y="368"/>
                    <a:pt x="263" y="343"/>
                  </a:cubicBezTo>
                  <a:cubicBezTo>
                    <a:pt x="295" y="310"/>
                    <a:pt x="288" y="253"/>
                    <a:pt x="288" y="204"/>
                  </a:cubicBezTo>
                  <a:cubicBezTo>
                    <a:pt x="288" y="146"/>
                    <a:pt x="295" y="81"/>
                    <a:pt x="304" y="23"/>
                  </a:cubicBezTo>
                  <a:cubicBezTo>
                    <a:pt x="312" y="-2"/>
                    <a:pt x="279" y="-10"/>
                    <a:pt x="271" y="14"/>
                  </a:cubicBezTo>
                  <a:cubicBezTo>
                    <a:pt x="263" y="72"/>
                    <a:pt x="254" y="130"/>
                    <a:pt x="254" y="187"/>
                  </a:cubicBezTo>
                  <a:cubicBezTo>
                    <a:pt x="254" y="220"/>
                    <a:pt x="254" y="245"/>
                    <a:pt x="254" y="269"/>
                  </a:cubicBezTo>
                  <a:cubicBezTo>
                    <a:pt x="247" y="286"/>
                    <a:pt x="247" y="294"/>
                    <a:pt x="247" y="302"/>
                  </a:cubicBezTo>
                  <a:cubicBezTo>
                    <a:pt x="238" y="310"/>
                    <a:pt x="238" y="319"/>
                    <a:pt x="238" y="319"/>
                  </a:cubicBezTo>
                  <a:cubicBezTo>
                    <a:pt x="230" y="327"/>
                    <a:pt x="238" y="327"/>
                    <a:pt x="247" y="319"/>
                  </a:cubicBezTo>
                  <a:cubicBezTo>
                    <a:pt x="247" y="319"/>
                    <a:pt x="238" y="319"/>
                    <a:pt x="238" y="310"/>
                  </a:cubicBezTo>
                  <a:cubicBezTo>
                    <a:pt x="213" y="294"/>
                    <a:pt x="197" y="278"/>
                    <a:pt x="180" y="261"/>
                  </a:cubicBezTo>
                  <a:cubicBezTo>
                    <a:pt x="156" y="245"/>
                    <a:pt x="139" y="237"/>
                    <a:pt x="115" y="245"/>
                  </a:cubicBezTo>
                  <a:cubicBezTo>
                    <a:pt x="90" y="253"/>
                    <a:pt x="74" y="278"/>
                    <a:pt x="57" y="294"/>
                  </a:cubicBezTo>
                  <a:cubicBezTo>
                    <a:pt x="33" y="310"/>
                    <a:pt x="8" y="327"/>
                    <a:pt x="0" y="351"/>
                  </a:cubicBezTo>
                  <a:lnTo>
                    <a:pt x="8" y="36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4032200" y="4638733"/>
              <a:ext cx="191520" cy="10080"/>
            </a:xfrm>
            <a:custGeom>
              <a:rect b="b" l="l" r="r" t="t"/>
              <a:pathLst>
                <a:path extrusionOk="0" h="28" w="532">
                  <a:moveTo>
                    <a:pt x="532" y="4"/>
                  </a:moveTo>
                  <a:lnTo>
                    <a:pt x="532" y="4"/>
                  </a:lnTo>
                  <a:cubicBezTo>
                    <a:pt x="491" y="4"/>
                    <a:pt x="450" y="4"/>
                    <a:pt x="401" y="4"/>
                  </a:cubicBezTo>
                  <a:cubicBezTo>
                    <a:pt x="360" y="4"/>
                    <a:pt x="310" y="4"/>
                    <a:pt x="269" y="4"/>
                  </a:cubicBezTo>
                  <a:cubicBezTo>
                    <a:pt x="228" y="4"/>
                    <a:pt x="178" y="4"/>
                    <a:pt x="137" y="4"/>
                  </a:cubicBezTo>
                  <a:cubicBezTo>
                    <a:pt x="96" y="-5"/>
                    <a:pt x="47" y="4"/>
                    <a:pt x="6" y="4"/>
                  </a:cubicBezTo>
                  <a:cubicBezTo>
                    <a:pt x="-2" y="4"/>
                    <a:pt x="-2" y="20"/>
                    <a:pt x="6" y="20"/>
                  </a:cubicBezTo>
                  <a:cubicBezTo>
                    <a:pt x="47" y="20"/>
                    <a:pt x="88" y="28"/>
                    <a:pt x="129" y="28"/>
                  </a:cubicBezTo>
                  <a:cubicBezTo>
                    <a:pt x="178" y="28"/>
                    <a:pt x="220" y="20"/>
                    <a:pt x="261" y="20"/>
                  </a:cubicBezTo>
                  <a:cubicBezTo>
                    <a:pt x="310" y="20"/>
                    <a:pt x="351" y="20"/>
                    <a:pt x="392" y="20"/>
                  </a:cubicBezTo>
                  <a:cubicBezTo>
                    <a:pt x="442" y="11"/>
                    <a:pt x="483" y="11"/>
                    <a:pt x="532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3634760" y="4068493"/>
              <a:ext cx="2127600" cy="313920"/>
            </a:xfrm>
            <a:custGeom>
              <a:rect b="b" l="l" r="r" t="t"/>
              <a:pathLst>
                <a:path extrusionOk="0" h="872" w="5910">
                  <a:moveTo>
                    <a:pt x="5886" y="17"/>
                  </a:moveTo>
                  <a:lnTo>
                    <a:pt x="5886" y="17"/>
                  </a:lnTo>
                  <a:cubicBezTo>
                    <a:pt x="5886" y="149"/>
                    <a:pt x="5886" y="149"/>
                    <a:pt x="5886" y="149"/>
                  </a:cubicBezTo>
                  <a:cubicBezTo>
                    <a:pt x="2056" y="149"/>
                    <a:pt x="2056" y="149"/>
                    <a:pt x="2056" y="149"/>
                  </a:cubicBezTo>
                  <a:cubicBezTo>
                    <a:pt x="2056" y="149"/>
                    <a:pt x="1965" y="289"/>
                    <a:pt x="1990" y="428"/>
                  </a:cubicBezTo>
                  <a:cubicBezTo>
                    <a:pt x="2015" y="568"/>
                    <a:pt x="2088" y="724"/>
                    <a:pt x="2088" y="724"/>
                  </a:cubicBezTo>
                  <a:cubicBezTo>
                    <a:pt x="5910" y="732"/>
                    <a:pt x="5910" y="732"/>
                    <a:pt x="5910" y="732"/>
                  </a:cubicBezTo>
                  <a:cubicBezTo>
                    <a:pt x="5902" y="872"/>
                    <a:pt x="5902" y="872"/>
                    <a:pt x="5902" y="872"/>
                  </a:cubicBezTo>
                  <a:cubicBezTo>
                    <a:pt x="107" y="864"/>
                    <a:pt x="107" y="864"/>
                    <a:pt x="107" y="864"/>
                  </a:cubicBezTo>
                  <a:cubicBezTo>
                    <a:pt x="107" y="864"/>
                    <a:pt x="0" y="592"/>
                    <a:pt x="0" y="428"/>
                  </a:cubicBezTo>
                  <a:cubicBezTo>
                    <a:pt x="9" y="264"/>
                    <a:pt x="74" y="0"/>
                    <a:pt x="74" y="0"/>
                  </a:cubicBezTo>
                  <a:cubicBezTo>
                    <a:pt x="5886" y="17"/>
                    <a:pt x="5886" y="17"/>
                    <a:pt x="5886" y="17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4350440" y="4122133"/>
              <a:ext cx="1361880" cy="209880"/>
            </a:xfrm>
            <a:custGeom>
              <a:rect b="b" l="l" r="r" t="t"/>
              <a:pathLst>
                <a:path extrusionOk="0" h="583" w="3783">
                  <a:moveTo>
                    <a:pt x="3758" y="0"/>
                  </a:moveTo>
                  <a:lnTo>
                    <a:pt x="3758" y="0"/>
                  </a:lnTo>
                  <a:cubicBezTo>
                    <a:pt x="3708" y="156"/>
                    <a:pt x="3708" y="328"/>
                    <a:pt x="3717" y="378"/>
                  </a:cubicBezTo>
                  <a:cubicBezTo>
                    <a:pt x="3717" y="427"/>
                    <a:pt x="3783" y="567"/>
                    <a:pt x="3783" y="567"/>
                  </a:cubicBezTo>
                  <a:cubicBezTo>
                    <a:pt x="3068" y="583"/>
                    <a:pt x="3068" y="583"/>
                    <a:pt x="3068" y="583"/>
                  </a:cubicBezTo>
                  <a:cubicBezTo>
                    <a:pt x="3068" y="583"/>
                    <a:pt x="1086" y="583"/>
                    <a:pt x="946" y="583"/>
                  </a:cubicBezTo>
                  <a:cubicBezTo>
                    <a:pt x="815" y="583"/>
                    <a:pt x="100" y="575"/>
                    <a:pt x="100" y="575"/>
                  </a:cubicBezTo>
                  <a:cubicBezTo>
                    <a:pt x="100" y="575"/>
                    <a:pt x="-15" y="370"/>
                    <a:pt x="2" y="255"/>
                  </a:cubicBezTo>
                  <a:cubicBezTo>
                    <a:pt x="10" y="131"/>
                    <a:pt x="51" y="0"/>
                    <a:pt x="51" y="0"/>
                  </a:cubicBezTo>
                  <a:lnTo>
                    <a:pt x="3758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3634040" y="4142653"/>
              <a:ext cx="264240" cy="239760"/>
            </a:xfrm>
            <a:custGeom>
              <a:rect b="b" l="l" r="r" t="t"/>
              <a:pathLst>
                <a:path extrusionOk="0" h="666" w="734">
                  <a:moveTo>
                    <a:pt x="109" y="658"/>
                  </a:moveTo>
                  <a:lnTo>
                    <a:pt x="109" y="658"/>
                  </a:lnTo>
                  <a:cubicBezTo>
                    <a:pt x="109" y="658"/>
                    <a:pt x="405" y="666"/>
                    <a:pt x="586" y="666"/>
                  </a:cubicBezTo>
                  <a:cubicBezTo>
                    <a:pt x="668" y="666"/>
                    <a:pt x="726" y="658"/>
                    <a:pt x="734" y="658"/>
                  </a:cubicBezTo>
                  <a:lnTo>
                    <a:pt x="734" y="658"/>
                  </a:lnTo>
                  <a:cubicBezTo>
                    <a:pt x="109" y="658"/>
                    <a:pt x="109" y="658"/>
                    <a:pt x="109" y="658"/>
                  </a:cubicBezTo>
                  <a:moveTo>
                    <a:pt x="18" y="116"/>
                  </a:moveTo>
                  <a:lnTo>
                    <a:pt x="18" y="116"/>
                  </a:lnTo>
                  <a:cubicBezTo>
                    <a:pt x="11" y="116"/>
                    <a:pt x="2" y="116"/>
                    <a:pt x="2" y="124"/>
                  </a:cubicBezTo>
                  <a:lnTo>
                    <a:pt x="2" y="116"/>
                  </a:lnTo>
                  <a:cubicBezTo>
                    <a:pt x="-6" y="230"/>
                    <a:pt x="11" y="370"/>
                    <a:pt x="11" y="370"/>
                  </a:cubicBezTo>
                  <a:cubicBezTo>
                    <a:pt x="44" y="468"/>
                    <a:pt x="44" y="468"/>
                    <a:pt x="44" y="468"/>
                  </a:cubicBezTo>
                  <a:cubicBezTo>
                    <a:pt x="27" y="386"/>
                    <a:pt x="2" y="296"/>
                    <a:pt x="2" y="222"/>
                  </a:cubicBezTo>
                  <a:cubicBezTo>
                    <a:pt x="11" y="189"/>
                    <a:pt x="11" y="157"/>
                    <a:pt x="18" y="116"/>
                  </a:cubicBezTo>
                  <a:moveTo>
                    <a:pt x="18" y="0"/>
                  </a:moveTo>
                  <a:lnTo>
                    <a:pt x="18" y="0"/>
                  </a:lnTo>
                  <a:cubicBezTo>
                    <a:pt x="11" y="17"/>
                    <a:pt x="11" y="33"/>
                    <a:pt x="2" y="58"/>
                  </a:cubicBezTo>
                  <a:cubicBezTo>
                    <a:pt x="11" y="41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3634760" y="4184413"/>
              <a:ext cx="2124720" cy="198000"/>
            </a:xfrm>
            <a:custGeom>
              <a:rect b="b" l="l" r="r" t="t"/>
              <a:pathLst>
                <a:path extrusionOk="0" h="550" w="5902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41"/>
                    <a:pt x="9" y="73"/>
                    <a:pt x="0" y="106"/>
                  </a:cubicBezTo>
                  <a:cubicBezTo>
                    <a:pt x="0" y="180"/>
                    <a:pt x="25" y="270"/>
                    <a:pt x="42" y="352"/>
                  </a:cubicBezTo>
                  <a:cubicBezTo>
                    <a:pt x="107" y="542"/>
                    <a:pt x="107" y="542"/>
                    <a:pt x="107" y="542"/>
                  </a:cubicBezTo>
                  <a:lnTo>
                    <a:pt x="107" y="542"/>
                  </a:lnTo>
                  <a:cubicBezTo>
                    <a:pt x="732" y="542"/>
                    <a:pt x="732" y="542"/>
                    <a:pt x="732" y="542"/>
                  </a:cubicBezTo>
                  <a:cubicBezTo>
                    <a:pt x="732" y="542"/>
                    <a:pt x="938" y="542"/>
                    <a:pt x="1267" y="542"/>
                  </a:cubicBezTo>
                  <a:cubicBezTo>
                    <a:pt x="2597" y="542"/>
                    <a:pt x="5902" y="550"/>
                    <a:pt x="5902" y="550"/>
                  </a:cubicBezTo>
                  <a:cubicBezTo>
                    <a:pt x="5902" y="476"/>
                    <a:pt x="5902" y="476"/>
                    <a:pt x="5902" y="476"/>
                  </a:cubicBezTo>
                  <a:cubicBezTo>
                    <a:pt x="5902" y="476"/>
                    <a:pt x="3148" y="451"/>
                    <a:pt x="3090" y="451"/>
                  </a:cubicBezTo>
                  <a:cubicBezTo>
                    <a:pt x="3033" y="451"/>
                    <a:pt x="1949" y="451"/>
                    <a:pt x="1924" y="451"/>
                  </a:cubicBezTo>
                  <a:cubicBezTo>
                    <a:pt x="1891" y="451"/>
                    <a:pt x="690" y="378"/>
                    <a:pt x="379" y="328"/>
                  </a:cubicBezTo>
                  <a:cubicBezTo>
                    <a:pt x="115" y="296"/>
                    <a:pt x="33" y="197"/>
                    <a:pt x="16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9"/>
            <p:cNvSpPr/>
            <p:nvPr/>
          </p:nvSpPr>
          <p:spPr>
            <a:xfrm>
              <a:off x="3640520" y="4068493"/>
              <a:ext cx="2116080" cy="106560"/>
            </a:xfrm>
            <a:custGeom>
              <a:rect b="b" l="l" r="r" t="t"/>
              <a:pathLst>
                <a:path extrusionOk="0" h="296" w="5878">
                  <a:moveTo>
                    <a:pt x="34" y="99"/>
                  </a:moveTo>
                  <a:lnTo>
                    <a:pt x="34" y="99"/>
                  </a:lnTo>
                  <a:cubicBezTo>
                    <a:pt x="26" y="132"/>
                    <a:pt x="9" y="173"/>
                    <a:pt x="0" y="206"/>
                  </a:cubicBezTo>
                  <a:lnTo>
                    <a:pt x="0" y="206"/>
                  </a:lnTo>
                  <a:cubicBezTo>
                    <a:pt x="0" y="239"/>
                    <a:pt x="0" y="272"/>
                    <a:pt x="0" y="296"/>
                  </a:cubicBezTo>
                  <a:cubicBezTo>
                    <a:pt x="9" y="231"/>
                    <a:pt x="26" y="157"/>
                    <a:pt x="34" y="99"/>
                  </a:cubicBezTo>
                  <a:moveTo>
                    <a:pt x="91" y="0"/>
                  </a:moveTo>
                  <a:lnTo>
                    <a:pt x="91" y="0"/>
                  </a:lnTo>
                  <a:lnTo>
                    <a:pt x="91" y="0"/>
                  </a:lnTo>
                  <a:cubicBezTo>
                    <a:pt x="5870" y="17"/>
                    <a:pt x="5870" y="17"/>
                    <a:pt x="5870" y="17"/>
                  </a:cubicBezTo>
                  <a:cubicBezTo>
                    <a:pt x="5870" y="67"/>
                    <a:pt x="5870" y="67"/>
                    <a:pt x="5870" y="67"/>
                  </a:cubicBezTo>
                  <a:cubicBezTo>
                    <a:pt x="5878" y="67"/>
                    <a:pt x="5878" y="67"/>
                    <a:pt x="5878" y="67"/>
                  </a:cubicBezTo>
                  <a:cubicBezTo>
                    <a:pt x="5870" y="17"/>
                    <a:pt x="5870" y="17"/>
                    <a:pt x="5870" y="17"/>
                  </a:cubicBezTo>
                  <a:cubicBezTo>
                    <a:pt x="9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9"/>
            <p:cNvSpPr/>
            <p:nvPr/>
          </p:nvSpPr>
          <p:spPr>
            <a:xfrm>
              <a:off x="3634760" y="4163533"/>
              <a:ext cx="0" cy="20880"/>
            </a:xfrm>
            <a:custGeom>
              <a:rect b="b" l="l" r="r" t="t"/>
              <a:pathLst>
                <a:path extrusionOk="0" h="58" w="120000">
                  <a:moveTo>
                    <a:pt x="0" y="0"/>
                  </a:moveTo>
                  <a:lnTo>
                    <a:pt x="0" y="0"/>
                  </a:lnTo>
                  <a:cubicBezTo>
                    <a:pt x="0" y="16"/>
                    <a:pt x="0" y="41"/>
                    <a:pt x="0" y="58"/>
                  </a:cubicBezTo>
                  <a:cubicBezTo>
                    <a:pt x="0" y="4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3634760" y="4142652"/>
              <a:ext cx="5760" cy="44640"/>
            </a:xfrm>
            <a:custGeom>
              <a:rect b="b" l="l" r="r" t="t"/>
              <a:pathLst>
                <a:path extrusionOk="0" h="124" w="16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17"/>
                    <a:pt x="9" y="41"/>
                    <a:pt x="0" y="58"/>
                  </a:cubicBezTo>
                  <a:cubicBezTo>
                    <a:pt x="0" y="74"/>
                    <a:pt x="0" y="99"/>
                    <a:pt x="0" y="116"/>
                  </a:cubicBezTo>
                  <a:lnTo>
                    <a:pt x="0" y="124"/>
                  </a:lnTo>
                  <a:cubicBezTo>
                    <a:pt x="0" y="116"/>
                    <a:pt x="9" y="116"/>
                    <a:pt x="16" y="116"/>
                  </a:cubicBezTo>
                  <a:cubicBezTo>
                    <a:pt x="16" y="107"/>
                    <a:pt x="16" y="99"/>
                    <a:pt x="16" y="90"/>
                  </a:cubicBezTo>
                  <a:cubicBezTo>
                    <a:pt x="16" y="66"/>
                    <a:pt x="16" y="33"/>
                    <a:pt x="16" y="0"/>
                  </a:cubicBezTo>
                  <a:close/>
                </a:path>
              </a:pathLst>
            </a:custGeom>
            <a:solidFill>
              <a:srgbClr val="E7DBB4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3640520" y="4175053"/>
              <a:ext cx="0" cy="9360"/>
            </a:xfrm>
            <a:custGeom>
              <a:rect b="b" l="l" r="r" t="t"/>
              <a:pathLst>
                <a:path extrusionOk="0" h="26" w="12000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17"/>
                    <a:pt x="0" y="26"/>
                  </a:cubicBezTo>
                  <a:lnTo>
                    <a:pt x="0" y="26"/>
                  </a:ln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E964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3663200" y="4375213"/>
              <a:ext cx="2100600" cy="12960"/>
            </a:xfrm>
            <a:custGeom>
              <a:rect b="b" l="l" r="r" t="t"/>
              <a:pathLst>
                <a:path extrusionOk="0" h="36" w="5835">
                  <a:moveTo>
                    <a:pt x="20" y="36"/>
                  </a:moveTo>
                  <a:lnTo>
                    <a:pt x="20" y="36"/>
                  </a:lnTo>
                  <a:cubicBezTo>
                    <a:pt x="-5" y="36"/>
                    <a:pt x="-5" y="4"/>
                    <a:pt x="12" y="4"/>
                  </a:cubicBezTo>
                  <a:cubicBezTo>
                    <a:pt x="776" y="4"/>
                    <a:pt x="1533" y="4"/>
                    <a:pt x="2289" y="4"/>
                  </a:cubicBezTo>
                  <a:cubicBezTo>
                    <a:pt x="3045" y="4"/>
                    <a:pt x="3793" y="4"/>
                    <a:pt x="4549" y="4"/>
                  </a:cubicBezTo>
                  <a:cubicBezTo>
                    <a:pt x="4977" y="4"/>
                    <a:pt x="5396" y="-5"/>
                    <a:pt x="5823" y="4"/>
                  </a:cubicBezTo>
                  <a:cubicBezTo>
                    <a:pt x="5839" y="4"/>
                    <a:pt x="5839" y="28"/>
                    <a:pt x="5823" y="36"/>
                  </a:cubicBezTo>
                  <a:cubicBezTo>
                    <a:pt x="5823" y="36"/>
                    <a:pt x="439" y="36"/>
                    <a:pt x="2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5753720" y="4335253"/>
              <a:ext cx="12960" cy="43560"/>
            </a:xfrm>
            <a:custGeom>
              <a:rect b="b" l="l" r="r" t="t"/>
              <a:pathLst>
                <a:path extrusionOk="0" h="121" w="36">
                  <a:moveTo>
                    <a:pt x="16" y="115"/>
                  </a:moveTo>
                  <a:lnTo>
                    <a:pt x="16" y="115"/>
                  </a:lnTo>
                  <a:cubicBezTo>
                    <a:pt x="0" y="98"/>
                    <a:pt x="0" y="82"/>
                    <a:pt x="0" y="57"/>
                  </a:cubicBezTo>
                  <a:cubicBezTo>
                    <a:pt x="0" y="49"/>
                    <a:pt x="0" y="41"/>
                    <a:pt x="0" y="32"/>
                  </a:cubicBezTo>
                  <a:cubicBezTo>
                    <a:pt x="0" y="24"/>
                    <a:pt x="8" y="24"/>
                    <a:pt x="8" y="16"/>
                  </a:cubicBezTo>
                  <a:lnTo>
                    <a:pt x="8" y="8"/>
                  </a:lnTo>
                  <a:lnTo>
                    <a:pt x="16" y="0"/>
                  </a:lnTo>
                  <a:cubicBezTo>
                    <a:pt x="24" y="0"/>
                    <a:pt x="32" y="0"/>
                    <a:pt x="32" y="8"/>
                  </a:cubicBezTo>
                  <a:cubicBezTo>
                    <a:pt x="41" y="16"/>
                    <a:pt x="32" y="32"/>
                    <a:pt x="32" y="41"/>
                  </a:cubicBezTo>
                  <a:cubicBezTo>
                    <a:pt x="24" y="49"/>
                    <a:pt x="24" y="57"/>
                    <a:pt x="24" y="65"/>
                  </a:cubicBezTo>
                  <a:cubicBezTo>
                    <a:pt x="24" y="82"/>
                    <a:pt x="24" y="98"/>
                    <a:pt x="24" y="115"/>
                  </a:cubicBezTo>
                  <a:cubicBezTo>
                    <a:pt x="16" y="123"/>
                    <a:pt x="16" y="123"/>
                    <a:pt x="16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4390400" y="4326252"/>
              <a:ext cx="1376640" cy="10440"/>
            </a:xfrm>
            <a:custGeom>
              <a:rect b="b" l="l" r="r" t="t"/>
              <a:pathLst>
                <a:path extrusionOk="0" h="29" w="3824">
                  <a:moveTo>
                    <a:pt x="3811" y="25"/>
                  </a:moveTo>
                  <a:lnTo>
                    <a:pt x="3811" y="25"/>
                  </a:lnTo>
                  <a:cubicBezTo>
                    <a:pt x="3565" y="33"/>
                    <a:pt x="3318" y="25"/>
                    <a:pt x="3063" y="25"/>
                  </a:cubicBezTo>
                  <a:cubicBezTo>
                    <a:pt x="2817" y="25"/>
                    <a:pt x="2570" y="25"/>
                    <a:pt x="2324" y="25"/>
                  </a:cubicBezTo>
                  <a:cubicBezTo>
                    <a:pt x="1830" y="25"/>
                    <a:pt x="1337" y="25"/>
                    <a:pt x="844" y="25"/>
                  </a:cubicBezTo>
                  <a:cubicBezTo>
                    <a:pt x="704" y="25"/>
                    <a:pt x="564" y="33"/>
                    <a:pt x="424" y="25"/>
                  </a:cubicBezTo>
                  <a:cubicBezTo>
                    <a:pt x="285" y="25"/>
                    <a:pt x="145" y="25"/>
                    <a:pt x="6" y="25"/>
                  </a:cubicBezTo>
                  <a:cubicBezTo>
                    <a:pt x="-2" y="25"/>
                    <a:pt x="-2" y="8"/>
                    <a:pt x="6" y="8"/>
                  </a:cubicBezTo>
                  <a:cubicBezTo>
                    <a:pt x="253" y="0"/>
                    <a:pt x="498" y="8"/>
                    <a:pt x="753" y="8"/>
                  </a:cubicBezTo>
                  <a:cubicBezTo>
                    <a:pt x="1000" y="8"/>
                    <a:pt x="1246" y="0"/>
                    <a:pt x="1493" y="0"/>
                  </a:cubicBezTo>
                  <a:cubicBezTo>
                    <a:pt x="1987" y="0"/>
                    <a:pt x="2480" y="0"/>
                    <a:pt x="2973" y="0"/>
                  </a:cubicBezTo>
                  <a:cubicBezTo>
                    <a:pt x="3253" y="0"/>
                    <a:pt x="3532" y="0"/>
                    <a:pt x="3811" y="8"/>
                  </a:cubicBezTo>
                  <a:cubicBezTo>
                    <a:pt x="3828" y="8"/>
                    <a:pt x="3828" y="25"/>
                    <a:pt x="3811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4346120" y="4110253"/>
              <a:ext cx="46440" cy="225360"/>
            </a:xfrm>
            <a:custGeom>
              <a:rect b="b" l="l" r="r" t="t"/>
              <a:pathLst>
                <a:path extrusionOk="0" h="626" w="129">
                  <a:moveTo>
                    <a:pt x="129" y="616"/>
                  </a:moveTo>
                  <a:lnTo>
                    <a:pt x="129" y="616"/>
                  </a:lnTo>
                  <a:lnTo>
                    <a:pt x="129" y="616"/>
                  </a:lnTo>
                  <a:cubicBezTo>
                    <a:pt x="129" y="625"/>
                    <a:pt x="129" y="625"/>
                    <a:pt x="121" y="625"/>
                  </a:cubicBezTo>
                  <a:cubicBezTo>
                    <a:pt x="96" y="633"/>
                    <a:pt x="88" y="592"/>
                    <a:pt x="80" y="567"/>
                  </a:cubicBezTo>
                  <a:cubicBezTo>
                    <a:pt x="63" y="543"/>
                    <a:pt x="55" y="517"/>
                    <a:pt x="47" y="493"/>
                  </a:cubicBezTo>
                  <a:cubicBezTo>
                    <a:pt x="22" y="427"/>
                    <a:pt x="6" y="370"/>
                    <a:pt x="6" y="312"/>
                  </a:cubicBezTo>
                  <a:cubicBezTo>
                    <a:pt x="-3" y="255"/>
                    <a:pt x="-3" y="189"/>
                    <a:pt x="14" y="139"/>
                  </a:cubicBezTo>
                  <a:cubicBezTo>
                    <a:pt x="14" y="107"/>
                    <a:pt x="22" y="82"/>
                    <a:pt x="39" y="57"/>
                  </a:cubicBezTo>
                  <a:cubicBezTo>
                    <a:pt x="47" y="41"/>
                    <a:pt x="55" y="0"/>
                    <a:pt x="80" y="0"/>
                  </a:cubicBezTo>
                  <a:cubicBezTo>
                    <a:pt x="80" y="0"/>
                    <a:pt x="88" y="0"/>
                    <a:pt x="88" y="8"/>
                  </a:cubicBezTo>
                  <a:cubicBezTo>
                    <a:pt x="96" y="24"/>
                    <a:pt x="71" y="49"/>
                    <a:pt x="71" y="65"/>
                  </a:cubicBezTo>
                  <a:cubicBezTo>
                    <a:pt x="55" y="90"/>
                    <a:pt x="47" y="115"/>
                    <a:pt x="47" y="139"/>
                  </a:cubicBezTo>
                  <a:cubicBezTo>
                    <a:pt x="30" y="189"/>
                    <a:pt x="30" y="247"/>
                    <a:pt x="39" y="296"/>
                  </a:cubicBezTo>
                  <a:cubicBezTo>
                    <a:pt x="39" y="353"/>
                    <a:pt x="47" y="403"/>
                    <a:pt x="71" y="460"/>
                  </a:cubicBezTo>
                  <a:cubicBezTo>
                    <a:pt x="80" y="485"/>
                    <a:pt x="88" y="510"/>
                    <a:pt x="96" y="534"/>
                  </a:cubicBezTo>
                  <a:cubicBezTo>
                    <a:pt x="104" y="551"/>
                    <a:pt x="104" y="567"/>
                    <a:pt x="112" y="575"/>
                  </a:cubicBezTo>
                  <a:cubicBezTo>
                    <a:pt x="112" y="584"/>
                    <a:pt x="129" y="608"/>
                    <a:pt x="129" y="608"/>
                  </a:cubicBezTo>
                  <a:lnTo>
                    <a:pt x="129" y="61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4297520" y="4092613"/>
              <a:ext cx="45720" cy="286920"/>
            </a:xfrm>
            <a:custGeom>
              <a:rect b="b" l="l" r="r" t="t"/>
              <a:pathLst>
                <a:path extrusionOk="0" h="797" w="127">
                  <a:moveTo>
                    <a:pt x="100" y="0"/>
                  </a:moveTo>
                  <a:lnTo>
                    <a:pt x="100" y="0"/>
                  </a:lnTo>
                  <a:cubicBezTo>
                    <a:pt x="108" y="16"/>
                    <a:pt x="100" y="32"/>
                    <a:pt x="91" y="49"/>
                  </a:cubicBezTo>
                  <a:cubicBezTo>
                    <a:pt x="83" y="65"/>
                    <a:pt x="83" y="82"/>
                    <a:pt x="75" y="98"/>
                  </a:cubicBezTo>
                  <a:cubicBezTo>
                    <a:pt x="59" y="123"/>
                    <a:pt x="50" y="156"/>
                    <a:pt x="50" y="188"/>
                  </a:cubicBezTo>
                  <a:cubicBezTo>
                    <a:pt x="33" y="255"/>
                    <a:pt x="25" y="328"/>
                    <a:pt x="25" y="394"/>
                  </a:cubicBezTo>
                  <a:cubicBezTo>
                    <a:pt x="33" y="468"/>
                    <a:pt x="42" y="534"/>
                    <a:pt x="59" y="600"/>
                  </a:cubicBezTo>
                  <a:cubicBezTo>
                    <a:pt x="66" y="633"/>
                    <a:pt x="83" y="665"/>
                    <a:pt x="91" y="698"/>
                  </a:cubicBezTo>
                  <a:cubicBezTo>
                    <a:pt x="100" y="715"/>
                    <a:pt x="108" y="731"/>
                    <a:pt x="116" y="748"/>
                  </a:cubicBezTo>
                  <a:cubicBezTo>
                    <a:pt x="124" y="764"/>
                    <a:pt x="132" y="772"/>
                    <a:pt x="124" y="789"/>
                  </a:cubicBezTo>
                  <a:cubicBezTo>
                    <a:pt x="124" y="797"/>
                    <a:pt x="116" y="797"/>
                    <a:pt x="116" y="797"/>
                  </a:cubicBezTo>
                  <a:cubicBezTo>
                    <a:pt x="91" y="789"/>
                    <a:pt x="83" y="756"/>
                    <a:pt x="75" y="739"/>
                  </a:cubicBezTo>
                  <a:cubicBezTo>
                    <a:pt x="59" y="706"/>
                    <a:pt x="50" y="682"/>
                    <a:pt x="42" y="649"/>
                  </a:cubicBezTo>
                  <a:cubicBezTo>
                    <a:pt x="25" y="600"/>
                    <a:pt x="9" y="542"/>
                    <a:pt x="9" y="493"/>
                  </a:cubicBezTo>
                  <a:cubicBezTo>
                    <a:pt x="-8" y="378"/>
                    <a:pt x="1" y="263"/>
                    <a:pt x="25" y="156"/>
                  </a:cubicBezTo>
                  <a:cubicBezTo>
                    <a:pt x="33" y="123"/>
                    <a:pt x="42" y="98"/>
                    <a:pt x="59" y="65"/>
                  </a:cubicBezTo>
                  <a:cubicBezTo>
                    <a:pt x="66" y="41"/>
                    <a:pt x="75" y="8"/>
                    <a:pt x="10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4373120" y="4113133"/>
              <a:ext cx="1386000" cy="14760"/>
            </a:xfrm>
            <a:custGeom>
              <a:rect b="b" l="l" r="r" t="t"/>
              <a:pathLst>
                <a:path extrusionOk="0" h="41" w="3850">
                  <a:moveTo>
                    <a:pt x="13" y="8"/>
                  </a:moveTo>
                  <a:lnTo>
                    <a:pt x="13" y="8"/>
                  </a:lnTo>
                  <a:cubicBezTo>
                    <a:pt x="136" y="0"/>
                    <a:pt x="268" y="0"/>
                    <a:pt x="391" y="0"/>
                  </a:cubicBezTo>
                  <a:cubicBezTo>
                    <a:pt x="513" y="0"/>
                    <a:pt x="637" y="0"/>
                    <a:pt x="760" y="0"/>
                  </a:cubicBezTo>
                  <a:cubicBezTo>
                    <a:pt x="1006" y="0"/>
                    <a:pt x="1253" y="0"/>
                    <a:pt x="1508" y="0"/>
                  </a:cubicBezTo>
                  <a:cubicBezTo>
                    <a:pt x="2001" y="0"/>
                    <a:pt x="2495" y="0"/>
                    <a:pt x="2996" y="0"/>
                  </a:cubicBezTo>
                  <a:cubicBezTo>
                    <a:pt x="3275" y="0"/>
                    <a:pt x="3555" y="0"/>
                    <a:pt x="3835" y="0"/>
                  </a:cubicBezTo>
                  <a:cubicBezTo>
                    <a:pt x="3851" y="0"/>
                    <a:pt x="3859" y="41"/>
                    <a:pt x="3835" y="41"/>
                  </a:cubicBezTo>
                  <a:cubicBezTo>
                    <a:pt x="3333" y="41"/>
                    <a:pt x="2840" y="41"/>
                    <a:pt x="2338" y="41"/>
                  </a:cubicBezTo>
                  <a:cubicBezTo>
                    <a:pt x="1845" y="41"/>
                    <a:pt x="1344" y="41"/>
                    <a:pt x="851" y="41"/>
                  </a:cubicBezTo>
                  <a:cubicBezTo>
                    <a:pt x="710" y="41"/>
                    <a:pt x="571" y="41"/>
                    <a:pt x="432" y="41"/>
                  </a:cubicBezTo>
                  <a:cubicBezTo>
                    <a:pt x="292" y="41"/>
                    <a:pt x="152" y="41"/>
                    <a:pt x="13" y="33"/>
                  </a:cubicBezTo>
                  <a:cubicBezTo>
                    <a:pt x="-4" y="33"/>
                    <a:pt x="-4" y="8"/>
                    <a:pt x="13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5753000" y="4077853"/>
              <a:ext cx="7920" cy="52200"/>
            </a:xfrm>
            <a:custGeom>
              <a:rect b="b" l="l" r="r" t="t"/>
              <a:pathLst>
                <a:path extrusionOk="0" h="145" w="22">
                  <a:moveTo>
                    <a:pt x="18" y="114"/>
                  </a:moveTo>
                  <a:lnTo>
                    <a:pt x="18" y="114"/>
                  </a:lnTo>
                  <a:cubicBezTo>
                    <a:pt x="18" y="123"/>
                    <a:pt x="18" y="131"/>
                    <a:pt x="18" y="139"/>
                  </a:cubicBezTo>
                  <a:cubicBezTo>
                    <a:pt x="10" y="139"/>
                    <a:pt x="10" y="139"/>
                    <a:pt x="2" y="139"/>
                  </a:cubicBezTo>
                  <a:cubicBezTo>
                    <a:pt x="2" y="114"/>
                    <a:pt x="2" y="90"/>
                    <a:pt x="2" y="65"/>
                  </a:cubicBezTo>
                  <a:cubicBezTo>
                    <a:pt x="2" y="57"/>
                    <a:pt x="2" y="49"/>
                    <a:pt x="2" y="32"/>
                  </a:cubicBezTo>
                  <a:cubicBezTo>
                    <a:pt x="2" y="32"/>
                    <a:pt x="2" y="24"/>
                    <a:pt x="2" y="16"/>
                  </a:cubicBezTo>
                  <a:cubicBezTo>
                    <a:pt x="2" y="8"/>
                    <a:pt x="2" y="8"/>
                    <a:pt x="2" y="0"/>
                  </a:cubicBezTo>
                  <a:cubicBezTo>
                    <a:pt x="10" y="0"/>
                    <a:pt x="10" y="0"/>
                    <a:pt x="18" y="0"/>
                  </a:cubicBezTo>
                  <a:cubicBezTo>
                    <a:pt x="18" y="8"/>
                    <a:pt x="18" y="16"/>
                    <a:pt x="18" y="16"/>
                  </a:cubicBezTo>
                  <a:cubicBezTo>
                    <a:pt x="26" y="24"/>
                    <a:pt x="18" y="32"/>
                    <a:pt x="18" y="32"/>
                  </a:cubicBezTo>
                  <a:cubicBezTo>
                    <a:pt x="18" y="49"/>
                    <a:pt x="18" y="57"/>
                    <a:pt x="18" y="65"/>
                  </a:cubicBezTo>
                  <a:cubicBezTo>
                    <a:pt x="18" y="90"/>
                    <a:pt x="18" y="114"/>
                    <a:pt x="18" y="139"/>
                  </a:cubicBezTo>
                  <a:cubicBezTo>
                    <a:pt x="18" y="147"/>
                    <a:pt x="2" y="147"/>
                    <a:pt x="2" y="139"/>
                  </a:cubicBezTo>
                  <a:cubicBezTo>
                    <a:pt x="2" y="131"/>
                    <a:pt x="2" y="123"/>
                    <a:pt x="2" y="123"/>
                  </a:cubicBezTo>
                  <a:cubicBezTo>
                    <a:pt x="-7" y="114"/>
                    <a:pt x="10" y="106"/>
                    <a:pt x="18" y="114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4334960" y="4067413"/>
              <a:ext cx="1428840" cy="13320"/>
            </a:xfrm>
            <a:custGeom>
              <a:rect b="b" l="l" r="r" t="t"/>
              <a:pathLst>
                <a:path extrusionOk="0" h="37" w="3969">
                  <a:moveTo>
                    <a:pt x="3965" y="29"/>
                  </a:moveTo>
                  <a:lnTo>
                    <a:pt x="3965" y="29"/>
                  </a:lnTo>
                  <a:cubicBezTo>
                    <a:pt x="3900" y="37"/>
                    <a:pt x="3834" y="37"/>
                    <a:pt x="3768" y="37"/>
                  </a:cubicBezTo>
                  <a:cubicBezTo>
                    <a:pt x="3710" y="37"/>
                    <a:pt x="3645" y="37"/>
                    <a:pt x="3579" y="37"/>
                  </a:cubicBezTo>
                  <a:cubicBezTo>
                    <a:pt x="3448" y="37"/>
                    <a:pt x="3316" y="37"/>
                    <a:pt x="3193" y="37"/>
                  </a:cubicBezTo>
                  <a:cubicBezTo>
                    <a:pt x="2930" y="37"/>
                    <a:pt x="2675" y="37"/>
                    <a:pt x="2420" y="37"/>
                  </a:cubicBezTo>
                  <a:cubicBezTo>
                    <a:pt x="1901" y="37"/>
                    <a:pt x="1392" y="37"/>
                    <a:pt x="883" y="37"/>
                  </a:cubicBezTo>
                  <a:cubicBezTo>
                    <a:pt x="587" y="37"/>
                    <a:pt x="299" y="37"/>
                    <a:pt x="12" y="29"/>
                  </a:cubicBezTo>
                  <a:cubicBezTo>
                    <a:pt x="-4" y="29"/>
                    <a:pt x="-4" y="3"/>
                    <a:pt x="12" y="3"/>
                  </a:cubicBezTo>
                  <a:cubicBezTo>
                    <a:pt x="267" y="-4"/>
                    <a:pt x="521" y="3"/>
                    <a:pt x="775" y="3"/>
                  </a:cubicBezTo>
                  <a:cubicBezTo>
                    <a:pt x="1039" y="3"/>
                    <a:pt x="1294" y="3"/>
                    <a:pt x="1549" y="3"/>
                  </a:cubicBezTo>
                  <a:cubicBezTo>
                    <a:pt x="2066" y="3"/>
                    <a:pt x="2576" y="3"/>
                    <a:pt x="3094" y="3"/>
                  </a:cubicBezTo>
                  <a:cubicBezTo>
                    <a:pt x="3234" y="3"/>
                    <a:pt x="3381" y="3"/>
                    <a:pt x="3522" y="3"/>
                  </a:cubicBezTo>
                  <a:cubicBezTo>
                    <a:pt x="3595" y="3"/>
                    <a:pt x="3669" y="3"/>
                    <a:pt x="3735" y="3"/>
                  </a:cubicBezTo>
                  <a:cubicBezTo>
                    <a:pt x="3809" y="3"/>
                    <a:pt x="3883" y="-4"/>
                    <a:pt x="3957" y="12"/>
                  </a:cubicBezTo>
                  <a:cubicBezTo>
                    <a:pt x="3965" y="12"/>
                    <a:pt x="3973" y="20"/>
                    <a:pt x="3965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4309400" y="4067773"/>
              <a:ext cx="33480" cy="61200"/>
            </a:xfrm>
            <a:custGeom>
              <a:rect b="b" l="l" r="r" t="t"/>
              <a:pathLst>
                <a:path extrusionOk="0" h="170" w="93">
                  <a:moveTo>
                    <a:pt x="58" y="36"/>
                  </a:moveTo>
                  <a:lnTo>
                    <a:pt x="58" y="36"/>
                  </a:lnTo>
                  <a:lnTo>
                    <a:pt x="58" y="28"/>
                  </a:lnTo>
                  <a:lnTo>
                    <a:pt x="58" y="19"/>
                  </a:lnTo>
                  <a:cubicBezTo>
                    <a:pt x="58" y="11"/>
                    <a:pt x="67" y="2"/>
                    <a:pt x="75" y="2"/>
                  </a:cubicBezTo>
                  <a:cubicBezTo>
                    <a:pt x="83" y="-5"/>
                    <a:pt x="99" y="11"/>
                    <a:pt x="91" y="19"/>
                  </a:cubicBezTo>
                  <a:cubicBezTo>
                    <a:pt x="75" y="44"/>
                    <a:pt x="58" y="69"/>
                    <a:pt x="50" y="93"/>
                  </a:cubicBezTo>
                  <a:cubicBezTo>
                    <a:pt x="42" y="101"/>
                    <a:pt x="42" y="118"/>
                    <a:pt x="33" y="126"/>
                  </a:cubicBezTo>
                  <a:cubicBezTo>
                    <a:pt x="33" y="134"/>
                    <a:pt x="33" y="142"/>
                    <a:pt x="26" y="151"/>
                  </a:cubicBezTo>
                  <a:cubicBezTo>
                    <a:pt x="26" y="159"/>
                    <a:pt x="26" y="159"/>
                    <a:pt x="17" y="167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75"/>
                    <a:pt x="0" y="167"/>
                    <a:pt x="0" y="159"/>
                  </a:cubicBezTo>
                  <a:lnTo>
                    <a:pt x="0" y="159"/>
                  </a:lnTo>
                  <a:cubicBezTo>
                    <a:pt x="9" y="167"/>
                    <a:pt x="9" y="167"/>
                    <a:pt x="9" y="167"/>
                  </a:cubicBezTo>
                  <a:cubicBezTo>
                    <a:pt x="0" y="151"/>
                    <a:pt x="0" y="134"/>
                    <a:pt x="9" y="118"/>
                  </a:cubicBezTo>
                  <a:cubicBezTo>
                    <a:pt x="9" y="110"/>
                    <a:pt x="17" y="93"/>
                    <a:pt x="26" y="77"/>
                  </a:cubicBezTo>
                  <a:cubicBezTo>
                    <a:pt x="33" y="52"/>
                    <a:pt x="50" y="28"/>
                    <a:pt x="67" y="2"/>
                  </a:cubicBezTo>
                  <a:cubicBezTo>
                    <a:pt x="75" y="11"/>
                    <a:pt x="75" y="19"/>
                    <a:pt x="75" y="28"/>
                  </a:cubicBezTo>
                  <a:lnTo>
                    <a:pt x="67" y="28"/>
                  </a:lnTo>
                  <a:cubicBezTo>
                    <a:pt x="75" y="28"/>
                    <a:pt x="75" y="28"/>
                    <a:pt x="75" y="28"/>
                  </a:cubicBezTo>
                  <a:lnTo>
                    <a:pt x="75" y="28"/>
                  </a:lnTo>
                  <a:cubicBezTo>
                    <a:pt x="67" y="28"/>
                    <a:pt x="67" y="28"/>
                    <a:pt x="67" y="28"/>
                  </a:cubicBezTo>
                  <a:lnTo>
                    <a:pt x="67" y="36"/>
                  </a:lnTo>
                  <a:lnTo>
                    <a:pt x="67" y="36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6200" lIns="90000" spcFirstLastPara="1" rIns="90000" wrap="square" tIns="1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9"/>
            <p:cNvSpPr/>
            <p:nvPr/>
          </p:nvSpPr>
          <p:spPr>
            <a:xfrm>
              <a:off x="3656720" y="4062733"/>
              <a:ext cx="678960" cy="11880"/>
            </a:xfrm>
            <a:custGeom>
              <a:rect b="b" l="l" r="r" t="t"/>
              <a:pathLst>
                <a:path extrusionOk="0" h="33" w="1886">
                  <a:moveTo>
                    <a:pt x="1880" y="16"/>
                  </a:moveTo>
                  <a:lnTo>
                    <a:pt x="1880" y="16"/>
                  </a:lnTo>
                  <a:cubicBezTo>
                    <a:pt x="1855" y="25"/>
                    <a:pt x="1822" y="25"/>
                    <a:pt x="1798" y="25"/>
                  </a:cubicBezTo>
                  <a:cubicBezTo>
                    <a:pt x="1764" y="25"/>
                    <a:pt x="1731" y="25"/>
                    <a:pt x="1699" y="25"/>
                  </a:cubicBezTo>
                  <a:cubicBezTo>
                    <a:pt x="1641" y="33"/>
                    <a:pt x="1584" y="33"/>
                    <a:pt x="1517" y="33"/>
                  </a:cubicBezTo>
                  <a:cubicBezTo>
                    <a:pt x="1403" y="33"/>
                    <a:pt x="1279" y="33"/>
                    <a:pt x="1156" y="33"/>
                  </a:cubicBezTo>
                  <a:cubicBezTo>
                    <a:pt x="910" y="33"/>
                    <a:pt x="671" y="33"/>
                    <a:pt x="424" y="33"/>
                  </a:cubicBezTo>
                  <a:cubicBezTo>
                    <a:pt x="285" y="33"/>
                    <a:pt x="153" y="33"/>
                    <a:pt x="13" y="33"/>
                  </a:cubicBezTo>
                  <a:cubicBezTo>
                    <a:pt x="-4" y="33"/>
                    <a:pt x="-4" y="0"/>
                    <a:pt x="13" y="0"/>
                  </a:cubicBezTo>
                  <a:cubicBezTo>
                    <a:pt x="260" y="0"/>
                    <a:pt x="506" y="0"/>
                    <a:pt x="745" y="0"/>
                  </a:cubicBezTo>
                  <a:cubicBezTo>
                    <a:pt x="992" y="0"/>
                    <a:pt x="1238" y="0"/>
                    <a:pt x="1476" y="0"/>
                  </a:cubicBezTo>
                  <a:cubicBezTo>
                    <a:pt x="1543" y="0"/>
                    <a:pt x="1616" y="0"/>
                    <a:pt x="1682" y="0"/>
                  </a:cubicBezTo>
                  <a:cubicBezTo>
                    <a:pt x="1715" y="0"/>
                    <a:pt x="1748" y="0"/>
                    <a:pt x="1781" y="9"/>
                  </a:cubicBezTo>
                  <a:cubicBezTo>
                    <a:pt x="1813" y="9"/>
                    <a:pt x="1846" y="9"/>
                    <a:pt x="1880" y="9"/>
                  </a:cubicBezTo>
                  <a:cubicBezTo>
                    <a:pt x="1888" y="16"/>
                    <a:pt x="1888" y="16"/>
                    <a:pt x="188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9"/>
            <p:cNvSpPr/>
            <p:nvPr/>
          </p:nvSpPr>
          <p:spPr>
            <a:xfrm>
              <a:off x="3629000" y="4068493"/>
              <a:ext cx="48240" cy="313920"/>
            </a:xfrm>
            <a:custGeom>
              <a:rect b="b" l="l" r="r" t="t"/>
              <a:pathLst>
                <a:path extrusionOk="0" h="872" w="134">
                  <a:moveTo>
                    <a:pt x="123" y="9"/>
                  </a:moveTo>
                  <a:lnTo>
                    <a:pt x="123" y="9"/>
                  </a:lnTo>
                  <a:cubicBezTo>
                    <a:pt x="90" y="67"/>
                    <a:pt x="58" y="132"/>
                    <a:pt x="49" y="198"/>
                  </a:cubicBezTo>
                  <a:cubicBezTo>
                    <a:pt x="32" y="272"/>
                    <a:pt x="32" y="346"/>
                    <a:pt x="32" y="420"/>
                  </a:cubicBezTo>
                  <a:cubicBezTo>
                    <a:pt x="41" y="494"/>
                    <a:pt x="49" y="576"/>
                    <a:pt x="66" y="650"/>
                  </a:cubicBezTo>
                  <a:cubicBezTo>
                    <a:pt x="73" y="691"/>
                    <a:pt x="90" y="732"/>
                    <a:pt x="99" y="773"/>
                  </a:cubicBezTo>
                  <a:cubicBezTo>
                    <a:pt x="107" y="790"/>
                    <a:pt x="115" y="806"/>
                    <a:pt x="123" y="823"/>
                  </a:cubicBezTo>
                  <a:cubicBezTo>
                    <a:pt x="131" y="839"/>
                    <a:pt x="140" y="856"/>
                    <a:pt x="131" y="872"/>
                  </a:cubicBezTo>
                  <a:cubicBezTo>
                    <a:pt x="123" y="872"/>
                    <a:pt x="123" y="872"/>
                    <a:pt x="123" y="872"/>
                  </a:cubicBezTo>
                  <a:cubicBezTo>
                    <a:pt x="99" y="864"/>
                    <a:pt x="90" y="823"/>
                    <a:pt x="82" y="806"/>
                  </a:cubicBezTo>
                  <a:cubicBezTo>
                    <a:pt x="66" y="773"/>
                    <a:pt x="58" y="741"/>
                    <a:pt x="49" y="708"/>
                  </a:cubicBezTo>
                  <a:cubicBezTo>
                    <a:pt x="32" y="650"/>
                    <a:pt x="16" y="584"/>
                    <a:pt x="8" y="519"/>
                  </a:cubicBezTo>
                  <a:cubicBezTo>
                    <a:pt x="0" y="395"/>
                    <a:pt x="-9" y="272"/>
                    <a:pt x="25" y="157"/>
                  </a:cubicBezTo>
                  <a:cubicBezTo>
                    <a:pt x="41" y="99"/>
                    <a:pt x="73" y="42"/>
                    <a:pt x="115" y="0"/>
                  </a:cubicBezTo>
                  <a:cubicBezTo>
                    <a:pt x="123" y="0"/>
                    <a:pt x="131" y="9"/>
                    <a:pt x="123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5680640" y="4122133"/>
              <a:ext cx="32760" cy="207000"/>
            </a:xfrm>
            <a:custGeom>
              <a:rect b="b" l="l" r="r" t="t"/>
              <a:pathLst>
                <a:path extrusionOk="0" h="575" w="91">
                  <a:moveTo>
                    <a:pt x="88" y="16"/>
                  </a:moveTo>
                  <a:lnTo>
                    <a:pt x="88" y="16"/>
                  </a:lnTo>
                  <a:cubicBezTo>
                    <a:pt x="80" y="16"/>
                    <a:pt x="71" y="49"/>
                    <a:pt x="71" y="49"/>
                  </a:cubicBezTo>
                  <a:cubicBezTo>
                    <a:pt x="71" y="57"/>
                    <a:pt x="63" y="74"/>
                    <a:pt x="63" y="82"/>
                  </a:cubicBezTo>
                  <a:cubicBezTo>
                    <a:pt x="54" y="106"/>
                    <a:pt x="47" y="131"/>
                    <a:pt x="47" y="156"/>
                  </a:cubicBezTo>
                  <a:cubicBezTo>
                    <a:pt x="38" y="197"/>
                    <a:pt x="38" y="246"/>
                    <a:pt x="38" y="296"/>
                  </a:cubicBezTo>
                  <a:cubicBezTo>
                    <a:pt x="38" y="345"/>
                    <a:pt x="38" y="386"/>
                    <a:pt x="47" y="435"/>
                  </a:cubicBezTo>
                  <a:cubicBezTo>
                    <a:pt x="47" y="460"/>
                    <a:pt x="54" y="477"/>
                    <a:pt x="63" y="501"/>
                  </a:cubicBezTo>
                  <a:cubicBezTo>
                    <a:pt x="71" y="518"/>
                    <a:pt x="88" y="542"/>
                    <a:pt x="88" y="559"/>
                  </a:cubicBezTo>
                  <a:cubicBezTo>
                    <a:pt x="88" y="575"/>
                    <a:pt x="71" y="575"/>
                    <a:pt x="63" y="575"/>
                  </a:cubicBezTo>
                  <a:cubicBezTo>
                    <a:pt x="38" y="559"/>
                    <a:pt x="30" y="525"/>
                    <a:pt x="22" y="501"/>
                  </a:cubicBezTo>
                  <a:cubicBezTo>
                    <a:pt x="13" y="477"/>
                    <a:pt x="6" y="443"/>
                    <a:pt x="6" y="419"/>
                  </a:cubicBezTo>
                  <a:cubicBezTo>
                    <a:pt x="-3" y="353"/>
                    <a:pt x="-3" y="296"/>
                    <a:pt x="6" y="238"/>
                  </a:cubicBezTo>
                  <a:cubicBezTo>
                    <a:pt x="6" y="173"/>
                    <a:pt x="13" y="106"/>
                    <a:pt x="30" y="49"/>
                  </a:cubicBezTo>
                  <a:cubicBezTo>
                    <a:pt x="38" y="32"/>
                    <a:pt x="47" y="0"/>
                    <a:pt x="71" y="0"/>
                  </a:cubicBezTo>
                  <a:cubicBezTo>
                    <a:pt x="88" y="0"/>
                    <a:pt x="96" y="8"/>
                    <a:pt x="8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5514680" y="4181173"/>
              <a:ext cx="171720" cy="11880"/>
            </a:xfrm>
            <a:custGeom>
              <a:rect b="b" l="l" r="r" t="t"/>
              <a:pathLst>
                <a:path extrusionOk="0" h="33" w="477">
                  <a:moveTo>
                    <a:pt x="6" y="17"/>
                  </a:moveTo>
                  <a:lnTo>
                    <a:pt x="6" y="17"/>
                  </a:lnTo>
                  <a:cubicBezTo>
                    <a:pt x="80" y="9"/>
                    <a:pt x="154" y="9"/>
                    <a:pt x="228" y="9"/>
                  </a:cubicBezTo>
                  <a:cubicBezTo>
                    <a:pt x="310" y="9"/>
                    <a:pt x="384" y="0"/>
                    <a:pt x="458" y="0"/>
                  </a:cubicBezTo>
                  <a:cubicBezTo>
                    <a:pt x="483" y="0"/>
                    <a:pt x="483" y="33"/>
                    <a:pt x="458" y="33"/>
                  </a:cubicBezTo>
                  <a:cubicBezTo>
                    <a:pt x="384" y="33"/>
                    <a:pt x="310" y="33"/>
                    <a:pt x="236" y="33"/>
                  </a:cubicBezTo>
                  <a:cubicBezTo>
                    <a:pt x="154" y="33"/>
                    <a:pt x="80" y="33"/>
                    <a:pt x="6" y="24"/>
                  </a:cubicBezTo>
                  <a:cubicBezTo>
                    <a:pt x="-2" y="24"/>
                    <a:pt x="-2" y="17"/>
                    <a:pt x="6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5143880" y="4252093"/>
              <a:ext cx="323640" cy="29520"/>
            </a:xfrm>
            <a:custGeom>
              <a:rect b="b" l="l" r="r" t="t"/>
              <a:pathLst>
                <a:path extrusionOk="0" h="82" w="899">
                  <a:moveTo>
                    <a:pt x="0" y="25"/>
                  </a:moveTo>
                  <a:lnTo>
                    <a:pt x="0" y="25"/>
                  </a:lnTo>
                  <a:cubicBezTo>
                    <a:pt x="74" y="17"/>
                    <a:pt x="148" y="0"/>
                    <a:pt x="214" y="0"/>
                  </a:cubicBezTo>
                  <a:cubicBezTo>
                    <a:pt x="288" y="0"/>
                    <a:pt x="362" y="9"/>
                    <a:pt x="436" y="17"/>
                  </a:cubicBezTo>
                  <a:cubicBezTo>
                    <a:pt x="584" y="25"/>
                    <a:pt x="732" y="41"/>
                    <a:pt x="880" y="41"/>
                  </a:cubicBezTo>
                  <a:cubicBezTo>
                    <a:pt x="905" y="50"/>
                    <a:pt x="905" y="82"/>
                    <a:pt x="880" y="82"/>
                  </a:cubicBezTo>
                  <a:cubicBezTo>
                    <a:pt x="732" y="74"/>
                    <a:pt x="592" y="58"/>
                    <a:pt x="444" y="50"/>
                  </a:cubicBezTo>
                  <a:cubicBezTo>
                    <a:pt x="370" y="41"/>
                    <a:pt x="296" y="33"/>
                    <a:pt x="222" y="33"/>
                  </a:cubicBezTo>
                  <a:cubicBezTo>
                    <a:pt x="148" y="33"/>
                    <a:pt x="74" y="25"/>
                    <a:pt x="0" y="33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5614400" y="4263973"/>
              <a:ext cx="77400" cy="15480"/>
            </a:xfrm>
            <a:custGeom>
              <a:rect b="b" l="l" r="r" t="t"/>
              <a:pathLst>
                <a:path extrusionOk="0" h="43" w="215">
                  <a:moveTo>
                    <a:pt x="0" y="0"/>
                  </a:moveTo>
                  <a:lnTo>
                    <a:pt x="0" y="0"/>
                  </a:lnTo>
                  <a:cubicBezTo>
                    <a:pt x="33" y="17"/>
                    <a:pt x="66" y="8"/>
                    <a:pt x="107" y="8"/>
                  </a:cubicBezTo>
                  <a:cubicBezTo>
                    <a:pt x="115" y="8"/>
                    <a:pt x="123" y="8"/>
                    <a:pt x="132" y="8"/>
                  </a:cubicBezTo>
                  <a:cubicBezTo>
                    <a:pt x="140" y="8"/>
                    <a:pt x="149" y="8"/>
                    <a:pt x="156" y="8"/>
                  </a:cubicBezTo>
                  <a:cubicBezTo>
                    <a:pt x="173" y="8"/>
                    <a:pt x="190" y="8"/>
                    <a:pt x="206" y="17"/>
                  </a:cubicBezTo>
                  <a:cubicBezTo>
                    <a:pt x="222" y="25"/>
                    <a:pt x="214" y="49"/>
                    <a:pt x="197" y="41"/>
                  </a:cubicBezTo>
                  <a:cubicBezTo>
                    <a:pt x="181" y="41"/>
                    <a:pt x="165" y="33"/>
                    <a:pt x="149" y="33"/>
                  </a:cubicBezTo>
                  <a:cubicBezTo>
                    <a:pt x="132" y="33"/>
                    <a:pt x="107" y="33"/>
                    <a:pt x="91" y="33"/>
                  </a:cubicBezTo>
                  <a:cubicBezTo>
                    <a:pt x="58" y="25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599" name="Google Shape;2599;p49"/>
          <p:cNvCxnSpPr/>
          <p:nvPr/>
        </p:nvCxnSpPr>
        <p:spPr>
          <a:xfrm>
            <a:off x="6213588" y="4756025"/>
            <a:ext cx="1286700" cy="0"/>
          </a:xfrm>
          <a:prstGeom prst="straightConnector1">
            <a:avLst/>
          </a:prstGeom>
          <a:noFill/>
          <a:ln cap="flat" cmpd="sng" w="9525">
            <a:solidFill>
              <a:srgbClr val="1D7E75"/>
            </a:solidFill>
            <a:prstDash val="solid"/>
            <a:round/>
            <a:headEnd len="sm" w="sm" type="oval"/>
            <a:tailEnd len="med" w="med" type="none"/>
          </a:ln>
        </p:spPr>
      </p:cxnSp>
      <p:sp>
        <p:nvSpPr>
          <p:cNvPr id="2600" name="Google Shape;2600;p49"/>
          <p:cNvSpPr txBox="1"/>
          <p:nvPr>
            <p:ph idx="4294967295" type="subTitle"/>
          </p:nvPr>
        </p:nvSpPr>
        <p:spPr>
          <a:xfrm>
            <a:off x="4332900" y="4538450"/>
            <a:ext cx="1880700" cy="4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91919"/>
                </a:solidFill>
              </a:rPr>
              <a:t>Receptividad</a:t>
            </a:r>
            <a:endParaRPr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5" name="Google Shape;2605;p50"/>
          <p:cNvPicPr preferRelativeResize="0"/>
          <p:nvPr/>
        </p:nvPicPr>
        <p:blipFill rotWithShape="1">
          <a:blip r:embed="rId3">
            <a:alphaModFix/>
          </a:blip>
          <a:srcRect b="0" l="0" r="0" t="18969"/>
          <a:stretch/>
        </p:blipFill>
        <p:spPr>
          <a:xfrm rot="-3">
            <a:off x="3304115" y="1430924"/>
            <a:ext cx="2399396" cy="2584205"/>
          </a:xfrm>
          <a:prstGeom prst="rect">
            <a:avLst/>
          </a:prstGeom>
          <a:noFill/>
          <a:ln>
            <a:noFill/>
          </a:ln>
        </p:spPr>
      </p:pic>
      <p:sp>
        <p:nvSpPr>
          <p:cNvPr id="2606" name="Google Shape;2606;p50"/>
          <p:cNvSpPr txBox="1"/>
          <p:nvPr>
            <p:ph type="title"/>
          </p:nvPr>
        </p:nvSpPr>
        <p:spPr>
          <a:xfrm>
            <a:off x="720000" y="52777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Experiencia</a:t>
            </a:r>
            <a:endParaRPr sz="2800"/>
          </a:p>
        </p:txBody>
      </p:sp>
      <p:pic>
        <p:nvPicPr>
          <p:cNvPr id="2607" name="Google Shape;260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300" y="1180750"/>
            <a:ext cx="2621430" cy="1966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8" name="Google Shape;2608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9039" y="2641071"/>
            <a:ext cx="2401589" cy="240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9" name="Google Shape;2609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6926" y="1212824"/>
            <a:ext cx="2526024" cy="190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0" name="Google Shape;2610;p50"/>
          <p:cNvPicPr preferRelativeResize="0"/>
          <p:nvPr/>
        </p:nvPicPr>
        <p:blipFill rotWithShape="1">
          <a:blip r:embed="rId7">
            <a:alphaModFix/>
          </a:blip>
          <a:srcRect b="0" l="8404" r="4593" t="0"/>
          <a:stretch/>
        </p:blipFill>
        <p:spPr>
          <a:xfrm rot="11">
            <a:off x="679163" y="2974329"/>
            <a:ext cx="2399400" cy="20683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1" name="Google Shape;2611;p50"/>
          <p:cNvGrpSpPr/>
          <p:nvPr/>
        </p:nvGrpSpPr>
        <p:grpSpPr>
          <a:xfrm rot="6870109">
            <a:off x="-327849" y="-386215"/>
            <a:ext cx="1420444" cy="1273543"/>
            <a:chOff x="6546903" y="945485"/>
            <a:chExt cx="1883880" cy="1719360"/>
          </a:xfrm>
        </p:grpSpPr>
        <p:grpSp>
          <p:nvGrpSpPr>
            <p:cNvPr id="2612" name="Google Shape;2612;p50"/>
            <p:cNvGrpSpPr/>
            <p:nvPr/>
          </p:nvGrpSpPr>
          <p:grpSpPr>
            <a:xfrm>
              <a:off x="7597383" y="945485"/>
              <a:ext cx="446040" cy="610200"/>
              <a:chOff x="7597383" y="945485"/>
              <a:chExt cx="446040" cy="610200"/>
            </a:xfrm>
          </p:grpSpPr>
          <p:sp>
            <p:nvSpPr>
              <p:cNvPr id="2613" name="Google Shape;2613;p50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50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50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50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50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50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50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50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50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50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50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50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50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50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50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50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50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50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50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32" name="Google Shape;2632;p50"/>
            <p:cNvSpPr/>
            <p:nvPr/>
          </p:nvSpPr>
          <p:spPr>
            <a:xfrm>
              <a:off x="7646343" y="2137085"/>
              <a:ext cx="162360" cy="141840"/>
            </a:xfrm>
            <a:custGeom>
              <a:rect b="b" l="l" r="r" t="t"/>
              <a:pathLst>
                <a:path extrusionOk="0" h="394" w="451">
                  <a:moveTo>
                    <a:pt x="12" y="0"/>
                  </a:moveTo>
                  <a:lnTo>
                    <a:pt x="12" y="0"/>
                  </a:lnTo>
                  <a:cubicBezTo>
                    <a:pt x="4" y="0"/>
                    <a:pt x="0" y="4"/>
                    <a:pt x="0" y="12"/>
                  </a:cubicBezTo>
                  <a:cubicBezTo>
                    <a:pt x="12" y="57"/>
                    <a:pt x="73" y="78"/>
                    <a:pt x="107" y="94"/>
                  </a:cubicBezTo>
                  <a:cubicBezTo>
                    <a:pt x="151" y="115"/>
                    <a:pt x="201" y="131"/>
                    <a:pt x="242" y="156"/>
                  </a:cubicBezTo>
                  <a:cubicBezTo>
                    <a:pt x="283" y="181"/>
                    <a:pt x="316" y="213"/>
                    <a:pt x="340" y="250"/>
                  </a:cubicBezTo>
                  <a:cubicBezTo>
                    <a:pt x="361" y="283"/>
                    <a:pt x="373" y="320"/>
                    <a:pt x="386" y="353"/>
                  </a:cubicBezTo>
                  <a:cubicBezTo>
                    <a:pt x="394" y="361"/>
                    <a:pt x="406" y="365"/>
                    <a:pt x="410" y="373"/>
                  </a:cubicBezTo>
                  <a:cubicBezTo>
                    <a:pt x="418" y="382"/>
                    <a:pt x="423" y="386"/>
                    <a:pt x="427" y="394"/>
                  </a:cubicBezTo>
                  <a:cubicBezTo>
                    <a:pt x="439" y="390"/>
                    <a:pt x="451" y="378"/>
                    <a:pt x="451" y="365"/>
                  </a:cubicBezTo>
                  <a:cubicBezTo>
                    <a:pt x="455" y="316"/>
                    <a:pt x="427" y="263"/>
                    <a:pt x="398" y="225"/>
                  </a:cubicBezTo>
                  <a:cubicBezTo>
                    <a:pt x="369" y="181"/>
                    <a:pt x="332" y="148"/>
                    <a:pt x="291" y="119"/>
                  </a:cubicBezTo>
                  <a:cubicBezTo>
                    <a:pt x="246" y="90"/>
                    <a:pt x="197" y="74"/>
                    <a:pt x="151" y="57"/>
                  </a:cubicBezTo>
                  <a:cubicBezTo>
                    <a:pt x="127" y="49"/>
                    <a:pt x="107" y="41"/>
                    <a:pt x="82" y="28"/>
                  </a:cubicBezTo>
                  <a:cubicBezTo>
                    <a:pt x="61" y="21"/>
                    <a:pt x="37" y="4"/>
                    <a:pt x="16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50"/>
            <p:cNvSpPr/>
            <p:nvPr/>
          </p:nvSpPr>
          <p:spPr>
            <a:xfrm>
              <a:off x="8225583" y="2197565"/>
              <a:ext cx="32400" cy="2880"/>
            </a:xfrm>
            <a:custGeom>
              <a:rect b="b" l="l" r="r" t="t"/>
              <a:pathLst>
                <a:path extrusionOk="0" h="8" w="90">
                  <a:moveTo>
                    <a:pt x="65" y="0"/>
                  </a:moveTo>
                  <a:lnTo>
                    <a:pt x="65" y="0"/>
                  </a:lnTo>
                  <a:cubicBezTo>
                    <a:pt x="61" y="0"/>
                    <a:pt x="57" y="0"/>
                    <a:pt x="57" y="0"/>
                  </a:cubicBezTo>
                  <a:cubicBezTo>
                    <a:pt x="37" y="0"/>
                    <a:pt x="16" y="0"/>
                    <a:pt x="0" y="8"/>
                  </a:cubicBezTo>
                  <a:cubicBezTo>
                    <a:pt x="20" y="0"/>
                    <a:pt x="49" y="0"/>
                    <a:pt x="78" y="0"/>
                  </a:cubicBezTo>
                  <a:cubicBezTo>
                    <a:pt x="82" y="0"/>
                    <a:pt x="86" y="0"/>
                    <a:pt x="90" y="0"/>
                  </a:cubicBezTo>
                  <a:cubicBezTo>
                    <a:pt x="82" y="0"/>
                    <a:pt x="74" y="0"/>
                    <a:pt x="65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50"/>
            <p:cNvSpPr/>
            <p:nvPr/>
          </p:nvSpPr>
          <p:spPr>
            <a:xfrm>
              <a:off x="8209383" y="2197565"/>
              <a:ext cx="203760" cy="53280"/>
            </a:xfrm>
            <a:custGeom>
              <a:rect b="b" l="l" r="r" t="t"/>
              <a:pathLst>
                <a:path extrusionOk="0" h="148" w="566">
                  <a:moveTo>
                    <a:pt x="123" y="0"/>
                  </a:moveTo>
                  <a:lnTo>
                    <a:pt x="123" y="0"/>
                  </a:lnTo>
                  <a:cubicBezTo>
                    <a:pt x="94" y="0"/>
                    <a:pt x="65" y="0"/>
                    <a:pt x="45" y="8"/>
                  </a:cubicBezTo>
                  <a:cubicBezTo>
                    <a:pt x="41" y="8"/>
                    <a:pt x="36" y="13"/>
                    <a:pt x="36" y="13"/>
                  </a:cubicBezTo>
                  <a:cubicBezTo>
                    <a:pt x="28" y="17"/>
                    <a:pt x="16" y="25"/>
                    <a:pt x="8" y="33"/>
                  </a:cubicBezTo>
                  <a:cubicBezTo>
                    <a:pt x="8" y="37"/>
                    <a:pt x="4" y="45"/>
                    <a:pt x="4" y="50"/>
                  </a:cubicBezTo>
                  <a:lnTo>
                    <a:pt x="4" y="54"/>
                  </a:lnTo>
                  <a:cubicBezTo>
                    <a:pt x="4" y="57"/>
                    <a:pt x="4" y="62"/>
                    <a:pt x="4" y="62"/>
                  </a:cubicBezTo>
                  <a:lnTo>
                    <a:pt x="0" y="57"/>
                  </a:lnTo>
                  <a:cubicBezTo>
                    <a:pt x="0" y="70"/>
                    <a:pt x="8" y="74"/>
                    <a:pt x="16" y="74"/>
                  </a:cubicBezTo>
                  <a:lnTo>
                    <a:pt x="16" y="74"/>
                  </a:lnTo>
                  <a:cubicBezTo>
                    <a:pt x="20" y="78"/>
                    <a:pt x="24" y="78"/>
                    <a:pt x="24" y="78"/>
                  </a:cubicBezTo>
                  <a:cubicBezTo>
                    <a:pt x="28" y="78"/>
                    <a:pt x="28" y="78"/>
                    <a:pt x="28" y="78"/>
                  </a:cubicBezTo>
                  <a:lnTo>
                    <a:pt x="32" y="78"/>
                  </a:lnTo>
                  <a:cubicBezTo>
                    <a:pt x="45" y="74"/>
                    <a:pt x="53" y="74"/>
                    <a:pt x="65" y="70"/>
                  </a:cubicBezTo>
                  <a:cubicBezTo>
                    <a:pt x="82" y="66"/>
                    <a:pt x="94" y="66"/>
                    <a:pt x="110" y="66"/>
                  </a:cubicBezTo>
                  <a:cubicBezTo>
                    <a:pt x="114" y="66"/>
                    <a:pt x="119" y="66"/>
                    <a:pt x="123" y="66"/>
                  </a:cubicBezTo>
                  <a:cubicBezTo>
                    <a:pt x="172" y="70"/>
                    <a:pt x="221" y="86"/>
                    <a:pt x="266" y="103"/>
                  </a:cubicBezTo>
                  <a:cubicBezTo>
                    <a:pt x="320" y="119"/>
                    <a:pt x="369" y="136"/>
                    <a:pt x="422" y="144"/>
                  </a:cubicBezTo>
                  <a:cubicBezTo>
                    <a:pt x="439" y="144"/>
                    <a:pt x="455" y="148"/>
                    <a:pt x="472" y="148"/>
                  </a:cubicBezTo>
                  <a:cubicBezTo>
                    <a:pt x="484" y="148"/>
                    <a:pt x="492" y="148"/>
                    <a:pt x="504" y="144"/>
                  </a:cubicBezTo>
                  <a:cubicBezTo>
                    <a:pt x="517" y="140"/>
                    <a:pt x="525" y="136"/>
                    <a:pt x="537" y="132"/>
                  </a:cubicBezTo>
                  <a:cubicBezTo>
                    <a:pt x="549" y="128"/>
                    <a:pt x="558" y="123"/>
                    <a:pt x="566" y="115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8" y="111"/>
                    <a:pt x="554" y="111"/>
                    <a:pt x="545" y="111"/>
                  </a:cubicBezTo>
                  <a:lnTo>
                    <a:pt x="545" y="111"/>
                  </a:lnTo>
                  <a:cubicBezTo>
                    <a:pt x="541" y="111"/>
                    <a:pt x="541" y="111"/>
                    <a:pt x="541" y="111"/>
                  </a:cubicBezTo>
                  <a:cubicBezTo>
                    <a:pt x="537" y="111"/>
                    <a:pt x="533" y="111"/>
                    <a:pt x="529" y="111"/>
                  </a:cubicBezTo>
                  <a:cubicBezTo>
                    <a:pt x="517" y="107"/>
                    <a:pt x="500" y="103"/>
                    <a:pt x="488" y="103"/>
                  </a:cubicBezTo>
                  <a:cubicBezTo>
                    <a:pt x="459" y="99"/>
                    <a:pt x="430" y="95"/>
                    <a:pt x="406" y="86"/>
                  </a:cubicBezTo>
                  <a:cubicBezTo>
                    <a:pt x="352" y="70"/>
                    <a:pt x="299" y="45"/>
                    <a:pt x="246" y="29"/>
                  </a:cubicBezTo>
                  <a:cubicBezTo>
                    <a:pt x="213" y="17"/>
                    <a:pt x="176" y="4"/>
                    <a:pt x="135" y="0"/>
                  </a:cubicBezTo>
                  <a:cubicBezTo>
                    <a:pt x="131" y="0"/>
                    <a:pt x="127" y="0"/>
                    <a:pt x="123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8275" lIns="90000" spcFirstLastPara="1" rIns="90000" wrap="square" tIns="8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50"/>
            <p:cNvSpPr/>
            <p:nvPr/>
          </p:nvSpPr>
          <p:spPr>
            <a:xfrm>
              <a:off x="7785303" y="2264165"/>
              <a:ext cx="14760" cy="14760"/>
            </a:xfrm>
            <a:custGeom>
              <a:rect b="b" l="l" r="r" t="t"/>
              <a:pathLst>
                <a:path extrusionOk="0" h="41" w="41">
                  <a:moveTo>
                    <a:pt x="0" y="0"/>
                  </a:moveTo>
                  <a:lnTo>
                    <a:pt x="0" y="0"/>
                  </a:lnTo>
                  <a:cubicBezTo>
                    <a:pt x="3" y="12"/>
                    <a:pt x="8" y="20"/>
                    <a:pt x="12" y="29"/>
                  </a:cubicBezTo>
                  <a:cubicBezTo>
                    <a:pt x="16" y="37"/>
                    <a:pt x="24" y="41"/>
                    <a:pt x="32" y="41"/>
                  </a:cubicBezTo>
                  <a:cubicBezTo>
                    <a:pt x="37" y="41"/>
                    <a:pt x="41" y="41"/>
                    <a:pt x="41" y="41"/>
                  </a:cubicBezTo>
                  <a:cubicBezTo>
                    <a:pt x="37" y="33"/>
                    <a:pt x="32" y="29"/>
                    <a:pt x="24" y="20"/>
                  </a:cubicBezTo>
                  <a:cubicBezTo>
                    <a:pt x="20" y="12"/>
                    <a:pt x="8" y="8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36" name="Google Shape;2636;p50"/>
            <p:cNvGrpSpPr/>
            <p:nvPr/>
          </p:nvGrpSpPr>
          <p:grpSpPr>
            <a:xfrm>
              <a:off x="7442223" y="2123405"/>
              <a:ext cx="988560" cy="541440"/>
              <a:chOff x="7433298" y="2123405"/>
              <a:chExt cx="988560" cy="541440"/>
            </a:xfrm>
          </p:grpSpPr>
          <p:sp>
            <p:nvSpPr>
              <p:cNvPr id="2637" name="Google Shape;2637;p50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50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50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50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50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50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50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50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50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50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50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50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50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50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50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50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50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50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50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50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50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50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50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50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50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50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3" name="Google Shape;2663;p50"/>
            <p:cNvSpPr/>
            <p:nvPr/>
          </p:nvSpPr>
          <p:spPr>
            <a:xfrm>
              <a:off x="6546903" y="1101365"/>
              <a:ext cx="1545480" cy="1459800"/>
            </a:xfrm>
            <a:custGeom>
              <a:rect b="b" l="l" r="r" t="t"/>
              <a:pathLst>
                <a:path extrusionOk="0" h="4055" w="4293">
                  <a:moveTo>
                    <a:pt x="1416" y="46"/>
                  </a:moveTo>
                  <a:lnTo>
                    <a:pt x="1416" y="46"/>
                  </a:lnTo>
                  <a:cubicBezTo>
                    <a:pt x="1215" y="0"/>
                    <a:pt x="1215" y="0"/>
                    <a:pt x="1215" y="0"/>
                  </a:cubicBezTo>
                  <a:cubicBezTo>
                    <a:pt x="546" y="1161"/>
                    <a:pt x="546" y="1161"/>
                    <a:pt x="546" y="1161"/>
                  </a:cubicBezTo>
                  <a:cubicBezTo>
                    <a:pt x="0" y="2023"/>
                    <a:pt x="0" y="2023"/>
                    <a:pt x="0" y="2023"/>
                  </a:cubicBezTo>
                  <a:cubicBezTo>
                    <a:pt x="0" y="2023"/>
                    <a:pt x="1199" y="2770"/>
                    <a:pt x="1276" y="2873"/>
                  </a:cubicBezTo>
                  <a:cubicBezTo>
                    <a:pt x="1354" y="2971"/>
                    <a:pt x="1367" y="3000"/>
                    <a:pt x="1367" y="3000"/>
                  </a:cubicBezTo>
                  <a:cubicBezTo>
                    <a:pt x="1367" y="3000"/>
                    <a:pt x="1482" y="3025"/>
                    <a:pt x="1551" y="3082"/>
                  </a:cubicBezTo>
                  <a:cubicBezTo>
                    <a:pt x="1625" y="3140"/>
                    <a:pt x="2422" y="3796"/>
                    <a:pt x="2541" y="3919"/>
                  </a:cubicBezTo>
                  <a:cubicBezTo>
                    <a:pt x="2660" y="4038"/>
                    <a:pt x="2676" y="4055"/>
                    <a:pt x="2676" y="4055"/>
                  </a:cubicBezTo>
                  <a:cubicBezTo>
                    <a:pt x="2676" y="4055"/>
                    <a:pt x="3382" y="3242"/>
                    <a:pt x="3604" y="3049"/>
                  </a:cubicBezTo>
                  <a:cubicBezTo>
                    <a:pt x="3825" y="2861"/>
                    <a:pt x="4289" y="2376"/>
                    <a:pt x="4293" y="2343"/>
                  </a:cubicBezTo>
                  <a:cubicBezTo>
                    <a:pt x="4293" y="2314"/>
                    <a:pt x="4199" y="2154"/>
                    <a:pt x="4199" y="2154"/>
                  </a:cubicBezTo>
                  <a:lnTo>
                    <a:pt x="1416" y="46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0"/>
            <p:cNvSpPr/>
            <p:nvPr/>
          </p:nvSpPr>
          <p:spPr>
            <a:xfrm>
              <a:off x="6636902" y="1082285"/>
              <a:ext cx="1446840" cy="1385640"/>
            </a:xfrm>
            <a:custGeom>
              <a:rect b="b" l="l" r="r" t="t"/>
              <a:pathLst>
                <a:path extrusionOk="0" h="3849" w="4019">
                  <a:moveTo>
                    <a:pt x="2664" y="984"/>
                  </a:moveTo>
                  <a:lnTo>
                    <a:pt x="2664" y="984"/>
                  </a:lnTo>
                  <a:cubicBezTo>
                    <a:pt x="2529" y="742"/>
                    <a:pt x="2344" y="500"/>
                    <a:pt x="2143" y="370"/>
                  </a:cubicBezTo>
                  <a:cubicBezTo>
                    <a:pt x="1942" y="234"/>
                    <a:pt x="1728" y="119"/>
                    <a:pt x="1634" y="90"/>
                  </a:cubicBezTo>
                  <a:cubicBezTo>
                    <a:pt x="1540" y="62"/>
                    <a:pt x="1207" y="0"/>
                    <a:pt x="1207" y="0"/>
                  </a:cubicBezTo>
                  <a:cubicBezTo>
                    <a:pt x="604" y="1075"/>
                    <a:pt x="604" y="1075"/>
                    <a:pt x="604" y="1075"/>
                  </a:cubicBezTo>
                  <a:cubicBezTo>
                    <a:pt x="312" y="1538"/>
                    <a:pt x="312" y="1538"/>
                    <a:pt x="312" y="1538"/>
                  </a:cubicBezTo>
                  <a:cubicBezTo>
                    <a:pt x="0" y="1973"/>
                    <a:pt x="0" y="1973"/>
                    <a:pt x="0" y="1973"/>
                  </a:cubicBezTo>
                  <a:cubicBezTo>
                    <a:pt x="0" y="1973"/>
                    <a:pt x="193" y="1990"/>
                    <a:pt x="370" y="2080"/>
                  </a:cubicBezTo>
                  <a:cubicBezTo>
                    <a:pt x="546" y="2170"/>
                    <a:pt x="1035" y="2532"/>
                    <a:pt x="1035" y="2532"/>
                  </a:cubicBezTo>
                  <a:cubicBezTo>
                    <a:pt x="1293" y="2819"/>
                    <a:pt x="1293" y="2819"/>
                    <a:pt x="1293" y="2819"/>
                  </a:cubicBezTo>
                  <a:cubicBezTo>
                    <a:pt x="1293" y="2819"/>
                    <a:pt x="1605" y="2996"/>
                    <a:pt x="1794" y="3123"/>
                  </a:cubicBezTo>
                  <a:cubicBezTo>
                    <a:pt x="1983" y="3254"/>
                    <a:pt x="2196" y="3476"/>
                    <a:pt x="2196" y="3476"/>
                  </a:cubicBezTo>
                  <a:cubicBezTo>
                    <a:pt x="2196" y="3476"/>
                    <a:pt x="2348" y="3648"/>
                    <a:pt x="2385" y="3714"/>
                  </a:cubicBezTo>
                  <a:cubicBezTo>
                    <a:pt x="2422" y="3780"/>
                    <a:pt x="2447" y="3849"/>
                    <a:pt x="2447" y="3849"/>
                  </a:cubicBezTo>
                  <a:cubicBezTo>
                    <a:pt x="2877" y="3336"/>
                    <a:pt x="2877" y="3336"/>
                    <a:pt x="2877" y="3336"/>
                  </a:cubicBezTo>
                  <a:cubicBezTo>
                    <a:pt x="3485" y="2684"/>
                    <a:pt x="3485" y="2684"/>
                    <a:pt x="3485" y="2684"/>
                  </a:cubicBezTo>
                  <a:cubicBezTo>
                    <a:pt x="4019" y="2134"/>
                    <a:pt x="4019" y="2134"/>
                    <a:pt x="4019" y="2134"/>
                  </a:cubicBezTo>
                  <a:cubicBezTo>
                    <a:pt x="3867" y="1756"/>
                    <a:pt x="3658" y="1502"/>
                    <a:pt x="3383" y="1309"/>
                  </a:cubicBezTo>
                  <a:cubicBezTo>
                    <a:pt x="3112" y="1120"/>
                    <a:pt x="2664" y="984"/>
                    <a:pt x="2664" y="984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0"/>
            <p:cNvSpPr/>
            <p:nvPr/>
          </p:nvSpPr>
          <p:spPr>
            <a:xfrm>
              <a:off x="6966638" y="1146365"/>
              <a:ext cx="537840" cy="533520"/>
            </a:xfrm>
            <a:custGeom>
              <a:rect b="b" l="l" r="r" t="t"/>
              <a:pathLst>
                <a:path extrusionOk="0" h="1482" w="1494">
                  <a:moveTo>
                    <a:pt x="534" y="0"/>
                  </a:moveTo>
                  <a:lnTo>
                    <a:pt x="534" y="0"/>
                  </a:lnTo>
                  <a:cubicBezTo>
                    <a:pt x="534" y="21"/>
                    <a:pt x="0" y="805"/>
                    <a:pt x="0" y="805"/>
                  </a:cubicBezTo>
                  <a:cubicBezTo>
                    <a:pt x="0" y="805"/>
                    <a:pt x="899" y="1486"/>
                    <a:pt x="899" y="1482"/>
                  </a:cubicBezTo>
                  <a:cubicBezTo>
                    <a:pt x="903" y="1482"/>
                    <a:pt x="1494" y="731"/>
                    <a:pt x="1494" y="731"/>
                  </a:cubicBezTo>
                  <a:cubicBezTo>
                    <a:pt x="1494" y="731"/>
                    <a:pt x="813" y="99"/>
                    <a:pt x="534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0"/>
            <p:cNvSpPr/>
            <p:nvPr/>
          </p:nvSpPr>
          <p:spPr>
            <a:xfrm>
              <a:off x="7448343" y="1488365"/>
              <a:ext cx="372240" cy="384120"/>
            </a:xfrm>
            <a:custGeom>
              <a:rect b="b" l="l" r="r" t="t"/>
              <a:pathLst>
                <a:path extrusionOk="0" h="1067" w="1034">
                  <a:moveTo>
                    <a:pt x="488" y="0"/>
                  </a:moveTo>
                  <a:lnTo>
                    <a:pt x="488" y="0"/>
                  </a:lnTo>
                  <a:cubicBezTo>
                    <a:pt x="476" y="16"/>
                    <a:pt x="0" y="702"/>
                    <a:pt x="0" y="702"/>
                  </a:cubicBezTo>
                  <a:cubicBezTo>
                    <a:pt x="414" y="1067"/>
                    <a:pt x="414" y="1067"/>
                    <a:pt x="414" y="1067"/>
                  </a:cubicBezTo>
                  <a:cubicBezTo>
                    <a:pt x="1034" y="374"/>
                    <a:pt x="1034" y="374"/>
                    <a:pt x="1034" y="374"/>
                  </a:cubicBezTo>
                  <a:cubicBezTo>
                    <a:pt x="1034" y="374"/>
                    <a:pt x="800" y="94"/>
                    <a:pt x="488" y="0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0"/>
            <p:cNvSpPr/>
            <p:nvPr/>
          </p:nvSpPr>
          <p:spPr>
            <a:xfrm>
              <a:off x="6616383" y="1795805"/>
              <a:ext cx="898560" cy="695880"/>
            </a:xfrm>
            <a:custGeom>
              <a:rect b="b" l="l" r="r" t="t"/>
              <a:pathLst>
                <a:path extrusionOk="0" h="1933" w="2496">
                  <a:moveTo>
                    <a:pt x="49" y="0"/>
                  </a:moveTo>
                  <a:lnTo>
                    <a:pt x="49" y="0"/>
                  </a:lnTo>
                  <a:cubicBezTo>
                    <a:pt x="49" y="16"/>
                    <a:pt x="0" y="78"/>
                    <a:pt x="0" y="78"/>
                  </a:cubicBezTo>
                  <a:cubicBezTo>
                    <a:pt x="628" y="447"/>
                    <a:pt x="628" y="447"/>
                    <a:pt x="628" y="447"/>
                  </a:cubicBezTo>
                  <a:cubicBezTo>
                    <a:pt x="632" y="447"/>
                    <a:pt x="1276" y="919"/>
                    <a:pt x="1280" y="919"/>
                  </a:cubicBezTo>
                  <a:cubicBezTo>
                    <a:pt x="1334" y="960"/>
                    <a:pt x="2307" y="1724"/>
                    <a:pt x="2442" y="1933"/>
                  </a:cubicBezTo>
                  <a:cubicBezTo>
                    <a:pt x="2496" y="1843"/>
                    <a:pt x="2496" y="1843"/>
                    <a:pt x="2496" y="1843"/>
                  </a:cubicBezTo>
                  <a:cubicBezTo>
                    <a:pt x="2352" y="1506"/>
                    <a:pt x="1917" y="1194"/>
                    <a:pt x="1806" y="1108"/>
                  </a:cubicBezTo>
                  <a:cubicBezTo>
                    <a:pt x="1695" y="1022"/>
                    <a:pt x="1494" y="870"/>
                    <a:pt x="1441" y="857"/>
                  </a:cubicBezTo>
                  <a:cubicBezTo>
                    <a:pt x="1387" y="845"/>
                    <a:pt x="1334" y="833"/>
                    <a:pt x="1334" y="833"/>
                  </a:cubicBezTo>
                  <a:cubicBezTo>
                    <a:pt x="1334" y="833"/>
                    <a:pt x="1358" y="784"/>
                    <a:pt x="1030" y="517"/>
                  </a:cubicBezTo>
                  <a:cubicBezTo>
                    <a:pt x="698" y="250"/>
                    <a:pt x="509" y="131"/>
                    <a:pt x="378" y="86"/>
                  </a:cubicBezTo>
                  <a:cubicBezTo>
                    <a:pt x="250" y="37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0"/>
            <p:cNvSpPr/>
            <p:nvPr/>
          </p:nvSpPr>
          <p:spPr>
            <a:xfrm>
              <a:off x="7068543" y="1086605"/>
              <a:ext cx="531000" cy="357840"/>
            </a:xfrm>
            <a:custGeom>
              <a:rect b="b" l="l" r="r" t="t"/>
              <a:pathLst>
                <a:path extrusionOk="0" h="994" w="1475">
                  <a:moveTo>
                    <a:pt x="0" y="0"/>
                  </a:moveTo>
                  <a:lnTo>
                    <a:pt x="0" y="0"/>
                  </a:lnTo>
                  <a:cubicBezTo>
                    <a:pt x="115" y="5"/>
                    <a:pt x="234" y="25"/>
                    <a:pt x="345" y="58"/>
                  </a:cubicBezTo>
                  <a:cubicBezTo>
                    <a:pt x="460" y="91"/>
                    <a:pt x="570" y="140"/>
                    <a:pt x="677" y="197"/>
                  </a:cubicBezTo>
                  <a:cubicBezTo>
                    <a:pt x="788" y="255"/>
                    <a:pt x="890" y="325"/>
                    <a:pt x="985" y="407"/>
                  </a:cubicBezTo>
                  <a:cubicBezTo>
                    <a:pt x="1080" y="480"/>
                    <a:pt x="1165" y="566"/>
                    <a:pt x="1243" y="660"/>
                  </a:cubicBezTo>
                  <a:cubicBezTo>
                    <a:pt x="1318" y="751"/>
                    <a:pt x="1383" y="853"/>
                    <a:pt x="1437" y="956"/>
                  </a:cubicBezTo>
                  <a:cubicBezTo>
                    <a:pt x="1440" y="964"/>
                    <a:pt x="1445" y="968"/>
                    <a:pt x="1445" y="976"/>
                  </a:cubicBezTo>
                  <a:cubicBezTo>
                    <a:pt x="1449" y="981"/>
                    <a:pt x="1457" y="985"/>
                    <a:pt x="1461" y="989"/>
                  </a:cubicBezTo>
                  <a:cubicBezTo>
                    <a:pt x="1465" y="997"/>
                    <a:pt x="1478" y="993"/>
                    <a:pt x="1474" y="985"/>
                  </a:cubicBezTo>
                  <a:cubicBezTo>
                    <a:pt x="1474" y="976"/>
                    <a:pt x="1474" y="972"/>
                    <a:pt x="1474" y="964"/>
                  </a:cubicBezTo>
                  <a:cubicBezTo>
                    <a:pt x="1469" y="956"/>
                    <a:pt x="1465" y="948"/>
                    <a:pt x="1461" y="944"/>
                  </a:cubicBezTo>
                  <a:cubicBezTo>
                    <a:pt x="1457" y="931"/>
                    <a:pt x="1449" y="915"/>
                    <a:pt x="1440" y="903"/>
                  </a:cubicBezTo>
                  <a:cubicBezTo>
                    <a:pt x="1428" y="878"/>
                    <a:pt x="1412" y="853"/>
                    <a:pt x="1399" y="828"/>
                  </a:cubicBezTo>
                  <a:cubicBezTo>
                    <a:pt x="1367" y="775"/>
                    <a:pt x="1330" y="726"/>
                    <a:pt x="1293" y="681"/>
                  </a:cubicBezTo>
                  <a:cubicBezTo>
                    <a:pt x="1219" y="582"/>
                    <a:pt x="1133" y="492"/>
                    <a:pt x="1038" y="415"/>
                  </a:cubicBezTo>
                  <a:cubicBezTo>
                    <a:pt x="940" y="333"/>
                    <a:pt x="837" y="259"/>
                    <a:pt x="730" y="197"/>
                  </a:cubicBezTo>
                  <a:cubicBezTo>
                    <a:pt x="620" y="140"/>
                    <a:pt x="509" y="91"/>
                    <a:pt x="390" y="54"/>
                  </a:cubicBezTo>
                  <a:cubicBezTo>
                    <a:pt x="279" y="21"/>
                    <a:pt x="160" y="0"/>
                    <a:pt x="41" y="0"/>
                  </a:cubicBezTo>
                  <a:cubicBezTo>
                    <a:pt x="29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50"/>
            <p:cNvSpPr/>
            <p:nvPr/>
          </p:nvSpPr>
          <p:spPr>
            <a:xfrm>
              <a:off x="6630063" y="1791125"/>
              <a:ext cx="468000" cy="307440"/>
            </a:xfrm>
            <a:custGeom>
              <a:rect b="b" l="l" r="r" t="t"/>
              <a:pathLst>
                <a:path extrusionOk="0" h="854" w="1300">
                  <a:moveTo>
                    <a:pt x="1300" y="854"/>
                  </a:moveTo>
                  <a:lnTo>
                    <a:pt x="1300" y="854"/>
                  </a:lnTo>
                  <a:cubicBezTo>
                    <a:pt x="1300" y="842"/>
                    <a:pt x="1300" y="834"/>
                    <a:pt x="1296" y="826"/>
                  </a:cubicBezTo>
                  <a:cubicBezTo>
                    <a:pt x="1296" y="813"/>
                    <a:pt x="1292" y="805"/>
                    <a:pt x="1284" y="792"/>
                  </a:cubicBezTo>
                  <a:cubicBezTo>
                    <a:pt x="1275" y="776"/>
                    <a:pt x="1263" y="756"/>
                    <a:pt x="1251" y="739"/>
                  </a:cubicBezTo>
                  <a:cubicBezTo>
                    <a:pt x="1218" y="702"/>
                    <a:pt x="1185" y="673"/>
                    <a:pt x="1148" y="645"/>
                  </a:cubicBezTo>
                  <a:cubicBezTo>
                    <a:pt x="1066" y="575"/>
                    <a:pt x="984" y="510"/>
                    <a:pt x="902" y="444"/>
                  </a:cubicBezTo>
                  <a:cubicBezTo>
                    <a:pt x="734" y="316"/>
                    <a:pt x="557" y="193"/>
                    <a:pt x="364" y="103"/>
                  </a:cubicBezTo>
                  <a:cubicBezTo>
                    <a:pt x="311" y="74"/>
                    <a:pt x="253" y="50"/>
                    <a:pt x="196" y="33"/>
                  </a:cubicBezTo>
                  <a:cubicBezTo>
                    <a:pt x="167" y="25"/>
                    <a:pt x="134" y="17"/>
                    <a:pt x="106" y="13"/>
                  </a:cubicBezTo>
                  <a:cubicBezTo>
                    <a:pt x="73" y="4"/>
                    <a:pt x="40" y="0"/>
                    <a:pt x="11" y="0"/>
                  </a:cubicBezTo>
                  <a:cubicBezTo>
                    <a:pt x="-1" y="4"/>
                    <a:pt x="-5" y="21"/>
                    <a:pt x="7" y="25"/>
                  </a:cubicBezTo>
                  <a:cubicBezTo>
                    <a:pt x="32" y="29"/>
                    <a:pt x="60" y="33"/>
                    <a:pt x="89" y="37"/>
                  </a:cubicBezTo>
                  <a:cubicBezTo>
                    <a:pt x="114" y="41"/>
                    <a:pt x="143" y="46"/>
                    <a:pt x="167" y="54"/>
                  </a:cubicBezTo>
                  <a:cubicBezTo>
                    <a:pt x="216" y="70"/>
                    <a:pt x="266" y="87"/>
                    <a:pt x="315" y="111"/>
                  </a:cubicBezTo>
                  <a:cubicBezTo>
                    <a:pt x="409" y="152"/>
                    <a:pt x="504" y="201"/>
                    <a:pt x="590" y="259"/>
                  </a:cubicBezTo>
                  <a:cubicBezTo>
                    <a:pt x="766" y="370"/>
                    <a:pt x="931" y="501"/>
                    <a:pt x="1095" y="632"/>
                  </a:cubicBezTo>
                  <a:cubicBezTo>
                    <a:pt x="1136" y="666"/>
                    <a:pt x="1177" y="694"/>
                    <a:pt x="1214" y="731"/>
                  </a:cubicBezTo>
                  <a:cubicBezTo>
                    <a:pt x="1230" y="751"/>
                    <a:pt x="1247" y="768"/>
                    <a:pt x="1259" y="792"/>
                  </a:cubicBezTo>
                  <a:cubicBezTo>
                    <a:pt x="1267" y="801"/>
                    <a:pt x="1275" y="813"/>
                    <a:pt x="1279" y="821"/>
                  </a:cubicBezTo>
                  <a:cubicBezTo>
                    <a:pt x="1284" y="829"/>
                    <a:pt x="1284" y="834"/>
                    <a:pt x="1288" y="838"/>
                  </a:cubicBezTo>
                  <a:cubicBezTo>
                    <a:pt x="1292" y="846"/>
                    <a:pt x="1292" y="850"/>
                    <a:pt x="1296" y="854"/>
                  </a:cubicBezTo>
                  <a:lnTo>
                    <a:pt x="1300" y="85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50"/>
            <p:cNvSpPr/>
            <p:nvPr/>
          </p:nvSpPr>
          <p:spPr>
            <a:xfrm>
              <a:off x="6623223" y="1085885"/>
              <a:ext cx="453960" cy="720720"/>
            </a:xfrm>
            <a:custGeom>
              <a:rect b="b" l="l" r="r" t="t"/>
              <a:pathLst>
                <a:path extrusionOk="0" h="2002" w="1261">
                  <a:moveTo>
                    <a:pt x="1257" y="2"/>
                  </a:moveTo>
                  <a:lnTo>
                    <a:pt x="1257" y="2"/>
                  </a:lnTo>
                  <a:cubicBezTo>
                    <a:pt x="1233" y="31"/>
                    <a:pt x="1216" y="64"/>
                    <a:pt x="1196" y="97"/>
                  </a:cubicBezTo>
                  <a:cubicBezTo>
                    <a:pt x="1175" y="130"/>
                    <a:pt x="1159" y="163"/>
                    <a:pt x="1138" y="195"/>
                  </a:cubicBezTo>
                  <a:cubicBezTo>
                    <a:pt x="1097" y="261"/>
                    <a:pt x="1060" y="331"/>
                    <a:pt x="1023" y="396"/>
                  </a:cubicBezTo>
                  <a:cubicBezTo>
                    <a:pt x="945" y="527"/>
                    <a:pt x="867" y="662"/>
                    <a:pt x="790" y="794"/>
                  </a:cubicBezTo>
                  <a:cubicBezTo>
                    <a:pt x="712" y="925"/>
                    <a:pt x="638" y="1061"/>
                    <a:pt x="560" y="1188"/>
                  </a:cubicBezTo>
                  <a:cubicBezTo>
                    <a:pt x="482" y="1315"/>
                    <a:pt x="391" y="1438"/>
                    <a:pt x="305" y="1561"/>
                  </a:cubicBezTo>
                  <a:cubicBezTo>
                    <a:pt x="215" y="1684"/>
                    <a:pt x="125" y="1812"/>
                    <a:pt x="34" y="1935"/>
                  </a:cubicBezTo>
                  <a:cubicBezTo>
                    <a:pt x="22" y="1951"/>
                    <a:pt x="14" y="1968"/>
                    <a:pt x="2" y="1984"/>
                  </a:cubicBezTo>
                  <a:cubicBezTo>
                    <a:pt x="-7" y="1996"/>
                    <a:pt x="14" y="2009"/>
                    <a:pt x="22" y="1996"/>
                  </a:cubicBezTo>
                  <a:cubicBezTo>
                    <a:pt x="30" y="1988"/>
                    <a:pt x="34" y="1976"/>
                    <a:pt x="43" y="1963"/>
                  </a:cubicBezTo>
                  <a:cubicBezTo>
                    <a:pt x="47" y="1959"/>
                    <a:pt x="38" y="1951"/>
                    <a:pt x="34" y="1955"/>
                  </a:cubicBezTo>
                  <a:cubicBezTo>
                    <a:pt x="22" y="1963"/>
                    <a:pt x="14" y="1972"/>
                    <a:pt x="6" y="1980"/>
                  </a:cubicBezTo>
                  <a:cubicBezTo>
                    <a:pt x="10" y="1988"/>
                    <a:pt x="18" y="1992"/>
                    <a:pt x="22" y="1996"/>
                  </a:cubicBezTo>
                  <a:cubicBezTo>
                    <a:pt x="47" y="1968"/>
                    <a:pt x="67" y="1935"/>
                    <a:pt x="92" y="1906"/>
                  </a:cubicBezTo>
                  <a:cubicBezTo>
                    <a:pt x="112" y="1873"/>
                    <a:pt x="137" y="1840"/>
                    <a:pt x="157" y="1812"/>
                  </a:cubicBezTo>
                  <a:cubicBezTo>
                    <a:pt x="203" y="1750"/>
                    <a:pt x="248" y="1684"/>
                    <a:pt x="293" y="1623"/>
                  </a:cubicBezTo>
                  <a:cubicBezTo>
                    <a:pt x="379" y="1500"/>
                    <a:pt x="473" y="1381"/>
                    <a:pt x="551" y="1249"/>
                  </a:cubicBezTo>
                  <a:cubicBezTo>
                    <a:pt x="634" y="1122"/>
                    <a:pt x="707" y="991"/>
                    <a:pt x="781" y="859"/>
                  </a:cubicBezTo>
                  <a:cubicBezTo>
                    <a:pt x="859" y="724"/>
                    <a:pt x="933" y="589"/>
                    <a:pt x="1011" y="453"/>
                  </a:cubicBezTo>
                  <a:cubicBezTo>
                    <a:pt x="1085" y="323"/>
                    <a:pt x="1167" y="187"/>
                    <a:pt x="1237" y="52"/>
                  </a:cubicBezTo>
                  <a:cubicBezTo>
                    <a:pt x="1249" y="35"/>
                    <a:pt x="1253" y="19"/>
                    <a:pt x="1261" y="2"/>
                  </a:cubicBezTo>
                  <a:cubicBezTo>
                    <a:pt x="1261" y="2"/>
                    <a:pt x="1257" y="-2"/>
                    <a:pt x="1257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50"/>
            <p:cNvSpPr/>
            <p:nvPr/>
          </p:nvSpPr>
          <p:spPr>
            <a:xfrm>
              <a:off x="6547263" y="1095245"/>
              <a:ext cx="511560" cy="731160"/>
            </a:xfrm>
            <a:custGeom>
              <a:rect b="b" l="l" r="r" t="t"/>
              <a:pathLst>
                <a:path extrusionOk="0" h="2031" w="1421">
                  <a:moveTo>
                    <a:pt x="1419" y="59"/>
                  </a:moveTo>
                  <a:lnTo>
                    <a:pt x="1419" y="59"/>
                  </a:lnTo>
                  <a:cubicBezTo>
                    <a:pt x="1378" y="38"/>
                    <a:pt x="1333" y="26"/>
                    <a:pt x="1288" y="13"/>
                  </a:cubicBezTo>
                  <a:cubicBezTo>
                    <a:pt x="1271" y="9"/>
                    <a:pt x="1251" y="-3"/>
                    <a:pt x="1226" y="1"/>
                  </a:cubicBezTo>
                  <a:cubicBezTo>
                    <a:pt x="1210" y="5"/>
                    <a:pt x="1198" y="17"/>
                    <a:pt x="1189" y="30"/>
                  </a:cubicBezTo>
                  <a:cubicBezTo>
                    <a:pt x="1165" y="63"/>
                    <a:pt x="1144" y="100"/>
                    <a:pt x="1124" y="132"/>
                  </a:cubicBezTo>
                  <a:cubicBezTo>
                    <a:pt x="1103" y="169"/>
                    <a:pt x="1078" y="207"/>
                    <a:pt x="1058" y="239"/>
                  </a:cubicBezTo>
                  <a:cubicBezTo>
                    <a:pt x="972" y="383"/>
                    <a:pt x="890" y="530"/>
                    <a:pt x="808" y="673"/>
                  </a:cubicBezTo>
                  <a:cubicBezTo>
                    <a:pt x="730" y="821"/>
                    <a:pt x="648" y="965"/>
                    <a:pt x="570" y="1113"/>
                  </a:cubicBezTo>
                  <a:cubicBezTo>
                    <a:pt x="487" y="1256"/>
                    <a:pt x="405" y="1400"/>
                    <a:pt x="315" y="1543"/>
                  </a:cubicBezTo>
                  <a:cubicBezTo>
                    <a:pt x="229" y="1683"/>
                    <a:pt x="139" y="1823"/>
                    <a:pt x="40" y="1958"/>
                  </a:cubicBezTo>
                  <a:cubicBezTo>
                    <a:pt x="28" y="1974"/>
                    <a:pt x="16" y="1991"/>
                    <a:pt x="3" y="2007"/>
                  </a:cubicBezTo>
                  <a:cubicBezTo>
                    <a:pt x="-1" y="2011"/>
                    <a:pt x="-1" y="2020"/>
                    <a:pt x="3" y="2028"/>
                  </a:cubicBezTo>
                  <a:cubicBezTo>
                    <a:pt x="11" y="2032"/>
                    <a:pt x="20" y="2032"/>
                    <a:pt x="23" y="2028"/>
                  </a:cubicBezTo>
                  <a:cubicBezTo>
                    <a:pt x="122" y="1896"/>
                    <a:pt x="213" y="1761"/>
                    <a:pt x="303" y="1621"/>
                  </a:cubicBezTo>
                  <a:cubicBezTo>
                    <a:pt x="389" y="1482"/>
                    <a:pt x="471" y="1338"/>
                    <a:pt x="553" y="1195"/>
                  </a:cubicBezTo>
                  <a:cubicBezTo>
                    <a:pt x="631" y="1051"/>
                    <a:pt x="709" y="907"/>
                    <a:pt x="791" y="763"/>
                  </a:cubicBezTo>
                  <a:cubicBezTo>
                    <a:pt x="869" y="620"/>
                    <a:pt x="947" y="476"/>
                    <a:pt x="1033" y="334"/>
                  </a:cubicBezTo>
                  <a:cubicBezTo>
                    <a:pt x="1074" y="264"/>
                    <a:pt x="1115" y="194"/>
                    <a:pt x="1156" y="124"/>
                  </a:cubicBezTo>
                  <a:cubicBezTo>
                    <a:pt x="1169" y="104"/>
                    <a:pt x="1181" y="88"/>
                    <a:pt x="1189" y="71"/>
                  </a:cubicBezTo>
                  <a:cubicBezTo>
                    <a:pt x="1198" y="54"/>
                    <a:pt x="1210" y="38"/>
                    <a:pt x="1222" y="30"/>
                  </a:cubicBezTo>
                  <a:cubicBezTo>
                    <a:pt x="1239" y="17"/>
                    <a:pt x="1267" y="26"/>
                    <a:pt x="1284" y="34"/>
                  </a:cubicBezTo>
                  <a:cubicBezTo>
                    <a:pt x="1308" y="38"/>
                    <a:pt x="1329" y="46"/>
                    <a:pt x="1349" y="50"/>
                  </a:cubicBezTo>
                  <a:cubicBezTo>
                    <a:pt x="1370" y="54"/>
                    <a:pt x="1395" y="63"/>
                    <a:pt x="1415" y="67"/>
                  </a:cubicBezTo>
                  <a:cubicBezTo>
                    <a:pt x="1419" y="67"/>
                    <a:pt x="1423" y="59"/>
                    <a:pt x="1419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50"/>
            <p:cNvSpPr/>
            <p:nvPr/>
          </p:nvSpPr>
          <p:spPr>
            <a:xfrm>
              <a:off x="6612063" y="1798685"/>
              <a:ext cx="461880" cy="329760"/>
            </a:xfrm>
            <a:custGeom>
              <a:rect b="b" l="l" r="r" t="t"/>
              <a:pathLst>
                <a:path extrusionOk="0" h="916" w="1283">
                  <a:moveTo>
                    <a:pt x="78" y="0"/>
                  </a:moveTo>
                  <a:lnTo>
                    <a:pt x="78" y="0"/>
                  </a:lnTo>
                  <a:cubicBezTo>
                    <a:pt x="74" y="0"/>
                    <a:pt x="65" y="0"/>
                    <a:pt x="57" y="4"/>
                  </a:cubicBezTo>
                  <a:cubicBezTo>
                    <a:pt x="49" y="12"/>
                    <a:pt x="41" y="16"/>
                    <a:pt x="37" y="25"/>
                  </a:cubicBezTo>
                  <a:cubicBezTo>
                    <a:pt x="20" y="37"/>
                    <a:pt x="12" y="53"/>
                    <a:pt x="0" y="70"/>
                  </a:cubicBezTo>
                  <a:cubicBezTo>
                    <a:pt x="0" y="74"/>
                    <a:pt x="0" y="78"/>
                    <a:pt x="4" y="82"/>
                  </a:cubicBezTo>
                  <a:cubicBezTo>
                    <a:pt x="180" y="172"/>
                    <a:pt x="353" y="271"/>
                    <a:pt x="517" y="373"/>
                  </a:cubicBezTo>
                  <a:cubicBezTo>
                    <a:pt x="685" y="480"/>
                    <a:pt x="849" y="591"/>
                    <a:pt x="1005" y="710"/>
                  </a:cubicBezTo>
                  <a:cubicBezTo>
                    <a:pt x="1050" y="743"/>
                    <a:pt x="1091" y="776"/>
                    <a:pt x="1137" y="813"/>
                  </a:cubicBezTo>
                  <a:cubicBezTo>
                    <a:pt x="1157" y="829"/>
                    <a:pt x="1182" y="846"/>
                    <a:pt x="1202" y="862"/>
                  </a:cubicBezTo>
                  <a:cubicBezTo>
                    <a:pt x="1215" y="870"/>
                    <a:pt x="1223" y="883"/>
                    <a:pt x="1235" y="891"/>
                  </a:cubicBezTo>
                  <a:cubicBezTo>
                    <a:pt x="1247" y="899"/>
                    <a:pt x="1256" y="907"/>
                    <a:pt x="1268" y="915"/>
                  </a:cubicBezTo>
                  <a:cubicBezTo>
                    <a:pt x="1280" y="919"/>
                    <a:pt x="1288" y="907"/>
                    <a:pt x="1280" y="899"/>
                  </a:cubicBezTo>
                  <a:cubicBezTo>
                    <a:pt x="1272" y="891"/>
                    <a:pt x="1264" y="878"/>
                    <a:pt x="1256" y="870"/>
                  </a:cubicBezTo>
                  <a:cubicBezTo>
                    <a:pt x="1243" y="862"/>
                    <a:pt x="1235" y="858"/>
                    <a:pt x="1223" y="849"/>
                  </a:cubicBezTo>
                  <a:cubicBezTo>
                    <a:pt x="1206" y="833"/>
                    <a:pt x="1186" y="817"/>
                    <a:pt x="1165" y="800"/>
                  </a:cubicBezTo>
                  <a:cubicBezTo>
                    <a:pt x="1128" y="771"/>
                    <a:pt x="1087" y="739"/>
                    <a:pt x="1050" y="710"/>
                  </a:cubicBezTo>
                  <a:cubicBezTo>
                    <a:pt x="972" y="652"/>
                    <a:pt x="890" y="595"/>
                    <a:pt x="808" y="538"/>
                  </a:cubicBezTo>
                  <a:cubicBezTo>
                    <a:pt x="648" y="427"/>
                    <a:pt x="480" y="320"/>
                    <a:pt x="307" y="222"/>
                  </a:cubicBezTo>
                  <a:cubicBezTo>
                    <a:pt x="213" y="168"/>
                    <a:pt x="115" y="115"/>
                    <a:pt x="12" y="66"/>
                  </a:cubicBezTo>
                  <a:cubicBezTo>
                    <a:pt x="16" y="70"/>
                    <a:pt x="16" y="74"/>
                    <a:pt x="16" y="78"/>
                  </a:cubicBezTo>
                  <a:cubicBezTo>
                    <a:pt x="24" y="61"/>
                    <a:pt x="37" y="49"/>
                    <a:pt x="49" y="37"/>
                  </a:cubicBezTo>
                  <a:cubicBezTo>
                    <a:pt x="53" y="29"/>
                    <a:pt x="61" y="25"/>
                    <a:pt x="65" y="16"/>
                  </a:cubicBezTo>
                  <a:cubicBezTo>
                    <a:pt x="74" y="12"/>
                    <a:pt x="78" y="8"/>
                    <a:pt x="82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50"/>
            <p:cNvSpPr/>
            <p:nvPr/>
          </p:nvSpPr>
          <p:spPr>
            <a:xfrm>
              <a:off x="6546903" y="1828205"/>
              <a:ext cx="496440" cy="357120"/>
            </a:xfrm>
            <a:custGeom>
              <a:rect b="b" l="l" r="r" t="t"/>
              <a:pathLst>
                <a:path extrusionOk="0" h="992" w="1379">
                  <a:moveTo>
                    <a:pt x="0" y="4"/>
                  </a:moveTo>
                  <a:lnTo>
                    <a:pt x="0" y="4"/>
                  </a:lnTo>
                  <a:cubicBezTo>
                    <a:pt x="8" y="12"/>
                    <a:pt x="17" y="21"/>
                    <a:pt x="29" y="29"/>
                  </a:cubicBezTo>
                  <a:cubicBezTo>
                    <a:pt x="41" y="37"/>
                    <a:pt x="53" y="45"/>
                    <a:pt x="66" y="49"/>
                  </a:cubicBezTo>
                  <a:cubicBezTo>
                    <a:pt x="90" y="66"/>
                    <a:pt x="115" y="78"/>
                    <a:pt x="140" y="90"/>
                  </a:cubicBezTo>
                  <a:cubicBezTo>
                    <a:pt x="189" y="119"/>
                    <a:pt x="234" y="148"/>
                    <a:pt x="283" y="176"/>
                  </a:cubicBezTo>
                  <a:cubicBezTo>
                    <a:pt x="382" y="234"/>
                    <a:pt x="476" y="295"/>
                    <a:pt x="566" y="361"/>
                  </a:cubicBezTo>
                  <a:cubicBezTo>
                    <a:pt x="759" y="488"/>
                    <a:pt x="944" y="628"/>
                    <a:pt x="1133" y="764"/>
                  </a:cubicBezTo>
                  <a:cubicBezTo>
                    <a:pt x="1174" y="792"/>
                    <a:pt x="1219" y="825"/>
                    <a:pt x="1260" y="862"/>
                  </a:cubicBezTo>
                  <a:cubicBezTo>
                    <a:pt x="1301" y="899"/>
                    <a:pt x="1334" y="940"/>
                    <a:pt x="1354" y="985"/>
                  </a:cubicBezTo>
                  <a:cubicBezTo>
                    <a:pt x="1363" y="998"/>
                    <a:pt x="1383" y="989"/>
                    <a:pt x="1379" y="977"/>
                  </a:cubicBezTo>
                  <a:cubicBezTo>
                    <a:pt x="1342" y="886"/>
                    <a:pt x="1264" y="825"/>
                    <a:pt x="1186" y="772"/>
                  </a:cubicBezTo>
                  <a:cubicBezTo>
                    <a:pt x="1092" y="702"/>
                    <a:pt x="997" y="632"/>
                    <a:pt x="903" y="566"/>
                  </a:cubicBezTo>
                  <a:cubicBezTo>
                    <a:pt x="809" y="497"/>
                    <a:pt x="714" y="427"/>
                    <a:pt x="620" y="366"/>
                  </a:cubicBezTo>
                  <a:cubicBezTo>
                    <a:pt x="525" y="300"/>
                    <a:pt x="431" y="238"/>
                    <a:pt x="333" y="181"/>
                  </a:cubicBezTo>
                  <a:cubicBezTo>
                    <a:pt x="279" y="148"/>
                    <a:pt x="222" y="115"/>
                    <a:pt x="168" y="86"/>
                  </a:cubicBezTo>
                  <a:cubicBezTo>
                    <a:pt x="140" y="70"/>
                    <a:pt x="115" y="53"/>
                    <a:pt x="86" y="37"/>
                  </a:cubicBezTo>
                  <a:cubicBezTo>
                    <a:pt x="74" y="33"/>
                    <a:pt x="58" y="25"/>
                    <a:pt x="45" y="16"/>
                  </a:cubicBezTo>
                  <a:cubicBezTo>
                    <a:pt x="37" y="12"/>
                    <a:pt x="33" y="12"/>
                    <a:pt x="24" y="8"/>
                  </a:cubicBezTo>
                  <a:cubicBezTo>
                    <a:pt x="17" y="4"/>
                    <a:pt x="8" y="4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50"/>
            <p:cNvSpPr/>
            <p:nvPr/>
          </p:nvSpPr>
          <p:spPr>
            <a:xfrm>
              <a:off x="7593423" y="1436525"/>
              <a:ext cx="491760" cy="422640"/>
            </a:xfrm>
            <a:custGeom>
              <a:rect b="b" l="l" r="r" t="t"/>
              <a:pathLst>
                <a:path extrusionOk="0" h="1174" w="1366">
                  <a:moveTo>
                    <a:pt x="1366" y="1174"/>
                  </a:moveTo>
                  <a:lnTo>
                    <a:pt x="1366" y="1174"/>
                  </a:lnTo>
                  <a:cubicBezTo>
                    <a:pt x="1337" y="1059"/>
                    <a:pt x="1292" y="948"/>
                    <a:pt x="1230" y="846"/>
                  </a:cubicBezTo>
                  <a:cubicBezTo>
                    <a:pt x="1169" y="743"/>
                    <a:pt x="1091" y="645"/>
                    <a:pt x="1005" y="554"/>
                  </a:cubicBezTo>
                  <a:cubicBezTo>
                    <a:pt x="918" y="460"/>
                    <a:pt x="824" y="378"/>
                    <a:pt x="717" y="304"/>
                  </a:cubicBezTo>
                  <a:cubicBezTo>
                    <a:pt x="614" y="230"/>
                    <a:pt x="508" y="169"/>
                    <a:pt x="393" y="115"/>
                  </a:cubicBezTo>
                  <a:cubicBezTo>
                    <a:pt x="282" y="66"/>
                    <a:pt x="167" y="29"/>
                    <a:pt x="48" y="4"/>
                  </a:cubicBezTo>
                  <a:cubicBezTo>
                    <a:pt x="44" y="4"/>
                    <a:pt x="36" y="0"/>
                    <a:pt x="28" y="0"/>
                  </a:cubicBezTo>
                  <a:cubicBezTo>
                    <a:pt x="20" y="0"/>
                    <a:pt x="16" y="4"/>
                    <a:pt x="7" y="4"/>
                  </a:cubicBezTo>
                  <a:cubicBezTo>
                    <a:pt x="-1" y="4"/>
                    <a:pt x="-1" y="17"/>
                    <a:pt x="3" y="21"/>
                  </a:cubicBezTo>
                  <a:cubicBezTo>
                    <a:pt x="11" y="25"/>
                    <a:pt x="16" y="25"/>
                    <a:pt x="23" y="29"/>
                  </a:cubicBezTo>
                  <a:cubicBezTo>
                    <a:pt x="28" y="33"/>
                    <a:pt x="36" y="33"/>
                    <a:pt x="44" y="33"/>
                  </a:cubicBezTo>
                  <a:cubicBezTo>
                    <a:pt x="60" y="37"/>
                    <a:pt x="73" y="41"/>
                    <a:pt x="89" y="41"/>
                  </a:cubicBezTo>
                  <a:cubicBezTo>
                    <a:pt x="114" y="50"/>
                    <a:pt x="142" y="58"/>
                    <a:pt x="171" y="66"/>
                  </a:cubicBezTo>
                  <a:cubicBezTo>
                    <a:pt x="229" y="82"/>
                    <a:pt x="286" y="103"/>
                    <a:pt x="339" y="124"/>
                  </a:cubicBezTo>
                  <a:cubicBezTo>
                    <a:pt x="455" y="173"/>
                    <a:pt x="561" y="230"/>
                    <a:pt x="664" y="300"/>
                  </a:cubicBezTo>
                  <a:cubicBezTo>
                    <a:pt x="771" y="370"/>
                    <a:pt x="865" y="448"/>
                    <a:pt x="955" y="534"/>
                  </a:cubicBezTo>
                  <a:cubicBezTo>
                    <a:pt x="1046" y="620"/>
                    <a:pt x="1124" y="715"/>
                    <a:pt x="1193" y="817"/>
                  </a:cubicBezTo>
                  <a:cubicBezTo>
                    <a:pt x="1255" y="916"/>
                    <a:pt x="1312" y="1022"/>
                    <a:pt x="1353" y="1133"/>
                  </a:cubicBezTo>
                  <a:cubicBezTo>
                    <a:pt x="1358" y="1145"/>
                    <a:pt x="1362" y="1158"/>
                    <a:pt x="1366" y="11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50"/>
            <p:cNvSpPr/>
            <p:nvPr/>
          </p:nvSpPr>
          <p:spPr>
            <a:xfrm>
              <a:off x="7096623" y="2095685"/>
              <a:ext cx="425520" cy="376200"/>
            </a:xfrm>
            <a:custGeom>
              <a:rect b="b" l="l" r="r" t="t"/>
              <a:pathLst>
                <a:path extrusionOk="0" h="1045" w="1182">
                  <a:moveTo>
                    <a:pt x="0" y="8"/>
                  </a:moveTo>
                  <a:lnTo>
                    <a:pt x="0" y="8"/>
                  </a:lnTo>
                  <a:cubicBezTo>
                    <a:pt x="12" y="12"/>
                    <a:pt x="20" y="12"/>
                    <a:pt x="29" y="17"/>
                  </a:cubicBezTo>
                  <a:cubicBezTo>
                    <a:pt x="41" y="17"/>
                    <a:pt x="49" y="21"/>
                    <a:pt x="61" y="24"/>
                  </a:cubicBezTo>
                  <a:cubicBezTo>
                    <a:pt x="82" y="29"/>
                    <a:pt x="102" y="41"/>
                    <a:pt x="123" y="49"/>
                  </a:cubicBezTo>
                  <a:cubicBezTo>
                    <a:pt x="164" y="70"/>
                    <a:pt x="205" y="99"/>
                    <a:pt x="242" y="123"/>
                  </a:cubicBezTo>
                  <a:cubicBezTo>
                    <a:pt x="328" y="185"/>
                    <a:pt x="411" y="246"/>
                    <a:pt x="496" y="308"/>
                  </a:cubicBezTo>
                  <a:cubicBezTo>
                    <a:pt x="665" y="435"/>
                    <a:pt x="829" y="571"/>
                    <a:pt x="968" y="735"/>
                  </a:cubicBezTo>
                  <a:cubicBezTo>
                    <a:pt x="1009" y="780"/>
                    <a:pt x="1046" y="825"/>
                    <a:pt x="1079" y="878"/>
                  </a:cubicBezTo>
                  <a:cubicBezTo>
                    <a:pt x="1096" y="903"/>
                    <a:pt x="1108" y="928"/>
                    <a:pt x="1124" y="952"/>
                  </a:cubicBezTo>
                  <a:cubicBezTo>
                    <a:pt x="1137" y="981"/>
                    <a:pt x="1145" y="1014"/>
                    <a:pt x="1162" y="1038"/>
                  </a:cubicBezTo>
                  <a:cubicBezTo>
                    <a:pt x="1170" y="1051"/>
                    <a:pt x="1182" y="1043"/>
                    <a:pt x="1182" y="1030"/>
                  </a:cubicBezTo>
                  <a:cubicBezTo>
                    <a:pt x="1178" y="1002"/>
                    <a:pt x="1165" y="977"/>
                    <a:pt x="1153" y="952"/>
                  </a:cubicBezTo>
                  <a:cubicBezTo>
                    <a:pt x="1141" y="928"/>
                    <a:pt x="1128" y="903"/>
                    <a:pt x="1112" y="878"/>
                  </a:cubicBezTo>
                  <a:cubicBezTo>
                    <a:pt x="1084" y="833"/>
                    <a:pt x="1051" y="788"/>
                    <a:pt x="1018" y="747"/>
                  </a:cubicBezTo>
                  <a:cubicBezTo>
                    <a:pt x="948" y="665"/>
                    <a:pt x="870" y="587"/>
                    <a:pt x="792" y="513"/>
                  </a:cubicBezTo>
                  <a:cubicBezTo>
                    <a:pt x="628" y="369"/>
                    <a:pt x="451" y="242"/>
                    <a:pt x="275" y="115"/>
                  </a:cubicBezTo>
                  <a:cubicBezTo>
                    <a:pt x="230" y="86"/>
                    <a:pt x="189" y="58"/>
                    <a:pt x="143" y="33"/>
                  </a:cubicBezTo>
                  <a:cubicBezTo>
                    <a:pt x="119" y="21"/>
                    <a:pt x="94" y="12"/>
                    <a:pt x="70" y="4"/>
                  </a:cubicBezTo>
                  <a:cubicBezTo>
                    <a:pt x="57" y="4"/>
                    <a:pt x="45" y="0"/>
                    <a:pt x="33" y="0"/>
                  </a:cubicBezTo>
                  <a:cubicBezTo>
                    <a:pt x="20" y="0"/>
                    <a:pt x="12" y="0"/>
                    <a:pt x="0" y="4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50"/>
            <p:cNvSpPr/>
            <p:nvPr/>
          </p:nvSpPr>
          <p:spPr>
            <a:xfrm>
              <a:off x="7509543" y="1849805"/>
              <a:ext cx="574200" cy="630360"/>
            </a:xfrm>
            <a:custGeom>
              <a:rect b="b" l="l" r="r" t="t"/>
              <a:pathLst>
                <a:path extrusionOk="0" h="1751" w="1595">
                  <a:moveTo>
                    <a:pt x="1591" y="2"/>
                  </a:moveTo>
                  <a:lnTo>
                    <a:pt x="1591" y="2"/>
                  </a:lnTo>
                  <a:cubicBezTo>
                    <a:pt x="1562" y="22"/>
                    <a:pt x="1533" y="51"/>
                    <a:pt x="1508" y="75"/>
                  </a:cubicBezTo>
                  <a:cubicBezTo>
                    <a:pt x="1480" y="104"/>
                    <a:pt x="1455" y="133"/>
                    <a:pt x="1426" y="158"/>
                  </a:cubicBezTo>
                  <a:cubicBezTo>
                    <a:pt x="1373" y="215"/>
                    <a:pt x="1320" y="268"/>
                    <a:pt x="1262" y="322"/>
                  </a:cubicBezTo>
                  <a:cubicBezTo>
                    <a:pt x="1156" y="432"/>
                    <a:pt x="1045" y="544"/>
                    <a:pt x="934" y="654"/>
                  </a:cubicBezTo>
                  <a:cubicBezTo>
                    <a:pt x="827" y="761"/>
                    <a:pt x="720" y="868"/>
                    <a:pt x="618" y="979"/>
                  </a:cubicBezTo>
                  <a:cubicBezTo>
                    <a:pt x="515" y="1089"/>
                    <a:pt x="421" y="1208"/>
                    <a:pt x="326" y="1323"/>
                  </a:cubicBezTo>
                  <a:cubicBezTo>
                    <a:pt x="228" y="1446"/>
                    <a:pt x="134" y="1565"/>
                    <a:pt x="35" y="1685"/>
                  </a:cubicBezTo>
                  <a:cubicBezTo>
                    <a:pt x="23" y="1701"/>
                    <a:pt x="10" y="1713"/>
                    <a:pt x="2" y="1730"/>
                  </a:cubicBezTo>
                  <a:cubicBezTo>
                    <a:pt x="10" y="1734"/>
                    <a:pt x="15" y="1738"/>
                    <a:pt x="23" y="1742"/>
                  </a:cubicBezTo>
                  <a:cubicBezTo>
                    <a:pt x="31" y="1730"/>
                    <a:pt x="35" y="1721"/>
                    <a:pt x="39" y="1709"/>
                  </a:cubicBezTo>
                  <a:cubicBezTo>
                    <a:pt x="43" y="1701"/>
                    <a:pt x="31" y="1697"/>
                    <a:pt x="27" y="1701"/>
                  </a:cubicBezTo>
                  <a:cubicBezTo>
                    <a:pt x="18" y="1709"/>
                    <a:pt x="10" y="1717"/>
                    <a:pt x="2" y="1730"/>
                  </a:cubicBezTo>
                  <a:cubicBezTo>
                    <a:pt x="-6" y="1742"/>
                    <a:pt x="10" y="1758"/>
                    <a:pt x="23" y="1746"/>
                  </a:cubicBezTo>
                  <a:cubicBezTo>
                    <a:pt x="47" y="1717"/>
                    <a:pt x="72" y="1685"/>
                    <a:pt x="96" y="1656"/>
                  </a:cubicBezTo>
                  <a:cubicBezTo>
                    <a:pt x="121" y="1623"/>
                    <a:pt x="142" y="1594"/>
                    <a:pt x="166" y="1565"/>
                  </a:cubicBezTo>
                  <a:cubicBezTo>
                    <a:pt x="215" y="1504"/>
                    <a:pt x="265" y="1446"/>
                    <a:pt x="310" y="1385"/>
                  </a:cubicBezTo>
                  <a:cubicBezTo>
                    <a:pt x="404" y="1266"/>
                    <a:pt x="499" y="1147"/>
                    <a:pt x="601" y="1036"/>
                  </a:cubicBezTo>
                  <a:cubicBezTo>
                    <a:pt x="700" y="925"/>
                    <a:pt x="807" y="819"/>
                    <a:pt x="913" y="707"/>
                  </a:cubicBezTo>
                  <a:cubicBezTo>
                    <a:pt x="1020" y="601"/>
                    <a:pt x="1131" y="490"/>
                    <a:pt x="1238" y="379"/>
                  </a:cubicBezTo>
                  <a:cubicBezTo>
                    <a:pt x="1344" y="268"/>
                    <a:pt x="1455" y="158"/>
                    <a:pt x="1562" y="47"/>
                  </a:cubicBezTo>
                  <a:cubicBezTo>
                    <a:pt x="1574" y="30"/>
                    <a:pt x="1582" y="18"/>
                    <a:pt x="1595" y="2"/>
                  </a:cubicBezTo>
                  <a:cubicBezTo>
                    <a:pt x="1595" y="2"/>
                    <a:pt x="1595" y="-3"/>
                    <a:pt x="1591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50"/>
            <p:cNvSpPr/>
            <p:nvPr/>
          </p:nvSpPr>
          <p:spPr>
            <a:xfrm>
              <a:off x="7510983" y="1876445"/>
              <a:ext cx="586440" cy="681840"/>
            </a:xfrm>
            <a:custGeom>
              <a:rect b="b" l="l" r="r" t="t"/>
              <a:pathLst>
                <a:path extrusionOk="0" h="1894" w="1629">
                  <a:moveTo>
                    <a:pt x="1517" y="6"/>
                  </a:moveTo>
                  <a:lnTo>
                    <a:pt x="1517" y="6"/>
                  </a:lnTo>
                  <a:cubicBezTo>
                    <a:pt x="1537" y="47"/>
                    <a:pt x="1562" y="88"/>
                    <a:pt x="1587" y="125"/>
                  </a:cubicBezTo>
                  <a:cubicBezTo>
                    <a:pt x="1595" y="141"/>
                    <a:pt x="1611" y="161"/>
                    <a:pt x="1607" y="182"/>
                  </a:cubicBezTo>
                  <a:cubicBezTo>
                    <a:pt x="1599" y="198"/>
                    <a:pt x="1582" y="211"/>
                    <a:pt x="1570" y="223"/>
                  </a:cubicBezTo>
                  <a:cubicBezTo>
                    <a:pt x="1517" y="285"/>
                    <a:pt x="1459" y="346"/>
                    <a:pt x="1402" y="404"/>
                  </a:cubicBezTo>
                  <a:cubicBezTo>
                    <a:pt x="1291" y="523"/>
                    <a:pt x="1172" y="638"/>
                    <a:pt x="1057" y="752"/>
                  </a:cubicBezTo>
                  <a:cubicBezTo>
                    <a:pt x="938" y="868"/>
                    <a:pt x="819" y="983"/>
                    <a:pt x="704" y="1097"/>
                  </a:cubicBezTo>
                  <a:cubicBezTo>
                    <a:pt x="589" y="1212"/>
                    <a:pt x="470" y="1327"/>
                    <a:pt x="359" y="1450"/>
                  </a:cubicBezTo>
                  <a:cubicBezTo>
                    <a:pt x="249" y="1569"/>
                    <a:pt x="142" y="1693"/>
                    <a:pt x="39" y="1820"/>
                  </a:cubicBezTo>
                  <a:cubicBezTo>
                    <a:pt x="27" y="1836"/>
                    <a:pt x="14" y="1853"/>
                    <a:pt x="2" y="1869"/>
                  </a:cubicBezTo>
                  <a:cubicBezTo>
                    <a:pt x="-6" y="1885"/>
                    <a:pt x="11" y="1902"/>
                    <a:pt x="23" y="1890"/>
                  </a:cubicBezTo>
                  <a:cubicBezTo>
                    <a:pt x="125" y="1758"/>
                    <a:pt x="232" y="1631"/>
                    <a:pt x="347" y="1508"/>
                  </a:cubicBezTo>
                  <a:cubicBezTo>
                    <a:pt x="458" y="1385"/>
                    <a:pt x="573" y="1266"/>
                    <a:pt x="692" y="1147"/>
                  </a:cubicBezTo>
                  <a:cubicBezTo>
                    <a:pt x="811" y="1032"/>
                    <a:pt x="930" y="913"/>
                    <a:pt x="1049" y="798"/>
                  </a:cubicBezTo>
                  <a:cubicBezTo>
                    <a:pt x="1168" y="679"/>
                    <a:pt x="1287" y="564"/>
                    <a:pt x="1402" y="441"/>
                  </a:cubicBezTo>
                  <a:cubicBezTo>
                    <a:pt x="1459" y="383"/>
                    <a:pt x="1513" y="322"/>
                    <a:pt x="1570" y="260"/>
                  </a:cubicBezTo>
                  <a:cubicBezTo>
                    <a:pt x="1582" y="244"/>
                    <a:pt x="1599" y="232"/>
                    <a:pt x="1611" y="215"/>
                  </a:cubicBezTo>
                  <a:cubicBezTo>
                    <a:pt x="1624" y="198"/>
                    <a:pt x="1632" y="182"/>
                    <a:pt x="1628" y="166"/>
                  </a:cubicBezTo>
                  <a:cubicBezTo>
                    <a:pt x="1624" y="145"/>
                    <a:pt x="1611" y="129"/>
                    <a:pt x="1599" y="112"/>
                  </a:cubicBezTo>
                  <a:cubicBezTo>
                    <a:pt x="1587" y="92"/>
                    <a:pt x="1574" y="71"/>
                    <a:pt x="1562" y="55"/>
                  </a:cubicBezTo>
                  <a:cubicBezTo>
                    <a:pt x="1550" y="35"/>
                    <a:pt x="1537" y="18"/>
                    <a:pt x="1525" y="1"/>
                  </a:cubicBezTo>
                  <a:cubicBezTo>
                    <a:pt x="1521" y="-3"/>
                    <a:pt x="1517" y="1"/>
                    <a:pt x="1517" y="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50"/>
            <p:cNvSpPr/>
            <p:nvPr/>
          </p:nvSpPr>
          <p:spPr>
            <a:xfrm>
              <a:off x="7068902" y="2122325"/>
              <a:ext cx="446040" cy="374400"/>
            </a:xfrm>
            <a:custGeom>
              <a:rect b="b" l="l" r="r" t="t"/>
              <a:pathLst>
                <a:path extrusionOk="0" h="1040" w="1239">
                  <a:moveTo>
                    <a:pt x="1234" y="940"/>
                  </a:moveTo>
                  <a:lnTo>
                    <a:pt x="1234" y="940"/>
                  </a:lnTo>
                  <a:cubicBezTo>
                    <a:pt x="1230" y="948"/>
                    <a:pt x="1226" y="952"/>
                    <a:pt x="1222" y="960"/>
                  </a:cubicBezTo>
                  <a:cubicBezTo>
                    <a:pt x="1218" y="969"/>
                    <a:pt x="1214" y="977"/>
                    <a:pt x="1210" y="985"/>
                  </a:cubicBezTo>
                  <a:cubicBezTo>
                    <a:pt x="1201" y="997"/>
                    <a:pt x="1189" y="1014"/>
                    <a:pt x="1177" y="1022"/>
                  </a:cubicBezTo>
                  <a:cubicBezTo>
                    <a:pt x="1181" y="1022"/>
                    <a:pt x="1185" y="1022"/>
                    <a:pt x="1189" y="1022"/>
                  </a:cubicBezTo>
                  <a:cubicBezTo>
                    <a:pt x="1054" y="874"/>
                    <a:pt x="910" y="731"/>
                    <a:pt x="758" y="595"/>
                  </a:cubicBezTo>
                  <a:cubicBezTo>
                    <a:pt x="606" y="456"/>
                    <a:pt x="450" y="324"/>
                    <a:pt x="286" y="197"/>
                  </a:cubicBezTo>
                  <a:cubicBezTo>
                    <a:pt x="245" y="164"/>
                    <a:pt x="196" y="127"/>
                    <a:pt x="151" y="94"/>
                  </a:cubicBezTo>
                  <a:cubicBezTo>
                    <a:pt x="130" y="78"/>
                    <a:pt x="106" y="62"/>
                    <a:pt x="85" y="45"/>
                  </a:cubicBezTo>
                  <a:cubicBezTo>
                    <a:pt x="73" y="41"/>
                    <a:pt x="65" y="33"/>
                    <a:pt x="52" y="25"/>
                  </a:cubicBezTo>
                  <a:cubicBezTo>
                    <a:pt x="40" y="16"/>
                    <a:pt x="28" y="8"/>
                    <a:pt x="15" y="0"/>
                  </a:cubicBezTo>
                  <a:cubicBezTo>
                    <a:pt x="3" y="-4"/>
                    <a:pt x="-5" y="8"/>
                    <a:pt x="3" y="16"/>
                  </a:cubicBezTo>
                  <a:cubicBezTo>
                    <a:pt x="11" y="25"/>
                    <a:pt x="19" y="33"/>
                    <a:pt x="32" y="41"/>
                  </a:cubicBezTo>
                  <a:cubicBezTo>
                    <a:pt x="40" y="45"/>
                    <a:pt x="52" y="53"/>
                    <a:pt x="60" y="62"/>
                  </a:cubicBezTo>
                  <a:cubicBezTo>
                    <a:pt x="81" y="74"/>
                    <a:pt x="101" y="90"/>
                    <a:pt x="122" y="107"/>
                  </a:cubicBezTo>
                  <a:cubicBezTo>
                    <a:pt x="163" y="135"/>
                    <a:pt x="204" y="164"/>
                    <a:pt x="241" y="197"/>
                  </a:cubicBezTo>
                  <a:cubicBezTo>
                    <a:pt x="323" y="259"/>
                    <a:pt x="405" y="320"/>
                    <a:pt x="483" y="386"/>
                  </a:cubicBezTo>
                  <a:cubicBezTo>
                    <a:pt x="643" y="517"/>
                    <a:pt x="795" y="653"/>
                    <a:pt x="939" y="796"/>
                  </a:cubicBezTo>
                  <a:cubicBezTo>
                    <a:pt x="1021" y="874"/>
                    <a:pt x="1099" y="956"/>
                    <a:pt x="1177" y="1038"/>
                  </a:cubicBezTo>
                  <a:cubicBezTo>
                    <a:pt x="1181" y="1042"/>
                    <a:pt x="1189" y="1038"/>
                    <a:pt x="1189" y="1038"/>
                  </a:cubicBezTo>
                  <a:cubicBezTo>
                    <a:pt x="1205" y="1022"/>
                    <a:pt x="1214" y="1010"/>
                    <a:pt x="1226" y="993"/>
                  </a:cubicBezTo>
                  <a:cubicBezTo>
                    <a:pt x="1230" y="985"/>
                    <a:pt x="1230" y="977"/>
                    <a:pt x="1234" y="969"/>
                  </a:cubicBezTo>
                  <a:cubicBezTo>
                    <a:pt x="1239" y="960"/>
                    <a:pt x="1239" y="952"/>
                    <a:pt x="1239" y="944"/>
                  </a:cubicBezTo>
                  <a:lnTo>
                    <a:pt x="1234" y="9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50"/>
            <p:cNvSpPr/>
            <p:nvPr/>
          </p:nvSpPr>
          <p:spPr>
            <a:xfrm>
              <a:off x="7034343" y="2177045"/>
              <a:ext cx="475920" cy="384120"/>
            </a:xfrm>
            <a:custGeom>
              <a:rect b="b" l="l" r="r" t="t"/>
              <a:pathLst>
                <a:path extrusionOk="0" h="1067" w="1322">
                  <a:moveTo>
                    <a:pt x="1322" y="1063"/>
                  </a:moveTo>
                  <a:lnTo>
                    <a:pt x="1322" y="1063"/>
                  </a:lnTo>
                  <a:cubicBezTo>
                    <a:pt x="1314" y="1050"/>
                    <a:pt x="1310" y="1042"/>
                    <a:pt x="1297" y="1030"/>
                  </a:cubicBezTo>
                  <a:cubicBezTo>
                    <a:pt x="1289" y="1022"/>
                    <a:pt x="1281" y="1009"/>
                    <a:pt x="1269" y="1001"/>
                  </a:cubicBezTo>
                  <a:cubicBezTo>
                    <a:pt x="1252" y="981"/>
                    <a:pt x="1232" y="960"/>
                    <a:pt x="1211" y="940"/>
                  </a:cubicBezTo>
                  <a:cubicBezTo>
                    <a:pt x="1175" y="899"/>
                    <a:pt x="1133" y="862"/>
                    <a:pt x="1092" y="821"/>
                  </a:cubicBezTo>
                  <a:cubicBezTo>
                    <a:pt x="1010" y="747"/>
                    <a:pt x="928" y="669"/>
                    <a:pt x="846" y="599"/>
                  </a:cubicBezTo>
                  <a:cubicBezTo>
                    <a:pt x="760" y="525"/>
                    <a:pt x="669" y="451"/>
                    <a:pt x="579" y="382"/>
                  </a:cubicBezTo>
                  <a:cubicBezTo>
                    <a:pt x="489" y="308"/>
                    <a:pt x="394" y="234"/>
                    <a:pt x="304" y="160"/>
                  </a:cubicBezTo>
                  <a:cubicBezTo>
                    <a:pt x="218" y="90"/>
                    <a:pt x="124" y="12"/>
                    <a:pt x="13" y="0"/>
                  </a:cubicBezTo>
                  <a:cubicBezTo>
                    <a:pt x="-4" y="-5"/>
                    <a:pt x="-4" y="20"/>
                    <a:pt x="9" y="24"/>
                  </a:cubicBezTo>
                  <a:cubicBezTo>
                    <a:pt x="58" y="33"/>
                    <a:pt x="103" y="49"/>
                    <a:pt x="144" y="74"/>
                  </a:cubicBezTo>
                  <a:cubicBezTo>
                    <a:pt x="189" y="102"/>
                    <a:pt x="226" y="131"/>
                    <a:pt x="267" y="164"/>
                  </a:cubicBezTo>
                  <a:cubicBezTo>
                    <a:pt x="358" y="234"/>
                    <a:pt x="448" y="308"/>
                    <a:pt x="538" y="377"/>
                  </a:cubicBezTo>
                  <a:cubicBezTo>
                    <a:pt x="710" y="521"/>
                    <a:pt x="887" y="661"/>
                    <a:pt x="1051" y="812"/>
                  </a:cubicBezTo>
                  <a:cubicBezTo>
                    <a:pt x="1097" y="858"/>
                    <a:pt x="1141" y="899"/>
                    <a:pt x="1187" y="944"/>
                  </a:cubicBezTo>
                  <a:cubicBezTo>
                    <a:pt x="1207" y="964"/>
                    <a:pt x="1228" y="985"/>
                    <a:pt x="1252" y="1009"/>
                  </a:cubicBezTo>
                  <a:cubicBezTo>
                    <a:pt x="1260" y="1018"/>
                    <a:pt x="1273" y="1030"/>
                    <a:pt x="1285" y="1038"/>
                  </a:cubicBezTo>
                  <a:cubicBezTo>
                    <a:pt x="1289" y="1046"/>
                    <a:pt x="1294" y="1050"/>
                    <a:pt x="1301" y="1055"/>
                  </a:cubicBezTo>
                  <a:cubicBezTo>
                    <a:pt x="1306" y="1059"/>
                    <a:pt x="1314" y="1063"/>
                    <a:pt x="1318" y="1067"/>
                  </a:cubicBezTo>
                  <a:lnTo>
                    <a:pt x="1322" y="106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50"/>
            <p:cNvSpPr/>
            <p:nvPr/>
          </p:nvSpPr>
          <p:spPr>
            <a:xfrm>
              <a:off x="7073582" y="1439045"/>
              <a:ext cx="528480" cy="689400"/>
            </a:xfrm>
            <a:custGeom>
              <a:rect b="b" l="l" r="r" t="t"/>
              <a:pathLst>
                <a:path extrusionOk="0" h="1915" w="1468">
                  <a:moveTo>
                    <a:pt x="1460" y="2"/>
                  </a:moveTo>
                  <a:lnTo>
                    <a:pt x="1460" y="2"/>
                  </a:lnTo>
                  <a:cubicBezTo>
                    <a:pt x="1431" y="30"/>
                    <a:pt x="1410" y="59"/>
                    <a:pt x="1385" y="92"/>
                  </a:cubicBezTo>
                  <a:cubicBezTo>
                    <a:pt x="1361" y="121"/>
                    <a:pt x="1336" y="153"/>
                    <a:pt x="1312" y="182"/>
                  </a:cubicBezTo>
                  <a:cubicBezTo>
                    <a:pt x="1263" y="244"/>
                    <a:pt x="1213" y="305"/>
                    <a:pt x="1168" y="367"/>
                  </a:cubicBezTo>
                  <a:cubicBezTo>
                    <a:pt x="1073" y="486"/>
                    <a:pt x="975" y="609"/>
                    <a:pt x="881" y="732"/>
                  </a:cubicBezTo>
                  <a:cubicBezTo>
                    <a:pt x="786" y="855"/>
                    <a:pt x="692" y="978"/>
                    <a:pt x="597" y="1102"/>
                  </a:cubicBezTo>
                  <a:cubicBezTo>
                    <a:pt x="503" y="1229"/>
                    <a:pt x="409" y="1352"/>
                    <a:pt x="314" y="1475"/>
                  </a:cubicBezTo>
                  <a:cubicBezTo>
                    <a:pt x="224" y="1598"/>
                    <a:pt x="130" y="1726"/>
                    <a:pt x="35" y="1848"/>
                  </a:cubicBezTo>
                  <a:cubicBezTo>
                    <a:pt x="27" y="1865"/>
                    <a:pt x="15" y="1877"/>
                    <a:pt x="2" y="1894"/>
                  </a:cubicBezTo>
                  <a:cubicBezTo>
                    <a:pt x="-6" y="1906"/>
                    <a:pt x="10" y="1923"/>
                    <a:pt x="19" y="1910"/>
                  </a:cubicBezTo>
                  <a:cubicBezTo>
                    <a:pt x="113" y="1787"/>
                    <a:pt x="203" y="1660"/>
                    <a:pt x="298" y="1537"/>
                  </a:cubicBezTo>
                  <a:cubicBezTo>
                    <a:pt x="392" y="1413"/>
                    <a:pt x="487" y="1286"/>
                    <a:pt x="581" y="1163"/>
                  </a:cubicBezTo>
                  <a:cubicBezTo>
                    <a:pt x="675" y="1040"/>
                    <a:pt x="770" y="917"/>
                    <a:pt x="864" y="794"/>
                  </a:cubicBezTo>
                  <a:cubicBezTo>
                    <a:pt x="959" y="671"/>
                    <a:pt x="1053" y="547"/>
                    <a:pt x="1151" y="424"/>
                  </a:cubicBezTo>
                  <a:cubicBezTo>
                    <a:pt x="1246" y="301"/>
                    <a:pt x="1340" y="178"/>
                    <a:pt x="1435" y="55"/>
                  </a:cubicBezTo>
                  <a:cubicBezTo>
                    <a:pt x="1447" y="39"/>
                    <a:pt x="1460" y="22"/>
                    <a:pt x="1467" y="10"/>
                  </a:cubicBezTo>
                  <a:cubicBezTo>
                    <a:pt x="1472" y="2"/>
                    <a:pt x="1464" y="-3"/>
                    <a:pt x="1460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50"/>
            <p:cNvSpPr/>
            <p:nvPr/>
          </p:nvSpPr>
          <p:spPr>
            <a:xfrm>
              <a:off x="6964477" y="1144565"/>
              <a:ext cx="543240" cy="541080"/>
            </a:xfrm>
            <a:custGeom>
              <a:rect b="b" l="l" r="r" t="t"/>
              <a:pathLst>
                <a:path extrusionOk="0" h="1503" w="1509">
                  <a:moveTo>
                    <a:pt x="536" y="1"/>
                  </a:moveTo>
                  <a:lnTo>
                    <a:pt x="536" y="1"/>
                  </a:lnTo>
                  <a:cubicBezTo>
                    <a:pt x="499" y="59"/>
                    <a:pt x="453" y="108"/>
                    <a:pt x="417" y="161"/>
                  </a:cubicBezTo>
                  <a:cubicBezTo>
                    <a:pt x="375" y="219"/>
                    <a:pt x="347" y="280"/>
                    <a:pt x="310" y="338"/>
                  </a:cubicBezTo>
                  <a:cubicBezTo>
                    <a:pt x="240" y="436"/>
                    <a:pt x="154" y="522"/>
                    <a:pt x="88" y="621"/>
                  </a:cubicBezTo>
                  <a:cubicBezTo>
                    <a:pt x="55" y="670"/>
                    <a:pt x="23" y="723"/>
                    <a:pt x="6" y="781"/>
                  </a:cubicBezTo>
                  <a:cubicBezTo>
                    <a:pt x="-2" y="793"/>
                    <a:pt x="-2" y="810"/>
                    <a:pt x="10" y="826"/>
                  </a:cubicBezTo>
                  <a:cubicBezTo>
                    <a:pt x="18" y="838"/>
                    <a:pt x="35" y="847"/>
                    <a:pt x="47" y="855"/>
                  </a:cubicBezTo>
                  <a:cubicBezTo>
                    <a:pt x="80" y="879"/>
                    <a:pt x="109" y="900"/>
                    <a:pt x="142" y="920"/>
                  </a:cubicBezTo>
                  <a:cubicBezTo>
                    <a:pt x="265" y="1011"/>
                    <a:pt x="388" y="1097"/>
                    <a:pt x="515" y="1183"/>
                  </a:cubicBezTo>
                  <a:cubicBezTo>
                    <a:pt x="572" y="1228"/>
                    <a:pt x="634" y="1269"/>
                    <a:pt x="696" y="1314"/>
                  </a:cubicBezTo>
                  <a:cubicBezTo>
                    <a:pt x="753" y="1364"/>
                    <a:pt x="806" y="1409"/>
                    <a:pt x="860" y="1462"/>
                  </a:cubicBezTo>
                  <a:cubicBezTo>
                    <a:pt x="872" y="1475"/>
                    <a:pt x="888" y="1487"/>
                    <a:pt x="901" y="1499"/>
                  </a:cubicBezTo>
                  <a:cubicBezTo>
                    <a:pt x="905" y="1504"/>
                    <a:pt x="909" y="1504"/>
                    <a:pt x="917" y="1499"/>
                  </a:cubicBezTo>
                  <a:cubicBezTo>
                    <a:pt x="1020" y="1421"/>
                    <a:pt x="1110" y="1323"/>
                    <a:pt x="1188" y="1220"/>
                  </a:cubicBezTo>
                  <a:cubicBezTo>
                    <a:pt x="1266" y="1113"/>
                    <a:pt x="1336" y="998"/>
                    <a:pt x="1414" y="892"/>
                  </a:cubicBezTo>
                  <a:cubicBezTo>
                    <a:pt x="1430" y="863"/>
                    <a:pt x="1451" y="838"/>
                    <a:pt x="1471" y="810"/>
                  </a:cubicBezTo>
                  <a:cubicBezTo>
                    <a:pt x="1479" y="797"/>
                    <a:pt x="1492" y="785"/>
                    <a:pt x="1500" y="773"/>
                  </a:cubicBezTo>
                  <a:cubicBezTo>
                    <a:pt x="1512" y="760"/>
                    <a:pt x="1512" y="744"/>
                    <a:pt x="1504" y="732"/>
                  </a:cubicBezTo>
                  <a:cubicBezTo>
                    <a:pt x="1496" y="719"/>
                    <a:pt x="1484" y="711"/>
                    <a:pt x="1471" y="703"/>
                  </a:cubicBezTo>
                  <a:cubicBezTo>
                    <a:pt x="1455" y="695"/>
                    <a:pt x="1443" y="687"/>
                    <a:pt x="1430" y="674"/>
                  </a:cubicBezTo>
                  <a:cubicBezTo>
                    <a:pt x="1402" y="654"/>
                    <a:pt x="1377" y="629"/>
                    <a:pt x="1356" y="604"/>
                  </a:cubicBezTo>
                  <a:cubicBezTo>
                    <a:pt x="1307" y="555"/>
                    <a:pt x="1262" y="502"/>
                    <a:pt x="1209" y="453"/>
                  </a:cubicBezTo>
                  <a:cubicBezTo>
                    <a:pt x="1147" y="403"/>
                    <a:pt x="1085" y="354"/>
                    <a:pt x="1020" y="301"/>
                  </a:cubicBezTo>
                  <a:cubicBezTo>
                    <a:pt x="958" y="252"/>
                    <a:pt x="897" y="202"/>
                    <a:pt x="835" y="157"/>
                  </a:cubicBezTo>
                  <a:cubicBezTo>
                    <a:pt x="769" y="116"/>
                    <a:pt x="704" y="75"/>
                    <a:pt x="638" y="42"/>
                  </a:cubicBezTo>
                  <a:cubicBezTo>
                    <a:pt x="622" y="34"/>
                    <a:pt x="605" y="26"/>
                    <a:pt x="589" y="18"/>
                  </a:cubicBezTo>
                  <a:cubicBezTo>
                    <a:pt x="572" y="9"/>
                    <a:pt x="560" y="34"/>
                    <a:pt x="577" y="42"/>
                  </a:cubicBezTo>
                  <a:cubicBezTo>
                    <a:pt x="642" y="71"/>
                    <a:pt x="708" y="108"/>
                    <a:pt x="769" y="145"/>
                  </a:cubicBezTo>
                  <a:cubicBezTo>
                    <a:pt x="835" y="186"/>
                    <a:pt x="897" y="231"/>
                    <a:pt x="954" y="280"/>
                  </a:cubicBezTo>
                  <a:cubicBezTo>
                    <a:pt x="1016" y="329"/>
                    <a:pt x="1077" y="379"/>
                    <a:pt x="1139" y="428"/>
                  </a:cubicBezTo>
                  <a:cubicBezTo>
                    <a:pt x="1168" y="453"/>
                    <a:pt x="1200" y="477"/>
                    <a:pt x="1225" y="502"/>
                  </a:cubicBezTo>
                  <a:cubicBezTo>
                    <a:pt x="1250" y="526"/>
                    <a:pt x="1274" y="551"/>
                    <a:pt x="1295" y="576"/>
                  </a:cubicBezTo>
                  <a:cubicBezTo>
                    <a:pt x="1340" y="625"/>
                    <a:pt x="1385" y="670"/>
                    <a:pt x="1438" y="707"/>
                  </a:cubicBezTo>
                  <a:cubicBezTo>
                    <a:pt x="1451" y="719"/>
                    <a:pt x="1467" y="723"/>
                    <a:pt x="1479" y="736"/>
                  </a:cubicBezTo>
                  <a:cubicBezTo>
                    <a:pt x="1484" y="736"/>
                    <a:pt x="1488" y="744"/>
                    <a:pt x="1488" y="748"/>
                  </a:cubicBezTo>
                  <a:cubicBezTo>
                    <a:pt x="1488" y="756"/>
                    <a:pt x="1479" y="765"/>
                    <a:pt x="1475" y="773"/>
                  </a:cubicBezTo>
                  <a:cubicBezTo>
                    <a:pt x="1455" y="797"/>
                    <a:pt x="1434" y="822"/>
                    <a:pt x="1418" y="847"/>
                  </a:cubicBezTo>
                  <a:cubicBezTo>
                    <a:pt x="1340" y="953"/>
                    <a:pt x="1270" y="1060"/>
                    <a:pt x="1192" y="1167"/>
                  </a:cubicBezTo>
                  <a:cubicBezTo>
                    <a:pt x="1118" y="1269"/>
                    <a:pt x="1040" y="1372"/>
                    <a:pt x="938" y="1450"/>
                  </a:cubicBezTo>
                  <a:cubicBezTo>
                    <a:pt x="930" y="1458"/>
                    <a:pt x="913" y="1470"/>
                    <a:pt x="901" y="1479"/>
                  </a:cubicBezTo>
                  <a:cubicBezTo>
                    <a:pt x="909" y="1479"/>
                    <a:pt x="913" y="1479"/>
                    <a:pt x="917" y="1479"/>
                  </a:cubicBezTo>
                  <a:cubicBezTo>
                    <a:pt x="864" y="1429"/>
                    <a:pt x="815" y="1380"/>
                    <a:pt x="757" y="1335"/>
                  </a:cubicBezTo>
                  <a:cubicBezTo>
                    <a:pt x="704" y="1286"/>
                    <a:pt x="646" y="1245"/>
                    <a:pt x="585" y="1204"/>
                  </a:cubicBezTo>
                  <a:cubicBezTo>
                    <a:pt x="462" y="1117"/>
                    <a:pt x="343" y="1031"/>
                    <a:pt x="220" y="945"/>
                  </a:cubicBezTo>
                  <a:cubicBezTo>
                    <a:pt x="187" y="925"/>
                    <a:pt x="158" y="900"/>
                    <a:pt x="129" y="879"/>
                  </a:cubicBezTo>
                  <a:cubicBezTo>
                    <a:pt x="96" y="859"/>
                    <a:pt x="68" y="838"/>
                    <a:pt x="39" y="818"/>
                  </a:cubicBezTo>
                  <a:cubicBezTo>
                    <a:pt x="31" y="814"/>
                    <a:pt x="27" y="806"/>
                    <a:pt x="27" y="801"/>
                  </a:cubicBezTo>
                  <a:cubicBezTo>
                    <a:pt x="27" y="793"/>
                    <a:pt x="31" y="785"/>
                    <a:pt x="35" y="777"/>
                  </a:cubicBezTo>
                  <a:cubicBezTo>
                    <a:pt x="39" y="765"/>
                    <a:pt x="43" y="752"/>
                    <a:pt x="51" y="736"/>
                  </a:cubicBezTo>
                  <a:cubicBezTo>
                    <a:pt x="64" y="711"/>
                    <a:pt x="76" y="687"/>
                    <a:pt x="92" y="662"/>
                  </a:cubicBezTo>
                  <a:cubicBezTo>
                    <a:pt x="158" y="559"/>
                    <a:pt x="240" y="477"/>
                    <a:pt x="310" y="379"/>
                  </a:cubicBezTo>
                  <a:cubicBezTo>
                    <a:pt x="326" y="358"/>
                    <a:pt x="343" y="334"/>
                    <a:pt x="359" y="305"/>
                  </a:cubicBezTo>
                  <a:cubicBezTo>
                    <a:pt x="380" y="276"/>
                    <a:pt x="392" y="243"/>
                    <a:pt x="412" y="215"/>
                  </a:cubicBezTo>
                  <a:cubicBezTo>
                    <a:pt x="441" y="157"/>
                    <a:pt x="486" y="108"/>
                    <a:pt x="519" y="50"/>
                  </a:cubicBezTo>
                  <a:cubicBezTo>
                    <a:pt x="527" y="34"/>
                    <a:pt x="536" y="22"/>
                    <a:pt x="544" y="5"/>
                  </a:cubicBezTo>
                  <a:cubicBezTo>
                    <a:pt x="544" y="1"/>
                    <a:pt x="536" y="-3"/>
                    <a:pt x="536" y="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50"/>
            <p:cNvSpPr/>
            <p:nvPr/>
          </p:nvSpPr>
          <p:spPr>
            <a:xfrm>
              <a:off x="7440063" y="1485485"/>
              <a:ext cx="386280" cy="393480"/>
            </a:xfrm>
            <a:custGeom>
              <a:rect b="b" l="l" r="r" t="t"/>
              <a:pathLst>
                <a:path extrusionOk="0" h="1093" w="1073">
                  <a:moveTo>
                    <a:pt x="511" y="0"/>
                  </a:moveTo>
                  <a:lnTo>
                    <a:pt x="511" y="0"/>
                  </a:lnTo>
                  <a:cubicBezTo>
                    <a:pt x="474" y="49"/>
                    <a:pt x="446" y="98"/>
                    <a:pt x="413" y="148"/>
                  </a:cubicBezTo>
                  <a:cubicBezTo>
                    <a:pt x="380" y="197"/>
                    <a:pt x="347" y="246"/>
                    <a:pt x="310" y="295"/>
                  </a:cubicBezTo>
                  <a:cubicBezTo>
                    <a:pt x="245" y="390"/>
                    <a:pt x="174" y="484"/>
                    <a:pt x="101" y="579"/>
                  </a:cubicBezTo>
                  <a:cubicBezTo>
                    <a:pt x="64" y="624"/>
                    <a:pt x="19" y="673"/>
                    <a:pt x="2" y="730"/>
                  </a:cubicBezTo>
                  <a:cubicBezTo>
                    <a:pt x="-2" y="734"/>
                    <a:pt x="2" y="743"/>
                    <a:pt x="6" y="747"/>
                  </a:cubicBezTo>
                  <a:cubicBezTo>
                    <a:pt x="68" y="771"/>
                    <a:pt x="113" y="821"/>
                    <a:pt x="158" y="866"/>
                  </a:cubicBezTo>
                  <a:cubicBezTo>
                    <a:pt x="211" y="915"/>
                    <a:pt x="269" y="964"/>
                    <a:pt x="327" y="1009"/>
                  </a:cubicBezTo>
                  <a:cubicBezTo>
                    <a:pt x="359" y="1038"/>
                    <a:pt x="392" y="1063"/>
                    <a:pt x="425" y="1087"/>
                  </a:cubicBezTo>
                  <a:cubicBezTo>
                    <a:pt x="433" y="1092"/>
                    <a:pt x="442" y="1096"/>
                    <a:pt x="446" y="1087"/>
                  </a:cubicBezTo>
                  <a:cubicBezTo>
                    <a:pt x="618" y="915"/>
                    <a:pt x="762" y="718"/>
                    <a:pt x="926" y="542"/>
                  </a:cubicBezTo>
                  <a:cubicBezTo>
                    <a:pt x="971" y="492"/>
                    <a:pt x="1020" y="443"/>
                    <a:pt x="1069" y="398"/>
                  </a:cubicBezTo>
                  <a:cubicBezTo>
                    <a:pt x="1074" y="390"/>
                    <a:pt x="1074" y="386"/>
                    <a:pt x="1069" y="382"/>
                  </a:cubicBezTo>
                  <a:cubicBezTo>
                    <a:pt x="1053" y="340"/>
                    <a:pt x="1028" y="308"/>
                    <a:pt x="996" y="279"/>
                  </a:cubicBezTo>
                  <a:cubicBezTo>
                    <a:pt x="962" y="246"/>
                    <a:pt x="926" y="221"/>
                    <a:pt x="889" y="201"/>
                  </a:cubicBezTo>
                  <a:cubicBezTo>
                    <a:pt x="807" y="152"/>
                    <a:pt x="721" y="107"/>
                    <a:pt x="634" y="70"/>
                  </a:cubicBezTo>
                  <a:cubicBezTo>
                    <a:pt x="610" y="57"/>
                    <a:pt x="585" y="45"/>
                    <a:pt x="561" y="37"/>
                  </a:cubicBezTo>
                  <a:cubicBezTo>
                    <a:pt x="536" y="24"/>
                    <a:pt x="511" y="12"/>
                    <a:pt x="486" y="4"/>
                  </a:cubicBezTo>
                  <a:cubicBezTo>
                    <a:pt x="486" y="12"/>
                    <a:pt x="483" y="20"/>
                    <a:pt x="483" y="29"/>
                  </a:cubicBezTo>
                  <a:cubicBezTo>
                    <a:pt x="491" y="33"/>
                    <a:pt x="499" y="33"/>
                    <a:pt x="507" y="37"/>
                  </a:cubicBezTo>
                  <a:cubicBezTo>
                    <a:pt x="519" y="37"/>
                    <a:pt x="524" y="20"/>
                    <a:pt x="511" y="12"/>
                  </a:cubicBezTo>
                  <a:cubicBezTo>
                    <a:pt x="503" y="12"/>
                    <a:pt x="495" y="8"/>
                    <a:pt x="486" y="4"/>
                  </a:cubicBezTo>
                  <a:cubicBezTo>
                    <a:pt x="474" y="0"/>
                    <a:pt x="466" y="20"/>
                    <a:pt x="478" y="29"/>
                  </a:cubicBezTo>
                  <a:cubicBezTo>
                    <a:pt x="499" y="37"/>
                    <a:pt x="519" y="45"/>
                    <a:pt x="544" y="57"/>
                  </a:cubicBezTo>
                  <a:cubicBezTo>
                    <a:pt x="565" y="65"/>
                    <a:pt x="585" y="74"/>
                    <a:pt x="605" y="86"/>
                  </a:cubicBezTo>
                  <a:cubicBezTo>
                    <a:pt x="646" y="102"/>
                    <a:pt x="692" y="123"/>
                    <a:pt x="733" y="143"/>
                  </a:cubicBezTo>
                  <a:cubicBezTo>
                    <a:pt x="774" y="164"/>
                    <a:pt x="811" y="189"/>
                    <a:pt x="852" y="209"/>
                  </a:cubicBezTo>
                  <a:cubicBezTo>
                    <a:pt x="893" y="234"/>
                    <a:pt x="930" y="254"/>
                    <a:pt x="962" y="283"/>
                  </a:cubicBezTo>
                  <a:cubicBezTo>
                    <a:pt x="1000" y="316"/>
                    <a:pt x="1028" y="353"/>
                    <a:pt x="1049" y="394"/>
                  </a:cubicBezTo>
                  <a:cubicBezTo>
                    <a:pt x="1049" y="390"/>
                    <a:pt x="1049" y="382"/>
                    <a:pt x="1049" y="377"/>
                  </a:cubicBezTo>
                  <a:cubicBezTo>
                    <a:pt x="872" y="542"/>
                    <a:pt x="724" y="739"/>
                    <a:pt x="565" y="919"/>
                  </a:cubicBezTo>
                  <a:cubicBezTo>
                    <a:pt x="519" y="973"/>
                    <a:pt x="474" y="1022"/>
                    <a:pt x="425" y="1071"/>
                  </a:cubicBezTo>
                  <a:cubicBezTo>
                    <a:pt x="433" y="1071"/>
                    <a:pt x="437" y="1071"/>
                    <a:pt x="446" y="1071"/>
                  </a:cubicBezTo>
                  <a:cubicBezTo>
                    <a:pt x="384" y="1022"/>
                    <a:pt x="327" y="977"/>
                    <a:pt x="269" y="927"/>
                  </a:cubicBezTo>
                  <a:cubicBezTo>
                    <a:pt x="240" y="903"/>
                    <a:pt x="211" y="878"/>
                    <a:pt x="183" y="853"/>
                  </a:cubicBezTo>
                  <a:cubicBezTo>
                    <a:pt x="162" y="829"/>
                    <a:pt x="138" y="804"/>
                    <a:pt x="113" y="784"/>
                  </a:cubicBezTo>
                  <a:cubicBezTo>
                    <a:pt x="84" y="759"/>
                    <a:pt x="55" y="739"/>
                    <a:pt x="19" y="722"/>
                  </a:cubicBezTo>
                  <a:cubicBezTo>
                    <a:pt x="23" y="726"/>
                    <a:pt x="23" y="734"/>
                    <a:pt x="27" y="739"/>
                  </a:cubicBezTo>
                  <a:cubicBezTo>
                    <a:pt x="43" y="685"/>
                    <a:pt x="80" y="644"/>
                    <a:pt x="113" y="603"/>
                  </a:cubicBezTo>
                  <a:cubicBezTo>
                    <a:pt x="150" y="558"/>
                    <a:pt x="187" y="509"/>
                    <a:pt x="220" y="464"/>
                  </a:cubicBezTo>
                  <a:cubicBezTo>
                    <a:pt x="289" y="369"/>
                    <a:pt x="355" y="275"/>
                    <a:pt x="417" y="176"/>
                  </a:cubicBezTo>
                  <a:cubicBezTo>
                    <a:pt x="454" y="123"/>
                    <a:pt x="491" y="65"/>
                    <a:pt x="515" y="4"/>
                  </a:cubicBezTo>
                  <a:cubicBezTo>
                    <a:pt x="519" y="4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3" name="Google Shape;2683;p50"/>
          <p:cNvGrpSpPr/>
          <p:nvPr/>
        </p:nvGrpSpPr>
        <p:grpSpPr>
          <a:xfrm rot="10800000">
            <a:off x="7964439" y="-546326"/>
            <a:ext cx="1691453" cy="1491765"/>
            <a:chOff x="5465385" y="1419676"/>
            <a:chExt cx="3162186" cy="2558774"/>
          </a:xfrm>
        </p:grpSpPr>
        <p:sp>
          <p:nvSpPr>
            <p:cNvPr id="2684" name="Google Shape;2684;p50"/>
            <p:cNvSpPr/>
            <p:nvPr/>
          </p:nvSpPr>
          <p:spPr>
            <a:xfrm>
              <a:off x="5897888" y="3559050"/>
              <a:ext cx="2112000" cy="4194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grpSp>
          <p:nvGrpSpPr>
            <p:cNvPr id="2685" name="Google Shape;2685;p50"/>
            <p:cNvGrpSpPr/>
            <p:nvPr/>
          </p:nvGrpSpPr>
          <p:grpSpPr>
            <a:xfrm flipH="1">
              <a:off x="6324553" y="2227674"/>
              <a:ext cx="483151" cy="660969"/>
              <a:chOff x="7597383" y="945485"/>
              <a:chExt cx="446040" cy="610200"/>
            </a:xfrm>
          </p:grpSpPr>
          <p:sp>
            <p:nvSpPr>
              <p:cNvPr id="2686" name="Google Shape;2686;p50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50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50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50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50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50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50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50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50"/>
              <p:cNvSpPr/>
              <p:nvPr/>
            </p:nvSpPr>
            <p:spPr>
              <a:xfrm>
                <a:off x="7765863" y="1157525"/>
                <a:ext cx="16920" cy="26640"/>
              </a:xfrm>
              <a:custGeom>
                <a:rect b="b" l="l" r="r" t="t"/>
                <a:pathLst>
                  <a:path extrusionOk="0" h="74" w="47">
                    <a:moveTo>
                      <a:pt x="37" y="0"/>
                    </a:moveTo>
                    <a:lnTo>
                      <a:pt x="37" y="0"/>
                    </a:lnTo>
                    <a:cubicBezTo>
                      <a:pt x="25" y="21"/>
                      <a:pt x="13" y="46"/>
                      <a:pt x="0" y="70"/>
                    </a:cubicBezTo>
                    <a:cubicBezTo>
                      <a:pt x="4" y="74"/>
                      <a:pt x="8" y="74"/>
                      <a:pt x="13" y="74"/>
                    </a:cubicBezTo>
                    <a:cubicBezTo>
                      <a:pt x="33" y="74"/>
                      <a:pt x="54" y="54"/>
                      <a:pt x="45" y="34"/>
                    </a:cubicBezTo>
                    <a:cubicBezTo>
                      <a:pt x="45" y="21"/>
                      <a:pt x="41" y="9"/>
                      <a:pt x="3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50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50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50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50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50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50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50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50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50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50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50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6" name="Google Shape;2706;p50"/>
            <p:cNvGrpSpPr/>
            <p:nvPr/>
          </p:nvGrpSpPr>
          <p:grpSpPr>
            <a:xfrm flipH="1" rot="1280091">
              <a:off x="5535384" y="2895662"/>
              <a:ext cx="1070842" cy="586506"/>
              <a:chOff x="7433298" y="2123405"/>
              <a:chExt cx="988560" cy="541440"/>
            </a:xfrm>
          </p:grpSpPr>
          <p:sp>
            <p:nvSpPr>
              <p:cNvPr id="2707" name="Google Shape;2707;p50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50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50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50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50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50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50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50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50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50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50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50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50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50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50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50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50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50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50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50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50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50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50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50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50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50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50"/>
            <p:cNvGrpSpPr/>
            <p:nvPr/>
          </p:nvGrpSpPr>
          <p:grpSpPr>
            <a:xfrm>
              <a:off x="7556763" y="2803849"/>
              <a:ext cx="1070808" cy="586488"/>
              <a:chOff x="7433298" y="2123405"/>
              <a:chExt cx="988560" cy="541440"/>
            </a:xfrm>
          </p:grpSpPr>
          <p:sp>
            <p:nvSpPr>
              <p:cNvPr id="2734" name="Google Shape;2734;p50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50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50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50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50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50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50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50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50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50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50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50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50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50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50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50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50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50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50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50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50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50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50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50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50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9" name="Google Shape;2759;p50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60" name="Google Shape;2760;p50"/>
            <p:cNvGrpSpPr/>
            <p:nvPr/>
          </p:nvGrpSpPr>
          <p:grpSpPr>
            <a:xfrm>
              <a:off x="6988825" y="2107547"/>
              <a:ext cx="483151" cy="660969"/>
              <a:chOff x="7597383" y="945485"/>
              <a:chExt cx="446040" cy="610200"/>
            </a:xfrm>
          </p:grpSpPr>
          <p:sp>
            <p:nvSpPr>
              <p:cNvPr id="2761" name="Google Shape;2761;p50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50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50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50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5" name="Google Shape;2765;p50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50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50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8" name="Google Shape;2768;p50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9" name="Google Shape;2769;p50"/>
              <p:cNvSpPr/>
              <p:nvPr/>
            </p:nvSpPr>
            <p:spPr>
              <a:xfrm>
                <a:off x="7765863" y="1157525"/>
                <a:ext cx="16920" cy="26640"/>
              </a:xfrm>
              <a:custGeom>
                <a:rect b="b" l="l" r="r" t="t"/>
                <a:pathLst>
                  <a:path extrusionOk="0" h="74" w="47">
                    <a:moveTo>
                      <a:pt x="37" y="0"/>
                    </a:moveTo>
                    <a:lnTo>
                      <a:pt x="37" y="0"/>
                    </a:lnTo>
                    <a:cubicBezTo>
                      <a:pt x="25" y="21"/>
                      <a:pt x="13" y="46"/>
                      <a:pt x="0" y="70"/>
                    </a:cubicBezTo>
                    <a:cubicBezTo>
                      <a:pt x="4" y="74"/>
                      <a:pt x="8" y="74"/>
                      <a:pt x="13" y="74"/>
                    </a:cubicBezTo>
                    <a:cubicBezTo>
                      <a:pt x="33" y="74"/>
                      <a:pt x="54" y="54"/>
                      <a:pt x="45" y="34"/>
                    </a:cubicBezTo>
                    <a:cubicBezTo>
                      <a:pt x="45" y="21"/>
                      <a:pt x="41" y="9"/>
                      <a:pt x="3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0" name="Google Shape;2770;p50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1" name="Google Shape;2771;p50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50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3" name="Google Shape;2773;p50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4" name="Google Shape;2774;p50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5" name="Google Shape;2775;p50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6" name="Google Shape;2776;p50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50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50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9" name="Google Shape;2779;p50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0" name="Google Shape;2780;p50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1" name="Google Shape;2781;p50"/>
            <p:cNvGrpSpPr/>
            <p:nvPr/>
          </p:nvGrpSpPr>
          <p:grpSpPr>
            <a:xfrm>
              <a:off x="5967642" y="2048311"/>
              <a:ext cx="175618" cy="219885"/>
              <a:chOff x="6475205" y="1095765"/>
              <a:chExt cx="241200" cy="302040"/>
            </a:xfrm>
          </p:grpSpPr>
          <p:sp>
            <p:nvSpPr>
              <p:cNvPr id="2782" name="Google Shape;2782;p5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3" name="Google Shape;2783;p5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5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5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5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787" name="Google Shape;2787;p5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788" name="Google Shape;2788;p50"/>
            <p:cNvGrpSpPr/>
            <p:nvPr/>
          </p:nvGrpSpPr>
          <p:grpSpPr>
            <a:xfrm>
              <a:off x="7897174" y="2107508"/>
              <a:ext cx="175618" cy="219885"/>
              <a:chOff x="6475205" y="1095765"/>
              <a:chExt cx="241200" cy="302040"/>
            </a:xfrm>
          </p:grpSpPr>
          <p:sp>
            <p:nvSpPr>
              <p:cNvPr id="2789" name="Google Shape;2789;p5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p5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5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5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5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794" name="Google Shape;2794;p5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2795" name="Google Shape;2795;p50"/>
            <p:cNvGrpSpPr/>
            <p:nvPr/>
          </p:nvGrpSpPr>
          <p:grpSpPr>
            <a:xfrm>
              <a:off x="6865426" y="1419676"/>
              <a:ext cx="175618" cy="219885"/>
              <a:chOff x="6475205" y="1095765"/>
              <a:chExt cx="241200" cy="302040"/>
            </a:xfrm>
          </p:grpSpPr>
          <p:sp>
            <p:nvSpPr>
              <p:cNvPr id="2796" name="Google Shape;2796;p5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5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8" name="Google Shape;2798;p5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9" name="Google Shape;2799;p5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5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2801" name="Google Shape;2801;p5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sp>
          <p:nvSpPr>
            <p:cNvPr id="2802" name="Google Shape;2802;p50"/>
            <p:cNvSpPr/>
            <p:nvPr/>
          </p:nvSpPr>
          <p:spPr>
            <a:xfrm>
              <a:off x="6161008" y="3513182"/>
              <a:ext cx="1579612" cy="257680"/>
            </a:xfrm>
            <a:custGeom>
              <a:rect b="b" l="l" r="r" t="t"/>
              <a:pathLst>
                <a:path extrusionOk="0" h="876" w="5370">
                  <a:moveTo>
                    <a:pt x="76" y="8"/>
                  </a:moveTo>
                  <a:lnTo>
                    <a:pt x="76" y="8"/>
                  </a:lnTo>
                  <a:cubicBezTo>
                    <a:pt x="-14" y="173"/>
                    <a:pt x="-6" y="444"/>
                    <a:pt x="10" y="568"/>
                  </a:cubicBezTo>
                  <a:cubicBezTo>
                    <a:pt x="27" y="691"/>
                    <a:pt x="76" y="864"/>
                    <a:pt x="76" y="864"/>
                  </a:cubicBezTo>
                  <a:cubicBezTo>
                    <a:pt x="3059" y="855"/>
                    <a:pt x="3059" y="855"/>
                    <a:pt x="3059" y="855"/>
                  </a:cubicBezTo>
                  <a:cubicBezTo>
                    <a:pt x="3059" y="855"/>
                    <a:pt x="5320" y="888"/>
                    <a:pt x="5320" y="871"/>
                  </a:cubicBezTo>
                  <a:cubicBezTo>
                    <a:pt x="5320" y="847"/>
                    <a:pt x="5394" y="510"/>
                    <a:pt x="5361" y="337"/>
                  </a:cubicBezTo>
                  <a:cubicBezTo>
                    <a:pt x="5337" y="173"/>
                    <a:pt x="5303" y="0"/>
                    <a:pt x="5303" y="0"/>
                  </a:cubicBezTo>
                  <a:cubicBezTo>
                    <a:pt x="1917" y="0"/>
                    <a:pt x="1917" y="0"/>
                    <a:pt x="1917" y="0"/>
                  </a:cubicBezTo>
                  <a:cubicBezTo>
                    <a:pt x="76" y="8"/>
                    <a:pt x="76" y="8"/>
                    <a:pt x="76" y="8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50"/>
            <p:cNvSpPr/>
            <p:nvPr/>
          </p:nvSpPr>
          <p:spPr>
            <a:xfrm>
              <a:off x="6106001" y="3199024"/>
              <a:ext cx="1654328" cy="325630"/>
            </a:xfrm>
            <a:custGeom>
              <a:rect b="b" l="l" r="r" t="t"/>
              <a:pathLst>
                <a:path extrusionOk="0" h="1107" w="5624">
                  <a:moveTo>
                    <a:pt x="49" y="0"/>
                  </a:moveTo>
                  <a:lnTo>
                    <a:pt x="49" y="0"/>
                  </a:lnTo>
                  <a:cubicBezTo>
                    <a:pt x="41" y="48"/>
                    <a:pt x="57" y="98"/>
                    <a:pt x="57" y="98"/>
                  </a:cubicBezTo>
                  <a:cubicBezTo>
                    <a:pt x="5375" y="98"/>
                    <a:pt x="5375" y="98"/>
                    <a:pt x="5375" y="98"/>
                  </a:cubicBezTo>
                  <a:cubicBezTo>
                    <a:pt x="5375" y="98"/>
                    <a:pt x="5531" y="369"/>
                    <a:pt x="5490" y="633"/>
                  </a:cubicBezTo>
                  <a:cubicBezTo>
                    <a:pt x="5457" y="887"/>
                    <a:pt x="5359" y="977"/>
                    <a:pt x="5359" y="977"/>
                  </a:cubicBezTo>
                  <a:cubicBezTo>
                    <a:pt x="24" y="986"/>
                    <a:pt x="24" y="986"/>
                    <a:pt x="24" y="986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5457" y="1134"/>
                    <a:pt x="5466" y="1085"/>
                  </a:cubicBezTo>
                  <a:cubicBezTo>
                    <a:pt x="5474" y="1035"/>
                    <a:pt x="5606" y="871"/>
                    <a:pt x="5622" y="534"/>
                  </a:cubicBezTo>
                  <a:cubicBezTo>
                    <a:pt x="5639" y="205"/>
                    <a:pt x="5524" y="0"/>
                    <a:pt x="5524" y="0"/>
                  </a:cubicBezTo>
                  <a:cubicBezTo>
                    <a:pt x="49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50"/>
            <p:cNvSpPr/>
            <p:nvPr/>
          </p:nvSpPr>
          <p:spPr>
            <a:xfrm>
              <a:off x="6178363" y="2898984"/>
              <a:ext cx="1710805" cy="300038"/>
            </a:xfrm>
            <a:custGeom>
              <a:rect b="b" l="l" r="r" t="t"/>
              <a:pathLst>
                <a:path extrusionOk="0" h="1020" w="5816">
                  <a:moveTo>
                    <a:pt x="9" y="57"/>
                  </a:moveTo>
                  <a:lnTo>
                    <a:pt x="9" y="57"/>
                  </a:lnTo>
                  <a:cubicBezTo>
                    <a:pt x="9" y="65"/>
                    <a:pt x="17" y="156"/>
                    <a:pt x="17" y="156"/>
                  </a:cubicBezTo>
                  <a:cubicBezTo>
                    <a:pt x="403" y="181"/>
                    <a:pt x="403" y="181"/>
                    <a:pt x="403" y="181"/>
                  </a:cubicBezTo>
                  <a:cubicBezTo>
                    <a:pt x="403" y="181"/>
                    <a:pt x="1291" y="156"/>
                    <a:pt x="1324" y="148"/>
                  </a:cubicBezTo>
                  <a:cubicBezTo>
                    <a:pt x="1357" y="148"/>
                    <a:pt x="2515" y="123"/>
                    <a:pt x="2581" y="123"/>
                  </a:cubicBezTo>
                  <a:cubicBezTo>
                    <a:pt x="2646" y="123"/>
                    <a:pt x="2844" y="148"/>
                    <a:pt x="2844" y="148"/>
                  </a:cubicBezTo>
                  <a:cubicBezTo>
                    <a:pt x="2844" y="148"/>
                    <a:pt x="2926" y="164"/>
                    <a:pt x="2918" y="460"/>
                  </a:cubicBezTo>
                  <a:cubicBezTo>
                    <a:pt x="2901" y="765"/>
                    <a:pt x="2811" y="863"/>
                    <a:pt x="2811" y="863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7" y="1020"/>
                    <a:pt x="17" y="1020"/>
                    <a:pt x="17" y="1020"/>
                  </a:cubicBezTo>
                  <a:cubicBezTo>
                    <a:pt x="2926" y="1020"/>
                    <a:pt x="2926" y="1020"/>
                    <a:pt x="2926" y="1020"/>
                  </a:cubicBezTo>
                  <a:cubicBezTo>
                    <a:pt x="2926" y="1020"/>
                    <a:pt x="5705" y="1020"/>
                    <a:pt x="5705" y="1003"/>
                  </a:cubicBezTo>
                  <a:cubicBezTo>
                    <a:pt x="5713" y="979"/>
                    <a:pt x="5803" y="756"/>
                    <a:pt x="5812" y="534"/>
                  </a:cubicBezTo>
                  <a:cubicBezTo>
                    <a:pt x="5820" y="320"/>
                    <a:pt x="5812" y="181"/>
                    <a:pt x="5812" y="181"/>
                  </a:cubicBezTo>
                  <a:cubicBezTo>
                    <a:pt x="5680" y="57"/>
                    <a:pt x="5680" y="57"/>
                    <a:pt x="5680" y="57"/>
                  </a:cubicBezTo>
                  <a:cubicBezTo>
                    <a:pt x="4168" y="33"/>
                    <a:pt x="4168" y="33"/>
                    <a:pt x="4168" y="33"/>
                  </a:cubicBezTo>
                  <a:cubicBezTo>
                    <a:pt x="2967" y="0"/>
                    <a:pt x="2967" y="0"/>
                    <a:pt x="2967" y="0"/>
                  </a:cubicBezTo>
                  <a:cubicBezTo>
                    <a:pt x="1496" y="24"/>
                    <a:pt x="1496" y="24"/>
                    <a:pt x="1496" y="24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50"/>
            <p:cNvSpPr/>
            <p:nvPr/>
          </p:nvSpPr>
          <p:spPr>
            <a:xfrm>
              <a:off x="6212191" y="2937813"/>
              <a:ext cx="819516" cy="219440"/>
            </a:xfrm>
            <a:custGeom>
              <a:rect b="b" l="l" r="r" t="t"/>
              <a:pathLst>
                <a:path extrusionOk="0" h="746" w="2786">
                  <a:moveTo>
                    <a:pt x="91" y="41"/>
                  </a:moveTo>
                  <a:lnTo>
                    <a:pt x="91" y="41"/>
                  </a:lnTo>
                  <a:cubicBezTo>
                    <a:pt x="164" y="229"/>
                    <a:pt x="157" y="353"/>
                    <a:pt x="132" y="460"/>
                  </a:cubicBezTo>
                  <a:cubicBezTo>
                    <a:pt x="99" y="558"/>
                    <a:pt x="0" y="731"/>
                    <a:pt x="0" y="731"/>
                  </a:cubicBezTo>
                  <a:cubicBezTo>
                    <a:pt x="1966" y="715"/>
                    <a:pt x="1966" y="715"/>
                    <a:pt x="1966" y="715"/>
                  </a:cubicBezTo>
                  <a:cubicBezTo>
                    <a:pt x="1966" y="715"/>
                    <a:pt x="2713" y="764"/>
                    <a:pt x="2713" y="739"/>
                  </a:cubicBezTo>
                  <a:cubicBezTo>
                    <a:pt x="2713" y="723"/>
                    <a:pt x="2778" y="493"/>
                    <a:pt x="2786" y="386"/>
                  </a:cubicBezTo>
                  <a:cubicBezTo>
                    <a:pt x="2786" y="270"/>
                    <a:pt x="2729" y="16"/>
                    <a:pt x="2729" y="16"/>
                  </a:cubicBezTo>
                  <a:cubicBezTo>
                    <a:pt x="1472" y="0"/>
                    <a:pt x="1472" y="0"/>
                    <a:pt x="1472" y="0"/>
                  </a:cubicBezTo>
                  <a:cubicBezTo>
                    <a:pt x="1472" y="0"/>
                    <a:pt x="724" y="49"/>
                    <a:pt x="700" y="49"/>
                  </a:cubicBezTo>
                  <a:cubicBezTo>
                    <a:pt x="674" y="49"/>
                    <a:pt x="91" y="41"/>
                    <a:pt x="91" y="41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50"/>
            <p:cNvSpPr/>
            <p:nvPr/>
          </p:nvSpPr>
          <p:spPr>
            <a:xfrm>
              <a:off x="6181010" y="3227851"/>
              <a:ext cx="1543431" cy="258562"/>
            </a:xfrm>
            <a:custGeom>
              <a:rect b="b" l="l" r="r" t="t"/>
              <a:pathLst>
                <a:path extrusionOk="0" h="879" w="5247">
                  <a:moveTo>
                    <a:pt x="5235" y="518"/>
                  </a:moveTo>
                  <a:lnTo>
                    <a:pt x="5235" y="518"/>
                  </a:lnTo>
                  <a:lnTo>
                    <a:pt x="5235" y="518"/>
                  </a:lnTo>
                  <a:cubicBezTo>
                    <a:pt x="5228" y="576"/>
                    <a:pt x="5219" y="633"/>
                    <a:pt x="5211" y="682"/>
                  </a:cubicBezTo>
                  <a:cubicBezTo>
                    <a:pt x="5194" y="781"/>
                    <a:pt x="5161" y="830"/>
                    <a:pt x="5137" y="855"/>
                  </a:cubicBezTo>
                  <a:cubicBezTo>
                    <a:pt x="5120" y="872"/>
                    <a:pt x="5104" y="879"/>
                    <a:pt x="5104" y="879"/>
                  </a:cubicBezTo>
                  <a:cubicBezTo>
                    <a:pt x="16" y="879"/>
                    <a:pt x="16" y="879"/>
                    <a:pt x="16" y="879"/>
                  </a:cubicBezTo>
                  <a:cubicBezTo>
                    <a:pt x="147" y="715"/>
                    <a:pt x="156" y="444"/>
                    <a:pt x="90" y="222"/>
                  </a:cubicBezTo>
                  <a:lnTo>
                    <a:pt x="90" y="222"/>
                  </a:lnTo>
                  <a:cubicBezTo>
                    <a:pt x="73" y="164"/>
                    <a:pt x="49" y="115"/>
                    <a:pt x="24" y="66"/>
                  </a:cubicBezTo>
                  <a:cubicBezTo>
                    <a:pt x="16" y="49"/>
                    <a:pt x="8" y="41"/>
                    <a:pt x="0" y="25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46" y="0"/>
                  </a:lnTo>
                  <a:cubicBezTo>
                    <a:pt x="255" y="0"/>
                    <a:pt x="3246" y="0"/>
                    <a:pt x="3246" y="0"/>
                  </a:cubicBezTo>
                  <a:cubicBezTo>
                    <a:pt x="5129" y="0"/>
                    <a:pt x="5129" y="0"/>
                    <a:pt x="5129" y="0"/>
                  </a:cubicBezTo>
                  <a:cubicBezTo>
                    <a:pt x="5129" y="0"/>
                    <a:pt x="5178" y="99"/>
                    <a:pt x="5219" y="214"/>
                  </a:cubicBezTo>
                  <a:cubicBezTo>
                    <a:pt x="5252" y="296"/>
                    <a:pt x="5252" y="403"/>
                    <a:pt x="5235" y="518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50"/>
            <p:cNvSpPr/>
            <p:nvPr/>
          </p:nvSpPr>
          <p:spPr>
            <a:xfrm>
              <a:off x="6341031" y="3571131"/>
              <a:ext cx="123545" cy="138253"/>
            </a:xfrm>
            <a:custGeom>
              <a:rect b="b" l="l" r="r" t="t"/>
              <a:pathLst>
                <a:path extrusionOk="0" h="470" w="420">
                  <a:moveTo>
                    <a:pt x="245" y="0"/>
                  </a:moveTo>
                  <a:lnTo>
                    <a:pt x="245" y="0"/>
                  </a:lnTo>
                  <a:cubicBezTo>
                    <a:pt x="121" y="0"/>
                    <a:pt x="-34" y="140"/>
                    <a:pt x="7" y="280"/>
                  </a:cubicBezTo>
                  <a:cubicBezTo>
                    <a:pt x="56" y="428"/>
                    <a:pt x="105" y="477"/>
                    <a:pt x="204" y="469"/>
                  </a:cubicBezTo>
                  <a:cubicBezTo>
                    <a:pt x="294" y="453"/>
                    <a:pt x="401" y="412"/>
                    <a:pt x="409" y="321"/>
                  </a:cubicBezTo>
                  <a:cubicBezTo>
                    <a:pt x="426" y="239"/>
                    <a:pt x="426" y="165"/>
                    <a:pt x="393" y="107"/>
                  </a:cubicBezTo>
                  <a:cubicBezTo>
                    <a:pt x="368" y="49"/>
                    <a:pt x="303" y="0"/>
                    <a:pt x="245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50"/>
            <p:cNvSpPr/>
            <p:nvPr/>
          </p:nvSpPr>
          <p:spPr>
            <a:xfrm>
              <a:off x="6630775" y="2990761"/>
              <a:ext cx="84717" cy="96777"/>
            </a:xfrm>
            <a:custGeom>
              <a:rect b="b" l="l" r="r" t="t"/>
              <a:pathLst>
                <a:path extrusionOk="0" h="329" w="288">
                  <a:moveTo>
                    <a:pt x="0" y="8"/>
                  </a:moveTo>
                  <a:lnTo>
                    <a:pt x="0" y="329"/>
                  </a:lnTo>
                  <a:lnTo>
                    <a:pt x="131" y="247"/>
                  </a:lnTo>
                  <a:lnTo>
                    <a:pt x="247" y="329"/>
                  </a:lnTo>
                  <a:lnTo>
                    <a:pt x="28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50"/>
            <p:cNvSpPr/>
            <p:nvPr/>
          </p:nvSpPr>
          <p:spPr>
            <a:xfrm>
              <a:off x="7723564" y="3515535"/>
              <a:ext cx="10884" cy="31475"/>
            </a:xfrm>
            <a:custGeom>
              <a:rect b="b" l="l" r="r" t="t"/>
              <a:pathLst>
                <a:path extrusionOk="0" h="107" w="37">
                  <a:moveTo>
                    <a:pt x="0" y="0"/>
                  </a:moveTo>
                  <a:lnTo>
                    <a:pt x="0" y="0"/>
                  </a:lnTo>
                  <a:cubicBezTo>
                    <a:pt x="0" y="17"/>
                    <a:pt x="8" y="58"/>
                    <a:pt x="16" y="107"/>
                  </a:cubicBezTo>
                  <a:cubicBezTo>
                    <a:pt x="41" y="82"/>
                    <a:pt x="49" y="25"/>
                    <a:pt x="8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9CB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50"/>
            <p:cNvSpPr/>
            <p:nvPr/>
          </p:nvSpPr>
          <p:spPr>
            <a:xfrm>
              <a:off x="7517949" y="3513182"/>
              <a:ext cx="198260" cy="9707"/>
            </a:xfrm>
            <a:custGeom>
              <a:rect b="b" l="l" r="r" t="t"/>
              <a:pathLst>
                <a:path extrusionOk="0" h="33" w="674">
                  <a:moveTo>
                    <a:pt x="41" y="33"/>
                  </a:moveTo>
                  <a:lnTo>
                    <a:pt x="41" y="33"/>
                  </a:lnTo>
                  <a:cubicBezTo>
                    <a:pt x="24" y="33"/>
                    <a:pt x="8" y="33"/>
                    <a:pt x="0" y="33"/>
                  </a:cubicBezTo>
                  <a:cubicBezTo>
                    <a:pt x="57" y="33"/>
                    <a:pt x="115" y="33"/>
                    <a:pt x="164" y="33"/>
                  </a:cubicBezTo>
                  <a:lnTo>
                    <a:pt x="164" y="33"/>
                  </a:lnTo>
                  <a:cubicBezTo>
                    <a:pt x="132" y="33"/>
                    <a:pt x="98" y="33"/>
                    <a:pt x="74" y="33"/>
                  </a:cubicBezTo>
                  <a:cubicBezTo>
                    <a:pt x="57" y="33"/>
                    <a:pt x="50" y="33"/>
                    <a:pt x="41" y="33"/>
                  </a:cubicBezTo>
                  <a:moveTo>
                    <a:pt x="649" y="0"/>
                  </a:moveTo>
                  <a:lnTo>
                    <a:pt x="649" y="0"/>
                  </a:lnTo>
                  <a:cubicBezTo>
                    <a:pt x="608" y="0"/>
                    <a:pt x="559" y="17"/>
                    <a:pt x="526" y="17"/>
                  </a:cubicBezTo>
                  <a:cubicBezTo>
                    <a:pt x="469" y="25"/>
                    <a:pt x="411" y="33"/>
                    <a:pt x="353" y="33"/>
                  </a:cubicBezTo>
                  <a:cubicBezTo>
                    <a:pt x="551" y="33"/>
                    <a:pt x="666" y="25"/>
                    <a:pt x="666" y="17"/>
                  </a:cubicBezTo>
                  <a:cubicBezTo>
                    <a:pt x="666" y="17"/>
                    <a:pt x="666" y="8"/>
                    <a:pt x="674" y="8"/>
                  </a:cubicBezTo>
                  <a:cubicBezTo>
                    <a:pt x="666" y="0"/>
                    <a:pt x="657" y="0"/>
                    <a:pt x="649" y="0"/>
                  </a:cubicBezTo>
                  <a:close/>
                </a:path>
              </a:pathLst>
            </a:custGeom>
            <a:solidFill>
              <a:srgbClr val="A4BE9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50"/>
            <p:cNvSpPr/>
            <p:nvPr/>
          </p:nvSpPr>
          <p:spPr>
            <a:xfrm>
              <a:off x="6181599" y="3506122"/>
              <a:ext cx="1545490" cy="12649"/>
            </a:xfrm>
            <a:custGeom>
              <a:rect b="b" l="l" r="r" t="t"/>
              <a:pathLst>
                <a:path extrusionOk="0" h="43" w="5254">
                  <a:moveTo>
                    <a:pt x="6" y="32"/>
                  </a:moveTo>
                  <a:lnTo>
                    <a:pt x="6" y="32"/>
                  </a:lnTo>
                  <a:cubicBezTo>
                    <a:pt x="179" y="49"/>
                    <a:pt x="351" y="41"/>
                    <a:pt x="523" y="41"/>
                  </a:cubicBezTo>
                  <a:cubicBezTo>
                    <a:pt x="696" y="41"/>
                    <a:pt x="860" y="41"/>
                    <a:pt x="1033" y="41"/>
                  </a:cubicBezTo>
                  <a:cubicBezTo>
                    <a:pt x="1370" y="41"/>
                    <a:pt x="1716" y="41"/>
                    <a:pt x="2053" y="41"/>
                  </a:cubicBezTo>
                  <a:cubicBezTo>
                    <a:pt x="2734" y="41"/>
                    <a:pt x="3409" y="41"/>
                    <a:pt x="4091" y="41"/>
                  </a:cubicBezTo>
                  <a:cubicBezTo>
                    <a:pt x="4189" y="41"/>
                    <a:pt x="4288" y="32"/>
                    <a:pt x="4387" y="32"/>
                  </a:cubicBezTo>
                  <a:cubicBezTo>
                    <a:pt x="4477" y="32"/>
                    <a:pt x="4576" y="32"/>
                    <a:pt x="4666" y="32"/>
                  </a:cubicBezTo>
                  <a:cubicBezTo>
                    <a:pt x="4863" y="32"/>
                    <a:pt x="5053" y="32"/>
                    <a:pt x="5242" y="32"/>
                  </a:cubicBezTo>
                  <a:cubicBezTo>
                    <a:pt x="5258" y="32"/>
                    <a:pt x="5258" y="15"/>
                    <a:pt x="5242" y="15"/>
                  </a:cubicBezTo>
                  <a:cubicBezTo>
                    <a:pt x="4904" y="15"/>
                    <a:pt x="4559" y="15"/>
                    <a:pt x="4214" y="8"/>
                  </a:cubicBezTo>
                  <a:cubicBezTo>
                    <a:pt x="3877" y="0"/>
                    <a:pt x="3540" y="0"/>
                    <a:pt x="3203" y="0"/>
                  </a:cubicBezTo>
                  <a:cubicBezTo>
                    <a:pt x="2521" y="0"/>
                    <a:pt x="1839" y="0"/>
                    <a:pt x="1165" y="0"/>
                  </a:cubicBezTo>
                  <a:cubicBezTo>
                    <a:pt x="968" y="0"/>
                    <a:pt x="778" y="0"/>
                    <a:pt x="590" y="0"/>
                  </a:cubicBezTo>
                  <a:cubicBezTo>
                    <a:pt x="491" y="0"/>
                    <a:pt x="400" y="0"/>
                    <a:pt x="302" y="0"/>
                  </a:cubicBezTo>
                  <a:cubicBezTo>
                    <a:pt x="203" y="8"/>
                    <a:pt x="104" y="0"/>
                    <a:pt x="6" y="8"/>
                  </a:cubicBezTo>
                  <a:cubicBezTo>
                    <a:pt x="-2" y="8"/>
                    <a:pt x="-2" y="32"/>
                    <a:pt x="6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50"/>
            <p:cNvSpPr/>
            <p:nvPr/>
          </p:nvSpPr>
          <p:spPr>
            <a:xfrm>
              <a:off x="6341031" y="3565248"/>
              <a:ext cx="129428" cy="146195"/>
            </a:xfrm>
            <a:custGeom>
              <a:rect b="b" l="l" r="r" t="t"/>
              <a:pathLst>
                <a:path extrusionOk="0" h="497" w="440">
                  <a:moveTo>
                    <a:pt x="113" y="95"/>
                  </a:moveTo>
                  <a:lnTo>
                    <a:pt x="113" y="95"/>
                  </a:lnTo>
                  <a:cubicBezTo>
                    <a:pt x="-2" y="103"/>
                    <a:pt x="-10" y="259"/>
                    <a:pt x="7" y="341"/>
                  </a:cubicBezTo>
                  <a:cubicBezTo>
                    <a:pt x="22" y="432"/>
                    <a:pt x="105" y="497"/>
                    <a:pt x="204" y="497"/>
                  </a:cubicBezTo>
                  <a:cubicBezTo>
                    <a:pt x="253" y="497"/>
                    <a:pt x="311" y="473"/>
                    <a:pt x="360" y="448"/>
                  </a:cubicBezTo>
                  <a:cubicBezTo>
                    <a:pt x="401" y="415"/>
                    <a:pt x="434" y="382"/>
                    <a:pt x="434" y="324"/>
                  </a:cubicBezTo>
                  <a:cubicBezTo>
                    <a:pt x="442" y="300"/>
                    <a:pt x="442" y="275"/>
                    <a:pt x="434" y="242"/>
                  </a:cubicBezTo>
                  <a:cubicBezTo>
                    <a:pt x="434" y="218"/>
                    <a:pt x="434" y="185"/>
                    <a:pt x="426" y="160"/>
                  </a:cubicBezTo>
                  <a:cubicBezTo>
                    <a:pt x="409" y="110"/>
                    <a:pt x="385" y="69"/>
                    <a:pt x="344" y="37"/>
                  </a:cubicBezTo>
                  <a:cubicBezTo>
                    <a:pt x="253" y="-29"/>
                    <a:pt x="121" y="-4"/>
                    <a:pt x="48" y="95"/>
                  </a:cubicBezTo>
                  <a:cubicBezTo>
                    <a:pt x="39" y="110"/>
                    <a:pt x="64" y="127"/>
                    <a:pt x="72" y="110"/>
                  </a:cubicBezTo>
                  <a:cubicBezTo>
                    <a:pt x="130" y="45"/>
                    <a:pt x="220" y="12"/>
                    <a:pt x="294" y="54"/>
                  </a:cubicBezTo>
                  <a:cubicBezTo>
                    <a:pt x="335" y="69"/>
                    <a:pt x="360" y="95"/>
                    <a:pt x="376" y="136"/>
                  </a:cubicBezTo>
                  <a:cubicBezTo>
                    <a:pt x="401" y="177"/>
                    <a:pt x="401" y="226"/>
                    <a:pt x="401" y="275"/>
                  </a:cubicBezTo>
                  <a:cubicBezTo>
                    <a:pt x="409" y="316"/>
                    <a:pt x="401" y="365"/>
                    <a:pt x="368" y="399"/>
                  </a:cubicBezTo>
                  <a:cubicBezTo>
                    <a:pt x="335" y="423"/>
                    <a:pt x="286" y="448"/>
                    <a:pt x="245" y="456"/>
                  </a:cubicBezTo>
                  <a:cubicBezTo>
                    <a:pt x="171" y="481"/>
                    <a:pt x="89" y="440"/>
                    <a:pt x="48" y="374"/>
                  </a:cubicBezTo>
                  <a:cubicBezTo>
                    <a:pt x="22" y="333"/>
                    <a:pt x="22" y="275"/>
                    <a:pt x="31" y="226"/>
                  </a:cubicBezTo>
                  <a:cubicBezTo>
                    <a:pt x="31" y="177"/>
                    <a:pt x="56" y="110"/>
                    <a:pt x="113" y="103"/>
                  </a:cubicBezTo>
                  <a:cubicBezTo>
                    <a:pt x="113" y="95"/>
                    <a:pt x="113" y="95"/>
                    <a:pt x="113" y="9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50"/>
            <p:cNvSpPr/>
            <p:nvPr/>
          </p:nvSpPr>
          <p:spPr>
            <a:xfrm>
              <a:off x="6098647" y="3506122"/>
              <a:ext cx="119133" cy="13825"/>
            </a:xfrm>
            <a:custGeom>
              <a:rect b="b" l="l" r="r" t="t"/>
              <a:pathLst>
                <a:path extrusionOk="0" h="47" w="405">
                  <a:moveTo>
                    <a:pt x="8" y="41"/>
                  </a:moveTo>
                  <a:lnTo>
                    <a:pt x="8" y="41"/>
                  </a:lnTo>
                  <a:cubicBezTo>
                    <a:pt x="74" y="24"/>
                    <a:pt x="140" y="32"/>
                    <a:pt x="213" y="41"/>
                  </a:cubicBezTo>
                  <a:cubicBezTo>
                    <a:pt x="271" y="49"/>
                    <a:pt x="345" y="57"/>
                    <a:pt x="403" y="15"/>
                  </a:cubicBezTo>
                  <a:cubicBezTo>
                    <a:pt x="411" y="8"/>
                    <a:pt x="395" y="0"/>
                    <a:pt x="386" y="0"/>
                  </a:cubicBezTo>
                  <a:cubicBezTo>
                    <a:pt x="353" y="8"/>
                    <a:pt x="321" y="15"/>
                    <a:pt x="288" y="15"/>
                  </a:cubicBezTo>
                  <a:cubicBezTo>
                    <a:pt x="255" y="15"/>
                    <a:pt x="222" y="15"/>
                    <a:pt x="189" y="8"/>
                  </a:cubicBezTo>
                  <a:cubicBezTo>
                    <a:pt x="131" y="8"/>
                    <a:pt x="57" y="0"/>
                    <a:pt x="0" y="32"/>
                  </a:cubicBezTo>
                  <a:lnTo>
                    <a:pt x="8" y="4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50"/>
            <p:cNvSpPr/>
            <p:nvPr/>
          </p:nvSpPr>
          <p:spPr>
            <a:xfrm>
              <a:off x="6106001" y="3484355"/>
              <a:ext cx="12943" cy="33828"/>
            </a:xfrm>
            <a:custGeom>
              <a:rect b="b" l="l" r="r" t="t"/>
              <a:pathLst>
                <a:path extrusionOk="0" h="115" w="44">
                  <a:moveTo>
                    <a:pt x="8" y="115"/>
                  </a:moveTo>
                  <a:lnTo>
                    <a:pt x="8" y="115"/>
                  </a:lnTo>
                  <a:cubicBezTo>
                    <a:pt x="16" y="106"/>
                    <a:pt x="16" y="106"/>
                    <a:pt x="16" y="106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6" y="98"/>
                    <a:pt x="16" y="89"/>
                    <a:pt x="16" y="82"/>
                  </a:cubicBezTo>
                  <a:cubicBezTo>
                    <a:pt x="16" y="82"/>
                    <a:pt x="24" y="74"/>
                    <a:pt x="24" y="65"/>
                  </a:cubicBezTo>
                  <a:lnTo>
                    <a:pt x="24" y="57"/>
                  </a:lnTo>
                  <a:cubicBezTo>
                    <a:pt x="32" y="48"/>
                    <a:pt x="32" y="41"/>
                    <a:pt x="32" y="33"/>
                  </a:cubicBezTo>
                  <a:cubicBezTo>
                    <a:pt x="41" y="24"/>
                    <a:pt x="49" y="16"/>
                    <a:pt x="41" y="7"/>
                  </a:cubicBezTo>
                  <a:cubicBezTo>
                    <a:pt x="41" y="0"/>
                    <a:pt x="32" y="0"/>
                    <a:pt x="32" y="0"/>
                  </a:cubicBezTo>
                  <a:cubicBezTo>
                    <a:pt x="16" y="0"/>
                    <a:pt x="16" y="16"/>
                    <a:pt x="8" y="24"/>
                  </a:cubicBezTo>
                  <a:cubicBezTo>
                    <a:pt x="8" y="41"/>
                    <a:pt x="0" y="48"/>
                    <a:pt x="0" y="57"/>
                  </a:cubicBezTo>
                  <a:cubicBezTo>
                    <a:pt x="0" y="65"/>
                    <a:pt x="0" y="74"/>
                    <a:pt x="0" y="89"/>
                  </a:cubicBezTo>
                  <a:lnTo>
                    <a:pt x="0" y="98"/>
                  </a:lnTo>
                  <a:cubicBezTo>
                    <a:pt x="8" y="106"/>
                    <a:pt x="8" y="106"/>
                    <a:pt x="8" y="106"/>
                  </a:cubicBezTo>
                  <a:lnTo>
                    <a:pt x="8" y="106"/>
                  </a:lnTo>
                  <a:cubicBezTo>
                    <a:pt x="8" y="115"/>
                    <a:pt x="8" y="115"/>
                    <a:pt x="8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50"/>
            <p:cNvSpPr/>
            <p:nvPr/>
          </p:nvSpPr>
          <p:spPr>
            <a:xfrm>
              <a:off x="6118649" y="3479354"/>
              <a:ext cx="1567846" cy="10590"/>
            </a:xfrm>
            <a:custGeom>
              <a:rect b="b" l="l" r="r" t="t"/>
              <a:pathLst>
                <a:path extrusionOk="0" h="36" w="5330">
                  <a:moveTo>
                    <a:pt x="6" y="33"/>
                  </a:moveTo>
                  <a:lnTo>
                    <a:pt x="6" y="33"/>
                  </a:lnTo>
                  <a:cubicBezTo>
                    <a:pt x="179" y="41"/>
                    <a:pt x="359" y="33"/>
                    <a:pt x="532" y="33"/>
                  </a:cubicBezTo>
                  <a:cubicBezTo>
                    <a:pt x="705" y="33"/>
                    <a:pt x="877" y="33"/>
                    <a:pt x="1050" y="33"/>
                  </a:cubicBezTo>
                  <a:cubicBezTo>
                    <a:pt x="1396" y="33"/>
                    <a:pt x="1741" y="33"/>
                    <a:pt x="2086" y="33"/>
                  </a:cubicBezTo>
                  <a:cubicBezTo>
                    <a:pt x="2776" y="33"/>
                    <a:pt x="3466" y="33"/>
                    <a:pt x="4157" y="33"/>
                  </a:cubicBezTo>
                  <a:cubicBezTo>
                    <a:pt x="4543" y="33"/>
                    <a:pt x="4930" y="24"/>
                    <a:pt x="5324" y="24"/>
                  </a:cubicBezTo>
                  <a:cubicBezTo>
                    <a:pt x="5332" y="24"/>
                    <a:pt x="5332" y="8"/>
                    <a:pt x="5324" y="8"/>
                  </a:cubicBezTo>
                  <a:cubicBezTo>
                    <a:pt x="4634" y="8"/>
                    <a:pt x="3934" y="8"/>
                    <a:pt x="3244" y="0"/>
                  </a:cubicBezTo>
                  <a:cubicBezTo>
                    <a:pt x="2553" y="0"/>
                    <a:pt x="1864" y="0"/>
                    <a:pt x="1173" y="0"/>
                  </a:cubicBezTo>
                  <a:cubicBezTo>
                    <a:pt x="984" y="0"/>
                    <a:pt x="787" y="0"/>
                    <a:pt x="590" y="0"/>
                  </a:cubicBezTo>
                  <a:cubicBezTo>
                    <a:pt x="499" y="0"/>
                    <a:pt x="400" y="0"/>
                    <a:pt x="310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33"/>
                    <a:pt x="6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50"/>
            <p:cNvSpPr/>
            <p:nvPr/>
          </p:nvSpPr>
          <p:spPr>
            <a:xfrm>
              <a:off x="7684736" y="3484355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50"/>
            <p:cNvSpPr/>
            <p:nvPr/>
          </p:nvSpPr>
          <p:spPr>
            <a:xfrm>
              <a:off x="7687089" y="3221968"/>
              <a:ext cx="42064" cy="264445"/>
            </a:xfrm>
            <a:custGeom>
              <a:rect b="b" l="l" r="r" t="t"/>
              <a:pathLst>
                <a:path extrusionOk="0" h="899" w="143">
                  <a:moveTo>
                    <a:pt x="0" y="899"/>
                  </a:moveTo>
                  <a:lnTo>
                    <a:pt x="0" y="899"/>
                  </a:lnTo>
                  <a:cubicBezTo>
                    <a:pt x="50" y="867"/>
                    <a:pt x="74" y="817"/>
                    <a:pt x="91" y="760"/>
                  </a:cubicBezTo>
                  <a:cubicBezTo>
                    <a:pt x="108" y="702"/>
                    <a:pt x="124" y="637"/>
                    <a:pt x="132" y="571"/>
                  </a:cubicBezTo>
                  <a:cubicBezTo>
                    <a:pt x="149" y="447"/>
                    <a:pt x="149" y="316"/>
                    <a:pt x="115" y="192"/>
                  </a:cubicBezTo>
                  <a:cubicBezTo>
                    <a:pt x="99" y="160"/>
                    <a:pt x="91" y="127"/>
                    <a:pt x="74" y="94"/>
                  </a:cubicBezTo>
                  <a:cubicBezTo>
                    <a:pt x="66" y="61"/>
                    <a:pt x="50" y="28"/>
                    <a:pt x="25" y="4"/>
                  </a:cubicBezTo>
                  <a:cubicBezTo>
                    <a:pt x="17" y="-5"/>
                    <a:pt x="0" y="4"/>
                    <a:pt x="0" y="20"/>
                  </a:cubicBezTo>
                  <a:cubicBezTo>
                    <a:pt x="9" y="45"/>
                    <a:pt x="25" y="69"/>
                    <a:pt x="41" y="94"/>
                  </a:cubicBezTo>
                  <a:cubicBezTo>
                    <a:pt x="50" y="119"/>
                    <a:pt x="66" y="143"/>
                    <a:pt x="74" y="176"/>
                  </a:cubicBezTo>
                  <a:cubicBezTo>
                    <a:pt x="91" y="234"/>
                    <a:pt x="99" y="291"/>
                    <a:pt x="108" y="349"/>
                  </a:cubicBezTo>
                  <a:cubicBezTo>
                    <a:pt x="115" y="472"/>
                    <a:pt x="99" y="596"/>
                    <a:pt x="74" y="711"/>
                  </a:cubicBezTo>
                  <a:cubicBezTo>
                    <a:pt x="58" y="776"/>
                    <a:pt x="50" y="850"/>
                    <a:pt x="0" y="892"/>
                  </a:cubicBezTo>
                  <a:lnTo>
                    <a:pt x="0" y="89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50"/>
            <p:cNvSpPr/>
            <p:nvPr/>
          </p:nvSpPr>
          <p:spPr>
            <a:xfrm>
              <a:off x="7718858" y="3201671"/>
              <a:ext cx="48830" cy="301803"/>
            </a:xfrm>
            <a:custGeom>
              <a:rect b="b" l="l" r="r" t="t"/>
              <a:pathLst>
                <a:path extrusionOk="0" h="1026" w="166">
                  <a:moveTo>
                    <a:pt x="0" y="1026"/>
                  </a:moveTo>
                  <a:lnTo>
                    <a:pt x="0" y="1026"/>
                  </a:lnTo>
                  <a:cubicBezTo>
                    <a:pt x="57" y="1002"/>
                    <a:pt x="82" y="936"/>
                    <a:pt x="98" y="886"/>
                  </a:cubicBezTo>
                  <a:cubicBezTo>
                    <a:pt x="115" y="812"/>
                    <a:pt x="131" y="739"/>
                    <a:pt x="139" y="665"/>
                  </a:cubicBezTo>
                  <a:cubicBezTo>
                    <a:pt x="164" y="516"/>
                    <a:pt x="180" y="369"/>
                    <a:pt x="147" y="220"/>
                  </a:cubicBezTo>
                  <a:cubicBezTo>
                    <a:pt x="139" y="147"/>
                    <a:pt x="115" y="64"/>
                    <a:pt x="65" y="7"/>
                  </a:cubicBezTo>
                  <a:cubicBezTo>
                    <a:pt x="57" y="-9"/>
                    <a:pt x="32" y="7"/>
                    <a:pt x="41" y="23"/>
                  </a:cubicBezTo>
                  <a:cubicBezTo>
                    <a:pt x="73" y="81"/>
                    <a:pt x="98" y="138"/>
                    <a:pt x="115" y="204"/>
                  </a:cubicBezTo>
                  <a:cubicBezTo>
                    <a:pt x="131" y="261"/>
                    <a:pt x="131" y="328"/>
                    <a:pt x="131" y="393"/>
                  </a:cubicBezTo>
                  <a:cubicBezTo>
                    <a:pt x="131" y="541"/>
                    <a:pt x="106" y="698"/>
                    <a:pt x="73" y="837"/>
                  </a:cubicBezTo>
                  <a:cubicBezTo>
                    <a:pt x="65" y="870"/>
                    <a:pt x="57" y="903"/>
                    <a:pt x="48" y="936"/>
                  </a:cubicBezTo>
                  <a:cubicBezTo>
                    <a:pt x="32" y="968"/>
                    <a:pt x="16" y="994"/>
                    <a:pt x="0" y="10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50"/>
            <p:cNvSpPr/>
            <p:nvPr/>
          </p:nvSpPr>
          <p:spPr>
            <a:xfrm>
              <a:off x="6121591" y="3221968"/>
              <a:ext cx="1571670" cy="10884"/>
            </a:xfrm>
            <a:custGeom>
              <a:rect b="b" l="l" r="r" t="t"/>
              <a:pathLst>
                <a:path extrusionOk="0" h="37" w="5343">
                  <a:moveTo>
                    <a:pt x="5331" y="4"/>
                  </a:moveTo>
                  <a:lnTo>
                    <a:pt x="5331" y="4"/>
                  </a:lnTo>
                  <a:cubicBezTo>
                    <a:pt x="4985" y="-5"/>
                    <a:pt x="4640" y="4"/>
                    <a:pt x="4295" y="4"/>
                  </a:cubicBezTo>
                  <a:cubicBezTo>
                    <a:pt x="3950" y="4"/>
                    <a:pt x="3596" y="4"/>
                    <a:pt x="3250" y="4"/>
                  </a:cubicBezTo>
                  <a:cubicBezTo>
                    <a:pt x="2560" y="4"/>
                    <a:pt x="1870" y="4"/>
                    <a:pt x="1180" y="4"/>
                  </a:cubicBezTo>
                  <a:cubicBezTo>
                    <a:pt x="794" y="4"/>
                    <a:pt x="399" y="-5"/>
                    <a:pt x="12" y="4"/>
                  </a:cubicBezTo>
                  <a:cubicBezTo>
                    <a:pt x="-4" y="4"/>
                    <a:pt x="-4" y="37"/>
                    <a:pt x="12" y="37"/>
                  </a:cubicBezTo>
                  <a:cubicBezTo>
                    <a:pt x="358" y="37"/>
                    <a:pt x="703" y="37"/>
                    <a:pt x="1057" y="37"/>
                  </a:cubicBezTo>
                  <a:cubicBezTo>
                    <a:pt x="1402" y="37"/>
                    <a:pt x="1747" y="37"/>
                    <a:pt x="2093" y="37"/>
                  </a:cubicBezTo>
                  <a:cubicBezTo>
                    <a:pt x="2782" y="37"/>
                    <a:pt x="3473" y="37"/>
                    <a:pt x="4164" y="37"/>
                  </a:cubicBezTo>
                  <a:cubicBezTo>
                    <a:pt x="4361" y="37"/>
                    <a:pt x="4558" y="37"/>
                    <a:pt x="4747" y="37"/>
                  </a:cubicBezTo>
                  <a:cubicBezTo>
                    <a:pt x="4944" y="37"/>
                    <a:pt x="5141" y="37"/>
                    <a:pt x="5331" y="28"/>
                  </a:cubicBezTo>
                  <a:cubicBezTo>
                    <a:pt x="5347" y="28"/>
                    <a:pt x="5347" y="4"/>
                    <a:pt x="5331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50"/>
            <p:cNvSpPr/>
            <p:nvPr/>
          </p:nvSpPr>
          <p:spPr>
            <a:xfrm>
              <a:off x="6115414" y="3194023"/>
              <a:ext cx="11472" cy="34710"/>
            </a:xfrm>
            <a:custGeom>
              <a:rect b="b" l="l" r="r" t="t"/>
              <a:pathLst>
                <a:path extrusionOk="0" h="118" w="39">
                  <a:moveTo>
                    <a:pt x="33" y="107"/>
                  </a:move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cubicBezTo>
                    <a:pt x="33" y="99"/>
                    <a:pt x="33" y="90"/>
                    <a:pt x="25" y="82"/>
                  </a:cubicBezTo>
                  <a:lnTo>
                    <a:pt x="25" y="74"/>
                  </a:lnTo>
                  <a:cubicBezTo>
                    <a:pt x="25" y="74"/>
                    <a:pt x="25" y="65"/>
                    <a:pt x="33" y="65"/>
                  </a:cubicBezTo>
                  <a:cubicBezTo>
                    <a:pt x="33" y="49"/>
                    <a:pt x="33" y="41"/>
                    <a:pt x="33" y="24"/>
                  </a:cubicBezTo>
                  <a:cubicBezTo>
                    <a:pt x="42" y="17"/>
                    <a:pt x="42" y="0"/>
                    <a:pt x="33" y="0"/>
                  </a:cubicBezTo>
                  <a:cubicBezTo>
                    <a:pt x="17" y="0"/>
                    <a:pt x="17" y="17"/>
                    <a:pt x="9" y="24"/>
                  </a:cubicBezTo>
                  <a:cubicBezTo>
                    <a:pt x="9" y="33"/>
                    <a:pt x="0" y="49"/>
                    <a:pt x="0" y="65"/>
                  </a:cubicBezTo>
                  <a:cubicBezTo>
                    <a:pt x="0" y="74"/>
                    <a:pt x="9" y="74"/>
                    <a:pt x="9" y="82"/>
                  </a:cubicBezTo>
                  <a:lnTo>
                    <a:pt x="9" y="90"/>
                  </a:lnTo>
                  <a:cubicBezTo>
                    <a:pt x="9" y="99"/>
                    <a:pt x="17" y="99"/>
                    <a:pt x="17" y="107"/>
                  </a:cubicBezTo>
                  <a:lnTo>
                    <a:pt x="25" y="115"/>
                  </a:lnTo>
                  <a:cubicBezTo>
                    <a:pt x="25" y="123"/>
                    <a:pt x="42" y="115"/>
                    <a:pt x="33" y="10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50"/>
            <p:cNvSpPr/>
            <p:nvPr/>
          </p:nvSpPr>
          <p:spPr>
            <a:xfrm>
              <a:off x="6121003" y="3194023"/>
              <a:ext cx="1615793" cy="7060"/>
            </a:xfrm>
            <a:custGeom>
              <a:rect b="b" l="l" r="r" t="t"/>
              <a:pathLst>
                <a:path extrusionOk="0" h="24" w="5493">
                  <a:moveTo>
                    <a:pt x="6" y="24"/>
                  </a:moveTo>
                  <a:lnTo>
                    <a:pt x="6" y="24"/>
                  </a:lnTo>
                  <a:cubicBezTo>
                    <a:pt x="96" y="24"/>
                    <a:pt x="187" y="24"/>
                    <a:pt x="286" y="24"/>
                  </a:cubicBezTo>
                  <a:cubicBezTo>
                    <a:pt x="368" y="24"/>
                    <a:pt x="459" y="24"/>
                    <a:pt x="541" y="24"/>
                  </a:cubicBezTo>
                  <a:cubicBezTo>
                    <a:pt x="722" y="24"/>
                    <a:pt x="902" y="24"/>
                    <a:pt x="1075" y="24"/>
                  </a:cubicBezTo>
                  <a:cubicBezTo>
                    <a:pt x="1437" y="24"/>
                    <a:pt x="1790" y="24"/>
                    <a:pt x="2152" y="24"/>
                  </a:cubicBezTo>
                  <a:cubicBezTo>
                    <a:pt x="2858" y="24"/>
                    <a:pt x="3565" y="24"/>
                    <a:pt x="4280" y="24"/>
                  </a:cubicBezTo>
                  <a:cubicBezTo>
                    <a:pt x="4675" y="24"/>
                    <a:pt x="5078" y="24"/>
                    <a:pt x="5480" y="24"/>
                  </a:cubicBezTo>
                  <a:cubicBezTo>
                    <a:pt x="5497" y="24"/>
                    <a:pt x="5497" y="0"/>
                    <a:pt x="5480" y="0"/>
                  </a:cubicBezTo>
                  <a:cubicBezTo>
                    <a:pt x="4765" y="0"/>
                    <a:pt x="4050" y="0"/>
                    <a:pt x="3334" y="0"/>
                  </a:cubicBezTo>
                  <a:cubicBezTo>
                    <a:pt x="2628" y="0"/>
                    <a:pt x="1922" y="0"/>
                    <a:pt x="1207" y="0"/>
                  </a:cubicBezTo>
                  <a:cubicBezTo>
                    <a:pt x="1010" y="0"/>
                    <a:pt x="812" y="0"/>
                    <a:pt x="606" y="0"/>
                  </a:cubicBezTo>
                  <a:cubicBezTo>
                    <a:pt x="508" y="0"/>
                    <a:pt x="418" y="0"/>
                    <a:pt x="319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17"/>
                    <a:pt x="6" y="2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50"/>
            <p:cNvSpPr/>
            <p:nvPr/>
          </p:nvSpPr>
          <p:spPr>
            <a:xfrm>
              <a:off x="6180422" y="3230204"/>
              <a:ext cx="45594" cy="265622"/>
            </a:xfrm>
            <a:custGeom>
              <a:rect b="b" l="l" r="r" t="t"/>
              <a:pathLst>
                <a:path extrusionOk="0" h="903" w="155">
                  <a:moveTo>
                    <a:pt x="2" y="0"/>
                  </a:moveTo>
                  <a:lnTo>
                    <a:pt x="2" y="0"/>
                  </a:lnTo>
                  <a:cubicBezTo>
                    <a:pt x="2" y="33"/>
                    <a:pt x="18" y="58"/>
                    <a:pt x="34" y="82"/>
                  </a:cubicBezTo>
                  <a:cubicBezTo>
                    <a:pt x="43" y="107"/>
                    <a:pt x="59" y="132"/>
                    <a:pt x="67" y="164"/>
                  </a:cubicBezTo>
                  <a:cubicBezTo>
                    <a:pt x="92" y="214"/>
                    <a:pt x="108" y="272"/>
                    <a:pt x="117" y="329"/>
                  </a:cubicBezTo>
                  <a:cubicBezTo>
                    <a:pt x="133" y="452"/>
                    <a:pt x="117" y="575"/>
                    <a:pt x="84" y="691"/>
                  </a:cubicBezTo>
                  <a:cubicBezTo>
                    <a:pt x="75" y="724"/>
                    <a:pt x="59" y="756"/>
                    <a:pt x="51" y="789"/>
                  </a:cubicBezTo>
                  <a:cubicBezTo>
                    <a:pt x="43" y="806"/>
                    <a:pt x="34" y="822"/>
                    <a:pt x="26" y="839"/>
                  </a:cubicBezTo>
                  <a:cubicBezTo>
                    <a:pt x="18" y="855"/>
                    <a:pt x="2" y="864"/>
                    <a:pt x="2" y="880"/>
                  </a:cubicBezTo>
                  <a:cubicBezTo>
                    <a:pt x="-7" y="897"/>
                    <a:pt x="18" y="912"/>
                    <a:pt x="26" y="897"/>
                  </a:cubicBezTo>
                  <a:cubicBezTo>
                    <a:pt x="51" y="880"/>
                    <a:pt x="59" y="839"/>
                    <a:pt x="75" y="814"/>
                  </a:cubicBezTo>
                  <a:cubicBezTo>
                    <a:pt x="92" y="789"/>
                    <a:pt x="100" y="756"/>
                    <a:pt x="108" y="732"/>
                  </a:cubicBezTo>
                  <a:cubicBezTo>
                    <a:pt x="133" y="666"/>
                    <a:pt x="141" y="609"/>
                    <a:pt x="149" y="543"/>
                  </a:cubicBezTo>
                  <a:cubicBezTo>
                    <a:pt x="166" y="419"/>
                    <a:pt x="149" y="288"/>
                    <a:pt x="108" y="173"/>
                  </a:cubicBezTo>
                  <a:cubicBezTo>
                    <a:pt x="100" y="140"/>
                    <a:pt x="84" y="107"/>
                    <a:pt x="67" y="74"/>
                  </a:cubicBezTo>
                  <a:cubicBezTo>
                    <a:pt x="51" y="50"/>
                    <a:pt x="34" y="17"/>
                    <a:pt x="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50"/>
            <p:cNvSpPr/>
            <p:nvPr/>
          </p:nvSpPr>
          <p:spPr>
            <a:xfrm>
              <a:off x="7036122" y="2894572"/>
              <a:ext cx="55595" cy="303568"/>
            </a:xfrm>
            <a:custGeom>
              <a:rect b="b" l="l" r="r" t="t"/>
              <a:pathLst>
                <a:path extrusionOk="0" h="1032" w="189">
                  <a:moveTo>
                    <a:pt x="35" y="23"/>
                  </a:moveTo>
                  <a:lnTo>
                    <a:pt x="35" y="23"/>
                  </a:lnTo>
                  <a:cubicBezTo>
                    <a:pt x="167" y="253"/>
                    <a:pt x="182" y="541"/>
                    <a:pt x="100" y="796"/>
                  </a:cubicBezTo>
                  <a:cubicBezTo>
                    <a:pt x="84" y="837"/>
                    <a:pt x="76" y="870"/>
                    <a:pt x="59" y="903"/>
                  </a:cubicBezTo>
                  <a:cubicBezTo>
                    <a:pt x="43" y="944"/>
                    <a:pt x="18" y="977"/>
                    <a:pt x="2" y="1009"/>
                  </a:cubicBezTo>
                  <a:cubicBezTo>
                    <a:pt x="-6" y="1026"/>
                    <a:pt x="10" y="1042"/>
                    <a:pt x="26" y="1026"/>
                  </a:cubicBezTo>
                  <a:cubicBezTo>
                    <a:pt x="51" y="1001"/>
                    <a:pt x="68" y="968"/>
                    <a:pt x="84" y="936"/>
                  </a:cubicBezTo>
                  <a:cubicBezTo>
                    <a:pt x="92" y="903"/>
                    <a:pt x="109" y="878"/>
                    <a:pt x="125" y="845"/>
                  </a:cubicBezTo>
                  <a:cubicBezTo>
                    <a:pt x="150" y="780"/>
                    <a:pt x="167" y="705"/>
                    <a:pt x="175" y="640"/>
                  </a:cubicBezTo>
                  <a:cubicBezTo>
                    <a:pt x="199" y="500"/>
                    <a:pt x="191" y="361"/>
                    <a:pt x="158" y="229"/>
                  </a:cubicBezTo>
                  <a:cubicBezTo>
                    <a:pt x="134" y="147"/>
                    <a:pt x="100" y="80"/>
                    <a:pt x="68" y="7"/>
                  </a:cubicBezTo>
                  <a:cubicBezTo>
                    <a:pt x="59" y="-10"/>
                    <a:pt x="26" y="7"/>
                    <a:pt x="3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50"/>
            <p:cNvSpPr/>
            <p:nvPr/>
          </p:nvSpPr>
          <p:spPr>
            <a:xfrm>
              <a:off x="7050241" y="2893984"/>
              <a:ext cx="802161" cy="31769"/>
            </a:xfrm>
            <a:custGeom>
              <a:rect b="b" l="l" r="r" t="t"/>
              <a:pathLst>
                <a:path extrusionOk="0" h="108" w="2727">
                  <a:moveTo>
                    <a:pt x="3" y="17"/>
                  </a:moveTo>
                  <a:lnTo>
                    <a:pt x="3" y="17"/>
                  </a:lnTo>
                  <a:cubicBezTo>
                    <a:pt x="28" y="25"/>
                    <a:pt x="44" y="25"/>
                    <a:pt x="61" y="33"/>
                  </a:cubicBezTo>
                  <a:cubicBezTo>
                    <a:pt x="86" y="33"/>
                    <a:pt x="110" y="33"/>
                    <a:pt x="134" y="33"/>
                  </a:cubicBezTo>
                  <a:cubicBezTo>
                    <a:pt x="175" y="41"/>
                    <a:pt x="217" y="41"/>
                    <a:pt x="258" y="50"/>
                  </a:cubicBezTo>
                  <a:cubicBezTo>
                    <a:pt x="348" y="50"/>
                    <a:pt x="439" y="58"/>
                    <a:pt x="529" y="58"/>
                  </a:cubicBezTo>
                  <a:cubicBezTo>
                    <a:pt x="702" y="67"/>
                    <a:pt x="875" y="74"/>
                    <a:pt x="1055" y="67"/>
                  </a:cubicBezTo>
                  <a:cubicBezTo>
                    <a:pt x="1228" y="67"/>
                    <a:pt x="1409" y="67"/>
                    <a:pt x="1582" y="58"/>
                  </a:cubicBezTo>
                  <a:cubicBezTo>
                    <a:pt x="1763" y="58"/>
                    <a:pt x="1936" y="58"/>
                    <a:pt x="2116" y="67"/>
                  </a:cubicBezTo>
                  <a:cubicBezTo>
                    <a:pt x="2314" y="74"/>
                    <a:pt x="2511" y="91"/>
                    <a:pt x="2708" y="108"/>
                  </a:cubicBezTo>
                  <a:cubicBezTo>
                    <a:pt x="2733" y="108"/>
                    <a:pt x="2733" y="74"/>
                    <a:pt x="2708" y="67"/>
                  </a:cubicBezTo>
                  <a:cubicBezTo>
                    <a:pt x="2355" y="41"/>
                    <a:pt x="2001" y="25"/>
                    <a:pt x="1647" y="25"/>
                  </a:cubicBezTo>
                  <a:cubicBezTo>
                    <a:pt x="1475" y="25"/>
                    <a:pt x="1294" y="33"/>
                    <a:pt x="1121" y="33"/>
                  </a:cubicBezTo>
                  <a:cubicBezTo>
                    <a:pt x="940" y="33"/>
                    <a:pt x="767" y="33"/>
                    <a:pt x="595" y="33"/>
                  </a:cubicBezTo>
                  <a:cubicBezTo>
                    <a:pt x="497" y="25"/>
                    <a:pt x="398" y="25"/>
                    <a:pt x="299" y="17"/>
                  </a:cubicBezTo>
                  <a:cubicBezTo>
                    <a:pt x="250" y="9"/>
                    <a:pt x="201" y="9"/>
                    <a:pt x="151" y="9"/>
                  </a:cubicBezTo>
                  <a:cubicBezTo>
                    <a:pt x="127" y="0"/>
                    <a:pt x="102" y="0"/>
                    <a:pt x="77" y="0"/>
                  </a:cubicBezTo>
                  <a:cubicBezTo>
                    <a:pt x="61" y="0"/>
                    <a:pt x="52" y="0"/>
                    <a:pt x="44" y="0"/>
                  </a:cubicBezTo>
                  <a:cubicBezTo>
                    <a:pt x="28" y="0"/>
                    <a:pt x="20" y="0"/>
                    <a:pt x="3" y="0"/>
                  </a:cubicBezTo>
                  <a:cubicBezTo>
                    <a:pt x="-5" y="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50"/>
            <p:cNvSpPr/>
            <p:nvPr/>
          </p:nvSpPr>
          <p:spPr>
            <a:xfrm>
              <a:off x="7727388" y="2913692"/>
              <a:ext cx="170316" cy="291802"/>
            </a:xfrm>
            <a:custGeom>
              <a:rect b="b" l="l" r="r" t="t"/>
              <a:pathLst>
                <a:path extrusionOk="0" h="992" w="579">
                  <a:moveTo>
                    <a:pt x="3" y="986"/>
                  </a:moveTo>
                  <a:lnTo>
                    <a:pt x="3" y="986"/>
                  </a:lnTo>
                  <a:cubicBezTo>
                    <a:pt x="36" y="994"/>
                    <a:pt x="77" y="994"/>
                    <a:pt x="110" y="986"/>
                  </a:cubicBezTo>
                  <a:cubicBezTo>
                    <a:pt x="151" y="986"/>
                    <a:pt x="184" y="986"/>
                    <a:pt x="225" y="986"/>
                  </a:cubicBezTo>
                  <a:cubicBezTo>
                    <a:pt x="299" y="977"/>
                    <a:pt x="373" y="970"/>
                    <a:pt x="447" y="961"/>
                  </a:cubicBezTo>
                  <a:cubicBezTo>
                    <a:pt x="455" y="961"/>
                    <a:pt x="464" y="961"/>
                    <a:pt x="464" y="953"/>
                  </a:cubicBezTo>
                  <a:cubicBezTo>
                    <a:pt x="513" y="813"/>
                    <a:pt x="546" y="674"/>
                    <a:pt x="562" y="525"/>
                  </a:cubicBezTo>
                  <a:cubicBezTo>
                    <a:pt x="570" y="460"/>
                    <a:pt x="579" y="386"/>
                    <a:pt x="579" y="320"/>
                  </a:cubicBezTo>
                  <a:cubicBezTo>
                    <a:pt x="579" y="254"/>
                    <a:pt x="579" y="188"/>
                    <a:pt x="554" y="123"/>
                  </a:cubicBezTo>
                  <a:cubicBezTo>
                    <a:pt x="537" y="98"/>
                    <a:pt x="521" y="73"/>
                    <a:pt x="505" y="49"/>
                  </a:cubicBezTo>
                  <a:cubicBezTo>
                    <a:pt x="488" y="24"/>
                    <a:pt x="455" y="0"/>
                    <a:pt x="431" y="0"/>
                  </a:cubicBezTo>
                  <a:cubicBezTo>
                    <a:pt x="414" y="0"/>
                    <a:pt x="406" y="15"/>
                    <a:pt x="414" y="24"/>
                  </a:cubicBezTo>
                  <a:cubicBezTo>
                    <a:pt x="431" y="41"/>
                    <a:pt x="455" y="56"/>
                    <a:pt x="480" y="73"/>
                  </a:cubicBezTo>
                  <a:cubicBezTo>
                    <a:pt x="496" y="98"/>
                    <a:pt x="505" y="114"/>
                    <a:pt x="521" y="139"/>
                  </a:cubicBezTo>
                  <a:cubicBezTo>
                    <a:pt x="537" y="197"/>
                    <a:pt x="546" y="262"/>
                    <a:pt x="546" y="328"/>
                  </a:cubicBezTo>
                  <a:cubicBezTo>
                    <a:pt x="537" y="460"/>
                    <a:pt x="521" y="591"/>
                    <a:pt x="496" y="723"/>
                  </a:cubicBezTo>
                  <a:cubicBezTo>
                    <a:pt x="480" y="797"/>
                    <a:pt x="455" y="871"/>
                    <a:pt x="431" y="944"/>
                  </a:cubicBezTo>
                  <a:cubicBezTo>
                    <a:pt x="439" y="936"/>
                    <a:pt x="447" y="936"/>
                    <a:pt x="447" y="929"/>
                  </a:cubicBezTo>
                  <a:cubicBezTo>
                    <a:pt x="373" y="936"/>
                    <a:pt x="299" y="944"/>
                    <a:pt x="217" y="953"/>
                  </a:cubicBezTo>
                  <a:cubicBezTo>
                    <a:pt x="184" y="953"/>
                    <a:pt x="143" y="953"/>
                    <a:pt x="110" y="961"/>
                  </a:cubicBezTo>
                  <a:cubicBezTo>
                    <a:pt x="77" y="961"/>
                    <a:pt x="36" y="961"/>
                    <a:pt x="3" y="970"/>
                  </a:cubicBezTo>
                  <a:cubicBezTo>
                    <a:pt x="-5" y="977"/>
                    <a:pt x="3" y="986"/>
                    <a:pt x="3" y="9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50"/>
            <p:cNvSpPr/>
            <p:nvPr/>
          </p:nvSpPr>
          <p:spPr>
            <a:xfrm>
              <a:off x="6181599" y="2895455"/>
              <a:ext cx="865404" cy="22650"/>
            </a:xfrm>
            <a:custGeom>
              <a:rect b="b" l="l" r="r" t="t"/>
              <a:pathLst>
                <a:path extrusionOk="0" h="77" w="2942">
                  <a:moveTo>
                    <a:pt x="6" y="69"/>
                  </a:moveTo>
                  <a:lnTo>
                    <a:pt x="6" y="69"/>
                  </a:lnTo>
                  <a:cubicBezTo>
                    <a:pt x="55" y="77"/>
                    <a:pt x="104" y="77"/>
                    <a:pt x="145" y="77"/>
                  </a:cubicBezTo>
                  <a:cubicBezTo>
                    <a:pt x="195" y="77"/>
                    <a:pt x="244" y="77"/>
                    <a:pt x="294" y="77"/>
                  </a:cubicBezTo>
                  <a:cubicBezTo>
                    <a:pt x="384" y="77"/>
                    <a:pt x="482" y="77"/>
                    <a:pt x="573" y="69"/>
                  </a:cubicBezTo>
                  <a:cubicBezTo>
                    <a:pt x="762" y="69"/>
                    <a:pt x="959" y="69"/>
                    <a:pt x="1148" y="62"/>
                  </a:cubicBezTo>
                  <a:cubicBezTo>
                    <a:pt x="1527" y="53"/>
                    <a:pt x="1905" y="53"/>
                    <a:pt x="2282" y="45"/>
                  </a:cubicBezTo>
                  <a:cubicBezTo>
                    <a:pt x="2389" y="45"/>
                    <a:pt x="2496" y="36"/>
                    <a:pt x="2603" y="36"/>
                  </a:cubicBezTo>
                  <a:cubicBezTo>
                    <a:pt x="2709" y="36"/>
                    <a:pt x="2817" y="36"/>
                    <a:pt x="2923" y="28"/>
                  </a:cubicBezTo>
                  <a:cubicBezTo>
                    <a:pt x="2948" y="28"/>
                    <a:pt x="2948" y="4"/>
                    <a:pt x="2923" y="4"/>
                  </a:cubicBezTo>
                  <a:cubicBezTo>
                    <a:pt x="2833" y="-5"/>
                    <a:pt x="2734" y="4"/>
                    <a:pt x="2635" y="4"/>
                  </a:cubicBezTo>
                  <a:cubicBezTo>
                    <a:pt x="2545" y="4"/>
                    <a:pt x="2447" y="12"/>
                    <a:pt x="2356" y="12"/>
                  </a:cubicBezTo>
                  <a:cubicBezTo>
                    <a:pt x="2167" y="12"/>
                    <a:pt x="1979" y="20"/>
                    <a:pt x="1790" y="20"/>
                  </a:cubicBezTo>
                  <a:cubicBezTo>
                    <a:pt x="1403" y="28"/>
                    <a:pt x="1025" y="36"/>
                    <a:pt x="647" y="45"/>
                  </a:cubicBezTo>
                  <a:cubicBezTo>
                    <a:pt x="433" y="45"/>
                    <a:pt x="220" y="45"/>
                    <a:pt x="6" y="62"/>
                  </a:cubicBezTo>
                  <a:cubicBezTo>
                    <a:pt x="-2" y="62"/>
                    <a:pt x="-2" y="69"/>
                    <a:pt x="6" y="6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50"/>
            <p:cNvSpPr/>
            <p:nvPr/>
          </p:nvSpPr>
          <p:spPr>
            <a:xfrm>
              <a:off x="6181010" y="2914281"/>
              <a:ext cx="841872" cy="42652"/>
            </a:xfrm>
            <a:custGeom>
              <a:rect b="b" l="l" r="r" t="t"/>
              <a:pathLst>
                <a:path extrusionOk="0" h="145" w="2862">
                  <a:moveTo>
                    <a:pt x="8" y="5"/>
                  </a:moveTo>
                  <a:lnTo>
                    <a:pt x="8" y="5"/>
                  </a:lnTo>
                  <a:cubicBezTo>
                    <a:pt x="8" y="39"/>
                    <a:pt x="8" y="71"/>
                    <a:pt x="0" y="96"/>
                  </a:cubicBezTo>
                  <a:cubicBezTo>
                    <a:pt x="0" y="104"/>
                    <a:pt x="8" y="112"/>
                    <a:pt x="16" y="121"/>
                  </a:cubicBezTo>
                  <a:cubicBezTo>
                    <a:pt x="197" y="137"/>
                    <a:pt x="378" y="145"/>
                    <a:pt x="559" y="145"/>
                  </a:cubicBezTo>
                  <a:cubicBezTo>
                    <a:pt x="748" y="145"/>
                    <a:pt x="929" y="145"/>
                    <a:pt x="1109" y="129"/>
                  </a:cubicBezTo>
                  <a:cubicBezTo>
                    <a:pt x="1298" y="112"/>
                    <a:pt x="1480" y="104"/>
                    <a:pt x="1668" y="96"/>
                  </a:cubicBezTo>
                  <a:cubicBezTo>
                    <a:pt x="1849" y="88"/>
                    <a:pt x="2038" y="88"/>
                    <a:pt x="2218" y="88"/>
                  </a:cubicBezTo>
                  <a:cubicBezTo>
                    <a:pt x="2432" y="88"/>
                    <a:pt x="2637" y="96"/>
                    <a:pt x="2843" y="104"/>
                  </a:cubicBezTo>
                  <a:cubicBezTo>
                    <a:pt x="2868" y="112"/>
                    <a:pt x="2868" y="80"/>
                    <a:pt x="2843" y="71"/>
                  </a:cubicBezTo>
                  <a:cubicBezTo>
                    <a:pt x="2482" y="47"/>
                    <a:pt x="2112" y="47"/>
                    <a:pt x="1742" y="54"/>
                  </a:cubicBezTo>
                  <a:cubicBezTo>
                    <a:pt x="1372" y="71"/>
                    <a:pt x="1011" y="112"/>
                    <a:pt x="641" y="112"/>
                  </a:cubicBezTo>
                  <a:cubicBezTo>
                    <a:pt x="534" y="112"/>
                    <a:pt x="435" y="112"/>
                    <a:pt x="328" y="104"/>
                  </a:cubicBezTo>
                  <a:cubicBezTo>
                    <a:pt x="222" y="104"/>
                    <a:pt x="123" y="96"/>
                    <a:pt x="16" y="88"/>
                  </a:cubicBezTo>
                  <a:cubicBezTo>
                    <a:pt x="24" y="96"/>
                    <a:pt x="32" y="96"/>
                    <a:pt x="32" y="104"/>
                  </a:cubicBezTo>
                  <a:cubicBezTo>
                    <a:pt x="41" y="63"/>
                    <a:pt x="32" y="30"/>
                    <a:pt x="24" y="5"/>
                  </a:cubicBezTo>
                  <a:cubicBezTo>
                    <a:pt x="16" y="-2"/>
                    <a:pt x="8" y="-2"/>
                    <a:pt x="8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50"/>
            <p:cNvSpPr/>
            <p:nvPr/>
          </p:nvSpPr>
          <p:spPr>
            <a:xfrm>
              <a:off x="7000529" y="2940166"/>
              <a:ext cx="43829" cy="224440"/>
            </a:xfrm>
            <a:custGeom>
              <a:rect b="b" l="l" r="r" t="t"/>
              <a:pathLst>
                <a:path extrusionOk="0" h="763" w="149">
                  <a:moveTo>
                    <a:pt x="57" y="8"/>
                  </a:moveTo>
                  <a:lnTo>
                    <a:pt x="57" y="8"/>
                  </a:lnTo>
                  <a:cubicBezTo>
                    <a:pt x="65" y="16"/>
                    <a:pt x="65" y="33"/>
                    <a:pt x="74" y="49"/>
                  </a:cubicBezTo>
                  <a:cubicBezTo>
                    <a:pt x="74" y="57"/>
                    <a:pt x="82" y="74"/>
                    <a:pt x="90" y="90"/>
                  </a:cubicBezTo>
                  <a:cubicBezTo>
                    <a:pt x="98" y="115"/>
                    <a:pt x="106" y="148"/>
                    <a:pt x="106" y="172"/>
                  </a:cubicBezTo>
                  <a:cubicBezTo>
                    <a:pt x="115" y="238"/>
                    <a:pt x="106" y="296"/>
                    <a:pt x="98" y="361"/>
                  </a:cubicBezTo>
                  <a:cubicBezTo>
                    <a:pt x="82" y="427"/>
                    <a:pt x="74" y="493"/>
                    <a:pt x="65" y="558"/>
                  </a:cubicBezTo>
                  <a:cubicBezTo>
                    <a:pt x="57" y="616"/>
                    <a:pt x="49" y="682"/>
                    <a:pt x="7" y="731"/>
                  </a:cubicBezTo>
                  <a:cubicBezTo>
                    <a:pt x="16" y="731"/>
                    <a:pt x="33" y="740"/>
                    <a:pt x="41" y="740"/>
                  </a:cubicBezTo>
                  <a:cubicBezTo>
                    <a:pt x="41" y="731"/>
                    <a:pt x="41" y="731"/>
                    <a:pt x="41" y="715"/>
                  </a:cubicBezTo>
                  <a:cubicBezTo>
                    <a:pt x="33" y="707"/>
                    <a:pt x="24" y="707"/>
                    <a:pt x="16" y="715"/>
                  </a:cubicBezTo>
                  <a:cubicBezTo>
                    <a:pt x="7" y="723"/>
                    <a:pt x="7" y="731"/>
                    <a:pt x="0" y="740"/>
                  </a:cubicBezTo>
                  <a:cubicBezTo>
                    <a:pt x="0" y="756"/>
                    <a:pt x="24" y="772"/>
                    <a:pt x="33" y="756"/>
                  </a:cubicBezTo>
                  <a:cubicBezTo>
                    <a:pt x="74" y="707"/>
                    <a:pt x="90" y="641"/>
                    <a:pt x="98" y="584"/>
                  </a:cubicBezTo>
                  <a:cubicBezTo>
                    <a:pt x="115" y="509"/>
                    <a:pt x="123" y="435"/>
                    <a:pt x="131" y="361"/>
                  </a:cubicBezTo>
                  <a:cubicBezTo>
                    <a:pt x="147" y="296"/>
                    <a:pt x="156" y="230"/>
                    <a:pt x="139" y="164"/>
                  </a:cubicBezTo>
                  <a:cubicBezTo>
                    <a:pt x="139" y="131"/>
                    <a:pt x="131" y="107"/>
                    <a:pt x="115" y="74"/>
                  </a:cubicBezTo>
                  <a:cubicBezTo>
                    <a:pt x="106" y="41"/>
                    <a:pt x="90" y="24"/>
                    <a:pt x="65" y="0"/>
                  </a:cubicBezTo>
                  <a:lnTo>
                    <a:pt x="57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50"/>
            <p:cNvSpPr/>
            <p:nvPr/>
          </p:nvSpPr>
          <p:spPr>
            <a:xfrm>
              <a:off x="6181010" y="3155194"/>
              <a:ext cx="9413" cy="46476"/>
            </a:xfrm>
            <a:custGeom>
              <a:rect b="b" l="l" r="r" t="t"/>
              <a:pathLst>
                <a:path extrusionOk="0" h="158" w="32">
                  <a:moveTo>
                    <a:pt x="8" y="0"/>
                  </a:moveTo>
                  <a:lnTo>
                    <a:pt x="8" y="0"/>
                  </a:lnTo>
                  <a:cubicBezTo>
                    <a:pt x="8" y="9"/>
                    <a:pt x="8" y="17"/>
                    <a:pt x="0" y="25"/>
                  </a:cubicBezTo>
                  <a:cubicBezTo>
                    <a:pt x="0" y="25"/>
                    <a:pt x="0" y="33"/>
                    <a:pt x="0" y="41"/>
                  </a:cubicBezTo>
                  <a:cubicBezTo>
                    <a:pt x="0" y="50"/>
                    <a:pt x="0" y="66"/>
                    <a:pt x="0" y="74"/>
                  </a:cubicBezTo>
                  <a:cubicBezTo>
                    <a:pt x="0" y="91"/>
                    <a:pt x="0" y="99"/>
                    <a:pt x="0" y="115"/>
                  </a:cubicBezTo>
                  <a:cubicBezTo>
                    <a:pt x="0" y="115"/>
                    <a:pt x="0" y="123"/>
                    <a:pt x="0" y="132"/>
                  </a:cubicBezTo>
                  <a:cubicBezTo>
                    <a:pt x="0" y="140"/>
                    <a:pt x="0" y="140"/>
                    <a:pt x="0" y="140"/>
                  </a:cubicBezTo>
                  <a:lnTo>
                    <a:pt x="0" y="149"/>
                  </a:lnTo>
                  <a:cubicBezTo>
                    <a:pt x="8" y="165"/>
                    <a:pt x="24" y="156"/>
                    <a:pt x="32" y="149"/>
                  </a:cubicBezTo>
                  <a:cubicBezTo>
                    <a:pt x="32" y="132"/>
                    <a:pt x="32" y="123"/>
                    <a:pt x="32" y="108"/>
                  </a:cubicBezTo>
                  <a:cubicBezTo>
                    <a:pt x="32" y="99"/>
                    <a:pt x="24" y="82"/>
                    <a:pt x="24" y="74"/>
                  </a:cubicBezTo>
                  <a:cubicBezTo>
                    <a:pt x="24" y="58"/>
                    <a:pt x="24" y="50"/>
                    <a:pt x="16" y="41"/>
                  </a:cubicBezTo>
                  <a:cubicBezTo>
                    <a:pt x="16" y="33"/>
                    <a:pt x="16" y="25"/>
                    <a:pt x="16" y="2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8" y="9"/>
                    <a:pt x="8" y="9"/>
                    <a:pt x="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50"/>
            <p:cNvSpPr/>
            <p:nvPr/>
          </p:nvSpPr>
          <p:spPr>
            <a:xfrm>
              <a:off x="6178951" y="3140781"/>
              <a:ext cx="837165" cy="19414"/>
            </a:xfrm>
            <a:custGeom>
              <a:rect b="b" l="l" r="r" t="t"/>
              <a:pathLst>
                <a:path extrusionOk="0" h="66" w="2846">
                  <a:moveTo>
                    <a:pt x="7" y="58"/>
                  </a:moveTo>
                  <a:lnTo>
                    <a:pt x="7" y="58"/>
                  </a:lnTo>
                  <a:cubicBezTo>
                    <a:pt x="97" y="66"/>
                    <a:pt x="188" y="58"/>
                    <a:pt x="286" y="58"/>
                  </a:cubicBezTo>
                  <a:cubicBezTo>
                    <a:pt x="376" y="58"/>
                    <a:pt x="467" y="49"/>
                    <a:pt x="558" y="49"/>
                  </a:cubicBezTo>
                  <a:cubicBezTo>
                    <a:pt x="746" y="49"/>
                    <a:pt x="927" y="41"/>
                    <a:pt x="1109" y="41"/>
                  </a:cubicBezTo>
                  <a:cubicBezTo>
                    <a:pt x="1478" y="33"/>
                    <a:pt x="1848" y="33"/>
                    <a:pt x="2217" y="41"/>
                  </a:cubicBezTo>
                  <a:cubicBezTo>
                    <a:pt x="2422" y="41"/>
                    <a:pt x="2628" y="49"/>
                    <a:pt x="2834" y="66"/>
                  </a:cubicBezTo>
                  <a:cubicBezTo>
                    <a:pt x="2850" y="66"/>
                    <a:pt x="2850" y="33"/>
                    <a:pt x="2834" y="33"/>
                  </a:cubicBezTo>
                  <a:cubicBezTo>
                    <a:pt x="2463" y="8"/>
                    <a:pt x="2102" y="0"/>
                    <a:pt x="1733" y="0"/>
                  </a:cubicBezTo>
                  <a:cubicBezTo>
                    <a:pt x="1363" y="0"/>
                    <a:pt x="993" y="8"/>
                    <a:pt x="623" y="25"/>
                  </a:cubicBezTo>
                  <a:cubicBezTo>
                    <a:pt x="525" y="25"/>
                    <a:pt x="418" y="25"/>
                    <a:pt x="319" y="33"/>
                  </a:cubicBezTo>
                  <a:cubicBezTo>
                    <a:pt x="212" y="33"/>
                    <a:pt x="113" y="33"/>
                    <a:pt x="7" y="49"/>
                  </a:cubicBezTo>
                  <a:cubicBezTo>
                    <a:pt x="-2" y="49"/>
                    <a:pt x="-2" y="58"/>
                    <a:pt x="7" y="5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50"/>
            <p:cNvSpPr/>
            <p:nvPr/>
          </p:nvSpPr>
          <p:spPr>
            <a:xfrm>
              <a:off x="6209838" y="2949873"/>
              <a:ext cx="52360" cy="207968"/>
            </a:xfrm>
            <a:custGeom>
              <a:rect b="b" l="l" r="r" t="t"/>
              <a:pathLst>
                <a:path extrusionOk="0" h="707" w="178">
                  <a:moveTo>
                    <a:pt x="74" y="0"/>
                  </a:moveTo>
                  <a:lnTo>
                    <a:pt x="74" y="0"/>
                  </a:lnTo>
                  <a:cubicBezTo>
                    <a:pt x="90" y="24"/>
                    <a:pt x="99" y="49"/>
                    <a:pt x="107" y="74"/>
                  </a:cubicBezTo>
                  <a:cubicBezTo>
                    <a:pt x="124" y="98"/>
                    <a:pt x="131" y="123"/>
                    <a:pt x="140" y="156"/>
                  </a:cubicBezTo>
                  <a:cubicBezTo>
                    <a:pt x="148" y="214"/>
                    <a:pt x="148" y="279"/>
                    <a:pt x="140" y="345"/>
                  </a:cubicBezTo>
                  <a:cubicBezTo>
                    <a:pt x="131" y="402"/>
                    <a:pt x="116" y="460"/>
                    <a:pt x="99" y="517"/>
                  </a:cubicBezTo>
                  <a:cubicBezTo>
                    <a:pt x="83" y="551"/>
                    <a:pt x="74" y="575"/>
                    <a:pt x="58" y="600"/>
                  </a:cubicBezTo>
                  <a:cubicBezTo>
                    <a:pt x="49" y="616"/>
                    <a:pt x="49" y="624"/>
                    <a:pt x="41" y="641"/>
                  </a:cubicBezTo>
                  <a:cubicBezTo>
                    <a:pt x="33" y="649"/>
                    <a:pt x="33" y="657"/>
                    <a:pt x="25" y="657"/>
                  </a:cubicBezTo>
                  <a:cubicBezTo>
                    <a:pt x="25" y="666"/>
                    <a:pt x="17" y="674"/>
                    <a:pt x="17" y="674"/>
                  </a:cubicBezTo>
                  <a:cubicBezTo>
                    <a:pt x="8" y="674"/>
                    <a:pt x="0" y="682"/>
                    <a:pt x="0" y="690"/>
                  </a:cubicBezTo>
                  <a:cubicBezTo>
                    <a:pt x="8" y="698"/>
                    <a:pt x="8" y="707"/>
                    <a:pt x="25" y="707"/>
                  </a:cubicBezTo>
                  <a:cubicBezTo>
                    <a:pt x="41" y="707"/>
                    <a:pt x="49" y="698"/>
                    <a:pt x="58" y="682"/>
                  </a:cubicBezTo>
                  <a:cubicBezTo>
                    <a:pt x="74" y="657"/>
                    <a:pt x="90" y="624"/>
                    <a:pt x="107" y="592"/>
                  </a:cubicBezTo>
                  <a:cubicBezTo>
                    <a:pt x="140" y="517"/>
                    <a:pt x="157" y="452"/>
                    <a:pt x="172" y="378"/>
                  </a:cubicBezTo>
                  <a:cubicBezTo>
                    <a:pt x="181" y="304"/>
                    <a:pt x="181" y="229"/>
                    <a:pt x="172" y="156"/>
                  </a:cubicBezTo>
                  <a:cubicBezTo>
                    <a:pt x="165" y="123"/>
                    <a:pt x="157" y="90"/>
                    <a:pt x="140" y="57"/>
                  </a:cubicBezTo>
                  <a:cubicBezTo>
                    <a:pt x="124" y="24"/>
                    <a:pt x="116" y="0"/>
                    <a:pt x="83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50"/>
            <p:cNvSpPr/>
            <p:nvPr/>
          </p:nvSpPr>
          <p:spPr>
            <a:xfrm>
              <a:off x="6246313" y="3089303"/>
              <a:ext cx="113544" cy="12649"/>
            </a:xfrm>
            <a:custGeom>
              <a:rect b="b" l="l" r="r" t="t"/>
              <a:pathLst>
                <a:path extrusionOk="0" h="43" w="386">
                  <a:moveTo>
                    <a:pt x="386" y="10"/>
                  </a:moveTo>
                  <a:lnTo>
                    <a:pt x="386" y="10"/>
                  </a:lnTo>
                  <a:cubicBezTo>
                    <a:pt x="329" y="2"/>
                    <a:pt x="271" y="10"/>
                    <a:pt x="213" y="10"/>
                  </a:cubicBezTo>
                  <a:cubicBezTo>
                    <a:pt x="180" y="10"/>
                    <a:pt x="147" y="10"/>
                    <a:pt x="115" y="10"/>
                  </a:cubicBezTo>
                  <a:cubicBezTo>
                    <a:pt x="106" y="10"/>
                    <a:pt x="90" y="10"/>
                    <a:pt x="74" y="10"/>
                  </a:cubicBezTo>
                  <a:cubicBezTo>
                    <a:pt x="65" y="10"/>
                    <a:pt x="57" y="10"/>
                    <a:pt x="57" y="10"/>
                  </a:cubicBezTo>
                  <a:cubicBezTo>
                    <a:pt x="48" y="10"/>
                    <a:pt x="41" y="10"/>
                    <a:pt x="41" y="2"/>
                  </a:cubicBezTo>
                  <a:cubicBezTo>
                    <a:pt x="33" y="2"/>
                    <a:pt x="24" y="2"/>
                    <a:pt x="33" y="10"/>
                  </a:cubicBezTo>
                  <a:cubicBezTo>
                    <a:pt x="33" y="19"/>
                    <a:pt x="33" y="19"/>
                    <a:pt x="33" y="27"/>
                  </a:cubicBezTo>
                  <a:lnTo>
                    <a:pt x="33" y="27"/>
                  </a:lnTo>
                  <a:cubicBezTo>
                    <a:pt x="24" y="27"/>
                    <a:pt x="24" y="27"/>
                    <a:pt x="16" y="27"/>
                  </a:cubicBezTo>
                  <a:lnTo>
                    <a:pt x="24" y="27"/>
                  </a:lnTo>
                  <a:cubicBezTo>
                    <a:pt x="33" y="27"/>
                    <a:pt x="33" y="19"/>
                    <a:pt x="33" y="19"/>
                  </a:cubicBezTo>
                  <a:lnTo>
                    <a:pt x="33" y="19"/>
                  </a:lnTo>
                  <a:cubicBezTo>
                    <a:pt x="33" y="10"/>
                    <a:pt x="33" y="2"/>
                    <a:pt x="24" y="2"/>
                  </a:cubicBezTo>
                  <a:lnTo>
                    <a:pt x="24" y="2"/>
                  </a:lnTo>
                  <a:cubicBezTo>
                    <a:pt x="16" y="-6"/>
                    <a:pt x="0" y="10"/>
                    <a:pt x="0" y="19"/>
                  </a:cubicBezTo>
                  <a:lnTo>
                    <a:pt x="0" y="19"/>
                  </a:lnTo>
                  <a:cubicBezTo>
                    <a:pt x="0" y="27"/>
                    <a:pt x="7" y="36"/>
                    <a:pt x="7" y="36"/>
                  </a:cubicBezTo>
                  <a:cubicBezTo>
                    <a:pt x="24" y="43"/>
                    <a:pt x="33" y="36"/>
                    <a:pt x="48" y="43"/>
                  </a:cubicBezTo>
                  <a:cubicBezTo>
                    <a:pt x="65" y="43"/>
                    <a:pt x="82" y="43"/>
                    <a:pt x="98" y="43"/>
                  </a:cubicBezTo>
                  <a:cubicBezTo>
                    <a:pt x="131" y="43"/>
                    <a:pt x="164" y="43"/>
                    <a:pt x="189" y="43"/>
                  </a:cubicBezTo>
                  <a:cubicBezTo>
                    <a:pt x="221" y="36"/>
                    <a:pt x="254" y="36"/>
                    <a:pt x="288" y="27"/>
                  </a:cubicBezTo>
                  <a:cubicBezTo>
                    <a:pt x="320" y="19"/>
                    <a:pt x="353" y="10"/>
                    <a:pt x="386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50"/>
            <p:cNvSpPr/>
            <p:nvPr/>
          </p:nvSpPr>
          <p:spPr>
            <a:xfrm>
              <a:off x="6565472" y="2986055"/>
              <a:ext cx="217381" cy="13237"/>
            </a:xfrm>
            <a:custGeom>
              <a:rect b="b" l="l" r="r" t="t"/>
              <a:pathLst>
                <a:path extrusionOk="0" h="45" w="739">
                  <a:moveTo>
                    <a:pt x="739" y="0"/>
                  </a:moveTo>
                  <a:lnTo>
                    <a:pt x="739" y="0"/>
                  </a:lnTo>
                  <a:cubicBezTo>
                    <a:pt x="616" y="0"/>
                    <a:pt x="493" y="0"/>
                    <a:pt x="370" y="8"/>
                  </a:cubicBezTo>
                  <a:cubicBezTo>
                    <a:pt x="304" y="8"/>
                    <a:pt x="246" y="8"/>
                    <a:pt x="180" y="8"/>
                  </a:cubicBezTo>
                  <a:cubicBezTo>
                    <a:pt x="147" y="8"/>
                    <a:pt x="123" y="8"/>
                    <a:pt x="91" y="8"/>
                  </a:cubicBezTo>
                  <a:cubicBezTo>
                    <a:pt x="65" y="8"/>
                    <a:pt x="24" y="8"/>
                    <a:pt x="0" y="24"/>
                  </a:cubicBezTo>
                  <a:cubicBezTo>
                    <a:pt x="0" y="24"/>
                    <a:pt x="0" y="33"/>
                    <a:pt x="0" y="41"/>
                  </a:cubicBezTo>
                  <a:cubicBezTo>
                    <a:pt x="24" y="50"/>
                    <a:pt x="57" y="41"/>
                    <a:pt x="82" y="41"/>
                  </a:cubicBezTo>
                  <a:cubicBezTo>
                    <a:pt x="115" y="41"/>
                    <a:pt x="147" y="41"/>
                    <a:pt x="180" y="41"/>
                  </a:cubicBezTo>
                  <a:cubicBezTo>
                    <a:pt x="238" y="33"/>
                    <a:pt x="304" y="33"/>
                    <a:pt x="370" y="24"/>
                  </a:cubicBezTo>
                  <a:cubicBezTo>
                    <a:pt x="493" y="16"/>
                    <a:pt x="616" y="16"/>
                    <a:pt x="73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50"/>
            <p:cNvSpPr/>
            <p:nvPr/>
          </p:nvSpPr>
          <p:spPr>
            <a:xfrm>
              <a:off x="6623421" y="2991349"/>
              <a:ext cx="14414" cy="105896"/>
            </a:xfrm>
            <a:custGeom>
              <a:rect b="b" l="l" r="r" t="t"/>
              <a:pathLst>
                <a:path extrusionOk="0" h="360" w="49">
                  <a:moveTo>
                    <a:pt x="25" y="360"/>
                  </a:moveTo>
                  <a:lnTo>
                    <a:pt x="25" y="360"/>
                  </a:lnTo>
                  <a:cubicBezTo>
                    <a:pt x="33" y="343"/>
                    <a:pt x="41" y="335"/>
                    <a:pt x="49" y="319"/>
                  </a:cubicBezTo>
                  <a:cubicBezTo>
                    <a:pt x="49" y="311"/>
                    <a:pt x="49" y="294"/>
                    <a:pt x="49" y="278"/>
                  </a:cubicBezTo>
                  <a:cubicBezTo>
                    <a:pt x="41" y="245"/>
                    <a:pt x="41" y="220"/>
                    <a:pt x="41" y="187"/>
                  </a:cubicBezTo>
                  <a:cubicBezTo>
                    <a:pt x="33" y="155"/>
                    <a:pt x="41" y="130"/>
                    <a:pt x="41" y="97"/>
                  </a:cubicBezTo>
                  <a:cubicBezTo>
                    <a:pt x="41" y="80"/>
                    <a:pt x="41" y="64"/>
                    <a:pt x="41" y="47"/>
                  </a:cubicBezTo>
                  <a:cubicBezTo>
                    <a:pt x="41" y="39"/>
                    <a:pt x="49" y="32"/>
                    <a:pt x="41" y="2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6"/>
                    <a:pt x="33" y="15"/>
                    <a:pt x="41" y="23"/>
                  </a:cubicBezTo>
                  <a:cubicBezTo>
                    <a:pt x="41" y="15"/>
                    <a:pt x="41" y="15"/>
                    <a:pt x="41" y="6"/>
                  </a:cubicBezTo>
                  <a:lnTo>
                    <a:pt x="41" y="6"/>
                  </a:lnTo>
                  <a:cubicBezTo>
                    <a:pt x="33" y="-2"/>
                    <a:pt x="17" y="-2"/>
                    <a:pt x="8" y="6"/>
                  </a:cubicBezTo>
                  <a:lnTo>
                    <a:pt x="8" y="6"/>
                  </a:lnTo>
                  <a:cubicBezTo>
                    <a:pt x="8" y="15"/>
                    <a:pt x="8" y="23"/>
                    <a:pt x="8" y="2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7"/>
                    <a:pt x="8" y="56"/>
                    <a:pt x="8" y="64"/>
                  </a:cubicBezTo>
                  <a:cubicBezTo>
                    <a:pt x="8" y="73"/>
                    <a:pt x="8" y="88"/>
                    <a:pt x="8" y="105"/>
                  </a:cubicBezTo>
                  <a:cubicBezTo>
                    <a:pt x="8" y="130"/>
                    <a:pt x="0" y="163"/>
                    <a:pt x="0" y="187"/>
                  </a:cubicBezTo>
                  <a:cubicBezTo>
                    <a:pt x="0" y="220"/>
                    <a:pt x="8" y="245"/>
                    <a:pt x="8" y="270"/>
                  </a:cubicBezTo>
                  <a:cubicBezTo>
                    <a:pt x="17" y="286"/>
                    <a:pt x="17" y="302"/>
                    <a:pt x="17" y="311"/>
                  </a:cubicBezTo>
                  <a:cubicBezTo>
                    <a:pt x="25" y="327"/>
                    <a:pt x="33" y="343"/>
                    <a:pt x="25" y="3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50"/>
            <p:cNvSpPr/>
            <p:nvPr/>
          </p:nvSpPr>
          <p:spPr>
            <a:xfrm>
              <a:off x="6630775" y="2988996"/>
              <a:ext cx="89717" cy="105896"/>
            </a:xfrm>
            <a:custGeom>
              <a:rect b="b" l="l" r="r" t="t"/>
              <a:pathLst>
                <a:path extrusionOk="0" h="360" w="305">
                  <a:moveTo>
                    <a:pt x="8" y="360"/>
                  </a:moveTo>
                  <a:lnTo>
                    <a:pt x="8" y="360"/>
                  </a:lnTo>
                  <a:cubicBezTo>
                    <a:pt x="33" y="351"/>
                    <a:pt x="57" y="327"/>
                    <a:pt x="74" y="310"/>
                  </a:cubicBezTo>
                  <a:cubicBezTo>
                    <a:pt x="90" y="294"/>
                    <a:pt x="123" y="269"/>
                    <a:pt x="148" y="278"/>
                  </a:cubicBezTo>
                  <a:cubicBezTo>
                    <a:pt x="156" y="286"/>
                    <a:pt x="164" y="294"/>
                    <a:pt x="172" y="302"/>
                  </a:cubicBezTo>
                  <a:cubicBezTo>
                    <a:pt x="189" y="319"/>
                    <a:pt x="197" y="327"/>
                    <a:pt x="206" y="335"/>
                  </a:cubicBezTo>
                  <a:cubicBezTo>
                    <a:pt x="221" y="351"/>
                    <a:pt x="238" y="368"/>
                    <a:pt x="263" y="343"/>
                  </a:cubicBezTo>
                  <a:cubicBezTo>
                    <a:pt x="295" y="310"/>
                    <a:pt x="288" y="253"/>
                    <a:pt x="288" y="204"/>
                  </a:cubicBezTo>
                  <a:cubicBezTo>
                    <a:pt x="288" y="146"/>
                    <a:pt x="295" y="81"/>
                    <a:pt x="304" y="23"/>
                  </a:cubicBezTo>
                  <a:cubicBezTo>
                    <a:pt x="312" y="-2"/>
                    <a:pt x="279" y="-10"/>
                    <a:pt x="271" y="14"/>
                  </a:cubicBezTo>
                  <a:cubicBezTo>
                    <a:pt x="263" y="72"/>
                    <a:pt x="254" y="130"/>
                    <a:pt x="254" y="187"/>
                  </a:cubicBezTo>
                  <a:cubicBezTo>
                    <a:pt x="254" y="220"/>
                    <a:pt x="254" y="245"/>
                    <a:pt x="254" y="269"/>
                  </a:cubicBezTo>
                  <a:cubicBezTo>
                    <a:pt x="247" y="286"/>
                    <a:pt x="247" y="294"/>
                    <a:pt x="247" y="302"/>
                  </a:cubicBezTo>
                  <a:cubicBezTo>
                    <a:pt x="238" y="310"/>
                    <a:pt x="238" y="319"/>
                    <a:pt x="238" y="319"/>
                  </a:cubicBezTo>
                  <a:cubicBezTo>
                    <a:pt x="230" y="327"/>
                    <a:pt x="238" y="327"/>
                    <a:pt x="247" y="319"/>
                  </a:cubicBezTo>
                  <a:cubicBezTo>
                    <a:pt x="247" y="319"/>
                    <a:pt x="238" y="319"/>
                    <a:pt x="238" y="310"/>
                  </a:cubicBezTo>
                  <a:cubicBezTo>
                    <a:pt x="213" y="294"/>
                    <a:pt x="197" y="278"/>
                    <a:pt x="180" y="261"/>
                  </a:cubicBezTo>
                  <a:cubicBezTo>
                    <a:pt x="156" y="245"/>
                    <a:pt x="139" y="237"/>
                    <a:pt x="115" y="245"/>
                  </a:cubicBezTo>
                  <a:cubicBezTo>
                    <a:pt x="90" y="253"/>
                    <a:pt x="74" y="278"/>
                    <a:pt x="57" y="294"/>
                  </a:cubicBezTo>
                  <a:cubicBezTo>
                    <a:pt x="33" y="310"/>
                    <a:pt x="8" y="327"/>
                    <a:pt x="0" y="351"/>
                  </a:cubicBezTo>
                  <a:lnTo>
                    <a:pt x="8" y="36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50"/>
            <p:cNvSpPr/>
            <p:nvPr/>
          </p:nvSpPr>
          <p:spPr>
            <a:xfrm>
              <a:off x="6168950" y="3711443"/>
              <a:ext cx="1569023" cy="53242"/>
            </a:xfrm>
            <a:custGeom>
              <a:rect b="b" l="l" r="r" t="t"/>
              <a:pathLst>
                <a:path extrusionOk="0" h="181" w="5334">
                  <a:moveTo>
                    <a:pt x="0" y="8"/>
                  </a:moveTo>
                  <a:lnTo>
                    <a:pt x="0" y="8"/>
                  </a:lnTo>
                  <a:cubicBezTo>
                    <a:pt x="0" y="41"/>
                    <a:pt x="8" y="66"/>
                    <a:pt x="16" y="82"/>
                  </a:cubicBezTo>
                  <a:lnTo>
                    <a:pt x="24" y="82"/>
                  </a:lnTo>
                  <a:cubicBezTo>
                    <a:pt x="16" y="58"/>
                    <a:pt x="8" y="33"/>
                    <a:pt x="0" y="8"/>
                  </a:cubicBezTo>
                  <a:moveTo>
                    <a:pt x="5326" y="0"/>
                  </a:moveTo>
                  <a:lnTo>
                    <a:pt x="5326" y="0"/>
                  </a:lnTo>
                  <a:cubicBezTo>
                    <a:pt x="5310" y="82"/>
                    <a:pt x="5301" y="156"/>
                    <a:pt x="5293" y="181"/>
                  </a:cubicBezTo>
                  <a:lnTo>
                    <a:pt x="5301" y="181"/>
                  </a:lnTo>
                  <a:cubicBezTo>
                    <a:pt x="5310" y="140"/>
                    <a:pt x="5351" y="50"/>
                    <a:pt x="5326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20150" lIns="90000" spcFirstLastPara="1" rIns="90000" wrap="square" tIns="20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50"/>
            <p:cNvSpPr/>
            <p:nvPr/>
          </p:nvSpPr>
          <p:spPr>
            <a:xfrm>
              <a:off x="6168950" y="3672615"/>
              <a:ext cx="1566670" cy="99130"/>
            </a:xfrm>
            <a:custGeom>
              <a:rect b="b" l="l" r="r" t="t"/>
              <a:pathLst>
                <a:path extrusionOk="0" h="337" w="5326">
                  <a:moveTo>
                    <a:pt x="5252" y="0"/>
                  </a:moveTo>
                  <a:lnTo>
                    <a:pt x="5252" y="0"/>
                  </a:lnTo>
                  <a:cubicBezTo>
                    <a:pt x="1899" y="0"/>
                    <a:pt x="1899" y="0"/>
                    <a:pt x="1899" y="0"/>
                  </a:cubicBezTo>
                  <a:cubicBezTo>
                    <a:pt x="1011" y="0"/>
                    <a:pt x="1011" y="0"/>
                    <a:pt x="1011" y="0"/>
                  </a:cubicBezTo>
                  <a:cubicBezTo>
                    <a:pt x="1002" y="34"/>
                    <a:pt x="978" y="58"/>
                    <a:pt x="945" y="83"/>
                  </a:cubicBezTo>
                  <a:cubicBezTo>
                    <a:pt x="896" y="108"/>
                    <a:pt x="838" y="132"/>
                    <a:pt x="789" y="132"/>
                  </a:cubicBezTo>
                  <a:lnTo>
                    <a:pt x="780" y="132"/>
                  </a:lnTo>
                  <a:cubicBezTo>
                    <a:pt x="698" y="132"/>
                    <a:pt x="624" y="83"/>
                    <a:pt x="60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16" y="41"/>
                    <a:pt x="0" y="91"/>
                    <a:pt x="0" y="140"/>
                  </a:cubicBezTo>
                  <a:cubicBezTo>
                    <a:pt x="8" y="165"/>
                    <a:pt x="16" y="190"/>
                    <a:pt x="24" y="214"/>
                  </a:cubicBezTo>
                  <a:cubicBezTo>
                    <a:pt x="32" y="247"/>
                    <a:pt x="57" y="281"/>
                    <a:pt x="73" y="305"/>
                  </a:cubicBezTo>
                  <a:cubicBezTo>
                    <a:pt x="123" y="296"/>
                    <a:pt x="180" y="296"/>
                    <a:pt x="229" y="296"/>
                  </a:cubicBezTo>
                  <a:cubicBezTo>
                    <a:pt x="263" y="296"/>
                    <a:pt x="304" y="296"/>
                    <a:pt x="337" y="296"/>
                  </a:cubicBezTo>
                  <a:cubicBezTo>
                    <a:pt x="435" y="296"/>
                    <a:pt x="525" y="296"/>
                    <a:pt x="616" y="296"/>
                  </a:cubicBezTo>
                  <a:cubicBezTo>
                    <a:pt x="813" y="296"/>
                    <a:pt x="1002" y="296"/>
                    <a:pt x="1191" y="296"/>
                  </a:cubicBezTo>
                  <a:cubicBezTo>
                    <a:pt x="1233" y="296"/>
                    <a:pt x="1266" y="296"/>
                    <a:pt x="1298" y="296"/>
                  </a:cubicBezTo>
                  <a:cubicBezTo>
                    <a:pt x="1463" y="296"/>
                    <a:pt x="1627" y="296"/>
                    <a:pt x="1783" y="296"/>
                  </a:cubicBezTo>
                  <a:cubicBezTo>
                    <a:pt x="1956" y="296"/>
                    <a:pt x="2129" y="296"/>
                    <a:pt x="2300" y="296"/>
                  </a:cubicBezTo>
                  <a:cubicBezTo>
                    <a:pt x="2605" y="296"/>
                    <a:pt x="2917" y="296"/>
                    <a:pt x="3221" y="296"/>
                  </a:cubicBezTo>
                  <a:cubicBezTo>
                    <a:pt x="3904" y="296"/>
                    <a:pt x="4586" y="296"/>
                    <a:pt x="5269" y="296"/>
                  </a:cubicBezTo>
                  <a:cubicBezTo>
                    <a:pt x="5285" y="296"/>
                    <a:pt x="5285" y="329"/>
                    <a:pt x="5260" y="329"/>
                  </a:cubicBezTo>
                  <a:cubicBezTo>
                    <a:pt x="4973" y="329"/>
                    <a:pt x="4677" y="329"/>
                    <a:pt x="4389" y="329"/>
                  </a:cubicBezTo>
                  <a:cubicBezTo>
                    <a:pt x="4594" y="329"/>
                    <a:pt x="4792" y="337"/>
                    <a:pt x="4947" y="337"/>
                  </a:cubicBezTo>
                  <a:cubicBezTo>
                    <a:pt x="4956" y="337"/>
                    <a:pt x="4964" y="337"/>
                    <a:pt x="4973" y="337"/>
                  </a:cubicBezTo>
                  <a:lnTo>
                    <a:pt x="4980" y="337"/>
                  </a:lnTo>
                  <a:cubicBezTo>
                    <a:pt x="5170" y="337"/>
                    <a:pt x="5293" y="329"/>
                    <a:pt x="5293" y="329"/>
                  </a:cubicBezTo>
                  <a:cubicBezTo>
                    <a:pt x="5293" y="329"/>
                    <a:pt x="5293" y="322"/>
                    <a:pt x="5293" y="313"/>
                  </a:cubicBezTo>
                  <a:cubicBezTo>
                    <a:pt x="5301" y="288"/>
                    <a:pt x="5310" y="214"/>
                    <a:pt x="5326" y="132"/>
                  </a:cubicBezTo>
                  <a:lnTo>
                    <a:pt x="5326" y="132"/>
                  </a:lnTo>
                  <a:cubicBezTo>
                    <a:pt x="5293" y="67"/>
                    <a:pt x="5252" y="0"/>
                    <a:pt x="5252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50"/>
            <p:cNvSpPr/>
            <p:nvPr/>
          </p:nvSpPr>
          <p:spPr>
            <a:xfrm>
              <a:off x="6190423" y="3759685"/>
              <a:ext cx="1531665" cy="9707"/>
            </a:xfrm>
            <a:custGeom>
              <a:rect b="b" l="l" r="r" t="t"/>
              <a:pathLst>
                <a:path extrusionOk="0" h="33" w="5207">
                  <a:moveTo>
                    <a:pt x="156" y="0"/>
                  </a:moveTo>
                  <a:lnTo>
                    <a:pt x="156" y="0"/>
                  </a:lnTo>
                  <a:cubicBezTo>
                    <a:pt x="107" y="0"/>
                    <a:pt x="50" y="0"/>
                    <a:pt x="0" y="9"/>
                  </a:cubicBezTo>
                  <a:cubicBezTo>
                    <a:pt x="9" y="26"/>
                    <a:pt x="17" y="33"/>
                    <a:pt x="17" y="33"/>
                  </a:cubicBezTo>
                  <a:cubicBezTo>
                    <a:pt x="2984" y="33"/>
                    <a:pt x="2984" y="33"/>
                    <a:pt x="2984" y="33"/>
                  </a:cubicBezTo>
                  <a:cubicBezTo>
                    <a:pt x="2984" y="33"/>
                    <a:pt x="3428" y="33"/>
                    <a:pt x="3930" y="33"/>
                  </a:cubicBezTo>
                  <a:cubicBezTo>
                    <a:pt x="3971" y="33"/>
                    <a:pt x="4003" y="33"/>
                    <a:pt x="4044" y="33"/>
                  </a:cubicBezTo>
                  <a:cubicBezTo>
                    <a:pt x="4135" y="33"/>
                    <a:pt x="4226" y="33"/>
                    <a:pt x="4316" y="33"/>
                  </a:cubicBezTo>
                  <a:cubicBezTo>
                    <a:pt x="4604" y="33"/>
                    <a:pt x="4900" y="33"/>
                    <a:pt x="5187" y="33"/>
                  </a:cubicBezTo>
                  <a:cubicBezTo>
                    <a:pt x="5212" y="33"/>
                    <a:pt x="5212" y="0"/>
                    <a:pt x="5196" y="0"/>
                  </a:cubicBezTo>
                  <a:cubicBezTo>
                    <a:pt x="4513" y="0"/>
                    <a:pt x="3831" y="0"/>
                    <a:pt x="3148" y="0"/>
                  </a:cubicBezTo>
                  <a:cubicBezTo>
                    <a:pt x="2844" y="0"/>
                    <a:pt x="2532" y="0"/>
                    <a:pt x="2227" y="0"/>
                  </a:cubicBezTo>
                  <a:cubicBezTo>
                    <a:pt x="2056" y="0"/>
                    <a:pt x="1883" y="0"/>
                    <a:pt x="1710" y="0"/>
                  </a:cubicBezTo>
                  <a:cubicBezTo>
                    <a:pt x="1554" y="0"/>
                    <a:pt x="1390" y="0"/>
                    <a:pt x="1225" y="0"/>
                  </a:cubicBezTo>
                  <a:cubicBezTo>
                    <a:pt x="1193" y="0"/>
                    <a:pt x="1160" y="0"/>
                    <a:pt x="1118" y="0"/>
                  </a:cubicBezTo>
                  <a:cubicBezTo>
                    <a:pt x="929" y="0"/>
                    <a:pt x="740" y="0"/>
                    <a:pt x="543" y="0"/>
                  </a:cubicBezTo>
                  <a:cubicBezTo>
                    <a:pt x="452" y="0"/>
                    <a:pt x="362" y="0"/>
                    <a:pt x="264" y="0"/>
                  </a:cubicBezTo>
                  <a:cubicBezTo>
                    <a:pt x="231" y="0"/>
                    <a:pt x="190" y="0"/>
                    <a:pt x="156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50"/>
            <p:cNvSpPr/>
            <p:nvPr/>
          </p:nvSpPr>
          <p:spPr>
            <a:xfrm>
              <a:off x="6355151" y="3672615"/>
              <a:ext cx="101483" cy="29121"/>
            </a:xfrm>
            <a:custGeom>
              <a:rect b="b" l="l" r="r" t="t"/>
              <a:pathLst>
                <a:path extrusionOk="0" h="99" w="345">
                  <a:moveTo>
                    <a:pt x="345" y="0"/>
                  </a:moveTo>
                  <a:lnTo>
                    <a:pt x="345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2" y="67"/>
                    <a:pt x="90" y="99"/>
                    <a:pt x="156" y="99"/>
                  </a:cubicBezTo>
                  <a:cubicBezTo>
                    <a:pt x="164" y="99"/>
                    <a:pt x="180" y="99"/>
                    <a:pt x="197" y="91"/>
                  </a:cubicBezTo>
                  <a:cubicBezTo>
                    <a:pt x="238" y="83"/>
                    <a:pt x="287" y="58"/>
                    <a:pt x="320" y="34"/>
                  </a:cubicBezTo>
                  <a:cubicBezTo>
                    <a:pt x="328" y="26"/>
                    <a:pt x="337" y="9"/>
                    <a:pt x="345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50"/>
            <p:cNvSpPr/>
            <p:nvPr/>
          </p:nvSpPr>
          <p:spPr>
            <a:xfrm>
              <a:off x="6345444" y="3672615"/>
              <a:ext cx="120898" cy="38828"/>
            </a:xfrm>
            <a:custGeom>
              <a:rect b="b" l="l" r="r" t="t"/>
              <a:pathLst>
                <a:path extrusionOk="0" h="132" w="411">
                  <a:moveTo>
                    <a:pt x="411" y="0"/>
                  </a:moveTo>
                  <a:lnTo>
                    <a:pt x="411" y="0"/>
                  </a:lnTo>
                  <a:cubicBezTo>
                    <a:pt x="378" y="0"/>
                    <a:pt x="378" y="0"/>
                    <a:pt x="378" y="0"/>
                  </a:cubicBezTo>
                  <a:cubicBezTo>
                    <a:pt x="370" y="9"/>
                    <a:pt x="361" y="26"/>
                    <a:pt x="353" y="34"/>
                  </a:cubicBezTo>
                  <a:cubicBezTo>
                    <a:pt x="320" y="58"/>
                    <a:pt x="271" y="83"/>
                    <a:pt x="230" y="91"/>
                  </a:cubicBezTo>
                  <a:cubicBezTo>
                    <a:pt x="213" y="99"/>
                    <a:pt x="197" y="99"/>
                    <a:pt x="189" y="99"/>
                  </a:cubicBezTo>
                  <a:cubicBezTo>
                    <a:pt x="123" y="99"/>
                    <a:pt x="65" y="67"/>
                    <a:pt x="33" y="9"/>
                  </a:cubicBezTo>
                  <a:lnTo>
                    <a:pt x="33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24" y="83"/>
                    <a:pt x="98" y="132"/>
                    <a:pt x="180" y="132"/>
                  </a:cubicBezTo>
                  <a:lnTo>
                    <a:pt x="189" y="132"/>
                  </a:lnTo>
                  <a:cubicBezTo>
                    <a:pt x="238" y="132"/>
                    <a:pt x="296" y="108"/>
                    <a:pt x="345" y="83"/>
                  </a:cubicBezTo>
                  <a:cubicBezTo>
                    <a:pt x="378" y="58"/>
                    <a:pt x="402" y="34"/>
                    <a:pt x="4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500" lIns="90000" spcFirstLastPara="1" rIns="90000" wrap="square" tIns="2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50"/>
            <p:cNvSpPr/>
            <p:nvPr/>
          </p:nvSpPr>
          <p:spPr>
            <a:xfrm>
              <a:off x="6155713" y="3511417"/>
              <a:ext cx="32357" cy="248267"/>
            </a:xfrm>
            <a:custGeom>
              <a:rect b="b" l="l" r="r" t="t"/>
              <a:pathLst>
                <a:path extrusionOk="0" h="844" w="110">
                  <a:moveTo>
                    <a:pt x="102" y="844"/>
                  </a:moveTo>
                  <a:lnTo>
                    <a:pt x="102" y="844"/>
                  </a:lnTo>
                  <a:cubicBezTo>
                    <a:pt x="102" y="829"/>
                    <a:pt x="94" y="812"/>
                    <a:pt x="94" y="803"/>
                  </a:cubicBezTo>
                  <a:cubicBezTo>
                    <a:pt x="86" y="787"/>
                    <a:pt x="86" y="771"/>
                    <a:pt x="77" y="754"/>
                  </a:cubicBezTo>
                  <a:cubicBezTo>
                    <a:pt x="69" y="721"/>
                    <a:pt x="69" y="688"/>
                    <a:pt x="61" y="656"/>
                  </a:cubicBezTo>
                  <a:cubicBezTo>
                    <a:pt x="53" y="582"/>
                    <a:pt x="45" y="507"/>
                    <a:pt x="36" y="434"/>
                  </a:cubicBezTo>
                  <a:cubicBezTo>
                    <a:pt x="28" y="360"/>
                    <a:pt x="36" y="286"/>
                    <a:pt x="53" y="211"/>
                  </a:cubicBezTo>
                  <a:cubicBezTo>
                    <a:pt x="53" y="179"/>
                    <a:pt x="61" y="146"/>
                    <a:pt x="77" y="113"/>
                  </a:cubicBezTo>
                  <a:cubicBezTo>
                    <a:pt x="86" y="96"/>
                    <a:pt x="86" y="80"/>
                    <a:pt x="94" y="64"/>
                  </a:cubicBezTo>
                  <a:cubicBezTo>
                    <a:pt x="102" y="47"/>
                    <a:pt x="110" y="31"/>
                    <a:pt x="110" y="14"/>
                  </a:cubicBezTo>
                  <a:cubicBezTo>
                    <a:pt x="110" y="-3"/>
                    <a:pt x="94" y="-3"/>
                    <a:pt x="86" y="6"/>
                  </a:cubicBezTo>
                  <a:cubicBezTo>
                    <a:pt x="69" y="14"/>
                    <a:pt x="69" y="31"/>
                    <a:pt x="61" y="47"/>
                  </a:cubicBezTo>
                  <a:cubicBezTo>
                    <a:pt x="53" y="64"/>
                    <a:pt x="45" y="80"/>
                    <a:pt x="45" y="96"/>
                  </a:cubicBezTo>
                  <a:cubicBezTo>
                    <a:pt x="28" y="138"/>
                    <a:pt x="19" y="170"/>
                    <a:pt x="12" y="211"/>
                  </a:cubicBezTo>
                  <a:cubicBezTo>
                    <a:pt x="4" y="286"/>
                    <a:pt x="-5" y="360"/>
                    <a:pt x="4" y="442"/>
                  </a:cubicBezTo>
                  <a:cubicBezTo>
                    <a:pt x="12" y="516"/>
                    <a:pt x="19" y="589"/>
                    <a:pt x="28" y="664"/>
                  </a:cubicBezTo>
                  <a:cubicBezTo>
                    <a:pt x="36" y="697"/>
                    <a:pt x="45" y="738"/>
                    <a:pt x="53" y="771"/>
                  </a:cubicBezTo>
                  <a:cubicBezTo>
                    <a:pt x="61" y="779"/>
                    <a:pt x="61" y="795"/>
                    <a:pt x="69" y="812"/>
                  </a:cubicBezTo>
                  <a:cubicBezTo>
                    <a:pt x="77" y="820"/>
                    <a:pt x="86" y="836"/>
                    <a:pt x="94" y="844"/>
                  </a:cubicBezTo>
                  <a:lnTo>
                    <a:pt x="102" y="84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50"/>
            <p:cNvSpPr/>
            <p:nvPr/>
          </p:nvSpPr>
          <p:spPr>
            <a:xfrm>
              <a:off x="7711210" y="3491415"/>
              <a:ext cx="36475" cy="280624"/>
            </a:xfrm>
            <a:custGeom>
              <a:rect b="b" l="l" r="r" t="t"/>
              <a:pathLst>
                <a:path extrusionOk="0" h="954" w="124">
                  <a:moveTo>
                    <a:pt x="0" y="0"/>
                  </a:moveTo>
                  <a:lnTo>
                    <a:pt x="0" y="0"/>
                  </a:lnTo>
                  <a:cubicBezTo>
                    <a:pt x="0" y="65"/>
                    <a:pt x="26" y="123"/>
                    <a:pt x="42" y="181"/>
                  </a:cubicBezTo>
                  <a:cubicBezTo>
                    <a:pt x="58" y="238"/>
                    <a:pt x="67" y="296"/>
                    <a:pt x="74" y="361"/>
                  </a:cubicBezTo>
                  <a:cubicBezTo>
                    <a:pt x="91" y="477"/>
                    <a:pt x="91" y="608"/>
                    <a:pt x="74" y="732"/>
                  </a:cubicBezTo>
                  <a:cubicBezTo>
                    <a:pt x="74" y="765"/>
                    <a:pt x="67" y="798"/>
                    <a:pt x="58" y="839"/>
                  </a:cubicBezTo>
                  <a:cubicBezTo>
                    <a:pt x="50" y="871"/>
                    <a:pt x="42" y="904"/>
                    <a:pt x="42" y="938"/>
                  </a:cubicBezTo>
                  <a:cubicBezTo>
                    <a:pt x="42" y="953"/>
                    <a:pt x="67" y="962"/>
                    <a:pt x="74" y="945"/>
                  </a:cubicBezTo>
                  <a:cubicBezTo>
                    <a:pt x="83" y="921"/>
                    <a:pt x="91" y="888"/>
                    <a:pt x="91" y="855"/>
                  </a:cubicBezTo>
                  <a:cubicBezTo>
                    <a:pt x="99" y="822"/>
                    <a:pt x="108" y="798"/>
                    <a:pt x="108" y="765"/>
                  </a:cubicBezTo>
                  <a:cubicBezTo>
                    <a:pt x="115" y="699"/>
                    <a:pt x="124" y="633"/>
                    <a:pt x="124" y="567"/>
                  </a:cubicBezTo>
                  <a:cubicBezTo>
                    <a:pt x="124" y="444"/>
                    <a:pt x="108" y="313"/>
                    <a:pt x="83" y="189"/>
                  </a:cubicBezTo>
                  <a:cubicBezTo>
                    <a:pt x="67" y="123"/>
                    <a:pt x="50" y="50"/>
                    <a:pt x="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50"/>
            <p:cNvSpPr/>
            <p:nvPr/>
          </p:nvSpPr>
          <p:spPr>
            <a:xfrm>
              <a:off x="6057465" y="2644834"/>
              <a:ext cx="1738456" cy="256503"/>
            </a:xfrm>
            <a:custGeom>
              <a:rect b="b" l="l" r="r" t="t"/>
              <a:pathLst>
                <a:path extrusionOk="0" h="872" w="5910">
                  <a:moveTo>
                    <a:pt x="5886" y="17"/>
                  </a:moveTo>
                  <a:lnTo>
                    <a:pt x="5886" y="17"/>
                  </a:lnTo>
                  <a:cubicBezTo>
                    <a:pt x="5886" y="149"/>
                    <a:pt x="5886" y="149"/>
                    <a:pt x="5886" y="149"/>
                  </a:cubicBezTo>
                  <a:cubicBezTo>
                    <a:pt x="2056" y="149"/>
                    <a:pt x="2056" y="149"/>
                    <a:pt x="2056" y="149"/>
                  </a:cubicBezTo>
                  <a:cubicBezTo>
                    <a:pt x="2056" y="149"/>
                    <a:pt x="1965" y="289"/>
                    <a:pt x="1990" y="428"/>
                  </a:cubicBezTo>
                  <a:cubicBezTo>
                    <a:pt x="2015" y="568"/>
                    <a:pt x="2088" y="724"/>
                    <a:pt x="2088" y="724"/>
                  </a:cubicBezTo>
                  <a:cubicBezTo>
                    <a:pt x="5910" y="732"/>
                    <a:pt x="5910" y="732"/>
                    <a:pt x="5910" y="732"/>
                  </a:cubicBezTo>
                  <a:cubicBezTo>
                    <a:pt x="5902" y="872"/>
                    <a:pt x="5902" y="872"/>
                    <a:pt x="5902" y="872"/>
                  </a:cubicBezTo>
                  <a:cubicBezTo>
                    <a:pt x="107" y="864"/>
                    <a:pt x="107" y="864"/>
                    <a:pt x="107" y="864"/>
                  </a:cubicBezTo>
                  <a:cubicBezTo>
                    <a:pt x="107" y="864"/>
                    <a:pt x="0" y="592"/>
                    <a:pt x="0" y="428"/>
                  </a:cubicBezTo>
                  <a:cubicBezTo>
                    <a:pt x="9" y="264"/>
                    <a:pt x="74" y="0"/>
                    <a:pt x="74" y="0"/>
                  </a:cubicBezTo>
                  <a:cubicBezTo>
                    <a:pt x="5886" y="17"/>
                    <a:pt x="5886" y="17"/>
                    <a:pt x="5886" y="17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50"/>
            <p:cNvSpPr/>
            <p:nvPr/>
          </p:nvSpPr>
          <p:spPr>
            <a:xfrm>
              <a:off x="6642247" y="2688663"/>
              <a:ext cx="1112788" cy="171492"/>
            </a:xfrm>
            <a:custGeom>
              <a:rect b="b" l="l" r="r" t="t"/>
              <a:pathLst>
                <a:path extrusionOk="0" h="583" w="3783">
                  <a:moveTo>
                    <a:pt x="3758" y="0"/>
                  </a:moveTo>
                  <a:lnTo>
                    <a:pt x="3758" y="0"/>
                  </a:lnTo>
                  <a:cubicBezTo>
                    <a:pt x="3708" y="156"/>
                    <a:pt x="3708" y="328"/>
                    <a:pt x="3717" y="378"/>
                  </a:cubicBezTo>
                  <a:cubicBezTo>
                    <a:pt x="3717" y="427"/>
                    <a:pt x="3783" y="567"/>
                    <a:pt x="3783" y="567"/>
                  </a:cubicBezTo>
                  <a:cubicBezTo>
                    <a:pt x="3068" y="583"/>
                    <a:pt x="3068" y="583"/>
                    <a:pt x="3068" y="583"/>
                  </a:cubicBezTo>
                  <a:cubicBezTo>
                    <a:pt x="3068" y="583"/>
                    <a:pt x="1086" y="583"/>
                    <a:pt x="946" y="583"/>
                  </a:cubicBezTo>
                  <a:cubicBezTo>
                    <a:pt x="815" y="583"/>
                    <a:pt x="100" y="575"/>
                    <a:pt x="100" y="575"/>
                  </a:cubicBezTo>
                  <a:cubicBezTo>
                    <a:pt x="100" y="575"/>
                    <a:pt x="-15" y="370"/>
                    <a:pt x="2" y="255"/>
                  </a:cubicBezTo>
                  <a:cubicBezTo>
                    <a:pt x="10" y="131"/>
                    <a:pt x="51" y="0"/>
                    <a:pt x="51" y="0"/>
                  </a:cubicBezTo>
                  <a:lnTo>
                    <a:pt x="3758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50"/>
            <p:cNvSpPr/>
            <p:nvPr/>
          </p:nvSpPr>
          <p:spPr>
            <a:xfrm>
              <a:off x="6056877" y="2705430"/>
              <a:ext cx="215910" cy="195907"/>
            </a:xfrm>
            <a:custGeom>
              <a:rect b="b" l="l" r="r" t="t"/>
              <a:pathLst>
                <a:path extrusionOk="0" h="666" w="734">
                  <a:moveTo>
                    <a:pt x="109" y="658"/>
                  </a:moveTo>
                  <a:lnTo>
                    <a:pt x="109" y="658"/>
                  </a:lnTo>
                  <a:cubicBezTo>
                    <a:pt x="109" y="658"/>
                    <a:pt x="405" y="666"/>
                    <a:pt x="586" y="666"/>
                  </a:cubicBezTo>
                  <a:cubicBezTo>
                    <a:pt x="668" y="666"/>
                    <a:pt x="726" y="658"/>
                    <a:pt x="734" y="658"/>
                  </a:cubicBezTo>
                  <a:lnTo>
                    <a:pt x="734" y="658"/>
                  </a:lnTo>
                  <a:cubicBezTo>
                    <a:pt x="109" y="658"/>
                    <a:pt x="109" y="658"/>
                    <a:pt x="109" y="658"/>
                  </a:cubicBezTo>
                  <a:moveTo>
                    <a:pt x="18" y="116"/>
                  </a:moveTo>
                  <a:lnTo>
                    <a:pt x="18" y="116"/>
                  </a:lnTo>
                  <a:cubicBezTo>
                    <a:pt x="11" y="116"/>
                    <a:pt x="2" y="116"/>
                    <a:pt x="2" y="124"/>
                  </a:cubicBezTo>
                  <a:lnTo>
                    <a:pt x="2" y="116"/>
                  </a:lnTo>
                  <a:cubicBezTo>
                    <a:pt x="-6" y="230"/>
                    <a:pt x="11" y="370"/>
                    <a:pt x="11" y="370"/>
                  </a:cubicBezTo>
                  <a:cubicBezTo>
                    <a:pt x="44" y="468"/>
                    <a:pt x="44" y="468"/>
                    <a:pt x="44" y="468"/>
                  </a:cubicBezTo>
                  <a:cubicBezTo>
                    <a:pt x="27" y="386"/>
                    <a:pt x="2" y="296"/>
                    <a:pt x="2" y="222"/>
                  </a:cubicBezTo>
                  <a:cubicBezTo>
                    <a:pt x="11" y="189"/>
                    <a:pt x="11" y="157"/>
                    <a:pt x="18" y="116"/>
                  </a:cubicBezTo>
                  <a:moveTo>
                    <a:pt x="18" y="0"/>
                  </a:moveTo>
                  <a:lnTo>
                    <a:pt x="18" y="0"/>
                  </a:lnTo>
                  <a:cubicBezTo>
                    <a:pt x="11" y="17"/>
                    <a:pt x="11" y="33"/>
                    <a:pt x="2" y="58"/>
                  </a:cubicBezTo>
                  <a:cubicBezTo>
                    <a:pt x="11" y="41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50"/>
            <p:cNvSpPr/>
            <p:nvPr/>
          </p:nvSpPr>
          <p:spPr>
            <a:xfrm>
              <a:off x="6057465" y="2739552"/>
              <a:ext cx="1736103" cy="161785"/>
            </a:xfrm>
            <a:custGeom>
              <a:rect b="b" l="l" r="r" t="t"/>
              <a:pathLst>
                <a:path extrusionOk="0" h="550" w="5902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41"/>
                    <a:pt x="9" y="73"/>
                    <a:pt x="0" y="106"/>
                  </a:cubicBezTo>
                  <a:cubicBezTo>
                    <a:pt x="0" y="180"/>
                    <a:pt x="25" y="270"/>
                    <a:pt x="42" y="352"/>
                  </a:cubicBezTo>
                  <a:cubicBezTo>
                    <a:pt x="107" y="542"/>
                    <a:pt x="107" y="542"/>
                    <a:pt x="107" y="542"/>
                  </a:cubicBezTo>
                  <a:lnTo>
                    <a:pt x="107" y="542"/>
                  </a:lnTo>
                  <a:cubicBezTo>
                    <a:pt x="732" y="542"/>
                    <a:pt x="732" y="542"/>
                    <a:pt x="732" y="542"/>
                  </a:cubicBezTo>
                  <a:cubicBezTo>
                    <a:pt x="732" y="542"/>
                    <a:pt x="938" y="542"/>
                    <a:pt x="1267" y="542"/>
                  </a:cubicBezTo>
                  <a:cubicBezTo>
                    <a:pt x="2597" y="542"/>
                    <a:pt x="5902" y="550"/>
                    <a:pt x="5902" y="550"/>
                  </a:cubicBezTo>
                  <a:cubicBezTo>
                    <a:pt x="5902" y="476"/>
                    <a:pt x="5902" y="476"/>
                    <a:pt x="5902" y="476"/>
                  </a:cubicBezTo>
                  <a:cubicBezTo>
                    <a:pt x="5902" y="476"/>
                    <a:pt x="3148" y="451"/>
                    <a:pt x="3090" y="451"/>
                  </a:cubicBezTo>
                  <a:cubicBezTo>
                    <a:pt x="3033" y="451"/>
                    <a:pt x="1949" y="451"/>
                    <a:pt x="1924" y="451"/>
                  </a:cubicBezTo>
                  <a:cubicBezTo>
                    <a:pt x="1891" y="451"/>
                    <a:pt x="690" y="378"/>
                    <a:pt x="379" y="328"/>
                  </a:cubicBezTo>
                  <a:cubicBezTo>
                    <a:pt x="115" y="296"/>
                    <a:pt x="33" y="197"/>
                    <a:pt x="16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50"/>
            <p:cNvSpPr/>
            <p:nvPr/>
          </p:nvSpPr>
          <p:spPr>
            <a:xfrm>
              <a:off x="6062171" y="2644834"/>
              <a:ext cx="1729043" cy="87070"/>
            </a:xfrm>
            <a:custGeom>
              <a:rect b="b" l="l" r="r" t="t"/>
              <a:pathLst>
                <a:path extrusionOk="0" h="296" w="5878">
                  <a:moveTo>
                    <a:pt x="34" y="99"/>
                  </a:moveTo>
                  <a:lnTo>
                    <a:pt x="34" y="99"/>
                  </a:lnTo>
                  <a:cubicBezTo>
                    <a:pt x="26" y="132"/>
                    <a:pt x="9" y="173"/>
                    <a:pt x="0" y="206"/>
                  </a:cubicBezTo>
                  <a:lnTo>
                    <a:pt x="0" y="206"/>
                  </a:lnTo>
                  <a:cubicBezTo>
                    <a:pt x="0" y="239"/>
                    <a:pt x="0" y="272"/>
                    <a:pt x="0" y="296"/>
                  </a:cubicBezTo>
                  <a:cubicBezTo>
                    <a:pt x="9" y="231"/>
                    <a:pt x="26" y="157"/>
                    <a:pt x="34" y="99"/>
                  </a:cubicBezTo>
                  <a:moveTo>
                    <a:pt x="91" y="0"/>
                  </a:moveTo>
                  <a:lnTo>
                    <a:pt x="91" y="0"/>
                  </a:lnTo>
                  <a:lnTo>
                    <a:pt x="91" y="0"/>
                  </a:lnTo>
                  <a:cubicBezTo>
                    <a:pt x="5870" y="17"/>
                    <a:pt x="5870" y="17"/>
                    <a:pt x="5870" y="17"/>
                  </a:cubicBezTo>
                  <a:cubicBezTo>
                    <a:pt x="5870" y="67"/>
                    <a:pt x="5870" y="67"/>
                    <a:pt x="5870" y="67"/>
                  </a:cubicBezTo>
                  <a:cubicBezTo>
                    <a:pt x="5878" y="67"/>
                    <a:pt x="5878" y="67"/>
                    <a:pt x="5878" y="67"/>
                  </a:cubicBezTo>
                  <a:cubicBezTo>
                    <a:pt x="5870" y="17"/>
                    <a:pt x="5870" y="17"/>
                    <a:pt x="5870" y="17"/>
                  </a:cubicBezTo>
                  <a:cubicBezTo>
                    <a:pt x="9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50"/>
            <p:cNvSpPr/>
            <p:nvPr/>
          </p:nvSpPr>
          <p:spPr>
            <a:xfrm>
              <a:off x="6057465" y="2722491"/>
              <a:ext cx="0" cy="17061"/>
            </a:xfrm>
            <a:custGeom>
              <a:rect b="b" l="l" r="r" t="t"/>
              <a:pathLst>
                <a:path extrusionOk="0" h="58" w="120000">
                  <a:moveTo>
                    <a:pt x="0" y="0"/>
                  </a:moveTo>
                  <a:lnTo>
                    <a:pt x="0" y="0"/>
                  </a:lnTo>
                  <a:cubicBezTo>
                    <a:pt x="0" y="16"/>
                    <a:pt x="0" y="41"/>
                    <a:pt x="0" y="58"/>
                  </a:cubicBezTo>
                  <a:cubicBezTo>
                    <a:pt x="0" y="4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50"/>
            <p:cNvSpPr/>
            <p:nvPr/>
          </p:nvSpPr>
          <p:spPr>
            <a:xfrm>
              <a:off x="6057465" y="2705430"/>
              <a:ext cx="4706" cy="36475"/>
            </a:xfrm>
            <a:custGeom>
              <a:rect b="b" l="l" r="r" t="t"/>
              <a:pathLst>
                <a:path extrusionOk="0" h="124" w="16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17"/>
                    <a:pt x="9" y="41"/>
                    <a:pt x="0" y="58"/>
                  </a:cubicBezTo>
                  <a:cubicBezTo>
                    <a:pt x="0" y="74"/>
                    <a:pt x="0" y="99"/>
                    <a:pt x="0" y="116"/>
                  </a:cubicBezTo>
                  <a:lnTo>
                    <a:pt x="0" y="124"/>
                  </a:lnTo>
                  <a:cubicBezTo>
                    <a:pt x="0" y="116"/>
                    <a:pt x="9" y="116"/>
                    <a:pt x="16" y="116"/>
                  </a:cubicBezTo>
                  <a:cubicBezTo>
                    <a:pt x="16" y="107"/>
                    <a:pt x="16" y="99"/>
                    <a:pt x="16" y="90"/>
                  </a:cubicBezTo>
                  <a:cubicBezTo>
                    <a:pt x="16" y="66"/>
                    <a:pt x="16" y="33"/>
                    <a:pt x="16" y="0"/>
                  </a:cubicBezTo>
                  <a:close/>
                </a:path>
              </a:pathLst>
            </a:custGeom>
            <a:solidFill>
              <a:srgbClr val="E7DBB4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50"/>
            <p:cNvSpPr/>
            <p:nvPr/>
          </p:nvSpPr>
          <p:spPr>
            <a:xfrm>
              <a:off x="6062171" y="2731904"/>
              <a:ext cx="0" cy="7648"/>
            </a:xfrm>
            <a:custGeom>
              <a:rect b="b" l="l" r="r" t="t"/>
              <a:pathLst>
                <a:path extrusionOk="0" h="26" w="12000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17"/>
                    <a:pt x="0" y="26"/>
                  </a:cubicBezTo>
                  <a:lnTo>
                    <a:pt x="0" y="26"/>
                  </a:ln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E964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50"/>
            <p:cNvSpPr/>
            <p:nvPr/>
          </p:nvSpPr>
          <p:spPr>
            <a:xfrm>
              <a:off x="6080703" y="2895455"/>
              <a:ext cx="1716394" cy="10590"/>
            </a:xfrm>
            <a:custGeom>
              <a:rect b="b" l="l" r="r" t="t"/>
              <a:pathLst>
                <a:path extrusionOk="0" h="36" w="5835">
                  <a:moveTo>
                    <a:pt x="20" y="36"/>
                  </a:moveTo>
                  <a:lnTo>
                    <a:pt x="20" y="36"/>
                  </a:lnTo>
                  <a:cubicBezTo>
                    <a:pt x="-5" y="36"/>
                    <a:pt x="-5" y="4"/>
                    <a:pt x="12" y="4"/>
                  </a:cubicBezTo>
                  <a:cubicBezTo>
                    <a:pt x="776" y="4"/>
                    <a:pt x="1533" y="4"/>
                    <a:pt x="2289" y="4"/>
                  </a:cubicBezTo>
                  <a:cubicBezTo>
                    <a:pt x="3045" y="4"/>
                    <a:pt x="3793" y="4"/>
                    <a:pt x="4549" y="4"/>
                  </a:cubicBezTo>
                  <a:cubicBezTo>
                    <a:pt x="4977" y="4"/>
                    <a:pt x="5396" y="-5"/>
                    <a:pt x="5823" y="4"/>
                  </a:cubicBezTo>
                  <a:cubicBezTo>
                    <a:pt x="5839" y="4"/>
                    <a:pt x="5839" y="28"/>
                    <a:pt x="5823" y="36"/>
                  </a:cubicBezTo>
                  <a:cubicBezTo>
                    <a:pt x="5823" y="36"/>
                    <a:pt x="439" y="36"/>
                    <a:pt x="2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50"/>
            <p:cNvSpPr/>
            <p:nvPr/>
          </p:nvSpPr>
          <p:spPr>
            <a:xfrm>
              <a:off x="7788867" y="2862803"/>
              <a:ext cx="10590" cy="35593"/>
            </a:xfrm>
            <a:custGeom>
              <a:rect b="b" l="l" r="r" t="t"/>
              <a:pathLst>
                <a:path extrusionOk="0" h="121" w="36">
                  <a:moveTo>
                    <a:pt x="16" y="115"/>
                  </a:moveTo>
                  <a:lnTo>
                    <a:pt x="16" y="115"/>
                  </a:lnTo>
                  <a:cubicBezTo>
                    <a:pt x="0" y="98"/>
                    <a:pt x="0" y="82"/>
                    <a:pt x="0" y="57"/>
                  </a:cubicBezTo>
                  <a:cubicBezTo>
                    <a:pt x="0" y="49"/>
                    <a:pt x="0" y="41"/>
                    <a:pt x="0" y="32"/>
                  </a:cubicBezTo>
                  <a:cubicBezTo>
                    <a:pt x="0" y="24"/>
                    <a:pt x="8" y="24"/>
                    <a:pt x="8" y="16"/>
                  </a:cubicBezTo>
                  <a:lnTo>
                    <a:pt x="8" y="8"/>
                  </a:lnTo>
                  <a:lnTo>
                    <a:pt x="16" y="0"/>
                  </a:lnTo>
                  <a:cubicBezTo>
                    <a:pt x="24" y="0"/>
                    <a:pt x="32" y="0"/>
                    <a:pt x="32" y="8"/>
                  </a:cubicBezTo>
                  <a:cubicBezTo>
                    <a:pt x="41" y="16"/>
                    <a:pt x="32" y="32"/>
                    <a:pt x="32" y="41"/>
                  </a:cubicBezTo>
                  <a:cubicBezTo>
                    <a:pt x="24" y="49"/>
                    <a:pt x="24" y="57"/>
                    <a:pt x="24" y="65"/>
                  </a:cubicBezTo>
                  <a:cubicBezTo>
                    <a:pt x="24" y="82"/>
                    <a:pt x="24" y="98"/>
                    <a:pt x="24" y="115"/>
                  </a:cubicBezTo>
                  <a:cubicBezTo>
                    <a:pt x="16" y="123"/>
                    <a:pt x="16" y="123"/>
                    <a:pt x="16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50"/>
            <p:cNvSpPr/>
            <p:nvPr/>
          </p:nvSpPr>
          <p:spPr>
            <a:xfrm>
              <a:off x="6674898" y="2855449"/>
              <a:ext cx="1124849" cy="8530"/>
            </a:xfrm>
            <a:custGeom>
              <a:rect b="b" l="l" r="r" t="t"/>
              <a:pathLst>
                <a:path extrusionOk="0" h="29" w="3824">
                  <a:moveTo>
                    <a:pt x="3811" y="25"/>
                  </a:moveTo>
                  <a:lnTo>
                    <a:pt x="3811" y="25"/>
                  </a:lnTo>
                  <a:cubicBezTo>
                    <a:pt x="3565" y="33"/>
                    <a:pt x="3318" y="25"/>
                    <a:pt x="3063" y="25"/>
                  </a:cubicBezTo>
                  <a:cubicBezTo>
                    <a:pt x="2817" y="25"/>
                    <a:pt x="2570" y="25"/>
                    <a:pt x="2324" y="25"/>
                  </a:cubicBezTo>
                  <a:cubicBezTo>
                    <a:pt x="1830" y="25"/>
                    <a:pt x="1337" y="25"/>
                    <a:pt x="844" y="25"/>
                  </a:cubicBezTo>
                  <a:cubicBezTo>
                    <a:pt x="704" y="25"/>
                    <a:pt x="564" y="33"/>
                    <a:pt x="424" y="25"/>
                  </a:cubicBezTo>
                  <a:cubicBezTo>
                    <a:pt x="285" y="25"/>
                    <a:pt x="145" y="25"/>
                    <a:pt x="6" y="25"/>
                  </a:cubicBezTo>
                  <a:cubicBezTo>
                    <a:pt x="-2" y="25"/>
                    <a:pt x="-2" y="8"/>
                    <a:pt x="6" y="8"/>
                  </a:cubicBezTo>
                  <a:cubicBezTo>
                    <a:pt x="253" y="0"/>
                    <a:pt x="498" y="8"/>
                    <a:pt x="753" y="8"/>
                  </a:cubicBezTo>
                  <a:cubicBezTo>
                    <a:pt x="1000" y="8"/>
                    <a:pt x="1246" y="0"/>
                    <a:pt x="1493" y="0"/>
                  </a:cubicBezTo>
                  <a:cubicBezTo>
                    <a:pt x="1987" y="0"/>
                    <a:pt x="2480" y="0"/>
                    <a:pt x="2973" y="0"/>
                  </a:cubicBezTo>
                  <a:cubicBezTo>
                    <a:pt x="3253" y="0"/>
                    <a:pt x="3532" y="0"/>
                    <a:pt x="3811" y="8"/>
                  </a:cubicBezTo>
                  <a:cubicBezTo>
                    <a:pt x="3828" y="8"/>
                    <a:pt x="3828" y="25"/>
                    <a:pt x="3811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50"/>
            <p:cNvSpPr/>
            <p:nvPr/>
          </p:nvSpPr>
          <p:spPr>
            <a:xfrm>
              <a:off x="6638717" y="2678956"/>
              <a:ext cx="37946" cy="184141"/>
            </a:xfrm>
            <a:custGeom>
              <a:rect b="b" l="l" r="r" t="t"/>
              <a:pathLst>
                <a:path extrusionOk="0" h="626" w="129">
                  <a:moveTo>
                    <a:pt x="129" y="616"/>
                  </a:moveTo>
                  <a:lnTo>
                    <a:pt x="129" y="616"/>
                  </a:lnTo>
                  <a:lnTo>
                    <a:pt x="129" y="616"/>
                  </a:lnTo>
                  <a:cubicBezTo>
                    <a:pt x="129" y="625"/>
                    <a:pt x="129" y="625"/>
                    <a:pt x="121" y="625"/>
                  </a:cubicBezTo>
                  <a:cubicBezTo>
                    <a:pt x="96" y="633"/>
                    <a:pt x="88" y="592"/>
                    <a:pt x="80" y="567"/>
                  </a:cubicBezTo>
                  <a:cubicBezTo>
                    <a:pt x="63" y="543"/>
                    <a:pt x="55" y="517"/>
                    <a:pt x="47" y="493"/>
                  </a:cubicBezTo>
                  <a:cubicBezTo>
                    <a:pt x="22" y="427"/>
                    <a:pt x="6" y="370"/>
                    <a:pt x="6" y="312"/>
                  </a:cubicBezTo>
                  <a:cubicBezTo>
                    <a:pt x="-3" y="255"/>
                    <a:pt x="-3" y="189"/>
                    <a:pt x="14" y="139"/>
                  </a:cubicBezTo>
                  <a:cubicBezTo>
                    <a:pt x="14" y="107"/>
                    <a:pt x="22" y="82"/>
                    <a:pt x="39" y="57"/>
                  </a:cubicBezTo>
                  <a:cubicBezTo>
                    <a:pt x="47" y="41"/>
                    <a:pt x="55" y="0"/>
                    <a:pt x="80" y="0"/>
                  </a:cubicBezTo>
                  <a:cubicBezTo>
                    <a:pt x="80" y="0"/>
                    <a:pt x="88" y="0"/>
                    <a:pt x="88" y="8"/>
                  </a:cubicBezTo>
                  <a:cubicBezTo>
                    <a:pt x="96" y="24"/>
                    <a:pt x="71" y="49"/>
                    <a:pt x="71" y="65"/>
                  </a:cubicBezTo>
                  <a:cubicBezTo>
                    <a:pt x="55" y="90"/>
                    <a:pt x="47" y="115"/>
                    <a:pt x="47" y="139"/>
                  </a:cubicBezTo>
                  <a:cubicBezTo>
                    <a:pt x="30" y="189"/>
                    <a:pt x="30" y="247"/>
                    <a:pt x="39" y="296"/>
                  </a:cubicBezTo>
                  <a:cubicBezTo>
                    <a:pt x="39" y="353"/>
                    <a:pt x="47" y="403"/>
                    <a:pt x="71" y="460"/>
                  </a:cubicBezTo>
                  <a:cubicBezTo>
                    <a:pt x="80" y="485"/>
                    <a:pt x="88" y="510"/>
                    <a:pt x="96" y="534"/>
                  </a:cubicBezTo>
                  <a:cubicBezTo>
                    <a:pt x="104" y="551"/>
                    <a:pt x="104" y="567"/>
                    <a:pt x="112" y="575"/>
                  </a:cubicBezTo>
                  <a:cubicBezTo>
                    <a:pt x="112" y="584"/>
                    <a:pt x="129" y="608"/>
                    <a:pt x="129" y="608"/>
                  </a:cubicBezTo>
                  <a:lnTo>
                    <a:pt x="129" y="61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50"/>
            <p:cNvSpPr/>
            <p:nvPr/>
          </p:nvSpPr>
          <p:spPr>
            <a:xfrm>
              <a:off x="6599006" y="2664542"/>
              <a:ext cx="37358" cy="234442"/>
            </a:xfrm>
            <a:custGeom>
              <a:rect b="b" l="l" r="r" t="t"/>
              <a:pathLst>
                <a:path extrusionOk="0" h="797" w="127">
                  <a:moveTo>
                    <a:pt x="100" y="0"/>
                  </a:moveTo>
                  <a:lnTo>
                    <a:pt x="100" y="0"/>
                  </a:lnTo>
                  <a:cubicBezTo>
                    <a:pt x="108" y="16"/>
                    <a:pt x="100" y="32"/>
                    <a:pt x="91" y="49"/>
                  </a:cubicBezTo>
                  <a:cubicBezTo>
                    <a:pt x="83" y="65"/>
                    <a:pt x="83" y="82"/>
                    <a:pt x="75" y="98"/>
                  </a:cubicBezTo>
                  <a:cubicBezTo>
                    <a:pt x="59" y="123"/>
                    <a:pt x="50" y="156"/>
                    <a:pt x="50" y="188"/>
                  </a:cubicBezTo>
                  <a:cubicBezTo>
                    <a:pt x="33" y="255"/>
                    <a:pt x="25" y="328"/>
                    <a:pt x="25" y="394"/>
                  </a:cubicBezTo>
                  <a:cubicBezTo>
                    <a:pt x="33" y="468"/>
                    <a:pt x="42" y="534"/>
                    <a:pt x="59" y="600"/>
                  </a:cubicBezTo>
                  <a:cubicBezTo>
                    <a:pt x="66" y="633"/>
                    <a:pt x="83" y="665"/>
                    <a:pt x="91" y="698"/>
                  </a:cubicBezTo>
                  <a:cubicBezTo>
                    <a:pt x="100" y="715"/>
                    <a:pt x="108" y="731"/>
                    <a:pt x="116" y="748"/>
                  </a:cubicBezTo>
                  <a:cubicBezTo>
                    <a:pt x="124" y="764"/>
                    <a:pt x="132" y="772"/>
                    <a:pt x="124" y="789"/>
                  </a:cubicBezTo>
                  <a:cubicBezTo>
                    <a:pt x="124" y="797"/>
                    <a:pt x="116" y="797"/>
                    <a:pt x="116" y="797"/>
                  </a:cubicBezTo>
                  <a:cubicBezTo>
                    <a:pt x="91" y="789"/>
                    <a:pt x="83" y="756"/>
                    <a:pt x="75" y="739"/>
                  </a:cubicBezTo>
                  <a:cubicBezTo>
                    <a:pt x="59" y="706"/>
                    <a:pt x="50" y="682"/>
                    <a:pt x="42" y="649"/>
                  </a:cubicBezTo>
                  <a:cubicBezTo>
                    <a:pt x="25" y="600"/>
                    <a:pt x="9" y="542"/>
                    <a:pt x="9" y="493"/>
                  </a:cubicBezTo>
                  <a:cubicBezTo>
                    <a:pt x="-8" y="378"/>
                    <a:pt x="1" y="263"/>
                    <a:pt x="25" y="156"/>
                  </a:cubicBezTo>
                  <a:cubicBezTo>
                    <a:pt x="33" y="123"/>
                    <a:pt x="42" y="98"/>
                    <a:pt x="59" y="65"/>
                  </a:cubicBezTo>
                  <a:cubicBezTo>
                    <a:pt x="66" y="41"/>
                    <a:pt x="75" y="8"/>
                    <a:pt x="10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50"/>
            <p:cNvSpPr/>
            <p:nvPr/>
          </p:nvSpPr>
          <p:spPr>
            <a:xfrm>
              <a:off x="6660779" y="2681309"/>
              <a:ext cx="1132497" cy="12060"/>
            </a:xfrm>
            <a:custGeom>
              <a:rect b="b" l="l" r="r" t="t"/>
              <a:pathLst>
                <a:path extrusionOk="0" h="41" w="3850">
                  <a:moveTo>
                    <a:pt x="13" y="8"/>
                  </a:moveTo>
                  <a:lnTo>
                    <a:pt x="13" y="8"/>
                  </a:lnTo>
                  <a:cubicBezTo>
                    <a:pt x="136" y="0"/>
                    <a:pt x="268" y="0"/>
                    <a:pt x="391" y="0"/>
                  </a:cubicBezTo>
                  <a:cubicBezTo>
                    <a:pt x="513" y="0"/>
                    <a:pt x="637" y="0"/>
                    <a:pt x="760" y="0"/>
                  </a:cubicBezTo>
                  <a:cubicBezTo>
                    <a:pt x="1006" y="0"/>
                    <a:pt x="1253" y="0"/>
                    <a:pt x="1508" y="0"/>
                  </a:cubicBezTo>
                  <a:cubicBezTo>
                    <a:pt x="2001" y="0"/>
                    <a:pt x="2495" y="0"/>
                    <a:pt x="2996" y="0"/>
                  </a:cubicBezTo>
                  <a:cubicBezTo>
                    <a:pt x="3275" y="0"/>
                    <a:pt x="3555" y="0"/>
                    <a:pt x="3835" y="0"/>
                  </a:cubicBezTo>
                  <a:cubicBezTo>
                    <a:pt x="3851" y="0"/>
                    <a:pt x="3859" y="41"/>
                    <a:pt x="3835" y="41"/>
                  </a:cubicBezTo>
                  <a:cubicBezTo>
                    <a:pt x="3333" y="41"/>
                    <a:pt x="2840" y="41"/>
                    <a:pt x="2338" y="41"/>
                  </a:cubicBezTo>
                  <a:cubicBezTo>
                    <a:pt x="1845" y="41"/>
                    <a:pt x="1344" y="41"/>
                    <a:pt x="851" y="41"/>
                  </a:cubicBezTo>
                  <a:cubicBezTo>
                    <a:pt x="710" y="41"/>
                    <a:pt x="571" y="41"/>
                    <a:pt x="432" y="41"/>
                  </a:cubicBezTo>
                  <a:cubicBezTo>
                    <a:pt x="292" y="41"/>
                    <a:pt x="152" y="41"/>
                    <a:pt x="13" y="33"/>
                  </a:cubicBezTo>
                  <a:cubicBezTo>
                    <a:pt x="-4" y="33"/>
                    <a:pt x="-4" y="8"/>
                    <a:pt x="13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50"/>
            <p:cNvSpPr/>
            <p:nvPr/>
          </p:nvSpPr>
          <p:spPr>
            <a:xfrm>
              <a:off x="7788279" y="2652482"/>
              <a:ext cx="6471" cy="42652"/>
            </a:xfrm>
            <a:custGeom>
              <a:rect b="b" l="l" r="r" t="t"/>
              <a:pathLst>
                <a:path extrusionOk="0" h="145" w="22">
                  <a:moveTo>
                    <a:pt x="18" y="114"/>
                  </a:moveTo>
                  <a:lnTo>
                    <a:pt x="18" y="114"/>
                  </a:lnTo>
                  <a:cubicBezTo>
                    <a:pt x="18" y="123"/>
                    <a:pt x="18" y="131"/>
                    <a:pt x="18" y="139"/>
                  </a:cubicBezTo>
                  <a:cubicBezTo>
                    <a:pt x="10" y="139"/>
                    <a:pt x="10" y="139"/>
                    <a:pt x="2" y="139"/>
                  </a:cubicBezTo>
                  <a:cubicBezTo>
                    <a:pt x="2" y="114"/>
                    <a:pt x="2" y="90"/>
                    <a:pt x="2" y="65"/>
                  </a:cubicBezTo>
                  <a:cubicBezTo>
                    <a:pt x="2" y="57"/>
                    <a:pt x="2" y="49"/>
                    <a:pt x="2" y="32"/>
                  </a:cubicBezTo>
                  <a:cubicBezTo>
                    <a:pt x="2" y="32"/>
                    <a:pt x="2" y="24"/>
                    <a:pt x="2" y="16"/>
                  </a:cubicBezTo>
                  <a:cubicBezTo>
                    <a:pt x="2" y="8"/>
                    <a:pt x="2" y="8"/>
                    <a:pt x="2" y="0"/>
                  </a:cubicBezTo>
                  <a:cubicBezTo>
                    <a:pt x="10" y="0"/>
                    <a:pt x="10" y="0"/>
                    <a:pt x="18" y="0"/>
                  </a:cubicBezTo>
                  <a:cubicBezTo>
                    <a:pt x="18" y="8"/>
                    <a:pt x="18" y="16"/>
                    <a:pt x="18" y="16"/>
                  </a:cubicBezTo>
                  <a:cubicBezTo>
                    <a:pt x="26" y="24"/>
                    <a:pt x="18" y="32"/>
                    <a:pt x="18" y="32"/>
                  </a:cubicBezTo>
                  <a:cubicBezTo>
                    <a:pt x="18" y="49"/>
                    <a:pt x="18" y="57"/>
                    <a:pt x="18" y="65"/>
                  </a:cubicBezTo>
                  <a:cubicBezTo>
                    <a:pt x="18" y="90"/>
                    <a:pt x="18" y="114"/>
                    <a:pt x="18" y="139"/>
                  </a:cubicBezTo>
                  <a:cubicBezTo>
                    <a:pt x="18" y="147"/>
                    <a:pt x="2" y="147"/>
                    <a:pt x="2" y="139"/>
                  </a:cubicBezTo>
                  <a:cubicBezTo>
                    <a:pt x="2" y="131"/>
                    <a:pt x="2" y="123"/>
                    <a:pt x="2" y="123"/>
                  </a:cubicBezTo>
                  <a:cubicBezTo>
                    <a:pt x="-7" y="114"/>
                    <a:pt x="10" y="106"/>
                    <a:pt x="18" y="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50"/>
            <p:cNvSpPr/>
            <p:nvPr/>
          </p:nvSpPr>
          <p:spPr>
            <a:xfrm>
              <a:off x="6629598" y="2643951"/>
              <a:ext cx="1167501" cy="10884"/>
            </a:xfrm>
            <a:custGeom>
              <a:rect b="b" l="l" r="r" t="t"/>
              <a:pathLst>
                <a:path extrusionOk="0" h="37" w="3969">
                  <a:moveTo>
                    <a:pt x="3965" y="29"/>
                  </a:moveTo>
                  <a:lnTo>
                    <a:pt x="3965" y="29"/>
                  </a:lnTo>
                  <a:cubicBezTo>
                    <a:pt x="3900" y="37"/>
                    <a:pt x="3834" y="37"/>
                    <a:pt x="3768" y="37"/>
                  </a:cubicBezTo>
                  <a:cubicBezTo>
                    <a:pt x="3710" y="37"/>
                    <a:pt x="3645" y="37"/>
                    <a:pt x="3579" y="37"/>
                  </a:cubicBezTo>
                  <a:cubicBezTo>
                    <a:pt x="3448" y="37"/>
                    <a:pt x="3316" y="37"/>
                    <a:pt x="3193" y="37"/>
                  </a:cubicBezTo>
                  <a:cubicBezTo>
                    <a:pt x="2930" y="37"/>
                    <a:pt x="2675" y="37"/>
                    <a:pt x="2420" y="37"/>
                  </a:cubicBezTo>
                  <a:cubicBezTo>
                    <a:pt x="1901" y="37"/>
                    <a:pt x="1392" y="37"/>
                    <a:pt x="883" y="37"/>
                  </a:cubicBezTo>
                  <a:cubicBezTo>
                    <a:pt x="587" y="37"/>
                    <a:pt x="299" y="37"/>
                    <a:pt x="12" y="29"/>
                  </a:cubicBezTo>
                  <a:cubicBezTo>
                    <a:pt x="-4" y="29"/>
                    <a:pt x="-4" y="3"/>
                    <a:pt x="12" y="3"/>
                  </a:cubicBezTo>
                  <a:cubicBezTo>
                    <a:pt x="267" y="-4"/>
                    <a:pt x="521" y="3"/>
                    <a:pt x="775" y="3"/>
                  </a:cubicBezTo>
                  <a:cubicBezTo>
                    <a:pt x="1039" y="3"/>
                    <a:pt x="1294" y="3"/>
                    <a:pt x="1549" y="3"/>
                  </a:cubicBezTo>
                  <a:cubicBezTo>
                    <a:pt x="2066" y="3"/>
                    <a:pt x="2576" y="3"/>
                    <a:pt x="3094" y="3"/>
                  </a:cubicBezTo>
                  <a:cubicBezTo>
                    <a:pt x="3234" y="3"/>
                    <a:pt x="3381" y="3"/>
                    <a:pt x="3522" y="3"/>
                  </a:cubicBezTo>
                  <a:cubicBezTo>
                    <a:pt x="3595" y="3"/>
                    <a:pt x="3669" y="3"/>
                    <a:pt x="3735" y="3"/>
                  </a:cubicBezTo>
                  <a:cubicBezTo>
                    <a:pt x="3809" y="3"/>
                    <a:pt x="3883" y="-4"/>
                    <a:pt x="3957" y="12"/>
                  </a:cubicBezTo>
                  <a:cubicBezTo>
                    <a:pt x="3965" y="12"/>
                    <a:pt x="3973" y="20"/>
                    <a:pt x="3965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50"/>
            <p:cNvSpPr/>
            <p:nvPr/>
          </p:nvSpPr>
          <p:spPr>
            <a:xfrm>
              <a:off x="6608713" y="2644245"/>
              <a:ext cx="27356" cy="50006"/>
            </a:xfrm>
            <a:custGeom>
              <a:rect b="b" l="l" r="r" t="t"/>
              <a:pathLst>
                <a:path extrusionOk="0" h="170" w="93">
                  <a:moveTo>
                    <a:pt x="58" y="36"/>
                  </a:moveTo>
                  <a:lnTo>
                    <a:pt x="58" y="36"/>
                  </a:lnTo>
                  <a:lnTo>
                    <a:pt x="58" y="28"/>
                  </a:lnTo>
                  <a:lnTo>
                    <a:pt x="58" y="19"/>
                  </a:lnTo>
                  <a:cubicBezTo>
                    <a:pt x="58" y="11"/>
                    <a:pt x="67" y="2"/>
                    <a:pt x="75" y="2"/>
                  </a:cubicBezTo>
                  <a:cubicBezTo>
                    <a:pt x="83" y="-5"/>
                    <a:pt x="99" y="11"/>
                    <a:pt x="91" y="19"/>
                  </a:cubicBezTo>
                  <a:cubicBezTo>
                    <a:pt x="75" y="44"/>
                    <a:pt x="58" y="69"/>
                    <a:pt x="50" y="93"/>
                  </a:cubicBezTo>
                  <a:cubicBezTo>
                    <a:pt x="42" y="101"/>
                    <a:pt x="42" y="118"/>
                    <a:pt x="33" y="126"/>
                  </a:cubicBezTo>
                  <a:cubicBezTo>
                    <a:pt x="33" y="134"/>
                    <a:pt x="33" y="142"/>
                    <a:pt x="26" y="151"/>
                  </a:cubicBezTo>
                  <a:cubicBezTo>
                    <a:pt x="26" y="159"/>
                    <a:pt x="26" y="159"/>
                    <a:pt x="17" y="167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75"/>
                    <a:pt x="0" y="167"/>
                    <a:pt x="0" y="159"/>
                  </a:cubicBezTo>
                  <a:lnTo>
                    <a:pt x="0" y="159"/>
                  </a:lnTo>
                  <a:cubicBezTo>
                    <a:pt x="9" y="167"/>
                    <a:pt x="9" y="167"/>
                    <a:pt x="9" y="167"/>
                  </a:cubicBezTo>
                  <a:cubicBezTo>
                    <a:pt x="0" y="151"/>
                    <a:pt x="0" y="134"/>
                    <a:pt x="9" y="118"/>
                  </a:cubicBezTo>
                  <a:cubicBezTo>
                    <a:pt x="9" y="110"/>
                    <a:pt x="17" y="93"/>
                    <a:pt x="26" y="77"/>
                  </a:cubicBezTo>
                  <a:cubicBezTo>
                    <a:pt x="33" y="52"/>
                    <a:pt x="50" y="28"/>
                    <a:pt x="67" y="2"/>
                  </a:cubicBezTo>
                  <a:cubicBezTo>
                    <a:pt x="75" y="11"/>
                    <a:pt x="75" y="19"/>
                    <a:pt x="75" y="28"/>
                  </a:cubicBezTo>
                  <a:lnTo>
                    <a:pt x="67" y="28"/>
                  </a:lnTo>
                  <a:cubicBezTo>
                    <a:pt x="75" y="28"/>
                    <a:pt x="75" y="28"/>
                    <a:pt x="75" y="28"/>
                  </a:cubicBezTo>
                  <a:lnTo>
                    <a:pt x="75" y="28"/>
                  </a:lnTo>
                  <a:cubicBezTo>
                    <a:pt x="67" y="28"/>
                    <a:pt x="67" y="28"/>
                    <a:pt x="67" y="28"/>
                  </a:cubicBezTo>
                  <a:lnTo>
                    <a:pt x="67" y="36"/>
                  </a:lnTo>
                  <a:lnTo>
                    <a:pt x="67" y="36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6200" lIns="90000" spcFirstLastPara="1" rIns="90000" wrap="square" tIns="1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50"/>
            <p:cNvSpPr/>
            <p:nvPr/>
          </p:nvSpPr>
          <p:spPr>
            <a:xfrm>
              <a:off x="6075408" y="2640127"/>
              <a:ext cx="554776" cy="9707"/>
            </a:xfrm>
            <a:custGeom>
              <a:rect b="b" l="l" r="r" t="t"/>
              <a:pathLst>
                <a:path extrusionOk="0" h="33" w="1886">
                  <a:moveTo>
                    <a:pt x="1880" y="16"/>
                  </a:moveTo>
                  <a:lnTo>
                    <a:pt x="1880" y="16"/>
                  </a:lnTo>
                  <a:cubicBezTo>
                    <a:pt x="1855" y="25"/>
                    <a:pt x="1822" y="25"/>
                    <a:pt x="1798" y="25"/>
                  </a:cubicBezTo>
                  <a:cubicBezTo>
                    <a:pt x="1764" y="25"/>
                    <a:pt x="1731" y="25"/>
                    <a:pt x="1699" y="25"/>
                  </a:cubicBezTo>
                  <a:cubicBezTo>
                    <a:pt x="1641" y="33"/>
                    <a:pt x="1584" y="33"/>
                    <a:pt x="1517" y="33"/>
                  </a:cubicBezTo>
                  <a:cubicBezTo>
                    <a:pt x="1403" y="33"/>
                    <a:pt x="1279" y="33"/>
                    <a:pt x="1156" y="33"/>
                  </a:cubicBezTo>
                  <a:cubicBezTo>
                    <a:pt x="910" y="33"/>
                    <a:pt x="671" y="33"/>
                    <a:pt x="424" y="33"/>
                  </a:cubicBezTo>
                  <a:cubicBezTo>
                    <a:pt x="285" y="33"/>
                    <a:pt x="153" y="33"/>
                    <a:pt x="13" y="33"/>
                  </a:cubicBezTo>
                  <a:cubicBezTo>
                    <a:pt x="-4" y="33"/>
                    <a:pt x="-4" y="0"/>
                    <a:pt x="13" y="0"/>
                  </a:cubicBezTo>
                  <a:cubicBezTo>
                    <a:pt x="260" y="0"/>
                    <a:pt x="506" y="0"/>
                    <a:pt x="745" y="0"/>
                  </a:cubicBezTo>
                  <a:cubicBezTo>
                    <a:pt x="992" y="0"/>
                    <a:pt x="1238" y="0"/>
                    <a:pt x="1476" y="0"/>
                  </a:cubicBezTo>
                  <a:cubicBezTo>
                    <a:pt x="1543" y="0"/>
                    <a:pt x="1616" y="0"/>
                    <a:pt x="1682" y="0"/>
                  </a:cubicBezTo>
                  <a:cubicBezTo>
                    <a:pt x="1715" y="0"/>
                    <a:pt x="1748" y="0"/>
                    <a:pt x="1781" y="9"/>
                  </a:cubicBezTo>
                  <a:cubicBezTo>
                    <a:pt x="1813" y="9"/>
                    <a:pt x="1846" y="9"/>
                    <a:pt x="1880" y="9"/>
                  </a:cubicBezTo>
                  <a:cubicBezTo>
                    <a:pt x="1888" y="16"/>
                    <a:pt x="1888" y="16"/>
                    <a:pt x="188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50"/>
            <p:cNvSpPr/>
            <p:nvPr/>
          </p:nvSpPr>
          <p:spPr>
            <a:xfrm>
              <a:off x="6052758" y="2644834"/>
              <a:ext cx="39417" cy="256503"/>
            </a:xfrm>
            <a:custGeom>
              <a:rect b="b" l="l" r="r" t="t"/>
              <a:pathLst>
                <a:path extrusionOk="0" h="872" w="134">
                  <a:moveTo>
                    <a:pt x="123" y="9"/>
                  </a:moveTo>
                  <a:lnTo>
                    <a:pt x="123" y="9"/>
                  </a:lnTo>
                  <a:cubicBezTo>
                    <a:pt x="90" y="67"/>
                    <a:pt x="58" y="132"/>
                    <a:pt x="49" y="198"/>
                  </a:cubicBezTo>
                  <a:cubicBezTo>
                    <a:pt x="32" y="272"/>
                    <a:pt x="32" y="346"/>
                    <a:pt x="32" y="420"/>
                  </a:cubicBezTo>
                  <a:cubicBezTo>
                    <a:pt x="41" y="494"/>
                    <a:pt x="49" y="576"/>
                    <a:pt x="66" y="650"/>
                  </a:cubicBezTo>
                  <a:cubicBezTo>
                    <a:pt x="73" y="691"/>
                    <a:pt x="90" y="732"/>
                    <a:pt x="99" y="773"/>
                  </a:cubicBezTo>
                  <a:cubicBezTo>
                    <a:pt x="107" y="790"/>
                    <a:pt x="115" y="806"/>
                    <a:pt x="123" y="823"/>
                  </a:cubicBezTo>
                  <a:cubicBezTo>
                    <a:pt x="131" y="839"/>
                    <a:pt x="140" y="856"/>
                    <a:pt x="131" y="872"/>
                  </a:cubicBezTo>
                  <a:cubicBezTo>
                    <a:pt x="123" y="872"/>
                    <a:pt x="123" y="872"/>
                    <a:pt x="123" y="872"/>
                  </a:cubicBezTo>
                  <a:cubicBezTo>
                    <a:pt x="99" y="864"/>
                    <a:pt x="90" y="823"/>
                    <a:pt x="82" y="806"/>
                  </a:cubicBezTo>
                  <a:cubicBezTo>
                    <a:pt x="66" y="773"/>
                    <a:pt x="58" y="741"/>
                    <a:pt x="49" y="708"/>
                  </a:cubicBezTo>
                  <a:cubicBezTo>
                    <a:pt x="32" y="650"/>
                    <a:pt x="16" y="584"/>
                    <a:pt x="8" y="519"/>
                  </a:cubicBezTo>
                  <a:cubicBezTo>
                    <a:pt x="0" y="395"/>
                    <a:pt x="-9" y="272"/>
                    <a:pt x="25" y="157"/>
                  </a:cubicBezTo>
                  <a:cubicBezTo>
                    <a:pt x="41" y="99"/>
                    <a:pt x="73" y="42"/>
                    <a:pt x="115" y="0"/>
                  </a:cubicBezTo>
                  <a:cubicBezTo>
                    <a:pt x="123" y="0"/>
                    <a:pt x="131" y="9"/>
                    <a:pt x="123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50"/>
            <p:cNvSpPr/>
            <p:nvPr/>
          </p:nvSpPr>
          <p:spPr>
            <a:xfrm>
              <a:off x="7729153" y="2688663"/>
              <a:ext cx="26768" cy="169139"/>
            </a:xfrm>
            <a:custGeom>
              <a:rect b="b" l="l" r="r" t="t"/>
              <a:pathLst>
                <a:path extrusionOk="0" h="575" w="91">
                  <a:moveTo>
                    <a:pt x="88" y="16"/>
                  </a:moveTo>
                  <a:lnTo>
                    <a:pt x="88" y="16"/>
                  </a:lnTo>
                  <a:cubicBezTo>
                    <a:pt x="80" y="16"/>
                    <a:pt x="71" y="49"/>
                    <a:pt x="71" y="49"/>
                  </a:cubicBezTo>
                  <a:cubicBezTo>
                    <a:pt x="71" y="57"/>
                    <a:pt x="63" y="74"/>
                    <a:pt x="63" y="82"/>
                  </a:cubicBezTo>
                  <a:cubicBezTo>
                    <a:pt x="54" y="106"/>
                    <a:pt x="47" y="131"/>
                    <a:pt x="47" y="156"/>
                  </a:cubicBezTo>
                  <a:cubicBezTo>
                    <a:pt x="38" y="197"/>
                    <a:pt x="38" y="246"/>
                    <a:pt x="38" y="296"/>
                  </a:cubicBezTo>
                  <a:cubicBezTo>
                    <a:pt x="38" y="345"/>
                    <a:pt x="38" y="386"/>
                    <a:pt x="47" y="435"/>
                  </a:cubicBezTo>
                  <a:cubicBezTo>
                    <a:pt x="47" y="460"/>
                    <a:pt x="54" y="477"/>
                    <a:pt x="63" y="501"/>
                  </a:cubicBezTo>
                  <a:cubicBezTo>
                    <a:pt x="71" y="518"/>
                    <a:pt x="88" y="542"/>
                    <a:pt x="88" y="559"/>
                  </a:cubicBezTo>
                  <a:cubicBezTo>
                    <a:pt x="88" y="575"/>
                    <a:pt x="71" y="575"/>
                    <a:pt x="63" y="575"/>
                  </a:cubicBezTo>
                  <a:cubicBezTo>
                    <a:pt x="38" y="559"/>
                    <a:pt x="30" y="525"/>
                    <a:pt x="22" y="501"/>
                  </a:cubicBezTo>
                  <a:cubicBezTo>
                    <a:pt x="13" y="477"/>
                    <a:pt x="6" y="443"/>
                    <a:pt x="6" y="419"/>
                  </a:cubicBezTo>
                  <a:cubicBezTo>
                    <a:pt x="-3" y="353"/>
                    <a:pt x="-3" y="296"/>
                    <a:pt x="6" y="238"/>
                  </a:cubicBezTo>
                  <a:cubicBezTo>
                    <a:pt x="6" y="173"/>
                    <a:pt x="13" y="106"/>
                    <a:pt x="30" y="49"/>
                  </a:cubicBezTo>
                  <a:cubicBezTo>
                    <a:pt x="38" y="32"/>
                    <a:pt x="47" y="0"/>
                    <a:pt x="71" y="0"/>
                  </a:cubicBezTo>
                  <a:cubicBezTo>
                    <a:pt x="88" y="0"/>
                    <a:pt x="96" y="8"/>
                    <a:pt x="8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50"/>
            <p:cNvSpPr/>
            <p:nvPr/>
          </p:nvSpPr>
          <p:spPr>
            <a:xfrm>
              <a:off x="7593547" y="2736905"/>
              <a:ext cx="140312" cy="9707"/>
            </a:xfrm>
            <a:custGeom>
              <a:rect b="b" l="l" r="r" t="t"/>
              <a:pathLst>
                <a:path extrusionOk="0" h="33" w="477">
                  <a:moveTo>
                    <a:pt x="6" y="17"/>
                  </a:moveTo>
                  <a:lnTo>
                    <a:pt x="6" y="17"/>
                  </a:lnTo>
                  <a:cubicBezTo>
                    <a:pt x="80" y="9"/>
                    <a:pt x="154" y="9"/>
                    <a:pt x="228" y="9"/>
                  </a:cubicBezTo>
                  <a:cubicBezTo>
                    <a:pt x="310" y="9"/>
                    <a:pt x="384" y="0"/>
                    <a:pt x="458" y="0"/>
                  </a:cubicBezTo>
                  <a:cubicBezTo>
                    <a:pt x="483" y="0"/>
                    <a:pt x="483" y="33"/>
                    <a:pt x="458" y="33"/>
                  </a:cubicBezTo>
                  <a:cubicBezTo>
                    <a:pt x="384" y="33"/>
                    <a:pt x="310" y="33"/>
                    <a:pt x="236" y="33"/>
                  </a:cubicBezTo>
                  <a:cubicBezTo>
                    <a:pt x="154" y="33"/>
                    <a:pt x="80" y="33"/>
                    <a:pt x="6" y="24"/>
                  </a:cubicBezTo>
                  <a:cubicBezTo>
                    <a:pt x="-2" y="24"/>
                    <a:pt x="-2" y="17"/>
                    <a:pt x="6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50"/>
            <p:cNvSpPr/>
            <p:nvPr/>
          </p:nvSpPr>
          <p:spPr>
            <a:xfrm>
              <a:off x="7675029" y="2804560"/>
              <a:ext cx="63243" cy="12649"/>
            </a:xfrm>
            <a:custGeom>
              <a:rect b="b" l="l" r="r" t="t"/>
              <a:pathLst>
                <a:path extrusionOk="0" h="43" w="215">
                  <a:moveTo>
                    <a:pt x="0" y="0"/>
                  </a:moveTo>
                  <a:lnTo>
                    <a:pt x="0" y="0"/>
                  </a:lnTo>
                  <a:cubicBezTo>
                    <a:pt x="33" y="17"/>
                    <a:pt x="66" y="8"/>
                    <a:pt x="107" y="8"/>
                  </a:cubicBezTo>
                  <a:cubicBezTo>
                    <a:pt x="115" y="8"/>
                    <a:pt x="123" y="8"/>
                    <a:pt x="132" y="8"/>
                  </a:cubicBezTo>
                  <a:cubicBezTo>
                    <a:pt x="140" y="8"/>
                    <a:pt x="149" y="8"/>
                    <a:pt x="156" y="8"/>
                  </a:cubicBezTo>
                  <a:cubicBezTo>
                    <a:pt x="173" y="8"/>
                    <a:pt x="190" y="8"/>
                    <a:pt x="206" y="17"/>
                  </a:cubicBezTo>
                  <a:cubicBezTo>
                    <a:pt x="222" y="25"/>
                    <a:pt x="214" y="49"/>
                    <a:pt x="197" y="41"/>
                  </a:cubicBezTo>
                  <a:cubicBezTo>
                    <a:pt x="181" y="41"/>
                    <a:pt x="165" y="33"/>
                    <a:pt x="149" y="33"/>
                  </a:cubicBezTo>
                  <a:cubicBezTo>
                    <a:pt x="132" y="33"/>
                    <a:pt x="107" y="33"/>
                    <a:pt x="91" y="33"/>
                  </a:cubicBezTo>
                  <a:cubicBezTo>
                    <a:pt x="58" y="25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50"/>
            <p:cNvSpPr/>
            <p:nvPr/>
          </p:nvSpPr>
          <p:spPr>
            <a:xfrm>
              <a:off x="6206308" y="3271386"/>
              <a:ext cx="182670" cy="706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50"/>
            <p:cNvSpPr/>
            <p:nvPr/>
          </p:nvSpPr>
          <p:spPr>
            <a:xfrm>
              <a:off x="6228075" y="3345219"/>
              <a:ext cx="292978" cy="8236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50"/>
            <p:cNvSpPr/>
            <p:nvPr/>
          </p:nvSpPr>
          <p:spPr>
            <a:xfrm>
              <a:off x="6206308" y="3431113"/>
              <a:ext cx="158255" cy="9413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p51"/>
          <p:cNvSpPr txBox="1"/>
          <p:nvPr>
            <p:ph type="title"/>
          </p:nvPr>
        </p:nvSpPr>
        <p:spPr>
          <a:xfrm>
            <a:off x="1848925" y="1589950"/>
            <a:ext cx="5205300" cy="167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/>
              <a:t>¡Gracias!</a:t>
            </a:r>
            <a:endParaRPr sz="6600"/>
          </a:p>
        </p:txBody>
      </p:sp>
      <p:sp>
        <p:nvSpPr>
          <p:cNvPr id="2873" name="Google Shape;2873;p51"/>
          <p:cNvSpPr txBox="1"/>
          <p:nvPr>
            <p:ph idx="4294967295" type="subTitle"/>
          </p:nvPr>
        </p:nvSpPr>
        <p:spPr>
          <a:xfrm>
            <a:off x="2530125" y="2960025"/>
            <a:ext cx="3956400" cy="5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Metamorphous"/>
                <a:ea typeface="Metamorphous"/>
                <a:cs typeface="Metamorphous"/>
                <a:sym typeface="Metamorphous"/>
              </a:rPr>
              <a:t>proyectoitsim2024@gmail.com</a:t>
            </a:r>
            <a:endParaRPr sz="1100"/>
          </a:p>
        </p:txBody>
      </p:sp>
      <p:grpSp>
        <p:nvGrpSpPr>
          <p:cNvPr id="2874" name="Google Shape;2874;p51"/>
          <p:cNvGrpSpPr/>
          <p:nvPr/>
        </p:nvGrpSpPr>
        <p:grpSpPr>
          <a:xfrm>
            <a:off x="2071234" y="4590821"/>
            <a:ext cx="1858784" cy="552686"/>
            <a:chOff x="2719800" y="1403640"/>
            <a:chExt cx="2920320" cy="868320"/>
          </a:xfrm>
        </p:grpSpPr>
        <p:sp>
          <p:nvSpPr>
            <p:cNvPr id="2875" name="Google Shape;2875;p51"/>
            <p:cNvSpPr/>
            <p:nvPr/>
          </p:nvSpPr>
          <p:spPr>
            <a:xfrm>
              <a:off x="2786400" y="1416240"/>
              <a:ext cx="2613960" cy="373320"/>
            </a:xfrm>
            <a:custGeom>
              <a:rect b="b" l="l" r="r" t="t"/>
              <a:pathLst>
                <a:path extrusionOk="0" h="1037" w="7261">
                  <a:moveTo>
                    <a:pt x="19" y="17"/>
                  </a:moveTo>
                  <a:lnTo>
                    <a:pt x="19" y="17"/>
                  </a:lnTo>
                  <a:cubicBezTo>
                    <a:pt x="-32" y="231"/>
                    <a:pt x="36" y="763"/>
                    <a:pt x="62" y="866"/>
                  </a:cubicBezTo>
                  <a:cubicBezTo>
                    <a:pt x="88" y="960"/>
                    <a:pt x="122" y="1037"/>
                    <a:pt x="122" y="1037"/>
                  </a:cubicBezTo>
                  <a:cubicBezTo>
                    <a:pt x="4154" y="969"/>
                    <a:pt x="4154" y="969"/>
                    <a:pt x="4154" y="969"/>
                  </a:cubicBezTo>
                  <a:cubicBezTo>
                    <a:pt x="5474" y="1029"/>
                    <a:pt x="5474" y="1029"/>
                    <a:pt x="5474" y="1029"/>
                  </a:cubicBezTo>
                  <a:cubicBezTo>
                    <a:pt x="6975" y="1012"/>
                    <a:pt x="6975" y="1012"/>
                    <a:pt x="6975" y="1012"/>
                  </a:cubicBezTo>
                  <a:cubicBezTo>
                    <a:pt x="7198" y="1012"/>
                    <a:pt x="7198" y="1012"/>
                    <a:pt x="7198" y="1012"/>
                  </a:cubicBezTo>
                  <a:cubicBezTo>
                    <a:pt x="7198" y="1012"/>
                    <a:pt x="7293" y="574"/>
                    <a:pt x="7249" y="394"/>
                  </a:cubicBezTo>
                  <a:cubicBezTo>
                    <a:pt x="7215" y="223"/>
                    <a:pt x="7146" y="0"/>
                    <a:pt x="7146" y="0"/>
                  </a:cubicBezTo>
                  <a:cubicBezTo>
                    <a:pt x="19" y="17"/>
                    <a:pt x="19" y="17"/>
                    <a:pt x="19" y="17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51"/>
            <p:cNvSpPr/>
            <p:nvPr/>
          </p:nvSpPr>
          <p:spPr>
            <a:xfrm>
              <a:off x="2799360" y="1761840"/>
              <a:ext cx="2831400" cy="497520"/>
            </a:xfrm>
            <a:custGeom>
              <a:rect b="b" l="l" r="r" t="t"/>
              <a:pathLst>
                <a:path extrusionOk="0" h="1382" w="7865">
                  <a:moveTo>
                    <a:pt x="0" y="86"/>
                  </a:moveTo>
                  <a:lnTo>
                    <a:pt x="0" y="86"/>
                  </a:lnTo>
                  <a:cubicBezTo>
                    <a:pt x="0" y="95"/>
                    <a:pt x="26" y="215"/>
                    <a:pt x="26" y="215"/>
                  </a:cubicBezTo>
                  <a:cubicBezTo>
                    <a:pt x="540" y="249"/>
                    <a:pt x="540" y="249"/>
                    <a:pt x="540" y="249"/>
                  </a:cubicBezTo>
                  <a:cubicBezTo>
                    <a:pt x="540" y="249"/>
                    <a:pt x="1742" y="215"/>
                    <a:pt x="1785" y="206"/>
                  </a:cubicBezTo>
                  <a:cubicBezTo>
                    <a:pt x="1836" y="206"/>
                    <a:pt x="3397" y="172"/>
                    <a:pt x="3483" y="172"/>
                  </a:cubicBezTo>
                  <a:cubicBezTo>
                    <a:pt x="3568" y="172"/>
                    <a:pt x="3843" y="197"/>
                    <a:pt x="3843" y="197"/>
                  </a:cubicBezTo>
                  <a:cubicBezTo>
                    <a:pt x="3843" y="197"/>
                    <a:pt x="3955" y="223"/>
                    <a:pt x="3955" y="627"/>
                  </a:cubicBezTo>
                  <a:cubicBezTo>
                    <a:pt x="3955" y="1038"/>
                    <a:pt x="3843" y="1176"/>
                    <a:pt x="3843" y="1176"/>
                  </a:cubicBezTo>
                  <a:cubicBezTo>
                    <a:pt x="43" y="1192"/>
                    <a:pt x="43" y="1192"/>
                    <a:pt x="43" y="1192"/>
                  </a:cubicBezTo>
                  <a:cubicBezTo>
                    <a:pt x="68" y="1382"/>
                    <a:pt x="68" y="1382"/>
                    <a:pt x="68" y="1382"/>
                  </a:cubicBezTo>
                  <a:cubicBezTo>
                    <a:pt x="4006" y="1382"/>
                    <a:pt x="4006" y="1382"/>
                    <a:pt x="4006" y="1382"/>
                  </a:cubicBezTo>
                  <a:cubicBezTo>
                    <a:pt x="4006" y="1382"/>
                    <a:pt x="7745" y="1382"/>
                    <a:pt x="7754" y="1355"/>
                  </a:cubicBezTo>
                  <a:cubicBezTo>
                    <a:pt x="7762" y="1330"/>
                    <a:pt x="7865" y="1021"/>
                    <a:pt x="7865" y="729"/>
                  </a:cubicBezTo>
                  <a:cubicBezTo>
                    <a:pt x="7865" y="438"/>
                    <a:pt x="7840" y="249"/>
                    <a:pt x="7840" y="249"/>
                  </a:cubicBezTo>
                  <a:cubicBezTo>
                    <a:pt x="7659" y="86"/>
                    <a:pt x="7659" y="86"/>
                    <a:pt x="7659" y="86"/>
                  </a:cubicBezTo>
                  <a:cubicBezTo>
                    <a:pt x="5611" y="52"/>
                    <a:pt x="5611" y="52"/>
                    <a:pt x="5611" y="52"/>
                  </a:cubicBezTo>
                  <a:cubicBezTo>
                    <a:pt x="3989" y="0"/>
                    <a:pt x="3989" y="0"/>
                    <a:pt x="3989" y="0"/>
                  </a:cubicBezTo>
                  <a:cubicBezTo>
                    <a:pt x="2008" y="34"/>
                    <a:pt x="2008" y="34"/>
                    <a:pt x="2008" y="34"/>
                  </a:cubicBezTo>
                  <a:lnTo>
                    <a:pt x="0" y="86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51"/>
            <p:cNvSpPr/>
            <p:nvPr/>
          </p:nvSpPr>
          <p:spPr>
            <a:xfrm>
              <a:off x="2870640" y="1826640"/>
              <a:ext cx="1346040" cy="365400"/>
            </a:xfrm>
            <a:custGeom>
              <a:rect b="b" l="l" r="r" t="t"/>
              <a:pathLst>
                <a:path extrusionOk="0" h="1015" w="3739">
                  <a:moveTo>
                    <a:pt x="76" y="52"/>
                  </a:moveTo>
                  <a:lnTo>
                    <a:pt x="76" y="52"/>
                  </a:lnTo>
                  <a:cubicBezTo>
                    <a:pt x="188" y="318"/>
                    <a:pt x="188" y="481"/>
                    <a:pt x="154" y="618"/>
                  </a:cubicBezTo>
                  <a:cubicBezTo>
                    <a:pt x="119" y="764"/>
                    <a:pt x="0" y="996"/>
                    <a:pt x="0" y="996"/>
                  </a:cubicBezTo>
                  <a:cubicBezTo>
                    <a:pt x="2650" y="969"/>
                    <a:pt x="2650" y="969"/>
                    <a:pt x="2650" y="969"/>
                  </a:cubicBezTo>
                  <a:cubicBezTo>
                    <a:pt x="2650" y="969"/>
                    <a:pt x="3663" y="1030"/>
                    <a:pt x="3663" y="1012"/>
                  </a:cubicBezTo>
                  <a:cubicBezTo>
                    <a:pt x="3663" y="987"/>
                    <a:pt x="3739" y="678"/>
                    <a:pt x="3739" y="524"/>
                  </a:cubicBezTo>
                  <a:cubicBezTo>
                    <a:pt x="3739" y="369"/>
                    <a:pt x="3645" y="17"/>
                    <a:pt x="3645" y="17"/>
                  </a:cubicBezTo>
                  <a:cubicBezTo>
                    <a:pt x="1938" y="0"/>
                    <a:pt x="1938" y="0"/>
                    <a:pt x="1938" y="0"/>
                  </a:cubicBezTo>
                  <a:cubicBezTo>
                    <a:pt x="1938" y="0"/>
                    <a:pt x="934" y="69"/>
                    <a:pt x="900" y="69"/>
                  </a:cubicBezTo>
                  <a:cubicBezTo>
                    <a:pt x="874" y="69"/>
                    <a:pt x="76" y="52"/>
                    <a:pt x="76" y="52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51"/>
            <p:cNvSpPr/>
            <p:nvPr/>
          </p:nvSpPr>
          <p:spPr>
            <a:xfrm>
              <a:off x="3549600" y="1913400"/>
              <a:ext cx="139320" cy="163440"/>
            </a:xfrm>
            <a:custGeom>
              <a:rect b="b" l="l" r="r" t="t"/>
              <a:pathLst>
                <a:path extrusionOk="0" h="454" w="387">
                  <a:moveTo>
                    <a:pt x="0" y="17"/>
                  </a:moveTo>
                  <a:lnTo>
                    <a:pt x="18" y="454"/>
                  </a:lnTo>
                  <a:lnTo>
                    <a:pt x="198" y="343"/>
                  </a:lnTo>
                  <a:lnTo>
                    <a:pt x="352" y="454"/>
                  </a:lnTo>
                  <a:lnTo>
                    <a:pt x="387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51"/>
            <p:cNvSpPr/>
            <p:nvPr/>
          </p:nvSpPr>
          <p:spPr>
            <a:xfrm>
              <a:off x="3021120" y="1527120"/>
              <a:ext cx="602640" cy="120600"/>
            </a:xfrm>
            <a:custGeom>
              <a:rect b="b" l="l" r="r" t="t"/>
              <a:pathLst>
                <a:path extrusionOk="0" h="335" w="1674">
                  <a:moveTo>
                    <a:pt x="19" y="51"/>
                  </a:moveTo>
                  <a:lnTo>
                    <a:pt x="19" y="51"/>
                  </a:lnTo>
                  <a:cubicBezTo>
                    <a:pt x="2" y="137"/>
                    <a:pt x="-16" y="215"/>
                    <a:pt x="27" y="257"/>
                  </a:cubicBezTo>
                  <a:cubicBezTo>
                    <a:pt x="70" y="300"/>
                    <a:pt x="190" y="335"/>
                    <a:pt x="259" y="335"/>
                  </a:cubicBezTo>
                  <a:cubicBezTo>
                    <a:pt x="328" y="335"/>
                    <a:pt x="1159" y="317"/>
                    <a:pt x="1159" y="317"/>
                  </a:cubicBezTo>
                  <a:cubicBezTo>
                    <a:pt x="1640" y="300"/>
                    <a:pt x="1640" y="300"/>
                    <a:pt x="1640" y="300"/>
                  </a:cubicBezTo>
                  <a:cubicBezTo>
                    <a:pt x="1674" y="43"/>
                    <a:pt x="1674" y="43"/>
                    <a:pt x="1674" y="43"/>
                  </a:cubicBezTo>
                  <a:cubicBezTo>
                    <a:pt x="1546" y="0"/>
                    <a:pt x="1546" y="0"/>
                    <a:pt x="1546" y="0"/>
                  </a:cubicBezTo>
                  <a:cubicBezTo>
                    <a:pt x="833" y="18"/>
                    <a:pt x="833" y="18"/>
                    <a:pt x="833" y="18"/>
                  </a:cubicBezTo>
                  <a:cubicBezTo>
                    <a:pt x="54" y="34"/>
                    <a:pt x="54" y="34"/>
                    <a:pt x="54" y="34"/>
                  </a:cubicBezTo>
                  <a:lnTo>
                    <a:pt x="19" y="51"/>
                  </a:ln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51"/>
            <p:cNvSpPr/>
            <p:nvPr/>
          </p:nvSpPr>
          <p:spPr>
            <a:xfrm>
              <a:off x="5000760" y="1527120"/>
              <a:ext cx="160920" cy="105120"/>
            </a:xfrm>
            <a:custGeom>
              <a:rect b="b" l="l" r="r" t="t"/>
              <a:pathLst>
                <a:path extrusionOk="0" h="292" w="447">
                  <a:moveTo>
                    <a:pt x="447" y="292"/>
                  </a:moveTo>
                  <a:lnTo>
                    <a:pt x="0" y="292"/>
                  </a:lnTo>
                  <a:lnTo>
                    <a:pt x="0" y="0"/>
                  </a:lnTo>
                  <a:lnTo>
                    <a:pt x="447" y="0"/>
                  </a:lnTo>
                  <a:lnTo>
                    <a:pt x="447" y="292"/>
                  </a:ln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51"/>
            <p:cNvSpPr/>
            <p:nvPr/>
          </p:nvSpPr>
          <p:spPr>
            <a:xfrm>
              <a:off x="2860920" y="1416240"/>
              <a:ext cx="917280" cy="6120"/>
            </a:xfrm>
            <a:custGeom>
              <a:rect b="b" l="l" r="r" t="t"/>
              <a:pathLst>
                <a:path extrusionOk="0" h="17" w="2548">
                  <a:moveTo>
                    <a:pt x="2257" y="0"/>
                  </a:moveTo>
                  <a:lnTo>
                    <a:pt x="2257" y="0"/>
                  </a:lnTo>
                  <a:cubicBezTo>
                    <a:pt x="163" y="0"/>
                    <a:pt x="163" y="0"/>
                    <a:pt x="163" y="0"/>
                  </a:cubicBezTo>
                  <a:cubicBezTo>
                    <a:pt x="112" y="8"/>
                    <a:pt x="60" y="8"/>
                    <a:pt x="0" y="17"/>
                  </a:cubicBezTo>
                  <a:cubicBezTo>
                    <a:pt x="2548" y="8"/>
                    <a:pt x="2548" y="8"/>
                    <a:pt x="2548" y="8"/>
                  </a:cubicBezTo>
                  <a:cubicBezTo>
                    <a:pt x="2488" y="8"/>
                    <a:pt x="2437" y="8"/>
                    <a:pt x="2377" y="8"/>
                  </a:cubicBezTo>
                  <a:cubicBezTo>
                    <a:pt x="2342" y="0"/>
                    <a:pt x="2300" y="0"/>
                    <a:pt x="2257" y="0"/>
                  </a:cubicBezTo>
                  <a:close/>
                </a:path>
              </a:pathLst>
            </a:custGeom>
            <a:solidFill>
              <a:srgbClr val="DDD9CB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51"/>
            <p:cNvSpPr/>
            <p:nvPr/>
          </p:nvSpPr>
          <p:spPr>
            <a:xfrm>
              <a:off x="2797560" y="1419120"/>
              <a:ext cx="1140840" cy="55800"/>
            </a:xfrm>
            <a:custGeom>
              <a:rect b="b" l="l" r="r" t="t"/>
              <a:pathLst>
                <a:path extrusionOk="0" h="155" w="3169">
                  <a:moveTo>
                    <a:pt x="2724" y="0"/>
                  </a:moveTo>
                  <a:lnTo>
                    <a:pt x="2724" y="0"/>
                  </a:lnTo>
                  <a:cubicBezTo>
                    <a:pt x="176" y="9"/>
                    <a:pt x="176" y="9"/>
                    <a:pt x="176" y="9"/>
                  </a:cubicBezTo>
                  <a:lnTo>
                    <a:pt x="176" y="9"/>
                  </a:lnTo>
                  <a:cubicBezTo>
                    <a:pt x="151" y="17"/>
                    <a:pt x="125" y="17"/>
                    <a:pt x="100" y="25"/>
                  </a:cubicBezTo>
                  <a:cubicBezTo>
                    <a:pt x="65" y="43"/>
                    <a:pt x="40" y="69"/>
                    <a:pt x="5" y="77"/>
                  </a:cubicBezTo>
                  <a:cubicBezTo>
                    <a:pt x="-3" y="77"/>
                    <a:pt x="-3" y="95"/>
                    <a:pt x="13" y="95"/>
                  </a:cubicBezTo>
                  <a:cubicBezTo>
                    <a:pt x="65" y="95"/>
                    <a:pt x="108" y="128"/>
                    <a:pt x="160" y="128"/>
                  </a:cubicBezTo>
                  <a:cubicBezTo>
                    <a:pt x="168" y="128"/>
                    <a:pt x="176" y="128"/>
                    <a:pt x="185" y="128"/>
                  </a:cubicBezTo>
                  <a:cubicBezTo>
                    <a:pt x="228" y="128"/>
                    <a:pt x="271" y="120"/>
                    <a:pt x="314" y="120"/>
                  </a:cubicBezTo>
                  <a:cubicBezTo>
                    <a:pt x="417" y="120"/>
                    <a:pt x="520" y="112"/>
                    <a:pt x="623" y="112"/>
                  </a:cubicBezTo>
                  <a:cubicBezTo>
                    <a:pt x="803" y="103"/>
                    <a:pt x="983" y="103"/>
                    <a:pt x="1163" y="103"/>
                  </a:cubicBezTo>
                  <a:cubicBezTo>
                    <a:pt x="1189" y="103"/>
                    <a:pt x="1215" y="103"/>
                    <a:pt x="1248" y="103"/>
                  </a:cubicBezTo>
                  <a:cubicBezTo>
                    <a:pt x="1660" y="103"/>
                    <a:pt x="2072" y="120"/>
                    <a:pt x="2484" y="128"/>
                  </a:cubicBezTo>
                  <a:cubicBezTo>
                    <a:pt x="2596" y="137"/>
                    <a:pt x="2707" y="137"/>
                    <a:pt x="2819" y="146"/>
                  </a:cubicBezTo>
                  <a:cubicBezTo>
                    <a:pt x="2870" y="146"/>
                    <a:pt x="2930" y="155"/>
                    <a:pt x="2990" y="155"/>
                  </a:cubicBezTo>
                  <a:cubicBezTo>
                    <a:pt x="3042" y="155"/>
                    <a:pt x="3101" y="146"/>
                    <a:pt x="3153" y="120"/>
                  </a:cubicBezTo>
                  <a:cubicBezTo>
                    <a:pt x="3179" y="112"/>
                    <a:pt x="3171" y="60"/>
                    <a:pt x="3145" y="52"/>
                  </a:cubicBezTo>
                  <a:cubicBezTo>
                    <a:pt x="3068" y="0"/>
                    <a:pt x="2956" y="9"/>
                    <a:pt x="2870" y="9"/>
                  </a:cubicBezTo>
                  <a:cubicBezTo>
                    <a:pt x="2819" y="9"/>
                    <a:pt x="2767" y="9"/>
                    <a:pt x="2724" y="0"/>
                  </a:cubicBezTo>
                  <a:close/>
                </a:path>
              </a:pathLst>
            </a:custGeom>
            <a:solidFill>
              <a:srgbClr val="F6F2D7">
                <a:alpha val="36080"/>
              </a:srgbClr>
            </a:solidFill>
            <a:ln>
              <a:noFill/>
            </a:ln>
          </p:spPr>
          <p:txBody>
            <a:bodyPr anchorCtr="1" anchor="ctr" bIns="10800" lIns="90000" spcFirstLastPara="1" rIns="90000" wrap="square" tIns="10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51"/>
            <p:cNvSpPr/>
            <p:nvPr/>
          </p:nvSpPr>
          <p:spPr>
            <a:xfrm>
              <a:off x="2719800" y="2252880"/>
              <a:ext cx="2668320" cy="13680"/>
            </a:xfrm>
            <a:custGeom>
              <a:rect b="b" l="l" r="r" t="t"/>
              <a:pathLst>
                <a:path extrusionOk="0" h="38" w="7412">
                  <a:moveTo>
                    <a:pt x="7" y="34"/>
                  </a:moveTo>
                  <a:lnTo>
                    <a:pt x="7" y="34"/>
                  </a:lnTo>
                  <a:cubicBezTo>
                    <a:pt x="135" y="43"/>
                    <a:pt x="256" y="34"/>
                    <a:pt x="376" y="34"/>
                  </a:cubicBezTo>
                  <a:cubicBezTo>
                    <a:pt x="495" y="34"/>
                    <a:pt x="615" y="34"/>
                    <a:pt x="736" y="34"/>
                  </a:cubicBezTo>
                  <a:cubicBezTo>
                    <a:pt x="976" y="34"/>
                    <a:pt x="1216" y="34"/>
                    <a:pt x="1456" y="34"/>
                  </a:cubicBezTo>
                  <a:cubicBezTo>
                    <a:pt x="1936" y="34"/>
                    <a:pt x="2417" y="34"/>
                    <a:pt x="2897" y="34"/>
                  </a:cubicBezTo>
                  <a:cubicBezTo>
                    <a:pt x="3858" y="34"/>
                    <a:pt x="4819" y="34"/>
                    <a:pt x="5771" y="34"/>
                  </a:cubicBezTo>
                  <a:cubicBezTo>
                    <a:pt x="6311" y="34"/>
                    <a:pt x="6851" y="34"/>
                    <a:pt x="7391" y="34"/>
                  </a:cubicBezTo>
                  <a:cubicBezTo>
                    <a:pt x="7418" y="34"/>
                    <a:pt x="7418" y="0"/>
                    <a:pt x="7391" y="0"/>
                  </a:cubicBezTo>
                  <a:cubicBezTo>
                    <a:pt x="6431" y="0"/>
                    <a:pt x="5471" y="0"/>
                    <a:pt x="4502" y="0"/>
                  </a:cubicBezTo>
                  <a:cubicBezTo>
                    <a:pt x="3550" y="0"/>
                    <a:pt x="2589" y="0"/>
                    <a:pt x="1628" y="0"/>
                  </a:cubicBezTo>
                  <a:cubicBezTo>
                    <a:pt x="1362" y="0"/>
                    <a:pt x="1087" y="0"/>
                    <a:pt x="821" y="0"/>
                  </a:cubicBezTo>
                  <a:cubicBezTo>
                    <a:pt x="685" y="0"/>
                    <a:pt x="555" y="0"/>
                    <a:pt x="419" y="0"/>
                  </a:cubicBezTo>
                  <a:cubicBezTo>
                    <a:pt x="281" y="0"/>
                    <a:pt x="144" y="0"/>
                    <a:pt x="7" y="9"/>
                  </a:cubicBezTo>
                  <a:cubicBezTo>
                    <a:pt x="-2" y="9"/>
                    <a:pt x="-2" y="26"/>
                    <a:pt x="7" y="3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51"/>
            <p:cNvSpPr/>
            <p:nvPr/>
          </p:nvSpPr>
          <p:spPr>
            <a:xfrm>
              <a:off x="4224600" y="1757880"/>
              <a:ext cx="85680" cy="504360"/>
            </a:xfrm>
            <a:custGeom>
              <a:rect b="b" l="l" r="r" t="t"/>
              <a:pathLst>
                <a:path extrusionOk="0" h="1401" w="238">
                  <a:moveTo>
                    <a:pt x="5" y="37"/>
                  </a:moveTo>
                  <a:lnTo>
                    <a:pt x="5" y="37"/>
                  </a:lnTo>
                  <a:cubicBezTo>
                    <a:pt x="193" y="346"/>
                    <a:pt x="236" y="731"/>
                    <a:pt x="141" y="1084"/>
                  </a:cubicBezTo>
                  <a:cubicBezTo>
                    <a:pt x="124" y="1127"/>
                    <a:pt x="107" y="1178"/>
                    <a:pt x="90" y="1221"/>
                  </a:cubicBezTo>
                  <a:cubicBezTo>
                    <a:pt x="64" y="1272"/>
                    <a:pt x="38" y="1315"/>
                    <a:pt x="21" y="1366"/>
                  </a:cubicBezTo>
                  <a:cubicBezTo>
                    <a:pt x="13" y="1384"/>
                    <a:pt x="38" y="1418"/>
                    <a:pt x="56" y="1393"/>
                  </a:cubicBezTo>
                  <a:cubicBezTo>
                    <a:pt x="81" y="1358"/>
                    <a:pt x="98" y="1306"/>
                    <a:pt x="124" y="1272"/>
                  </a:cubicBezTo>
                  <a:cubicBezTo>
                    <a:pt x="141" y="1230"/>
                    <a:pt x="159" y="1187"/>
                    <a:pt x="167" y="1143"/>
                  </a:cubicBezTo>
                  <a:cubicBezTo>
                    <a:pt x="201" y="1049"/>
                    <a:pt x="219" y="955"/>
                    <a:pt x="227" y="861"/>
                  </a:cubicBezTo>
                  <a:cubicBezTo>
                    <a:pt x="253" y="672"/>
                    <a:pt x="236" y="483"/>
                    <a:pt x="176" y="303"/>
                  </a:cubicBezTo>
                  <a:cubicBezTo>
                    <a:pt x="141" y="200"/>
                    <a:pt x="98" y="106"/>
                    <a:pt x="47" y="11"/>
                  </a:cubicBezTo>
                  <a:cubicBezTo>
                    <a:pt x="30" y="-15"/>
                    <a:pt x="-13" y="11"/>
                    <a:pt x="5" y="3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51"/>
            <p:cNvSpPr/>
            <p:nvPr/>
          </p:nvSpPr>
          <p:spPr>
            <a:xfrm>
              <a:off x="4231800" y="1755720"/>
              <a:ext cx="1325160" cy="52560"/>
            </a:xfrm>
            <a:custGeom>
              <a:rect b="b" l="l" r="r" t="t"/>
              <a:pathLst>
                <a:path extrusionOk="0" h="146" w="3681">
                  <a:moveTo>
                    <a:pt x="10" y="26"/>
                  </a:moveTo>
                  <a:lnTo>
                    <a:pt x="10" y="26"/>
                  </a:lnTo>
                  <a:cubicBezTo>
                    <a:pt x="36" y="34"/>
                    <a:pt x="61" y="43"/>
                    <a:pt x="87" y="43"/>
                  </a:cubicBezTo>
                  <a:cubicBezTo>
                    <a:pt x="121" y="43"/>
                    <a:pt x="147" y="51"/>
                    <a:pt x="181" y="51"/>
                  </a:cubicBezTo>
                  <a:cubicBezTo>
                    <a:pt x="241" y="60"/>
                    <a:pt x="302" y="60"/>
                    <a:pt x="353" y="69"/>
                  </a:cubicBezTo>
                  <a:cubicBezTo>
                    <a:pt x="473" y="77"/>
                    <a:pt x="593" y="77"/>
                    <a:pt x="713" y="86"/>
                  </a:cubicBezTo>
                  <a:cubicBezTo>
                    <a:pt x="954" y="94"/>
                    <a:pt x="1185" y="94"/>
                    <a:pt x="1426" y="94"/>
                  </a:cubicBezTo>
                  <a:cubicBezTo>
                    <a:pt x="1665" y="94"/>
                    <a:pt x="1905" y="86"/>
                    <a:pt x="2145" y="86"/>
                  </a:cubicBezTo>
                  <a:cubicBezTo>
                    <a:pt x="2377" y="86"/>
                    <a:pt x="2616" y="86"/>
                    <a:pt x="2857" y="94"/>
                  </a:cubicBezTo>
                  <a:cubicBezTo>
                    <a:pt x="3123" y="103"/>
                    <a:pt x="3389" y="120"/>
                    <a:pt x="3655" y="146"/>
                  </a:cubicBezTo>
                  <a:cubicBezTo>
                    <a:pt x="3689" y="146"/>
                    <a:pt x="3689" y="94"/>
                    <a:pt x="3655" y="94"/>
                  </a:cubicBezTo>
                  <a:cubicBezTo>
                    <a:pt x="3183" y="51"/>
                    <a:pt x="2703" y="34"/>
                    <a:pt x="2231" y="34"/>
                  </a:cubicBezTo>
                  <a:cubicBezTo>
                    <a:pt x="1990" y="34"/>
                    <a:pt x="1750" y="43"/>
                    <a:pt x="1511" y="51"/>
                  </a:cubicBezTo>
                  <a:cubicBezTo>
                    <a:pt x="1279" y="51"/>
                    <a:pt x="1039" y="51"/>
                    <a:pt x="799" y="43"/>
                  </a:cubicBezTo>
                  <a:cubicBezTo>
                    <a:pt x="671" y="34"/>
                    <a:pt x="533" y="34"/>
                    <a:pt x="405" y="26"/>
                  </a:cubicBezTo>
                  <a:cubicBezTo>
                    <a:pt x="336" y="17"/>
                    <a:pt x="267" y="17"/>
                    <a:pt x="199" y="9"/>
                  </a:cubicBezTo>
                  <a:cubicBezTo>
                    <a:pt x="173" y="9"/>
                    <a:pt x="139" y="0"/>
                    <a:pt x="104" y="0"/>
                  </a:cubicBezTo>
                  <a:cubicBezTo>
                    <a:pt x="87" y="0"/>
                    <a:pt x="70" y="0"/>
                    <a:pt x="53" y="0"/>
                  </a:cubicBezTo>
                  <a:cubicBezTo>
                    <a:pt x="36" y="0"/>
                    <a:pt x="27" y="0"/>
                    <a:pt x="10" y="9"/>
                  </a:cubicBezTo>
                  <a:cubicBezTo>
                    <a:pt x="-7" y="9"/>
                    <a:pt x="1" y="26"/>
                    <a:pt x="10" y="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550" lIns="90000" spcFirstLastPara="1" rIns="90000" wrap="square" tIns="7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51"/>
            <p:cNvSpPr/>
            <p:nvPr/>
          </p:nvSpPr>
          <p:spPr>
            <a:xfrm>
              <a:off x="5373720" y="1789560"/>
              <a:ext cx="266400" cy="482400"/>
            </a:xfrm>
            <a:custGeom>
              <a:rect b="b" l="l" r="r" t="t"/>
              <a:pathLst>
                <a:path extrusionOk="0" h="1340" w="740">
                  <a:moveTo>
                    <a:pt x="11" y="1330"/>
                  </a:moveTo>
                  <a:lnTo>
                    <a:pt x="11" y="1330"/>
                  </a:lnTo>
                  <a:cubicBezTo>
                    <a:pt x="54" y="1348"/>
                    <a:pt x="106" y="1338"/>
                    <a:pt x="148" y="1338"/>
                  </a:cubicBezTo>
                  <a:cubicBezTo>
                    <a:pt x="200" y="1338"/>
                    <a:pt x="251" y="1330"/>
                    <a:pt x="302" y="1330"/>
                  </a:cubicBezTo>
                  <a:cubicBezTo>
                    <a:pt x="405" y="1321"/>
                    <a:pt x="500" y="1313"/>
                    <a:pt x="603" y="1305"/>
                  </a:cubicBezTo>
                  <a:cubicBezTo>
                    <a:pt x="611" y="1305"/>
                    <a:pt x="620" y="1296"/>
                    <a:pt x="629" y="1287"/>
                  </a:cubicBezTo>
                  <a:cubicBezTo>
                    <a:pt x="680" y="1099"/>
                    <a:pt x="714" y="909"/>
                    <a:pt x="731" y="713"/>
                  </a:cubicBezTo>
                  <a:cubicBezTo>
                    <a:pt x="740" y="618"/>
                    <a:pt x="740" y="524"/>
                    <a:pt x="740" y="429"/>
                  </a:cubicBezTo>
                  <a:cubicBezTo>
                    <a:pt x="740" y="344"/>
                    <a:pt x="723" y="249"/>
                    <a:pt x="689" y="172"/>
                  </a:cubicBezTo>
                  <a:cubicBezTo>
                    <a:pt x="671" y="129"/>
                    <a:pt x="654" y="95"/>
                    <a:pt x="620" y="60"/>
                  </a:cubicBezTo>
                  <a:cubicBezTo>
                    <a:pt x="594" y="35"/>
                    <a:pt x="560" y="0"/>
                    <a:pt x="517" y="0"/>
                  </a:cubicBezTo>
                  <a:cubicBezTo>
                    <a:pt x="500" y="0"/>
                    <a:pt x="491" y="18"/>
                    <a:pt x="500" y="35"/>
                  </a:cubicBezTo>
                  <a:cubicBezTo>
                    <a:pt x="526" y="60"/>
                    <a:pt x="560" y="69"/>
                    <a:pt x="586" y="103"/>
                  </a:cubicBezTo>
                  <a:cubicBezTo>
                    <a:pt x="611" y="129"/>
                    <a:pt x="629" y="155"/>
                    <a:pt x="646" y="189"/>
                  </a:cubicBezTo>
                  <a:cubicBezTo>
                    <a:pt x="680" y="266"/>
                    <a:pt x="689" y="352"/>
                    <a:pt x="689" y="438"/>
                  </a:cubicBezTo>
                  <a:cubicBezTo>
                    <a:pt x="697" y="618"/>
                    <a:pt x="680" y="798"/>
                    <a:pt x="646" y="979"/>
                  </a:cubicBezTo>
                  <a:cubicBezTo>
                    <a:pt x="629" y="1082"/>
                    <a:pt x="611" y="1175"/>
                    <a:pt x="577" y="1278"/>
                  </a:cubicBezTo>
                  <a:cubicBezTo>
                    <a:pt x="586" y="1270"/>
                    <a:pt x="594" y="1261"/>
                    <a:pt x="603" y="1261"/>
                  </a:cubicBezTo>
                  <a:cubicBezTo>
                    <a:pt x="500" y="1270"/>
                    <a:pt x="397" y="1278"/>
                    <a:pt x="294" y="1287"/>
                  </a:cubicBezTo>
                  <a:cubicBezTo>
                    <a:pt x="242" y="1287"/>
                    <a:pt x="191" y="1296"/>
                    <a:pt x="148" y="1296"/>
                  </a:cubicBezTo>
                  <a:cubicBezTo>
                    <a:pt x="97" y="1296"/>
                    <a:pt x="46" y="1296"/>
                    <a:pt x="3" y="1313"/>
                  </a:cubicBezTo>
                  <a:cubicBezTo>
                    <a:pt x="-6" y="1321"/>
                    <a:pt x="3" y="1330"/>
                    <a:pt x="11" y="133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51"/>
            <p:cNvSpPr/>
            <p:nvPr/>
          </p:nvSpPr>
          <p:spPr>
            <a:xfrm>
              <a:off x="2799360" y="1757520"/>
              <a:ext cx="1427400" cy="38520"/>
            </a:xfrm>
            <a:custGeom>
              <a:rect b="b" l="l" r="r" t="t"/>
              <a:pathLst>
                <a:path extrusionOk="0" h="107" w="3965">
                  <a:moveTo>
                    <a:pt x="0" y="98"/>
                  </a:moveTo>
                  <a:lnTo>
                    <a:pt x="0" y="98"/>
                  </a:lnTo>
                  <a:cubicBezTo>
                    <a:pt x="68" y="107"/>
                    <a:pt x="128" y="107"/>
                    <a:pt x="198" y="107"/>
                  </a:cubicBezTo>
                  <a:cubicBezTo>
                    <a:pt x="266" y="107"/>
                    <a:pt x="326" y="107"/>
                    <a:pt x="394" y="107"/>
                  </a:cubicBezTo>
                  <a:cubicBezTo>
                    <a:pt x="515" y="107"/>
                    <a:pt x="643" y="107"/>
                    <a:pt x="772" y="98"/>
                  </a:cubicBezTo>
                  <a:cubicBezTo>
                    <a:pt x="1029" y="98"/>
                    <a:pt x="1287" y="89"/>
                    <a:pt x="1544" y="89"/>
                  </a:cubicBezTo>
                  <a:cubicBezTo>
                    <a:pt x="2059" y="81"/>
                    <a:pt x="2565" y="72"/>
                    <a:pt x="3080" y="64"/>
                  </a:cubicBezTo>
                  <a:cubicBezTo>
                    <a:pt x="3226" y="55"/>
                    <a:pt x="3362" y="55"/>
                    <a:pt x="3508" y="55"/>
                  </a:cubicBezTo>
                  <a:cubicBezTo>
                    <a:pt x="3655" y="55"/>
                    <a:pt x="3801" y="55"/>
                    <a:pt x="3946" y="46"/>
                  </a:cubicBezTo>
                  <a:cubicBezTo>
                    <a:pt x="3972" y="46"/>
                    <a:pt x="3972" y="4"/>
                    <a:pt x="3946" y="4"/>
                  </a:cubicBezTo>
                  <a:cubicBezTo>
                    <a:pt x="3817" y="-5"/>
                    <a:pt x="3680" y="4"/>
                    <a:pt x="3552" y="12"/>
                  </a:cubicBezTo>
                  <a:cubicBezTo>
                    <a:pt x="3432" y="12"/>
                    <a:pt x="3302" y="12"/>
                    <a:pt x="3174" y="21"/>
                  </a:cubicBezTo>
                  <a:cubicBezTo>
                    <a:pt x="2917" y="21"/>
                    <a:pt x="2659" y="29"/>
                    <a:pt x="2402" y="29"/>
                  </a:cubicBezTo>
                  <a:cubicBezTo>
                    <a:pt x="1887" y="38"/>
                    <a:pt x="1381" y="46"/>
                    <a:pt x="866" y="55"/>
                  </a:cubicBezTo>
                  <a:cubicBezTo>
                    <a:pt x="575" y="64"/>
                    <a:pt x="292" y="64"/>
                    <a:pt x="0" y="89"/>
                  </a:cubicBezTo>
                  <a:lnTo>
                    <a:pt x="0" y="9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51"/>
            <p:cNvSpPr/>
            <p:nvPr/>
          </p:nvSpPr>
          <p:spPr>
            <a:xfrm>
              <a:off x="2799360" y="1788120"/>
              <a:ext cx="1390320" cy="72720"/>
            </a:xfrm>
            <a:custGeom>
              <a:rect b="b" l="l" r="r" t="t"/>
              <a:pathLst>
                <a:path extrusionOk="0" h="202" w="3862">
                  <a:moveTo>
                    <a:pt x="0" y="13"/>
                  </a:moveTo>
                  <a:lnTo>
                    <a:pt x="0" y="13"/>
                  </a:lnTo>
                  <a:cubicBezTo>
                    <a:pt x="0" y="56"/>
                    <a:pt x="8" y="99"/>
                    <a:pt x="0" y="142"/>
                  </a:cubicBezTo>
                  <a:cubicBezTo>
                    <a:pt x="0" y="150"/>
                    <a:pt x="8" y="159"/>
                    <a:pt x="17" y="167"/>
                  </a:cubicBezTo>
                  <a:cubicBezTo>
                    <a:pt x="266" y="193"/>
                    <a:pt x="515" y="202"/>
                    <a:pt x="763" y="202"/>
                  </a:cubicBezTo>
                  <a:cubicBezTo>
                    <a:pt x="1004" y="202"/>
                    <a:pt x="1253" y="193"/>
                    <a:pt x="1501" y="176"/>
                  </a:cubicBezTo>
                  <a:cubicBezTo>
                    <a:pt x="1750" y="159"/>
                    <a:pt x="1999" y="142"/>
                    <a:pt x="2247" y="133"/>
                  </a:cubicBezTo>
                  <a:cubicBezTo>
                    <a:pt x="2496" y="124"/>
                    <a:pt x="2745" y="116"/>
                    <a:pt x="2993" y="124"/>
                  </a:cubicBezTo>
                  <a:cubicBezTo>
                    <a:pt x="3277" y="124"/>
                    <a:pt x="3560" y="133"/>
                    <a:pt x="3843" y="150"/>
                  </a:cubicBezTo>
                  <a:cubicBezTo>
                    <a:pt x="3869" y="150"/>
                    <a:pt x="3869" y="107"/>
                    <a:pt x="3843" y="107"/>
                  </a:cubicBezTo>
                  <a:cubicBezTo>
                    <a:pt x="3346" y="73"/>
                    <a:pt x="2839" y="64"/>
                    <a:pt x="2342" y="82"/>
                  </a:cubicBezTo>
                  <a:cubicBezTo>
                    <a:pt x="1853" y="99"/>
                    <a:pt x="1355" y="159"/>
                    <a:pt x="866" y="159"/>
                  </a:cubicBezTo>
                  <a:cubicBezTo>
                    <a:pt x="721" y="159"/>
                    <a:pt x="583" y="150"/>
                    <a:pt x="446" y="150"/>
                  </a:cubicBezTo>
                  <a:cubicBezTo>
                    <a:pt x="301" y="142"/>
                    <a:pt x="163" y="133"/>
                    <a:pt x="26" y="124"/>
                  </a:cubicBezTo>
                  <a:cubicBezTo>
                    <a:pt x="35" y="133"/>
                    <a:pt x="35" y="133"/>
                    <a:pt x="43" y="142"/>
                  </a:cubicBezTo>
                  <a:cubicBezTo>
                    <a:pt x="43" y="99"/>
                    <a:pt x="43" y="47"/>
                    <a:pt x="17" y="4"/>
                  </a:cubicBezTo>
                  <a:cubicBezTo>
                    <a:pt x="17" y="-4"/>
                    <a:pt x="0" y="4"/>
                    <a:pt x="0" y="1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7700" lIns="90000" spcFirstLastPara="1" rIns="90000" wrap="square" tIns="27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51"/>
            <p:cNvSpPr/>
            <p:nvPr/>
          </p:nvSpPr>
          <p:spPr>
            <a:xfrm>
              <a:off x="4169880" y="1832760"/>
              <a:ext cx="59760" cy="371520"/>
            </a:xfrm>
            <a:custGeom>
              <a:rect b="b" l="l" r="r" t="t"/>
              <a:pathLst>
                <a:path extrusionOk="0" h="1032" w="166">
                  <a:moveTo>
                    <a:pt x="36" y="9"/>
                  </a:moveTo>
                  <a:lnTo>
                    <a:pt x="36" y="9"/>
                  </a:lnTo>
                  <a:cubicBezTo>
                    <a:pt x="36" y="26"/>
                    <a:pt x="45" y="43"/>
                    <a:pt x="54" y="61"/>
                  </a:cubicBezTo>
                  <a:cubicBezTo>
                    <a:pt x="62" y="78"/>
                    <a:pt x="70" y="103"/>
                    <a:pt x="79" y="121"/>
                  </a:cubicBezTo>
                  <a:cubicBezTo>
                    <a:pt x="87" y="155"/>
                    <a:pt x="105" y="198"/>
                    <a:pt x="113" y="232"/>
                  </a:cubicBezTo>
                  <a:cubicBezTo>
                    <a:pt x="130" y="318"/>
                    <a:pt x="113" y="404"/>
                    <a:pt x="105" y="490"/>
                  </a:cubicBezTo>
                  <a:cubicBezTo>
                    <a:pt x="96" y="584"/>
                    <a:pt x="87" y="670"/>
                    <a:pt x="70" y="764"/>
                  </a:cubicBezTo>
                  <a:cubicBezTo>
                    <a:pt x="62" y="841"/>
                    <a:pt x="54" y="927"/>
                    <a:pt x="10" y="987"/>
                  </a:cubicBezTo>
                  <a:cubicBezTo>
                    <a:pt x="27" y="995"/>
                    <a:pt x="36" y="995"/>
                    <a:pt x="54" y="1004"/>
                  </a:cubicBezTo>
                  <a:cubicBezTo>
                    <a:pt x="54" y="995"/>
                    <a:pt x="54" y="987"/>
                    <a:pt x="45" y="970"/>
                  </a:cubicBezTo>
                  <a:cubicBezTo>
                    <a:pt x="45" y="962"/>
                    <a:pt x="27" y="962"/>
                    <a:pt x="19" y="970"/>
                  </a:cubicBezTo>
                  <a:cubicBezTo>
                    <a:pt x="10" y="979"/>
                    <a:pt x="10" y="987"/>
                    <a:pt x="2" y="995"/>
                  </a:cubicBezTo>
                  <a:cubicBezTo>
                    <a:pt x="-6" y="1022"/>
                    <a:pt x="27" y="1047"/>
                    <a:pt x="45" y="1022"/>
                  </a:cubicBezTo>
                  <a:cubicBezTo>
                    <a:pt x="96" y="952"/>
                    <a:pt x="113" y="867"/>
                    <a:pt x="122" y="789"/>
                  </a:cubicBezTo>
                  <a:cubicBezTo>
                    <a:pt x="130" y="686"/>
                    <a:pt x="148" y="584"/>
                    <a:pt x="157" y="490"/>
                  </a:cubicBezTo>
                  <a:cubicBezTo>
                    <a:pt x="165" y="395"/>
                    <a:pt x="173" y="309"/>
                    <a:pt x="157" y="224"/>
                  </a:cubicBezTo>
                  <a:cubicBezTo>
                    <a:pt x="148" y="181"/>
                    <a:pt x="130" y="138"/>
                    <a:pt x="113" y="103"/>
                  </a:cubicBezTo>
                  <a:cubicBezTo>
                    <a:pt x="96" y="61"/>
                    <a:pt x="70" y="26"/>
                    <a:pt x="36" y="0"/>
                  </a:cubicBezTo>
                  <a:lnTo>
                    <a:pt x="36" y="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51"/>
            <p:cNvSpPr/>
            <p:nvPr/>
          </p:nvSpPr>
          <p:spPr>
            <a:xfrm>
              <a:off x="2814840" y="2190960"/>
              <a:ext cx="18000" cy="74520"/>
            </a:xfrm>
            <a:custGeom>
              <a:rect b="b" l="l" r="r" t="t"/>
              <a:pathLst>
                <a:path extrusionOk="0" h="207" w="50">
                  <a:moveTo>
                    <a:pt x="9" y="0"/>
                  </a:moveTo>
                  <a:lnTo>
                    <a:pt x="9" y="0"/>
                  </a:lnTo>
                  <a:cubicBezTo>
                    <a:pt x="9" y="9"/>
                    <a:pt x="9" y="18"/>
                    <a:pt x="9" y="27"/>
                  </a:cubicBezTo>
                  <a:cubicBezTo>
                    <a:pt x="0" y="35"/>
                    <a:pt x="0" y="43"/>
                    <a:pt x="0" y="52"/>
                  </a:cubicBezTo>
                  <a:cubicBezTo>
                    <a:pt x="0" y="69"/>
                    <a:pt x="0" y="87"/>
                    <a:pt x="0" y="103"/>
                  </a:cubicBezTo>
                  <a:cubicBezTo>
                    <a:pt x="0" y="112"/>
                    <a:pt x="0" y="130"/>
                    <a:pt x="0" y="146"/>
                  </a:cubicBezTo>
                  <a:cubicBezTo>
                    <a:pt x="0" y="155"/>
                    <a:pt x="9" y="163"/>
                    <a:pt x="9" y="172"/>
                  </a:cubicBezTo>
                  <a:lnTo>
                    <a:pt x="9" y="181"/>
                  </a:lnTo>
                  <a:cubicBezTo>
                    <a:pt x="9" y="190"/>
                    <a:pt x="9" y="198"/>
                    <a:pt x="17" y="198"/>
                  </a:cubicBezTo>
                  <a:cubicBezTo>
                    <a:pt x="17" y="215"/>
                    <a:pt x="43" y="206"/>
                    <a:pt x="43" y="198"/>
                  </a:cubicBezTo>
                  <a:cubicBezTo>
                    <a:pt x="52" y="181"/>
                    <a:pt x="52" y="163"/>
                    <a:pt x="43" y="146"/>
                  </a:cubicBezTo>
                  <a:cubicBezTo>
                    <a:pt x="43" y="130"/>
                    <a:pt x="43" y="112"/>
                    <a:pt x="43" y="95"/>
                  </a:cubicBezTo>
                  <a:cubicBezTo>
                    <a:pt x="34" y="78"/>
                    <a:pt x="34" y="60"/>
                    <a:pt x="25" y="43"/>
                  </a:cubicBezTo>
                  <a:cubicBezTo>
                    <a:pt x="25" y="43"/>
                    <a:pt x="25" y="35"/>
                    <a:pt x="25" y="27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9"/>
                    <a:pt x="17" y="9"/>
                    <a:pt x="17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9500" lIns="90000" spcFirstLastPara="1" rIns="90000" wrap="square" tIns="29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51"/>
            <p:cNvSpPr/>
            <p:nvPr/>
          </p:nvSpPr>
          <p:spPr>
            <a:xfrm>
              <a:off x="2812680" y="2166480"/>
              <a:ext cx="1383120" cy="30960"/>
            </a:xfrm>
            <a:custGeom>
              <a:rect b="b" l="l" r="r" t="t"/>
              <a:pathLst>
                <a:path extrusionOk="0" h="86" w="3842">
                  <a:moveTo>
                    <a:pt x="6" y="77"/>
                  </a:moveTo>
                  <a:lnTo>
                    <a:pt x="6" y="77"/>
                  </a:lnTo>
                  <a:cubicBezTo>
                    <a:pt x="126" y="86"/>
                    <a:pt x="255" y="77"/>
                    <a:pt x="375" y="77"/>
                  </a:cubicBezTo>
                  <a:cubicBezTo>
                    <a:pt x="503" y="68"/>
                    <a:pt x="623" y="68"/>
                    <a:pt x="752" y="68"/>
                  </a:cubicBezTo>
                  <a:cubicBezTo>
                    <a:pt x="1001" y="60"/>
                    <a:pt x="1250" y="60"/>
                    <a:pt x="1499" y="52"/>
                  </a:cubicBezTo>
                  <a:cubicBezTo>
                    <a:pt x="1987" y="43"/>
                    <a:pt x="2485" y="43"/>
                    <a:pt x="2983" y="52"/>
                  </a:cubicBezTo>
                  <a:cubicBezTo>
                    <a:pt x="3265" y="60"/>
                    <a:pt x="3540" y="68"/>
                    <a:pt x="3824" y="86"/>
                  </a:cubicBezTo>
                  <a:cubicBezTo>
                    <a:pt x="3849" y="86"/>
                    <a:pt x="3849" y="43"/>
                    <a:pt x="3824" y="43"/>
                  </a:cubicBezTo>
                  <a:cubicBezTo>
                    <a:pt x="3325" y="8"/>
                    <a:pt x="2828" y="0"/>
                    <a:pt x="2331" y="0"/>
                  </a:cubicBezTo>
                  <a:cubicBezTo>
                    <a:pt x="1833" y="0"/>
                    <a:pt x="1336" y="8"/>
                    <a:pt x="838" y="25"/>
                  </a:cubicBezTo>
                  <a:cubicBezTo>
                    <a:pt x="701" y="25"/>
                    <a:pt x="563" y="35"/>
                    <a:pt x="427" y="43"/>
                  </a:cubicBezTo>
                  <a:cubicBezTo>
                    <a:pt x="289" y="43"/>
                    <a:pt x="143" y="43"/>
                    <a:pt x="6" y="60"/>
                  </a:cubicBezTo>
                  <a:cubicBezTo>
                    <a:pt x="-2" y="60"/>
                    <a:pt x="-2" y="68"/>
                    <a:pt x="6" y="7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51"/>
            <p:cNvSpPr/>
            <p:nvPr/>
          </p:nvSpPr>
          <p:spPr>
            <a:xfrm>
              <a:off x="2864160" y="1848240"/>
              <a:ext cx="75960" cy="345960"/>
            </a:xfrm>
            <a:custGeom>
              <a:rect b="b" l="l" r="r" t="t"/>
              <a:pathLst>
                <a:path extrusionOk="0" h="961" w="211">
                  <a:moveTo>
                    <a:pt x="60" y="0"/>
                  </a:moveTo>
                  <a:lnTo>
                    <a:pt x="60" y="0"/>
                  </a:lnTo>
                  <a:cubicBezTo>
                    <a:pt x="78" y="35"/>
                    <a:pt x="86" y="69"/>
                    <a:pt x="103" y="103"/>
                  </a:cubicBezTo>
                  <a:cubicBezTo>
                    <a:pt x="121" y="138"/>
                    <a:pt x="137" y="172"/>
                    <a:pt x="146" y="215"/>
                  </a:cubicBezTo>
                  <a:cubicBezTo>
                    <a:pt x="163" y="292"/>
                    <a:pt x="163" y="377"/>
                    <a:pt x="163" y="464"/>
                  </a:cubicBezTo>
                  <a:cubicBezTo>
                    <a:pt x="154" y="541"/>
                    <a:pt x="137" y="627"/>
                    <a:pt x="112" y="704"/>
                  </a:cubicBezTo>
                  <a:cubicBezTo>
                    <a:pt x="103" y="738"/>
                    <a:pt x="86" y="781"/>
                    <a:pt x="69" y="816"/>
                  </a:cubicBezTo>
                  <a:cubicBezTo>
                    <a:pt x="60" y="833"/>
                    <a:pt x="51" y="849"/>
                    <a:pt x="43" y="867"/>
                  </a:cubicBezTo>
                  <a:cubicBezTo>
                    <a:pt x="43" y="876"/>
                    <a:pt x="34" y="884"/>
                    <a:pt x="34" y="892"/>
                  </a:cubicBezTo>
                  <a:cubicBezTo>
                    <a:pt x="26" y="901"/>
                    <a:pt x="18" y="919"/>
                    <a:pt x="18" y="919"/>
                  </a:cubicBezTo>
                  <a:cubicBezTo>
                    <a:pt x="9" y="919"/>
                    <a:pt x="0" y="927"/>
                    <a:pt x="0" y="936"/>
                  </a:cubicBezTo>
                  <a:cubicBezTo>
                    <a:pt x="0" y="952"/>
                    <a:pt x="9" y="961"/>
                    <a:pt x="26" y="961"/>
                  </a:cubicBezTo>
                  <a:cubicBezTo>
                    <a:pt x="51" y="961"/>
                    <a:pt x="60" y="944"/>
                    <a:pt x="69" y="927"/>
                  </a:cubicBezTo>
                  <a:cubicBezTo>
                    <a:pt x="94" y="884"/>
                    <a:pt x="112" y="841"/>
                    <a:pt x="129" y="798"/>
                  </a:cubicBezTo>
                  <a:cubicBezTo>
                    <a:pt x="172" y="704"/>
                    <a:pt x="197" y="610"/>
                    <a:pt x="206" y="507"/>
                  </a:cubicBezTo>
                  <a:cubicBezTo>
                    <a:pt x="214" y="412"/>
                    <a:pt x="214" y="309"/>
                    <a:pt x="197" y="215"/>
                  </a:cubicBezTo>
                  <a:cubicBezTo>
                    <a:pt x="189" y="163"/>
                    <a:pt x="163" y="121"/>
                    <a:pt x="146" y="78"/>
                  </a:cubicBezTo>
                  <a:cubicBezTo>
                    <a:pt x="121" y="35"/>
                    <a:pt x="103" y="9"/>
                    <a:pt x="6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51"/>
            <p:cNvSpPr/>
            <p:nvPr/>
          </p:nvSpPr>
          <p:spPr>
            <a:xfrm>
              <a:off x="2770560" y="1403640"/>
              <a:ext cx="57240" cy="378000"/>
            </a:xfrm>
            <a:custGeom>
              <a:rect b="b" l="l" r="r" t="t"/>
              <a:pathLst>
                <a:path extrusionOk="0" h="1050" w="159">
                  <a:moveTo>
                    <a:pt x="72" y="0"/>
                  </a:moveTo>
                  <a:lnTo>
                    <a:pt x="72" y="0"/>
                  </a:lnTo>
                  <a:cubicBezTo>
                    <a:pt x="-15" y="163"/>
                    <a:pt x="-6" y="361"/>
                    <a:pt x="12" y="532"/>
                  </a:cubicBezTo>
                  <a:cubicBezTo>
                    <a:pt x="20" y="627"/>
                    <a:pt x="29" y="712"/>
                    <a:pt x="54" y="806"/>
                  </a:cubicBezTo>
                  <a:cubicBezTo>
                    <a:pt x="63" y="849"/>
                    <a:pt x="72" y="892"/>
                    <a:pt x="88" y="936"/>
                  </a:cubicBezTo>
                  <a:cubicBezTo>
                    <a:pt x="97" y="969"/>
                    <a:pt x="106" y="1029"/>
                    <a:pt x="140" y="1047"/>
                  </a:cubicBezTo>
                  <a:cubicBezTo>
                    <a:pt x="140" y="1055"/>
                    <a:pt x="148" y="1047"/>
                    <a:pt x="157" y="1047"/>
                  </a:cubicBezTo>
                  <a:cubicBezTo>
                    <a:pt x="166" y="1004"/>
                    <a:pt x="140" y="961"/>
                    <a:pt x="132" y="918"/>
                  </a:cubicBezTo>
                  <a:cubicBezTo>
                    <a:pt x="123" y="884"/>
                    <a:pt x="115" y="841"/>
                    <a:pt x="97" y="798"/>
                  </a:cubicBezTo>
                  <a:cubicBezTo>
                    <a:pt x="80" y="712"/>
                    <a:pt x="63" y="627"/>
                    <a:pt x="54" y="532"/>
                  </a:cubicBezTo>
                  <a:cubicBezTo>
                    <a:pt x="37" y="352"/>
                    <a:pt x="54" y="180"/>
                    <a:pt x="80" y="9"/>
                  </a:cubicBezTo>
                  <a:cubicBezTo>
                    <a:pt x="88" y="0"/>
                    <a:pt x="72" y="0"/>
                    <a:pt x="7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51"/>
            <p:cNvSpPr/>
            <p:nvPr/>
          </p:nvSpPr>
          <p:spPr>
            <a:xfrm>
              <a:off x="5355000" y="1422360"/>
              <a:ext cx="50400" cy="361080"/>
            </a:xfrm>
            <a:custGeom>
              <a:rect b="b" l="l" r="r" t="t"/>
              <a:pathLst>
                <a:path extrusionOk="0" h="1003" w="140">
                  <a:moveTo>
                    <a:pt x="11" y="8"/>
                  </a:moveTo>
                  <a:lnTo>
                    <a:pt x="11" y="8"/>
                  </a:lnTo>
                  <a:cubicBezTo>
                    <a:pt x="28" y="34"/>
                    <a:pt x="37" y="68"/>
                    <a:pt x="55" y="103"/>
                  </a:cubicBezTo>
                  <a:cubicBezTo>
                    <a:pt x="71" y="137"/>
                    <a:pt x="80" y="179"/>
                    <a:pt x="80" y="214"/>
                  </a:cubicBezTo>
                  <a:cubicBezTo>
                    <a:pt x="98" y="291"/>
                    <a:pt x="88" y="369"/>
                    <a:pt x="88" y="445"/>
                  </a:cubicBezTo>
                  <a:cubicBezTo>
                    <a:pt x="88" y="531"/>
                    <a:pt x="88" y="626"/>
                    <a:pt x="71" y="711"/>
                  </a:cubicBezTo>
                  <a:cubicBezTo>
                    <a:pt x="71" y="754"/>
                    <a:pt x="63" y="806"/>
                    <a:pt x="55" y="849"/>
                  </a:cubicBezTo>
                  <a:cubicBezTo>
                    <a:pt x="46" y="866"/>
                    <a:pt x="46" y="884"/>
                    <a:pt x="37" y="909"/>
                  </a:cubicBezTo>
                  <a:cubicBezTo>
                    <a:pt x="37" y="917"/>
                    <a:pt x="28" y="926"/>
                    <a:pt x="28" y="935"/>
                  </a:cubicBezTo>
                  <a:cubicBezTo>
                    <a:pt x="28" y="943"/>
                    <a:pt x="20" y="952"/>
                    <a:pt x="20" y="952"/>
                  </a:cubicBezTo>
                  <a:cubicBezTo>
                    <a:pt x="37" y="952"/>
                    <a:pt x="46" y="952"/>
                    <a:pt x="37" y="952"/>
                  </a:cubicBezTo>
                  <a:cubicBezTo>
                    <a:pt x="37" y="952"/>
                    <a:pt x="37" y="960"/>
                    <a:pt x="46" y="960"/>
                  </a:cubicBezTo>
                  <a:lnTo>
                    <a:pt x="46" y="960"/>
                  </a:lnTo>
                  <a:cubicBezTo>
                    <a:pt x="37" y="943"/>
                    <a:pt x="20" y="943"/>
                    <a:pt x="11" y="952"/>
                  </a:cubicBezTo>
                  <a:cubicBezTo>
                    <a:pt x="-14" y="969"/>
                    <a:pt x="3" y="1003"/>
                    <a:pt x="37" y="1003"/>
                  </a:cubicBezTo>
                  <a:cubicBezTo>
                    <a:pt x="71" y="1003"/>
                    <a:pt x="80" y="952"/>
                    <a:pt x="88" y="926"/>
                  </a:cubicBezTo>
                  <a:cubicBezTo>
                    <a:pt x="106" y="840"/>
                    <a:pt x="123" y="754"/>
                    <a:pt x="131" y="678"/>
                  </a:cubicBezTo>
                  <a:cubicBezTo>
                    <a:pt x="140" y="583"/>
                    <a:pt x="140" y="497"/>
                    <a:pt x="140" y="412"/>
                  </a:cubicBezTo>
                  <a:cubicBezTo>
                    <a:pt x="140" y="342"/>
                    <a:pt x="140" y="266"/>
                    <a:pt x="123" y="197"/>
                  </a:cubicBezTo>
                  <a:cubicBezTo>
                    <a:pt x="123" y="154"/>
                    <a:pt x="106" y="119"/>
                    <a:pt x="88" y="86"/>
                  </a:cubicBezTo>
                  <a:cubicBezTo>
                    <a:pt x="71" y="51"/>
                    <a:pt x="46" y="25"/>
                    <a:pt x="11" y="0"/>
                  </a:cubicBezTo>
                  <a:cubicBezTo>
                    <a:pt x="11" y="0"/>
                    <a:pt x="3" y="0"/>
                    <a:pt x="11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51"/>
            <p:cNvSpPr/>
            <p:nvPr/>
          </p:nvSpPr>
          <p:spPr>
            <a:xfrm>
              <a:off x="3008880" y="1515600"/>
              <a:ext cx="619920" cy="136440"/>
            </a:xfrm>
            <a:custGeom>
              <a:rect b="b" l="l" r="r" t="t"/>
              <a:pathLst>
                <a:path extrusionOk="0" h="379" w="1722">
                  <a:moveTo>
                    <a:pt x="53" y="75"/>
                  </a:moveTo>
                  <a:lnTo>
                    <a:pt x="53" y="75"/>
                  </a:lnTo>
                  <a:cubicBezTo>
                    <a:pt x="-24" y="135"/>
                    <a:pt x="-7" y="238"/>
                    <a:pt x="44" y="307"/>
                  </a:cubicBezTo>
                  <a:cubicBezTo>
                    <a:pt x="121" y="401"/>
                    <a:pt x="259" y="375"/>
                    <a:pt x="362" y="375"/>
                  </a:cubicBezTo>
                  <a:cubicBezTo>
                    <a:pt x="653" y="384"/>
                    <a:pt x="945" y="375"/>
                    <a:pt x="1236" y="375"/>
                  </a:cubicBezTo>
                  <a:cubicBezTo>
                    <a:pt x="1314" y="375"/>
                    <a:pt x="1382" y="375"/>
                    <a:pt x="1451" y="375"/>
                  </a:cubicBezTo>
                  <a:cubicBezTo>
                    <a:pt x="1485" y="375"/>
                    <a:pt x="1529" y="375"/>
                    <a:pt x="1562" y="375"/>
                  </a:cubicBezTo>
                  <a:cubicBezTo>
                    <a:pt x="1588" y="375"/>
                    <a:pt x="1623" y="384"/>
                    <a:pt x="1648" y="375"/>
                  </a:cubicBezTo>
                  <a:cubicBezTo>
                    <a:pt x="1674" y="375"/>
                    <a:pt x="1691" y="359"/>
                    <a:pt x="1700" y="341"/>
                  </a:cubicBezTo>
                  <a:cubicBezTo>
                    <a:pt x="1717" y="316"/>
                    <a:pt x="1708" y="289"/>
                    <a:pt x="1708" y="264"/>
                  </a:cubicBezTo>
                  <a:cubicBezTo>
                    <a:pt x="1700" y="204"/>
                    <a:pt x="1735" y="153"/>
                    <a:pt x="1717" y="93"/>
                  </a:cubicBezTo>
                  <a:cubicBezTo>
                    <a:pt x="1683" y="-19"/>
                    <a:pt x="1537" y="-2"/>
                    <a:pt x="1442" y="7"/>
                  </a:cubicBezTo>
                  <a:cubicBezTo>
                    <a:pt x="1305" y="7"/>
                    <a:pt x="1160" y="15"/>
                    <a:pt x="1014" y="15"/>
                  </a:cubicBezTo>
                  <a:cubicBezTo>
                    <a:pt x="688" y="23"/>
                    <a:pt x="362" y="41"/>
                    <a:pt x="36" y="50"/>
                  </a:cubicBezTo>
                  <a:cubicBezTo>
                    <a:pt x="1" y="50"/>
                    <a:pt x="1" y="93"/>
                    <a:pt x="27" y="101"/>
                  </a:cubicBezTo>
                  <a:cubicBezTo>
                    <a:pt x="44" y="101"/>
                    <a:pt x="53" y="110"/>
                    <a:pt x="70" y="110"/>
                  </a:cubicBezTo>
                  <a:cubicBezTo>
                    <a:pt x="96" y="110"/>
                    <a:pt x="104" y="83"/>
                    <a:pt x="88" y="75"/>
                  </a:cubicBezTo>
                  <a:cubicBezTo>
                    <a:pt x="70" y="66"/>
                    <a:pt x="53" y="58"/>
                    <a:pt x="36" y="50"/>
                  </a:cubicBezTo>
                  <a:cubicBezTo>
                    <a:pt x="36" y="66"/>
                    <a:pt x="36" y="83"/>
                    <a:pt x="36" y="101"/>
                  </a:cubicBezTo>
                  <a:cubicBezTo>
                    <a:pt x="293" y="93"/>
                    <a:pt x="559" y="83"/>
                    <a:pt x="816" y="75"/>
                  </a:cubicBezTo>
                  <a:cubicBezTo>
                    <a:pt x="945" y="66"/>
                    <a:pt x="1073" y="66"/>
                    <a:pt x="1203" y="58"/>
                  </a:cubicBezTo>
                  <a:cubicBezTo>
                    <a:pt x="1271" y="58"/>
                    <a:pt x="1339" y="58"/>
                    <a:pt x="1399" y="50"/>
                  </a:cubicBezTo>
                  <a:cubicBezTo>
                    <a:pt x="1459" y="50"/>
                    <a:pt x="1520" y="41"/>
                    <a:pt x="1571" y="50"/>
                  </a:cubicBezTo>
                  <a:cubicBezTo>
                    <a:pt x="1623" y="58"/>
                    <a:pt x="1665" y="75"/>
                    <a:pt x="1674" y="126"/>
                  </a:cubicBezTo>
                  <a:cubicBezTo>
                    <a:pt x="1674" y="178"/>
                    <a:pt x="1648" y="229"/>
                    <a:pt x="1657" y="281"/>
                  </a:cubicBezTo>
                  <a:cubicBezTo>
                    <a:pt x="1657" y="307"/>
                    <a:pt x="1665" y="324"/>
                    <a:pt x="1632" y="332"/>
                  </a:cubicBezTo>
                  <a:cubicBezTo>
                    <a:pt x="1597" y="332"/>
                    <a:pt x="1571" y="332"/>
                    <a:pt x="1537" y="332"/>
                  </a:cubicBezTo>
                  <a:cubicBezTo>
                    <a:pt x="1469" y="332"/>
                    <a:pt x="1408" y="332"/>
                    <a:pt x="1339" y="332"/>
                  </a:cubicBezTo>
                  <a:cubicBezTo>
                    <a:pt x="1082" y="332"/>
                    <a:pt x="825" y="332"/>
                    <a:pt x="559" y="332"/>
                  </a:cubicBezTo>
                  <a:cubicBezTo>
                    <a:pt x="490" y="332"/>
                    <a:pt x="413" y="332"/>
                    <a:pt x="344" y="332"/>
                  </a:cubicBezTo>
                  <a:cubicBezTo>
                    <a:pt x="276" y="332"/>
                    <a:pt x="199" y="341"/>
                    <a:pt x="139" y="324"/>
                  </a:cubicBezTo>
                  <a:cubicBezTo>
                    <a:pt x="44" y="289"/>
                    <a:pt x="18" y="161"/>
                    <a:pt x="61" y="83"/>
                  </a:cubicBezTo>
                  <a:cubicBezTo>
                    <a:pt x="61" y="75"/>
                    <a:pt x="53" y="75"/>
                    <a:pt x="53" y="7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51"/>
            <p:cNvSpPr/>
            <p:nvPr/>
          </p:nvSpPr>
          <p:spPr>
            <a:xfrm>
              <a:off x="4983120" y="1510200"/>
              <a:ext cx="194760" cy="132480"/>
            </a:xfrm>
            <a:custGeom>
              <a:rect b="b" l="l" r="r" t="t"/>
              <a:pathLst>
                <a:path extrusionOk="0" h="368" w="541">
                  <a:moveTo>
                    <a:pt x="41" y="98"/>
                  </a:moveTo>
                  <a:lnTo>
                    <a:pt x="41" y="98"/>
                  </a:lnTo>
                  <a:cubicBezTo>
                    <a:pt x="32" y="159"/>
                    <a:pt x="32" y="210"/>
                    <a:pt x="32" y="271"/>
                  </a:cubicBezTo>
                  <a:cubicBezTo>
                    <a:pt x="32" y="296"/>
                    <a:pt x="24" y="322"/>
                    <a:pt x="41" y="339"/>
                  </a:cubicBezTo>
                  <a:cubicBezTo>
                    <a:pt x="58" y="356"/>
                    <a:pt x="75" y="364"/>
                    <a:pt x="101" y="364"/>
                  </a:cubicBezTo>
                  <a:cubicBezTo>
                    <a:pt x="152" y="374"/>
                    <a:pt x="212" y="364"/>
                    <a:pt x="272" y="364"/>
                  </a:cubicBezTo>
                  <a:cubicBezTo>
                    <a:pt x="323" y="364"/>
                    <a:pt x="384" y="374"/>
                    <a:pt x="444" y="364"/>
                  </a:cubicBezTo>
                  <a:cubicBezTo>
                    <a:pt x="538" y="356"/>
                    <a:pt x="547" y="244"/>
                    <a:pt x="538" y="168"/>
                  </a:cubicBezTo>
                  <a:cubicBezTo>
                    <a:pt x="538" y="116"/>
                    <a:pt x="529" y="65"/>
                    <a:pt x="496" y="30"/>
                  </a:cubicBezTo>
                  <a:cubicBezTo>
                    <a:pt x="461" y="-4"/>
                    <a:pt x="418" y="-4"/>
                    <a:pt x="367" y="5"/>
                  </a:cubicBezTo>
                  <a:cubicBezTo>
                    <a:pt x="341" y="13"/>
                    <a:pt x="315" y="30"/>
                    <a:pt x="281" y="30"/>
                  </a:cubicBezTo>
                  <a:cubicBezTo>
                    <a:pt x="255" y="30"/>
                    <a:pt x="221" y="30"/>
                    <a:pt x="187" y="38"/>
                  </a:cubicBezTo>
                  <a:cubicBezTo>
                    <a:pt x="135" y="38"/>
                    <a:pt x="67" y="30"/>
                    <a:pt x="15" y="56"/>
                  </a:cubicBezTo>
                  <a:cubicBezTo>
                    <a:pt x="-11" y="73"/>
                    <a:pt x="-2" y="108"/>
                    <a:pt x="24" y="108"/>
                  </a:cubicBezTo>
                  <a:cubicBezTo>
                    <a:pt x="67" y="98"/>
                    <a:pt x="109" y="90"/>
                    <a:pt x="152" y="90"/>
                  </a:cubicBezTo>
                  <a:cubicBezTo>
                    <a:pt x="195" y="81"/>
                    <a:pt x="238" y="90"/>
                    <a:pt x="281" y="81"/>
                  </a:cubicBezTo>
                  <a:cubicBezTo>
                    <a:pt x="307" y="81"/>
                    <a:pt x="323" y="73"/>
                    <a:pt x="341" y="65"/>
                  </a:cubicBezTo>
                  <a:cubicBezTo>
                    <a:pt x="367" y="65"/>
                    <a:pt x="384" y="47"/>
                    <a:pt x="410" y="47"/>
                  </a:cubicBezTo>
                  <a:cubicBezTo>
                    <a:pt x="453" y="38"/>
                    <a:pt x="478" y="81"/>
                    <a:pt x="487" y="125"/>
                  </a:cubicBezTo>
                  <a:cubicBezTo>
                    <a:pt x="496" y="159"/>
                    <a:pt x="496" y="201"/>
                    <a:pt x="496" y="236"/>
                  </a:cubicBezTo>
                  <a:cubicBezTo>
                    <a:pt x="487" y="262"/>
                    <a:pt x="487" y="296"/>
                    <a:pt x="453" y="313"/>
                  </a:cubicBezTo>
                  <a:cubicBezTo>
                    <a:pt x="435" y="322"/>
                    <a:pt x="410" y="322"/>
                    <a:pt x="384" y="322"/>
                  </a:cubicBezTo>
                  <a:cubicBezTo>
                    <a:pt x="367" y="322"/>
                    <a:pt x="341" y="322"/>
                    <a:pt x="315" y="322"/>
                  </a:cubicBezTo>
                  <a:cubicBezTo>
                    <a:pt x="264" y="322"/>
                    <a:pt x="221" y="322"/>
                    <a:pt x="169" y="322"/>
                  </a:cubicBezTo>
                  <a:cubicBezTo>
                    <a:pt x="144" y="322"/>
                    <a:pt x="118" y="322"/>
                    <a:pt x="101" y="313"/>
                  </a:cubicBezTo>
                  <a:cubicBezTo>
                    <a:pt x="84" y="313"/>
                    <a:pt x="75" y="313"/>
                    <a:pt x="75" y="296"/>
                  </a:cubicBezTo>
                  <a:cubicBezTo>
                    <a:pt x="75" y="279"/>
                    <a:pt x="75" y="271"/>
                    <a:pt x="75" y="253"/>
                  </a:cubicBezTo>
                  <a:cubicBezTo>
                    <a:pt x="75" y="201"/>
                    <a:pt x="67" y="150"/>
                    <a:pt x="58" y="98"/>
                  </a:cubicBezTo>
                  <a:cubicBezTo>
                    <a:pt x="58" y="90"/>
                    <a:pt x="41" y="90"/>
                    <a:pt x="41" y="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51"/>
            <p:cNvSpPr/>
            <p:nvPr/>
          </p:nvSpPr>
          <p:spPr>
            <a:xfrm>
              <a:off x="2927160" y="1934640"/>
              <a:ext cx="159480" cy="21960"/>
            </a:xfrm>
            <a:custGeom>
              <a:rect b="b" l="l" r="r" t="t"/>
              <a:pathLst>
                <a:path extrusionOk="0" h="61" w="443">
                  <a:moveTo>
                    <a:pt x="443" y="1"/>
                  </a:moveTo>
                  <a:lnTo>
                    <a:pt x="443" y="1"/>
                  </a:lnTo>
                  <a:cubicBezTo>
                    <a:pt x="408" y="9"/>
                    <a:pt x="366" y="9"/>
                    <a:pt x="323" y="18"/>
                  </a:cubicBezTo>
                  <a:cubicBezTo>
                    <a:pt x="288" y="18"/>
                    <a:pt x="254" y="18"/>
                    <a:pt x="212" y="18"/>
                  </a:cubicBezTo>
                  <a:cubicBezTo>
                    <a:pt x="177" y="18"/>
                    <a:pt x="142" y="18"/>
                    <a:pt x="100" y="9"/>
                  </a:cubicBezTo>
                  <a:cubicBezTo>
                    <a:pt x="74" y="1"/>
                    <a:pt x="22" y="-8"/>
                    <a:pt x="6" y="18"/>
                  </a:cubicBezTo>
                  <a:cubicBezTo>
                    <a:pt x="-3" y="35"/>
                    <a:pt x="-3" y="52"/>
                    <a:pt x="14" y="52"/>
                  </a:cubicBezTo>
                  <a:cubicBezTo>
                    <a:pt x="31" y="61"/>
                    <a:pt x="49" y="52"/>
                    <a:pt x="65" y="52"/>
                  </a:cubicBezTo>
                  <a:cubicBezTo>
                    <a:pt x="82" y="52"/>
                    <a:pt x="100" y="61"/>
                    <a:pt x="117" y="61"/>
                  </a:cubicBezTo>
                  <a:cubicBezTo>
                    <a:pt x="160" y="61"/>
                    <a:pt x="194" y="61"/>
                    <a:pt x="237" y="61"/>
                  </a:cubicBezTo>
                  <a:cubicBezTo>
                    <a:pt x="271" y="52"/>
                    <a:pt x="305" y="52"/>
                    <a:pt x="340" y="44"/>
                  </a:cubicBezTo>
                  <a:cubicBezTo>
                    <a:pt x="383" y="35"/>
                    <a:pt x="408" y="18"/>
                    <a:pt x="443" y="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51"/>
            <p:cNvSpPr/>
            <p:nvPr/>
          </p:nvSpPr>
          <p:spPr>
            <a:xfrm>
              <a:off x="2919600" y="2079720"/>
              <a:ext cx="185400" cy="21960"/>
            </a:xfrm>
            <a:custGeom>
              <a:rect b="b" l="l" r="r" t="t"/>
              <a:pathLst>
                <a:path extrusionOk="0" h="61" w="515">
                  <a:moveTo>
                    <a:pt x="515" y="18"/>
                  </a:moveTo>
                  <a:lnTo>
                    <a:pt x="515" y="18"/>
                  </a:lnTo>
                  <a:cubicBezTo>
                    <a:pt x="438" y="10"/>
                    <a:pt x="361" y="10"/>
                    <a:pt x="284" y="18"/>
                  </a:cubicBezTo>
                  <a:cubicBezTo>
                    <a:pt x="241" y="18"/>
                    <a:pt x="198" y="18"/>
                    <a:pt x="155" y="18"/>
                  </a:cubicBezTo>
                  <a:cubicBezTo>
                    <a:pt x="138" y="18"/>
                    <a:pt x="112" y="18"/>
                    <a:pt x="95" y="18"/>
                  </a:cubicBezTo>
                  <a:cubicBezTo>
                    <a:pt x="86" y="10"/>
                    <a:pt x="78" y="10"/>
                    <a:pt x="70" y="10"/>
                  </a:cubicBezTo>
                  <a:cubicBezTo>
                    <a:pt x="60" y="10"/>
                    <a:pt x="52" y="10"/>
                    <a:pt x="43" y="10"/>
                  </a:cubicBezTo>
                  <a:cubicBezTo>
                    <a:pt x="35" y="0"/>
                    <a:pt x="35" y="10"/>
                    <a:pt x="43" y="18"/>
                  </a:cubicBezTo>
                  <a:cubicBezTo>
                    <a:pt x="35" y="27"/>
                    <a:pt x="35" y="27"/>
                    <a:pt x="35" y="35"/>
                  </a:cubicBezTo>
                  <a:lnTo>
                    <a:pt x="35" y="35"/>
                  </a:lnTo>
                  <a:cubicBezTo>
                    <a:pt x="27" y="35"/>
                    <a:pt x="27" y="35"/>
                    <a:pt x="18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35" y="35"/>
                    <a:pt x="43" y="27"/>
                    <a:pt x="43" y="18"/>
                  </a:cubicBezTo>
                  <a:lnTo>
                    <a:pt x="43" y="18"/>
                  </a:lnTo>
                  <a:cubicBezTo>
                    <a:pt x="43" y="10"/>
                    <a:pt x="35" y="10"/>
                    <a:pt x="27" y="0"/>
                  </a:cubicBezTo>
                  <a:lnTo>
                    <a:pt x="27" y="0"/>
                  </a:lnTo>
                  <a:cubicBezTo>
                    <a:pt x="9" y="0"/>
                    <a:pt x="0" y="10"/>
                    <a:pt x="0" y="27"/>
                  </a:cubicBezTo>
                  <a:lnTo>
                    <a:pt x="0" y="27"/>
                  </a:lnTo>
                  <a:cubicBezTo>
                    <a:pt x="0" y="35"/>
                    <a:pt x="0" y="43"/>
                    <a:pt x="9" y="43"/>
                  </a:cubicBezTo>
                  <a:cubicBezTo>
                    <a:pt x="27" y="52"/>
                    <a:pt x="43" y="52"/>
                    <a:pt x="60" y="52"/>
                  </a:cubicBezTo>
                  <a:cubicBezTo>
                    <a:pt x="78" y="61"/>
                    <a:pt x="103" y="61"/>
                    <a:pt x="130" y="61"/>
                  </a:cubicBezTo>
                  <a:cubicBezTo>
                    <a:pt x="172" y="61"/>
                    <a:pt x="215" y="61"/>
                    <a:pt x="258" y="61"/>
                  </a:cubicBezTo>
                  <a:cubicBezTo>
                    <a:pt x="301" y="52"/>
                    <a:pt x="336" y="52"/>
                    <a:pt x="378" y="43"/>
                  </a:cubicBezTo>
                  <a:cubicBezTo>
                    <a:pt x="429" y="27"/>
                    <a:pt x="472" y="18"/>
                    <a:pt x="515" y="1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51"/>
            <p:cNvSpPr/>
            <p:nvPr/>
          </p:nvSpPr>
          <p:spPr>
            <a:xfrm>
              <a:off x="3436200" y="1910160"/>
              <a:ext cx="363600" cy="21600"/>
            </a:xfrm>
            <a:custGeom>
              <a:rect b="b" l="l" r="r" t="t"/>
              <a:pathLst>
                <a:path extrusionOk="0" h="60" w="1010">
                  <a:moveTo>
                    <a:pt x="1010" y="0"/>
                  </a:moveTo>
                  <a:lnTo>
                    <a:pt x="1010" y="0"/>
                  </a:lnTo>
                  <a:cubicBezTo>
                    <a:pt x="839" y="0"/>
                    <a:pt x="667" y="0"/>
                    <a:pt x="496" y="0"/>
                  </a:cubicBezTo>
                  <a:cubicBezTo>
                    <a:pt x="418" y="0"/>
                    <a:pt x="333" y="0"/>
                    <a:pt x="247" y="9"/>
                  </a:cubicBezTo>
                  <a:cubicBezTo>
                    <a:pt x="204" y="9"/>
                    <a:pt x="161" y="9"/>
                    <a:pt x="127" y="9"/>
                  </a:cubicBezTo>
                  <a:cubicBezTo>
                    <a:pt x="92" y="9"/>
                    <a:pt x="41" y="0"/>
                    <a:pt x="6" y="26"/>
                  </a:cubicBezTo>
                  <a:cubicBezTo>
                    <a:pt x="-2" y="34"/>
                    <a:pt x="-2" y="43"/>
                    <a:pt x="6" y="43"/>
                  </a:cubicBezTo>
                  <a:cubicBezTo>
                    <a:pt x="41" y="69"/>
                    <a:pt x="84" y="60"/>
                    <a:pt x="118" y="51"/>
                  </a:cubicBezTo>
                  <a:cubicBezTo>
                    <a:pt x="161" y="51"/>
                    <a:pt x="204" y="51"/>
                    <a:pt x="247" y="51"/>
                  </a:cubicBezTo>
                  <a:cubicBezTo>
                    <a:pt x="333" y="43"/>
                    <a:pt x="418" y="43"/>
                    <a:pt x="504" y="34"/>
                  </a:cubicBezTo>
                  <a:cubicBezTo>
                    <a:pt x="667" y="26"/>
                    <a:pt x="839" y="17"/>
                    <a:pt x="101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51"/>
            <p:cNvSpPr/>
            <p:nvPr/>
          </p:nvSpPr>
          <p:spPr>
            <a:xfrm>
              <a:off x="3535920" y="1917360"/>
              <a:ext cx="27360" cy="174960"/>
            </a:xfrm>
            <a:custGeom>
              <a:rect b="b" l="l" r="r" t="t"/>
              <a:pathLst>
                <a:path extrusionOk="0" h="486" w="76">
                  <a:moveTo>
                    <a:pt x="56" y="486"/>
                  </a:moveTo>
                  <a:lnTo>
                    <a:pt x="56" y="486"/>
                  </a:lnTo>
                  <a:cubicBezTo>
                    <a:pt x="65" y="469"/>
                    <a:pt x="73" y="451"/>
                    <a:pt x="73" y="435"/>
                  </a:cubicBezTo>
                  <a:cubicBezTo>
                    <a:pt x="81" y="418"/>
                    <a:pt x="73" y="400"/>
                    <a:pt x="73" y="383"/>
                  </a:cubicBezTo>
                  <a:cubicBezTo>
                    <a:pt x="65" y="340"/>
                    <a:pt x="56" y="297"/>
                    <a:pt x="56" y="255"/>
                  </a:cubicBezTo>
                  <a:cubicBezTo>
                    <a:pt x="56" y="212"/>
                    <a:pt x="56" y="169"/>
                    <a:pt x="56" y="134"/>
                  </a:cubicBezTo>
                  <a:cubicBezTo>
                    <a:pt x="56" y="109"/>
                    <a:pt x="56" y="92"/>
                    <a:pt x="56" y="66"/>
                  </a:cubicBezTo>
                  <a:cubicBezTo>
                    <a:pt x="56" y="57"/>
                    <a:pt x="56" y="40"/>
                    <a:pt x="56" y="31"/>
                  </a:cubicBezTo>
                  <a:cubicBezTo>
                    <a:pt x="56" y="31"/>
                    <a:pt x="56" y="23"/>
                    <a:pt x="47" y="23"/>
                  </a:cubicBezTo>
                  <a:cubicBezTo>
                    <a:pt x="47" y="14"/>
                    <a:pt x="47" y="14"/>
                    <a:pt x="47" y="31"/>
                  </a:cubicBezTo>
                  <a:cubicBezTo>
                    <a:pt x="47" y="23"/>
                    <a:pt x="47" y="14"/>
                    <a:pt x="47" y="14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38" y="-3"/>
                    <a:pt x="13" y="-3"/>
                    <a:pt x="5" y="14"/>
                  </a:cubicBezTo>
                  <a:lnTo>
                    <a:pt x="5" y="14"/>
                  </a:lnTo>
                  <a:cubicBezTo>
                    <a:pt x="-5" y="23"/>
                    <a:pt x="5" y="31"/>
                    <a:pt x="5" y="40"/>
                  </a:cubicBezTo>
                  <a:cubicBezTo>
                    <a:pt x="5" y="40"/>
                    <a:pt x="13" y="40"/>
                    <a:pt x="13" y="49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66"/>
                    <a:pt x="13" y="74"/>
                    <a:pt x="13" y="83"/>
                  </a:cubicBezTo>
                  <a:cubicBezTo>
                    <a:pt x="5" y="100"/>
                    <a:pt x="5" y="126"/>
                    <a:pt x="5" y="143"/>
                  </a:cubicBezTo>
                  <a:cubicBezTo>
                    <a:pt x="5" y="177"/>
                    <a:pt x="5" y="220"/>
                    <a:pt x="13" y="263"/>
                  </a:cubicBezTo>
                  <a:cubicBezTo>
                    <a:pt x="13" y="297"/>
                    <a:pt x="13" y="332"/>
                    <a:pt x="21" y="375"/>
                  </a:cubicBezTo>
                  <a:cubicBezTo>
                    <a:pt x="30" y="391"/>
                    <a:pt x="30" y="409"/>
                    <a:pt x="38" y="426"/>
                  </a:cubicBezTo>
                  <a:cubicBezTo>
                    <a:pt x="47" y="443"/>
                    <a:pt x="56" y="461"/>
                    <a:pt x="47" y="486"/>
                  </a:cubicBezTo>
                  <a:lnTo>
                    <a:pt x="56" y="48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51"/>
            <p:cNvSpPr/>
            <p:nvPr/>
          </p:nvSpPr>
          <p:spPr>
            <a:xfrm>
              <a:off x="3552840" y="1914120"/>
              <a:ext cx="142560" cy="172800"/>
            </a:xfrm>
            <a:custGeom>
              <a:rect b="b" l="l" r="r" t="t"/>
              <a:pathLst>
                <a:path extrusionOk="0" h="480" w="396">
                  <a:moveTo>
                    <a:pt x="9" y="478"/>
                  </a:moveTo>
                  <a:lnTo>
                    <a:pt x="9" y="478"/>
                  </a:lnTo>
                  <a:cubicBezTo>
                    <a:pt x="43" y="478"/>
                    <a:pt x="77" y="444"/>
                    <a:pt x="103" y="418"/>
                  </a:cubicBezTo>
                  <a:cubicBezTo>
                    <a:pt x="121" y="400"/>
                    <a:pt x="154" y="367"/>
                    <a:pt x="189" y="384"/>
                  </a:cubicBezTo>
                  <a:cubicBezTo>
                    <a:pt x="206" y="392"/>
                    <a:pt x="224" y="400"/>
                    <a:pt x="232" y="418"/>
                  </a:cubicBezTo>
                  <a:cubicBezTo>
                    <a:pt x="249" y="427"/>
                    <a:pt x="266" y="435"/>
                    <a:pt x="283" y="452"/>
                  </a:cubicBezTo>
                  <a:cubicBezTo>
                    <a:pt x="300" y="470"/>
                    <a:pt x="326" y="495"/>
                    <a:pt x="352" y="470"/>
                  </a:cubicBezTo>
                  <a:cubicBezTo>
                    <a:pt x="395" y="418"/>
                    <a:pt x="378" y="341"/>
                    <a:pt x="378" y="281"/>
                  </a:cubicBezTo>
                  <a:cubicBezTo>
                    <a:pt x="378" y="194"/>
                    <a:pt x="386" y="109"/>
                    <a:pt x="395" y="32"/>
                  </a:cubicBezTo>
                  <a:cubicBezTo>
                    <a:pt x="403" y="-2"/>
                    <a:pt x="352" y="-11"/>
                    <a:pt x="352" y="15"/>
                  </a:cubicBezTo>
                  <a:cubicBezTo>
                    <a:pt x="343" y="101"/>
                    <a:pt x="335" y="178"/>
                    <a:pt x="335" y="255"/>
                  </a:cubicBezTo>
                  <a:cubicBezTo>
                    <a:pt x="335" y="289"/>
                    <a:pt x="335" y="332"/>
                    <a:pt x="335" y="367"/>
                  </a:cubicBezTo>
                  <a:cubicBezTo>
                    <a:pt x="335" y="384"/>
                    <a:pt x="335" y="400"/>
                    <a:pt x="326" y="409"/>
                  </a:cubicBezTo>
                  <a:cubicBezTo>
                    <a:pt x="326" y="418"/>
                    <a:pt x="317" y="427"/>
                    <a:pt x="317" y="435"/>
                  </a:cubicBezTo>
                  <a:cubicBezTo>
                    <a:pt x="309" y="444"/>
                    <a:pt x="317" y="444"/>
                    <a:pt x="335" y="435"/>
                  </a:cubicBezTo>
                  <a:cubicBezTo>
                    <a:pt x="326" y="435"/>
                    <a:pt x="326" y="427"/>
                    <a:pt x="317" y="427"/>
                  </a:cubicBezTo>
                  <a:cubicBezTo>
                    <a:pt x="292" y="400"/>
                    <a:pt x="266" y="375"/>
                    <a:pt x="232" y="358"/>
                  </a:cubicBezTo>
                  <a:cubicBezTo>
                    <a:pt x="206" y="332"/>
                    <a:pt x="180" y="324"/>
                    <a:pt x="146" y="332"/>
                  </a:cubicBezTo>
                  <a:cubicBezTo>
                    <a:pt x="121" y="341"/>
                    <a:pt x="94" y="375"/>
                    <a:pt x="69" y="392"/>
                  </a:cubicBezTo>
                  <a:cubicBezTo>
                    <a:pt x="43" y="418"/>
                    <a:pt x="9" y="444"/>
                    <a:pt x="0" y="478"/>
                  </a:cubicBezTo>
                  <a:lnTo>
                    <a:pt x="9" y="47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51"/>
            <p:cNvSpPr/>
            <p:nvPr/>
          </p:nvSpPr>
          <p:spPr>
            <a:xfrm>
              <a:off x="2719800" y="1406230"/>
              <a:ext cx="2668320" cy="13680"/>
            </a:xfrm>
            <a:custGeom>
              <a:rect b="b" l="l" r="r" t="t"/>
              <a:pathLst>
                <a:path extrusionOk="0" h="38" w="7412">
                  <a:moveTo>
                    <a:pt x="7" y="34"/>
                  </a:moveTo>
                  <a:lnTo>
                    <a:pt x="7" y="34"/>
                  </a:lnTo>
                  <a:cubicBezTo>
                    <a:pt x="135" y="43"/>
                    <a:pt x="256" y="34"/>
                    <a:pt x="376" y="34"/>
                  </a:cubicBezTo>
                  <a:cubicBezTo>
                    <a:pt x="495" y="34"/>
                    <a:pt x="615" y="34"/>
                    <a:pt x="736" y="34"/>
                  </a:cubicBezTo>
                  <a:cubicBezTo>
                    <a:pt x="976" y="34"/>
                    <a:pt x="1216" y="34"/>
                    <a:pt x="1456" y="34"/>
                  </a:cubicBezTo>
                  <a:cubicBezTo>
                    <a:pt x="1936" y="34"/>
                    <a:pt x="2417" y="34"/>
                    <a:pt x="2897" y="34"/>
                  </a:cubicBezTo>
                  <a:cubicBezTo>
                    <a:pt x="3858" y="34"/>
                    <a:pt x="4819" y="34"/>
                    <a:pt x="5771" y="34"/>
                  </a:cubicBezTo>
                  <a:cubicBezTo>
                    <a:pt x="6311" y="34"/>
                    <a:pt x="6851" y="34"/>
                    <a:pt x="7391" y="34"/>
                  </a:cubicBezTo>
                  <a:cubicBezTo>
                    <a:pt x="7418" y="34"/>
                    <a:pt x="7418" y="0"/>
                    <a:pt x="7391" y="0"/>
                  </a:cubicBezTo>
                  <a:cubicBezTo>
                    <a:pt x="6431" y="0"/>
                    <a:pt x="5471" y="0"/>
                    <a:pt x="4502" y="0"/>
                  </a:cubicBezTo>
                  <a:cubicBezTo>
                    <a:pt x="3550" y="0"/>
                    <a:pt x="2589" y="0"/>
                    <a:pt x="1628" y="0"/>
                  </a:cubicBezTo>
                  <a:cubicBezTo>
                    <a:pt x="1362" y="0"/>
                    <a:pt x="1087" y="0"/>
                    <a:pt x="821" y="0"/>
                  </a:cubicBezTo>
                  <a:cubicBezTo>
                    <a:pt x="685" y="0"/>
                    <a:pt x="555" y="0"/>
                    <a:pt x="419" y="0"/>
                  </a:cubicBezTo>
                  <a:cubicBezTo>
                    <a:pt x="281" y="0"/>
                    <a:pt x="144" y="0"/>
                    <a:pt x="7" y="9"/>
                  </a:cubicBezTo>
                  <a:cubicBezTo>
                    <a:pt x="-2" y="9"/>
                    <a:pt x="-2" y="26"/>
                    <a:pt x="7" y="3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3" name="Google Shape;2903;p51"/>
          <p:cNvGrpSpPr/>
          <p:nvPr/>
        </p:nvGrpSpPr>
        <p:grpSpPr>
          <a:xfrm>
            <a:off x="-130067" y="2861471"/>
            <a:ext cx="2835219" cy="2586816"/>
            <a:chOff x="612869" y="1547856"/>
            <a:chExt cx="3054205" cy="2845469"/>
          </a:xfrm>
        </p:grpSpPr>
        <p:sp>
          <p:nvSpPr>
            <p:cNvPr id="2904" name="Google Shape;2904;p51"/>
            <p:cNvSpPr/>
            <p:nvPr/>
          </p:nvSpPr>
          <p:spPr>
            <a:xfrm>
              <a:off x="850840" y="3908825"/>
              <a:ext cx="2547600" cy="4845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2905" name="Google Shape;2905;p51"/>
            <p:cNvSpPr/>
            <p:nvPr/>
          </p:nvSpPr>
          <p:spPr>
            <a:xfrm flipH="1">
              <a:off x="3129400" y="3550866"/>
              <a:ext cx="29692" cy="27659"/>
            </a:xfrm>
            <a:custGeom>
              <a:rect b="b" l="l" r="r" t="t"/>
              <a:pathLst>
                <a:path extrusionOk="0" h="136" w="146">
                  <a:moveTo>
                    <a:pt x="0" y="84"/>
                  </a:moveTo>
                  <a:lnTo>
                    <a:pt x="0" y="84"/>
                  </a:lnTo>
                  <a:moveTo>
                    <a:pt x="146" y="0"/>
                  </a:moveTo>
                  <a:lnTo>
                    <a:pt x="146" y="0"/>
                  </a:lnTo>
                  <a:cubicBezTo>
                    <a:pt x="104" y="42"/>
                    <a:pt x="62" y="84"/>
                    <a:pt x="21" y="125"/>
                  </a:cubicBezTo>
                  <a:lnTo>
                    <a:pt x="21" y="136"/>
                  </a:lnTo>
                  <a:lnTo>
                    <a:pt x="21" y="136"/>
                  </a:lnTo>
                  <a:cubicBezTo>
                    <a:pt x="21" y="125"/>
                    <a:pt x="31" y="125"/>
                    <a:pt x="31" y="125"/>
                  </a:cubicBezTo>
                  <a:cubicBezTo>
                    <a:pt x="73" y="94"/>
                    <a:pt x="104" y="63"/>
                    <a:pt x="146" y="21"/>
                  </a:cubicBezTo>
                  <a:lnTo>
                    <a:pt x="146" y="21"/>
                  </a:lnTo>
                  <a:cubicBezTo>
                    <a:pt x="146" y="11"/>
                    <a:pt x="146" y="11"/>
                    <a:pt x="146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3950" lIns="90000" spcFirstLastPara="1" rIns="90000" wrap="square" tIns="3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51"/>
            <p:cNvSpPr/>
            <p:nvPr/>
          </p:nvSpPr>
          <p:spPr>
            <a:xfrm flipH="1">
              <a:off x="3123096" y="3476838"/>
              <a:ext cx="37014" cy="99449"/>
            </a:xfrm>
            <a:custGeom>
              <a:rect b="b" l="l" r="r" t="t"/>
              <a:pathLst>
                <a:path extrusionOk="0" h="489" w="182">
                  <a:moveTo>
                    <a:pt x="67" y="0"/>
                  </a:moveTo>
                  <a:lnTo>
                    <a:pt x="67" y="0"/>
                  </a:lnTo>
                  <a:cubicBezTo>
                    <a:pt x="57" y="42"/>
                    <a:pt x="46" y="94"/>
                    <a:pt x="36" y="146"/>
                  </a:cubicBezTo>
                  <a:cubicBezTo>
                    <a:pt x="26" y="198"/>
                    <a:pt x="15" y="260"/>
                    <a:pt x="15" y="312"/>
                  </a:cubicBezTo>
                  <a:cubicBezTo>
                    <a:pt x="5" y="354"/>
                    <a:pt x="-6" y="406"/>
                    <a:pt x="5" y="448"/>
                  </a:cubicBezTo>
                  <a:lnTo>
                    <a:pt x="5" y="448"/>
                  </a:lnTo>
                  <a:cubicBezTo>
                    <a:pt x="5" y="469"/>
                    <a:pt x="15" y="479"/>
                    <a:pt x="26" y="489"/>
                  </a:cubicBezTo>
                  <a:cubicBezTo>
                    <a:pt x="67" y="448"/>
                    <a:pt x="109" y="406"/>
                    <a:pt x="151" y="364"/>
                  </a:cubicBezTo>
                  <a:cubicBezTo>
                    <a:pt x="151" y="354"/>
                    <a:pt x="151" y="344"/>
                    <a:pt x="151" y="323"/>
                  </a:cubicBezTo>
                  <a:cubicBezTo>
                    <a:pt x="161" y="271"/>
                    <a:pt x="161" y="219"/>
                    <a:pt x="171" y="167"/>
                  </a:cubicBezTo>
                  <a:cubicBezTo>
                    <a:pt x="171" y="114"/>
                    <a:pt x="182" y="62"/>
                    <a:pt x="182" y="10"/>
                  </a:cubicBezTo>
                  <a:lnTo>
                    <a:pt x="182" y="0"/>
                  </a:lnTo>
                  <a:cubicBezTo>
                    <a:pt x="67" y="0"/>
                    <a:pt x="67" y="0"/>
                    <a:pt x="67" y="0"/>
                  </a:cubicBez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51"/>
            <p:cNvSpPr/>
            <p:nvPr/>
          </p:nvSpPr>
          <p:spPr>
            <a:xfrm flipH="1">
              <a:off x="3131637" y="3572220"/>
              <a:ext cx="14846" cy="10575"/>
            </a:xfrm>
            <a:custGeom>
              <a:rect b="b" l="l" r="r" t="t"/>
              <a:pathLst>
                <a:path extrusionOk="0" h="52" w="73">
                  <a:moveTo>
                    <a:pt x="73" y="0"/>
                  </a:moveTo>
                  <a:lnTo>
                    <a:pt x="73" y="0"/>
                  </a:lnTo>
                  <a:cubicBezTo>
                    <a:pt x="63" y="10"/>
                    <a:pt x="42" y="20"/>
                    <a:pt x="32" y="31"/>
                  </a:cubicBezTo>
                  <a:cubicBezTo>
                    <a:pt x="21" y="31"/>
                    <a:pt x="11" y="41"/>
                    <a:pt x="0" y="52"/>
                  </a:cubicBezTo>
                  <a:lnTo>
                    <a:pt x="0" y="52"/>
                  </a:lnTo>
                  <a:cubicBezTo>
                    <a:pt x="21" y="52"/>
                    <a:pt x="32" y="52"/>
                    <a:pt x="42" y="31"/>
                  </a:cubicBezTo>
                  <a:cubicBezTo>
                    <a:pt x="52" y="20"/>
                    <a:pt x="63" y="10"/>
                    <a:pt x="73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51"/>
            <p:cNvSpPr/>
            <p:nvPr/>
          </p:nvSpPr>
          <p:spPr>
            <a:xfrm flipH="1">
              <a:off x="3112520" y="3414606"/>
              <a:ext cx="52877" cy="400847"/>
            </a:xfrm>
            <a:custGeom>
              <a:rect b="b" l="l" r="r" t="t"/>
              <a:pathLst>
                <a:path extrusionOk="0" h="1971" w="260">
                  <a:moveTo>
                    <a:pt x="250" y="4"/>
                  </a:moveTo>
                  <a:lnTo>
                    <a:pt x="250" y="4"/>
                  </a:lnTo>
                  <a:cubicBezTo>
                    <a:pt x="229" y="66"/>
                    <a:pt x="208" y="129"/>
                    <a:pt x="177" y="191"/>
                  </a:cubicBezTo>
                  <a:cubicBezTo>
                    <a:pt x="156" y="254"/>
                    <a:pt x="145" y="316"/>
                    <a:pt x="125" y="379"/>
                  </a:cubicBezTo>
                  <a:cubicBezTo>
                    <a:pt x="83" y="493"/>
                    <a:pt x="52" y="618"/>
                    <a:pt x="31" y="743"/>
                  </a:cubicBezTo>
                  <a:cubicBezTo>
                    <a:pt x="0" y="868"/>
                    <a:pt x="0" y="993"/>
                    <a:pt x="0" y="1129"/>
                  </a:cubicBezTo>
                  <a:cubicBezTo>
                    <a:pt x="0" y="1254"/>
                    <a:pt x="0" y="1389"/>
                    <a:pt x="0" y="1514"/>
                  </a:cubicBezTo>
                  <a:cubicBezTo>
                    <a:pt x="0" y="1598"/>
                    <a:pt x="0" y="1670"/>
                    <a:pt x="0" y="1743"/>
                  </a:cubicBezTo>
                  <a:cubicBezTo>
                    <a:pt x="10" y="1816"/>
                    <a:pt x="0" y="1889"/>
                    <a:pt x="20" y="1962"/>
                  </a:cubicBezTo>
                  <a:cubicBezTo>
                    <a:pt x="20" y="1973"/>
                    <a:pt x="41" y="1973"/>
                    <a:pt x="41" y="1962"/>
                  </a:cubicBezTo>
                  <a:cubicBezTo>
                    <a:pt x="52" y="1900"/>
                    <a:pt x="52" y="1837"/>
                    <a:pt x="52" y="1764"/>
                  </a:cubicBezTo>
                  <a:cubicBezTo>
                    <a:pt x="52" y="1702"/>
                    <a:pt x="52" y="1639"/>
                    <a:pt x="52" y="1577"/>
                  </a:cubicBezTo>
                  <a:cubicBezTo>
                    <a:pt x="41" y="1441"/>
                    <a:pt x="41" y="1306"/>
                    <a:pt x="41" y="1181"/>
                  </a:cubicBezTo>
                  <a:cubicBezTo>
                    <a:pt x="41" y="1045"/>
                    <a:pt x="41" y="920"/>
                    <a:pt x="62" y="795"/>
                  </a:cubicBezTo>
                  <a:cubicBezTo>
                    <a:pt x="83" y="670"/>
                    <a:pt x="114" y="545"/>
                    <a:pt x="145" y="431"/>
                  </a:cubicBezTo>
                  <a:cubicBezTo>
                    <a:pt x="166" y="358"/>
                    <a:pt x="187" y="285"/>
                    <a:pt x="208" y="223"/>
                  </a:cubicBezTo>
                  <a:cubicBezTo>
                    <a:pt x="229" y="150"/>
                    <a:pt x="239" y="77"/>
                    <a:pt x="260" y="4"/>
                  </a:cubicBezTo>
                  <a:cubicBezTo>
                    <a:pt x="260" y="4"/>
                    <a:pt x="250" y="-7"/>
                    <a:pt x="250" y="4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51"/>
            <p:cNvSpPr/>
            <p:nvPr/>
          </p:nvSpPr>
          <p:spPr>
            <a:xfrm flipH="1">
              <a:off x="1061305" y="2987724"/>
              <a:ext cx="129142" cy="220252"/>
            </a:xfrm>
            <a:custGeom>
              <a:rect b="b" l="l" r="r" t="t"/>
              <a:pathLst>
                <a:path extrusionOk="0" h="1083" w="635">
                  <a:moveTo>
                    <a:pt x="590" y="1083"/>
                  </a:moveTo>
                  <a:lnTo>
                    <a:pt x="590" y="1083"/>
                  </a:lnTo>
                  <a:cubicBezTo>
                    <a:pt x="152" y="791"/>
                    <a:pt x="58" y="656"/>
                    <a:pt x="17" y="406"/>
                  </a:cubicBezTo>
                  <a:cubicBezTo>
                    <a:pt x="-25" y="156"/>
                    <a:pt x="-4" y="10"/>
                    <a:pt x="225" y="0"/>
                  </a:cubicBezTo>
                  <a:cubicBezTo>
                    <a:pt x="465" y="0"/>
                    <a:pt x="663" y="229"/>
                    <a:pt x="631" y="458"/>
                  </a:cubicBezTo>
                  <a:cubicBezTo>
                    <a:pt x="600" y="687"/>
                    <a:pt x="590" y="1083"/>
                    <a:pt x="590" y="108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51"/>
            <p:cNvSpPr/>
            <p:nvPr/>
          </p:nvSpPr>
          <p:spPr>
            <a:xfrm flipH="1">
              <a:off x="1074728" y="2727202"/>
              <a:ext cx="195034" cy="128328"/>
            </a:xfrm>
            <a:custGeom>
              <a:rect b="b" l="l" r="r" t="t"/>
              <a:pathLst>
                <a:path extrusionOk="0" h="631" w="959">
                  <a:moveTo>
                    <a:pt x="959" y="343"/>
                  </a:moveTo>
                  <a:lnTo>
                    <a:pt x="959" y="343"/>
                  </a:lnTo>
                  <a:cubicBezTo>
                    <a:pt x="750" y="531"/>
                    <a:pt x="198" y="916"/>
                    <a:pt x="0" y="281"/>
                  </a:cubicBezTo>
                  <a:cubicBezTo>
                    <a:pt x="32" y="-334"/>
                    <a:pt x="886" y="239"/>
                    <a:pt x="959" y="34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51"/>
            <p:cNvSpPr/>
            <p:nvPr/>
          </p:nvSpPr>
          <p:spPr>
            <a:xfrm flipH="1">
              <a:off x="1051950" y="2478679"/>
              <a:ext cx="190560" cy="182629"/>
            </a:xfrm>
            <a:custGeom>
              <a:rect b="b" l="l" r="r" t="t"/>
              <a:pathLst>
                <a:path extrusionOk="0" h="898" w="937">
                  <a:moveTo>
                    <a:pt x="929" y="898"/>
                  </a:moveTo>
                  <a:lnTo>
                    <a:pt x="929" y="898"/>
                  </a:lnTo>
                  <a:cubicBezTo>
                    <a:pt x="408" y="701"/>
                    <a:pt x="304" y="638"/>
                    <a:pt x="116" y="492"/>
                  </a:cubicBezTo>
                  <a:cubicBezTo>
                    <a:pt x="-61" y="346"/>
                    <a:pt x="-113" y="-237"/>
                    <a:pt x="533" y="107"/>
                  </a:cubicBezTo>
                  <a:cubicBezTo>
                    <a:pt x="533" y="107"/>
                    <a:pt x="1002" y="534"/>
                    <a:pt x="929" y="89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51"/>
            <p:cNvSpPr/>
            <p:nvPr/>
          </p:nvSpPr>
          <p:spPr>
            <a:xfrm flipH="1">
              <a:off x="833324" y="2421938"/>
              <a:ext cx="105957" cy="245877"/>
            </a:xfrm>
            <a:custGeom>
              <a:rect b="b" l="l" r="r" t="t"/>
              <a:pathLst>
                <a:path extrusionOk="0" h="1209" w="521">
                  <a:moveTo>
                    <a:pt x="282" y="1157"/>
                  </a:moveTo>
                  <a:lnTo>
                    <a:pt x="282" y="1157"/>
                  </a:lnTo>
                  <a:cubicBezTo>
                    <a:pt x="146" y="823"/>
                    <a:pt x="0" y="594"/>
                    <a:pt x="0" y="469"/>
                  </a:cubicBezTo>
                  <a:cubicBezTo>
                    <a:pt x="0" y="344"/>
                    <a:pt x="53" y="167"/>
                    <a:pt x="63" y="146"/>
                  </a:cubicBezTo>
                  <a:cubicBezTo>
                    <a:pt x="84" y="115"/>
                    <a:pt x="178" y="0"/>
                    <a:pt x="178" y="0"/>
                  </a:cubicBezTo>
                  <a:cubicBezTo>
                    <a:pt x="188" y="0"/>
                    <a:pt x="459" y="136"/>
                    <a:pt x="459" y="136"/>
                  </a:cubicBezTo>
                  <a:cubicBezTo>
                    <a:pt x="521" y="407"/>
                    <a:pt x="521" y="407"/>
                    <a:pt x="521" y="407"/>
                  </a:cubicBezTo>
                  <a:cubicBezTo>
                    <a:pt x="521" y="407"/>
                    <a:pt x="428" y="980"/>
                    <a:pt x="428" y="990"/>
                  </a:cubicBezTo>
                  <a:cubicBezTo>
                    <a:pt x="428" y="1000"/>
                    <a:pt x="365" y="1209"/>
                    <a:pt x="365" y="1209"/>
                  </a:cubicBezTo>
                  <a:cubicBezTo>
                    <a:pt x="282" y="1157"/>
                    <a:pt x="282" y="1157"/>
                    <a:pt x="282" y="1157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51"/>
            <p:cNvSpPr/>
            <p:nvPr/>
          </p:nvSpPr>
          <p:spPr>
            <a:xfrm flipH="1">
              <a:off x="631986" y="2714390"/>
              <a:ext cx="154766" cy="215982"/>
            </a:xfrm>
            <a:custGeom>
              <a:rect b="b" l="l" r="r" t="t"/>
              <a:pathLst>
                <a:path extrusionOk="0" h="1062" w="761">
                  <a:moveTo>
                    <a:pt x="0" y="1062"/>
                  </a:moveTo>
                  <a:lnTo>
                    <a:pt x="0" y="1062"/>
                  </a:lnTo>
                  <a:cubicBezTo>
                    <a:pt x="11" y="1042"/>
                    <a:pt x="21" y="583"/>
                    <a:pt x="53" y="583"/>
                  </a:cubicBezTo>
                  <a:cubicBezTo>
                    <a:pt x="73" y="594"/>
                    <a:pt x="334" y="156"/>
                    <a:pt x="334" y="156"/>
                  </a:cubicBezTo>
                  <a:cubicBezTo>
                    <a:pt x="594" y="0"/>
                    <a:pt x="594" y="0"/>
                    <a:pt x="594" y="0"/>
                  </a:cubicBezTo>
                  <a:cubicBezTo>
                    <a:pt x="719" y="62"/>
                    <a:pt x="719" y="62"/>
                    <a:pt x="719" y="62"/>
                  </a:cubicBezTo>
                  <a:cubicBezTo>
                    <a:pt x="761" y="385"/>
                    <a:pt x="761" y="385"/>
                    <a:pt x="761" y="385"/>
                  </a:cubicBezTo>
                  <a:cubicBezTo>
                    <a:pt x="761" y="385"/>
                    <a:pt x="542" y="750"/>
                    <a:pt x="407" y="844"/>
                  </a:cubicBezTo>
                  <a:cubicBezTo>
                    <a:pt x="271" y="948"/>
                    <a:pt x="0" y="1062"/>
                    <a:pt x="0" y="1062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51"/>
            <p:cNvSpPr/>
            <p:nvPr/>
          </p:nvSpPr>
          <p:spPr>
            <a:xfrm flipH="1">
              <a:off x="617750" y="3010298"/>
              <a:ext cx="190153" cy="153139"/>
            </a:xfrm>
            <a:custGeom>
              <a:rect b="b" l="l" r="r" t="t"/>
              <a:pathLst>
                <a:path extrusionOk="0" h="753" w="935">
                  <a:moveTo>
                    <a:pt x="0" y="712"/>
                  </a:moveTo>
                  <a:lnTo>
                    <a:pt x="0" y="712"/>
                  </a:lnTo>
                  <a:cubicBezTo>
                    <a:pt x="125" y="347"/>
                    <a:pt x="157" y="253"/>
                    <a:pt x="292" y="159"/>
                  </a:cubicBezTo>
                  <a:cubicBezTo>
                    <a:pt x="417" y="76"/>
                    <a:pt x="573" y="-18"/>
                    <a:pt x="667" y="3"/>
                  </a:cubicBezTo>
                  <a:cubicBezTo>
                    <a:pt x="761" y="34"/>
                    <a:pt x="865" y="66"/>
                    <a:pt x="907" y="159"/>
                  </a:cubicBezTo>
                  <a:cubicBezTo>
                    <a:pt x="938" y="253"/>
                    <a:pt x="969" y="409"/>
                    <a:pt x="844" y="514"/>
                  </a:cubicBezTo>
                  <a:cubicBezTo>
                    <a:pt x="709" y="607"/>
                    <a:pt x="563" y="712"/>
                    <a:pt x="469" y="722"/>
                  </a:cubicBezTo>
                  <a:cubicBezTo>
                    <a:pt x="365" y="732"/>
                    <a:pt x="229" y="753"/>
                    <a:pt x="188" y="753"/>
                  </a:cubicBezTo>
                  <a:cubicBezTo>
                    <a:pt x="157" y="753"/>
                    <a:pt x="21" y="753"/>
                    <a:pt x="21" y="753"/>
                  </a:cubicBezTo>
                  <a:cubicBezTo>
                    <a:pt x="0" y="712"/>
                    <a:pt x="0" y="712"/>
                    <a:pt x="0" y="712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51"/>
            <p:cNvSpPr/>
            <p:nvPr/>
          </p:nvSpPr>
          <p:spPr>
            <a:xfrm flipH="1">
              <a:off x="619377" y="3017213"/>
              <a:ext cx="89281" cy="103923"/>
            </a:xfrm>
            <a:custGeom>
              <a:rect b="b" l="l" r="r" t="t"/>
              <a:pathLst>
                <a:path extrusionOk="0" h="511" w="439">
                  <a:moveTo>
                    <a:pt x="325" y="271"/>
                  </a:moveTo>
                  <a:lnTo>
                    <a:pt x="325" y="271"/>
                  </a:lnTo>
                  <a:moveTo>
                    <a:pt x="137" y="0"/>
                  </a:moveTo>
                  <a:lnTo>
                    <a:pt x="137" y="0"/>
                  </a:lnTo>
                  <a:lnTo>
                    <a:pt x="127" y="0"/>
                  </a:lnTo>
                  <a:cubicBezTo>
                    <a:pt x="106" y="0"/>
                    <a:pt x="85" y="0"/>
                    <a:pt x="64" y="11"/>
                  </a:cubicBezTo>
                  <a:cubicBezTo>
                    <a:pt x="33" y="21"/>
                    <a:pt x="23" y="42"/>
                    <a:pt x="2" y="73"/>
                  </a:cubicBezTo>
                  <a:cubicBezTo>
                    <a:pt x="-9" y="115"/>
                    <a:pt x="33" y="146"/>
                    <a:pt x="64" y="146"/>
                  </a:cubicBezTo>
                  <a:lnTo>
                    <a:pt x="64" y="146"/>
                  </a:lnTo>
                  <a:cubicBezTo>
                    <a:pt x="75" y="146"/>
                    <a:pt x="85" y="146"/>
                    <a:pt x="96" y="146"/>
                  </a:cubicBezTo>
                  <a:lnTo>
                    <a:pt x="116" y="136"/>
                  </a:lnTo>
                  <a:lnTo>
                    <a:pt x="116" y="136"/>
                  </a:lnTo>
                  <a:lnTo>
                    <a:pt x="127" y="136"/>
                  </a:lnTo>
                  <a:lnTo>
                    <a:pt x="127" y="136"/>
                  </a:lnTo>
                  <a:lnTo>
                    <a:pt x="137" y="136"/>
                  </a:lnTo>
                  <a:lnTo>
                    <a:pt x="148" y="136"/>
                  </a:lnTo>
                  <a:lnTo>
                    <a:pt x="158" y="136"/>
                  </a:lnTo>
                  <a:lnTo>
                    <a:pt x="158" y="136"/>
                  </a:lnTo>
                  <a:cubicBezTo>
                    <a:pt x="148" y="136"/>
                    <a:pt x="169" y="136"/>
                    <a:pt x="169" y="136"/>
                  </a:cubicBezTo>
                  <a:lnTo>
                    <a:pt x="179" y="146"/>
                  </a:lnTo>
                  <a:lnTo>
                    <a:pt x="179" y="146"/>
                  </a:lnTo>
                  <a:lnTo>
                    <a:pt x="189" y="146"/>
                  </a:lnTo>
                  <a:cubicBezTo>
                    <a:pt x="210" y="157"/>
                    <a:pt x="221" y="157"/>
                    <a:pt x="231" y="167"/>
                  </a:cubicBezTo>
                  <a:lnTo>
                    <a:pt x="241" y="178"/>
                  </a:lnTo>
                  <a:lnTo>
                    <a:pt x="241" y="178"/>
                  </a:lnTo>
                  <a:lnTo>
                    <a:pt x="252" y="188"/>
                  </a:lnTo>
                  <a:cubicBezTo>
                    <a:pt x="273" y="198"/>
                    <a:pt x="304" y="219"/>
                    <a:pt x="314" y="240"/>
                  </a:cubicBezTo>
                  <a:cubicBezTo>
                    <a:pt x="314" y="250"/>
                    <a:pt x="314" y="250"/>
                    <a:pt x="314" y="250"/>
                  </a:cubicBezTo>
                  <a:lnTo>
                    <a:pt x="325" y="250"/>
                  </a:lnTo>
                  <a:cubicBezTo>
                    <a:pt x="314" y="250"/>
                    <a:pt x="325" y="261"/>
                    <a:pt x="325" y="271"/>
                  </a:cubicBezTo>
                  <a:lnTo>
                    <a:pt x="325" y="271"/>
                  </a:lnTo>
                  <a:lnTo>
                    <a:pt x="325" y="271"/>
                  </a:lnTo>
                  <a:cubicBezTo>
                    <a:pt x="325" y="282"/>
                    <a:pt x="325" y="282"/>
                    <a:pt x="325" y="282"/>
                  </a:cubicBezTo>
                  <a:cubicBezTo>
                    <a:pt x="314" y="303"/>
                    <a:pt x="304" y="323"/>
                    <a:pt x="294" y="344"/>
                  </a:cubicBezTo>
                  <a:cubicBezTo>
                    <a:pt x="262" y="386"/>
                    <a:pt x="221" y="438"/>
                    <a:pt x="231" y="490"/>
                  </a:cubicBezTo>
                  <a:cubicBezTo>
                    <a:pt x="231" y="500"/>
                    <a:pt x="241" y="511"/>
                    <a:pt x="252" y="511"/>
                  </a:cubicBezTo>
                  <a:lnTo>
                    <a:pt x="262" y="511"/>
                  </a:lnTo>
                  <a:cubicBezTo>
                    <a:pt x="294" y="500"/>
                    <a:pt x="314" y="480"/>
                    <a:pt x="346" y="459"/>
                  </a:cubicBezTo>
                  <a:cubicBezTo>
                    <a:pt x="366" y="427"/>
                    <a:pt x="387" y="407"/>
                    <a:pt x="408" y="375"/>
                  </a:cubicBezTo>
                  <a:cubicBezTo>
                    <a:pt x="429" y="344"/>
                    <a:pt x="439" y="313"/>
                    <a:pt x="439" y="271"/>
                  </a:cubicBezTo>
                  <a:cubicBezTo>
                    <a:pt x="439" y="250"/>
                    <a:pt x="439" y="230"/>
                    <a:pt x="439" y="209"/>
                  </a:cubicBezTo>
                  <a:cubicBezTo>
                    <a:pt x="429" y="188"/>
                    <a:pt x="419" y="167"/>
                    <a:pt x="408" y="157"/>
                  </a:cubicBezTo>
                  <a:cubicBezTo>
                    <a:pt x="387" y="125"/>
                    <a:pt x="356" y="105"/>
                    <a:pt x="335" y="84"/>
                  </a:cubicBezTo>
                  <a:cubicBezTo>
                    <a:pt x="304" y="53"/>
                    <a:pt x="273" y="32"/>
                    <a:pt x="241" y="21"/>
                  </a:cubicBezTo>
                  <a:cubicBezTo>
                    <a:pt x="210" y="11"/>
                    <a:pt x="169" y="0"/>
                    <a:pt x="137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51"/>
            <p:cNvSpPr/>
            <p:nvPr/>
          </p:nvSpPr>
          <p:spPr>
            <a:xfrm flipH="1">
              <a:off x="634223" y="2720694"/>
              <a:ext cx="83993" cy="74231"/>
            </a:xfrm>
            <a:custGeom>
              <a:rect b="b" l="l" r="r" t="t"/>
              <a:pathLst>
                <a:path extrusionOk="0" h="365" w="413">
                  <a:moveTo>
                    <a:pt x="278" y="0"/>
                  </a:moveTo>
                  <a:lnTo>
                    <a:pt x="278" y="0"/>
                  </a:lnTo>
                  <a:lnTo>
                    <a:pt x="268" y="0"/>
                  </a:lnTo>
                  <a:cubicBezTo>
                    <a:pt x="226" y="0"/>
                    <a:pt x="163" y="31"/>
                    <a:pt x="122" y="52"/>
                  </a:cubicBezTo>
                  <a:cubicBezTo>
                    <a:pt x="80" y="94"/>
                    <a:pt x="38" y="125"/>
                    <a:pt x="7" y="177"/>
                  </a:cubicBezTo>
                  <a:cubicBezTo>
                    <a:pt x="-3" y="198"/>
                    <a:pt x="-3" y="229"/>
                    <a:pt x="7" y="240"/>
                  </a:cubicBezTo>
                  <a:cubicBezTo>
                    <a:pt x="18" y="261"/>
                    <a:pt x="28" y="271"/>
                    <a:pt x="49" y="271"/>
                  </a:cubicBezTo>
                  <a:cubicBezTo>
                    <a:pt x="59" y="271"/>
                    <a:pt x="59" y="271"/>
                    <a:pt x="59" y="271"/>
                  </a:cubicBezTo>
                  <a:cubicBezTo>
                    <a:pt x="91" y="271"/>
                    <a:pt x="111" y="261"/>
                    <a:pt x="122" y="240"/>
                  </a:cubicBezTo>
                  <a:lnTo>
                    <a:pt x="132" y="229"/>
                  </a:lnTo>
                  <a:cubicBezTo>
                    <a:pt x="132" y="219"/>
                    <a:pt x="132" y="219"/>
                    <a:pt x="132" y="219"/>
                  </a:cubicBezTo>
                  <a:lnTo>
                    <a:pt x="143" y="219"/>
                  </a:lnTo>
                  <a:cubicBezTo>
                    <a:pt x="143" y="208"/>
                    <a:pt x="153" y="198"/>
                    <a:pt x="163" y="188"/>
                  </a:cubicBezTo>
                  <a:cubicBezTo>
                    <a:pt x="174" y="177"/>
                    <a:pt x="174" y="177"/>
                    <a:pt x="174" y="177"/>
                  </a:cubicBezTo>
                  <a:lnTo>
                    <a:pt x="184" y="177"/>
                  </a:lnTo>
                  <a:lnTo>
                    <a:pt x="174" y="177"/>
                  </a:lnTo>
                  <a:cubicBezTo>
                    <a:pt x="184" y="167"/>
                    <a:pt x="195" y="156"/>
                    <a:pt x="205" y="156"/>
                  </a:cubicBezTo>
                  <a:cubicBezTo>
                    <a:pt x="216" y="146"/>
                    <a:pt x="226" y="146"/>
                    <a:pt x="236" y="136"/>
                  </a:cubicBezTo>
                  <a:cubicBezTo>
                    <a:pt x="247" y="136"/>
                    <a:pt x="247" y="136"/>
                    <a:pt x="247" y="136"/>
                  </a:cubicBezTo>
                  <a:cubicBezTo>
                    <a:pt x="257" y="136"/>
                    <a:pt x="257" y="125"/>
                    <a:pt x="268" y="125"/>
                  </a:cubicBezTo>
                  <a:cubicBezTo>
                    <a:pt x="278" y="125"/>
                    <a:pt x="278" y="125"/>
                    <a:pt x="278" y="125"/>
                  </a:cubicBezTo>
                  <a:lnTo>
                    <a:pt x="278" y="125"/>
                  </a:lnTo>
                  <a:lnTo>
                    <a:pt x="278" y="125"/>
                  </a:lnTo>
                  <a:lnTo>
                    <a:pt x="278" y="125"/>
                  </a:lnTo>
                  <a:lnTo>
                    <a:pt x="278" y="125"/>
                  </a:lnTo>
                  <a:cubicBezTo>
                    <a:pt x="288" y="125"/>
                    <a:pt x="288" y="125"/>
                    <a:pt x="288" y="125"/>
                  </a:cubicBezTo>
                  <a:cubicBezTo>
                    <a:pt x="299" y="136"/>
                    <a:pt x="299" y="136"/>
                    <a:pt x="299" y="136"/>
                  </a:cubicBezTo>
                  <a:cubicBezTo>
                    <a:pt x="299" y="146"/>
                    <a:pt x="299" y="146"/>
                    <a:pt x="299" y="146"/>
                  </a:cubicBezTo>
                  <a:cubicBezTo>
                    <a:pt x="299" y="156"/>
                    <a:pt x="299" y="156"/>
                    <a:pt x="299" y="156"/>
                  </a:cubicBezTo>
                  <a:cubicBezTo>
                    <a:pt x="309" y="156"/>
                    <a:pt x="309" y="156"/>
                    <a:pt x="309" y="156"/>
                  </a:cubicBezTo>
                  <a:cubicBezTo>
                    <a:pt x="309" y="167"/>
                    <a:pt x="309" y="167"/>
                    <a:pt x="309" y="177"/>
                  </a:cubicBezTo>
                  <a:lnTo>
                    <a:pt x="309" y="177"/>
                  </a:lnTo>
                  <a:lnTo>
                    <a:pt x="309" y="177"/>
                  </a:lnTo>
                  <a:cubicBezTo>
                    <a:pt x="309" y="198"/>
                    <a:pt x="309" y="208"/>
                    <a:pt x="309" y="219"/>
                  </a:cubicBezTo>
                  <a:cubicBezTo>
                    <a:pt x="309" y="250"/>
                    <a:pt x="309" y="281"/>
                    <a:pt x="330" y="313"/>
                  </a:cubicBezTo>
                  <a:cubicBezTo>
                    <a:pt x="330" y="323"/>
                    <a:pt x="330" y="323"/>
                    <a:pt x="341" y="333"/>
                  </a:cubicBezTo>
                  <a:cubicBezTo>
                    <a:pt x="341" y="344"/>
                    <a:pt x="341" y="344"/>
                    <a:pt x="351" y="354"/>
                  </a:cubicBezTo>
                  <a:lnTo>
                    <a:pt x="361" y="365"/>
                  </a:lnTo>
                  <a:lnTo>
                    <a:pt x="372" y="365"/>
                  </a:lnTo>
                  <a:cubicBezTo>
                    <a:pt x="382" y="354"/>
                    <a:pt x="382" y="344"/>
                    <a:pt x="382" y="333"/>
                  </a:cubicBezTo>
                  <a:cubicBezTo>
                    <a:pt x="393" y="323"/>
                    <a:pt x="393" y="323"/>
                    <a:pt x="403" y="313"/>
                  </a:cubicBezTo>
                  <a:cubicBezTo>
                    <a:pt x="413" y="302"/>
                    <a:pt x="413" y="292"/>
                    <a:pt x="413" y="292"/>
                  </a:cubicBezTo>
                  <a:cubicBezTo>
                    <a:pt x="393" y="63"/>
                    <a:pt x="393" y="63"/>
                    <a:pt x="393" y="63"/>
                  </a:cubicBezTo>
                  <a:cubicBezTo>
                    <a:pt x="361" y="31"/>
                    <a:pt x="320" y="0"/>
                    <a:pt x="27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51"/>
            <p:cNvSpPr/>
            <p:nvPr/>
          </p:nvSpPr>
          <p:spPr>
            <a:xfrm flipH="1">
              <a:off x="835358" y="2428446"/>
              <a:ext cx="104737" cy="57148"/>
            </a:xfrm>
            <a:custGeom>
              <a:rect b="b" l="l" r="r" t="t"/>
              <a:pathLst>
                <a:path extrusionOk="0" h="281" w="515">
                  <a:moveTo>
                    <a:pt x="463" y="114"/>
                  </a:moveTo>
                  <a:lnTo>
                    <a:pt x="463" y="114"/>
                  </a:lnTo>
                  <a:cubicBezTo>
                    <a:pt x="504" y="281"/>
                    <a:pt x="504" y="281"/>
                    <a:pt x="504" y="281"/>
                  </a:cubicBezTo>
                  <a:cubicBezTo>
                    <a:pt x="504" y="270"/>
                    <a:pt x="515" y="260"/>
                    <a:pt x="515" y="250"/>
                  </a:cubicBezTo>
                  <a:cubicBezTo>
                    <a:pt x="515" y="229"/>
                    <a:pt x="515" y="208"/>
                    <a:pt x="504" y="197"/>
                  </a:cubicBezTo>
                  <a:cubicBezTo>
                    <a:pt x="494" y="166"/>
                    <a:pt x="484" y="135"/>
                    <a:pt x="463" y="114"/>
                  </a:cubicBezTo>
                  <a:moveTo>
                    <a:pt x="129" y="31"/>
                  </a:moveTo>
                  <a:lnTo>
                    <a:pt x="129" y="31"/>
                  </a:lnTo>
                  <a:cubicBezTo>
                    <a:pt x="109" y="41"/>
                    <a:pt x="88" y="52"/>
                    <a:pt x="67" y="73"/>
                  </a:cubicBezTo>
                  <a:cubicBezTo>
                    <a:pt x="46" y="93"/>
                    <a:pt x="25" y="135"/>
                    <a:pt x="15" y="166"/>
                  </a:cubicBezTo>
                  <a:cubicBezTo>
                    <a:pt x="4" y="187"/>
                    <a:pt x="-6" y="218"/>
                    <a:pt x="4" y="239"/>
                  </a:cubicBezTo>
                  <a:cubicBezTo>
                    <a:pt x="15" y="250"/>
                    <a:pt x="15" y="260"/>
                    <a:pt x="25" y="270"/>
                  </a:cubicBezTo>
                  <a:cubicBezTo>
                    <a:pt x="36" y="187"/>
                    <a:pt x="57" y="125"/>
                    <a:pt x="67" y="114"/>
                  </a:cubicBezTo>
                  <a:cubicBezTo>
                    <a:pt x="77" y="93"/>
                    <a:pt x="98" y="62"/>
                    <a:pt x="129" y="31"/>
                  </a:cubicBezTo>
                  <a:moveTo>
                    <a:pt x="254" y="0"/>
                  </a:moveTo>
                  <a:lnTo>
                    <a:pt x="254" y="0"/>
                  </a:lnTo>
                  <a:cubicBezTo>
                    <a:pt x="327" y="31"/>
                    <a:pt x="421" y="83"/>
                    <a:pt x="452" y="93"/>
                  </a:cubicBezTo>
                  <a:cubicBezTo>
                    <a:pt x="411" y="52"/>
                    <a:pt x="348" y="10"/>
                    <a:pt x="275" y="0"/>
                  </a:cubicBezTo>
                  <a:cubicBezTo>
                    <a:pt x="275" y="0"/>
                    <a:pt x="265" y="0"/>
                    <a:pt x="254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51"/>
            <p:cNvSpPr/>
            <p:nvPr/>
          </p:nvSpPr>
          <p:spPr>
            <a:xfrm flipH="1">
              <a:off x="837595" y="2428446"/>
              <a:ext cx="97415" cy="63452"/>
            </a:xfrm>
            <a:custGeom>
              <a:rect b="b" l="l" r="r" t="t"/>
              <a:pathLst>
                <a:path extrusionOk="0" h="312" w="479">
                  <a:moveTo>
                    <a:pt x="219" y="0"/>
                  </a:moveTo>
                  <a:lnTo>
                    <a:pt x="219" y="0"/>
                  </a:lnTo>
                  <a:cubicBezTo>
                    <a:pt x="177" y="0"/>
                    <a:pt x="136" y="10"/>
                    <a:pt x="104" y="31"/>
                  </a:cubicBezTo>
                  <a:cubicBezTo>
                    <a:pt x="73" y="62"/>
                    <a:pt x="52" y="93"/>
                    <a:pt x="42" y="114"/>
                  </a:cubicBezTo>
                  <a:cubicBezTo>
                    <a:pt x="32" y="125"/>
                    <a:pt x="11" y="187"/>
                    <a:pt x="0" y="270"/>
                  </a:cubicBezTo>
                  <a:cubicBezTo>
                    <a:pt x="0" y="281"/>
                    <a:pt x="11" y="291"/>
                    <a:pt x="11" y="302"/>
                  </a:cubicBezTo>
                  <a:cubicBezTo>
                    <a:pt x="32" y="312"/>
                    <a:pt x="42" y="312"/>
                    <a:pt x="63" y="312"/>
                  </a:cubicBezTo>
                  <a:cubicBezTo>
                    <a:pt x="84" y="312"/>
                    <a:pt x="115" y="302"/>
                    <a:pt x="125" y="281"/>
                  </a:cubicBezTo>
                  <a:cubicBezTo>
                    <a:pt x="136" y="260"/>
                    <a:pt x="146" y="239"/>
                    <a:pt x="157" y="208"/>
                  </a:cubicBezTo>
                  <a:lnTo>
                    <a:pt x="157" y="208"/>
                  </a:lnTo>
                  <a:cubicBezTo>
                    <a:pt x="157" y="197"/>
                    <a:pt x="157" y="197"/>
                    <a:pt x="157" y="187"/>
                  </a:cubicBezTo>
                  <a:cubicBezTo>
                    <a:pt x="167" y="177"/>
                    <a:pt x="167" y="177"/>
                    <a:pt x="167" y="177"/>
                  </a:cubicBezTo>
                  <a:lnTo>
                    <a:pt x="167" y="177"/>
                  </a:lnTo>
                  <a:cubicBezTo>
                    <a:pt x="177" y="177"/>
                    <a:pt x="177" y="166"/>
                    <a:pt x="177" y="166"/>
                  </a:cubicBezTo>
                  <a:lnTo>
                    <a:pt x="188" y="166"/>
                  </a:lnTo>
                  <a:cubicBezTo>
                    <a:pt x="198" y="156"/>
                    <a:pt x="198" y="156"/>
                    <a:pt x="198" y="156"/>
                  </a:cubicBezTo>
                  <a:lnTo>
                    <a:pt x="198" y="156"/>
                  </a:lnTo>
                  <a:cubicBezTo>
                    <a:pt x="209" y="156"/>
                    <a:pt x="209" y="156"/>
                    <a:pt x="219" y="156"/>
                  </a:cubicBezTo>
                  <a:lnTo>
                    <a:pt x="219" y="156"/>
                  </a:lnTo>
                  <a:lnTo>
                    <a:pt x="219" y="156"/>
                  </a:lnTo>
                  <a:cubicBezTo>
                    <a:pt x="229" y="145"/>
                    <a:pt x="229" y="145"/>
                    <a:pt x="240" y="145"/>
                  </a:cubicBezTo>
                  <a:lnTo>
                    <a:pt x="240" y="145"/>
                  </a:lnTo>
                  <a:cubicBezTo>
                    <a:pt x="250" y="145"/>
                    <a:pt x="250" y="145"/>
                    <a:pt x="250" y="145"/>
                  </a:cubicBezTo>
                  <a:cubicBezTo>
                    <a:pt x="250" y="156"/>
                    <a:pt x="261" y="156"/>
                    <a:pt x="261" y="156"/>
                  </a:cubicBezTo>
                  <a:cubicBezTo>
                    <a:pt x="271" y="156"/>
                    <a:pt x="271" y="156"/>
                    <a:pt x="282" y="156"/>
                  </a:cubicBezTo>
                  <a:lnTo>
                    <a:pt x="292" y="156"/>
                  </a:lnTo>
                  <a:cubicBezTo>
                    <a:pt x="292" y="166"/>
                    <a:pt x="302" y="166"/>
                    <a:pt x="302" y="166"/>
                  </a:cubicBezTo>
                  <a:cubicBezTo>
                    <a:pt x="313" y="166"/>
                    <a:pt x="313" y="177"/>
                    <a:pt x="313" y="177"/>
                  </a:cubicBezTo>
                  <a:cubicBezTo>
                    <a:pt x="323" y="177"/>
                    <a:pt x="323" y="177"/>
                    <a:pt x="323" y="177"/>
                  </a:cubicBezTo>
                  <a:lnTo>
                    <a:pt x="323" y="177"/>
                  </a:lnTo>
                  <a:cubicBezTo>
                    <a:pt x="334" y="187"/>
                    <a:pt x="344" y="197"/>
                    <a:pt x="344" y="208"/>
                  </a:cubicBezTo>
                  <a:cubicBezTo>
                    <a:pt x="354" y="208"/>
                    <a:pt x="354" y="208"/>
                    <a:pt x="354" y="208"/>
                  </a:cubicBezTo>
                  <a:lnTo>
                    <a:pt x="354" y="208"/>
                  </a:lnTo>
                  <a:cubicBezTo>
                    <a:pt x="354" y="218"/>
                    <a:pt x="365" y="218"/>
                    <a:pt x="365" y="229"/>
                  </a:cubicBezTo>
                  <a:cubicBezTo>
                    <a:pt x="375" y="239"/>
                    <a:pt x="375" y="250"/>
                    <a:pt x="386" y="260"/>
                  </a:cubicBezTo>
                  <a:cubicBezTo>
                    <a:pt x="396" y="270"/>
                    <a:pt x="407" y="281"/>
                    <a:pt x="417" y="291"/>
                  </a:cubicBezTo>
                  <a:cubicBezTo>
                    <a:pt x="427" y="291"/>
                    <a:pt x="427" y="291"/>
                    <a:pt x="427" y="291"/>
                  </a:cubicBezTo>
                  <a:lnTo>
                    <a:pt x="427" y="291"/>
                  </a:lnTo>
                  <a:cubicBezTo>
                    <a:pt x="427" y="302"/>
                    <a:pt x="438" y="302"/>
                    <a:pt x="438" y="302"/>
                  </a:cubicBezTo>
                  <a:cubicBezTo>
                    <a:pt x="448" y="302"/>
                    <a:pt x="448" y="302"/>
                    <a:pt x="448" y="302"/>
                  </a:cubicBezTo>
                  <a:lnTo>
                    <a:pt x="459" y="302"/>
                  </a:lnTo>
                  <a:cubicBezTo>
                    <a:pt x="459" y="291"/>
                    <a:pt x="469" y="291"/>
                    <a:pt x="469" y="291"/>
                  </a:cubicBezTo>
                  <a:cubicBezTo>
                    <a:pt x="479" y="281"/>
                    <a:pt x="479" y="281"/>
                    <a:pt x="479" y="281"/>
                  </a:cubicBezTo>
                  <a:lnTo>
                    <a:pt x="469" y="281"/>
                  </a:lnTo>
                  <a:cubicBezTo>
                    <a:pt x="479" y="281"/>
                    <a:pt x="479" y="281"/>
                    <a:pt x="479" y="281"/>
                  </a:cubicBezTo>
                  <a:cubicBezTo>
                    <a:pt x="438" y="114"/>
                    <a:pt x="438" y="114"/>
                    <a:pt x="438" y="114"/>
                  </a:cubicBezTo>
                  <a:lnTo>
                    <a:pt x="427" y="104"/>
                  </a:lnTo>
                  <a:cubicBezTo>
                    <a:pt x="427" y="93"/>
                    <a:pt x="427" y="93"/>
                    <a:pt x="427" y="93"/>
                  </a:cubicBezTo>
                  <a:cubicBezTo>
                    <a:pt x="396" y="83"/>
                    <a:pt x="302" y="31"/>
                    <a:pt x="229" y="0"/>
                  </a:cubicBezTo>
                  <a:lnTo>
                    <a:pt x="219" y="0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51"/>
            <p:cNvSpPr/>
            <p:nvPr/>
          </p:nvSpPr>
          <p:spPr>
            <a:xfrm flipH="1">
              <a:off x="1242103" y="2515287"/>
              <a:ext cx="1627" cy="16880"/>
            </a:xfrm>
            <a:custGeom>
              <a:rect b="b" l="l" r="r" t="t"/>
              <a:pathLst>
                <a:path extrusionOk="0" h="83" w="8">
                  <a:moveTo>
                    <a:pt x="8" y="0"/>
                  </a:moveTo>
                  <a:lnTo>
                    <a:pt x="8" y="0"/>
                  </a:lnTo>
                  <a:cubicBezTo>
                    <a:pt x="-3" y="21"/>
                    <a:pt x="-3" y="52"/>
                    <a:pt x="8" y="73"/>
                  </a:cubicBezTo>
                  <a:lnTo>
                    <a:pt x="8" y="83"/>
                  </a:lnTo>
                  <a:cubicBezTo>
                    <a:pt x="8" y="52"/>
                    <a:pt x="8" y="21"/>
                    <a:pt x="8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51"/>
            <p:cNvSpPr/>
            <p:nvPr/>
          </p:nvSpPr>
          <p:spPr>
            <a:xfrm flipH="1">
              <a:off x="1131062" y="2487628"/>
              <a:ext cx="111041" cy="74231"/>
            </a:xfrm>
            <a:custGeom>
              <a:rect b="b" l="l" r="r" t="t"/>
              <a:pathLst>
                <a:path extrusionOk="0" h="365" w="546">
                  <a:moveTo>
                    <a:pt x="156" y="167"/>
                  </a:moveTo>
                  <a:lnTo>
                    <a:pt x="156" y="167"/>
                  </a:lnTo>
                  <a:moveTo>
                    <a:pt x="208" y="0"/>
                  </a:moveTo>
                  <a:lnTo>
                    <a:pt x="208" y="0"/>
                  </a:lnTo>
                  <a:cubicBezTo>
                    <a:pt x="177" y="0"/>
                    <a:pt x="146" y="0"/>
                    <a:pt x="114" y="11"/>
                  </a:cubicBezTo>
                  <a:cubicBezTo>
                    <a:pt x="52" y="32"/>
                    <a:pt x="10" y="84"/>
                    <a:pt x="0" y="136"/>
                  </a:cubicBezTo>
                  <a:cubicBezTo>
                    <a:pt x="0" y="157"/>
                    <a:pt x="0" y="188"/>
                    <a:pt x="0" y="219"/>
                  </a:cubicBezTo>
                  <a:cubicBezTo>
                    <a:pt x="10" y="250"/>
                    <a:pt x="31" y="292"/>
                    <a:pt x="73" y="313"/>
                  </a:cubicBezTo>
                  <a:cubicBezTo>
                    <a:pt x="83" y="334"/>
                    <a:pt x="104" y="344"/>
                    <a:pt x="125" y="354"/>
                  </a:cubicBezTo>
                  <a:cubicBezTo>
                    <a:pt x="135" y="354"/>
                    <a:pt x="146" y="354"/>
                    <a:pt x="156" y="354"/>
                  </a:cubicBezTo>
                  <a:cubicBezTo>
                    <a:pt x="156" y="354"/>
                    <a:pt x="167" y="365"/>
                    <a:pt x="177" y="365"/>
                  </a:cubicBezTo>
                  <a:lnTo>
                    <a:pt x="177" y="365"/>
                  </a:lnTo>
                  <a:cubicBezTo>
                    <a:pt x="208" y="365"/>
                    <a:pt x="219" y="344"/>
                    <a:pt x="219" y="323"/>
                  </a:cubicBezTo>
                  <a:cubicBezTo>
                    <a:pt x="219" y="313"/>
                    <a:pt x="219" y="302"/>
                    <a:pt x="219" y="302"/>
                  </a:cubicBezTo>
                  <a:lnTo>
                    <a:pt x="219" y="292"/>
                  </a:lnTo>
                  <a:lnTo>
                    <a:pt x="219" y="292"/>
                  </a:lnTo>
                  <a:lnTo>
                    <a:pt x="219" y="292"/>
                  </a:lnTo>
                  <a:cubicBezTo>
                    <a:pt x="219" y="271"/>
                    <a:pt x="208" y="250"/>
                    <a:pt x="198" y="229"/>
                  </a:cubicBezTo>
                  <a:cubicBezTo>
                    <a:pt x="187" y="219"/>
                    <a:pt x="177" y="209"/>
                    <a:pt x="167" y="198"/>
                  </a:cubicBezTo>
                  <a:cubicBezTo>
                    <a:pt x="167" y="188"/>
                    <a:pt x="167" y="188"/>
                    <a:pt x="156" y="177"/>
                  </a:cubicBezTo>
                  <a:lnTo>
                    <a:pt x="156" y="177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56" y="167"/>
                  </a:lnTo>
                  <a:cubicBezTo>
                    <a:pt x="167" y="157"/>
                    <a:pt x="167" y="157"/>
                    <a:pt x="167" y="157"/>
                  </a:cubicBezTo>
                  <a:lnTo>
                    <a:pt x="167" y="157"/>
                  </a:lnTo>
                  <a:cubicBezTo>
                    <a:pt x="177" y="157"/>
                    <a:pt x="177" y="157"/>
                    <a:pt x="187" y="157"/>
                  </a:cubicBezTo>
                  <a:lnTo>
                    <a:pt x="198" y="157"/>
                  </a:lnTo>
                  <a:lnTo>
                    <a:pt x="198" y="157"/>
                  </a:lnTo>
                  <a:cubicBezTo>
                    <a:pt x="208" y="157"/>
                    <a:pt x="219" y="157"/>
                    <a:pt x="219" y="157"/>
                  </a:cubicBezTo>
                  <a:lnTo>
                    <a:pt x="219" y="157"/>
                  </a:lnTo>
                  <a:cubicBezTo>
                    <a:pt x="239" y="157"/>
                    <a:pt x="260" y="157"/>
                    <a:pt x="271" y="157"/>
                  </a:cubicBezTo>
                  <a:cubicBezTo>
                    <a:pt x="312" y="157"/>
                    <a:pt x="344" y="157"/>
                    <a:pt x="375" y="157"/>
                  </a:cubicBezTo>
                  <a:cubicBezTo>
                    <a:pt x="385" y="167"/>
                    <a:pt x="406" y="167"/>
                    <a:pt x="417" y="167"/>
                  </a:cubicBezTo>
                  <a:cubicBezTo>
                    <a:pt x="437" y="167"/>
                    <a:pt x="458" y="157"/>
                    <a:pt x="479" y="157"/>
                  </a:cubicBezTo>
                  <a:cubicBezTo>
                    <a:pt x="500" y="157"/>
                    <a:pt x="521" y="146"/>
                    <a:pt x="531" y="136"/>
                  </a:cubicBezTo>
                  <a:cubicBezTo>
                    <a:pt x="542" y="125"/>
                    <a:pt x="552" y="115"/>
                    <a:pt x="542" y="94"/>
                  </a:cubicBezTo>
                  <a:cubicBezTo>
                    <a:pt x="542" y="73"/>
                    <a:pt x="531" y="63"/>
                    <a:pt x="510" y="63"/>
                  </a:cubicBezTo>
                  <a:cubicBezTo>
                    <a:pt x="489" y="52"/>
                    <a:pt x="469" y="42"/>
                    <a:pt x="448" y="42"/>
                  </a:cubicBezTo>
                  <a:cubicBezTo>
                    <a:pt x="406" y="32"/>
                    <a:pt x="375" y="21"/>
                    <a:pt x="333" y="11"/>
                  </a:cubicBezTo>
                  <a:cubicBezTo>
                    <a:pt x="292" y="0"/>
                    <a:pt x="250" y="0"/>
                    <a:pt x="20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51"/>
            <p:cNvSpPr/>
            <p:nvPr/>
          </p:nvSpPr>
          <p:spPr>
            <a:xfrm flipH="1">
              <a:off x="1178651" y="2731270"/>
              <a:ext cx="84603" cy="103923"/>
            </a:xfrm>
            <a:custGeom>
              <a:rect b="b" l="l" r="r" t="t"/>
              <a:pathLst>
                <a:path extrusionOk="0" h="511" w="416">
                  <a:moveTo>
                    <a:pt x="41" y="417"/>
                  </a:moveTo>
                  <a:lnTo>
                    <a:pt x="41" y="417"/>
                  </a:lnTo>
                  <a:cubicBezTo>
                    <a:pt x="52" y="427"/>
                    <a:pt x="62" y="438"/>
                    <a:pt x="62" y="438"/>
                  </a:cubicBezTo>
                  <a:cubicBezTo>
                    <a:pt x="83" y="469"/>
                    <a:pt x="104" y="490"/>
                    <a:pt x="135" y="511"/>
                  </a:cubicBezTo>
                  <a:lnTo>
                    <a:pt x="146" y="511"/>
                  </a:lnTo>
                  <a:cubicBezTo>
                    <a:pt x="156" y="511"/>
                    <a:pt x="156" y="511"/>
                    <a:pt x="156" y="511"/>
                  </a:cubicBezTo>
                  <a:lnTo>
                    <a:pt x="156" y="511"/>
                  </a:lnTo>
                  <a:lnTo>
                    <a:pt x="156" y="511"/>
                  </a:lnTo>
                  <a:cubicBezTo>
                    <a:pt x="198" y="500"/>
                    <a:pt x="218" y="469"/>
                    <a:pt x="198" y="438"/>
                  </a:cubicBezTo>
                  <a:cubicBezTo>
                    <a:pt x="198" y="427"/>
                    <a:pt x="198" y="427"/>
                    <a:pt x="198" y="417"/>
                  </a:cubicBezTo>
                  <a:cubicBezTo>
                    <a:pt x="146" y="417"/>
                    <a:pt x="104" y="417"/>
                    <a:pt x="41" y="417"/>
                  </a:cubicBezTo>
                  <a:moveTo>
                    <a:pt x="229" y="136"/>
                  </a:moveTo>
                  <a:lnTo>
                    <a:pt x="229" y="136"/>
                  </a:lnTo>
                  <a:moveTo>
                    <a:pt x="218" y="0"/>
                  </a:moveTo>
                  <a:lnTo>
                    <a:pt x="218" y="0"/>
                  </a:lnTo>
                  <a:cubicBezTo>
                    <a:pt x="177" y="0"/>
                    <a:pt x="125" y="21"/>
                    <a:pt x="83" y="52"/>
                  </a:cubicBezTo>
                  <a:cubicBezTo>
                    <a:pt x="41" y="94"/>
                    <a:pt x="10" y="146"/>
                    <a:pt x="0" y="198"/>
                  </a:cubicBezTo>
                  <a:cubicBezTo>
                    <a:pt x="146" y="209"/>
                    <a:pt x="146" y="209"/>
                    <a:pt x="146" y="209"/>
                  </a:cubicBezTo>
                  <a:lnTo>
                    <a:pt x="156" y="188"/>
                  </a:lnTo>
                  <a:cubicBezTo>
                    <a:pt x="166" y="177"/>
                    <a:pt x="166" y="177"/>
                    <a:pt x="166" y="177"/>
                  </a:cubicBezTo>
                  <a:lnTo>
                    <a:pt x="177" y="167"/>
                  </a:lnTo>
                  <a:lnTo>
                    <a:pt x="177" y="167"/>
                  </a:lnTo>
                  <a:lnTo>
                    <a:pt x="187" y="156"/>
                  </a:lnTo>
                  <a:cubicBezTo>
                    <a:pt x="198" y="156"/>
                    <a:pt x="208" y="146"/>
                    <a:pt x="218" y="146"/>
                  </a:cubicBezTo>
                  <a:cubicBezTo>
                    <a:pt x="218" y="136"/>
                    <a:pt x="229" y="136"/>
                    <a:pt x="229" y="136"/>
                  </a:cubicBezTo>
                  <a:lnTo>
                    <a:pt x="229" y="136"/>
                  </a:lnTo>
                  <a:lnTo>
                    <a:pt x="229" y="136"/>
                  </a:lnTo>
                  <a:lnTo>
                    <a:pt x="229" y="136"/>
                  </a:lnTo>
                  <a:lnTo>
                    <a:pt x="229" y="136"/>
                  </a:lnTo>
                  <a:lnTo>
                    <a:pt x="229" y="136"/>
                  </a:lnTo>
                  <a:lnTo>
                    <a:pt x="229" y="136"/>
                  </a:lnTo>
                  <a:cubicBezTo>
                    <a:pt x="239" y="125"/>
                    <a:pt x="250" y="125"/>
                    <a:pt x="260" y="125"/>
                  </a:cubicBezTo>
                  <a:cubicBezTo>
                    <a:pt x="271" y="125"/>
                    <a:pt x="271" y="125"/>
                    <a:pt x="271" y="125"/>
                  </a:cubicBezTo>
                  <a:cubicBezTo>
                    <a:pt x="281" y="125"/>
                    <a:pt x="281" y="125"/>
                    <a:pt x="281" y="115"/>
                  </a:cubicBezTo>
                  <a:cubicBezTo>
                    <a:pt x="291" y="115"/>
                    <a:pt x="291" y="115"/>
                    <a:pt x="302" y="115"/>
                  </a:cubicBezTo>
                  <a:lnTo>
                    <a:pt x="312" y="115"/>
                  </a:lnTo>
                  <a:lnTo>
                    <a:pt x="323" y="115"/>
                  </a:lnTo>
                  <a:cubicBezTo>
                    <a:pt x="333" y="115"/>
                    <a:pt x="354" y="115"/>
                    <a:pt x="364" y="115"/>
                  </a:cubicBezTo>
                  <a:cubicBezTo>
                    <a:pt x="375" y="115"/>
                    <a:pt x="375" y="115"/>
                    <a:pt x="375" y="115"/>
                  </a:cubicBezTo>
                  <a:cubicBezTo>
                    <a:pt x="385" y="115"/>
                    <a:pt x="385" y="104"/>
                    <a:pt x="385" y="104"/>
                  </a:cubicBezTo>
                  <a:cubicBezTo>
                    <a:pt x="396" y="94"/>
                    <a:pt x="396" y="94"/>
                    <a:pt x="396" y="94"/>
                  </a:cubicBezTo>
                  <a:cubicBezTo>
                    <a:pt x="406" y="94"/>
                    <a:pt x="406" y="94"/>
                    <a:pt x="416" y="84"/>
                  </a:cubicBezTo>
                  <a:cubicBezTo>
                    <a:pt x="406" y="73"/>
                    <a:pt x="406" y="73"/>
                    <a:pt x="406" y="73"/>
                  </a:cubicBezTo>
                  <a:lnTo>
                    <a:pt x="406" y="73"/>
                  </a:lnTo>
                  <a:cubicBezTo>
                    <a:pt x="396" y="63"/>
                    <a:pt x="396" y="52"/>
                    <a:pt x="385" y="42"/>
                  </a:cubicBezTo>
                  <a:cubicBezTo>
                    <a:pt x="364" y="31"/>
                    <a:pt x="333" y="21"/>
                    <a:pt x="302" y="11"/>
                  </a:cubicBezTo>
                  <a:cubicBezTo>
                    <a:pt x="281" y="11"/>
                    <a:pt x="250" y="0"/>
                    <a:pt x="21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51"/>
            <p:cNvSpPr/>
            <p:nvPr/>
          </p:nvSpPr>
          <p:spPr>
            <a:xfrm>
              <a:off x="1191260" y="3030026"/>
              <a:ext cx="0" cy="4271"/>
            </a:xfrm>
            <a:custGeom>
              <a:rect b="b" l="l" r="r" t="t"/>
              <a:pathLst>
                <a:path extrusionOk="0" h="21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10"/>
                    <a:pt x="0" y="10"/>
                    <a:pt x="0" y="21"/>
                  </a:cubicBezTo>
                  <a:lnTo>
                    <a:pt x="0" y="21"/>
                  </a:lnTo>
                  <a:cubicBezTo>
                    <a:pt x="0" y="10"/>
                    <a:pt x="0" y="10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51"/>
            <p:cNvSpPr/>
            <p:nvPr/>
          </p:nvSpPr>
          <p:spPr>
            <a:xfrm flipH="1">
              <a:off x="1061508" y="3015179"/>
              <a:ext cx="129752" cy="67723"/>
            </a:xfrm>
            <a:custGeom>
              <a:rect b="b" l="l" r="r" t="t"/>
              <a:pathLst>
                <a:path extrusionOk="0" h="333" w="638">
                  <a:moveTo>
                    <a:pt x="21" y="146"/>
                  </a:moveTo>
                  <a:lnTo>
                    <a:pt x="21" y="146"/>
                  </a:lnTo>
                  <a:moveTo>
                    <a:pt x="458" y="0"/>
                  </a:moveTo>
                  <a:lnTo>
                    <a:pt x="458" y="0"/>
                  </a:lnTo>
                  <a:cubicBezTo>
                    <a:pt x="427" y="63"/>
                    <a:pt x="385" y="73"/>
                    <a:pt x="385" y="73"/>
                  </a:cubicBezTo>
                  <a:cubicBezTo>
                    <a:pt x="385" y="73"/>
                    <a:pt x="239" y="73"/>
                    <a:pt x="0" y="73"/>
                  </a:cubicBezTo>
                  <a:cubicBezTo>
                    <a:pt x="0" y="83"/>
                    <a:pt x="0" y="83"/>
                    <a:pt x="0" y="94"/>
                  </a:cubicBezTo>
                  <a:cubicBezTo>
                    <a:pt x="0" y="104"/>
                    <a:pt x="0" y="125"/>
                    <a:pt x="10" y="135"/>
                  </a:cubicBezTo>
                  <a:lnTo>
                    <a:pt x="21" y="146"/>
                  </a:lnTo>
                  <a:lnTo>
                    <a:pt x="21" y="146"/>
                  </a:lnTo>
                  <a:lnTo>
                    <a:pt x="31" y="156"/>
                  </a:lnTo>
                  <a:cubicBezTo>
                    <a:pt x="42" y="167"/>
                    <a:pt x="52" y="167"/>
                    <a:pt x="52" y="167"/>
                  </a:cubicBezTo>
                  <a:cubicBezTo>
                    <a:pt x="73" y="167"/>
                    <a:pt x="83" y="167"/>
                    <a:pt x="94" y="156"/>
                  </a:cubicBezTo>
                  <a:lnTo>
                    <a:pt x="104" y="156"/>
                  </a:lnTo>
                  <a:cubicBezTo>
                    <a:pt x="104" y="146"/>
                    <a:pt x="104" y="146"/>
                    <a:pt x="114" y="146"/>
                  </a:cubicBezTo>
                  <a:cubicBezTo>
                    <a:pt x="125" y="135"/>
                    <a:pt x="146" y="115"/>
                    <a:pt x="167" y="104"/>
                  </a:cubicBezTo>
                  <a:cubicBezTo>
                    <a:pt x="167" y="94"/>
                    <a:pt x="167" y="94"/>
                    <a:pt x="167" y="94"/>
                  </a:cubicBezTo>
                  <a:lnTo>
                    <a:pt x="167" y="94"/>
                  </a:lnTo>
                  <a:lnTo>
                    <a:pt x="177" y="94"/>
                  </a:lnTo>
                  <a:cubicBezTo>
                    <a:pt x="177" y="83"/>
                    <a:pt x="177" y="83"/>
                    <a:pt x="177" y="83"/>
                  </a:cubicBezTo>
                  <a:cubicBezTo>
                    <a:pt x="187" y="83"/>
                    <a:pt x="198" y="83"/>
                    <a:pt x="198" y="83"/>
                  </a:cubicBezTo>
                  <a:lnTo>
                    <a:pt x="198" y="83"/>
                  </a:lnTo>
                  <a:lnTo>
                    <a:pt x="208" y="83"/>
                  </a:lnTo>
                  <a:cubicBezTo>
                    <a:pt x="219" y="83"/>
                    <a:pt x="219" y="83"/>
                    <a:pt x="229" y="83"/>
                  </a:cubicBezTo>
                  <a:lnTo>
                    <a:pt x="239" y="83"/>
                  </a:lnTo>
                  <a:cubicBezTo>
                    <a:pt x="250" y="83"/>
                    <a:pt x="250" y="83"/>
                    <a:pt x="271" y="83"/>
                  </a:cubicBezTo>
                  <a:cubicBezTo>
                    <a:pt x="302" y="94"/>
                    <a:pt x="312" y="94"/>
                    <a:pt x="344" y="115"/>
                  </a:cubicBezTo>
                  <a:cubicBezTo>
                    <a:pt x="385" y="125"/>
                    <a:pt x="427" y="167"/>
                    <a:pt x="458" y="198"/>
                  </a:cubicBezTo>
                  <a:cubicBezTo>
                    <a:pt x="489" y="240"/>
                    <a:pt x="531" y="302"/>
                    <a:pt x="583" y="333"/>
                  </a:cubicBezTo>
                  <a:cubicBezTo>
                    <a:pt x="583" y="333"/>
                    <a:pt x="594" y="333"/>
                    <a:pt x="604" y="333"/>
                  </a:cubicBezTo>
                  <a:cubicBezTo>
                    <a:pt x="625" y="333"/>
                    <a:pt x="646" y="323"/>
                    <a:pt x="635" y="292"/>
                  </a:cubicBezTo>
                  <a:cubicBezTo>
                    <a:pt x="635" y="250"/>
                    <a:pt x="625" y="229"/>
                    <a:pt x="604" y="188"/>
                  </a:cubicBezTo>
                  <a:cubicBezTo>
                    <a:pt x="583" y="167"/>
                    <a:pt x="562" y="135"/>
                    <a:pt x="552" y="104"/>
                  </a:cubicBezTo>
                  <a:cubicBezTo>
                    <a:pt x="521" y="73"/>
                    <a:pt x="489" y="31"/>
                    <a:pt x="45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51"/>
            <p:cNvSpPr/>
            <p:nvPr/>
          </p:nvSpPr>
          <p:spPr>
            <a:xfrm flipH="1">
              <a:off x="703980" y="2807535"/>
              <a:ext cx="71994" cy="112262"/>
            </a:xfrm>
            <a:custGeom>
              <a:rect b="b" l="l" r="r" t="t"/>
              <a:pathLst>
                <a:path extrusionOk="0" h="552" w="354">
                  <a:moveTo>
                    <a:pt x="333" y="136"/>
                  </a:moveTo>
                  <a:lnTo>
                    <a:pt x="333" y="136"/>
                  </a:lnTo>
                  <a:cubicBezTo>
                    <a:pt x="281" y="198"/>
                    <a:pt x="229" y="261"/>
                    <a:pt x="187" y="334"/>
                  </a:cubicBezTo>
                  <a:cubicBezTo>
                    <a:pt x="125" y="406"/>
                    <a:pt x="72" y="479"/>
                    <a:pt x="20" y="552"/>
                  </a:cubicBezTo>
                  <a:cubicBezTo>
                    <a:pt x="31" y="552"/>
                    <a:pt x="31" y="552"/>
                    <a:pt x="41" y="552"/>
                  </a:cubicBezTo>
                  <a:cubicBezTo>
                    <a:pt x="52" y="552"/>
                    <a:pt x="62" y="552"/>
                    <a:pt x="62" y="552"/>
                  </a:cubicBezTo>
                  <a:cubicBezTo>
                    <a:pt x="114" y="531"/>
                    <a:pt x="135" y="479"/>
                    <a:pt x="166" y="438"/>
                  </a:cubicBezTo>
                  <a:cubicBezTo>
                    <a:pt x="197" y="396"/>
                    <a:pt x="218" y="344"/>
                    <a:pt x="250" y="302"/>
                  </a:cubicBezTo>
                  <a:cubicBezTo>
                    <a:pt x="270" y="261"/>
                    <a:pt x="302" y="219"/>
                    <a:pt x="312" y="167"/>
                  </a:cubicBezTo>
                  <a:cubicBezTo>
                    <a:pt x="322" y="156"/>
                    <a:pt x="322" y="146"/>
                    <a:pt x="333" y="136"/>
                  </a:cubicBezTo>
                  <a:moveTo>
                    <a:pt x="322" y="0"/>
                  </a:moveTo>
                  <a:lnTo>
                    <a:pt x="322" y="0"/>
                  </a:lnTo>
                  <a:cubicBezTo>
                    <a:pt x="312" y="0"/>
                    <a:pt x="312" y="0"/>
                    <a:pt x="312" y="0"/>
                  </a:cubicBezTo>
                  <a:cubicBezTo>
                    <a:pt x="291" y="11"/>
                    <a:pt x="270" y="31"/>
                    <a:pt x="260" y="52"/>
                  </a:cubicBezTo>
                  <a:cubicBezTo>
                    <a:pt x="239" y="63"/>
                    <a:pt x="229" y="84"/>
                    <a:pt x="218" y="104"/>
                  </a:cubicBezTo>
                  <a:cubicBezTo>
                    <a:pt x="197" y="125"/>
                    <a:pt x="187" y="156"/>
                    <a:pt x="177" y="177"/>
                  </a:cubicBezTo>
                  <a:cubicBezTo>
                    <a:pt x="156" y="198"/>
                    <a:pt x="145" y="219"/>
                    <a:pt x="135" y="240"/>
                  </a:cubicBezTo>
                  <a:cubicBezTo>
                    <a:pt x="114" y="281"/>
                    <a:pt x="83" y="323"/>
                    <a:pt x="62" y="365"/>
                  </a:cubicBezTo>
                  <a:cubicBezTo>
                    <a:pt x="31" y="417"/>
                    <a:pt x="0" y="458"/>
                    <a:pt x="0" y="511"/>
                  </a:cubicBezTo>
                  <a:cubicBezTo>
                    <a:pt x="72" y="417"/>
                    <a:pt x="145" y="313"/>
                    <a:pt x="229" y="219"/>
                  </a:cubicBezTo>
                  <a:cubicBezTo>
                    <a:pt x="260" y="177"/>
                    <a:pt x="302" y="136"/>
                    <a:pt x="343" y="94"/>
                  </a:cubicBezTo>
                  <a:cubicBezTo>
                    <a:pt x="354" y="73"/>
                    <a:pt x="354" y="42"/>
                    <a:pt x="354" y="21"/>
                  </a:cubicBezTo>
                  <a:cubicBezTo>
                    <a:pt x="343" y="11"/>
                    <a:pt x="333" y="0"/>
                    <a:pt x="322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51"/>
            <p:cNvSpPr/>
            <p:nvPr/>
          </p:nvSpPr>
          <p:spPr>
            <a:xfrm flipH="1">
              <a:off x="858746" y="2642395"/>
              <a:ext cx="2034" cy="10575"/>
            </a:xfrm>
            <a:custGeom>
              <a:rect b="b" l="l" r="r" t="t"/>
              <a:pathLst>
                <a:path extrusionOk="0" h="52" w="10">
                  <a:moveTo>
                    <a:pt x="10" y="0"/>
                  </a:moveTo>
                  <a:lnTo>
                    <a:pt x="10" y="0"/>
                  </a:lnTo>
                  <a:cubicBezTo>
                    <a:pt x="10" y="21"/>
                    <a:pt x="0" y="41"/>
                    <a:pt x="0" y="52"/>
                  </a:cubicBezTo>
                  <a:cubicBezTo>
                    <a:pt x="10" y="41"/>
                    <a:pt x="10" y="21"/>
                    <a:pt x="1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51"/>
            <p:cNvSpPr/>
            <p:nvPr/>
          </p:nvSpPr>
          <p:spPr>
            <a:xfrm flipH="1">
              <a:off x="857729" y="2542742"/>
              <a:ext cx="28472" cy="116532"/>
            </a:xfrm>
            <a:custGeom>
              <a:rect b="b" l="l" r="r" t="t"/>
              <a:pathLst>
                <a:path extrusionOk="0" h="573" w="140">
                  <a:moveTo>
                    <a:pt x="62" y="0"/>
                  </a:moveTo>
                  <a:lnTo>
                    <a:pt x="62" y="0"/>
                  </a:lnTo>
                  <a:lnTo>
                    <a:pt x="62" y="0"/>
                  </a:lnTo>
                  <a:cubicBezTo>
                    <a:pt x="52" y="0"/>
                    <a:pt x="42" y="0"/>
                    <a:pt x="31" y="11"/>
                  </a:cubicBezTo>
                  <a:cubicBezTo>
                    <a:pt x="31" y="11"/>
                    <a:pt x="31" y="21"/>
                    <a:pt x="21" y="21"/>
                  </a:cubicBezTo>
                  <a:cubicBezTo>
                    <a:pt x="21" y="31"/>
                    <a:pt x="21" y="31"/>
                    <a:pt x="21" y="31"/>
                  </a:cubicBezTo>
                  <a:lnTo>
                    <a:pt x="21" y="31"/>
                  </a:lnTo>
                  <a:cubicBezTo>
                    <a:pt x="10" y="52"/>
                    <a:pt x="0" y="73"/>
                    <a:pt x="0" y="104"/>
                  </a:cubicBezTo>
                  <a:cubicBezTo>
                    <a:pt x="0" y="146"/>
                    <a:pt x="0" y="198"/>
                    <a:pt x="0" y="250"/>
                  </a:cubicBezTo>
                  <a:cubicBezTo>
                    <a:pt x="10" y="292"/>
                    <a:pt x="10" y="344"/>
                    <a:pt x="10" y="396"/>
                  </a:cubicBezTo>
                  <a:cubicBezTo>
                    <a:pt x="10" y="448"/>
                    <a:pt x="0" y="511"/>
                    <a:pt x="31" y="552"/>
                  </a:cubicBezTo>
                  <a:cubicBezTo>
                    <a:pt x="42" y="563"/>
                    <a:pt x="62" y="573"/>
                    <a:pt x="83" y="573"/>
                  </a:cubicBezTo>
                  <a:cubicBezTo>
                    <a:pt x="94" y="573"/>
                    <a:pt x="104" y="573"/>
                    <a:pt x="114" y="563"/>
                  </a:cubicBezTo>
                  <a:cubicBezTo>
                    <a:pt x="114" y="552"/>
                    <a:pt x="114" y="552"/>
                    <a:pt x="125" y="542"/>
                  </a:cubicBezTo>
                  <a:cubicBezTo>
                    <a:pt x="125" y="531"/>
                    <a:pt x="135" y="511"/>
                    <a:pt x="135" y="490"/>
                  </a:cubicBezTo>
                  <a:cubicBezTo>
                    <a:pt x="146" y="458"/>
                    <a:pt x="135" y="427"/>
                    <a:pt x="135" y="386"/>
                  </a:cubicBezTo>
                  <a:cubicBezTo>
                    <a:pt x="135" y="344"/>
                    <a:pt x="125" y="292"/>
                    <a:pt x="125" y="240"/>
                  </a:cubicBezTo>
                  <a:cubicBezTo>
                    <a:pt x="125" y="188"/>
                    <a:pt x="114" y="136"/>
                    <a:pt x="104" y="83"/>
                  </a:cubicBezTo>
                  <a:cubicBezTo>
                    <a:pt x="104" y="73"/>
                    <a:pt x="104" y="63"/>
                    <a:pt x="94" y="52"/>
                  </a:cubicBezTo>
                  <a:cubicBezTo>
                    <a:pt x="94" y="42"/>
                    <a:pt x="94" y="31"/>
                    <a:pt x="83" y="31"/>
                  </a:cubicBezTo>
                  <a:lnTo>
                    <a:pt x="83" y="31"/>
                  </a:lnTo>
                  <a:cubicBezTo>
                    <a:pt x="94" y="31"/>
                    <a:pt x="94" y="31"/>
                    <a:pt x="83" y="21"/>
                  </a:cubicBezTo>
                  <a:cubicBezTo>
                    <a:pt x="83" y="21"/>
                    <a:pt x="73" y="0"/>
                    <a:pt x="62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51"/>
            <p:cNvSpPr/>
            <p:nvPr/>
          </p:nvSpPr>
          <p:spPr>
            <a:xfrm flipH="1">
              <a:off x="1043001" y="2621244"/>
              <a:ext cx="12609" cy="38031"/>
            </a:xfrm>
            <a:custGeom>
              <a:rect b="b" l="l" r="r" t="t"/>
              <a:pathLst>
                <a:path extrusionOk="0" h="187" w="62">
                  <a:moveTo>
                    <a:pt x="0" y="0"/>
                  </a:moveTo>
                  <a:lnTo>
                    <a:pt x="0" y="0"/>
                  </a:lnTo>
                  <a:cubicBezTo>
                    <a:pt x="20" y="62"/>
                    <a:pt x="20" y="125"/>
                    <a:pt x="10" y="187"/>
                  </a:cubicBezTo>
                  <a:cubicBezTo>
                    <a:pt x="31" y="177"/>
                    <a:pt x="41" y="177"/>
                    <a:pt x="52" y="156"/>
                  </a:cubicBezTo>
                  <a:cubicBezTo>
                    <a:pt x="52" y="145"/>
                    <a:pt x="62" y="125"/>
                    <a:pt x="62" y="104"/>
                  </a:cubicBezTo>
                  <a:cubicBezTo>
                    <a:pt x="62" y="83"/>
                    <a:pt x="52" y="62"/>
                    <a:pt x="41" y="41"/>
                  </a:cubicBezTo>
                  <a:cubicBezTo>
                    <a:pt x="31" y="31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22300" lIns="90000" spcFirstLastPara="1" rIns="90000" wrap="square" tIns="22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51"/>
            <p:cNvSpPr/>
            <p:nvPr/>
          </p:nvSpPr>
          <p:spPr>
            <a:xfrm flipH="1">
              <a:off x="1052153" y="2551284"/>
              <a:ext cx="79722" cy="107991"/>
            </a:xfrm>
            <a:custGeom>
              <a:rect b="b" l="l" r="r" t="t"/>
              <a:pathLst>
                <a:path extrusionOk="0" h="531" w="392">
                  <a:moveTo>
                    <a:pt x="10" y="0"/>
                  </a:moveTo>
                  <a:lnTo>
                    <a:pt x="10" y="0"/>
                  </a:lnTo>
                  <a:cubicBezTo>
                    <a:pt x="0" y="0"/>
                    <a:pt x="0" y="10"/>
                    <a:pt x="0" y="21"/>
                  </a:cubicBezTo>
                  <a:cubicBezTo>
                    <a:pt x="0" y="21"/>
                    <a:pt x="0" y="31"/>
                    <a:pt x="0" y="41"/>
                  </a:cubicBezTo>
                  <a:cubicBezTo>
                    <a:pt x="0" y="31"/>
                    <a:pt x="10" y="31"/>
                    <a:pt x="10" y="31"/>
                  </a:cubicBezTo>
                  <a:lnTo>
                    <a:pt x="0" y="41"/>
                  </a:lnTo>
                  <a:lnTo>
                    <a:pt x="0" y="52"/>
                  </a:lnTo>
                  <a:cubicBezTo>
                    <a:pt x="0" y="62"/>
                    <a:pt x="0" y="62"/>
                    <a:pt x="10" y="73"/>
                  </a:cubicBezTo>
                  <a:cubicBezTo>
                    <a:pt x="10" y="94"/>
                    <a:pt x="20" y="104"/>
                    <a:pt x="31" y="125"/>
                  </a:cubicBezTo>
                  <a:cubicBezTo>
                    <a:pt x="41" y="156"/>
                    <a:pt x="72" y="198"/>
                    <a:pt x="93" y="229"/>
                  </a:cubicBezTo>
                  <a:cubicBezTo>
                    <a:pt x="114" y="260"/>
                    <a:pt x="135" y="291"/>
                    <a:pt x="166" y="323"/>
                  </a:cubicBezTo>
                  <a:cubicBezTo>
                    <a:pt x="177" y="344"/>
                    <a:pt x="187" y="354"/>
                    <a:pt x="197" y="375"/>
                  </a:cubicBezTo>
                  <a:cubicBezTo>
                    <a:pt x="208" y="375"/>
                    <a:pt x="208" y="385"/>
                    <a:pt x="218" y="396"/>
                  </a:cubicBezTo>
                  <a:cubicBezTo>
                    <a:pt x="229" y="406"/>
                    <a:pt x="239" y="416"/>
                    <a:pt x="250" y="416"/>
                  </a:cubicBezTo>
                  <a:lnTo>
                    <a:pt x="250" y="416"/>
                  </a:lnTo>
                  <a:cubicBezTo>
                    <a:pt x="260" y="437"/>
                    <a:pt x="270" y="458"/>
                    <a:pt x="281" y="479"/>
                  </a:cubicBezTo>
                  <a:cubicBezTo>
                    <a:pt x="302" y="489"/>
                    <a:pt x="312" y="510"/>
                    <a:pt x="333" y="521"/>
                  </a:cubicBezTo>
                  <a:cubicBezTo>
                    <a:pt x="354" y="521"/>
                    <a:pt x="364" y="521"/>
                    <a:pt x="385" y="531"/>
                  </a:cubicBezTo>
                  <a:lnTo>
                    <a:pt x="385" y="531"/>
                  </a:lnTo>
                  <a:lnTo>
                    <a:pt x="385" y="531"/>
                  </a:lnTo>
                  <a:cubicBezTo>
                    <a:pt x="395" y="469"/>
                    <a:pt x="395" y="406"/>
                    <a:pt x="375" y="344"/>
                  </a:cubicBezTo>
                  <a:lnTo>
                    <a:pt x="364" y="333"/>
                  </a:lnTo>
                  <a:lnTo>
                    <a:pt x="364" y="323"/>
                  </a:lnTo>
                  <a:cubicBezTo>
                    <a:pt x="354" y="312"/>
                    <a:pt x="354" y="312"/>
                    <a:pt x="343" y="302"/>
                  </a:cubicBezTo>
                  <a:cubicBezTo>
                    <a:pt x="333" y="291"/>
                    <a:pt x="333" y="281"/>
                    <a:pt x="322" y="271"/>
                  </a:cubicBezTo>
                  <a:cubicBezTo>
                    <a:pt x="312" y="260"/>
                    <a:pt x="302" y="239"/>
                    <a:pt x="291" y="229"/>
                  </a:cubicBezTo>
                  <a:cubicBezTo>
                    <a:pt x="260" y="198"/>
                    <a:pt x="229" y="166"/>
                    <a:pt x="197" y="135"/>
                  </a:cubicBezTo>
                  <a:cubicBezTo>
                    <a:pt x="177" y="114"/>
                    <a:pt x="145" y="83"/>
                    <a:pt x="114" y="52"/>
                  </a:cubicBezTo>
                  <a:cubicBezTo>
                    <a:pt x="104" y="41"/>
                    <a:pt x="83" y="31"/>
                    <a:pt x="62" y="21"/>
                  </a:cubicBezTo>
                  <a:cubicBezTo>
                    <a:pt x="62" y="21"/>
                    <a:pt x="52" y="10"/>
                    <a:pt x="41" y="10"/>
                  </a:cubicBezTo>
                  <a:lnTo>
                    <a:pt x="41" y="10"/>
                  </a:lnTo>
                  <a:cubicBezTo>
                    <a:pt x="31" y="10"/>
                    <a:pt x="31" y="21"/>
                    <a:pt x="31" y="21"/>
                  </a:cubicBezTo>
                  <a:lnTo>
                    <a:pt x="31" y="10"/>
                  </a:lnTo>
                  <a:lnTo>
                    <a:pt x="20" y="10"/>
                  </a:ln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51"/>
            <p:cNvSpPr/>
            <p:nvPr/>
          </p:nvSpPr>
          <p:spPr>
            <a:xfrm flipH="1">
              <a:off x="1076965" y="2799196"/>
              <a:ext cx="25422" cy="21151"/>
            </a:xfrm>
            <a:custGeom>
              <a:rect b="b" l="l" r="r" t="t"/>
              <a:pathLst>
                <a:path extrusionOk="0" h="104" w="125">
                  <a:moveTo>
                    <a:pt x="125" y="0"/>
                  </a:moveTo>
                  <a:lnTo>
                    <a:pt x="125" y="0"/>
                  </a:lnTo>
                  <a:cubicBezTo>
                    <a:pt x="84" y="31"/>
                    <a:pt x="42" y="62"/>
                    <a:pt x="0" y="104"/>
                  </a:cubicBezTo>
                  <a:lnTo>
                    <a:pt x="11" y="104"/>
                  </a:lnTo>
                  <a:cubicBezTo>
                    <a:pt x="32" y="83"/>
                    <a:pt x="52" y="72"/>
                    <a:pt x="73" y="52"/>
                  </a:cubicBezTo>
                  <a:cubicBezTo>
                    <a:pt x="94" y="41"/>
                    <a:pt x="115" y="31"/>
                    <a:pt x="125" y="1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51"/>
            <p:cNvSpPr/>
            <p:nvPr/>
          </p:nvSpPr>
          <p:spPr>
            <a:xfrm flipH="1">
              <a:off x="1076965" y="2780079"/>
              <a:ext cx="40268" cy="40268"/>
            </a:xfrm>
            <a:custGeom>
              <a:rect b="b" l="l" r="r" t="t"/>
              <a:pathLst>
                <a:path extrusionOk="0" h="198" w="198">
                  <a:moveTo>
                    <a:pt x="0" y="0"/>
                  </a:moveTo>
                  <a:lnTo>
                    <a:pt x="0" y="0"/>
                  </a:lnTo>
                  <a:cubicBezTo>
                    <a:pt x="11" y="41"/>
                    <a:pt x="42" y="156"/>
                    <a:pt x="63" y="166"/>
                  </a:cubicBezTo>
                  <a:cubicBezTo>
                    <a:pt x="63" y="177"/>
                    <a:pt x="63" y="177"/>
                    <a:pt x="63" y="198"/>
                  </a:cubicBezTo>
                  <a:lnTo>
                    <a:pt x="73" y="198"/>
                  </a:lnTo>
                  <a:cubicBezTo>
                    <a:pt x="115" y="156"/>
                    <a:pt x="157" y="125"/>
                    <a:pt x="198" y="94"/>
                  </a:cubicBezTo>
                  <a:cubicBezTo>
                    <a:pt x="157" y="73"/>
                    <a:pt x="125" y="52"/>
                    <a:pt x="84" y="31"/>
                  </a:cubicBezTo>
                  <a:cubicBezTo>
                    <a:pt x="73" y="21"/>
                    <a:pt x="53" y="10"/>
                    <a:pt x="42" y="0"/>
                  </a:cubicBezTo>
                  <a:cubicBezTo>
                    <a:pt x="21" y="0"/>
                    <a:pt x="11" y="0"/>
                    <a:pt x="0" y="0"/>
                  </a:cubicBez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26275" lIns="90000" spcFirstLastPara="1" rIns="90000" wrap="square" tIns="26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51"/>
            <p:cNvSpPr/>
            <p:nvPr/>
          </p:nvSpPr>
          <p:spPr>
            <a:xfrm flipH="1">
              <a:off x="1091811" y="3078835"/>
              <a:ext cx="29489" cy="44335"/>
            </a:xfrm>
            <a:custGeom>
              <a:rect b="b" l="l" r="r" t="t"/>
              <a:pathLst>
                <a:path extrusionOk="0" h="218" w="145">
                  <a:moveTo>
                    <a:pt x="10" y="0"/>
                  </a:moveTo>
                  <a:lnTo>
                    <a:pt x="1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0" y="41"/>
                    <a:pt x="31" y="62"/>
                  </a:cubicBezTo>
                  <a:cubicBezTo>
                    <a:pt x="52" y="114"/>
                    <a:pt x="83" y="166"/>
                    <a:pt x="104" y="218"/>
                  </a:cubicBezTo>
                  <a:cubicBezTo>
                    <a:pt x="125" y="218"/>
                    <a:pt x="135" y="218"/>
                    <a:pt x="145" y="218"/>
                  </a:cubicBezTo>
                  <a:cubicBezTo>
                    <a:pt x="135" y="197"/>
                    <a:pt x="135" y="166"/>
                    <a:pt x="125" y="145"/>
                  </a:cubicBezTo>
                  <a:cubicBezTo>
                    <a:pt x="104" y="114"/>
                    <a:pt x="104" y="93"/>
                    <a:pt x="83" y="62"/>
                  </a:cubicBezTo>
                  <a:cubicBezTo>
                    <a:pt x="62" y="41"/>
                    <a:pt x="31" y="20"/>
                    <a:pt x="20" y="0"/>
                  </a:cubicBez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33475" lIns="90000" spcFirstLastPara="1" rIns="90000" wrap="square" tIns="334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51"/>
            <p:cNvSpPr/>
            <p:nvPr/>
          </p:nvSpPr>
          <p:spPr>
            <a:xfrm flipH="1">
              <a:off x="1108691" y="3091445"/>
              <a:ext cx="14846" cy="33963"/>
            </a:xfrm>
            <a:custGeom>
              <a:rect b="b" l="l" r="r" t="t"/>
              <a:pathLst>
                <a:path extrusionOk="0" h="167" w="73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0" y="10"/>
                    <a:pt x="0" y="21"/>
                  </a:cubicBezTo>
                  <a:cubicBezTo>
                    <a:pt x="0" y="52"/>
                    <a:pt x="11" y="73"/>
                    <a:pt x="11" y="104"/>
                  </a:cubicBezTo>
                  <a:cubicBezTo>
                    <a:pt x="21" y="125"/>
                    <a:pt x="31" y="146"/>
                    <a:pt x="31" y="167"/>
                  </a:cubicBezTo>
                  <a:cubicBezTo>
                    <a:pt x="42" y="167"/>
                    <a:pt x="63" y="167"/>
                    <a:pt x="73" y="156"/>
                  </a:cubicBezTo>
                  <a:cubicBezTo>
                    <a:pt x="52" y="104"/>
                    <a:pt x="21" y="52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15100" lIns="90000" spcFirstLastPara="1" rIns="90000" wrap="square" tIns="15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51"/>
            <p:cNvSpPr/>
            <p:nvPr/>
          </p:nvSpPr>
          <p:spPr>
            <a:xfrm flipH="1">
              <a:off x="692591" y="3072328"/>
              <a:ext cx="105144" cy="86840"/>
            </a:xfrm>
            <a:custGeom>
              <a:rect b="b" l="l" r="r" t="t"/>
              <a:pathLst>
                <a:path extrusionOk="0" h="427" w="517">
                  <a:moveTo>
                    <a:pt x="492" y="0"/>
                  </a:moveTo>
                  <a:lnTo>
                    <a:pt x="492" y="0"/>
                  </a:lnTo>
                  <a:lnTo>
                    <a:pt x="492" y="0"/>
                  </a:lnTo>
                  <a:cubicBezTo>
                    <a:pt x="482" y="0"/>
                    <a:pt x="471" y="0"/>
                    <a:pt x="461" y="0"/>
                  </a:cubicBezTo>
                  <a:cubicBezTo>
                    <a:pt x="440" y="11"/>
                    <a:pt x="429" y="11"/>
                    <a:pt x="419" y="21"/>
                  </a:cubicBezTo>
                  <a:cubicBezTo>
                    <a:pt x="398" y="32"/>
                    <a:pt x="377" y="42"/>
                    <a:pt x="357" y="52"/>
                  </a:cubicBezTo>
                  <a:cubicBezTo>
                    <a:pt x="315" y="84"/>
                    <a:pt x="273" y="115"/>
                    <a:pt x="242" y="136"/>
                  </a:cubicBezTo>
                  <a:cubicBezTo>
                    <a:pt x="200" y="167"/>
                    <a:pt x="159" y="198"/>
                    <a:pt x="117" y="219"/>
                  </a:cubicBezTo>
                  <a:cubicBezTo>
                    <a:pt x="75" y="261"/>
                    <a:pt x="13" y="292"/>
                    <a:pt x="2" y="344"/>
                  </a:cubicBezTo>
                  <a:cubicBezTo>
                    <a:pt x="-8" y="386"/>
                    <a:pt x="23" y="427"/>
                    <a:pt x="65" y="427"/>
                  </a:cubicBezTo>
                  <a:lnTo>
                    <a:pt x="65" y="427"/>
                  </a:lnTo>
                  <a:cubicBezTo>
                    <a:pt x="127" y="427"/>
                    <a:pt x="169" y="375"/>
                    <a:pt x="211" y="344"/>
                  </a:cubicBezTo>
                  <a:cubicBezTo>
                    <a:pt x="252" y="313"/>
                    <a:pt x="284" y="271"/>
                    <a:pt x="325" y="240"/>
                  </a:cubicBezTo>
                  <a:cubicBezTo>
                    <a:pt x="357" y="209"/>
                    <a:pt x="398" y="188"/>
                    <a:pt x="429" y="156"/>
                  </a:cubicBezTo>
                  <a:cubicBezTo>
                    <a:pt x="450" y="136"/>
                    <a:pt x="461" y="115"/>
                    <a:pt x="482" y="104"/>
                  </a:cubicBezTo>
                  <a:cubicBezTo>
                    <a:pt x="492" y="84"/>
                    <a:pt x="513" y="52"/>
                    <a:pt x="513" y="32"/>
                  </a:cubicBezTo>
                  <a:cubicBezTo>
                    <a:pt x="523" y="21"/>
                    <a:pt x="513" y="0"/>
                    <a:pt x="492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51"/>
            <p:cNvSpPr/>
            <p:nvPr/>
          </p:nvSpPr>
          <p:spPr>
            <a:xfrm flipH="1">
              <a:off x="667983" y="2784350"/>
              <a:ext cx="415287" cy="829760"/>
            </a:xfrm>
            <a:custGeom>
              <a:rect b="b" l="l" r="r" t="t"/>
              <a:pathLst>
                <a:path extrusionOk="0" h="4080" w="2042">
                  <a:moveTo>
                    <a:pt x="2042" y="0"/>
                  </a:moveTo>
                  <a:lnTo>
                    <a:pt x="2042" y="0"/>
                  </a:lnTo>
                  <a:cubicBezTo>
                    <a:pt x="1990" y="62"/>
                    <a:pt x="1938" y="114"/>
                    <a:pt x="1886" y="166"/>
                  </a:cubicBezTo>
                  <a:cubicBezTo>
                    <a:pt x="1833" y="229"/>
                    <a:pt x="1781" y="281"/>
                    <a:pt x="1740" y="333"/>
                  </a:cubicBezTo>
                  <a:cubicBezTo>
                    <a:pt x="1646" y="448"/>
                    <a:pt x="1552" y="562"/>
                    <a:pt x="1469" y="687"/>
                  </a:cubicBezTo>
                  <a:cubicBezTo>
                    <a:pt x="1292" y="927"/>
                    <a:pt x="1125" y="1177"/>
                    <a:pt x="979" y="1437"/>
                  </a:cubicBezTo>
                  <a:cubicBezTo>
                    <a:pt x="823" y="1698"/>
                    <a:pt x="688" y="1968"/>
                    <a:pt x="573" y="2239"/>
                  </a:cubicBezTo>
                  <a:cubicBezTo>
                    <a:pt x="448" y="2509"/>
                    <a:pt x="344" y="2790"/>
                    <a:pt x="250" y="3082"/>
                  </a:cubicBezTo>
                  <a:cubicBezTo>
                    <a:pt x="156" y="3363"/>
                    <a:pt x="83" y="3655"/>
                    <a:pt x="21" y="3947"/>
                  </a:cubicBezTo>
                  <a:cubicBezTo>
                    <a:pt x="21" y="3978"/>
                    <a:pt x="11" y="4019"/>
                    <a:pt x="0" y="4051"/>
                  </a:cubicBezTo>
                  <a:cubicBezTo>
                    <a:pt x="0" y="4082"/>
                    <a:pt x="42" y="4092"/>
                    <a:pt x="52" y="4061"/>
                  </a:cubicBezTo>
                  <a:cubicBezTo>
                    <a:pt x="104" y="3769"/>
                    <a:pt x="177" y="3488"/>
                    <a:pt x="261" y="3197"/>
                  </a:cubicBezTo>
                  <a:cubicBezTo>
                    <a:pt x="354" y="2915"/>
                    <a:pt x="458" y="2634"/>
                    <a:pt x="573" y="2363"/>
                  </a:cubicBezTo>
                  <a:cubicBezTo>
                    <a:pt x="688" y="2093"/>
                    <a:pt x="813" y="1823"/>
                    <a:pt x="958" y="1562"/>
                  </a:cubicBezTo>
                  <a:cubicBezTo>
                    <a:pt x="1104" y="1302"/>
                    <a:pt x="1261" y="1052"/>
                    <a:pt x="1427" y="802"/>
                  </a:cubicBezTo>
                  <a:cubicBezTo>
                    <a:pt x="1511" y="677"/>
                    <a:pt x="1604" y="562"/>
                    <a:pt x="1698" y="448"/>
                  </a:cubicBezTo>
                  <a:cubicBezTo>
                    <a:pt x="1781" y="323"/>
                    <a:pt x="1875" y="208"/>
                    <a:pt x="1969" y="93"/>
                  </a:cubicBezTo>
                  <a:cubicBezTo>
                    <a:pt x="1990" y="62"/>
                    <a:pt x="2021" y="31"/>
                    <a:pt x="2042" y="10"/>
                  </a:cubicBezTo>
                  <a:cubicBezTo>
                    <a:pt x="2042" y="0"/>
                    <a:pt x="2042" y="0"/>
                    <a:pt x="204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51"/>
            <p:cNvSpPr/>
            <p:nvPr/>
          </p:nvSpPr>
          <p:spPr>
            <a:xfrm flipH="1">
              <a:off x="865051" y="2506542"/>
              <a:ext cx="65689" cy="661977"/>
            </a:xfrm>
            <a:custGeom>
              <a:rect b="b" l="l" r="r" t="t"/>
              <a:pathLst>
                <a:path extrusionOk="0" h="3255" w="323">
                  <a:moveTo>
                    <a:pt x="11" y="3251"/>
                  </a:moveTo>
                  <a:lnTo>
                    <a:pt x="11" y="3251"/>
                  </a:lnTo>
                  <a:cubicBezTo>
                    <a:pt x="21" y="3199"/>
                    <a:pt x="31" y="3147"/>
                    <a:pt x="42" y="3095"/>
                  </a:cubicBezTo>
                  <a:cubicBezTo>
                    <a:pt x="42" y="3043"/>
                    <a:pt x="52" y="2991"/>
                    <a:pt x="52" y="2938"/>
                  </a:cubicBezTo>
                  <a:cubicBezTo>
                    <a:pt x="73" y="2834"/>
                    <a:pt x="83" y="2720"/>
                    <a:pt x="94" y="2616"/>
                  </a:cubicBezTo>
                  <a:cubicBezTo>
                    <a:pt x="125" y="2407"/>
                    <a:pt x="167" y="2199"/>
                    <a:pt x="198" y="1980"/>
                  </a:cubicBezTo>
                  <a:cubicBezTo>
                    <a:pt x="261" y="1564"/>
                    <a:pt x="323" y="1147"/>
                    <a:pt x="323" y="720"/>
                  </a:cubicBezTo>
                  <a:cubicBezTo>
                    <a:pt x="323" y="605"/>
                    <a:pt x="313" y="480"/>
                    <a:pt x="302" y="366"/>
                  </a:cubicBezTo>
                  <a:cubicBezTo>
                    <a:pt x="292" y="251"/>
                    <a:pt x="281" y="126"/>
                    <a:pt x="250" y="11"/>
                  </a:cubicBezTo>
                  <a:cubicBezTo>
                    <a:pt x="250" y="-9"/>
                    <a:pt x="219" y="1"/>
                    <a:pt x="219" y="22"/>
                  </a:cubicBezTo>
                  <a:cubicBezTo>
                    <a:pt x="229" y="126"/>
                    <a:pt x="250" y="230"/>
                    <a:pt x="261" y="334"/>
                  </a:cubicBezTo>
                  <a:cubicBezTo>
                    <a:pt x="271" y="439"/>
                    <a:pt x="271" y="543"/>
                    <a:pt x="281" y="647"/>
                  </a:cubicBezTo>
                  <a:cubicBezTo>
                    <a:pt x="281" y="855"/>
                    <a:pt x="271" y="1064"/>
                    <a:pt x="250" y="1272"/>
                  </a:cubicBezTo>
                  <a:cubicBezTo>
                    <a:pt x="208" y="1699"/>
                    <a:pt x="125" y="2116"/>
                    <a:pt x="73" y="2543"/>
                  </a:cubicBezTo>
                  <a:cubicBezTo>
                    <a:pt x="52" y="2657"/>
                    <a:pt x="31" y="2772"/>
                    <a:pt x="21" y="2897"/>
                  </a:cubicBezTo>
                  <a:cubicBezTo>
                    <a:pt x="21" y="2949"/>
                    <a:pt x="11" y="3011"/>
                    <a:pt x="11" y="3064"/>
                  </a:cubicBezTo>
                  <a:cubicBezTo>
                    <a:pt x="0" y="3126"/>
                    <a:pt x="0" y="3189"/>
                    <a:pt x="0" y="3251"/>
                  </a:cubicBezTo>
                  <a:cubicBezTo>
                    <a:pt x="0" y="3251"/>
                    <a:pt x="11" y="3261"/>
                    <a:pt x="11" y="325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51"/>
            <p:cNvSpPr/>
            <p:nvPr/>
          </p:nvSpPr>
          <p:spPr>
            <a:xfrm flipH="1">
              <a:off x="899014" y="2527896"/>
              <a:ext cx="266825" cy="408372"/>
            </a:xfrm>
            <a:custGeom>
              <a:rect b="b" l="l" r="r" t="t"/>
              <a:pathLst>
                <a:path extrusionOk="0" h="2008" w="1312">
                  <a:moveTo>
                    <a:pt x="0" y="0"/>
                  </a:moveTo>
                  <a:lnTo>
                    <a:pt x="0" y="0"/>
                  </a:lnTo>
                  <a:cubicBezTo>
                    <a:pt x="52" y="63"/>
                    <a:pt x="104" y="115"/>
                    <a:pt x="156" y="177"/>
                  </a:cubicBezTo>
                  <a:cubicBezTo>
                    <a:pt x="219" y="229"/>
                    <a:pt x="271" y="281"/>
                    <a:pt x="323" y="344"/>
                  </a:cubicBezTo>
                  <a:cubicBezTo>
                    <a:pt x="427" y="459"/>
                    <a:pt x="521" y="584"/>
                    <a:pt x="614" y="708"/>
                  </a:cubicBezTo>
                  <a:cubicBezTo>
                    <a:pt x="802" y="959"/>
                    <a:pt x="958" y="1229"/>
                    <a:pt x="1094" y="1521"/>
                  </a:cubicBezTo>
                  <a:cubicBezTo>
                    <a:pt x="1125" y="1594"/>
                    <a:pt x="1156" y="1677"/>
                    <a:pt x="1187" y="1761"/>
                  </a:cubicBezTo>
                  <a:cubicBezTo>
                    <a:pt x="1208" y="1802"/>
                    <a:pt x="1219" y="1844"/>
                    <a:pt x="1239" y="1886"/>
                  </a:cubicBezTo>
                  <a:cubicBezTo>
                    <a:pt x="1250" y="1927"/>
                    <a:pt x="1260" y="1969"/>
                    <a:pt x="1281" y="2000"/>
                  </a:cubicBezTo>
                  <a:cubicBezTo>
                    <a:pt x="1292" y="2011"/>
                    <a:pt x="1312" y="2011"/>
                    <a:pt x="1312" y="2000"/>
                  </a:cubicBezTo>
                  <a:cubicBezTo>
                    <a:pt x="1312" y="1959"/>
                    <a:pt x="1292" y="1917"/>
                    <a:pt x="1281" y="1886"/>
                  </a:cubicBezTo>
                  <a:cubicBezTo>
                    <a:pt x="1271" y="1844"/>
                    <a:pt x="1260" y="1813"/>
                    <a:pt x="1239" y="1771"/>
                  </a:cubicBezTo>
                  <a:cubicBezTo>
                    <a:pt x="1219" y="1698"/>
                    <a:pt x="1187" y="1625"/>
                    <a:pt x="1156" y="1552"/>
                  </a:cubicBezTo>
                  <a:cubicBezTo>
                    <a:pt x="1094" y="1406"/>
                    <a:pt x="1021" y="1271"/>
                    <a:pt x="937" y="1136"/>
                  </a:cubicBezTo>
                  <a:cubicBezTo>
                    <a:pt x="781" y="854"/>
                    <a:pt x="604" y="604"/>
                    <a:pt x="396" y="365"/>
                  </a:cubicBezTo>
                  <a:cubicBezTo>
                    <a:pt x="333" y="302"/>
                    <a:pt x="271" y="229"/>
                    <a:pt x="208" y="167"/>
                  </a:cubicBezTo>
                  <a:cubicBezTo>
                    <a:pt x="146" y="104"/>
                    <a:pt x="73" y="52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51"/>
            <p:cNvSpPr/>
            <p:nvPr/>
          </p:nvSpPr>
          <p:spPr>
            <a:xfrm flipH="1">
              <a:off x="1030189" y="3051177"/>
              <a:ext cx="108194" cy="391085"/>
            </a:xfrm>
            <a:custGeom>
              <a:rect b="b" l="l" r="r" t="t"/>
              <a:pathLst>
                <a:path extrusionOk="0" h="1923" w="532">
                  <a:moveTo>
                    <a:pt x="0" y="11"/>
                  </a:moveTo>
                  <a:lnTo>
                    <a:pt x="0" y="11"/>
                  </a:lnTo>
                  <a:cubicBezTo>
                    <a:pt x="32" y="63"/>
                    <a:pt x="52" y="125"/>
                    <a:pt x="73" y="188"/>
                  </a:cubicBezTo>
                  <a:cubicBezTo>
                    <a:pt x="94" y="250"/>
                    <a:pt x="125" y="302"/>
                    <a:pt x="146" y="365"/>
                  </a:cubicBezTo>
                  <a:cubicBezTo>
                    <a:pt x="198" y="479"/>
                    <a:pt x="250" y="594"/>
                    <a:pt x="292" y="719"/>
                  </a:cubicBezTo>
                  <a:cubicBezTo>
                    <a:pt x="375" y="958"/>
                    <a:pt x="396" y="1218"/>
                    <a:pt x="438" y="1468"/>
                  </a:cubicBezTo>
                  <a:cubicBezTo>
                    <a:pt x="448" y="1541"/>
                    <a:pt x="459" y="1614"/>
                    <a:pt x="469" y="1687"/>
                  </a:cubicBezTo>
                  <a:cubicBezTo>
                    <a:pt x="479" y="1760"/>
                    <a:pt x="479" y="1843"/>
                    <a:pt x="500" y="1916"/>
                  </a:cubicBezTo>
                  <a:cubicBezTo>
                    <a:pt x="511" y="1926"/>
                    <a:pt x="532" y="1926"/>
                    <a:pt x="532" y="1905"/>
                  </a:cubicBezTo>
                  <a:cubicBezTo>
                    <a:pt x="532" y="1843"/>
                    <a:pt x="521" y="1770"/>
                    <a:pt x="511" y="1707"/>
                  </a:cubicBezTo>
                  <a:cubicBezTo>
                    <a:pt x="500" y="1645"/>
                    <a:pt x="490" y="1572"/>
                    <a:pt x="490" y="1510"/>
                  </a:cubicBezTo>
                  <a:cubicBezTo>
                    <a:pt x="469" y="1374"/>
                    <a:pt x="448" y="1249"/>
                    <a:pt x="427" y="1114"/>
                  </a:cubicBezTo>
                  <a:cubicBezTo>
                    <a:pt x="407" y="989"/>
                    <a:pt x="386" y="865"/>
                    <a:pt x="354" y="750"/>
                  </a:cubicBezTo>
                  <a:cubicBezTo>
                    <a:pt x="313" y="625"/>
                    <a:pt x="261" y="511"/>
                    <a:pt x="209" y="396"/>
                  </a:cubicBezTo>
                  <a:cubicBezTo>
                    <a:pt x="177" y="333"/>
                    <a:pt x="146" y="271"/>
                    <a:pt x="115" y="198"/>
                  </a:cubicBezTo>
                  <a:cubicBezTo>
                    <a:pt x="84" y="136"/>
                    <a:pt x="42" y="73"/>
                    <a:pt x="11" y="0"/>
                  </a:cubicBezTo>
                  <a:cubicBezTo>
                    <a:pt x="11" y="0"/>
                    <a:pt x="0" y="0"/>
                    <a:pt x="0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51"/>
            <p:cNvSpPr/>
            <p:nvPr/>
          </p:nvSpPr>
          <p:spPr>
            <a:xfrm flipH="1">
              <a:off x="680795" y="3051177"/>
              <a:ext cx="318278" cy="283705"/>
            </a:xfrm>
            <a:custGeom>
              <a:rect b="b" l="l" r="r" t="t"/>
              <a:pathLst>
                <a:path extrusionOk="0" h="1395" w="1565">
                  <a:moveTo>
                    <a:pt x="1565" y="0"/>
                  </a:moveTo>
                  <a:lnTo>
                    <a:pt x="1565" y="0"/>
                  </a:lnTo>
                  <a:cubicBezTo>
                    <a:pt x="1461" y="104"/>
                    <a:pt x="1347" y="198"/>
                    <a:pt x="1232" y="281"/>
                  </a:cubicBezTo>
                  <a:cubicBezTo>
                    <a:pt x="1117" y="365"/>
                    <a:pt x="1003" y="448"/>
                    <a:pt x="888" y="521"/>
                  </a:cubicBezTo>
                  <a:cubicBezTo>
                    <a:pt x="659" y="677"/>
                    <a:pt x="440" y="833"/>
                    <a:pt x="253" y="1020"/>
                  </a:cubicBezTo>
                  <a:cubicBezTo>
                    <a:pt x="201" y="1082"/>
                    <a:pt x="149" y="1135"/>
                    <a:pt x="107" y="1197"/>
                  </a:cubicBezTo>
                  <a:cubicBezTo>
                    <a:pt x="86" y="1218"/>
                    <a:pt x="65" y="1249"/>
                    <a:pt x="44" y="1280"/>
                  </a:cubicBezTo>
                  <a:cubicBezTo>
                    <a:pt x="24" y="1312"/>
                    <a:pt x="3" y="1343"/>
                    <a:pt x="3" y="1374"/>
                  </a:cubicBezTo>
                  <a:cubicBezTo>
                    <a:pt x="-8" y="1395"/>
                    <a:pt x="13" y="1395"/>
                    <a:pt x="24" y="1395"/>
                  </a:cubicBezTo>
                  <a:cubicBezTo>
                    <a:pt x="44" y="1374"/>
                    <a:pt x="55" y="1343"/>
                    <a:pt x="76" y="1312"/>
                  </a:cubicBezTo>
                  <a:cubicBezTo>
                    <a:pt x="97" y="1291"/>
                    <a:pt x="117" y="1259"/>
                    <a:pt x="138" y="1228"/>
                  </a:cubicBezTo>
                  <a:cubicBezTo>
                    <a:pt x="169" y="1176"/>
                    <a:pt x="222" y="1124"/>
                    <a:pt x="263" y="1072"/>
                  </a:cubicBezTo>
                  <a:cubicBezTo>
                    <a:pt x="347" y="978"/>
                    <a:pt x="451" y="896"/>
                    <a:pt x="555" y="813"/>
                  </a:cubicBezTo>
                  <a:cubicBezTo>
                    <a:pt x="774" y="646"/>
                    <a:pt x="1003" y="500"/>
                    <a:pt x="1222" y="333"/>
                  </a:cubicBezTo>
                  <a:cubicBezTo>
                    <a:pt x="1347" y="229"/>
                    <a:pt x="1461" y="125"/>
                    <a:pt x="1565" y="11"/>
                  </a:cubicBezTo>
                  <a:lnTo>
                    <a:pt x="156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51"/>
            <p:cNvSpPr/>
            <p:nvPr/>
          </p:nvSpPr>
          <p:spPr>
            <a:xfrm flipH="1">
              <a:off x="625681" y="2709712"/>
              <a:ext cx="166155" cy="234285"/>
            </a:xfrm>
            <a:custGeom>
              <a:rect b="b" l="l" r="r" t="t"/>
              <a:pathLst>
                <a:path extrusionOk="0" h="1152" w="817">
                  <a:moveTo>
                    <a:pt x="5" y="1148"/>
                  </a:moveTo>
                  <a:lnTo>
                    <a:pt x="5" y="1148"/>
                  </a:lnTo>
                  <a:cubicBezTo>
                    <a:pt x="36" y="1137"/>
                    <a:pt x="57" y="1137"/>
                    <a:pt x="88" y="1117"/>
                  </a:cubicBezTo>
                  <a:cubicBezTo>
                    <a:pt x="109" y="1106"/>
                    <a:pt x="140" y="1085"/>
                    <a:pt x="161" y="1075"/>
                  </a:cubicBezTo>
                  <a:cubicBezTo>
                    <a:pt x="213" y="1044"/>
                    <a:pt x="255" y="1012"/>
                    <a:pt x="307" y="981"/>
                  </a:cubicBezTo>
                  <a:cubicBezTo>
                    <a:pt x="390" y="929"/>
                    <a:pt x="484" y="867"/>
                    <a:pt x="557" y="783"/>
                  </a:cubicBezTo>
                  <a:cubicBezTo>
                    <a:pt x="703" y="648"/>
                    <a:pt x="807" y="471"/>
                    <a:pt x="817" y="262"/>
                  </a:cubicBezTo>
                  <a:cubicBezTo>
                    <a:pt x="817" y="190"/>
                    <a:pt x="796" y="106"/>
                    <a:pt x="744" y="44"/>
                  </a:cubicBezTo>
                  <a:cubicBezTo>
                    <a:pt x="671" y="-19"/>
                    <a:pt x="567" y="-8"/>
                    <a:pt x="484" y="44"/>
                  </a:cubicBezTo>
                  <a:cubicBezTo>
                    <a:pt x="400" y="85"/>
                    <a:pt x="338" y="169"/>
                    <a:pt x="275" y="242"/>
                  </a:cubicBezTo>
                  <a:cubicBezTo>
                    <a:pt x="213" y="315"/>
                    <a:pt x="161" y="398"/>
                    <a:pt x="119" y="481"/>
                  </a:cubicBezTo>
                  <a:cubicBezTo>
                    <a:pt x="78" y="585"/>
                    <a:pt x="36" y="690"/>
                    <a:pt x="25" y="794"/>
                  </a:cubicBezTo>
                  <a:cubicBezTo>
                    <a:pt x="15" y="846"/>
                    <a:pt x="5" y="898"/>
                    <a:pt x="5" y="950"/>
                  </a:cubicBezTo>
                  <a:cubicBezTo>
                    <a:pt x="5" y="1012"/>
                    <a:pt x="-6" y="1065"/>
                    <a:pt x="5" y="1117"/>
                  </a:cubicBezTo>
                  <a:cubicBezTo>
                    <a:pt x="15" y="1137"/>
                    <a:pt x="46" y="1137"/>
                    <a:pt x="57" y="1127"/>
                  </a:cubicBezTo>
                  <a:cubicBezTo>
                    <a:pt x="67" y="1106"/>
                    <a:pt x="67" y="1096"/>
                    <a:pt x="78" y="1085"/>
                  </a:cubicBezTo>
                  <a:cubicBezTo>
                    <a:pt x="78" y="1065"/>
                    <a:pt x="67" y="1054"/>
                    <a:pt x="57" y="1065"/>
                  </a:cubicBezTo>
                  <a:cubicBezTo>
                    <a:pt x="36" y="1075"/>
                    <a:pt x="25" y="1085"/>
                    <a:pt x="15" y="1096"/>
                  </a:cubicBezTo>
                  <a:cubicBezTo>
                    <a:pt x="25" y="1096"/>
                    <a:pt x="46" y="1106"/>
                    <a:pt x="57" y="1106"/>
                  </a:cubicBezTo>
                  <a:cubicBezTo>
                    <a:pt x="57" y="1065"/>
                    <a:pt x="57" y="1023"/>
                    <a:pt x="57" y="971"/>
                  </a:cubicBezTo>
                  <a:cubicBezTo>
                    <a:pt x="57" y="929"/>
                    <a:pt x="57" y="887"/>
                    <a:pt x="67" y="846"/>
                  </a:cubicBezTo>
                  <a:cubicBezTo>
                    <a:pt x="78" y="752"/>
                    <a:pt x="98" y="669"/>
                    <a:pt x="130" y="585"/>
                  </a:cubicBezTo>
                  <a:cubicBezTo>
                    <a:pt x="192" y="419"/>
                    <a:pt x="296" y="273"/>
                    <a:pt x="432" y="148"/>
                  </a:cubicBezTo>
                  <a:cubicBezTo>
                    <a:pt x="494" y="85"/>
                    <a:pt x="588" y="12"/>
                    <a:pt x="682" y="54"/>
                  </a:cubicBezTo>
                  <a:cubicBezTo>
                    <a:pt x="744" y="85"/>
                    <a:pt x="765" y="169"/>
                    <a:pt x="775" y="242"/>
                  </a:cubicBezTo>
                  <a:cubicBezTo>
                    <a:pt x="775" y="429"/>
                    <a:pt x="671" y="606"/>
                    <a:pt x="546" y="731"/>
                  </a:cubicBezTo>
                  <a:cubicBezTo>
                    <a:pt x="473" y="815"/>
                    <a:pt x="380" y="887"/>
                    <a:pt x="286" y="950"/>
                  </a:cubicBezTo>
                  <a:cubicBezTo>
                    <a:pt x="244" y="981"/>
                    <a:pt x="192" y="1012"/>
                    <a:pt x="140" y="1033"/>
                  </a:cubicBezTo>
                  <a:cubicBezTo>
                    <a:pt x="119" y="1054"/>
                    <a:pt x="88" y="1065"/>
                    <a:pt x="67" y="1085"/>
                  </a:cubicBezTo>
                  <a:cubicBezTo>
                    <a:pt x="46" y="1106"/>
                    <a:pt x="25" y="1127"/>
                    <a:pt x="5" y="1137"/>
                  </a:cubicBezTo>
                  <a:cubicBezTo>
                    <a:pt x="-6" y="1148"/>
                    <a:pt x="5" y="1158"/>
                    <a:pt x="5" y="114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51"/>
            <p:cNvSpPr/>
            <p:nvPr/>
          </p:nvSpPr>
          <p:spPr>
            <a:xfrm flipH="1">
              <a:off x="829054" y="2417871"/>
              <a:ext cx="116329" cy="264181"/>
            </a:xfrm>
            <a:custGeom>
              <a:rect b="b" l="l" r="r" t="t"/>
              <a:pathLst>
                <a:path extrusionOk="0" h="1299" w="572">
                  <a:moveTo>
                    <a:pt x="374" y="1291"/>
                  </a:moveTo>
                  <a:lnTo>
                    <a:pt x="374" y="1291"/>
                  </a:lnTo>
                  <a:cubicBezTo>
                    <a:pt x="395" y="1249"/>
                    <a:pt x="416" y="1197"/>
                    <a:pt x="426" y="1156"/>
                  </a:cubicBezTo>
                  <a:cubicBezTo>
                    <a:pt x="447" y="1104"/>
                    <a:pt x="468" y="1052"/>
                    <a:pt x="478" y="1000"/>
                  </a:cubicBezTo>
                  <a:cubicBezTo>
                    <a:pt x="510" y="895"/>
                    <a:pt x="530" y="791"/>
                    <a:pt x="551" y="687"/>
                  </a:cubicBezTo>
                  <a:cubicBezTo>
                    <a:pt x="562" y="593"/>
                    <a:pt x="572" y="489"/>
                    <a:pt x="572" y="395"/>
                  </a:cubicBezTo>
                  <a:cubicBezTo>
                    <a:pt x="572" y="312"/>
                    <a:pt x="562" y="229"/>
                    <a:pt x="510" y="156"/>
                  </a:cubicBezTo>
                  <a:cubicBezTo>
                    <a:pt x="468" y="83"/>
                    <a:pt x="385" y="52"/>
                    <a:pt x="301" y="20"/>
                  </a:cubicBezTo>
                  <a:cubicBezTo>
                    <a:pt x="260" y="0"/>
                    <a:pt x="218" y="-11"/>
                    <a:pt x="176" y="20"/>
                  </a:cubicBezTo>
                  <a:cubicBezTo>
                    <a:pt x="145" y="52"/>
                    <a:pt x="114" y="83"/>
                    <a:pt x="93" y="114"/>
                  </a:cubicBezTo>
                  <a:cubicBezTo>
                    <a:pt x="-11" y="270"/>
                    <a:pt x="-22" y="458"/>
                    <a:pt x="30" y="625"/>
                  </a:cubicBezTo>
                  <a:cubicBezTo>
                    <a:pt x="72" y="739"/>
                    <a:pt x="124" y="833"/>
                    <a:pt x="176" y="937"/>
                  </a:cubicBezTo>
                  <a:cubicBezTo>
                    <a:pt x="228" y="1052"/>
                    <a:pt x="280" y="1166"/>
                    <a:pt x="343" y="1270"/>
                  </a:cubicBezTo>
                  <a:cubicBezTo>
                    <a:pt x="353" y="1302"/>
                    <a:pt x="395" y="1281"/>
                    <a:pt x="385" y="1249"/>
                  </a:cubicBezTo>
                  <a:cubicBezTo>
                    <a:pt x="291" y="1072"/>
                    <a:pt x="208" y="895"/>
                    <a:pt x="124" y="718"/>
                  </a:cubicBezTo>
                  <a:cubicBezTo>
                    <a:pt x="83" y="635"/>
                    <a:pt x="51" y="541"/>
                    <a:pt x="51" y="458"/>
                  </a:cubicBezTo>
                  <a:cubicBezTo>
                    <a:pt x="41" y="375"/>
                    <a:pt x="62" y="291"/>
                    <a:pt x="93" y="218"/>
                  </a:cubicBezTo>
                  <a:cubicBezTo>
                    <a:pt x="103" y="187"/>
                    <a:pt x="124" y="156"/>
                    <a:pt x="155" y="125"/>
                  </a:cubicBezTo>
                  <a:cubicBezTo>
                    <a:pt x="176" y="93"/>
                    <a:pt x="208" y="41"/>
                    <a:pt x="249" y="52"/>
                  </a:cubicBezTo>
                  <a:cubicBezTo>
                    <a:pt x="291" y="52"/>
                    <a:pt x="333" y="72"/>
                    <a:pt x="364" y="93"/>
                  </a:cubicBezTo>
                  <a:cubicBezTo>
                    <a:pt x="405" y="114"/>
                    <a:pt x="437" y="135"/>
                    <a:pt x="468" y="156"/>
                  </a:cubicBezTo>
                  <a:cubicBezTo>
                    <a:pt x="520" y="218"/>
                    <a:pt x="530" y="302"/>
                    <a:pt x="530" y="385"/>
                  </a:cubicBezTo>
                  <a:cubicBezTo>
                    <a:pt x="530" y="479"/>
                    <a:pt x="530" y="572"/>
                    <a:pt x="510" y="656"/>
                  </a:cubicBezTo>
                  <a:cubicBezTo>
                    <a:pt x="478" y="875"/>
                    <a:pt x="416" y="1083"/>
                    <a:pt x="364" y="1291"/>
                  </a:cubicBezTo>
                  <a:cubicBezTo>
                    <a:pt x="364" y="1302"/>
                    <a:pt x="374" y="1302"/>
                    <a:pt x="374" y="129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51"/>
            <p:cNvSpPr/>
            <p:nvPr/>
          </p:nvSpPr>
          <p:spPr>
            <a:xfrm flipH="1">
              <a:off x="1040968" y="2476035"/>
              <a:ext cx="211711" cy="191780"/>
            </a:xfrm>
            <a:custGeom>
              <a:rect b="b" l="l" r="r" t="t"/>
              <a:pathLst>
                <a:path extrusionOk="0" h="943" w="1041">
                  <a:moveTo>
                    <a:pt x="1041" y="859"/>
                  </a:moveTo>
                  <a:lnTo>
                    <a:pt x="1041" y="859"/>
                  </a:lnTo>
                  <a:cubicBezTo>
                    <a:pt x="979" y="672"/>
                    <a:pt x="916" y="474"/>
                    <a:pt x="802" y="307"/>
                  </a:cubicBezTo>
                  <a:cubicBezTo>
                    <a:pt x="698" y="161"/>
                    <a:pt x="541" y="47"/>
                    <a:pt x="364" y="5"/>
                  </a:cubicBezTo>
                  <a:cubicBezTo>
                    <a:pt x="281" y="-5"/>
                    <a:pt x="177" y="-5"/>
                    <a:pt x="104" y="47"/>
                  </a:cubicBezTo>
                  <a:cubicBezTo>
                    <a:pt x="31" y="89"/>
                    <a:pt x="0" y="161"/>
                    <a:pt x="0" y="245"/>
                  </a:cubicBezTo>
                  <a:cubicBezTo>
                    <a:pt x="0" y="422"/>
                    <a:pt x="156" y="536"/>
                    <a:pt x="302" y="620"/>
                  </a:cubicBezTo>
                  <a:cubicBezTo>
                    <a:pt x="416" y="672"/>
                    <a:pt x="531" y="724"/>
                    <a:pt x="646" y="776"/>
                  </a:cubicBezTo>
                  <a:cubicBezTo>
                    <a:pt x="708" y="807"/>
                    <a:pt x="760" y="839"/>
                    <a:pt x="823" y="859"/>
                  </a:cubicBezTo>
                  <a:cubicBezTo>
                    <a:pt x="844" y="880"/>
                    <a:pt x="875" y="891"/>
                    <a:pt x="906" y="901"/>
                  </a:cubicBezTo>
                  <a:cubicBezTo>
                    <a:pt x="916" y="911"/>
                    <a:pt x="937" y="922"/>
                    <a:pt x="958" y="932"/>
                  </a:cubicBezTo>
                  <a:cubicBezTo>
                    <a:pt x="969" y="932"/>
                    <a:pt x="979" y="943"/>
                    <a:pt x="1000" y="943"/>
                  </a:cubicBezTo>
                  <a:cubicBezTo>
                    <a:pt x="1021" y="943"/>
                    <a:pt x="1031" y="922"/>
                    <a:pt x="1021" y="911"/>
                  </a:cubicBezTo>
                  <a:cubicBezTo>
                    <a:pt x="979" y="870"/>
                    <a:pt x="927" y="859"/>
                    <a:pt x="885" y="828"/>
                  </a:cubicBezTo>
                  <a:cubicBezTo>
                    <a:pt x="833" y="807"/>
                    <a:pt x="781" y="786"/>
                    <a:pt x="739" y="766"/>
                  </a:cubicBezTo>
                  <a:cubicBezTo>
                    <a:pt x="646" y="714"/>
                    <a:pt x="541" y="672"/>
                    <a:pt x="448" y="630"/>
                  </a:cubicBezTo>
                  <a:cubicBezTo>
                    <a:pt x="302" y="557"/>
                    <a:pt x="114" y="484"/>
                    <a:pt x="62" y="318"/>
                  </a:cubicBezTo>
                  <a:cubicBezTo>
                    <a:pt x="41" y="255"/>
                    <a:pt x="41" y="172"/>
                    <a:pt x="83" y="120"/>
                  </a:cubicBezTo>
                  <a:cubicBezTo>
                    <a:pt x="146" y="47"/>
                    <a:pt x="239" y="47"/>
                    <a:pt x="323" y="47"/>
                  </a:cubicBezTo>
                  <a:cubicBezTo>
                    <a:pt x="489" y="68"/>
                    <a:pt x="646" y="172"/>
                    <a:pt x="739" y="297"/>
                  </a:cubicBezTo>
                  <a:cubicBezTo>
                    <a:pt x="875" y="464"/>
                    <a:pt x="937" y="672"/>
                    <a:pt x="1000" y="870"/>
                  </a:cubicBezTo>
                  <a:cubicBezTo>
                    <a:pt x="1010" y="891"/>
                    <a:pt x="1041" y="880"/>
                    <a:pt x="1041" y="8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51"/>
            <p:cNvSpPr/>
            <p:nvPr/>
          </p:nvSpPr>
          <p:spPr>
            <a:xfrm flipH="1">
              <a:off x="948840" y="2784350"/>
              <a:ext cx="267231" cy="33150"/>
            </a:xfrm>
            <a:custGeom>
              <a:rect b="b" l="l" r="r" t="t"/>
              <a:pathLst>
                <a:path extrusionOk="0" h="163" w="1314">
                  <a:moveTo>
                    <a:pt x="7" y="20"/>
                  </a:moveTo>
                  <a:lnTo>
                    <a:pt x="7" y="20"/>
                  </a:lnTo>
                  <a:cubicBezTo>
                    <a:pt x="91" y="62"/>
                    <a:pt x="195" y="83"/>
                    <a:pt x="289" y="93"/>
                  </a:cubicBezTo>
                  <a:cubicBezTo>
                    <a:pt x="382" y="114"/>
                    <a:pt x="486" y="114"/>
                    <a:pt x="580" y="114"/>
                  </a:cubicBezTo>
                  <a:cubicBezTo>
                    <a:pt x="757" y="114"/>
                    <a:pt x="934" y="62"/>
                    <a:pt x="1111" y="104"/>
                  </a:cubicBezTo>
                  <a:cubicBezTo>
                    <a:pt x="1153" y="114"/>
                    <a:pt x="1195" y="135"/>
                    <a:pt x="1236" y="156"/>
                  </a:cubicBezTo>
                  <a:cubicBezTo>
                    <a:pt x="1257" y="166"/>
                    <a:pt x="1268" y="166"/>
                    <a:pt x="1278" y="156"/>
                  </a:cubicBezTo>
                  <a:cubicBezTo>
                    <a:pt x="1289" y="156"/>
                    <a:pt x="1289" y="156"/>
                    <a:pt x="1299" y="156"/>
                  </a:cubicBezTo>
                  <a:cubicBezTo>
                    <a:pt x="1309" y="156"/>
                    <a:pt x="1309" y="156"/>
                    <a:pt x="1309" y="156"/>
                  </a:cubicBezTo>
                  <a:cubicBezTo>
                    <a:pt x="1309" y="145"/>
                    <a:pt x="1309" y="156"/>
                    <a:pt x="1299" y="156"/>
                  </a:cubicBezTo>
                  <a:cubicBezTo>
                    <a:pt x="1309" y="156"/>
                    <a:pt x="1320" y="145"/>
                    <a:pt x="1309" y="135"/>
                  </a:cubicBezTo>
                  <a:cubicBezTo>
                    <a:pt x="1320" y="145"/>
                    <a:pt x="1309" y="135"/>
                    <a:pt x="1309" y="135"/>
                  </a:cubicBezTo>
                  <a:lnTo>
                    <a:pt x="1299" y="125"/>
                  </a:lnTo>
                  <a:cubicBezTo>
                    <a:pt x="1289" y="125"/>
                    <a:pt x="1289" y="114"/>
                    <a:pt x="1278" y="114"/>
                  </a:cubicBezTo>
                  <a:cubicBezTo>
                    <a:pt x="1268" y="114"/>
                    <a:pt x="1268" y="114"/>
                    <a:pt x="1268" y="114"/>
                  </a:cubicBezTo>
                  <a:cubicBezTo>
                    <a:pt x="1236" y="93"/>
                    <a:pt x="1195" y="73"/>
                    <a:pt x="1164" y="62"/>
                  </a:cubicBezTo>
                  <a:cubicBezTo>
                    <a:pt x="1080" y="41"/>
                    <a:pt x="997" y="31"/>
                    <a:pt x="914" y="41"/>
                  </a:cubicBezTo>
                  <a:cubicBezTo>
                    <a:pt x="820" y="41"/>
                    <a:pt x="736" y="52"/>
                    <a:pt x="643" y="62"/>
                  </a:cubicBezTo>
                  <a:cubicBezTo>
                    <a:pt x="549" y="62"/>
                    <a:pt x="445" y="62"/>
                    <a:pt x="351" y="52"/>
                  </a:cubicBezTo>
                  <a:cubicBezTo>
                    <a:pt x="236" y="41"/>
                    <a:pt x="122" y="20"/>
                    <a:pt x="7" y="0"/>
                  </a:cubicBezTo>
                  <a:cubicBezTo>
                    <a:pt x="-3" y="0"/>
                    <a:pt x="-3" y="10"/>
                    <a:pt x="7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3675" lIns="90000" spcFirstLastPara="1" rIns="90000" wrap="square" tIns="13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51"/>
            <p:cNvSpPr/>
            <p:nvPr/>
          </p:nvSpPr>
          <p:spPr>
            <a:xfrm flipH="1">
              <a:off x="1048289" y="2723135"/>
              <a:ext cx="225947" cy="139717"/>
            </a:xfrm>
            <a:custGeom>
              <a:rect b="b" l="l" r="r" t="t"/>
              <a:pathLst>
                <a:path extrusionOk="0" h="687" w="1111">
                  <a:moveTo>
                    <a:pt x="1106" y="374"/>
                  </a:moveTo>
                  <a:lnTo>
                    <a:pt x="1106" y="374"/>
                  </a:lnTo>
                  <a:cubicBezTo>
                    <a:pt x="1054" y="374"/>
                    <a:pt x="1002" y="353"/>
                    <a:pt x="960" y="332"/>
                  </a:cubicBezTo>
                  <a:cubicBezTo>
                    <a:pt x="918" y="301"/>
                    <a:pt x="877" y="280"/>
                    <a:pt x="835" y="249"/>
                  </a:cubicBezTo>
                  <a:cubicBezTo>
                    <a:pt x="762" y="207"/>
                    <a:pt x="679" y="155"/>
                    <a:pt x="595" y="103"/>
                  </a:cubicBezTo>
                  <a:cubicBezTo>
                    <a:pt x="450" y="30"/>
                    <a:pt x="252" y="-64"/>
                    <a:pt x="106" y="61"/>
                  </a:cubicBezTo>
                  <a:cubicBezTo>
                    <a:pt x="-19" y="165"/>
                    <a:pt x="-30" y="342"/>
                    <a:pt x="54" y="478"/>
                  </a:cubicBezTo>
                  <a:cubicBezTo>
                    <a:pt x="147" y="624"/>
                    <a:pt x="325" y="696"/>
                    <a:pt x="502" y="686"/>
                  </a:cubicBezTo>
                  <a:cubicBezTo>
                    <a:pt x="606" y="676"/>
                    <a:pt x="700" y="624"/>
                    <a:pt x="793" y="571"/>
                  </a:cubicBezTo>
                  <a:cubicBezTo>
                    <a:pt x="835" y="551"/>
                    <a:pt x="887" y="519"/>
                    <a:pt x="929" y="488"/>
                  </a:cubicBezTo>
                  <a:cubicBezTo>
                    <a:pt x="970" y="457"/>
                    <a:pt x="1022" y="426"/>
                    <a:pt x="1043" y="384"/>
                  </a:cubicBezTo>
                  <a:cubicBezTo>
                    <a:pt x="1054" y="374"/>
                    <a:pt x="1043" y="353"/>
                    <a:pt x="1033" y="353"/>
                  </a:cubicBezTo>
                  <a:cubicBezTo>
                    <a:pt x="1012" y="363"/>
                    <a:pt x="991" y="374"/>
                    <a:pt x="981" y="384"/>
                  </a:cubicBezTo>
                  <a:cubicBezTo>
                    <a:pt x="960" y="405"/>
                    <a:pt x="939" y="415"/>
                    <a:pt x="918" y="426"/>
                  </a:cubicBezTo>
                  <a:cubicBezTo>
                    <a:pt x="887" y="457"/>
                    <a:pt x="845" y="478"/>
                    <a:pt x="804" y="509"/>
                  </a:cubicBezTo>
                  <a:cubicBezTo>
                    <a:pt x="731" y="551"/>
                    <a:pt x="647" y="592"/>
                    <a:pt x="564" y="613"/>
                  </a:cubicBezTo>
                  <a:cubicBezTo>
                    <a:pt x="408" y="655"/>
                    <a:pt x="220" y="613"/>
                    <a:pt x="116" y="478"/>
                  </a:cubicBezTo>
                  <a:cubicBezTo>
                    <a:pt x="75" y="426"/>
                    <a:pt x="43" y="353"/>
                    <a:pt x="43" y="280"/>
                  </a:cubicBezTo>
                  <a:cubicBezTo>
                    <a:pt x="54" y="207"/>
                    <a:pt x="85" y="134"/>
                    <a:pt x="137" y="92"/>
                  </a:cubicBezTo>
                  <a:cubicBezTo>
                    <a:pt x="200" y="40"/>
                    <a:pt x="283" y="30"/>
                    <a:pt x="356" y="51"/>
                  </a:cubicBezTo>
                  <a:cubicBezTo>
                    <a:pt x="450" y="71"/>
                    <a:pt x="522" y="113"/>
                    <a:pt x="606" y="155"/>
                  </a:cubicBezTo>
                  <a:cubicBezTo>
                    <a:pt x="689" y="207"/>
                    <a:pt x="772" y="259"/>
                    <a:pt x="856" y="311"/>
                  </a:cubicBezTo>
                  <a:cubicBezTo>
                    <a:pt x="897" y="342"/>
                    <a:pt x="939" y="363"/>
                    <a:pt x="991" y="384"/>
                  </a:cubicBezTo>
                  <a:cubicBezTo>
                    <a:pt x="1022" y="394"/>
                    <a:pt x="1075" y="405"/>
                    <a:pt x="1106" y="384"/>
                  </a:cubicBezTo>
                  <a:cubicBezTo>
                    <a:pt x="1116" y="374"/>
                    <a:pt x="1106" y="363"/>
                    <a:pt x="1106" y="3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51"/>
            <p:cNvSpPr/>
            <p:nvPr/>
          </p:nvSpPr>
          <p:spPr>
            <a:xfrm flipH="1">
              <a:off x="1057238" y="2983657"/>
              <a:ext cx="137683" cy="245674"/>
            </a:xfrm>
            <a:custGeom>
              <a:rect b="b" l="l" r="r" t="t"/>
              <a:pathLst>
                <a:path extrusionOk="0" h="1208" w="677">
                  <a:moveTo>
                    <a:pt x="674" y="1103"/>
                  </a:moveTo>
                  <a:lnTo>
                    <a:pt x="674" y="1103"/>
                  </a:lnTo>
                  <a:cubicBezTo>
                    <a:pt x="653" y="988"/>
                    <a:pt x="653" y="874"/>
                    <a:pt x="653" y="759"/>
                  </a:cubicBezTo>
                  <a:cubicBezTo>
                    <a:pt x="664" y="645"/>
                    <a:pt x="685" y="530"/>
                    <a:pt x="674" y="415"/>
                  </a:cubicBezTo>
                  <a:cubicBezTo>
                    <a:pt x="653" y="249"/>
                    <a:pt x="539" y="103"/>
                    <a:pt x="382" y="30"/>
                  </a:cubicBezTo>
                  <a:cubicBezTo>
                    <a:pt x="310" y="-1"/>
                    <a:pt x="216" y="-12"/>
                    <a:pt x="143" y="20"/>
                  </a:cubicBezTo>
                  <a:cubicBezTo>
                    <a:pt x="60" y="40"/>
                    <a:pt x="18" y="124"/>
                    <a:pt x="7" y="207"/>
                  </a:cubicBezTo>
                  <a:cubicBezTo>
                    <a:pt x="-3" y="249"/>
                    <a:pt x="-3" y="301"/>
                    <a:pt x="7" y="343"/>
                  </a:cubicBezTo>
                  <a:cubicBezTo>
                    <a:pt x="7" y="395"/>
                    <a:pt x="7" y="447"/>
                    <a:pt x="18" y="499"/>
                  </a:cubicBezTo>
                  <a:cubicBezTo>
                    <a:pt x="39" y="603"/>
                    <a:pt x="91" y="686"/>
                    <a:pt x="153" y="759"/>
                  </a:cubicBezTo>
                  <a:cubicBezTo>
                    <a:pt x="226" y="853"/>
                    <a:pt x="299" y="936"/>
                    <a:pt x="382" y="1009"/>
                  </a:cubicBezTo>
                  <a:cubicBezTo>
                    <a:pt x="424" y="1040"/>
                    <a:pt x="466" y="1082"/>
                    <a:pt x="518" y="1103"/>
                  </a:cubicBezTo>
                  <a:cubicBezTo>
                    <a:pt x="560" y="1124"/>
                    <a:pt x="612" y="1145"/>
                    <a:pt x="622" y="1197"/>
                  </a:cubicBezTo>
                  <a:cubicBezTo>
                    <a:pt x="632" y="1218"/>
                    <a:pt x="664" y="1207"/>
                    <a:pt x="664" y="1186"/>
                  </a:cubicBezTo>
                  <a:cubicBezTo>
                    <a:pt x="664" y="1145"/>
                    <a:pt x="643" y="1124"/>
                    <a:pt x="612" y="1103"/>
                  </a:cubicBezTo>
                  <a:cubicBezTo>
                    <a:pt x="570" y="1082"/>
                    <a:pt x="528" y="1061"/>
                    <a:pt x="497" y="1030"/>
                  </a:cubicBezTo>
                  <a:cubicBezTo>
                    <a:pt x="424" y="978"/>
                    <a:pt x="351" y="915"/>
                    <a:pt x="289" y="843"/>
                  </a:cubicBezTo>
                  <a:cubicBezTo>
                    <a:pt x="226" y="780"/>
                    <a:pt x="153" y="707"/>
                    <a:pt x="112" y="624"/>
                  </a:cubicBezTo>
                  <a:cubicBezTo>
                    <a:pt x="70" y="530"/>
                    <a:pt x="60" y="436"/>
                    <a:pt x="49" y="332"/>
                  </a:cubicBezTo>
                  <a:cubicBezTo>
                    <a:pt x="39" y="249"/>
                    <a:pt x="28" y="155"/>
                    <a:pt x="101" y="93"/>
                  </a:cubicBezTo>
                  <a:cubicBezTo>
                    <a:pt x="153" y="30"/>
                    <a:pt x="247" y="30"/>
                    <a:pt x="320" y="51"/>
                  </a:cubicBezTo>
                  <a:cubicBezTo>
                    <a:pt x="476" y="93"/>
                    <a:pt x="601" y="238"/>
                    <a:pt x="632" y="395"/>
                  </a:cubicBezTo>
                  <a:cubicBezTo>
                    <a:pt x="653" y="509"/>
                    <a:pt x="622" y="634"/>
                    <a:pt x="622" y="759"/>
                  </a:cubicBezTo>
                  <a:cubicBezTo>
                    <a:pt x="612" y="874"/>
                    <a:pt x="622" y="999"/>
                    <a:pt x="643" y="1113"/>
                  </a:cubicBezTo>
                  <a:cubicBezTo>
                    <a:pt x="653" y="1124"/>
                    <a:pt x="674" y="1124"/>
                    <a:pt x="674" y="110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51"/>
            <p:cNvSpPr/>
            <p:nvPr/>
          </p:nvSpPr>
          <p:spPr>
            <a:xfrm flipH="1">
              <a:off x="612869" y="3006231"/>
              <a:ext cx="213744" cy="165952"/>
            </a:xfrm>
            <a:custGeom>
              <a:rect b="b" l="l" r="r" t="t"/>
              <a:pathLst>
                <a:path extrusionOk="0" h="816" w="1051">
                  <a:moveTo>
                    <a:pt x="19" y="794"/>
                  </a:moveTo>
                  <a:lnTo>
                    <a:pt x="19" y="794"/>
                  </a:lnTo>
                  <a:cubicBezTo>
                    <a:pt x="155" y="679"/>
                    <a:pt x="196" y="502"/>
                    <a:pt x="280" y="357"/>
                  </a:cubicBezTo>
                  <a:cubicBezTo>
                    <a:pt x="374" y="190"/>
                    <a:pt x="519" y="54"/>
                    <a:pt x="707" y="44"/>
                  </a:cubicBezTo>
                  <a:cubicBezTo>
                    <a:pt x="801" y="44"/>
                    <a:pt x="884" y="75"/>
                    <a:pt x="936" y="138"/>
                  </a:cubicBezTo>
                  <a:cubicBezTo>
                    <a:pt x="999" y="200"/>
                    <a:pt x="1019" y="284"/>
                    <a:pt x="999" y="367"/>
                  </a:cubicBezTo>
                  <a:cubicBezTo>
                    <a:pt x="957" y="544"/>
                    <a:pt x="769" y="638"/>
                    <a:pt x="613" y="690"/>
                  </a:cubicBezTo>
                  <a:cubicBezTo>
                    <a:pt x="509" y="721"/>
                    <a:pt x="415" y="732"/>
                    <a:pt x="311" y="742"/>
                  </a:cubicBezTo>
                  <a:cubicBezTo>
                    <a:pt x="259" y="752"/>
                    <a:pt x="207" y="763"/>
                    <a:pt x="155" y="752"/>
                  </a:cubicBezTo>
                  <a:cubicBezTo>
                    <a:pt x="103" y="752"/>
                    <a:pt x="51" y="742"/>
                    <a:pt x="9" y="773"/>
                  </a:cubicBezTo>
                  <a:cubicBezTo>
                    <a:pt x="-12" y="794"/>
                    <a:pt x="9" y="825"/>
                    <a:pt x="30" y="815"/>
                  </a:cubicBezTo>
                  <a:cubicBezTo>
                    <a:pt x="71" y="784"/>
                    <a:pt x="134" y="804"/>
                    <a:pt x="176" y="804"/>
                  </a:cubicBezTo>
                  <a:cubicBezTo>
                    <a:pt x="228" y="804"/>
                    <a:pt x="280" y="804"/>
                    <a:pt x="332" y="794"/>
                  </a:cubicBezTo>
                  <a:cubicBezTo>
                    <a:pt x="426" y="784"/>
                    <a:pt x="519" y="763"/>
                    <a:pt x="613" y="742"/>
                  </a:cubicBezTo>
                  <a:cubicBezTo>
                    <a:pt x="780" y="690"/>
                    <a:pt x="967" y="586"/>
                    <a:pt x="1030" y="409"/>
                  </a:cubicBezTo>
                  <a:cubicBezTo>
                    <a:pt x="1061" y="325"/>
                    <a:pt x="1061" y="242"/>
                    <a:pt x="1009" y="159"/>
                  </a:cubicBezTo>
                  <a:cubicBezTo>
                    <a:pt x="967" y="86"/>
                    <a:pt x="894" y="34"/>
                    <a:pt x="811" y="13"/>
                  </a:cubicBezTo>
                  <a:cubicBezTo>
                    <a:pt x="624" y="-39"/>
                    <a:pt x="426" y="75"/>
                    <a:pt x="321" y="221"/>
                  </a:cubicBezTo>
                  <a:cubicBezTo>
                    <a:pt x="186" y="398"/>
                    <a:pt x="144" y="617"/>
                    <a:pt x="9" y="784"/>
                  </a:cubicBezTo>
                  <a:cubicBezTo>
                    <a:pt x="9" y="794"/>
                    <a:pt x="9" y="794"/>
                    <a:pt x="19" y="79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51"/>
            <p:cNvSpPr/>
            <p:nvPr/>
          </p:nvSpPr>
          <p:spPr>
            <a:xfrm flipH="1">
              <a:off x="2004750" y="4079231"/>
              <a:ext cx="232455" cy="133412"/>
            </a:xfrm>
            <a:custGeom>
              <a:rect b="b" l="l" r="r" t="t"/>
              <a:pathLst>
                <a:path extrusionOk="0" h="656" w="1143">
                  <a:moveTo>
                    <a:pt x="1143" y="142"/>
                  </a:moveTo>
                  <a:lnTo>
                    <a:pt x="1143" y="142"/>
                  </a:lnTo>
                  <a:cubicBezTo>
                    <a:pt x="643" y="-35"/>
                    <a:pt x="487" y="-35"/>
                    <a:pt x="258" y="80"/>
                  </a:cubicBezTo>
                  <a:cubicBezTo>
                    <a:pt x="29" y="194"/>
                    <a:pt x="-75" y="298"/>
                    <a:pt x="61" y="486"/>
                  </a:cubicBezTo>
                  <a:cubicBezTo>
                    <a:pt x="196" y="684"/>
                    <a:pt x="497" y="715"/>
                    <a:pt x="664" y="548"/>
                  </a:cubicBezTo>
                  <a:cubicBezTo>
                    <a:pt x="830" y="382"/>
                    <a:pt x="1143" y="142"/>
                    <a:pt x="1143" y="142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51"/>
            <p:cNvSpPr/>
            <p:nvPr/>
          </p:nvSpPr>
          <p:spPr>
            <a:xfrm flipH="1" rot="-4178607">
              <a:off x="3193909" y="2623907"/>
              <a:ext cx="153545" cy="159240"/>
            </a:xfrm>
            <a:custGeom>
              <a:rect b="b" l="l" r="r" t="t"/>
              <a:pathLst>
                <a:path extrusionOk="0" h="783" w="755">
                  <a:moveTo>
                    <a:pt x="743" y="783"/>
                  </a:moveTo>
                  <a:lnTo>
                    <a:pt x="743" y="783"/>
                  </a:lnTo>
                  <a:cubicBezTo>
                    <a:pt x="785" y="491"/>
                    <a:pt x="753" y="-176"/>
                    <a:pt x="128" y="43"/>
                  </a:cubicBezTo>
                  <a:cubicBezTo>
                    <a:pt x="-340" y="428"/>
                    <a:pt x="618" y="783"/>
                    <a:pt x="743" y="78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51"/>
            <p:cNvSpPr/>
            <p:nvPr/>
          </p:nvSpPr>
          <p:spPr>
            <a:xfrm flipH="1" rot="-4178607">
              <a:off x="3340641" y="2561215"/>
              <a:ext cx="243842" cy="122023"/>
            </a:xfrm>
            <a:custGeom>
              <a:rect b="b" l="l" r="r" t="t"/>
              <a:pathLst>
                <a:path extrusionOk="0" h="600" w="1199">
                  <a:moveTo>
                    <a:pt x="1199" y="425"/>
                  </a:moveTo>
                  <a:lnTo>
                    <a:pt x="1199" y="425"/>
                  </a:lnTo>
                  <a:cubicBezTo>
                    <a:pt x="731" y="112"/>
                    <a:pt x="616" y="71"/>
                    <a:pt x="387" y="8"/>
                  </a:cubicBezTo>
                  <a:cubicBezTo>
                    <a:pt x="168" y="-54"/>
                    <a:pt x="-332" y="248"/>
                    <a:pt x="335" y="571"/>
                  </a:cubicBezTo>
                  <a:cubicBezTo>
                    <a:pt x="335" y="571"/>
                    <a:pt x="949" y="696"/>
                    <a:pt x="1199" y="425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51"/>
            <p:cNvSpPr/>
            <p:nvPr/>
          </p:nvSpPr>
          <p:spPr>
            <a:xfrm flipH="1" rot="-4178607">
              <a:off x="3432516" y="2994209"/>
              <a:ext cx="120803" cy="237131"/>
            </a:xfrm>
            <a:custGeom>
              <a:rect b="b" l="l" r="r" t="t"/>
              <a:pathLst>
                <a:path extrusionOk="0" h="1166" w="594">
                  <a:moveTo>
                    <a:pt x="540" y="0"/>
                  </a:moveTo>
                  <a:lnTo>
                    <a:pt x="540" y="0"/>
                  </a:lnTo>
                  <a:cubicBezTo>
                    <a:pt x="520" y="10"/>
                    <a:pt x="165" y="302"/>
                    <a:pt x="176" y="312"/>
                  </a:cubicBezTo>
                  <a:cubicBezTo>
                    <a:pt x="197" y="333"/>
                    <a:pt x="0" y="802"/>
                    <a:pt x="0" y="802"/>
                  </a:cubicBezTo>
                  <a:cubicBezTo>
                    <a:pt x="21" y="1104"/>
                    <a:pt x="21" y="1104"/>
                    <a:pt x="21" y="1104"/>
                  </a:cubicBezTo>
                  <a:cubicBezTo>
                    <a:pt x="155" y="1166"/>
                    <a:pt x="155" y="1166"/>
                    <a:pt x="155" y="1166"/>
                  </a:cubicBezTo>
                  <a:cubicBezTo>
                    <a:pt x="436" y="1010"/>
                    <a:pt x="436" y="1010"/>
                    <a:pt x="436" y="1010"/>
                  </a:cubicBezTo>
                  <a:cubicBezTo>
                    <a:pt x="436" y="1010"/>
                    <a:pt x="603" y="614"/>
                    <a:pt x="593" y="447"/>
                  </a:cubicBezTo>
                  <a:cubicBezTo>
                    <a:pt x="593" y="281"/>
                    <a:pt x="540" y="0"/>
                    <a:pt x="540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51"/>
            <p:cNvSpPr/>
            <p:nvPr/>
          </p:nvSpPr>
          <p:spPr>
            <a:xfrm flipH="1" rot="-4178607">
              <a:off x="3199725" y="3154287"/>
              <a:ext cx="125277" cy="219641"/>
            </a:xfrm>
            <a:custGeom>
              <a:rect b="b" l="l" r="r" t="t"/>
              <a:pathLst>
                <a:path extrusionOk="0" h="1080" w="616">
                  <a:moveTo>
                    <a:pt x="272" y="11"/>
                  </a:moveTo>
                  <a:lnTo>
                    <a:pt x="272" y="11"/>
                  </a:lnTo>
                  <a:cubicBezTo>
                    <a:pt x="53" y="333"/>
                    <a:pt x="-9" y="417"/>
                    <a:pt x="1" y="573"/>
                  </a:cubicBezTo>
                  <a:cubicBezTo>
                    <a:pt x="12" y="729"/>
                    <a:pt x="32" y="917"/>
                    <a:pt x="105" y="969"/>
                  </a:cubicBezTo>
                  <a:cubicBezTo>
                    <a:pt x="178" y="1031"/>
                    <a:pt x="272" y="1104"/>
                    <a:pt x="366" y="1073"/>
                  </a:cubicBezTo>
                  <a:cubicBezTo>
                    <a:pt x="459" y="1042"/>
                    <a:pt x="605" y="979"/>
                    <a:pt x="616" y="813"/>
                  </a:cubicBezTo>
                  <a:cubicBezTo>
                    <a:pt x="616" y="646"/>
                    <a:pt x="605" y="469"/>
                    <a:pt x="564" y="386"/>
                  </a:cubicBezTo>
                  <a:cubicBezTo>
                    <a:pt x="512" y="302"/>
                    <a:pt x="449" y="167"/>
                    <a:pt x="428" y="146"/>
                  </a:cubicBezTo>
                  <a:cubicBezTo>
                    <a:pt x="397" y="115"/>
                    <a:pt x="324" y="0"/>
                    <a:pt x="324" y="0"/>
                  </a:cubicBezTo>
                  <a:cubicBezTo>
                    <a:pt x="272" y="11"/>
                    <a:pt x="272" y="11"/>
                    <a:pt x="272" y="1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51"/>
            <p:cNvSpPr/>
            <p:nvPr/>
          </p:nvSpPr>
          <p:spPr>
            <a:xfrm flipH="1" rot="-4178607">
              <a:off x="3336975" y="3325708"/>
              <a:ext cx="10575" cy="8542"/>
            </a:xfrm>
            <a:custGeom>
              <a:rect b="b" l="l" r="r" t="t"/>
              <a:pathLst>
                <a:path extrusionOk="0" h="42" w="52">
                  <a:moveTo>
                    <a:pt x="52" y="0"/>
                  </a:moveTo>
                  <a:lnTo>
                    <a:pt x="52" y="0"/>
                  </a:lnTo>
                  <a:cubicBezTo>
                    <a:pt x="42" y="21"/>
                    <a:pt x="21" y="31"/>
                    <a:pt x="0" y="42"/>
                  </a:cubicBezTo>
                  <a:cubicBezTo>
                    <a:pt x="21" y="31"/>
                    <a:pt x="42" y="21"/>
                    <a:pt x="52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51"/>
            <p:cNvSpPr/>
            <p:nvPr/>
          </p:nvSpPr>
          <p:spPr>
            <a:xfrm flipH="1" rot="-4178607">
              <a:off x="3270855" y="3256101"/>
              <a:ext cx="107583" cy="71993"/>
            </a:xfrm>
            <a:custGeom>
              <a:rect b="b" l="l" r="r" t="t"/>
              <a:pathLst>
                <a:path extrusionOk="0" h="354" w="529">
                  <a:moveTo>
                    <a:pt x="498" y="0"/>
                  </a:moveTo>
                  <a:lnTo>
                    <a:pt x="498" y="0"/>
                  </a:lnTo>
                  <a:lnTo>
                    <a:pt x="487" y="0"/>
                  </a:lnTo>
                  <a:cubicBezTo>
                    <a:pt x="435" y="31"/>
                    <a:pt x="425" y="104"/>
                    <a:pt x="404" y="156"/>
                  </a:cubicBezTo>
                  <a:cubicBezTo>
                    <a:pt x="393" y="167"/>
                    <a:pt x="383" y="188"/>
                    <a:pt x="373" y="198"/>
                  </a:cubicBezTo>
                  <a:cubicBezTo>
                    <a:pt x="373" y="208"/>
                    <a:pt x="362" y="208"/>
                    <a:pt x="362" y="208"/>
                  </a:cubicBezTo>
                  <a:lnTo>
                    <a:pt x="362" y="208"/>
                  </a:lnTo>
                  <a:lnTo>
                    <a:pt x="352" y="219"/>
                  </a:lnTo>
                  <a:lnTo>
                    <a:pt x="352" y="219"/>
                  </a:lnTo>
                  <a:cubicBezTo>
                    <a:pt x="341" y="219"/>
                    <a:pt x="341" y="219"/>
                    <a:pt x="341" y="219"/>
                  </a:cubicBezTo>
                  <a:lnTo>
                    <a:pt x="341" y="219"/>
                  </a:lnTo>
                  <a:lnTo>
                    <a:pt x="341" y="219"/>
                  </a:lnTo>
                  <a:cubicBezTo>
                    <a:pt x="289" y="219"/>
                    <a:pt x="227" y="198"/>
                    <a:pt x="196" y="177"/>
                  </a:cubicBezTo>
                  <a:cubicBezTo>
                    <a:pt x="185" y="177"/>
                    <a:pt x="185" y="177"/>
                    <a:pt x="175" y="177"/>
                  </a:cubicBezTo>
                  <a:cubicBezTo>
                    <a:pt x="175" y="167"/>
                    <a:pt x="175" y="167"/>
                    <a:pt x="175" y="167"/>
                  </a:cubicBezTo>
                  <a:lnTo>
                    <a:pt x="164" y="167"/>
                  </a:lnTo>
                  <a:lnTo>
                    <a:pt x="154" y="156"/>
                  </a:lnTo>
                  <a:lnTo>
                    <a:pt x="154" y="146"/>
                  </a:lnTo>
                  <a:lnTo>
                    <a:pt x="143" y="146"/>
                  </a:lnTo>
                  <a:lnTo>
                    <a:pt x="143" y="135"/>
                  </a:lnTo>
                  <a:lnTo>
                    <a:pt x="143" y="135"/>
                  </a:lnTo>
                  <a:lnTo>
                    <a:pt x="133" y="125"/>
                  </a:lnTo>
                  <a:cubicBezTo>
                    <a:pt x="133" y="104"/>
                    <a:pt x="123" y="94"/>
                    <a:pt x="112" y="83"/>
                  </a:cubicBezTo>
                  <a:cubicBezTo>
                    <a:pt x="102" y="63"/>
                    <a:pt x="81" y="52"/>
                    <a:pt x="60" y="52"/>
                  </a:cubicBezTo>
                  <a:cubicBezTo>
                    <a:pt x="50" y="52"/>
                    <a:pt x="29" y="63"/>
                    <a:pt x="8" y="83"/>
                  </a:cubicBezTo>
                  <a:cubicBezTo>
                    <a:pt x="-13" y="125"/>
                    <a:pt x="8" y="177"/>
                    <a:pt x="29" y="208"/>
                  </a:cubicBezTo>
                  <a:cubicBezTo>
                    <a:pt x="50" y="240"/>
                    <a:pt x="81" y="271"/>
                    <a:pt x="112" y="292"/>
                  </a:cubicBezTo>
                  <a:cubicBezTo>
                    <a:pt x="143" y="313"/>
                    <a:pt x="175" y="323"/>
                    <a:pt x="216" y="333"/>
                  </a:cubicBezTo>
                  <a:cubicBezTo>
                    <a:pt x="248" y="344"/>
                    <a:pt x="289" y="354"/>
                    <a:pt x="331" y="354"/>
                  </a:cubicBezTo>
                  <a:lnTo>
                    <a:pt x="331" y="354"/>
                  </a:lnTo>
                  <a:cubicBezTo>
                    <a:pt x="352" y="354"/>
                    <a:pt x="362" y="344"/>
                    <a:pt x="383" y="344"/>
                  </a:cubicBezTo>
                  <a:cubicBezTo>
                    <a:pt x="404" y="333"/>
                    <a:pt x="425" y="323"/>
                    <a:pt x="435" y="302"/>
                  </a:cubicBezTo>
                  <a:cubicBezTo>
                    <a:pt x="466" y="281"/>
                    <a:pt x="477" y="260"/>
                    <a:pt x="498" y="229"/>
                  </a:cubicBezTo>
                  <a:cubicBezTo>
                    <a:pt x="508" y="198"/>
                    <a:pt x="518" y="156"/>
                    <a:pt x="529" y="125"/>
                  </a:cubicBezTo>
                  <a:cubicBezTo>
                    <a:pt x="529" y="94"/>
                    <a:pt x="529" y="52"/>
                    <a:pt x="518" y="21"/>
                  </a:cubicBezTo>
                  <a:cubicBezTo>
                    <a:pt x="518" y="10"/>
                    <a:pt x="508" y="0"/>
                    <a:pt x="49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51"/>
            <p:cNvSpPr/>
            <p:nvPr/>
          </p:nvSpPr>
          <p:spPr>
            <a:xfrm flipH="1" rot="-4178607">
              <a:off x="3447345" y="2507630"/>
              <a:ext cx="12812" cy="8338"/>
            </a:xfrm>
            <a:custGeom>
              <a:rect b="b" l="l" r="r" t="t"/>
              <a:pathLst>
                <a:path extrusionOk="0" h="41" w="63">
                  <a:moveTo>
                    <a:pt x="63" y="0"/>
                  </a:moveTo>
                  <a:lnTo>
                    <a:pt x="63" y="0"/>
                  </a:lnTo>
                  <a:cubicBezTo>
                    <a:pt x="32" y="10"/>
                    <a:pt x="11" y="31"/>
                    <a:pt x="0" y="41"/>
                  </a:cubicBezTo>
                  <a:cubicBezTo>
                    <a:pt x="21" y="31"/>
                    <a:pt x="42" y="21"/>
                    <a:pt x="63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51"/>
            <p:cNvSpPr/>
            <p:nvPr/>
          </p:nvSpPr>
          <p:spPr>
            <a:xfrm flipH="1" rot="-4178607">
              <a:off x="3455008" y="2494122"/>
              <a:ext cx="72197" cy="108194"/>
            </a:xfrm>
            <a:custGeom>
              <a:rect b="b" l="l" r="r" t="t"/>
              <a:pathLst>
                <a:path extrusionOk="0" h="532" w="355">
                  <a:moveTo>
                    <a:pt x="157" y="167"/>
                  </a:moveTo>
                  <a:lnTo>
                    <a:pt x="157" y="167"/>
                  </a:lnTo>
                  <a:moveTo>
                    <a:pt x="157" y="167"/>
                  </a:moveTo>
                  <a:lnTo>
                    <a:pt x="157" y="167"/>
                  </a:lnTo>
                  <a:moveTo>
                    <a:pt x="157" y="167"/>
                  </a:moveTo>
                  <a:lnTo>
                    <a:pt x="157" y="167"/>
                  </a:lnTo>
                  <a:lnTo>
                    <a:pt x="167" y="167"/>
                  </a:lnTo>
                  <a:lnTo>
                    <a:pt x="157" y="167"/>
                  </a:lnTo>
                  <a:moveTo>
                    <a:pt x="167" y="0"/>
                  </a:moveTo>
                  <a:lnTo>
                    <a:pt x="167" y="0"/>
                  </a:lnTo>
                  <a:cubicBezTo>
                    <a:pt x="146" y="0"/>
                    <a:pt x="126" y="0"/>
                    <a:pt x="105" y="11"/>
                  </a:cubicBezTo>
                  <a:lnTo>
                    <a:pt x="105" y="11"/>
                  </a:lnTo>
                  <a:cubicBezTo>
                    <a:pt x="84" y="32"/>
                    <a:pt x="63" y="42"/>
                    <a:pt x="42" y="52"/>
                  </a:cubicBezTo>
                  <a:cubicBezTo>
                    <a:pt x="1" y="104"/>
                    <a:pt x="-10" y="167"/>
                    <a:pt x="11" y="229"/>
                  </a:cubicBezTo>
                  <a:cubicBezTo>
                    <a:pt x="21" y="271"/>
                    <a:pt x="42" y="302"/>
                    <a:pt x="74" y="334"/>
                  </a:cubicBezTo>
                  <a:cubicBezTo>
                    <a:pt x="84" y="344"/>
                    <a:pt x="94" y="365"/>
                    <a:pt x="105" y="375"/>
                  </a:cubicBezTo>
                  <a:cubicBezTo>
                    <a:pt x="115" y="386"/>
                    <a:pt x="126" y="396"/>
                    <a:pt x="136" y="396"/>
                  </a:cubicBezTo>
                  <a:cubicBezTo>
                    <a:pt x="146" y="407"/>
                    <a:pt x="146" y="407"/>
                    <a:pt x="146" y="407"/>
                  </a:cubicBezTo>
                  <a:lnTo>
                    <a:pt x="146" y="407"/>
                  </a:lnTo>
                  <a:lnTo>
                    <a:pt x="146" y="407"/>
                  </a:lnTo>
                  <a:cubicBezTo>
                    <a:pt x="178" y="438"/>
                    <a:pt x="209" y="459"/>
                    <a:pt x="240" y="490"/>
                  </a:cubicBezTo>
                  <a:cubicBezTo>
                    <a:pt x="261" y="500"/>
                    <a:pt x="292" y="532"/>
                    <a:pt x="313" y="532"/>
                  </a:cubicBezTo>
                  <a:cubicBezTo>
                    <a:pt x="324" y="532"/>
                    <a:pt x="334" y="521"/>
                    <a:pt x="344" y="511"/>
                  </a:cubicBezTo>
                  <a:lnTo>
                    <a:pt x="344" y="511"/>
                  </a:lnTo>
                  <a:cubicBezTo>
                    <a:pt x="355" y="500"/>
                    <a:pt x="355" y="490"/>
                    <a:pt x="355" y="469"/>
                  </a:cubicBezTo>
                  <a:cubicBezTo>
                    <a:pt x="344" y="438"/>
                    <a:pt x="334" y="407"/>
                    <a:pt x="313" y="386"/>
                  </a:cubicBezTo>
                  <a:cubicBezTo>
                    <a:pt x="292" y="365"/>
                    <a:pt x="271" y="334"/>
                    <a:pt x="251" y="313"/>
                  </a:cubicBezTo>
                  <a:cubicBezTo>
                    <a:pt x="240" y="292"/>
                    <a:pt x="240" y="302"/>
                    <a:pt x="219" y="282"/>
                  </a:cubicBezTo>
                  <a:cubicBezTo>
                    <a:pt x="219" y="271"/>
                    <a:pt x="219" y="271"/>
                    <a:pt x="219" y="271"/>
                  </a:cubicBezTo>
                  <a:lnTo>
                    <a:pt x="219" y="271"/>
                  </a:lnTo>
                  <a:lnTo>
                    <a:pt x="219" y="271"/>
                  </a:lnTo>
                  <a:cubicBezTo>
                    <a:pt x="209" y="261"/>
                    <a:pt x="209" y="250"/>
                    <a:pt x="199" y="250"/>
                  </a:cubicBezTo>
                  <a:cubicBezTo>
                    <a:pt x="199" y="240"/>
                    <a:pt x="188" y="229"/>
                    <a:pt x="188" y="229"/>
                  </a:cubicBezTo>
                  <a:lnTo>
                    <a:pt x="188" y="240"/>
                  </a:lnTo>
                  <a:cubicBezTo>
                    <a:pt x="188" y="229"/>
                    <a:pt x="178" y="229"/>
                    <a:pt x="178" y="219"/>
                  </a:cubicBezTo>
                  <a:lnTo>
                    <a:pt x="167" y="209"/>
                  </a:lnTo>
                  <a:cubicBezTo>
                    <a:pt x="167" y="198"/>
                    <a:pt x="167" y="198"/>
                    <a:pt x="167" y="198"/>
                  </a:cubicBezTo>
                  <a:lnTo>
                    <a:pt x="167" y="198"/>
                  </a:lnTo>
                  <a:lnTo>
                    <a:pt x="157" y="188"/>
                  </a:lnTo>
                  <a:cubicBezTo>
                    <a:pt x="157" y="177"/>
                    <a:pt x="157" y="177"/>
                    <a:pt x="157" y="177"/>
                  </a:cubicBezTo>
                  <a:lnTo>
                    <a:pt x="157" y="177"/>
                  </a:lnTo>
                  <a:cubicBezTo>
                    <a:pt x="157" y="167"/>
                    <a:pt x="157" y="167"/>
                    <a:pt x="157" y="167"/>
                  </a:cubicBezTo>
                  <a:lnTo>
                    <a:pt x="157" y="167"/>
                  </a:lnTo>
                  <a:lnTo>
                    <a:pt x="167" y="167"/>
                  </a:lnTo>
                  <a:lnTo>
                    <a:pt x="167" y="167"/>
                  </a:lnTo>
                  <a:lnTo>
                    <a:pt x="167" y="167"/>
                  </a:lnTo>
                  <a:lnTo>
                    <a:pt x="167" y="167"/>
                  </a:lnTo>
                  <a:cubicBezTo>
                    <a:pt x="188" y="157"/>
                    <a:pt x="199" y="157"/>
                    <a:pt x="199" y="157"/>
                  </a:cubicBezTo>
                  <a:lnTo>
                    <a:pt x="188" y="157"/>
                  </a:lnTo>
                  <a:lnTo>
                    <a:pt x="188" y="157"/>
                  </a:lnTo>
                  <a:lnTo>
                    <a:pt x="188" y="157"/>
                  </a:lnTo>
                  <a:cubicBezTo>
                    <a:pt x="199" y="157"/>
                    <a:pt x="209" y="157"/>
                    <a:pt x="209" y="157"/>
                  </a:cubicBezTo>
                  <a:lnTo>
                    <a:pt x="219" y="157"/>
                  </a:lnTo>
                  <a:lnTo>
                    <a:pt x="230" y="157"/>
                  </a:lnTo>
                  <a:cubicBezTo>
                    <a:pt x="271" y="157"/>
                    <a:pt x="303" y="146"/>
                    <a:pt x="324" y="125"/>
                  </a:cubicBezTo>
                  <a:cubicBezTo>
                    <a:pt x="344" y="104"/>
                    <a:pt x="344" y="84"/>
                    <a:pt x="324" y="63"/>
                  </a:cubicBezTo>
                  <a:cubicBezTo>
                    <a:pt x="313" y="52"/>
                    <a:pt x="292" y="42"/>
                    <a:pt x="282" y="32"/>
                  </a:cubicBezTo>
                  <a:cubicBezTo>
                    <a:pt x="261" y="21"/>
                    <a:pt x="240" y="11"/>
                    <a:pt x="219" y="11"/>
                  </a:cubicBezTo>
                  <a:cubicBezTo>
                    <a:pt x="199" y="0"/>
                    <a:pt x="188" y="0"/>
                    <a:pt x="167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51"/>
            <p:cNvSpPr/>
            <p:nvPr/>
          </p:nvSpPr>
          <p:spPr>
            <a:xfrm flipH="1">
              <a:off x="2195310" y="4110144"/>
              <a:ext cx="33760" cy="31929"/>
            </a:xfrm>
            <a:custGeom>
              <a:rect b="b" l="l" r="r" t="t"/>
              <a:pathLst>
                <a:path extrusionOk="0" h="157" w="166">
                  <a:moveTo>
                    <a:pt x="125" y="0"/>
                  </a:moveTo>
                  <a:lnTo>
                    <a:pt x="125" y="0"/>
                  </a:lnTo>
                  <a:cubicBezTo>
                    <a:pt x="104" y="21"/>
                    <a:pt x="83" y="32"/>
                    <a:pt x="62" y="53"/>
                  </a:cubicBezTo>
                  <a:cubicBezTo>
                    <a:pt x="31" y="73"/>
                    <a:pt x="10" y="105"/>
                    <a:pt x="0" y="136"/>
                  </a:cubicBezTo>
                  <a:lnTo>
                    <a:pt x="0" y="146"/>
                  </a:lnTo>
                  <a:cubicBezTo>
                    <a:pt x="166" y="157"/>
                    <a:pt x="166" y="157"/>
                    <a:pt x="166" y="157"/>
                  </a:cubicBezTo>
                  <a:lnTo>
                    <a:pt x="166" y="157"/>
                  </a:lnTo>
                  <a:cubicBezTo>
                    <a:pt x="166" y="146"/>
                    <a:pt x="166" y="146"/>
                    <a:pt x="166" y="146"/>
                  </a:cubicBezTo>
                  <a:cubicBezTo>
                    <a:pt x="166" y="136"/>
                    <a:pt x="166" y="136"/>
                    <a:pt x="166" y="125"/>
                  </a:cubicBezTo>
                  <a:lnTo>
                    <a:pt x="166" y="125"/>
                  </a:lnTo>
                  <a:lnTo>
                    <a:pt x="166" y="125"/>
                  </a:lnTo>
                  <a:cubicBezTo>
                    <a:pt x="166" y="115"/>
                    <a:pt x="166" y="115"/>
                    <a:pt x="166" y="115"/>
                  </a:cubicBezTo>
                  <a:cubicBezTo>
                    <a:pt x="166" y="105"/>
                    <a:pt x="166" y="94"/>
                    <a:pt x="166" y="84"/>
                  </a:cubicBezTo>
                  <a:cubicBezTo>
                    <a:pt x="166" y="73"/>
                    <a:pt x="166" y="73"/>
                    <a:pt x="166" y="63"/>
                  </a:cubicBezTo>
                  <a:lnTo>
                    <a:pt x="166" y="53"/>
                  </a:lnTo>
                  <a:lnTo>
                    <a:pt x="166" y="53"/>
                  </a:lnTo>
                  <a:lnTo>
                    <a:pt x="166" y="42"/>
                  </a:lnTo>
                  <a:cubicBezTo>
                    <a:pt x="166" y="21"/>
                    <a:pt x="146" y="11"/>
                    <a:pt x="125" y="0"/>
                  </a:cubicBezTo>
                  <a:close/>
                </a:path>
              </a:pathLst>
            </a:custGeom>
            <a:solidFill>
              <a:srgbClr val="9FC09A"/>
            </a:solidFill>
            <a:ln>
              <a:noFill/>
            </a:ln>
          </p:spPr>
          <p:txBody>
            <a:bodyPr anchorCtr="1" anchor="ctr" bIns="11500" lIns="90000" spcFirstLastPara="1" rIns="90000" wrap="square" tIns="11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51"/>
            <p:cNvSpPr/>
            <p:nvPr/>
          </p:nvSpPr>
          <p:spPr>
            <a:xfrm flipH="1" rot="-4178607">
              <a:off x="3415154" y="3059239"/>
              <a:ext cx="60808" cy="118565"/>
            </a:xfrm>
            <a:custGeom>
              <a:rect b="b" l="l" r="r" t="t"/>
              <a:pathLst>
                <a:path extrusionOk="0" h="583" w="299">
                  <a:moveTo>
                    <a:pt x="233" y="10"/>
                  </a:moveTo>
                  <a:lnTo>
                    <a:pt x="233" y="10"/>
                  </a:lnTo>
                  <a:cubicBezTo>
                    <a:pt x="192" y="42"/>
                    <a:pt x="181" y="83"/>
                    <a:pt x="160" y="135"/>
                  </a:cubicBezTo>
                  <a:cubicBezTo>
                    <a:pt x="140" y="177"/>
                    <a:pt x="119" y="229"/>
                    <a:pt x="98" y="271"/>
                  </a:cubicBezTo>
                  <a:cubicBezTo>
                    <a:pt x="77" y="323"/>
                    <a:pt x="56" y="364"/>
                    <a:pt x="35" y="406"/>
                  </a:cubicBezTo>
                  <a:cubicBezTo>
                    <a:pt x="25" y="437"/>
                    <a:pt x="25" y="458"/>
                    <a:pt x="15" y="479"/>
                  </a:cubicBezTo>
                  <a:cubicBezTo>
                    <a:pt x="4" y="510"/>
                    <a:pt x="-6" y="531"/>
                    <a:pt x="4" y="562"/>
                  </a:cubicBezTo>
                  <a:cubicBezTo>
                    <a:pt x="15" y="573"/>
                    <a:pt x="25" y="583"/>
                    <a:pt x="35" y="583"/>
                  </a:cubicBezTo>
                  <a:lnTo>
                    <a:pt x="46" y="583"/>
                  </a:lnTo>
                  <a:cubicBezTo>
                    <a:pt x="67" y="573"/>
                    <a:pt x="88" y="552"/>
                    <a:pt x="98" y="531"/>
                  </a:cubicBezTo>
                  <a:cubicBezTo>
                    <a:pt x="119" y="437"/>
                    <a:pt x="140" y="344"/>
                    <a:pt x="160" y="250"/>
                  </a:cubicBezTo>
                  <a:cubicBezTo>
                    <a:pt x="181" y="167"/>
                    <a:pt x="202" y="94"/>
                    <a:pt x="233" y="10"/>
                  </a:cubicBezTo>
                  <a:moveTo>
                    <a:pt x="275" y="0"/>
                  </a:moveTo>
                  <a:lnTo>
                    <a:pt x="275" y="0"/>
                  </a:lnTo>
                  <a:cubicBezTo>
                    <a:pt x="233" y="125"/>
                    <a:pt x="202" y="250"/>
                    <a:pt x="160" y="375"/>
                  </a:cubicBezTo>
                  <a:cubicBezTo>
                    <a:pt x="150" y="417"/>
                    <a:pt x="140" y="458"/>
                    <a:pt x="129" y="500"/>
                  </a:cubicBezTo>
                  <a:cubicBezTo>
                    <a:pt x="129" y="489"/>
                    <a:pt x="140" y="469"/>
                    <a:pt x="150" y="458"/>
                  </a:cubicBezTo>
                  <a:cubicBezTo>
                    <a:pt x="171" y="427"/>
                    <a:pt x="192" y="375"/>
                    <a:pt x="213" y="333"/>
                  </a:cubicBezTo>
                  <a:cubicBezTo>
                    <a:pt x="233" y="281"/>
                    <a:pt x="254" y="239"/>
                    <a:pt x="265" y="187"/>
                  </a:cubicBezTo>
                  <a:cubicBezTo>
                    <a:pt x="285" y="135"/>
                    <a:pt x="306" y="83"/>
                    <a:pt x="296" y="31"/>
                  </a:cubicBezTo>
                  <a:cubicBezTo>
                    <a:pt x="296" y="21"/>
                    <a:pt x="285" y="10"/>
                    <a:pt x="275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51"/>
            <p:cNvSpPr/>
            <p:nvPr/>
          </p:nvSpPr>
          <p:spPr>
            <a:xfrm flipH="1" rot="-4178607">
              <a:off x="3445873" y="2724030"/>
              <a:ext cx="31116" cy="21151"/>
            </a:xfrm>
            <a:custGeom>
              <a:rect b="b" l="l" r="r" t="t"/>
              <a:pathLst>
                <a:path extrusionOk="0" h="104" w="153">
                  <a:moveTo>
                    <a:pt x="146" y="0"/>
                  </a:moveTo>
                  <a:lnTo>
                    <a:pt x="146" y="0"/>
                  </a:lnTo>
                  <a:cubicBezTo>
                    <a:pt x="104" y="42"/>
                    <a:pt x="52" y="73"/>
                    <a:pt x="0" y="94"/>
                  </a:cubicBezTo>
                  <a:cubicBezTo>
                    <a:pt x="10" y="94"/>
                    <a:pt x="31" y="104"/>
                    <a:pt x="42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94" y="94"/>
                    <a:pt x="125" y="73"/>
                    <a:pt x="146" y="42"/>
                  </a:cubicBezTo>
                  <a:cubicBezTo>
                    <a:pt x="156" y="31"/>
                    <a:pt x="156" y="11"/>
                    <a:pt x="146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51"/>
            <p:cNvSpPr/>
            <p:nvPr/>
          </p:nvSpPr>
          <p:spPr>
            <a:xfrm flipH="1" rot="-4178607">
              <a:off x="3406944" y="2668051"/>
              <a:ext cx="130971" cy="31726"/>
            </a:xfrm>
            <a:custGeom>
              <a:rect b="b" l="l" r="r" t="t"/>
              <a:pathLst>
                <a:path extrusionOk="0" h="156" w="644">
                  <a:moveTo>
                    <a:pt x="40" y="31"/>
                  </a:moveTo>
                  <a:lnTo>
                    <a:pt x="40" y="31"/>
                  </a:lnTo>
                  <a:moveTo>
                    <a:pt x="321" y="0"/>
                  </a:moveTo>
                  <a:lnTo>
                    <a:pt x="321" y="0"/>
                  </a:lnTo>
                  <a:cubicBezTo>
                    <a:pt x="290" y="0"/>
                    <a:pt x="269" y="0"/>
                    <a:pt x="248" y="0"/>
                  </a:cubicBezTo>
                  <a:cubicBezTo>
                    <a:pt x="206" y="0"/>
                    <a:pt x="165" y="0"/>
                    <a:pt x="123" y="0"/>
                  </a:cubicBezTo>
                  <a:cubicBezTo>
                    <a:pt x="92" y="0"/>
                    <a:pt x="50" y="10"/>
                    <a:pt x="29" y="31"/>
                  </a:cubicBezTo>
                  <a:cubicBezTo>
                    <a:pt x="19" y="41"/>
                    <a:pt x="8" y="41"/>
                    <a:pt x="8" y="41"/>
                  </a:cubicBezTo>
                  <a:cubicBezTo>
                    <a:pt x="-2" y="52"/>
                    <a:pt x="-2" y="62"/>
                    <a:pt x="8" y="62"/>
                  </a:cubicBezTo>
                  <a:cubicBezTo>
                    <a:pt x="8" y="73"/>
                    <a:pt x="19" y="73"/>
                    <a:pt x="19" y="73"/>
                  </a:cubicBezTo>
                  <a:cubicBezTo>
                    <a:pt x="29" y="93"/>
                    <a:pt x="50" y="93"/>
                    <a:pt x="61" y="104"/>
                  </a:cubicBezTo>
                  <a:cubicBezTo>
                    <a:pt x="92" y="114"/>
                    <a:pt x="123" y="125"/>
                    <a:pt x="154" y="125"/>
                  </a:cubicBezTo>
                  <a:cubicBezTo>
                    <a:pt x="186" y="135"/>
                    <a:pt x="227" y="135"/>
                    <a:pt x="258" y="145"/>
                  </a:cubicBezTo>
                  <a:cubicBezTo>
                    <a:pt x="300" y="145"/>
                    <a:pt x="342" y="145"/>
                    <a:pt x="373" y="156"/>
                  </a:cubicBezTo>
                  <a:cubicBezTo>
                    <a:pt x="394" y="156"/>
                    <a:pt x="415" y="156"/>
                    <a:pt x="436" y="156"/>
                  </a:cubicBezTo>
                  <a:cubicBezTo>
                    <a:pt x="446" y="156"/>
                    <a:pt x="456" y="156"/>
                    <a:pt x="467" y="145"/>
                  </a:cubicBezTo>
                  <a:cubicBezTo>
                    <a:pt x="477" y="156"/>
                    <a:pt x="488" y="156"/>
                    <a:pt x="498" y="156"/>
                  </a:cubicBezTo>
                  <a:cubicBezTo>
                    <a:pt x="550" y="135"/>
                    <a:pt x="602" y="104"/>
                    <a:pt x="644" y="62"/>
                  </a:cubicBezTo>
                  <a:lnTo>
                    <a:pt x="644" y="62"/>
                  </a:lnTo>
                  <a:cubicBezTo>
                    <a:pt x="623" y="31"/>
                    <a:pt x="602" y="10"/>
                    <a:pt x="561" y="10"/>
                  </a:cubicBezTo>
                  <a:cubicBezTo>
                    <a:pt x="550" y="0"/>
                    <a:pt x="529" y="0"/>
                    <a:pt x="519" y="0"/>
                  </a:cubicBezTo>
                  <a:cubicBezTo>
                    <a:pt x="508" y="0"/>
                    <a:pt x="488" y="0"/>
                    <a:pt x="477" y="10"/>
                  </a:cubicBezTo>
                  <a:cubicBezTo>
                    <a:pt x="467" y="0"/>
                    <a:pt x="456" y="0"/>
                    <a:pt x="436" y="0"/>
                  </a:cubicBezTo>
                  <a:cubicBezTo>
                    <a:pt x="415" y="0"/>
                    <a:pt x="394" y="0"/>
                    <a:pt x="373" y="0"/>
                  </a:cubicBezTo>
                  <a:cubicBezTo>
                    <a:pt x="352" y="0"/>
                    <a:pt x="331" y="0"/>
                    <a:pt x="321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11150" lIns="90000" spcFirstLastPara="1" rIns="90000" wrap="square" tIns="11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51"/>
            <p:cNvSpPr/>
            <p:nvPr/>
          </p:nvSpPr>
          <p:spPr>
            <a:xfrm flipH="1" rot="-4178607">
              <a:off x="3297333" y="2779496"/>
              <a:ext cx="2237" cy="33963"/>
            </a:xfrm>
            <a:custGeom>
              <a:rect b="b" l="l" r="r" t="t"/>
              <a:pathLst>
                <a:path extrusionOk="0" h="167" w="11">
                  <a:moveTo>
                    <a:pt x="0" y="0"/>
                  </a:moveTo>
                  <a:lnTo>
                    <a:pt x="0" y="0"/>
                  </a:lnTo>
                  <a:cubicBezTo>
                    <a:pt x="0" y="63"/>
                    <a:pt x="0" y="115"/>
                    <a:pt x="0" y="167"/>
                  </a:cubicBezTo>
                  <a:lnTo>
                    <a:pt x="0" y="167"/>
                  </a:lnTo>
                  <a:cubicBezTo>
                    <a:pt x="0" y="167"/>
                    <a:pt x="11" y="167"/>
                    <a:pt x="11" y="156"/>
                  </a:cubicBezTo>
                  <a:cubicBezTo>
                    <a:pt x="11" y="125"/>
                    <a:pt x="11" y="94"/>
                    <a:pt x="11" y="63"/>
                  </a:cubicBezTo>
                  <a:cubicBezTo>
                    <a:pt x="11" y="42"/>
                    <a:pt x="11" y="21"/>
                    <a:pt x="11" y="10"/>
                  </a:cubicBezTo>
                  <a:cubicBezTo>
                    <a:pt x="11" y="0"/>
                    <a:pt x="11" y="0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15100" lIns="90000" spcFirstLastPara="1" rIns="90000" wrap="square" tIns="15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51"/>
            <p:cNvSpPr/>
            <p:nvPr/>
          </p:nvSpPr>
          <p:spPr>
            <a:xfrm flipH="1" rot="-4178607">
              <a:off x="3243378" y="2698712"/>
              <a:ext cx="75654" cy="99652"/>
            </a:xfrm>
            <a:custGeom>
              <a:rect b="b" l="l" r="r" t="t"/>
              <a:pathLst>
                <a:path extrusionOk="0" h="490" w="372">
                  <a:moveTo>
                    <a:pt x="310" y="261"/>
                  </a:moveTo>
                  <a:lnTo>
                    <a:pt x="310" y="261"/>
                  </a:lnTo>
                  <a:moveTo>
                    <a:pt x="50" y="0"/>
                  </a:moveTo>
                  <a:lnTo>
                    <a:pt x="50" y="0"/>
                  </a:lnTo>
                  <a:cubicBezTo>
                    <a:pt x="29" y="0"/>
                    <a:pt x="18" y="0"/>
                    <a:pt x="18" y="11"/>
                  </a:cubicBezTo>
                  <a:cubicBezTo>
                    <a:pt x="-23" y="52"/>
                    <a:pt x="18" y="125"/>
                    <a:pt x="39" y="177"/>
                  </a:cubicBezTo>
                  <a:cubicBezTo>
                    <a:pt x="70" y="219"/>
                    <a:pt x="91" y="261"/>
                    <a:pt x="122" y="302"/>
                  </a:cubicBezTo>
                  <a:cubicBezTo>
                    <a:pt x="154" y="344"/>
                    <a:pt x="175" y="386"/>
                    <a:pt x="206" y="417"/>
                  </a:cubicBezTo>
                  <a:lnTo>
                    <a:pt x="206" y="417"/>
                  </a:lnTo>
                  <a:cubicBezTo>
                    <a:pt x="247" y="427"/>
                    <a:pt x="279" y="448"/>
                    <a:pt x="310" y="458"/>
                  </a:cubicBezTo>
                  <a:cubicBezTo>
                    <a:pt x="331" y="469"/>
                    <a:pt x="352" y="479"/>
                    <a:pt x="372" y="490"/>
                  </a:cubicBezTo>
                  <a:cubicBezTo>
                    <a:pt x="372" y="438"/>
                    <a:pt x="372" y="386"/>
                    <a:pt x="372" y="323"/>
                  </a:cubicBezTo>
                  <a:lnTo>
                    <a:pt x="372" y="323"/>
                  </a:lnTo>
                  <a:lnTo>
                    <a:pt x="362" y="313"/>
                  </a:lnTo>
                  <a:lnTo>
                    <a:pt x="362" y="313"/>
                  </a:lnTo>
                  <a:cubicBezTo>
                    <a:pt x="352" y="302"/>
                    <a:pt x="331" y="292"/>
                    <a:pt x="320" y="281"/>
                  </a:cubicBezTo>
                  <a:cubicBezTo>
                    <a:pt x="320" y="271"/>
                    <a:pt x="310" y="261"/>
                    <a:pt x="310" y="261"/>
                  </a:cubicBezTo>
                  <a:lnTo>
                    <a:pt x="310" y="261"/>
                  </a:lnTo>
                  <a:lnTo>
                    <a:pt x="300" y="250"/>
                  </a:lnTo>
                  <a:cubicBezTo>
                    <a:pt x="300" y="240"/>
                    <a:pt x="300" y="240"/>
                    <a:pt x="300" y="240"/>
                  </a:cubicBezTo>
                  <a:cubicBezTo>
                    <a:pt x="279" y="229"/>
                    <a:pt x="268" y="208"/>
                    <a:pt x="258" y="188"/>
                  </a:cubicBezTo>
                  <a:cubicBezTo>
                    <a:pt x="227" y="146"/>
                    <a:pt x="195" y="104"/>
                    <a:pt x="154" y="73"/>
                  </a:cubicBezTo>
                  <a:cubicBezTo>
                    <a:pt x="133" y="52"/>
                    <a:pt x="112" y="31"/>
                    <a:pt x="91" y="11"/>
                  </a:cubicBezTo>
                  <a:cubicBezTo>
                    <a:pt x="81" y="11"/>
                    <a:pt x="60" y="0"/>
                    <a:pt x="5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51"/>
            <p:cNvSpPr/>
            <p:nvPr/>
          </p:nvSpPr>
          <p:spPr>
            <a:xfrm flipH="1">
              <a:off x="2006987" y="4088993"/>
              <a:ext cx="33760" cy="19117"/>
            </a:xfrm>
            <a:custGeom>
              <a:rect b="b" l="l" r="r" t="t"/>
              <a:pathLst>
                <a:path extrusionOk="0" h="94" w="166">
                  <a:moveTo>
                    <a:pt x="10" y="32"/>
                  </a:moveTo>
                  <a:lnTo>
                    <a:pt x="10" y="32"/>
                  </a:lnTo>
                  <a:cubicBezTo>
                    <a:pt x="0" y="32"/>
                    <a:pt x="0" y="32"/>
                    <a:pt x="0" y="32"/>
                  </a:cubicBezTo>
                  <a:cubicBezTo>
                    <a:pt x="52" y="52"/>
                    <a:pt x="104" y="73"/>
                    <a:pt x="166" y="94"/>
                  </a:cubicBezTo>
                  <a:lnTo>
                    <a:pt x="166" y="84"/>
                  </a:lnTo>
                  <a:cubicBezTo>
                    <a:pt x="156" y="84"/>
                    <a:pt x="146" y="84"/>
                    <a:pt x="135" y="73"/>
                  </a:cubicBezTo>
                  <a:cubicBezTo>
                    <a:pt x="94" y="52"/>
                    <a:pt x="52" y="42"/>
                    <a:pt x="10" y="32"/>
                  </a:cubicBezTo>
                  <a:moveTo>
                    <a:pt x="104" y="0"/>
                  </a:moveTo>
                  <a:lnTo>
                    <a:pt x="104" y="0"/>
                  </a:ln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104" y="11"/>
                    <a:pt x="114" y="11"/>
                  </a:cubicBezTo>
                  <a:cubicBezTo>
                    <a:pt x="135" y="21"/>
                    <a:pt x="156" y="32"/>
                    <a:pt x="166" y="42"/>
                  </a:cubicBezTo>
                  <a:cubicBezTo>
                    <a:pt x="166" y="21"/>
                    <a:pt x="156" y="11"/>
                    <a:pt x="135" y="0"/>
                  </a:cubicBezTo>
                  <a:cubicBezTo>
                    <a:pt x="125" y="0"/>
                    <a:pt x="114" y="0"/>
                    <a:pt x="104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51"/>
            <p:cNvSpPr/>
            <p:nvPr/>
          </p:nvSpPr>
          <p:spPr>
            <a:xfrm flipH="1">
              <a:off x="2006987" y="4095501"/>
              <a:ext cx="132802" cy="52877"/>
            </a:xfrm>
            <a:custGeom>
              <a:rect b="b" l="l" r="r" t="t"/>
              <a:pathLst>
                <a:path extrusionOk="0" h="260" w="653">
                  <a:moveTo>
                    <a:pt x="487" y="0"/>
                  </a:moveTo>
                  <a:lnTo>
                    <a:pt x="487" y="0"/>
                  </a:lnTo>
                  <a:cubicBezTo>
                    <a:pt x="466" y="10"/>
                    <a:pt x="456" y="10"/>
                    <a:pt x="445" y="20"/>
                  </a:cubicBezTo>
                  <a:cubicBezTo>
                    <a:pt x="403" y="41"/>
                    <a:pt x="351" y="62"/>
                    <a:pt x="299" y="83"/>
                  </a:cubicBezTo>
                  <a:cubicBezTo>
                    <a:pt x="247" y="104"/>
                    <a:pt x="195" y="114"/>
                    <a:pt x="153" y="135"/>
                  </a:cubicBezTo>
                  <a:cubicBezTo>
                    <a:pt x="122" y="145"/>
                    <a:pt x="101" y="156"/>
                    <a:pt x="70" y="166"/>
                  </a:cubicBezTo>
                  <a:cubicBezTo>
                    <a:pt x="49" y="187"/>
                    <a:pt x="28" y="218"/>
                    <a:pt x="8" y="229"/>
                  </a:cubicBezTo>
                  <a:cubicBezTo>
                    <a:pt x="-3" y="239"/>
                    <a:pt x="-3" y="250"/>
                    <a:pt x="8" y="250"/>
                  </a:cubicBezTo>
                  <a:cubicBezTo>
                    <a:pt x="18" y="250"/>
                    <a:pt x="28" y="250"/>
                    <a:pt x="39" y="250"/>
                  </a:cubicBezTo>
                  <a:cubicBezTo>
                    <a:pt x="133" y="260"/>
                    <a:pt x="133" y="260"/>
                    <a:pt x="133" y="260"/>
                  </a:cubicBezTo>
                  <a:cubicBezTo>
                    <a:pt x="153" y="260"/>
                    <a:pt x="164" y="250"/>
                    <a:pt x="185" y="250"/>
                  </a:cubicBezTo>
                  <a:cubicBezTo>
                    <a:pt x="237" y="239"/>
                    <a:pt x="289" y="218"/>
                    <a:pt x="341" y="208"/>
                  </a:cubicBezTo>
                  <a:cubicBezTo>
                    <a:pt x="393" y="187"/>
                    <a:pt x="445" y="166"/>
                    <a:pt x="497" y="156"/>
                  </a:cubicBezTo>
                  <a:cubicBezTo>
                    <a:pt x="560" y="135"/>
                    <a:pt x="622" y="114"/>
                    <a:pt x="653" y="62"/>
                  </a:cubicBezTo>
                  <a:cubicBezTo>
                    <a:pt x="591" y="41"/>
                    <a:pt x="539" y="20"/>
                    <a:pt x="487" y="0"/>
                  </a:cubicBez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51"/>
            <p:cNvSpPr/>
            <p:nvPr/>
          </p:nvSpPr>
          <p:spPr>
            <a:xfrm flipH="1" rot="-4178607">
              <a:off x="3217791" y="3188961"/>
              <a:ext cx="32133" cy="129141"/>
            </a:xfrm>
            <a:custGeom>
              <a:rect b="b" l="l" r="r" t="t"/>
              <a:pathLst>
                <a:path extrusionOk="0" h="635" w="158">
                  <a:moveTo>
                    <a:pt x="33" y="21"/>
                  </a:moveTo>
                  <a:lnTo>
                    <a:pt x="33" y="21"/>
                  </a:lnTo>
                  <a:cubicBezTo>
                    <a:pt x="-9" y="63"/>
                    <a:pt x="1" y="125"/>
                    <a:pt x="1" y="177"/>
                  </a:cubicBezTo>
                  <a:cubicBezTo>
                    <a:pt x="1" y="229"/>
                    <a:pt x="1" y="271"/>
                    <a:pt x="1" y="323"/>
                  </a:cubicBezTo>
                  <a:cubicBezTo>
                    <a:pt x="1" y="365"/>
                    <a:pt x="1" y="417"/>
                    <a:pt x="1" y="458"/>
                  </a:cubicBezTo>
                  <a:cubicBezTo>
                    <a:pt x="1" y="490"/>
                    <a:pt x="1" y="510"/>
                    <a:pt x="12" y="542"/>
                  </a:cubicBezTo>
                  <a:cubicBezTo>
                    <a:pt x="12" y="563"/>
                    <a:pt x="22" y="573"/>
                    <a:pt x="22" y="594"/>
                  </a:cubicBezTo>
                  <a:cubicBezTo>
                    <a:pt x="33" y="479"/>
                    <a:pt x="33" y="365"/>
                    <a:pt x="33" y="250"/>
                  </a:cubicBezTo>
                  <a:cubicBezTo>
                    <a:pt x="33" y="177"/>
                    <a:pt x="33" y="94"/>
                    <a:pt x="33" y="21"/>
                  </a:cubicBezTo>
                  <a:moveTo>
                    <a:pt x="74" y="0"/>
                  </a:moveTo>
                  <a:lnTo>
                    <a:pt x="74" y="0"/>
                  </a:lnTo>
                  <a:lnTo>
                    <a:pt x="64" y="0"/>
                  </a:lnTo>
                  <a:cubicBezTo>
                    <a:pt x="74" y="104"/>
                    <a:pt x="74" y="219"/>
                    <a:pt x="74" y="323"/>
                  </a:cubicBezTo>
                  <a:cubicBezTo>
                    <a:pt x="64" y="427"/>
                    <a:pt x="53" y="531"/>
                    <a:pt x="43" y="625"/>
                  </a:cubicBezTo>
                  <a:lnTo>
                    <a:pt x="53" y="635"/>
                  </a:lnTo>
                  <a:cubicBezTo>
                    <a:pt x="74" y="635"/>
                    <a:pt x="85" y="625"/>
                    <a:pt x="95" y="604"/>
                  </a:cubicBezTo>
                  <a:cubicBezTo>
                    <a:pt x="95" y="583"/>
                    <a:pt x="116" y="563"/>
                    <a:pt x="116" y="542"/>
                  </a:cubicBezTo>
                  <a:cubicBezTo>
                    <a:pt x="126" y="510"/>
                    <a:pt x="126" y="490"/>
                    <a:pt x="126" y="469"/>
                  </a:cubicBezTo>
                  <a:cubicBezTo>
                    <a:pt x="137" y="417"/>
                    <a:pt x="137" y="375"/>
                    <a:pt x="137" y="323"/>
                  </a:cubicBezTo>
                  <a:cubicBezTo>
                    <a:pt x="137" y="271"/>
                    <a:pt x="147" y="229"/>
                    <a:pt x="147" y="177"/>
                  </a:cubicBezTo>
                  <a:cubicBezTo>
                    <a:pt x="158" y="135"/>
                    <a:pt x="168" y="73"/>
                    <a:pt x="137" y="21"/>
                  </a:cubicBezTo>
                  <a:cubicBezTo>
                    <a:pt x="116" y="10"/>
                    <a:pt x="95" y="0"/>
                    <a:pt x="74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51"/>
            <p:cNvSpPr/>
            <p:nvPr/>
          </p:nvSpPr>
          <p:spPr>
            <a:xfrm flipH="1" rot="-4178607">
              <a:off x="2876376" y="2780154"/>
              <a:ext cx="427080" cy="823451"/>
            </a:xfrm>
            <a:custGeom>
              <a:rect b="b" l="l" r="r" t="t"/>
              <a:pathLst>
                <a:path extrusionOk="0" h="4049" w="2100">
                  <a:moveTo>
                    <a:pt x="0" y="4049"/>
                  </a:moveTo>
                  <a:lnTo>
                    <a:pt x="0" y="4049"/>
                  </a:lnTo>
                  <a:cubicBezTo>
                    <a:pt x="21" y="3976"/>
                    <a:pt x="31" y="3903"/>
                    <a:pt x="52" y="3830"/>
                  </a:cubicBezTo>
                  <a:cubicBezTo>
                    <a:pt x="73" y="3757"/>
                    <a:pt x="94" y="3684"/>
                    <a:pt x="114" y="3622"/>
                  </a:cubicBezTo>
                  <a:cubicBezTo>
                    <a:pt x="156" y="3476"/>
                    <a:pt x="198" y="3330"/>
                    <a:pt x="250" y="3195"/>
                  </a:cubicBezTo>
                  <a:cubicBezTo>
                    <a:pt x="333" y="2903"/>
                    <a:pt x="448" y="2632"/>
                    <a:pt x="562" y="2361"/>
                  </a:cubicBezTo>
                  <a:cubicBezTo>
                    <a:pt x="687" y="2091"/>
                    <a:pt x="823" y="1820"/>
                    <a:pt x="969" y="1559"/>
                  </a:cubicBezTo>
                  <a:cubicBezTo>
                    <a:pt x="1114" y="1309"/>
                    <a:pt x="1281" y="1059"/>
                    <a:pt x="1458" y="809"/>
                  </a:cubicBezTo>
                  <a:cubicBezTo>
                    <a:pt x="1625" y="570"/>
                    <a:pt x="1812" y="341"/>
                    <a:pt x="2010" y="122"/>
                  </a:cubicBezTo>
                  <a:cubicBezTo>
                    <a:pt x="2042" y="91"/>
                    <a:pt x="2062" y="70"/>
                    <a:pt x="2094" y="39"/>
                  </a:cubicBezTo>
                  <a:cubicBezTo>
                    <a:pt x="2114" y="18"/>
                    <a:pt x="2073" y="-14"/>
                    <a:pt x="2052" y="7"/>
                  </a:cubicBezTo>
                  <a:cubicBezTo>
                    <a:pt x="1854" y="226"/>
                    <a:pt x="1656" y="455"/>
                    <a:pt x="1479" y="695"/>
                  </a:cubicBezTo>
                  <a:cubicBezTo>
                    <a:pt x="1302" y="934"/>
                    <a:pt x="1135" y="1184"/>
                    <a:pt x="989" y="1445"/>
                  </a:cubicBezTo>
                  <a:cubicBezTo>
                    <a:pt x="833" y="1695"/>
                    <a:pt x="698" y="1966"/>
                    <a:pt x="573" y="2236"/>
                  </a:cubicBezTo>
                  <a:cubicBezTo>
                    <a:pt x="448" y="2507"/>
                    <a:pt x="333" y="2789"/>
                    <a:pt x="239" y="3070"/>
                  </a:cubicBezTo>
                  <a:cubicBezTo>
                    <a:pt x="198" y="3216"/>
                    <a:pt x="156" y="3361"/>
                    <a:pt x="114" y="3497"/>
                  </a:cubicBezTo>
                  <a:cubicBezTo>
                    <a:pt x="73" y="3643"/>
                    <a:pt x="52" y="3789"/>
                    <a:pt x="21" y="3934"/>
                  </a:cubicBezTo>
                  <a:cubicBezTo>
                    <a:pt x="10" y="3976"/>
                    <a:pt x="0" y="4007"/>
                    <a:pt x="0" y="404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51"/>
            <p:cNvSpPr/>
            <p:nvPr/>
          </p:nvSpPr>
          <p:spPr>
            <a:xfrm flipH="1" rot="-4178607">
              <a:off x="3123022" y="2748850"/>
              <a:ext cx="506395" cy="432571"/>
            </a:xfrm>
            <a:custGeom>
              <a:rect b="b" l="l" r="r" t="t"/>
              <a:pathLst>
                <a:path extrusionOk="0" h="2127" w="2490">
                  <a:moveTo>
                    <a:pt x="2480" y="0"/>
                  </a:moveTo>
                  <a:lnTo>
                    <a:pt x="2480" y="0"/>
                  </a:lnTo>
                  <a:cubicBezTo>
                    <a:pt x="2438" y="41"/>
                    <a:pt x="2397" y="62"/>
                    <a:pt x="2355" y="104"/>
                  </a:cubicBezTo>
                  <a:cubicBezTo>
                    <a:pt x="2313" y="135"/>
                    <a:pt x="2272" y="166"/>
                    <a:pt x="2240" y="208"/>
                  </a:cubicBezTo>
                  <a:cubicBezTo>
                    <a:pt x="2157" y="281"/>
                    <a:pt x="2084" y="354"/>
                    <a:pt x="2001" y="427"/>
                  </a:cubicBezTo>
                  <a:cubicBezTo>
                    <a:pt x="1855" y="573"/>
                    <a:pt x="1699" y="729"/>
                    <a:pt x="1553" y="875"/>
                  </a:cubicBezTo>
                  <a:cubicBezTo>
                    <a:pt x="1252" y="1177"/>
                    <a:pt x="950" y="1468"/>
                    <a:pt x="606" y="1729"/>
                  </a:cubicBezTo>
                  <a:cubicBezTo>
                    <a:pt x="512" y="1791"/>
                    <a:pt x="418" y="1864"/>
                    <a:pt x="325" y="1916"/>
                  </a:cubicBezTo>
                  <a:cubicBezTo>
                    <a:pt x="220" y="1979"/>
                    <a:pt x="116" y="2041"/>
                    <a:pt x="12" y="2093"/>
                  </a:cubicBezTo>
                  <a:cubicBezTo>
                    <a:pt x="-9" y="2104"/>
                    <a:pt x="2" y="2135"/>
                    <a:pt x="23" y="2125"/>
                  </a:cubicBezTo>
                  <a:cubicBezTo>
                    <a:pt x="116" y="2083"/>
                    <a:pt x="210" y="2031"/>
                    <a:pt x="304" y="1979"/>
                  </a:cubicBezTo>
                  <a:cubicBezTo>
                    <a:pt x="398" y="1927"/>
                    <a:pt x="481" y="1875"/>
                    <a:pt x="564" y="1812"/>
                  </a:cubicBezTo>
                  <a:cubicBezTo>
                    <a:pt x="741" y="1687"/>
                    <a:pt x="898" y="1552"/>
                    <a:pt x="1054" y="1416"/>
                  </a:cubicBezTo>
                  <a:cubicBezTo>
                    <a:pt x="1377" y="1125"/>
                    <a:pt x="1667" y="812"/>
                    <a:pt x="1969" y="510"/>
                  </a:cubicBezTo>
                  <a:cubicBezTo>
                    <a:pt x="2053" y="427"/>
                    <a:pt x="2136" y="343"/>
                    <a:pt x="2230" y="260"/>
                  </a:cubicBezTo>
                  <a:cubicBezTo>
                    <a:pt x="2272" y="218"/>
                    <a:pt x="2313" y="187"/>
                    <a:pt x="2355" y="146"/>
                  </a:cubicBezTo>
                  <a:cubicBezTo>
                    <a:pt x="2397" y="104"/>
                    <a:pt x="2438" y="52"/>
                    <a:pt x="2490" y="10"/>
                  </a:cubicBezTo>
                  <a:lnTo>
                    <a:pt x="248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51"/>
            <p:cNvSpPr/>
            <p:nvPr/>
          </p:nvSpPr>
          <p:spPr>
            <a:xfrm flipH="1" rot="-4178607">
              <a:off x="3161533" y="2775791"/>
              <a:ext cx="487074" cy="57147"/>
            </a:xfrm>
            <a:custGeom>
              <a:rect b="b" l="l" r="r" t="t"/>
              <a:pathLst>
                <a:path extrusionOk="0" h="281" w="2395">
                  <a:moveTo>
                    <a:pt x="5" y="167"/>
                  </a:moveTo>
                  <a:lnTo>
                    <a:pt x="5" y="167"/>
                  </a:lnTo>
                  <a:cubicBezTo>
                    <a:pt x="78" y="187"/>
                    <a:pt x="161" y="208"/>
                    <a:pt x="234" y="219"/>
                  </a:cubicBezTo>
                  <a:cubicBezTo>
                    <a:pt x="307" y="229"/>
                    <a:pt x="391" y="240"/>
                    <a:pt x="463" y="250"/>
                  </a:cubicBezTo>
                  <a:cubicBezTo>
                    <a:pt x="620" y="271"/>
                    <a:pt x="776" y="281"/>
                    <a:pt x="932" y="281"/>
                  </a:cubicBezTo>
                  <a:cubicBezTo>
                    <a:pt x="1255" y="271"/>
                    <a:pt x="1568" y="240"/>
                    <a:pt x="1880" y="177"/>
                  </a:cubicBezTo>
                  <a:cubicBezTo>
                    <a:pt x="1963" y="156"/>
                    <a:pt x="2057" y="135"/>
                    <a:pt x="2141" y="115"/>
                  </a:cubicBezTo>
                  <a:cubicBezTo>
                    <a:pt x="2182" y="104"/>
                    <a:pt x="2223" y="94"/>
                    <a:pt x="2265" y="73"/>
                  </a:cubicBezTo>
                  <a:cubicBezTo>
                    <a:pt x="2306" y="62"/>
                    <a:pt x="2348" y="52"/>
                    <a:pt x="2390" y="31"/>
                  </a:cubicBezTo>
                  <a:cubicBezTo>
                    <a:pt x="2400" y="21"/>
                    <a:pt x="2390" y="0"/>
                    <a:pt x="2379" y="0"/>
                  </a:cubicBezTo>
                  <a:cubicBezTo>
                    <a:pt x="2337" y="0"/>
                    <a:pt x="2306" y="21"/>
                    <a:pt x="2275" y="31"/>
                  </a:cubicBezTo>
                  <a:cubicBezTo>
                    <a:pt x="2233" y="42"/>
                    <a:pt x="2193" y="52"/>
                    <a:pt x="2161" y="62"/>
                  </a:cubicBezTo>
                  <a:cubicBezTo>
                    <a:pt x="2088" y="83"/>
                    <a:pt x="2005" y="104"/>
                    <a:pt x="1932" y="125"/>
                  </a:cubicBezTo>
                  <a:cubicBezTo>
                    <a:pt x="1776" y="156"/>
                    <a:pt x="1630" y="177"/>
                    <a:pt x="1474" y="198"/>
                  </a:cubicBezTo>
                  <a:cubicBezTo>
                    <a:pt x="1161" y="240"/>
                    <a:pt x="849" y="240"/>
                    <a:pt x="536" y="219"/>
                  </a:cubicBezTo>
                  <a:cubicBezTo>
                    <a:pt x="443" y="208"/>
                    <a:pt x="359" y="198"/>
                    <a:pt x="276" y="187"/>
                  </a:cubicBezTo>
                  <a:cubicBezTo>
                    <a:pt x="182" y="177"/>
                    <a:pt x="99" y="167"/>
                    <a:pt x="5" y="156"/>
                  </a:cubicBezTo>
                  <a:cubicBezTo>
                    <a:pt x="5" y="156"/>
                    <a:pt x="-5" y="167"/>
                    <a:pt x="5" y="16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51"/>
            <p:cNvSpPr/>
            <p:nvPr/>
          </p:nvSpPr>
          <p:spPr>
            <a:xfrm flipH="1">
              <a:off x="1794056" y="3997882"/>
              <a:ext cx="375832" cy="148462"/>
            </a:xfrm>
            <a:custGeom>
              <a:rect b="b" l="l" r="r" t="t"/>
              <a:pathLst>
                <a:path extrusionOk="0" h="730" w="1848">
                  <a:moveTo>
                    <a:pt x="0" y="730"/>
                  </a:moveTo>
                  <a:lnTo>
                    <a:pt x="0" y="730"/>
                  </a:lnTo>
                  <a:cubicBezTo>
                    <a:pt x="72" y="719"/>
                    <a:pt x="135" y="719"/>
                    <a:pt x="197" y="709"/>
                  </a:cubicBezTo>
                  <a:cubicBezTo>
                    <a:pt x="260" y="698"/>
                    <a:pt x="333" y="677"/>
                    <a:pt x="395" y="667"/>
                  </a:cubicBezTo>
                  <a:cubicBezTo>
                    <a:pt x="520" y="646"/>
                    <a:pt x="645" y="615"/>
                    <a:pt x="770" y="584"/>
                  </a:cubicBezTo>
                  <a:cubicBezTo>
                    <a:pt x="885" y="542"/>
                    <a:pt x="999" y="490"/>
                    <a:pt x="1114" y="427"/>
                  </a:cubicBezTo>
                  <a:cubicBezTo>
                    <a:pt x="1229" y="365"/>
                    <a:pt x="1343" y="302"/>
                    <a:pt x="1458" y="240"/>
                  </a:cubicBezTo>
                  <a:cubicBezTo>
                    <a:pt x="1520" y="209"/>
                    <a:pt x="1593" y="177"/>
                    <a:pt x="1656" y="136"/>
                  </a:cubicBezTo>
                  <a:cubicBezTo>
                    <a:pt x="1718" y="105"/>
                    <a:pt x="1791" y="73"/>
                    <a:pt x="1843" y="21"/>
                  </a:cubicBezTo>
                  <a:cubicBezTo>
                    <a:pt x="1854" y="11"/>
                    <a:pt x="1843" y="0"/>
                    <a:pt x="1833" y="0"/>
                  </a:cubicBezTo>
                  <a:cubicBezTo>
                    <a:pt x="1770" y="21"/>
                    <a:pt x="1718" y="52"/>
                    <a:pt x="1656" y="84"/>
                  </a:cubicBezTo>
                  <a:cubicBezTo>
                    <a:pt x="1593" y="115"/>
                    <a:pt x="1541" y="146"/>
                    <a:pt x="1479" y="177"/>
                  </a:cubicBezTo>
                  <a:cubicBezTo>
                    <a:pt x="1364" y="240"/>
                    <a:pt x="1249" y="302"/>
                    <a:pt x="1135" y="365"/>
                  </a:cubicBezTo>
                  <a:cubicBezTo>
                    <a:pt x="1020" y="427"/>
                    <a:pt x="906" y="490"/>
                    <a:pt x="791" y="532"/>
                  </a:cubicBezTo>
                  <a:cubicBezTo>
                    <a:pt x="676" y="563"/>
                    <a:pt x="551" y="594"/>
                    <a:pt x="426" y="625"/>
                  </a:cubicBezTo>
                  <a:cubicBezTo>
                    <a:pt x="354" y="636"/>
                    <a:pt x="291" y="646"/>
                    <a:pt x="218" y="667"/>
                  </a:cubicBezTo>
                  <a:cubicBezTo>
                    <a:pt x="145" y="688"/>
                    <a:pt x="72" y="709"/>
                    <a:pt x="0" y="73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51"/>
            <p:cNvSpPr/>
            <p:nvPr/>
          </p:nvSpPr>
          <p:spPr>
            <a:xfrm flipH="1" rot="-4178607">
              <a:off x="3094958" y="3004188"/>
              <a:ext cx="40268" cy="424436"/>
            </a:xfrm>
            <a:custGeom>
              <a:rect b="b" l="l" r="r" t="t"/>
              <a:pathLst>
                <a:path extrusionOk="0" h="2087" w="198">
                  <a:moveTo>
                    <a:pt x="10" y="2087"/>
                  </a:moveTo>
                  <a:lnTo>
                    <a:pt x="10" y="2087"/>
                  </a:lnTo>
                  <a:cubicBezTo>
                    <a:pt x="31" y="1941"/>
                    <a:pt x="52" y="1806"/>
                    <a:pt x="62" y="1660"/>
                  </a:cubicBezTo>
                  <a:cubicBezTo>
                    <a:pt x="62" y="1525"/>
                    <a:pt x="62" y="1379"/>
                    <a:pt x="52" y="1233"/>
                  </a:cubicBezTo>
                  <a:cubicBezTo>
                    <a:pt x="41" y="972"/>
                    <a:pt x="41" y="702"/>
                    <a:pt x="83" y="431"/>
                  </a:cubicBezTo>
                  <a:cubicBezTo>
                    <a:pt x="93" y="358"/>
                    <a:pt x="114" y="295"/>
                    <a:pt x="135" y="222"/>
                  </a:cubicBezTo>
                  <a:cubicBezTo>
                    <a:pt x="146" y="181"/>
                    <a:pt x="156" y="150"/>
                    <a:pt x="166" y="118"/>
                  </a:cubicBezTo>
                  <a:cubicBezTo>
                    <a:pt x="177" y="77"/>
                    <a:pt x="198" y="56"/>
                    <a:pt x="198" y="14"/>
                  </a:cubicBezTo>
                  <a:cubicBezTo>
                    <a:pt x="198" y="4"/>
                    <a:pt x="187" y="-7"/>
                    <a:pt x="177" y="4"/>
                  </a:cubicBezTo>
                  <a:cubicBezTo>
                    <a:pt x="156" y="25"/>
                    <a:pt x="146" y="56"/>
                    <a:pt x="135" y="87"/>
                  </a:cubicBezTo>
                  <a:cubicBezTo>
                    <a:pt x="125" y="118"/>
                    <a:pt x="114" y="150"/>
                    <a:pt x="104" y="181"/>
                  </a:cubicBezTo>
                  <a:cubicBezTo>
                    <a:pt x="83" y="243"/>
                    <a:pt x="62" y="306"/>
                    <a:pt x="52" y="368"/>
                  </a:cubicBezTo>
                  <a:cubicBezTo>
                    <a:pt x="31" y="493"/>
                    <a:pt x="10" y="629"/>
                    <a:pt x="10" y="754"/>
                  </a:cubicBezTo>
                  <a:cubicBezTo>
                    <a:pt x="0" y="1035"/>
                    <a:pt x="21" y="1316"/>
                    <a:pt x="21" y="1587"/>
                  </a:cubicBezTo>
                  <a:cubicBezTo>
                    <a:pt x="21" y="1754"/>
                    <a:pt x="21" y="1920"/>
                    <a:pt x="0" y="2077"/>
                  </a:cubicBezTo>
                  <a:cubicBezTo>
                    <a:pt x="0" y="2087"/>
                    <a:pt x="0" y="2087"/>
                    <a:pt x="10" y="208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51"/>
            <p:cNvSpPr/>
            <p:nvPr/>
          </p:nvSpPr>
          <p:spPr>
            <a:xfrm flipH="1" rot="-4178607">
              <a:off x="3422674" y="2983009"/>
              <a:ext cx="133208" cy="254011"/>
            </a:xfrm>
            <a:custGeom>
              <a:rect b="b" l="l" r="r" t="t"/>
              <a:pathLst>
                <a:path extrusionOk="0" h="1249" w="655">
                  <a:moveTo>
                    <a:pt x="598" y="10"/>
                  </a:moveTo>
                  <a:lnTo>
                    <a:pt x="598" y="10"/>
                  </a:lnTo>
                  <a:cubicBezTo>
                    <a:pt x="598" y="31"/>
                    <a:pt x="588" y="63"/>
                    <a:pt x="588" y="94"/>
                  </a:cubicBezTo>
                  <a:cubicBezTo>
                    <a:pt x="598" y="115"/>
                    <a:pt x="598" y="146"/>
                    <a:pt x="598" y="177"/>
                  </a:cubicBezTo>
                  <a:cubicBezTo>
                    <a:pt x="598" y="229"/>
                    <a:pt x="609" y="281"/>
                    <a:pt x="609" y="333"/>
                  </a:cubicBezTo>
                  <a:cubicBezTo>
                    <a:pt x="619" y="448"/>
                    <a:pt x="619" y="563"/>
                    <a:pt x="598" y="667"/>
                  </a:cubicBezTo>
                  <a:cubicBezTo>
                    <a:pt x="577" y="844"/>
                    <a:pt x="494" y="1031"/>
                    <a:pt x="348" y="1146"/>
                  </a:cubicBezTo>
                  <a:cubicBezTo>
                    <a:pt x="286" y="1188"/>
                    <a:pt x="192" y="1240"/>
                    <a:pt x="119" y="1188"/>
                  </a:cubicBezTo>
                  <a:cubicBezTo>
                    <a:pt x="47" y="1146"/>
                    <a:pt x="37" y="1042"/>
                    <a:pt x="47" y="969"/>
                  </a:cubicBezTo>
                  <a:cubicBezTo>
                    <a:pt x="58" y="802"/>
                    <a:pt x="119" y="635"/>
                    <a:pt x="202" y="490"/>
                  </a:cubicBezTo>
                  <a:cubicBezTo>
                    <a:pt x="255" y="396"/>
                    <a:pt x="307" y="323"/>
                    <a:pt x="380" y="250"/>
                  </a:cubicBezTo>
                  <a:cubicBezTo>
                    <a:pt x="411" y="219"/>
                    <a:pt x="452" y="188"/>
                    <a:pt x="484" y="156"/>
                  </a:cubicBezTo>
                  <a:cubicBezTo>
                    <a:pt x="525" y="125"/>
                    <a:pt x="567" y="94"/>
                    <a:pt x="609" y="73"/>
                  </a:cubicBezTo>
                  <a:cubicBezTo>
                    <a:pt x="598" y="63"/>
                    <a:pt x="577" y="52"/>
                    <a:pt x="567" y="42"/>
                  </a:cubicBezTo>
                  <a:cubicBezTo>
                    <a:pt x="567" y="63"/>
                    <a:pt x="567" y="73"/>
                    <a:pt x="567" y="94"/>
                  </a:cubicBezTo>
                  <a:cubicBezTo>
                    <a:pt x="567" y="104"/>
                    <a:pt x="588" y="115"/>
                    <a:pt x="588" y="104"/>
                  </a:cubicBezTo>
                  <a:cubicBezTo>
                    <a:pt x="598" y="83"/>
                    <a:pt x="609" y="73"/>
                    <a:pt x="619" y="63"/>
                  </a:cubicBezTo>
                  <a:cubicBezTo>
                    <a:pt x="630" y="31"/>
                    <a:pt x="598" y="10"/>
                    <a:pt x="577" y="21"/>
                  </a:cubicBezTo>
                  <a:cubicBezTo>
                    <a:pt x="536" y="42"/>
                    <a:pt x="494" y="73"/>
                    <a:pt x="463" y="104"/>
                  </a:cubicBezTo>
                  <a:cubicBezTo>
                    <a:pt x="421" y="135"/>
                    <a:pt x="390" y="167"/>
                    <a:pt x="359" y="198"/>
                  </a:cubicBezTo>
                  <a:cubicBezTo>
                    <a:pt x="286" y="271"/>
                    <a:pt x="234" y="344"/>
                    <a:pt x="182" y="417"/>
                  </a:cubicBezTo>
                  <a:cubicBezTo>
                    <a:pt x="78" y="583"/>
                    <a:pt x="16" y="760"/>
                    <a:pt x="6" y="948"/>
                  </a:cubicBezTo>
                  <a:cubicBezTo>
                    <a:pt x="-5" y="1031"/>
                    <a:pt x="-5" y="1125"/>
                    <a:pt x="58" y="1188"/>
                  </a:cubicBezTo>
                  <a:cubicBezTo>
                    <a:pt x="109" y="1260"/>
                    <a:pt x="213" y="1260"/>
                    <a:pt x="296" y="1229"/>
                  </a:cubicBezTo>
                  <a:cubicBezTo>
                    <a:pt x="473" y="1156"/>
                    <a:pt x="577" y="958"/>
                    <a:pt x="619" y="781"/>
                  </a:cubicBezTo>
                  <a:cubicBezTo>
                    <a:pt x="650" y="656"/>
                    <a:pt x="661" y="531"/>
                    <a:pt x="650" y="406"/>
                  </a:cubicBezTo>
                  <a:cubicBezTo>
                    <a:pt x="650" y="333"/>
                    <a:pt x="650" y="271"/>
                    <a:pt x="640" y="198"/>
                  </a:cubicBezTo>
                  <a:cubicBezTo>
                    <a:pt x="640" y="167"/>
                    <a:pt x="640" y="135"/>
                    <a:pt x="630" y="94"/>
                  </a:cubicBezTo>
                  <a:cubicBezTo>
                    <a:pt x="630" y="63"/>
                    <a:pt x="619" y="31"/>
                    <a:pt x="609" y="0"/>
                  </a:cubicBezTo>
                  <a:cubicBezTo>
                    <a:pt x="609" y="0"/>
                    <a:pt x="598" y="0"/>
                    <a:pt x="598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51"/>
            <p:cNvSpPr/>
            <p:nvPr/>
          </p:nvSpPr>
          <p:spPr>
            <a:xfrm flipH="1" rot="-4178607">
              <a:off x="3333176" y="2556319"/>
              <a:ext cx="257265" cy="136462"/>
            </a:xfrm>
            <a:custGeom>
              <a:rect b="b" l="l" r="r" t="t"/>
              <a:pathLst>
                <a:path extrusionOk="0" h="671" w="1265">
                  <a:moveTo>
                    <a:pt x="1199" y="501"/>
                  </a:moveTo>
                  <a:lnTo>
                    <a:pt x="1199" y="501"/>
                  </a:lnTo>
                  <a:cubicBezTo>
                    <a:pt x="1012" y="553"/>
                    <a:pt x="824" y="626"/>
                    <a:pt x="627" y="626"/>
                  </a:cubicBezTo>
                  <a:cubicBezTo>
                    <a:pt x="470" y="626"/>
                    <a:pt x="304" y="585"/>
                    <a:pt x="189" y="481"/>
                  </a:cubicBezTo>
                  <a:cubicBezTo>
                    <a:pt x="127" y="439"/>
                    <a:pt x="74" y="366"/>
                    <a:pt x="54" y="283"/>
                  </a:cubicBezTo>
                  <a:cubicBezTo>
                    <a:pt x="33" y="210"/>
                    <a:pt x="74" y="137"/>
                    <a:pt x="137" y="95"/>
                  </a:cubicBezTo>
                  <a:cubicBezTo>
                    <a:pt x="293" y="-9"/>
                    <a:pt x="481" y="95"/>
                    <a:pt x="627" y="168"/>
                  </a:cubicBezTo>
                  <a:cubicBezTo>
                    <a:pt x="720" y="220"/>
                    <a:pt x="824" y="272"/>
                    <a:pt x="929" y="335"/>
                  </a:cubicBezTo>
                  <a:cubicBezTo>
                    <a:pt x="981" y="356"/>
                    <a:pt x="1033" y="387"/>
                    <a:pt x="1085" y="408"/>
                  </a:cubicBezTo>
                  <a:cubicBezTo>
                    <a:pt x="1137" y="439"/>
                    <a:pt x="1189" y="481"/>
                    <a:pt x="1241" y="481"/>
                  </a:cubicBezTo>
                  <a:cubicBezTo>
                    <a:pt x="1262" y="491"/>
                    <a:pt x="1272" y="470"/>
                    <a:pt x="1262" y="449"/>
                  </a:cubicBezTo>
                  <a:cubicBezTo>
                    <a:pt x="1220" y="418"/>
                    <a:pt x="1168" y="397"/>
                    <a:pt x="1116" y="366"/>
                  </a:cubicBezTo>
                  <a:cubicBezTo>
                    <a:pt x="1064" y="345"/>
                    <a:pt x="1012" y="314"/>
                    <a:pt x="970" y="293"/>
                  </a:cubicBezTo>
                  <a:cubicBezTo>
                    <a:pt x="866" y="231"/>
                    <a:pt x="762" y="178"/>
                    <a:pt x="668" y="126"/>
                  </a:cubicBezTo>
                  <a:cubicBezTo>
                    <a:pt x="502" y="43"/>
                    <a:pt x="314" y="-61"/>
                    <a:pt x="137" y="43"/>
                  </a:cubicBezTo>
                  <a:cubicBezTo>
                    <a:pt x="64" y="74"/>
                    <a:pt x="12" y="137"/>
                    <a:pt x="2" y="210"/>
                  </a:cubicBezTo>
                  <a:cubicBezTo>
                    <a:pt x="-9" y="303"/>
                    <a:pt x="43" y="387"/>
                    <a:pt x="95" y="460"/>
                  </a:cubicBezTo>
                  <a:cubicBezTo>
                    <a:pt x="199" y="585"/>
                    <a:pt x="366" y="647"/>
                    <a:pt x="533" y="668"/>
                  </a:cubicBezTo>
                  <a:cubicBezTo>
                    <a:pt x="762" y="689"/>
                    <a:pt x="991" y="606"/>
                    <a:pt x="1210" y="533"/>
                  </a:cubicBezTo>
                  <a:cubicBezTo>
                    <a:pt x="1231" y="522"/>
                    <a:pt x="1220" y="491"/>
                    <a:pt x="1199" y="50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51"/>
            <p:cNvSpPr/>
            <p:nvPr/>
          </p:nvSpPr>
          <p:spPr>
            <a:xfrm flipH="1" rot="-4178607">
              <a:off x="3218973" y="2696510"/>
              <a:ext cx="183238" cy="201134"/>
            </a:xfrm>
            <a:custGeom>
              <a:rect b="b" l="l" r="r" t="t"/>
              <a:pathLst>
                <a:path extrusionOk="0" h="989" w="901">
                  <a:moveTo>
                    <a:pt x="5" y="21"/>
                  </a:moveTo>
                  <a:lnTo>
                    <a:pt x="5" y="21"/>
                  </a:lnTo>
                  <a:cubicBezTo>
                    <a:pt x="78" y="94"/>
                    <a:pt x="151" y="156"/>
                    <a:pt x="213" y="229"/>
                  </a:cubicBezTo>
                  <a:cubicBezTo>
                    <a:pt x="286" y="302"/>
                    <a:pt x="349" y="375"/>
                    <a:pt x="401" y="458"/>
                  </a:cubicBezTo>
                  <a:cubicBezTo>
                    <a:pt x="495" y="604"/>
                    <a:pt x="568" y="771"/>
                    <a:pt x="703" y="885"/>
                  </a:cubicBezTo>
                  <a:cubicBezTo>
                    <a:pt x="734" y="917"/>
                    <a:pt x="776" y="937"/>
                    <a:pt x="818" y="958"/>
                  </a:cubicBezTo>
                  <a:cubicBezTo>
                    <a:pt x="828" y="969"/>
                    <a:pt x="838" y="969"/>
                    <a:pt x="859" y="979"/>
                  </a:cubicBezTo>
                  <a:cubicBezTo>
                    <a:pt x="859" y="979"/>
                    <a:pt x="870" y="989"/>
                    <a:pt x="880" y="989"/>
                  </a:cubicBezTo>
                  <a:lnTo>
                    <a:pt x="891" y="989"/>
                  </a:lnTo>
                  <a:cubicBezTo>
                    <a:pt x="901" y="989"/>
                    <a:pt x="901" y="979"/>
                    <a:pt x="891" y="969"/>
                  </a:cubicBezTo>
                  <a:lnTo>
                    <a:pt x="891" y="969"/>
                  </a:lnTo>
                  <a:cubicBezTo>
                    <a:pt x="901" y="979"/>
                    <a:pt x="901" y="979"/>
                    <a:pt x="901" y="979"/>
                  </a:cubicBezTo>
                  <a:cubicBezTo>
                    <a:pt x="901" y="958"/>
                    <a:pt x="880" y="927"/>
                    <a:pt x="870" y="917"/>
                  </a:cubicBezTo>
                  <a:cubicBezTo>
                    <a:pt x="849" y="906"/>
                    <a:pt x="828" y="906"/>
                    <a:pt x="807" y="896"/>
                  </a:cubicBezTo>
                  <a:cubicBezTo>
                    <a:pt x="786" y="885"/>
                    <a:pt x="776" y="875"/>
                    <a:pt x="755" y="854"/>
                  </a:cubicBezTo>
                  <a:cubicBezTo>
                    <a:pt x="693" y="802"/>
                    <a:pt x="641" y="739"/>
                    <a:pt x="599" y="667"/>
                  </a:cubicBezTo>
                  <a:cubicBezTo>
                    <a:pt x="547" y="594"/>
                    <a:pt x="505" y="521"/>
                    <a:pt x="453" y="448"/>
                  </a:cubicBezTo>
                  <a:cubicBezTo>
                    <a:pt x="401" y="364"/>
                    <a:pt x="338" y="281"/>
                    <a:pt x="276" y="219"/>
                  </a:cubicBezTo>
                  <a:cubicBezTo>
                    <a:pt x="193" y="135"/>
                    <a:pt x="109" y="52"/>
                    <a:pt x="16" y="0"/>
                  </a:cubicBezTo>
                  <a:cubicBezTo>
                    <a:pt x="5" y="0"/>
                    <a:pt x="-5" y="10"/>
                    <a:pt x="5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51"/>
            <p:cNvSpPr/>
            <p:nvPr/>
          </p:nvSpPr>
          <p:spPr>
            <a:xfrm flipH="1" rot="-4178607">
              <a:off x="3186397" y="2618169"/>
              <a:ext cx="174289" cy="186288"/>
            </a:xfrm>
            <a:custGeom>
              <a:rect b="b" l="l" r="r" t="t"/>
              <a:pathLst>
                <a:path extrusionOk="0" h="916" w="857">
                  <a:moveTo>
                    <a:pt x="857" y="906"/>
                  </a:moveTo>
                  <a:lnTo>
                    <a:pt x="857" y="906"/>
                  </a:lnTo>
                  <a:cubicBezTo>
                    <a:pt x="857" y="833"/>
                    <a:pt x="773" y="802"/>
                    <a:pt x="711" y="770"/>
                  </a:cubicBezTo>
                  <a:cubicBezTo>
                    <a:pt x="628" y="739"/>
                    <a:pt x="544" y="708"/>
                    <a:pt x="461" y="666"/>
                  </a:cubicBezTo>
                  <a:cubicBezTo>
                    <a:pt x="388" y="635"/>
                    <a:pt x="305" y="593"/>
                    <a:pt x="221" y="552"/>
                  </a:cubicBezTo>
                  <a:cubicBezTo>
                    <a:pt x="159" y="510"/>
                    <a:pt x="86" y="458"/>
                    <a:pt x="65" y="375"/>
                  </a:cubicBezTo>
                  <a:cubicBezTo>
                    <a:pt x="34" y="312"/>
                    <a:pt x="55" y="239"/>
                    <a:pt x="86" y="177"/>
                  </a:cubicBezTo>
                  <a:cubicBezTo>
                    <a:pt x="128" y="114"/>
                    <a:pt x="201" y="73"/>
                    <a:pt x="273" y="62"/>
                  </a:cubicBezTo>
                  <a:cubicBezTo>
                    <a:pt x="430" y="20"/>
                    <a:pt x="596" y="114"/>
                    <a:pt x="680" y="239"/>
                  </a:cubicBezTo>
                  <a:cubicBezTo>
                    <a:pt x="742" y="333"/>
                    <a:pt x="763" y="427"/>
                    <a:pt x="773" y="531"/>
                  </a:cubicBezTo>
                  <a:cubicBezTo>
                    <a:pt x="784" y="583"/>
                    <a:pt x="784" y="645"/>
                    <a:pt x="784" y="698"/>
                  </a:cubicBezTo>
                  <a:cubicBezTo>
                    <a:pt x="784" y="750"/>
                    <a:pt x="773" y="802"/>
                    <a:pt x="794" y="854"/>
                  </a:cubicBezTo>
                  <a:cubicBezTo>
                    <a:pt x="794" y="875"/>
                    <a:pt x="815" y="875"/>
                    <a:pt x="826" y="864"/>
                  </a:cubicBezTo>
                  <a:cubicBezTo>
                    <a:pt x="836" y="833"/>
                    <a:pt x="836" y="812"/>
                    <a:pt x="836" y="791"/>
                  </a:cubicBezTo>
                  <a:cubicBezTo>
                    <a:pt x="836" y="770"/>
                    <a:pt x="836" y="739"/>
                    <a:pt x="836" y="718"/>
                  </a:cubicBezTo>
                  <a:cubicBezTo>
                    <a:pt x="836" y="656"/>
                    <a:pt x="836" y="604"/>
                    <a:pt x="826" y="552"/>
                  </a:cubicBezTo>
                  <a:cubicBezTo>
                    <a:pt x="815" y="458"/>
                    <a:pt x="794" y="354"/>
                    <a:pt x="753" y="260"/>
                  </a:cubicBezTo>
                  <a:cubicBezTo>
                    <a:pt x="680" y="114"/>
                    <a:pt x="523" y="0"/>
                    <a:pt x="346" y="0"/>
                  </a:cubicBezTo>
                  <a:cubicBezTo>
                    <a:pt x="190" y="0"/>
                    <a:pt x="23" y="104"/>
                    <a:pt x="3" y="270"/>
                  </a:cubicBezTo>
                  <a:cubicBezTo>
                    <a:pt x="-8" y="354"/>
                    <a:pt x="13" y="427"/>
                    <a:pt x="65" y="479"/>
                  </a:cubicBezTo>
                  <a:cubicBezTo>
                    <a:pt x="128" y="552"/>
                    <a:pt x="211" y="593"/>
                    <a:pt x="294" y="635"/>
                  </a:cubicBezTo>
                  <a:cubicBezTo>
                    <a:pt x="388" y="687"/>
                    <a:pt x="492" y="729"/>
                    <a:pt x="586" y="760"/>
                  </a:cubicBezTo>
                  <a:cubicBezTo>
                    <a:pt x="638" y="781"/>
                    <a:pt x="690" y="802"/>
                    <a:pt x="742" y="823"/>
                  </a:cubicBezTo>
                  <a:cubicBezTo>
                    <a:pt x="784" y="843"/>
                    <a:pt x="826" y="864"/>
                    <a:pt x="846" y="916"/>
                  </a:cubicBezTo>
                  <a:cubicBezTo>
                    <a:pt x="846" y="916"/>
                    <a:pt x="857" y="916"/>
                    <a:pt x="857" y="90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51"/>
            <p:cNvSpPr/>
            <p:nvPr/>
          </p:nvSpPr>
          <p:spPr>
            <a:xfrm flipH="1">
              <a:off x="1983396" y="4073537"/>
              <a:ext cx="258893" cy="139107"/>
            </a:xfrm>
            <a:custGeom>
              <a:rect b="b" l="l" r="r" t="t"/>
              <a:pathLst>
                <a:path extrusionOk="0" h="684" w="1273">
                  <a:moveTo>
                    <a:pt x="1199" y="191"/>
                  </a:moveTo>
                  <a:lnTo>
                    <a:pt x="1199" y="191"/>
                  </a:lnTo>
                  <a:cubicBezTo>
                    <a:pt x="1105" y="233"/>
                    <a:pt x="1022" y="274"/>
                    <a:pt x="949" y="337"/>
                  </a:cubicBezTo>
                  <a:cubicBezTo>
                    <a:pt x="876" y="389"/>
                    <a:pt x="814" y="451"/>
                    <a:pt x="741" y="514"/>
                  </a:cubicBezTo>
                  <a:cubicBezTo>
                    <a:pt x="668" y="576"/>
                    <a:pt x="595" y="618"/>
                    <a:pt x="501" y="639"/>
                  </a:cubicBezTo>
                  <a:cubicBezTo>
                    <a:pt x="418" y="649"/>
                    <a:pt x="325" y="639"/>
                    <a:pt x="252" y="608"/>
                  </a:cubicBezTo>
                  <a:cubicBezTo>
                    <a:pt x="169" y="576"/>
                    <a:pt x="96" y="524"/>
                    <a:pt x="65" y="451"/>
                  </a:cubicBezTo>
                  <a:cubicBezTo>
                    <a:pt x="23" y="358"/>
                    <a:pt x="65" y="285"/>
                    <a:pt x="127" y="233"/>
                  </a:cubicBezTo>
                  <a:cubicBezTo>
                    <a:pt x="169" y="201"/>
                    <a:pt x="200" y="180"/>
                    <a:pt x="231" y="160"/>
                  </a:cubicBezTo>
                  <a:cubicBezTo>
                    <a:pt x="273" y="128"/>
                    <a:pt x="315" y="108"/>
                    <a:pt x="356" y="87"/>
                  </a:cubicBezTo>
                  <a:cubicBezTo>
                    <a:pt x="460" y="45"/>
                    <a:pt x="553" y="45"/>
                    <a:pt x="647" y="55"/>
                  </a:cubicBezTo>
                  <a:cubicBezTo>
                    <a:pt x="762" y="66"/>
                    <a:pt x="866" y="66"/>
                    <a:pt x="980" y="97"/>
                  </a:cubicBezTo>
                  <a:cubicBezTo>
                    <a:pt x="1032" y="108"/>
                    <a:pt x="1085" y="128"/>
                    <a:pt x="1126" y="149"/>
                  </a:cubicBezTo>
                  <a:cubicBezTo>
                    <a:pt x="1178" y="170"/>
                    <a:pt x="1220" y="191"/>
                    <a:pt x="1262" y="160"/>
                  </a:cubicBezTo>
                  <a:cubicBezTo>
                    <a:pt x="1282" y="149"/>
                    <a:pt x="1272" y="118"/>
                    <a:pt x="1251" y="128"/>
                  </a:cubicBezTo>
                  <a:cubicBezTo>
                    <a:pt x="1199" y="139"/>
                    <a:pt x="1147" y="108"/>
                    <a:pt x="1105" y="87"/>
                  </a:cubicBezTo>
                  <a:cubicBezTo>
                    <a:pt x="1064" y="66"/>
                    <a:pt x="1012" y="55"/>
                    <a:pt x="960" y="45"/>
                  </a:cubicBezTo>
                  <a:cubicBezTo>
                    <a:pt x="866" y="24"/>
                    <a:pt x="762" y="14"/>
                    <a:pt x="657" y="3"/>
                  </a:cubicBezTo>
                  <a:cubicBezTo>
                    <a:pt x="553" y="-7"/>
                    <a:pt x="449" y="3"/>
                    <a:pt x="356" y="45"/>
                  </a:cubicBezTo>
                  <a:cubicBezTo>
                    <a:pt x="304" y="66"/>
                    <a:pt x="263" y="87"/>
                    <a:pt x="221" y="118"/>
                  </a:cubicBezTo>
                  <a:cubicBezTo>
                    <a:pt x="179" y="139"/>
                    <a:pt x="148" y="160"/>
                    <a:pt x="106" y="191"/>
                  </a:cubicBezTo>
                  <a:cubicBezTo>
                    <a:pt x="44" y="243"/>
                    <a:pt x="-8" y="316"/>
                    <a:pt x="2" y="399"/>
                  </a:cubicBezTo>
                  <a:cubicBezTo>
                    <a:pt x="23" y="493"/>
                    <a:pt x="86" y="566"/>
                    <a:pt x="158" y="608"/>
                  </a:cubicBezTo>
                  <a:cubicBezTo>
                    <a:pt x="304" y="701"/>
                    <a:pt x="501" y="712"/>
                    <a:pt x="657" y="618"/>
                  </a:cubicBezTo>
                  <a:cubicBezTo>
                    <a:pt x="751" y="566"/>
                    <a:pt x="824" y="483"/>
                    <a:pt x="907" y="410"/>
                  </a:cubicBezTo>
                  <a:cubicBezTo>
                    <a:pt x="1001" y="337"/>
                    <a:pt x="1105" y="274"/>
                    <a:pt x="1210" y="212"/>
                  </a:cubicBezTo>
                  <a:cubicBezTo>
                    <a:pt x="1220" y="212"/>
                    <a:pt x="1210" y="191"/>
                    <a:pt x="1199" y="191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51"/>
            <p:cNvSpPr/>
            <p:nvPr/>
          </p:nvSpPr>
          <p:spPr>
            <a:xfrm flipH="1" rot="-4178607">
              <a:off x="3185802" y="3139204"/>
              <a:ext cx="136462" cy="243842"/>
            </a:xfrm>
            <a:custGeom>
              <a:rect b="b" l="l" r="r" t="t"/>
              <a:pathLst>
                <a:path extrusionOk="0" h="1199" w="671">
                  <a:moveTo>
                    <a:pt x="299" y="20"/>
                  </a:moveTo>
                  <a:lnTo>
                    <a:pt x="299" y="20"/>
                  </a:lnTo>
                  <a:cubicBezTo>
                    <a:pt x="278" y="114"/>
                    <a:pt x="226" y="207"/>
                    <a:pt x="184" y="291"/>
                  </a:cubicBezTo>
                  <a:cubicBezTo>
                    <a:pt x="132" y="374"/>
                    <a:pt x="80" y="457"/>
                    <a:pt x="49" y="551"/>
                  </a:cubicBezTo>
                  <a:cubicBezTo>
                    <a:pt x="-24" y="728"/>
                    <a:pt x="-24" y="936"/>
                    <a:pt x="101" y="1082"/>
                  </a:cubicBezTo>
                  <a:cubicBezTo>
                    <a:pt x="216" y="1207"/>
                    <a:pt x="434" y="1249"/>
                    <a:pt x="559" y="1124"/>
                  </a:cubicBezTo>
                  <a:cubicBezTo>
                    <a:pt x="695" y="989"/>
                    <a:pt x="684" y="770"/>
                    <a:pt x="643" y="603"/>
                  </a:cubicBezTo>
                  <a:cubicBezTo>
                    <a:pt x="601" y="489"/>
                    <a:pt x="559" y="384"/>
                    <a:pt x="497" y="291"/>
                  </a:cubicBezTo>
                  <a:cubicBezTo>
                    <a:pt x="476" y="239"/>
                    <a:pt x="445" y="186"/>
                    <a:pt x="414" y="145"/>
                  </a:cubicBezTo>
                  <a:cubicBezTo>
                    <a:pt x="382" y="103"/>
                    <a:pt x="341" y="72"/>
                    <a:pt x="330" y="20"/>
                  </a:cubicBezTo>
                  <a:cubicBezTo>
                    <a:pt x="330" y="-11"/>
                    <a:pt x="289" y="-1"/>
                    <a:pt x="289" y="20"/>
                  </a:cubicBezTo>
                  <a:cubicBezTo>
                    <a:pt x="289" y="61"/>
                    <a:pt x="309" y="93"/>
                    <a:pt x="341" y="124"/>
                  </a:cubicBezTo>
                  <a:cubicBezTo>
                    <a:pt x="361" y="166"/>
                    <a:pt x="393" y="186"/>
                    <a:pt x="414" y="228"/>
                  </a:cubicBezTo>
                  <a:cubicBezTo>
                    <a:pt x="466" y="311"/>
                    <a:pt x="507" y="395"/>
                    <a:pt x="549" y="489"/>
                  </a:cubicBezTo>
                  <a:cubicBezTo>
                    <a:pt x="611" y="645"/>
                    <a:pt x="664" y="843"/>
                    <a:pt x="580" y="1009"/>
                  </a:cubicBezTo>
                  <a:cubicBezTo>
                    <a:pt x="539" y="1082"/>
                    <a:pt x="476" y="1145"/>
                    <a:pt x="393" y="1155"/>
                  </a:cubicBezTo>
                  <a:cubicBezTo>
                    <a:pt x="309" y="1155"/>
                    <a:pt x="226" y="1134"/>
                    <a:pt x="164" y="1072"/>
                  </a:cubicBezTo>
                  <a:cubicBezTo>
                    <a:pt x="28" y="947"/>
                    <a:pt x="18" y="749"/>
                    <a:pt x="80" y="582"/>
                  </a:cubicBezTo>
                  <a:cubicBezTo>
                    <a:pt x="111" y="478"/>
                    <a:pt x="164" y="395"/>
                    <a:pt x="216" y="301"/>
                  </a:cubicBezTo>
                  <a:cubicBezTo>
                    <a:pt x="257" y="218"/>
                    <a:pt x="309" y="124"/>
                    <a:pt x="309" y="20"/>
                  </a:cubicBezTo>
                  <a:lnTo>
                    <a:pt x="299" y="2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51"/>
            <p:cNvSpPr/>
            <p:nvPr/>
          </p:nvSpPr>
          <p:spPr>
            <a:xfrm flipH="1">
              <a:off x="2383430" y="2016614"/>
              <a:ext cx="157817" cy="219236"/>
            </a:xfrm>
            <a:custGeom>
              <a:rect b="b" l="l" r="r" t="t"/>
              <a:pathLst>
                <a:path extrusionOk="0" h="1078" w="776">
                  <a:moveTo>
                    <a:pt x="764" y="1014"/>
                  </a:moveTo>
                  <a:lnTo>
                    <a:pt x="764" y="1014"/>
                  </a:lnTo>
                  <a:cubicBezTo>
                    <a:pt x="774" y="827"/>
                    <a:pt x="806" y="587"/>
                    <a:pt x="701" y="420"/>
                  </a:cubicBezTo>
                  <a:cubicBezTo>
                    <a:pt x="597" y="243"/>
                    <a:pt x="670" y="202"/>
                    <a:pt x="514" y="118"/>
                  </a:cubicBezTo>
                  <a:cubicBezTo>
                    <a:pt x="358" y="45"/>
                    <a:pt x="285" y="-17"/>
                    <a:pt x="191" y="4"/>
                  </a:cubicBezTo>
                  <a:cubicBezTo>
                    <a:pt x="97" y="14"/>
                    <a:pt x="-17" y="160"/>
                    <a:pt x="3" y="254"/>
                  </a:cubicBezTo>
                  <a:cubicBezTo>
                    <a:pt x="24" y="348"/>
                    <a:pt x="160" y="556"/>
                    <a:pt x="233" y="639"/>
                  </a:cubicBezTo>
                  <a:cubicBezTo>
                    <a:pt x="316" y="723"/>
                    <a:pt x="524" y="889"/>
                    <a:pt x="597" y="952"/>
                  </a:cubicBezTo>
                  <a:cubicBezTo>
                    <a:pt x="660" y="1004"/>
                    <a:pt x="764" y="1087"/>
                    <a:pt x="764" y="1077"/>
                  </a:cubicBezTo>
                  <a:cubicBezTo>
                    <a:pt x="764" y="1066"/>
                    <a:pt x="764" y="1014"/>
                    <a:pt x="764" y="1014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51"/>
            <p:cNvSpPr/>
            <p:nvPr/>
          </p:nvSpPr>
          <p:spPr>
            <a:xfrm flipH="1">
              <a:off x="2472710" y="2108336"/>
              <a:ext cx="237336" cy="163308"/>
            </a:xfrm>
            <a:custGeom>
              <a:rect b="b" l="l" r="r" t="t"/>
              <a:pathLst>
                <a:path extrusionOk="0" h="803" w="1167">
                  <a:moveTo>
                    <a:pt x="1167" y="761"/>
                  </a:moveTo>
                  <a:lnTo>
                    <a:pt x="1167" y="761"/>
                  </a:lnTo>
                  <a:cubicBezTo>
                    <a:pt x="1063" y="605"/>
                    <a:pt x="896" y="355"/>
                    <a:pt x="698" y="230"/>
                  </a:cubicBezTo>
                  <a:cubicBezTo>
                    <a:pt x="500" y="105"/>
                    <a:pt x="292" y="-10"/>
                    <a:pt x="208" y="1"/>
                  </a:cubicBezTo>
                  <a:cubicBezTo>
                    <a:pt x="115" y="22"/>
                    <a:pt x="73" y="11"/>
                    <a:pt x="31" y="74"/>
                  </a:cubicBezTo>
                  <a:cubicBezTo>
                    <a:pt x="-10" y="147"/>
                    <a:pt x="-31" y="303"/>
                    <a:pt x="104" y="438"/>
                  </a:cubicBezTo>
                  <a:cubicBezTo>
                    <a:pt x="229" y="563"/>
                    <a:pt x="323" y="626"/>
                    <a:pt x="417" y="657"/>
                  </a:cubicBezTo>
                  <a:cubicBezTo>
                    <a:pt x="500" y="678"/>
                    <a:pt x="615" y="709"/>
                    <a:pt x="688" y="719"/>
                  </a:cubicBezTo>
                  <a:cubicBezTo>
                    <a:pt x="750" y="730"/>
                    <a:pt x="854" y="740"/>
                    <a:pt x="896" y="751"/>
                  </a:cubicBezTo>
                  <a:cubicBezTo>
                    <a:pt x="927" y="751"/>
                    <a:pt x="1104" y="792"/>
                    <a:pt x="1115" y="803"/>
                  </a:cubicBezTo>
                  <a:cubicBezTo>
                    <a:pt x="1136" y="803"/>
                    <a:pt x="1167" y="761"/>
                    <a:pt x="1167" y="76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51"/>
            <p:cNvSpPr/>
            <p:nvPr/>
          </p:nvSpPr>
          <p:spPr>
            <a:xfrm flipH="1">
              <a:off x="2417596" y="2308455"/>
              <a:ext cx="244047" cy="122430"/>
            </a:xfrm>
            <a:custGeom>
              <a:rect b="b" l="l" r="r" t="t"/>
              <a:pathLst>
                <a:path extrusionOk="0" h="602" w="1200">
                  <a:moveTo>
                    <a:pt x="1085" y="329"/>
                  </a:moveTo>
                  <a:lnTo>
                    <a:pt x="1085" y="329"/>
                  </a:lnTo>
                  <a:cubicBezTo>
                    <a:pt x="887" y="183"/>
                    <a:pt x="720" y="69"/>
                    <a:pt x="564" y="38"/>
                  </a:cubicBezTo>
                  <a:cubicBezTo>
                    <a:pt x="408" y="-4"/>
                    <a:pt x="262" y="-4"/>
                    <a:pt x="200" y="6"/>
                  </a:cubicBezTo>
                  <a:cubicBezTo>
                    <a:pt x="137" y="17"/>
                    <a:pt x="-19" y="131"/>
                    <a:pt x="2" y="235"/>
                  </a:cubicBezTo>
                  <a:cubicBezTo>
                    <a:pt x="23" y="340"/>
                    <a:pt x="168" y="475"/>
                    <a:pt x="220" y="517"/>
                  </a:cubicBezTo>
                  <a:cubicBezTo>
                    <a:pt x="273" y="558"/>
                    <a:pt x="418" y="590"/>
                    <a:pt x="523" y="600"/>
                  </a:cubicBezTo>
                  <a:cubicBezTo>
                    <a:pt x="627" y="610"/>
                    <a:pt x="762" y="590"/>
                    <a:pt x="835" y="548"/>
                  </a:cubicBezTo>
                  <a:cubicBezTo>
                    <a:pt x="908" y="496"/>
                    <a:pt x="950" y="496"/>
                    <a:pt x="1043" y="444"/>
                  </a:cubicBezTo>
                  <a:cubicBezTo>
                    <a:pt x="1137" y="402"/>
                    <a:pt x="1200" y="402"/>
                    <a:pt x="1200" y="392"/>
                  </a:cubicBezTo>
                  <a:cubicBezTo>
                    <a:pt x="1200" y="381"/>
                    <a:pt x="1085" y="329"/>
                    <a:pt x="1085" y="329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51"/>
            <p:cNvSpPr/>
            <p:nvPr/>
          </p:nvSpPr>
          <p:spPr>
            <a:xfrm flipH="1">
              <a:off x="2568092" y="2305405"/>
              <a:ext cx="86840" cy="27659"/>
            </a:xfrm>
            <a:custGeom>
              <a:rect b="b" l="l" r="r" t="t"/>
              <a:pathLst>
                <a:path extrusionOk="0" h="136" w="427">
                  <a:moveTo>
                    <a:pt x="94" y="53"/>
                  </a:moveTo>
                  <a:lnTo>
                    <a:pt x="94" y="53"/>
                  </a:lnTo>
                  <a:cubicBezTo>
                    <a:pt x="62" y="73"/>
                    <a:pt x="42" y="84"/>
                    <a:pt x="21" y="105"/>
                  </a:cubicBezTo>
                  <a:cubicBezTo>
                    <a:pt x="10" y="115"/>
                    <a:pt x="10" y="125"/>
                    <a:pt x="0" y="136"/>
                  </a:cubicBezTo>
                  <a:cubicBezTo>
                    <a:pt x="31" y="105"/>
                    <a:pt x="62" y="73"/>
                    <a:pt x="94" y="53"/>
                  </a:cubicBezTo>
                  <a:moveTo>
                    <a:pt x="260" y="0"/>
                  </a:moveTo>
                  <a:lnTo>
                    <a:pt x="260" y="0"/>
                  </a:lnTo>
                  <a:lnTo>
                    <a:pt x="260" y="0"/>
                  </a:lnTo>
                  <a:cubicBezTo>
                    <a:pt x="240" y="0"/>
                    <a:pt x="208" y="11"/>
                    <a:pt x="177" y="11"/>
                  </a:cubicBezTo>
                  <a:cubicBezTo>
                    <a:pt x="198" y="11"/>
                    <a:pt x="219" y="11"/>
                    <a:pt x="240" y="11"/>
                  </a:cubicBezTo>
                  <a:cubicBezTo>
                    <a:pt x="292" y="11"/>
                    <a:pt x="354" y="21"/>
                    <a:pt x="427" y="32"/>
                  </a:cubicBezTo>
                  <a:cubicBezTo>
                    <a:pt x="406" y="21"/>
                    <a:pt x="375" y="11"/>
                    <a:pt x="344" y="11"/>
                  </a:cubicBezTo>
                  <a:cubicBezTo>
                    <a:pt x="333" y="0"/>
                    <a:pt x="312" y="0"/>
                    <a:pt x="302" y="0"/>
                  </a:cubicBezTo>
                  <a:lnTo>
                    <a:pt x="302" y="0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81" y="0"/>
                  </a:lnTo>
                  <a:cubicBezTo>
                    <a:pt x="271" y="0"/>
                    <a:pt x="260" y="0"/>
                    <a:pt x="26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3950" lIns="90000" spcFirstLastPara="1" rIns="90000" wrap="square" tIns="3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51"/>
            <p:cNvSpPr/>
            <p:nvPr/>
          </p:nvSpPr>
          <p:spPr>
            <a:xfrm flipH="1">
              <a:off x="2551212" y="2307642"/>
              <a:ext cx="106974" cy="93145"/>
            </a:xfrm>
            <a:custGeom>
              <a:rect b="b" l="l" r="r" t="t"/>
              <a:pathLst>
                <a:path extrusionOk="0" h="458" w="526">
                  <a:moveTo>
                    <a:pt x="256" y="0"/>
                  </a:moveTo>
                  <a:lnTo>
                    <a:pt x="256" y="0"/>
                  </a:lnTo>
                  <a:cubicBezTo>
                    <a:pt x="235" y="0"/>
                    <a:pt x="214" y="0"/>
                    <a:pt x="193" y="0"/>
                  </a:cubicBezTo>
                  <a:cubicBezTo>
                    <a:pt x="193" y="10"/>
                    <a:pt x="183" y="10"/>
                    <a:pt x="172" y="10"/>
                  </a:cubicBezTo>
                  <a:cubicBezTo>
                    <a:pt x="151" y="21"/>
                    <a:pt x="131" y="31"/>
                    <a:pt x="110" y="42"/>
                  </a:cubicBezTo>
                  <a:cubicBezTo>
                    <a:pt x="78" y="62"/>
                    <a:pt x="47" y="94"/>
                    <a:pt x="16" y="125"/>
                  </a:cubicBezTo>
                  <a:cubicBezTo>
                    <a:pt x="-5" y="177"/>
                    <a:pt x="-5" y="229"/>
                    <a:pt x="16" y="292"/>
                  </a:cubicBezTo>
                  <a:cubicBezTo>
                    <a:pt x="37" y="344"/>
                    <a:pt x="78" y="406"/>
                    <a:pt x="131" y="437"/>
                  </a:cubicBezTo>
                  <a:cubicBezTo>
                    <a:pt x="141" y="448"/>
                    <a:pt x="162" y="458"/>
                    <a:pt x="183" y="458"/>
                  </a:cubicBezTo>
                  <a:cubicBezTo>
                    <a:pt x="203" y="458"/>
                    <a:pt x="224" y="448"/>
                    <a:pt x="235" y="437"/>
                  </a:cubicBezTo>
                  <a:cubicBezTo>
                    <a:pt x="266" y="406"/>
                    <a:pt x="256" y="364"/>
                    <a:pt x="245" y="344"/>
                  </a:cubicBezTo>
                  <a:cubicBezTo>
                    <a:pt x="245" y="323"/>
                    <a:pt x="235" y="312"/>
                    <a:pt x="224" y="302"/>
                  </a:cubicBezTo>
                  <a:lnTo>
                    <a:pt x="203" y="281"/>
                  </a:lnTo>
                  <a:lnTo>
                    <a:pt x="203" y="281"/>
                  </a:lnTo>
                  <a:lnTo>
                    <a:pt x="203" y="281"/>
                  </a:lnTo>
                  <a:cubicBezTo>
                    <a:pt x="193" y="271"/>
                    <a:pt x="193" y="260"/>
                    <a:pt x="183" y="250"/>
                  </a:cubicBezTo>
                  <a:cubicBezTo>
                    <a:pt x="183" y="239"/>
                    <a:pt x="183" y="239"/>
                    <a:pt x="172" y="229"/>
                  </a:cubicBezTo>
                  <a:lnTo>
                    <a:pt x="172" y="229"/>
                  </a:lnTo>
                  <a:cubicBezTo>
                    <a:pt x="172" y="219"/>
                    <a:pt x="172" y="219"/>
                    <a:pt x="172" y="219"/>
                  </a:cubicBezTo>
                  <a:cubicBezTo>
                    <a:pt x="172" y="208"/>
                    <a:pt x="172" y="208"/>
                    <a:pt x="172" y="208"/>
                  </a:cubicBezTo>
                  <a:lnTo>
                    <a:pt x="172" y="208"/>
                  </a:lnTo>
                  <a:lnTo>
                    <a:pt x="172" y="208"/>
                  </a:lnTo>
                  <a:cubicBezTo>
                    <a:pt x="183" y="198"/>
                    <a:pt x="193" y="187"/>
                    <a:pt x="203" y="187"/>
                  </a:cubicBezTo>
                  <a:cubicBezTo>
                    <a:pt x="214" y="177"/>
                    <a:pt x="224" y="177"/>
                    <a:pt x="235" y="167"/>
                  </a:cubicBezTo>
                  <a:cubicBezTo>
                    <a:pt x="235" y="167"/>
                    <a:pt x="245" y="167"/>
                    <a:pt x="256" y="156"/>
                  </a:cubicBezTo>
                  <a:lnTo>
                    <a:pt x="266" y="156"/>
                  </a:lnTo>
                  <a:cubicBezTo>
                    <a:pt x="276" y="146"/>
                    <a:pt x="287" y="146"/>
                    <a:pt x="308" y="146"/>
                  </a:cubicBezTo>
                  <a:cubicBezTo>
                    <a:pt x="308" y="135"/>
                    <a:pt x="308" y="135"/>
                    <a:pt x="308" y="135"/>
                  </a:cubicBezTo>
                  <a:lnTo>
                    <a:pt x="318" y="135"/>
                  </a:lnTo>
                  <a:cubicBezTo>
                    <a:pt x="339" y="135"/>
                    <a:pt x="339" y="135"/>
                    <a:pt x="339" y="135"/>
                  </a:cubicBezTo>
                  <a:cubicBezTo>
                    <a:pt x="349" y="135"/>
                    <a:pt x="349" y="135"/>
                    <a:pt x="349" y="135"/>
                  </a:cubicBezTo>
                  <a:cubicBezTo>
                    <a:pt x="381" y="135"/>
                    <a:pt x="401" y="135"/>
                    <a:pt x="433" y="146"/>
                  </a:cubicBezTo>
                  <a:cubicBezTo>
                    <a:pt x="443" y="146"/>
                    <a:pt x="443" y="146"/>
                    <a:pt x="453" y="146"/>
                  </a:cubicBezTo>
                  <a:cubicBezTo>
                    <a:pt x="485" y="146"/>
                    <a:pt x="526" y="135"/>
                    <a:pt x="526" y="94"/>
                  </a:cubicBezTo>
                  <a:cubicBezTo>
                    <a:pt x="526" y="52"/>
                    <a:pt x="485" y="42"/>
                    <a:pt x="464" y="21"/>
                  </a:cubicBezTo>
                  <a:cubicBezTo>
                    <a:pt x="453" y="21"/>
                    <a:pt x="453" y="21"/>
                    <a:pt x="443" y="21"/>
                  </a:cubicBezTo>
                  <a:cubicBezTo>
                    <a:pt x="370" y="10"/>
                    <a:pt x="308" y="0"/>
                    <a:pt x="256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51"/>
            <p:cNvSpPr/>
            <p:nvPr/>
          </p:nvSpPr>
          <p:spPr>
            <a:xfrm flipH="1">
              <a:off x="2602055" y="2108539"/>
              <a:ext cx="80332" cy="27455"/>
            </a:xfrm>
            <a:custGeom>
              <a:rect b="b" l="l" r="r" t="t"/>
              <a:pathLst>
                <a:path extrusionOk="0" h="135" w="395">
                  <a:moveTo>
                    <a:pt x="93" y="0"/>
                  </a:moveTo>
                  <a:lnTo>
                    <a:pt x="93" y="0"/>
                  </a:lnTo>
                  <a:cubicBezTo>
                    <a:pt x="62" y="0"/>
                    <a:pt x="31" y="0"/>
                    <a:pt x="1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0" y="10"/>
                    <a:pt x="41" y="10"/>
                    <a:pt x="72" y="0"/>
                  </a:cubicBezTo>
                  <a:lnTo>
                    <a:pt x="83" y="0"/>
                  </a:lnTo>
                  <a:cubicBezTo>
                    <a:pt x="156" y="0"/>
                    <a:pt x="270" y="62"/>
                    <a:pt x="395" y="135"/>
                  </a:cubicBezTo>
                  <a:cubicBezTo>
                    <a:pt x="385" y="125"/>
                    <a:pt x="375" y="114"/>
                    <a:pt x="364" y="104"/>
                  </a:cubicBezTo>
                  <a:cubicBezTo>
                    <a:pt x="322" y="83"/>
                    <a:pt x="291" y="62"/>
                    <a:pt x="260" y="41"/>
                  </a:cubicBezTo>
                  <a:cubicBezTo>
                    <a:pt x="208" y="10"/>
                    <a:pt x="156" y="0"/>
                    <a:pt x="93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3600" lIns="90000" spcFirstLastPara="1" rIns="90000" wrap="square" tIns="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51"/>
            <p:cNvSpPr/>
            <p:nvPr/>
          </p:nvSpPr>
          <p:spPr>
            <a:xfrm flipH="1">
              <a:off x="2587616" y="2108539"/>
              <a:ext cx="118566" cy="93145"/>
            </a:xfrm>
            <a:custGeom>
              <a:rect b="b" l="l" r="r" t="t"/>
              <a:pathLst>
                <a:path extrusionOk="0" h="458" w="583">
                  <a:moveTo>
                    <a:pt x="158" y="187"/>
                  </a:moveTo>
                  <a:lnTo>
                    <a:pt x="158" y="187"/>
                  </a:lnTo>
                  <a:moveTo>
                    <a:pt x="169" y="166"/>
                  </a:moveTo>
                  <a:lnTo>
                    <a:pt x="169" y="166"/>
                  </a:lnTo>
                  <a:moveTo>
                    <a:pt x="169" y="166"/>
                  </a:moveTo>
                  <a:lnTo>
                    <a:pt x="169" y="166"/>
                  </a:lnTo>
                  <a:moveTo>
                    <a:pt x="200" y="0"/>
                  </a:moveTo>
                  <a:lnTo>
                    <a:pt x="200" y="0"/>
                  </a:lnTo>
                  <a:lnTo>
                    <a:pt x="189" y="0"/>
                  </a:lnTo>
                  <a:cubicBezTo>
                    <a:pt x="158" y="10"/>
                    <a:pt x="137" y="10"/>
                    <a:pt x="117" y="10"/>
                  </a:cubicBezTo>
                  <a:cubicBezTo>
                    <a:pt x="33" y="41"/>
                    <a:pt x="-8" y="125"/>
                    <a:pt x="2" y="208"/>
                  </a:cubicBezTo>
                  <a:cubicBezTo>
                    <a:pt x="2" y="281"/>
                    <a:pt x="44" y="364"/>
                    <a:pt x="85" y="427"/>
                  </a:cubicBezTo>
                  <a:cubicBezTo>
                    <a:pt x="106" y="448"/>
                    <a:pt x="127" y="458"/>
                    <a:pt x="148" y="458"/>
                  </a:cubicBezTo>
                  <a:cubicBezTo>
                    <a:pt x="158" y="458"/>
                    <a:pt x="169" y="458"/>
                    <a:pt x="169" y="458"/>
                  </a:cubicBezTo>
                  <a:cubicBezTo>
                    <a:pt x="200" y="448"/>
                    <a:pt x="221" y="416"/>
                    <a:pt x="221" y="385"/>
                  </a:cubicBezTo>
                  <a:cubicBezTo>
                    <a:pt x="221" y="343"/>
                    <a:pt x="200" y="312"/>
                    <a:pt x="189" y="281"/>
                  </a:cubicBezTo>
                  <a:cubicBezTo>
                    <a:pt x="189" y="271"/>
                    <a:pt x="179" y="260"/>
                    <a:pt x="179" y="260"/>
                  </a:cubicBezTo>
                  <a:lnTo>
                    <a:pt x="179" y="250"/>
                  </a:lnTo>
                  <a:cubicBezTo>
                    <a:pt x="169" y="239"/>
                    <a:pt x="169" y="218"/>
                    <a:pt x="158" y="208"/>
                  </a:cubicBezTo>
                  <a:cubicBezTo>
                    <a:pt x="169" y="218"/>
                    <a:pt x="169" y="218"/>
                    <a:pt x="169" y="218"/>
                  </a:cubicBezTo>
                  <a:cubicBezTo>
                    <a:pt x="169" y="218"/>
                    <a:pt x="158" y="208"/>
                    <a:pt x="158" y="198"/>
                  </a:cubicBezTo>
                  <a:lnTo>
                    <a:pt x="158" y="187"/>
                  </a:lnTo>
                  <a:lnTo>
                    <a:pt x="158" y="177"/>
                  </a:lnTo>
                  <a:cubicBezTo>
                    <a:pt x="158" y="177"/>
                    <a:pt x="169" y="177"/>
                    <a:pt x="169" y="166"/>
                  </a:cubicBezTo>
                  <a:lnTo>
                    <a:pt x="169" y="166"/>
                  </a:lnTo>
                  <a:lnTo>
                    <a:pt x="169" y="166"/>
                  </a:lnTo>
                  <a:cubicBezTo>
                    <a:pt x="179" y="166"/>
                    <a:pt x="179" y="166"/>
                    <a:pt x="179" y="166"/>
                  </a:cubicBezTo>
                  <a:lnTo>
                    <a:pt x="169" y="166"/>
                  </a:lnTo>
                  <a:lnTo>
                    <a:pt x="169" y="166"/>
                  </a:lnTo>
                  <a:cubicBezTo>
                    <a:pt x="179" y="156"/>
                    <a:pt x="189" y="156"/>
                    <a:pt x="189" y="156"/>
                  </a:cubicBezTo>
                  <a:cubicBezTo>
                    <a:pt x="200" y="156"/>
                    <a:pt x="200" y="156"/>
                    <a:pt x="200" y="156"/>
                  </a:cubicBezTo>
                  <a:lnTo>
                    <a:pt x="200" y="156"/>
                  </a:lnTo>
                  <a:lnTo>
                    <a:pt x="200" y="156"/>
                  </a:lnTo>
                  <a:cubicBezTo>
                    <a:pt x="210" y="156"/>
                    <a:pt x="221" y="156"/>
                    <a:pt x="221" y="156"/>
                  </a:cubicBezTo>
                  <a:cubicBezTo>
                    <a:pt x="231" y="156"/>
                    <a:pt x="231" y="156"/>
                    <a:pt x="231" y="156"/>
                  </a:cubicBezTo>
                  <a:cubicBezTo>
                    <a:pt x="231" y="156"/>
                    <a:pt x="242" y="156"/>
                    <a:pt x="252" y="156"/>
                  </a:cubicBezTo>
                  <a:lnTo>
                    <a:pt x="262" y="156"/>
                  </a:lnTo>
                  <a:lnTo>
                    <a:pt x="262" y="156"/>
                  </a:lnTo>
                  <a:cubicBezTo>
                    <a:pt x="294" y="156"/>
                    <a:pt x="314" y="166"/>
                    <a:pt x="346" y="187"/>
                  </a:cubicBezTo>
                  <a:cubicBezTo>
                    <a:pt x="377" y="198"/>
                    <a:pt x="408" y="208"/>
                    <a:pt x="429" y="229"/>
                  </a:cubicBezTo>
                  <a:cubicBezTo>
                    <a:pt x="471" y="239"/>
                    <a:pt x="502" y="260"/>
                    <a:pt x="544" y="260"/>
                  </a:cubicBezTo>
                  <a:lnTo>
                    <a:pt x="544" y="260"/>
                  </a:lnTo>
                  <a:cubicBezTo>
                    <a:pt x="575" y="260"/>
                    <a:pt x="596" y="229"/>
                    <a:pt x="575" y="198"/>
                  </a:cubicBezTo>
                  <a:cubicBezTo>
                    <a:pt x="564" y="166"/>
                    <a:pt x="544" y="146"/>
                    <a:pt x="512" y="135"/>
                  </a:cubicBezTo>
                  <a:cubicBezTo>
                    <a:pt x="387" y="62"/>
                    <a:pt x="273" y="0"/>
                    <a:pt x="200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51"/>
            <p:cNvSpPr/>
            <p:nvPr/>
          </p:nvSpPr>
          <p:spPr>
            <a:xfrm flipH="1">
              <a:off x="2402750" y="2085151"/>
              <a:ext cx="127108" cy="12812"/>
            </a:xfrm>
            <a:custGeom>
              <a:rect b="b" l="l" r="r" t="t"/>
              <a:pathLst>
                <a:path extrusionOk="0" h="63" w="625">
                  <a:moveTo>
                    <a:pt x="0" y="31"/>
                  </a:moveTo>
                  <a:lnTo>
                    <a:pt x="0" y="31"/>
                  </a:lnTo>
                  <a:cubicBezTo>
                    <a:pt x="0" y="42"/>
                    <a:pt x="10" y="52"/>
                    <a:pt x="10" y="63"/>
                  </a:cubicBezTo>
                  <a:cubicBezTo>
                    <a:pt x="10" y="52"/>
                    <a:pt x="0" y="42"/>
                    <a:pt x="0" y="31"/>
                  </a:cubicBezTo>
                  <a:moveTo>
                    <a:pt x="604" y="0"/>
                  </a:moveTo>
                  <a:lnTo>
                    <a:pt x="604" y="0"/>
                  </a:lnTo>
                  <a:cubicBezTo>
                    <a:pt x="604" y="21"/>
                    <a:pt x="614" y="31"/>
                    <a:pt x="625" y="63"/>
                  </a:cubicBezTo>
                  <a:cubicBezTo>
                    <a:pt x="625" y="42"/>
                    <a:pt x="614" y="21"/>
                    <a:pt x="604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51"/>
            <p:cNvSpPr/>
            <p:nvPr/>
          </p:nvSpPr>
          <p:spPr>
            <a:xfrm flipH="1">
              <a:off x="2400716" y="2021698"/>
              <a:ext cx="135649" cy="93145"/>
            </a:xfrm>
            <a:custGeom>
              <a:rect b="b" l="l" r="r" t="t"/>
              <a:pathLst>
                <a:path extrusionOk="0" h="458" w="667">
                  <a:moveTo>
                    <a:pt x="198" y="208"/>
                  </a:moveTo>
                  <a:lnTo>
                    <a:pt x="198" y="208"/>
                  </a:lnTo>
                  <a:moveTo>
                    <a:pt x="198" y="208"/>
                  </a:moveTo>
                  <a:lnTo>
                    <a:pt x="198" y="208"/>
                  </a:lnTo>
                  <a:moveTo>
                    <a:pt x="219" y="0"/>
                  </a:moveTo>
                  <a:lnTo>
                    <a:pt x="219" y="0"/>
                  </a:lnTo>
                  <a:cubicBezTo>
                    <a:pt x="136" y="0"/>
                    <a:pt x="52" y="41"/>
                    <a:pt x="21" y="114"/>
                  </a:cubicBezTo>
                  <a:cubicBezTo>
                    <a:pt x="-10" y="166"/>
                    <a:pt x="0" y="229"/>
                    <a:pt x="11" y="291"/>
                  </a:cubicBezTo>
                  <a:cubicBezTo>
                    <a:pt x="21" y="312"/>
                    <a:pt x="21" y="333"/>
                    <a:pt x="32" y="343"/>
                  </a:cubicBezTo>
                  <a:cubicBezTo>
                    <a:pt x="32" y="354"/>
                    <a:pt x="42" y="364"/>
                    <a:pt x="42" y="375"/>
                  </a:cubicBezTo>
                  <a:cubicBezTo>
                    <a:pt x="42" y="375"/>
                    <a:pt x="42" y="385"/>
                    <a:pt x="52" y="385"/>
                  </a:cubicBezTo>
                  <a:cubicBezTo>
                    <a:pt x="63" y="406"/>
                    <a:pt x="84" y="416"/>
                    <a:pt x="104" y="427"/>
                  </a:cubicBezTo>
                  <a:cubicBezTo>
                    <a:pt x="115" y="437"/>
                    <a:pt x="125" y="448"/>
                    <a:pt x="136" y="448"/>
                  </a:cubicBezTo>
                  <a:cubicBezTo>
                    <a:pt x="157" y="448"/>
                    <a:pt x="167" y="437"/>
                    <a:pt x="177" y="416"/>
                  </a:cubicBezTo>
                  <a:cubicBezTo>
                    <a:pt x="188" y="395"/>
                    <a:pt x="198" y="375"/>
                    <a:pt x="209" y="354"/>
                  </a:cubicBezTo>
                  <a:cubicBezTo>
                    <a:pt x="219" y="323"/>
                    <a:pt x="209" y="291"/>
                    <a:pt x="209" y="260"/>
                  </a:cubicBezTo>
                  <a:cubicBezTo>
                    <a:pt x="209" y="250"/>
                    <a:pt x="198" y="239"/>
                    <a:pt x="198" y="229"/>
                  </a:cubicBezTo>
                  <a:lnTo>
                    <a:pt x="198" y="218"/>
                  </a:lnTo>
                  <a:cubicBezTo>
                    <a:pt x="198" y="208"/>
                    <a:pt x="198" y="208"/>
                    <a:pt x="198" y="208"/>
                  </a:cubicBezTo>
                  <a:lnTo>
                    <a:pt x="198" y="208"/>
                  </a:lnTo>
                  <a:lnTo>
                    <a:pt x="198" y="208"/>
                  </a:lnTo>
                  <a:lnTo>
                    <a:pt x="198" y="208"/>
                  </a:lnTo>
                  <a:lnTo>
                    <a:pt x="198" y="197"/>
                  </a:lnTo>
                  <a:lnTo>
                    <a:pt x="198" y="197"/>
                  </a:lnTo>
                  <a:lnTo>
                    <a:pt x="198" y="197"/>
                  </a:lnTo>
                  <a:lnTo>
                    <a:pt x="198" y="197"/>
                  </a:lnTo>
                  <a:cubicBezTo>
                    <a:pt x="209" y="187"/>
                    <a:pt x="209" y="187"/>
                    <a:pt x="209" y="187"/>
                  </a:cubicBezTo>
                  <a:cubicBezTo>
                    <a:pt x="219" y="187"/>
                    <a:pt x="219" y="187"/>
                    <a:pt x="229" y="187"/>
                  </a:cubicBezTo>
                  <a:cubicBezTo>
                    <a:pt x="229" y="187"/>
                    <a:pt x="240" y="187"/>
                    <a:pt x="240" y="177"/>
                  </a:cubicBezTo>
                  <a:cubicBezTo>
                    <a:pt x="250" y="177"/>
                    <a:pt x="250" y="177"/>
                    <a:pt x="261" y="177"/>
                  </a:cubicBezTo>
                  <a:lnTo>
                    <a:pt x="271" y="177"/>
                  </a:lnTo>
                  <a:lnTo>
                    <a:pt x="271" y="177"/>
                  </a:lnTo>
                  <a:lnTo>
                    <a:pt x="282" y="177"/>
                  </a:lnTo>
                  <a:cubicBezTo>
                    <a:pt x="292" y="187"/>
                    <a:pt x="302" y="187"/>
                    <a:pt x="323" y="197"/>
                  </a:cubicBezTo>
                  <a:lnTo>
                    <a:pt x="323" y="197"/>
                  </a:lnTo>
                  <a:lnTo>
                    <a:pt x="334" y="197"/>
                  </a:lnTo>
                  <a:cubicBezTo>
                    <a:pt x="344" y="208"/>
                    <a:pt x="354" y="208"/>
                    <a:pt x="354" y="208"/>
                  </a:cubicBezTo>
                  <a:cubicBezTo>
                    <a:pt x="375" y="218"/>
                    <a:pt x="386" y="229"/>
                    <a:pt x="396" y="239"/>
                  </a:cubicBezTo>
                  <a:cubicBezTo>
                    <a:pt x="427" y="260"/>
                    <a:pt x="448" y="281"/>
                    <a:pt x="469" y="312"/>
                  </a:cubicBezTo>
                  <a:cubicBezTo>
                    <a:pt x="500" y="333"/>
                    <a:pt x="521" y="354"/>
                    <a:pt x="542" y="385"/>
                  </a:cubicBezTo>
                  <a:cubicBezTo>
                    <a:pt x="563" y="406"/>
                    <a:pt x="584" y="437"/>
                    <a:pt x="604" y="448"/>
                  </a:cubicBezTo>
                  <a:cubicBezTo>
                    <a:pt x="615" y="448"/>
                    <a:pt x="615" y="458"/>
                    <a:pt x="615" y="458"/>
                  </a:cubicBezTo>
                  <a:cubicBezTo>
                    <a:pt x="625" y="458"/>
                    <a:pt x="625" y="458"/>
                    <a:pt x="625" y="458"/>
                  </a:cubicBezTo>
                  <a:lnTo>
                    <a:pt x="636" y="448"/>
                  </a:lnTo>
                  <a:lnTo>
                    <a:pt x="646" y="437"/>
                  </a:lnTo>
                  <a:lnTo>
                    <a:pt x="636" y="437"/>
                  </a:lnTo>
                  <a:cubicBezTo>
                    <a:pt x="657" y="427"/>
                    <a:pt x="667" y="416"/>
                    <a:pt x="667" y="385"/>
                  </a:cubicBezTo>
                  <a:cubicBezTo>
                    <a:pt x="667" y="385"/>
                    <a:pt x="667" y="375"/>
                    <a:pt x="657" y="375"/>
                  </a:cubicBezTo>
                  <a:cubicBezTo>
                    <a:pt x="646" y="343"/>
                    <a:pt x="636" y="333"/>
                    <a:pt x="636" y="312"/>
                  </a:cubicBezTo>
                  <a:cubicBezTo>
                    <a:pt x="625" y="302"/>
                    <a:pt x="625" y="291"/>
                    <a:pt x="615" y="281"/>
                  </a:cubicBezTo>
                  <a:cubicBezTo>
                    <a:pt x="573" y="229"/>
                    <a:pt x="532" y="166"/>
                    <a:pt x="469" y="114"/>
                  </a:cubicBezTo>
                  <a:cubicBezTo>
                    <a:pt x="417" y="62"/>
                    <a:pt x="344" y="20"/>
                    <a:pt x="271" y="0"/>
                  </a:cubicBezTo>
                  <a:cubicBezTo>
                    <a:pt x="250" y="0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51"/>
            <p:cNvSpPr/>
            <p:nvPr/>
          </p:nvSpPr>
          <p:spPr>
            <a:xfrm flipH="1">
              <a:off x="2491827" y="2203718"/>
              <a:ext cx="82569" cy="46776"/>
            </a:xfrm>
            <a:custGeom>
              <a:rect b="b" l="l" r="r" t="t"/>
              <a:pathLst>
                <a:path extrusionOk="0" h="230" w="406">
                  <a:moveTo>
                    <a:pt x="41" y="0"/>
                  </a:moveTo>
                  <a:lnTo>
                    <a:pt x="41" y="0"/>
                  </a:lnTo>
                  <a:lnTo>
                    <a:pt x="31" y="0"/>
                  </a:lnTo>
                  <a:cubicBezTo>
                    <a:pt x="21" y="0"/>
                    <a:pt x="10" y="0"/>
                    <a:pt x="0" y="11"/>
                  </a:cubicBezTo>
                  <a:cubicBezTo>
                    <a:pt x="21" y="21"/>
                    <a:pt x="52" y="32"/>
                    <a:pt x="73" y="42"/>
                  </a:cubicBezTo>
                  <a:cubicBezTo>
                    <a:pt x="135" y="73"/>
                    <a:pt x="208" y="105"/>
                    <a:pt x="271" y="146"/>
                  </a:cubicBezTo>
                  <a:cubicBezTo>
                    <a:pt x="312" y="167"/>
                    <a:pt x="354" y="198"/>
                    <a:pt x="406" y="230"/>
                  </a:cubicBezTo>
                  <a:cubicBezTo>
                    <a:pt x="396" y="209"/>
                    <a:pt x="396" y="198"/>
                    <a:pt x="396" y="188"/>
                  </a:cubicBezTo>
                  <a:cubicBezTo>
                    <a:pt x="385" y="178"/>
                    <a:pt x="375" y="167"/>
                    <a:pt x="364" y="167"/>
                  </a:cubicBezTo>
                  <a:cubicBezTo>
                    <a:pt x="344" y="146"/>
                    <a:pt x="333" y="136"/>
                    <a:pt x="312" y="125"/>
                  </a:cubicBezTo>
                  <a:cubicBezTo>
                    <a:pt x="291" y="105"/>
                    <a:pt x="260" y="94"/>
                    <a:pt x="229" y="73"/>
                  </a:cubicBezTo>
                  <a:cubicBezTo>
                    <a:pt x="208" y="63"/>
                    <a:pt x="177" y="42"/>
                    <a:pt x="146" y="32"/>
                  </a:cubicBezTo>
                  <a:cubicBezTo>
                    <a:pt x="135" y="21"/>
                    <a:pt x="114" y="11"/>
                    <a:pt x="94" y="11"/>
                  </a:cubicBezTo>
                  <a:cubicBezTo>
                    <a:pt x="73" y="0"/>
                    <a:pt x="62" y="0"/>
                    <a:pt x="41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37800" lIns="90000" spcFirstLastPara="1" rIns="90000" wrap="square" tIns="37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51"/>
            <p:cNvSpPr/>
            <p:nvPr/>
          </p:nvSpPr>
          <p:spPr>
            <a:xfrm flipH="1">
              <a:off x="2504436" y="2263103"/>
              <a:ext cx="12812" cy="2034"/>
            </a:xfrm>
            <a:custGeom>
              <a:rect b="b" l="l" r="r" t="t"/>
              <a:pathLst>
                <a:path extrusionOk="0" h="10" w="63">
                  <a:moveTo>
                    <a:pt x="0" y="0"/>
                  </a:moveTo>
                  <a:lnTo>
                    <a:pt x="0" y="0"/>
                  </a:lnTo>
                  <a:cubicBezTo>
                    <a:pt x="21" y="10"/>
                    <a:pt x="31" y="10"/>
                    <a:pt x="52" y="10"/>
                  </a:cubicBezTo>
                  <a:lnTo>
                    <a:pt x="63" y="10"/>
                  </a:lnTo>
                  <a:cubicBezTo>
                    <a:pt x="42" y="10"/>
                    <a:pt x="21" y="0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51"/>
            <p:cNvSpPr/>
            <p:nvPr/>
          </p:nvSpPr>
          <p:spPr>
            <a:xfrm flipH="1">
              <a:off x="2493861" y="2214497"/>
              <a:ext cx="84806" cy="50640"/>
            </a:xfrm>
            <a:custGeom>
              <a:rect b="b" l="l" r="r" t="t"/>
              <a:pathLst>
                <a:path extrusionOk="0" h="249" w="417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0" y="20"/>
                    <a:pt x="10" y="31"/>
                  </a:cubicBezTo>
                  <a:cubicBezTo>
                    <a:pt x="21" y="52"/>
                    <a:pt x="31" y="62"/>
                    <a:pt x="52" y="72"/>
                  </a:cubicBezTo>
                  <a:lnTo>
                    <a:pt x="62" y="83"/>
                  </a:lnTo>
                  <a:cubicBezTo>
                    <a:pt x="73" y="83"/>
                    <a:pt x="73" y="83"/>
                    <a:pt x="73" y="83"/>
                  </a:cubicBezTo>
                  <a:cubicBezTo>
                    <a:pt x="83" y="93"/>
                    <a:pt x="94" y="93"/>
                    <a:pt x="94" y="104"/>
                  </a:cubicBezTo>
                  <a:cubicBezTo>
                    <a:pt x="125" y="114"/>
                    <a:pt x="146" y="135"/>
                    <a:pt x="177" y="145"/>
                  </a:cubicBezTo>
                  <a:cubicBezTo>
                    <a:pt x="187" y="156"/>
                    <a:pt x="198" y="166"/>
                    <a:pt x="219" y="177"/>
                  </a:cubicBezTo>
                  <a:cubicBezTo>
                    <a:pt x="229" y="187"/>
                    <a:pt x="240" y="187"/>
                    <a:pt x="250" y="197"/>
                  </a:cubicBezTo>
                  <a:lnTo>
                    <a:pt x="250" y="197"/>
                  </a:lnTo>
                  <a:lnTo>
                    <a:pt x="250" y="197"/>
                  </a:lnTo>
                  <a:cubicBezTo>
                    <a:pt x="260" y="208"/>
                    <a:pt x="260" y="208"/>
                    <a:pt x="260" y="208"/>
                  </a:cubicBezTo>
                  <a:cubicBezTo>
                    <a:pt x="271" y="218"/>
                    <a:pt x="281" y="218"/>
                    <a:pt x="292" y="229"/>
                  </a:cubicBezTo>
                  <a:lnTo>
                    <a:pt x="302" y="239"/>
                  </a:lnTo>
                  <a:cubicBezTo>
                    <a:pt x="323" y="239"/>
                    <a:pt x="344" y="249"/>
                    <a:pt x="365" y="249"/>
                  </a:cubicBezTo>
                  <a:lnTo>
                    <a:pt x="375" y="249"/>
                  </a:lnTo>
                  <a:cubicBezTo>
                    <a:pt x="385" y="239"/>
                    <a:pt x="406" y="229"/>
                    <a:pt x="417" y="218"/>
                  </a:cubicBezTo>
                  <a:cubicBezTo>
                    <a:pt x="354" y="187"/>
                    <a:pt x="302" y="156"/>
                    <a:pt x="250" y="114"/>
                  </a:cubicBezTo>
                  <a:cubicBezTo>
                    <a:pt x="187" y="83"/>
                    <a:pt x="135" y="52"/>
                    <a:pt x="73" y="31"/>
                  </a:cubicBezTo>
                  <a:cubicBezTo>
                    <a:pt x="52" y="20"/>
                    <a:pt x="21" y="10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4625" lIns="90000" spcFirstLastPara="1" rIns="90000" wrap="square" tIns="44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51"/>
            <p:cNvSpPr/>
            <p:nvPr/>
          </p:nvSpPr>
          <p:spPr>
            <a:xfrm flipH="1">
              <a:off x="2461728" y="2343639"/>
              <a:ext cx="94568" cy="55114"/>
            </a:xfrm>
            <a:custGeom>
              <a:rect b="b" l="l" r="r" t="t"/>
              <a:pathLst>
                <a:path extrusionOk="0" h="271" w="465">
                  <a:moveTo>
                    <a:pt x="77" y="0"/>
                  </a:moveTo>
                  <a:lnTo>
                    <a:pt x="77" y="0"/>
                  </a:lnTo>
                  <a:cubicBezTo>
                    <a:pt x="57" y="0"/>
                    <a:pt x="46" y="0"/>
                    <a:pt x="25" y="10"/>
                  </a:cubicBezTo>
                  <a:cubicBezTo>
                    <a:pt x="-6" y="31"/>
                    <a:pt x="-6" y="62"/>
                    <a:pt x="15" y="83"/>
                  </a:cubicBezTo>
                  <a:cubicBezTo>
                    <a:pt x="46" y="115"/>
                    <a:pt x="88" y="125"/>
                    <a:pt x="119" y="135"/>
                  </a:cubicBezTo>
                  <a:cubicBezTo>
                    <a:pt x="130" y="135"/>
                    <a:pt x="130" y="135"/>
                    <a:pt x="130" y="135"/>
                  </a:cubicBezTo>
                  <a:cubicBezTo>
                    <a:pt x="140" y="135"/>
                    <a:pt x="140" y="146"/>
                    <a:pt x="140" y="146"/>
                  </a:cubicBezTo>
                  <a:lnTo>
                    <a:pt x="140" y="146"/>
                  </a:lnTo>
                  <a:cubicBezTo>
                    <a:pt x="150" y="146"/>
                    <a:pt x="150" y="146"/>
                    <a:pt x="161" y="156"/>
                  </a:cubicBezTo>
                  <a:cubicBezTo>
                    <a:pt x="182" y="156"/>
                    <a:pt x="192" y="167"/>
                    <a:pt x="213" y="177"/>
                  </a:cubicBezTo>
                  <a:cubicBezTo>
                    <a:pt x="244" y="187"/>
                    <a:pt x="275" y="208"/>
                    <a:pt x="296" y="229"/>
                  </a:cubicBezTo>
                  <a:cubicBezTo>
                    <a:pt x="317" y="240"/>
                    <a:pt x="327" y="250"/>
                    <a:pt x="338" y="250"/>
                  </a:cubicBezTo>
                  <a:lnTo>
                    <a:pt x="338" y="250"/>
                  </a:lnTo>
                  <a:cubicBezTo>
                    <a:pt x="338" y="250"/>
                    <a:pt x="348" y="260"/>
                    <a:pt x="359" y="260"/>
                  </a:cubicBezTo>
                  <a:cubicBezTo>
                    <a:pt x="369" y="271"/>
                    <a:pt x="369" y="271"/>
                    <a:pt x="380" y="271"/>
                  </a:cubicBezTo>
                  <a:cubicBezTo>
                    <a:pt x="390" y="271"/>
                    <a:pt x="390" y="271"/>
                    <a:pt x="400" y="271"/>
                  </a:cubicBezTo>
                  <a:cubicBezTo>
                    <a:pt x="411" y="271"/>
                    <a:pt x="421" y="271"/>
                    <a:pt x="421" y="271"/>
                  </a:cubicBezTo>
                  <a:cubicBezTo>
                    <a:pt x="442" y="260"/>
                    <a:pt x="463" y="250"/>
                    <a:pt x="463" y="229"/>
                  </a:cubicBezTo>
                  <a:cubicBezTo>
                    <a:pt x="473" y="187"/>
                    <a:pt x="452" y="156"/>
                    <a:pt x="421" y="135"/>
                  </a:cubicBezTo>
                  <a:cubicBezTo>
                    <a:pt x="411" y="125"/>
                    <a:pt x="390" y="115"/>
                    <a:pt x="380" y="104"/>
                  </a:cubicBezTo>
                  <a:cubicBezTo>
                    <a:pt x="348" y="83"/>
                    <a:pt x="307" y="62"/>
                    <a:pt x="275" y="52"/>
                  </a:cubicBezTo>
                  <a:cubicBezTo>
                    <a:pt x="234" y="42"/>
                    <a:pt x="202" y="21"/>
                    <a:pt x="161" y="10"/>
                  </a:cubicBezTo>
                  <a:cubicBezTo>
                    <a:pt x="130" y="10"/>
                    <a:pt x="109" y="0"/>
                    <a:pt x="77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51"/>
            <p:cNvSpPr/>
            <p:nvPr/>
          </p:nvSpPr>
          <p:spPr>
            <a:xfrm flipH="1">
              <a:off x="2390141" y="2203718"/>
              <a:ext cx="35997" cy="33963"/>
            </a:xfrm>
            <a:custGeom>
              <a:rect b="b" l="l" r="r" t="t"/>
              <a:pathLst>
                <a:path extrusionOk="0" h="167" w="17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21"/>
                    <a:pt x="10" y="21"/>
                  </a:cubicBezTo>
                  <a:cubicBezTo>
                    <a:pt x="10" y="32"/>
                    <a:pt x="10" y="42"/>
                    <a:pt x="21" y="53"/>
                  </a:cubicBezTo>
                  <a:cubicBezTo>
                    <a:pt x="31" y="73"/>
                    <a:pt x="31" y="84"/>
                    <a:pt x="42" y="94"/>
                  </a:cubicBezTo>
                  <a:lnTo>
                    <a:pt x="42" y="94"/>
                  </a:lnTo>
                  <a:lnTo>
                    <a:pt x="42" y="94"/>
                  </a:lnTo>
                  <a:cubicBezTo>
                    <a:pt x="52" y="125"/>
                    <a:pt x="83" y="146"/>
                    <a:pt x="104" y="157"/>
                  </a:cubicBezTo>
                  <a:cubicBezTo>
                    <a:pt x="115" y="157"/>
                    <a:pt x="125" y="167"/>
                    <a:pt x="125" y="167"/>
                  </a:cubicBezTo>
                  <a:cubicBezTo>
                    <a:pt x="146" y="167"/>
                    <a:pt x="167" y="157"/>
                    <a:pt x="177" y="146"/>
                  </a:cubicBezTo>
                  <a:cubicBezTo>
                    <a:pt x="135" y="115"/>
                    <a:pt x="73" y="63"/>
                    <a:pt x="31" y="32"/>
                  </a:cubicBezTo>
                  <a:cubicBezTo>
                    <a:pt x="21" y="21"/>
                    <a:pt x="10" y="1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15100" lIns="90000" spcFirstLastPara="1" rIns="90000" wrap="square" tIns="15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51"/>
            <p:cNvSpPr/>
            <p:nvPr/>
          </p:nvSpPr>
          <p:spPr>
            <a:xfrm flipH="1">
              <a:off x="2388107" y="2127453"/>
              <a:ext cx="70774" cy="105957"/>
            </a:xfrm>
            <a:custGeom>
              <a:rect b="b" l="l" r="r" t="t"/>
              <a:pathLst>
                <a:path extrusionOk="0" h="521" w="348">
                  <a:moveTo>
                    <a:pt x="57" y="0"/>
                  </a:moveTo>
                  <a:lnTo>
                    <a:pt x="57" y="0"/>
                  </a:lnTo>
                  <a:cubicBezTo>
                    <a:pt x="36" y="0"/>
                    <a:pt x="26" y="11"/>
                    <a:pt x="15" y="21"/>
                  </a:cubicBezTo>
                  <a:cubicBezTo>
                    <a:pt x="5" y="32"/>
                    <a:pt x="-6" y="53"/>
                    <a:pt x="5" y="63"/>
                  </a:cubicBezTo>
                  <a:cubicBezTo>
                    <a:pt x="15" y="73"/>
                    <a:pt x="15" y="84"/>
                    <a:pt x="26" y="94"/>
                  </a:cubicBezTo>
                  <a:cubicBezTo>
                    <a:pt x="36" y="125"/>
                    <a:pt x="46" y="136"/>
                    <a:pt x="57" y="167"/>
                  </a:cubicBezTo>
                  <a:cubicBezTo>
                    <a:pt x="57" y="167"/>
                    <a:pt x="67" y="188"/>
                    <a:pt x="67" y="198"/>
                  </a:cubicBezTo>
                  <a:cubicBezTo>
                    <a:pt x="78" y="209"/>
                    <a:pt x="78" y="219"/>
                    <a:pt x="88" y="230"/>
                  </a:cubicBezTo>
                  <a:cubicBezTo>
                    <a:pt x="98" y="250"/>
                    <a:pt x="109" y="271"/>
                    <a:pt x="119" y="292"/>
                  </a:cubicBezTo>
                  <a:cubicBezTo>
                    <a:pt x="119" y="303"/>
                    <a:pt x="130" y="313"/>
                    <a:pt x="130" y="323"/>
                  </a:cubicBezTo>
                  <a:lnTo>
                    <a:pt x="130" y="323"/>
                  </a:lnTo>
                  <a:lnTo>
                    <a:pt x="140" y="334"/>
                  </a:lnTo>
                  <a:cubicBezTo>
                    <a:pt x="140" y="334"/>
                    <a:pt x="140" y="344"/>
                    <a:pt x="151" y="355"/>
                  </a:cubicBezTo>
                  <a:cubicBezTo>
                    <a:pt x="151" y="355"/>
                    <a:pt x="151" y="365"/>
                    <a:pt x="161" y="375"/>
                  </a:cubicBezTo>
                  <a:cubicBezTo>
                    <a:pt x="171" y="386"/>
                    <a:pt x="182" y="396"/>
                    <a:pt x="192" y="407"/>
                  </a:cubicBezTo>
                  <a:cubicBezTo>
                    <a:pt x="234" y="438"/>
                    <a:pt x="296" y="490"/>
                    <a:pt x="338" y="521"/>
                  </a:cubicBezTo>
                  <a:cubicBezTo>
                    <a:pt x="338" y="511"/>
                    <a:pt x="338" y="511"/>
                    <a:pt x="338" y="511"/>
                  </a:cubicBezTo>
                  <a:cubicBezTo>
                    <a:pt x="348" y="480"/>
                    <a:pt x="348" y="448"/>
                    <a:pt x="348" y="407"/>
                  </a:cubicBezTo>
                  <a:cubicBezTo>
                    <a:pt x="348" y="417"/>
                    <a:pt x="348" y="417"/>
                    <a:pt x="348" y="417"/>
                  </a:cubicBezTo>
                  <a:lnTo>
                    <a:pt x="348" y="407"/>
                  </a:lnTo>
                  <a:cubicBezTo>
                    <a:pt x="348" y="396"/>
                    <a:pt x="338" y="386"/>
                    <a:pt x="338" y="375"/>
                  </a:cubicBezTo>
                  <a:cubicBezTo>
                    <a:pt x="328" y="365"/>
                    <a:pt x="328" y="355"/>
                    <a:pt x="317" y="334"/>
                  </a:cubicBezTo>
                  <a:cubicBezTo>
                    <a:pt x="296" y="282"/>
                    <a:pt x="276" y="240"/>
                    <a:pt x="244" y="188"/>
                  </a:cubicBezTo>
                  <a:cubicBezTo>
                    <a:pt x="213" y="136"/>
                    <a:pt x="182" y="94"/>
                    <a:pt x="151" y="63"/>
                  </a:cubicBezTo>
                  <a:cubicBezTo>
                    <a:pt x="130" y="32"/>
                    <a:pt x="88" y="0"/>
                    <a:pt x="57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51"/>
            <p:cNvSpPr/>
            <p:nvPr/>
          </p:nvSpPr>
          <p:spPr>
            <a:xfrm flipH="1">
              <a:off x="2081015" y="2201684"/>
              <a:ext cx="526735" cy="542394"/>
            </a:xfrm>
            <a:custGeom>
              <a:rect b="b" l="l" r="r" t="t"/>
              <a:pathLst>
                <a:path extrusionOk="0" h="2667" w="2590">
                  <a:moveTo>
                    <a:pt x="2590" y="2667"/>
                  </a:moveTo>
                  <a:lnTo>
                    <a:pt x="2590" y="2667"/>
                  </a:lnTo>
                  <a:cubicBezTo>
                    <a:pt x="2423" y="2198"/>
                    <a:pt x="2164" y="1771"/>
                    <a:pt x="1851" y="1385"/>
                  </a:cubicBezTo>
                  <a:cubicBezTo>
                    <a:pt x="1539" y="1000"/>
                    <a:pt x="1185" y="667"/>
                    <a:pt x="778" y="375"/>
                  </a:cubicBezTo>
                  <a:cubicBezTo>
                    <a:pt x="664" y="302"/>
                    <a:pt x="549" y="219"/>
                    <a:pt x="435" y="156"/>
                  </a:cubicBezTo>
                  <a:cubicBezTo>
                    <a:pt x="372" y="115"/>
                    <a:pt x="299" y="83"/>
                    <a:pt x="237" y="52"/>
                  </a:cubicBezTo>
                  <a:cubicBezTo>
                    <a:pt x="205" y="31"/>
                    <a:pt x="164" y="21"/>
                    <a:pt x="133" y="10"/>
                  </a:cubicBezTo>
                  <a:cubicBezTo>
                    <a:pt x="91" y="0"/>
                    <a:pt x="49" y="0"/>
                    <a:pt x="18" y="0"/>
                  </a:cubicBezTo>
                  <a:cubicBezTo>
                    <a:pt x="-3" y="0"/>
                    <a:pt x="-3" y="21"/>
                    <a:pt x="8" y="31"/>
                  </a:cubicBezTo>
                  <a:cubicBezTo>
                    <a:pt x="49" y="31"/>
                    <a:pt x="80" y="42"/>
                    <a:pt x="112" y="52"/>
                  </a:cubicBezTo>
                  <a:cubicBezTo>
                    <a:pt x="143" y="63"/>
                    <a:pt x="185" y="73"/>
                    <a:pt x="216" y="94"/>
                  </a:cubicBezTo>
                  <a:cubicBezTo>
                    <a:pt x="278" y="115"/>
                    <a:pt x="330" y="146"/>
                    <a:pt x="393" y="177"/>
                  </a:cubicBezTo>
                  <a:cubicBezTo>
                    <a:pt x="497" y="240"/>
                    <a:pt x="591" y="302"/>
                    <a:pt x="695" y="375"/>
                  </a:cubicBezTo>
                  <a:cubicBezTo>
                    <a:pt x="893" y="510"/>
                    <a:pt x="1091" y="656"/>
                    <a:pt x="1268" y="823"/>
                  </a:cubicBezTo>
                  <a:cubicBezTo>
                    <a:pt x="1622" y="1146"/>
                    <a:pt x="1945" y="1531"/>
                    <a:pt x="2195" y="1938"/>
                  </a:cubicBezTo>
                  <a:cubicBezTo>
                    <a:pt x="2340" y="2177"/>
                    <a:pt x="2465" y="2417"/>
                    <a:pt x="2579" y="2667"/>
                  </a:cubicBezTo>
                  <a:cubicBezTo>
                    <a:pt x="2590" y="2667"/>
                    <a:pt x="2590" y="2667"/>
                    <a:pt x="2590" y="266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51"/>
            <p:cNvSpPr/>
            <p:nvPr/>
          </p:nvSpPr>
          <p:spPr>
            <a:xfrm flipH="1">
              <a:off x="2215851" y="2339368"/>
              <a:ext cx="389255" cy="170019"/>
            </a:xfrm>
            <a:custGeom>
              <a:rect b="b" l="l" r="r" t="t"/>
              <a:pathLst>
                <a:path extrusionOk="0" h="836" w="1914">
                  <a:moveTo>
                    <a:pt x="5" y="11"/>
                  </a:moveTo>
                  <a:lnTo>
                    <a:pt x="5" y="11"/>
                  </a:lnTo>
                  <a:cubicBezTo>
                    <a:pt x="130" y="42"/>
                    <a:pt x="265" y="73"/>
                    <a:pt x="390" y="115"/>
                  </a:cubicBezTo>
                  <a:cubicBezTo>
                    <a:pt x="526" y="146"/>
                    <a:pt x="651" y="177"/>
                    <a:pt x="786" y="219"/>
                  </a:cubicBezTo>
                  <a:cubicBezTo>
                    <a:pt x="1036" y="302"/>
                    <a:pt x="1286" y="406"/>
                    <a:pt x="1515" y="552"/>
                  </a:cubicBezTo>
                  <a:cubicBezTo>
                    <a:pt x="1578" y="594"/>
                    <a:pt x="1651" y="635"/>
                    <a:pt x="1703" y="688"/>
                  </a:cubicBezTo>
                  <a:cubicBezTo>
                    <a:pt x="1765" y="729"/>
                    <a:pt x="1817" y="792"/>
                    <a:pt x="1880" y="833"/>
                  </a:cubicBezTo>
                  <a:cubicBezTo>
                    <a:pt x="1901" y="844"/>
                    <a:pt x="1922" y="823"/>
                    <a:pt x="1911" y="802"/>
                  </a:cubicBezTo>
                  <a:cubicBezTo>
                    <a:pt x="1870" y="750"/>
                    <a:pt x="1807" y="708"/>
                    <a:pt x="1755" y="667"/>
                  </a:cubicBezTo>
                  <a:cubicBezTo>
                    <a:pt x="1703" y="615"/>
                    <a:pt x="1640" y="573"/>
                    <a:pt x="1588" y="542"/>
                  </a:cubicBezTo>
                  <a:cubicBezTo>
                    <a:pt x="1474" y="458"/>
                    <a:pt x="1359" y="396"/>
                    <a:pt x="1234" y="344"/>
                  </a:cubicBezTo>
                  <a:cubicBezTo>
                    <a:pt x="984" y="229"/>
                    <a:pt x="724" y="146"/>
                    <a:pt x="463" y="83"/>
                  </a:cubicBezTo>
                  <a:cubicBezTo>
                    <a:pt x="307" y="52"/>
                    <a:pt x="161" y="21"/>
                    <a:pt x="5" y="0"/>
                  </a:cubicBezTo>
                  <a:cubicBezTo>
                    <a:pt x="5" y="0"/>
                    <a:pt x="-5" y="0"/>
                    <a:pt x="5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51"/>
            <p:cNvSpPr/>
            <p:nvPr/>
          </p:nvSpPr>
          <p:spPr>
            <a:xfrm flipH="1">
              <a:off x="2349060" y="2114844"/>
              <a:ext cx="106771" cy="249335"/>
            </a:xfrm>
            <a:custGeom>
              <a:rect b="b" l="l" r="r" t="t"/>
              <a:pathLst>
                <a:path extrusionOk="0" h="1226" w="525">
                  <a:moveTo>
                    <a:pt x="0" y="10"/>
                  </a:moveTo>
                  <a:lnTo>
                    <a:pt x="0" y="10"/>
                  </a:lnTo>
                  <a:cubicBezTo>
                    <a:pt x="94" y="156"/>
                    <a:pt x="188" y="302"/>
                    <a:pt x="261" y="458"/>
                  </a:cubicBezTo>
                  <a:cubicBezTo>
                    <a:pt x="333" y="615"/>
                    <a:pt x="396" y="771"/>
                    <a:pt x="438" y="937"/>
                  </a:cubicBezTo>
                  <a:cubicBezTo>
                    <a:pt x="448" y="990"/>
                    <a:pt x="458" y="1042"/>
                    <a:pt x="469" y="1083"/>
                  </a:cubicBezTo>
                  <a:cubicBezTo>
                    <a:pt x="469" y="1125"/>
                    <a:pt x="469" y="1187"/>
                    <a:pt x="500" y="1219"/>
                  </a:cubicBezTo>
                  <a:cubicBezTo>
                    <a:pt x="500" y="1229"/>
                    <a:pt x="521" y="1229"/>
                    <a:pt x="521" y="1219"/>
                  </a:cubicBezTo>
                  <a:cubicBezTo>
                    <a:pt x="531" y="1177"/>
                    <a:pt x="521" y="1135"/>
                    <a:pt x="511" y="1094"/>
                  </a:cubicBezTo>
                  <a:cubicBezTo>
                    <a:pt x="511" y="1052"/>
                    <a:pt x="500" y="1010"/>
                    <a:pt x="490" y="969"/>
                  </a:cubicBezTo>
                  <a:cubicBezTo>
                    <a:pt x="469" y="875"/>
                    <a:pt x="438" y="792"/>
                    <a:pt x="417" y="708"/>
                  </a:cubicBezTo>
                  <a:cubicBezTo>
                    <a:pt x="354" y="542"/>
                    <a:pt x="281" y="385"/>
                    <a:pt x="188" y="240"/>
                  </a:cubicBezTo>
                  <a:cubicBezTo>
                    <a:pt x="136" y="146"/>
                    <a:pt x="73" y="73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51"/>
            <p:cNvSpPr/>
            <p:nvPr/>
          </p:nvSpPr>
          <p:spPr>
            <a:xfrm flipH="1">
              <a:off x="2462135" y="2104065"/>
              <a:ext cx="249741" cy="175917"/>
            </a:xfrm>
            <a:custGeom>
              <a:rect b="b" l="l" r="r" t="t"/>
              <a:pathLst>
                <a:path extrusionOk="0" h="865" w="1228">
                  <a:moveTo>
                    <a:pt x="1228" y="855"/>
                  </a:moveTo>
                  <a:lnTo>
                    <a:pt x="1228" y="855"/>
                  </a:lnTo>
                  <a:cubicBezTo>
                    <a:pt x="1040" y="751"/>
                    <a:pt x="832" y="740"/>
                    <a:pt x="624" y="709"/>
                  </a:cubicBezTo>
                  <a:cubicBezTo>
                    <a:pt x="436" y="668"/>
                    <a:pt x="238" y="605"/>
                    <a:pt x="124" y="449"/>
                  </a:cubicBezTo>
                  <a:cubicBezTo>
                    <a:pt x="72" y="376"/>
                    <a:pt x="40" y="293"/>
                    <a:pt x="40" y="199"/>
                  </a:cubicBezTo>
                  <a:cubicBezTo>
                    <a:pt x="40" y="157"/>
                    <a:pt x="51" y="95"/>
                    <a:pt x="82" y="74"/>
                  </a:cubicBezTo>
                  <a:cubicBezTo>
                    <a:pt x="113" y="43"/>
                    <a:pt x="176" y="43"/>
                    <a:pt x="217" y="53"/>
                  </a:cubicBezTo>
                  <a:cubicBezTo>
                    <a:pt x="322" y="53"/>
                    <a:pt x="426" y="105"/>
                    <a:pt x="509" y="157"/>
                  </a:cubicBezTo>
                  <a:cubicBezTo>
                    <a:pt x="592" y="199"/>
                    <a:pt x="676" y="251"/>
                    <a:pt x="749" y="313"/>
                  </a:cubicBezTo>
                  <a:cubicBezTo>
                    <a:pt x="915" y="449"/>
                    <a:pt x="1051" y="605"/>
                    <a:pt x="1155" y="792"/>
                  </a:cubicBezTo>
                  <a:cubicBezTo>
                    <a:pt x="1165" y="813"/>
                    <a:pt x="1207" y="792"/>
                    <a:pt x="1197" y="772"/>
                  </a:cubicBezTo>
                  <a:cubicBezTo>
                    <a:pt x="1092" y="595"/>
                    <a:pt x="967" y="438"/>
                    <a:pt x="811" y="303"/>
                  </a:cubicBezTo>
                  <a:cubicBezTo>
                    <a:pt x="738" y="240"/>
                    <a:pt x="655" y="188"/>
                    <a:pt x="561" y="136"/>
                  </a:cubicBezTo>
                  <a:cubicBezTo>
                    <a:pt x="478" y="84"/>
                    <a:pt x="374" y="32"/>
                    <a:pt x="270" y="11"/>
                  </a:cubicBezTo>
                  <a:cubicBezTo>
                    <a:pt x="176" y="-10"/>
                    <a:pt x="51" y="-10"/>
                    <a:pt x="20" y="95"/>
                  </a:cubicBezTo>
                  <a:cubicBezTo>
                    <a:pt x="-12" y="178"/>
                    <a:pt x="-1" y="282"/>
                    <a:pt x="30" y="365"/>
                  </a:cubicBezTo>
                  <a:cubicBezTo>
                    <a:pt x="113" y="553"/>
                    <a:pt x="290" y="668"/>
                    <a:pt x="488" y="720"/>
                  </a:cubicBezTo>
                  <a:cubicBezTo>
                    <a:pt x="603" y="751"/>
                    <a:pt x="728" y="761"/>
                    <a:pt x="853" y="782"/>
                  </a:cubicBezTo>
                  <a:cubicBezTo>
                    <a:pt x="978" y="803"/>
                    <a:pt x="1103" y="824"/>
                    <a:pt x="1217" y="865"/>
                  </a:cubicBezTo>
                  <a:cubicBezTo>
                    <a:pt x="1228" y="865"/>
                    <a:pt x="1228" y="855"/>
                    <a:pt x="1228" y="85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51"/>
            <p:cNvSpPr/>
            <p:nvPr/>
          </p:nvSpPr>
          <p:spPr>
            <a:xfrm flipH="1">
              <a:off x="2374481" y="2011530"/>
              <a:ext cx="169613" cy="243030"/>
            </a:xfrm>
            <a:custGeom>
              <a:rect b="b" l="l" r="r" t="t"/>
              <a:pathLst>
                <a:path extrusionOk="0" h="1195" w="834">
                  <a:moveTo>
                    <a:pt x="809" y="1185"/>
                  </a:moveTo>
                  <a:lnTo>
                    <a:pt x="809" y="1185"/>
                  </a:lnTo>
                  <a:cubicBezTo>
                    <a:pt x="788" y="1102"/>
                    <a:pt x="726" y="1039"/>
                    <a:pt x="653" y="987"/>
                  </a:cubicBezTo>
                  <a:cubicBezTo>
                    <a:pt x="590" y="925"/>
                    <a:pt x="507" y="873"/>
                    <a:pt x="445" y="820"/>
                  </a:cubicBezTo>
                  <a:cubicBezTo>
                    <a:pt x="361" y="758"/>
                    <a:pt x="288" y="685"/>
                    <a:pt x="226" y="612"/>
                  </a:cubicBezTo>
                  <a:cubicBezTo>
                    <a:pt x="195" y="570"/>
                    <a:pt x="163" y="529"/>
                    <a:pt x="132" y="487"/>
                  </a:cubicBezTo>
                  <a:cubicBezTo>
                    <a:pt x="101" y="445"/>
                    <a:pt x="70" y="414"/>
                    <a:pt x="59" y="362"/>
                  </a:cubicBezTo>
                  <a:cubicBezTo>
                    <a:pt x="38" y="310"/>
                    <a:pt x="38" y="258"/>
                    <a:pt x="59" y="206"/>
                  </a:cubicBezTo>
                  <a:cubicBezTo>
                    <a:pt x="70" y="154"/>
                    <a:pt x="90" y="112"/>
                    <a:pt x="122" y="81"/>
                  </a:cubicBezTo>
                  <a:cubicBezTo>
                    <a:pt x="195" y="29"/>
                    <a:pt x="299" y="39"/>
                    <a:pt x="372" y="70"/>
                  </a:cubicBezTo>
                  <a:cubicBezTo>
                    <a:pt x="538" y="143"/>
                    <a:pt x="642" y="300"/>
                    <a:pt x="695" y="466"/>
                  </a:cubicBezTo>
                  <a:cubicBezTo>
                    <a:pt x="736" y="570"/>
                    <a:pt x="747" y="695"/>
                    <a:pt x="757" y="810"/>
                  </a:cubicBezTo>
                  <a:cubicBezTo>
                    <a:pt x="767" y="862"/>
                    <a:pt x="767" y="925"/>
                    <a:pt x="778" y="987"/>
                  </a:cubicBezTo>
                  <a:cubicBezTo>
                    <a:pt x="778" y="1050"/>
                    <a:pt x="778" y="1112"/>
                    <a:pt x="799" y="1164"/>
                  </a:cubicBezTo>
                  <a:cubicBezTo>
                    <a:pt x="809" y="1185"/>
                    <a:pt x="830" y="1185"/>
                    <a:pt x="830" y="1164"/>
                  </a:cubicBezTo>
                  <a:cubicBezTo>
                    <a:pt x="840" y="1112"/>
                    <a:pt x="830" y="1050"/>
                    <a:pt x="830" y="998"/>
                  </a:cubicBezTo>
                  <a:cubicBezTo>
                    <a:pt x="820" y="935"/>
                    <a:pt x="820" y="883"/>
                    <a:pt x="809" y="820"/>
                  </a:cubicBezTo>
                  <a:cubicBezTo>
                    <a:pt x="799" y="716"/>
                    <a:pt x="788" y="602"/>
                    <a:pt x="757" y="498"/>
                  </a:cubicBezTo>
                  <a:cubicBezTo>
                    <a:pt x="705" y="320"/>
                    <a:pt x="601" y="143"/>
                    <a:pt x="424" y="50"/>
                  </a:cubicBezTo>
                  <a:cubicBezTo>
                    <a:pt x="351" y="8"/>
                    <a:pt x="257" y="-13"/>
                    <a:pt x="174" y="8"/>
                  </a:cubicBezTo>
                  <a:cubicBezTo>
                    <a:pt x="80" y="39"/>
                    <a:pt x="28" y="122"/>
                    <a:pt x="7" y="216"/>
                  </a:cubicBezTo>
                  <a:cubicBezTo>
                    <a:pt x="-3" y="268"/>
                    <a:pt x="-3" y="320"/>
                    <a:pt x="17" y="373"/>
                  </a:cubicBezTo>
                  <a:cubicBezTo>
                    <a:pt x="38" y="425"/>
                    <a:pt x="59" y="466"/>
                    <a:pt x="90" y="508"/>
                  </a:cubicBezTo>
                  <a:cubicBezTo>
                    <a:pt x="153" y="591"/>
                    <a:pt x="226" y="675"/>
                    <a:pt x="299" y="748"/>
                  </a:cubicBezTo>
                  <a:cubicBezTo>
                    <a:pt x="382" y="831"/>
                    <a:pt x="476" y="893"/>
                    <a:pt x="570" y="966"/>
                  </a:cubicBezTo>
                  <a:cubicBezTo>
                    <a:pt x="653" y="1029"/>
                    <a:pt x="736" y="1102"/>
                    <a:pt x="799" y="1195"/>
                  </a:cubicBezTo>
                  <a:cubicBezTo>
                    <a:pt x="799" y="1195"/>
                    <a:pt x="809" y="1195"/>
                    <a:pt x="809" y="118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51"/>
            <p:cNvSpPr/>
            <p:nvPr/>
          </p:nvSpPr>
          <p:spPr>
            <a:xfrm flipH="1">
              <a:off x="2412105" y="2301744"/>
              <a:ext cx="253402" cy="130972"/>
            </a:xfrm>
            <a:custGeom>
              <a:rect b="b" l="l" r="r" t="t"/>
              <a:pathLst>
                <a:path extrusionOk="0" h="644" w="1246">
                  <a:moveTo>
                    <a:pt x="1146" y="393"/>
                  </a:moveTo>
                  <a:lnTo>
                    <a:pt x="1146" y="393"/>
                  </a:lnTo>
                  <a:cubicBezTo>
                    <a:pt x="1083" y="321"/>
                    <a:pt x="1010" y="258"/>
                    <a:pt x="927" y="206"/>
                  </a:cubicBezTo>
                  <a:cubicBezTo>
                    <a:pt x="844" y="154"/>
                    <a:pt x="750" y="112"/>
                    <a:pt x="656" y="71"/>
                  </a:cubicBezTo>
                  <a:cubicBezTo>
                    <a:pt x="489" y="8"/>
                    <a:pt x="260" y="-54"/>
                    <a:pt x="104" y="81"/>
                  </a:cubicBezTo>
                  <a:cubicBezTo>
                    <a:pt x="42" y="123"/>
                    <a:pt x="0" y="206"/>
                    <a:pt x="0" y="289"/>
                  </a:cubicBezTo>
                  <a:cubicBezTo>
                    <a:pt x="10" y="383"/>
                    <a:pt x="83" y="446"/>
                    <a:pt x="156" y="508"/>
                  </a:cubicBezTo>
                  <a:cubicBezTo>
                    <a:pt x="292" y="602"/>
                    <a:pt x="469" y="654"/>
                    <a:pt x="635" y="643"/>
                  </a:cubicBezTo>
                  <a:cubicBezTo>
                    <a:pt x="739" y="633"/>
                    <a:pt x="833" y="602"/>
                    <a:pt x="917" y="560"/>
                  </a:cubicBezTo>
                  <a:cubicBezTo>
                    <a:pt x="969" y="529"/>
                    <a:pt x="1021" y="508"/>
                    <a:pt x="1073" y="487"/>
                  </a:cubicBezTo>
                  <a:cubicBezTo>
                    <a:pt x="1125" y="466"/>
                    <a:pt x="1177" y="466"/>
                    <a:pt x="1229" y="466"/>
                  </a:cubicBezTo>
                  <a:cubicBezTo>
                    <a:pt x="1250" y="466"/>
                    <a:pt x="1250" y="446"/>
                    <a:pt x="1239" y="435"/>
                  </a:cubicBezTo>
                  <a:cubicBezTo>
                    <a:pt x="1167" y="404"/>
                    <a:pt x="1062" y="435"/>
                    <a:pt x="989" y="477"/>
                  </a:cubicBezTo>
                  <a:cubicBezTo>
                    <a:pt x="917" y="518"/>
                    <a:pt x="844" y="560"/>
                    <a:pt x="750" y="581"/>
                  </a:cubicBezTo>
                  <a:cubicBezTo>
                    <a:pt x="594" y="623"/>
                    <a:pt x="427" y="602"/>
                    <a:pt x="281" y="529"/>
                  </a:cubicBezTo>
                  <a:cubicBezTo>
                    <a:pt x="208" y="498"/>
                    <a:pt x="135" y="446"/>
                    <a:pt x="83" y="373"/>
                  </a:cubicBezTo>
                  <a:cubicBezTo>
                    <a:pt x="31" y="310"/>
                    <a:pt x="31" y="227"/>
                    <a:pt x="83" y="154"/>
                  </a:cubicBezTo>
                  <a:cubicBezTo>
                    <a:pt x="198" y="-13"/>
                    <a:pt x="437" y="39"/>
                    <a:pt x="594" y="91"/>
                  </a:cubicBezTo>
                  <a:cubicBezTo>
                    <a:pt x="792" y="154"/>
                    <a:pt x="979" y="268"/>
                    <a:pt x="1146" y="404"/>
                  </a:cubicBezTo>
                  <a:cubicBezTo>
                    <a:pt x="1146" y="404"/>
                    <a:pt x="1156" y="404"/>
                    <a:pt x="1146" y="39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51"/>
            <p:cNvSpPr/>
            <p:nvPr/>
          </p:nvSpPr>
          <p:spPr>
            <a:xfrm flipH="1">
              <a:off x="1910995" y="2173822"/>
              <a:ext cx="106974" cy="220659"/>
            </a:xfrm>
            <a:custGeom>
              <a:rect b="b" l="l" r="r" t="t"/>
              <a:pathLst>
                <a:path extrusionOk="0" h="1085" w="526">
                  <a:moveTo>
                    <a:pt x="75" y="1043"/>
                  </a:moveTo>
                  <a:lnTo>
                    <a:pt x="75" y="1043"/>
                  </a:lnTo>
                  <a:cubicBezTo>
                    <a:pt x="200" y="929"/>
                    <a:pt x="388" y="804"/>
                    <a:pt x="429" y="627"/>
                  </a:cubicBezTo>
                  <a:cubicBezTo>
                    <a:pt x="482" y="449"/>
                    <a:pt x="554" y="481"/>
                    <a:pt x="513" y="325"/>
                  </a:cubicBezTo>
                  <a:cubicBezTo>
                    <a:pt x="461" y="168"/>
                    <a:pt x="461" y="85"/>
                    <a:pt x="388" y="33"/>
                  </a:cubicBezTo>
                  <a:cubicBezTo>
                    <a:pt x="315" y="-19"/>
                    <a:pt x="159" y="-9"/>
                    <a:pt x="107" y="64"/>
                  </a:cubicBezTo>
                  <a:cubicBezTo>
                    <a:pt x="54" y="137"/>
                    <a:pt x="2" y="356"/>
                    <a:pt x="2" y="460"/>
                  </a:cubicBezTo>
                  <a:cubicBezTo>
                    <a:pt x="-8" y="564"/>
                    <a:pt x="13" y="814"/>
                    <a:pt x="13" y="887"/>
                  </a:cubicBezTo>
                  <a:cubicBezTo>
                    <a:pt x="23" y="970"/>
                    <a:pt x="34" y="1095"/>
                    <a:pt x="34" y="1085"/>
                  </a:cubicBezTo>
                  <a:cubicBezTo>
                    <a:pt x="44" y="1075"/>
                    <a:pt x="75" y="1043"/>
                    <a:pt x="75" y="104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51"/>
            <p:cNvSpPr/>
            <p:nvPr/>
          </p:nvSpPr>
          <p:spPr>
            <a:xfrm flipH="1">
              <a:off x="2068406" y="2113623"/>
              <a:ext cx="105550" cy="239369"/>
            </a:xfrm>
            <a:custGeom>
              <a:rect b="b" l="l" r="r" t="t"/>
              <a:pathLst>
                <a:path extrusionOk="0" h="1177" w="519">
                  <a:moveTo>
                    <a:pt x="446" y="1173"/>
                  </a:moveTo>
                  <a:lnTo>
                    <a:pt x="446" y="1173"/>
                  </a:lnTo>
                  <a:cubicBezTo>
                    <a:pt x="488" y="1016"/>
                    <a:pt x="540" y="745"/>
                    <a:pt x="509" y="537"/>
                  </a:cubicBezTo>
                  <a:cubicBezTo>
                    <a:pt x="467" y="339"/>
                    <a:pt x="415" y="121"/>
                    <a:pt x="353" y="79"/>
                  </a:cubicBezTo>
                  <a:cubicBezTo>
                    <a:pt x="280" y="27"/>
                    <a:pt x="269" y="-15"/>
                    <a:pt x="196" y="6"/>
                  </a:cubicBezTo>
                  <a:cubicBezTo>
                    <a:pt x="124" y="16"/>
                    <a:pt x="10" y="110"/>
                    <a:pt x="0" y="277"/>
                  </a:cubicBezTo>
                  <a:cubicBezTo>
                    <a:pt x="0" y="443"/>
                    <a:pt x="10" y="537"/>
                    <a:pt x="52" y="610"/>
                  </a:cubicBezTo>
                  <a:cubicBezTo>
                    <a:pt x="92" y="693"/>
                    <a:pt x="144" y="777"/>
                    <a:pt x="176" y="829"/>
                  </a:cubicBezTo>
                  <a:cubicBezTo>
                    <a:pt x="217" y="881"/>
                    <a:pt x="269" y="964"/>
                    <a:pt x="290" y="996"/>
                  </a:cubicBezTo>
                  <a:cubicBezTo>
                    <a:pt x="301" y="1016"/>
                    <a:pt x="384" y="1152"/>
                    <a:pt x="394" y="1173"/>
                  </a:cubicBezTo>
                  <a:cubicBezTo>
                    <a:pt x="405" y="1183"/>
                    <a:pt x="446" y="1173"/>
                    <a:pt x="446" y="117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51"/>
            <p:cNvSpPr/>
            <p:nvPr/>
          </p:nvSpPr>
          <p:spPr>
            <a:xfrm flipH="1">
              <a:off x="2131451" y="2277339"/>
              <a:ext cx="141141" cy="189340"/>
            </a:xfrm>
            <a:custGeom>
              <a:rect b="b" l="l" r="r" t="t"/>
              <a:pathLst>
                <a:path extrusionOk="0" h="931" w="694">
                  <a:moveTo>
                    <a:pt x="671" y="816"/>
                  </a:moveTo>
                  <a:lnTo>
                    <a:pt x="671" y="816"/>
                  </a:lnTo>
                  <a:cubicBezTo>
                    <a:pt x="640" y="597"/>
                    <a:pt x="609" y="420"/>
                    <a:pt x="537" y="295"/>
                  </a:cubicBezTo>
                  <a:cubicBezTo>
                    <a:pt x="464" y="170"/>
                    <a:pt x="380" y="66"/>
                    <a:pt x="339" y="34"/>
                  </a:cubicBezTo>
                  <a:cubicBezTo>
                    <a:pt x="287" y="3"/>
                    <a:pt x="110" y="-28"/>
                    <a:pt x="57" y="45"/>
                  </a:cubicBezTo>
                  <a:cubicBezTo>
                    <a:pt x="-5" y="118"/>
                    <a:pt x="-5" y="305"/>
                    <a:pt x="5" y="368"/>
                  </a:cubicBezTo>
                  <a:cubicBezTo>
                    <a:pt x="16" y="430"/>
                    <a:pt x="78" y="545"/>
                    <a:pt x="141" y="618"/>
                  </a:cubicBezTo>
                  <a:cubicBezTo>
                    <a:pt x="203" y="691"/>
                    <a:pt x="297" y="774"/>
                    <a:pt x="370" y="795"/>
                  </a:cubicBezTo>
                  <a:cubicBezTo>
                    <a:pt x="443" y="805"/>
                    <a:pt x="474" y="836"/>
                    <a:pt x="567" y="868"/>
                  </a:cubicBezTo>
                  <a:cubicBezTo>
                    <a:pt x="650" y="899"/>
                    <a:pt x="692" y="940"/>
                    <a:pt x="692" y="930"/>
                  </a:cubicBezTo>
                  <a:cubicBezTo>
                    <a:pt x="702" y="930"/>
                    <a:pt x="671" y="816"/>
                    <a:pt x="671" y="816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51"/>
            <p:cNvSpPr/>
            <p:nvPr/>
          </p:nvSpPr>
          <p:spPr>
            <a:xfrm flipH="1">
              <a:off x="2171922" y="2273679"/>
              <a:ext cx="100669" cy="55114"/>
            </a:xfrm>
            <a:custGeom>
              <a:rect b="b" l="l" r="r" t="t"/>
              <a:pathLst>
                <a:path extrusionOk="0" h="271" w="495">
                  <a:moveTo>
                    <a:pt x="16" y="146"/>
                  </a:moveTo>
                  <a:lnTo>
                    <a:pt x="16" y="146"/>
                  </a:lnTo>
                  <a:cubicBezTo>
                    <a:pt x="16" y="156"/>
                    <a:pt x="16" y="156"/>
                    <a:pt x="16" y="167"/>
                  </a:cubicBezTo>
                  <a:cubicBezTo>
                    <a:pt x="5" y="198"/>
                    <a:pt x="-5" y="240"/>
                    <a:pt x="5" y="271"/>
                  </a:cubicBezTo>
                  <a:cubicBezTo>
                    <a:pt x="5" y="229"/>
                    <a:pt x="5" y="188"/>
                    <a:pt x="16" y="146"/>
                  </a:cubicBezTo>
                  <a:moveTo>
                    <a:pt x="193" y="0"/>
                  </a:moveTo>
                  <a:lnTo>
                    <a:pt x="193" y="0"/>
                  </a:lnTo>
                  <a:cubicBezTo>
                    <a:pt x="162" y="0"/>
                    <a:pt x="130" y="11"/>
                    <a:pt x="110" y="31"/>
                  </a:cubicBezTo>
                  <a:cubicBezTo>
                    <a:pt x="130" y="21"/>
                    <a:pt x="151" y="11"/>
                    <a:pt x="182" y="11"/>
                  </a:cubicBezTo>
                  <a:cubicBezTo>
                    <a:pt x="245" y="11"/>
                    <a:pt x="307" y="31"/>
                    <a:pt x="339" y="52"/>
                  </a:cubicBezTo>
                  <a:cubicBezTo>
                    <a:pt x="370" y="84"/>
                    <a:pt x="432" y="156"/>
                    <a:pt x="495" y="250"/>
                  </a:cubicBezTo>
                  <a:cubicBezTo>
                    <a:pt x="485" y="219"/>
                    <a:pt x="474" y="188"/>
                    <a:pt x="464" y="167"/>
                  </a:cubicBezTo>
                  <a:cubicBezTo>
                    <a:pt x="453" y="146"/>
                    <a:pt x="432" y="136"/>
                    <a:pt x="422" y="115"/>
                  </a:cubicBezTo>
                  <a:lnTo>
                    <a:pt x="422" y="115"/>
                  </a:lnTo>
                  <a:lnTo>
                    <a:pt x="422" y="115"/>
                  </a:lnTo>
                  <a:cubicBezTo>
                    <a:pt x="422" y="115"/>
                    <a:pt x="412" y="94"/>
                    <a:pt x="401" y="94"/>
                  </a:cubicBezTo>
                  <a:cubicBezTo>
                    <a:pt x="391" y="84"/>
                    <a:pt x="380" y="73"/>
                    <a:pt x="370" y="63"/>
                  </a:cubicBezTo>
                  <a:cubicBezTo>
                    <a:pt x="318" y="31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51"/>
            <p:cNvSpPr/>
            <p:nvPr/>
          </p:nvSpPr>
          <p:spPr>
            <a:xfrm flipH="1">
              <a:off x="2169889" y="2275916"/>
              <a:ext cx="101686" cy="69757"/>
            </a:xfrm>
            <a:custGeom>
              <a:rect b="b" l="l" r="r" t="t"/>
              <a:pathLst>
                <a:path extrusionOk="0" h="343" w="500">
                  <a:moveTo>
                    <a:pt x="188" y="166"/>
                  </a:moveTo>
                  <a:lnTo>
                    <a:pt x="188" y="166"/>
                  </a:lnTo>
                  <a:lnTo>
                    <a:pt x="188" y="166"/>
                  </a:lnTo>
                  <a:cubicBezTo>
                    <a:pt x="188" y="177"/>
                    <a:pt x="188" y="177"/>
                    <a:pt x="177" y="177"/>
                  </a:cubicBezTo>
                  <a:lnTo>
                    <a:pt x="177" y="177"/>
                  </a:lnTo>
                  <a:cubicBezTo>
                    <a:pt x="188" y="177"/>
                    <a:pt x="188" y="166"/>
                    <a:pt x="188" y="166"/>
                  </a:cubicBezTo>
                  <a:moveTo>
                    <a:pt x="188" y="166"/>
                  </a:moveTo>
                  <a:lnTo>
                    <a:pt x="188" y="166"/>
                  </a:lnTo>
                  <a:moveTo>
                    <a:pt x="188" y="166"/>
                  </a:moveTo>
                  <a:lnTo>
                    <a:pt x="188" y="166"/>
                  </a:lnTo>
                  <a:lnTo>
                    <a:pt x="188" y="166"/>
                  </a:lnTo>
                  <a:cubicBezTo>
                    <a:pt x="177" y="166"/>
                    <a:pt x="177" y="166"/>
                    <a:pt x="177" y="166"/>
                  </a:cubicBezTo>
                  <a:lnTo>
                    <a:pt x="188" y="166"/>
                  </a:lnTo>
                  <a:moveTo>
                    <a:pt x="188" y="166"/>
                  </a:moveTo>
                  <a:lnTo>
                    <a:pt x="188" y="166"/>
                  </a:lnTo>
                  <a:moveTo>
                    <a:pt x="188" y="166"/>
                  </a:moveTo>
                  <a:lnTo>
                    <a:pt x="188" y="166"/>
                  </a:lnTo>
                  <a:moveTo>
                    <a:pt x="188" y="166"/>
                  </a:moveTo>
                  <a:lnTo>
                    <a:pt x="188" y="166"/>
                  </a:lnTo>
                  <a:moveTo>
                    <a:pt x="188" y="156"/>
                  </a:moveTo>
                  <a:lnTo>
                    <a:pt x="188" y="156"/>
                  </a:lnTo>
                  <a:cubicBezTo>
                    <a:pt x="198" y="156"/>
                    <a:pt x="198" y="156"/>
                    <a:pt x="198" y="156"/>
                  </a:cubicBez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188" y="166"/>
                  </a:lnTo>
                  <a:cubicBezTo>
                    <a:pt x="188" y="156"/>
                    <a:pt x="188" y="156"/>
                    <a:pt x="188" y="156"/>
                  </a:cubicBezTo>
                  <a:moveTo>
                    <a:pt x="177" y="0"/>
                  </a:moveTo>
                  <a:lnTo>
                    <a:pt x="177" y="0"/>
                  </a:lnTo>
                  <a:cubicBezTo>
                    <a:pt x="146" y="0"/>
                    <a:pt x="125" y="10"/>
                    <a:pt x="105" y="20"/>
                  </a:cubicBezTo>
                  <a:cubicBezTo>
                    <a:pt x="94" y="20"/>
                    <a:pt x="84" y="20"/>
                    <a:pt x="84" y="31"/>
                  </a:cubicBezTo>
                  <a:cubicBezTo>
                    <a:pt x="52" y="52"/>
                    <a:pt x="32" y="93"/>
                    <a:pt x="11" y="135"/>
                  </a:cubicBezTo>
                  <a:cubicBezTo>
                    <a:pt x="0" y="177"/>
                    <a:pt x="0" y="218"/>
                    <a:pt x="0" y="260"/>
                  </a:cubicBezTo>
                  <a:cubicBezTo>
                    <a:pt x="0" y="281"/>
                    <a:pt x="11" y="312"/>
                    <a:pt x="32" y="323"/>
                  </a:cubicBezTo>
                  <a:cubicBezTo>
                    <a:pt x="42" y="343"/>
                    <a:pt x="63" y="343"/>
                    <a:pt x="84" y="343"/>
                  </a:cubicBezTo>
                  <a:cubicBezTo>
                    <a:pt x="94" y="343"/>
                    <a:pt x="94" y="343"/>
                    <a:pt x="105" y="343"/>
                  </a:cubicBezTo>
                  <a:cubicBezTo>
                    <a:pt x="136" y="323"/>
                    <a:pt x="157" y="302"/>
                    <a:pt x="167" y="260"/>
                  </a:cubicBezTo>
                  <a:cubicBezTo>
                    <a:pt x="167" y="250"/>
                    <a:pt x="167" y="229"/>
                    <a:pt x="177" y="208"/>
                  </a:cubicBezTo>
                  <a:cubicBezTo>
                    <a:pt x="177" y="198"/>
                    <a:pt x="177" y="187"/>
                    <a:pt x="177" y="177"/>
                  </a:cubicBezTo>
                  <a:lnTo>
                    <a:pt x="177" y="177"/>
                  </a:lnTo>
                  <a:lnTo>
                    <a:pt x="177" y="177"/>
                  </a:lnTo>
                  <a:lnTo>
                    <a:pt x="177" y="177"/>
                  </a:lnTo>
                  <a:cubicBezTo>
                    <a:pt x="188" y="177"/>
                    <a:pt x="188" y="177"/>
                    <a:pt x="188" y="166"/>
                  </a:cubicBezTo>
                  <a:lnTo>
                    <a:pt x="188" y="166"/>
                  </a:lnTo>
                  <a:lnTo>
                    <a:pt x="188" y="166"/>
                  </a:lnTo>
                  <a:cubicBezTo>
                    <a:pt x="198" y="166"/>
                    <a:pt x="209" y="166"/>
                    <a:pt x="219" y="177"/>
                  </a:cubicBezTo>
                  <a:lnTo>
                    <a:pt x="230" y="177"/>
                  </a:lnTo>
                  <a:cubicBezTo>
                    <a:pt x="240" y="177"/>
                    <a:pt x="240" y="177"/>
                    <a:pt x="250" y="187"/>
                  </a:cubicBezTo>
                  <a:lnTo>
                    <a:pt x="261" y="187"/>
                  </a:lnTo>
                  <a:cubicBezTo>
                    <a:pt x="271" y="187"/>
                    <a:pt x="271" y="198"/>
                    <a:pt x="282" y="198"/>
                  </a:cubicBezTo>
                  <a:lnTo>
                    <a:pt x="282" y="198"/>
                  </a:lnTo>
                  <a:cubicBezTo>
                    <a:pt x="292" y="198"/>
                    <a:pt x="292" y="198"/>
                    <a:pt x="302" y="208"/>
                  </a:cubicBezTo>
                  <a:cubicBezTo>
                    <a:pt x="302" y="208"/>
                    <a:pt x="313" y="208"/>
                    <a:pt x="323" y="218"/>
                  </a:cubicBezTo>
                  <a:cubicBezTo>
                    <a:pt x="334" y="218"/>
                    <a:pt x="334" y="229"/>
                    <a:pt x="334" y="229"/>
                  </a:cubicBezTo>
                  <a:cubicBezTo>
                    <a:pt x="344" y="239"/>
                    <a:pt x="344" y="239"/>
                    <a:pt x="355" y="250"/>
                  </a:cubicBezTo>
                  <a:lnTo>
                    <a:pt x="365" y="250"/>
                  </a:lnTo>
                  <a:lnTo>
                    <a:pt x="355" y="250"/>
                  </a:lnTo>
                  <a:cubicBezTo>
                    <a:pt x="375" y="270"/>
                    <a:pt x="396" y="291"/>
                    <a:pt x="407" y="323"/>
                  </a:cubicBezTo>
                  <a:cubicBezTo>
                    <a:pt x="417" y="333"/>
                    <a:pt x="438" y="333"/>
                    <a:pt x="448" y="333"/>
                  </a:cubicBezTo>
                  <a:lnTo>
                    <a:pt x="459" y="333"/>
                  </a:lnTo>
                  <a:cubicBezTo>
                    <a:pt x="480" y="333"/>
                    <a:pt x="500" y="323"/>
                    <a:pt x="500" y="302"/>
                  </a:cubicBezTo>
                  <a:cubicBezTo>
                    <a:pt x="500" y="291"/>
                    <a:pt x="500" y="270"/>
                    <a:pt x="500" y="260"/>
                  </a:cubicBezTo>
                  <a:cubicBezTo>
                    <a:pt x="500" y="250"/>
                    <a:pt x="500" y="250"/>
                    <a:pt x="490" y="239"/>
                  </a:cubicBezTo>
                  <a:cubicBezTo>
                    <a:pt x="427" y="145"/>
                    <a:pt x="365" y="73"/>
                    <a:pt x="334" y="41"/>
                  </a:cubicBezTo>
                  <a:cubicBezTo>
                    <a:pt x="302" y="20"/>
                    <a:pt x="240" y="0"/>
                    <a:pt x="177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51"/>
            <p:cNvSpPr/>
            <p:nvPr/>
          </p:nvSpPr>
          <p:spPr>
            <a:xfrm flipH="1">
              <a:off x="2076744" y="2116877"/>
              <a:ext cx="40268" cy="80536"/>
            </a:xfrm>
            <a:custGeom>
              <a:rect b="b" l="l" r="r" t="t"/>
              <a:pathLst>
                <a:path extrusionOk="0" h="396" w="198">
                  <a:moveTo>
                    <a:pt x="0" y="0"/>
                  </a:moveTo>
                  <a:lnTo>
                    <a:pt x="0" y="0"/>
                  </a:lnTo>
                  <a:cubicBezTo>
                    <a:pt x="21" y="11"/>
                    <a:pt x="41" y="32"/>
                    <a:pt x="73" y="63"/>
                  </a:cubicBezTo>
                  <a:cubicBezTo>
                    <a:pt x="125" y="94"/>
                    <a:pt x="166" y="240"/>
                    <a:pt x="198" y="396"/>
                  </a:cubicBezTo>
                  <a:lnTo>
                    <a:pt x="198" y="386"/>
                  </a:lnTo>
                  <a:cubicBezTo>
                    <a:pt x="198" y="365"/>
                    <a:pt x="198" y="344"/>
                    <a:pt x="187" y="313"/>
                  </a:cubicBezTo>
                  <a:cubicBezTo>
                    <a:pt x="187" y="282"/>
                    <a:pt x="177" y="250"/>
                    <a:pt x="166" y="209"/>
                  </a:cubicBezTo>
                  <a:cubicBezTo>
                    <a:pt x="156" y="136"/>
                    <a:pt x="114" y="73"/>
                    <a:pt x="52" y="21"/>
                  </a:cubicBezTo>
                  <a:cubicBezTo>
                    <a:pt x="31" y="11"/>
                    <a:pt x="21" y="1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51"/>
            <p:cNvSpPr/>
            <p:nvPr/>
          </p:nvSpPr>
          <p:spPr>
            <a:xfrm flipH="1">
              <a:off x="2076744" y="2114844"/>
              <a:ext cx="95788" cy="97415"/>
            </a:xfrm>
            <a:custGeom>
              <a:rect b="b" l="l" r="r" t="t"/>
              <a:pathLst>
                <a:path extrusionOk="0" h="479" w="471">
                  <a:moveTo>
                    <a:pt x="231" y="167"/>
                  </a:moveTo>
                  <a:lnTo>
                    <a:pt x="231" y="167"/>
                  </a:lnTo>
                  <a:moveTo>
                    <a:pt x="221" y="167"/>
                  </a:moveTo>
                  <a:lnTo>
                    <a:pt x="221" y="167"/>
                  </a:lnTo>
                  <a:moveTo>
                    <a:pt x="221" y="0"/>
                  </a:moveTo>
                  <a:lnTo>
                    <a:pt x="221" y="0"/>
                  </a:lnTo>
                  <a:cubicBezTo>
                    <a:pt x="179" y="0"/>
                    <a:pt x="127" y="31"/>
                    <a:pt x="85" y="62"/>
                  </a:cubicBezTo>
                  <a:cubicBezTo>
                    <a:pt x="65" y="94"/>
                    <a:pt x="45" y="115"/>
                    <a:pt x="34" y="156"/>
                  </a:cubicBezTo>
                  <a:cubicBezTo>
                    <a:pt x="24" y="167"/>
                    <a:pt x="13" y="187"/>
                    <a:pt x="13" y="208"/>
                  </a:cubicBezTo>
                  <a:cubicBezTo>
                    <a:pt x="3" y="229"/>
                    <a:pt x="3" y="250"/>
                    <a:pt x="3" y="260"/>
                  </a:cubicBezTo>
                  <a:cubicBezTo>
                    <a:pt x="-7" y="292"/>
                    <a:pt x="13" y="333"/>
                    <a:pt x="45" y="344"/>
                  </a:cubicBezTo>
                  <a:cubicBezTo>
                    <a:pt x="55" y="354"/>
                    <a:pt x="65" y="354"/>
                    <a:pt x="65" y="354"/>
                  </a:cubicBezTo>
                  <a:cubicBezTo>
                    <a:pt x="96" y="354"/>
                    <a:pt x="117" y="333"/>
                    <a:pt x="127" y="312"/>
                  </a:cubicBezTo>
                  <a:cubicBezTo>
                    <a:pt x="137" y="302"/>
                    <a:pt x="148" y="292"/>
                    <a:pt x="158" y="281"/>
                  </a:cubicBezTo>
                  <a:cubicBezTo>
                    <a:pt x="158" y="260"/>
                    <a:pt x="169" y="250"/>
                    <a:pt x="169" y="240"/>
                  </a:cubicBezTo>
                  <a:cubicBezTo>
                    <a:pt x="169" y="229"/>
                    <a:pt x="179" y="219"/>
                    <a:pt x="179" y="219"/>
                  </a:cubicBezTo>
                  <a:cubicBezTo>
                    <a:pt x="179" y="208"/>
                    <a:pt x="189" y="208"/>
                    <a:pt x="189" y="198"/>
                  </a:cubicBezTo>
                  <a:cubicBezTo>
                    <a:pt x="200" y="187"/>
                    <a:pt x="200" y="187"/>
                    <a:pt x="200" y="187"/>
                  </a:cubicBezTo>
                  <a:lnTo>
                    <a:pt x="200" y="187"/>
                  </a:lnTo>
                  <a:cubicBezTo>
                    <a:pt x="200" y="177"/>
                    <a:pt x="210" y="167"/>
                    <a:pt x="210" y="167"/>
                  </a:cubicBezTo>
                  <a:cubicBezTo>
                    <a:pt x="210" y="177"/>
                    <a:pt x="210" y="177"/>
                    <a:pt x="210" y="177"/>
                  </a:cubicBezTo>
                  <a:cubicBezTo>
                    <a:pt x="221" y="167"/>
                    <a:pt x="221" y="167"/>
                    <a:pt x="221" y="167"/>
                  </a:cubicBezTo>
                  <a:lnTo>
                    <a:pt x="221" y="167"/>
                  </a:lnTo>
                  <a:lnTo>
                    <a:pt x="221" y="167"/>
                  </a:lnTo>
                  <a:lnTo>
                    <a:pt x="231" y="167"/>
                  </a:lnTo>
                  <a:lnTo>
                    <a:pt x="231" y="167"/>
                  </a:lnTo>
                  <a:cubicBezTo>
                    <a:pt x="242" y="177"/>
                    <a:pt x="242" y="177"/>
                    <a:pt x="242" y="177"/>
                  </a:cubicBezTo>
                  <a:cubicBezTo>
                    <a:pt x="252" y="177"/>
                    <a:pt x="252" y="177"/>
                    <a:pt x="252" y="177"/>
                  </a:cubicBezTo>
                  <a:cubicBezTo>
                    <a:pt x="252" y="187"/>
                    <a:pt x="262" y="187"/>
                    <a:pt x="262" y="198"/>
                  </a:cubicBezTo>
                  <a:cubicBezTo>
                    <a:pt x="273" y="198"/>
                    <a:pt x="273" y="198"/>
                    <a:pt x="273" y="198"/>
                  </a:cubicBezTo>
                  <a:lnTo>
                    <a:pt x="273" y="198"/>
                  </a:lnTo>
                  <a:cubicBezTo>
                    <a:pt x="283" y="208"/>
                    <a:pt x="283" y="219"/>
                    <a:pt x="294" y="229"/>
                  </a:cubicBezTo>
                  <a:cubicBezTo>
                    <a:pt x="294" y="229"/>
                    <a:pt x="294" y="240"/>
                    <a:pt x="304" y="250"/>
                  </a:cubicBezTo>
                  <a:lnTo>
                    <a:pt x="304" y="250"/>
                  </a:lnTo>
                  <a:lnTo>
                    <a:pt x="304" y="250"/>
                  </a:lnTo>
                  <a:cubicBezTo>
                    <a:pt x="314" y="260"/>
                    <a:pt x="314" y="281"/>
                    <a:pt x="314" y="292"/>
                  </a:cubicBezTo>
                  <a:cubicBezTo>
                    <a:pt x="325" y="323"/>
                    <a:pt x="335" y="354"/>
                    <a:pt x="346" y="385"/>
                  </a:cubicBezTo>
                  <a:cubicBezTo>
                    <a:pt x="356" y="417"/>
                    <a:pt x="367" y="458"/>
                    <a:pt x="408" y="479"/>
                  </a:cubicBezTo>
                  <a:lnTo>
                    <a:pt x="419" y="479"/>
                  </a:lnTo>
                  <a:cubicBezTo>
                    <a:pt x="439" y="479"/>
                    <a:pt x="450" y="469"/>
                    <a:pt x="460" y="458"/>
                  </a:cubicBezTo>
                  <a:cubicBezTo>
                    <a:pt x="471" y="448"/>
                    <a:pt x="471" y="427"/>
                    <a:pt x="471" y="406"/>
                  </a:cubicBezTo>
                  <a:cubicBezTo>
                    <a:pt x="439" y="250"/>
                    <a:pt x="398" y="104"/>
                    <a:pt x="346" y="73"/>
                  </a:cubicBezTo>
                  <a:cubicBezTo>
                    <a:pt x="314" y="42"/>
                    <a:pt x="294" y="21"/>
                    <a:pt x="273" y="10"/>
                  </a:cubicBezTo>
                  <a:cubicBezTo>
                    <a:pt x="262" y="10"/>
                    <a:pt x="242" y="0"/>
                    <a:pt x="2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51"/>
            <p:cNvSpPr/>
            <p:nvPr/>
          </p:nvSpPr>
          <p:spPr>
            <a:xfrm flipH="1">
              <a:off x="1917910" y="2199650"/>
              <a:ext cx="91111" cy="99449"/>
            </a:xfrm>
            <a:custGeom>
              <a:rect b="b" l="l" r="r" t="t"/>
              <a:pathLst>
                <a:path extrusionOk="0" h="489" w="448">
                  <a:moveTo>
                    <a:pt x="427" y="406"/>
                  </a:moveTo>
                  <a:lnTo>
                    <a:pt x="427" y="406"/>
                  </a:lnTo>
                  <a:cubicBezTo>
                    <a:pt x="417" y="427"/>
                    <a:pt x="406" y="448"/>
                    <a:pt x="396" y="489"/>
                  </a:cubicBezTo>
                  <a:cubicBezTo>
                    <a:pt x="406" y="468"/>
                    <a:pt x="417" y="437"/>
                    <a:pt x="427" y="406"/>
                  </a:cubicBezTo>
                  <a:moveTo>
                    <a:pt x="427" y="41"/>
                  </a:moveTo>
                  <a:lnTo>
                    <a:pt x="427" y="41"/>
                  </a:lnTo>
                  <a:cubicBezTo>
                    <a:pt x="438" y="73"/>
                    <a:pt x="438" y="93"/>
                    <a:pt x="448" y="125"/>
                  </a:cubicBezTo>
                  <a:cubicBezTo>
                    <a:pt x="448" y="104"/>
                    <a:pt x="438" y="83"/>
                    <a:pt x="438" y="62"/>
                  </a:cubicBezTo>
                  <a:cubicBezTo>
                    <a:pt x="427" y="52"/>
                    <a:pt x="427" y="52"/>
                    <a:pt x="427" y="41"/>
                  </a:cubicBezTo>
                  <a:moveTo>
                    <a:pt x="31" y="0"/>
                  </a:moveTo>
                  <a:lnTo>
                    <a:pt x="31" y="0"/>
                  </a:lnTo>
                  <a:cubicBezTo>
                    <a:pt x="10" y="20"/>
                    <a:pt x="0" y="52"/>
                    <a:pt x="0" y="93"/>
                  </a:cubicBezTo>
                  <a:cubicBezTo>
                    <a:pt x="0" y="93"/>
                    <a:pt x="0" y="104"/>
                    <a:pt x="0" y="114"/>
                  </a:cubicBezTo>
                  <a:cubicBezTo>
                    <a:pt x="10" y="73"/>
                    <a:pt x="21" y="31"/>
                    <a:pt x="31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51"/>
            <p:cNvSpPr/>
            <p:nvPr/>
          </p:nvSpPr>
          <p:spPr>
            <a:xfrm flipH="1">
              <a:off x="1916893" y="2174229"/>
              <a:ext cx="92128" cy="129142"/>
            </a:xfrm>
            <a:custGeom>
              <a:rect b="b" l="l" r="r" t="t"/>
              <a:pathLst>
                <a:path extrusionOk="0" h="635" w="453">
                  <a:moveTo>
                    <a:pt x="219" y="198"/>
                  </a:moveTo>
                  <a:lnTo>
                    <a:pt x="219" y="198"/>
                  </a:lnTo>
                  <a:moveTo>
                    <a:pt x="219" y="198"/>
                  </a:moveTo>
                  <a:lnTo>
                    <a:pt x="219" y="198"/>
                  </a:lnTo>
                  <a:moveTo>
                    <a:pt x="219" y="0"/>
                  </a:moveTo>
                  <a:lnTo>
                    <a:pt x="219" y="0"/>
                  </a:lnTo>
                  <a:cubicBezTo>
                    <a:pt x="208" y="0"/>
                    <a:pt x="198" y="0"/>
                    <a:pt x="188" y="10"/>
                  </a:cubicBezTo>
                  <a:cubicBezTo>
                    <a:pt x="115" y="20"/>
                    <a:pt x="73" y="62"/>
                    <a:pt x="42" y="114"/>
                  </a:cubicBezTo>
                  <a:cubicBezTo>
                    <a:pt x="42" y="114"/>
                    <a:pt x="31" y="114"/>
                    <a:pt x="31" y="125"/>
                  </a:cubicBezTo>
                  <a:cubicBezTo>
                    <a:pt x="21" y="156"/>
                    <a:pt x="10" y="198"/>
                    <a:pt x="0" y="239"/>
                  </a:cubicBezTo>
                  <a:cubicBezTo>
                    <a:pt x="0" y="250"/>
                    <a:pt x="0" y="270"/>
                    <a:pt x="0" y="281"/>
                  </a:cubicBezTo>
                  <a:cubicBezTo>
                    <a:pt x="10" y="302"/>
                    <a:pt x="31" y="323"/>
                    <a:pt x="52" y="323"/>
                  </a:cubicBezTo>
                  <a:lnTo>
                    <a:pt x="52" y="323"/>
                  </a:lnTo>
                  <a:cubicBezTo>
                    <a:pt x="104" y="312"/>
                    <a:pt x="146" y="302"/>
                    <a:pt x="177" y="260"/>
                  </a:cubicBezTo>
                  <a:cubicBezTo>
                    <a:pt x="188" y="250"/>
                    <a:pt x="198" y="229"/>
                    <a:pt x="208" y="218"/>
                  </a:cubicBezTo>
                  <a:lnTo>
                    <a:pt x="219" y="198"/>
                  </a:lnTo>
                  <a:cubicBezTo>
                    <a:pt x="219" y="198"/>
                    <a:pt x="219" y="208"/>
                    <a:pt x="208" y="208"/>
                  </a:cubicBezTo>
                  <a:cubicBezTo>
                    <a:pt x="219" y="198"/>
                    <a:pt x="219" y="198"/>
                    <a:pt x="219" y="198"/>
                  </a:cubicBezTo>
                  <a:lnTo>
                    <a:pt x="219" y="198"/>
                  </a:lnTo>
                  <a:lnTo>
                    <a:pt x="219" y="198"/>
                  </a:lnTo>
                  <a:lnTo>
                    <a:pt x="229" y="198"/>
                  </a:lnTo>
                  <a:lnTo>
                    <a:pt x="229" y="198"/>
                  </a:lnTo>
                  <a:lnTo>
                    <a:pt x="229" y="198"/>
                  </a:lnTo>
                  <a:lnTo>
                    <a:pt x="219" y="198"/>
                  </a:lnTo>
                  <a:cubicBezTo>
                    <a:pt x="229" y="198"/>
                    <a:pt x="229" y="198"/>
                    <a:pt x="229" y="198"/>
                  </a:cubicBezTo>
                  <a:lnTo>
                    <a:pt x="229" y="198"/>
                  </a:lnTo>
                  <a:lnTo>
                    <a:pt x="229" y="198"/>
                  </a:lnTo>
                  <a:cubicBezTo>
                    <a:pt x="229" y="198"/>
                    <a:pt x="229" y="208"/>
                    <a:pt x="240" y="208"/>
                  </a:cubicBezTo>
                  <a:lnTo>
                    <a:pt x="250" y="208"/>
                  </a:lnTo>
                  <a:lnTo>
                    <a:pt x="250" y="208"/>
                  </a:lnTo>
                  <a:lnTo>
                    <a:pt x="260" y="218"/>
                  </a:lnTo>
                  <a:cubicBezTo>
                    <a:pt x="260" y="229"/>
                    <a:pt x="271" y="229"/>
                    <a:pt x="271" y="229"/>
                  </a:cubicBezTo>
                  <a:lnTo>
                    <a:pt x="271" y="229"/>
                  </a:lnTo>
                  <a:cubicBezTo>
                    <a:pt x="281" y="239"/>
                    <a:pt x="281" y="250"/>
                    <a:pt x="281" y="250"/>
                  </a:cubicBezTo>
                  <a:cubicBezTo>
                    <a:pt x="281" y="260"/>
                    <a:pt x="292" y="260"/>
                    <a:pt x="292" y="260"/>
                  </a:cubicBezTo>
                  <a:lnTo>
                    <a:pt x="292" y="270"/>
                  </a:lnTo>
                  <a:cubicBezTo>
                    <a:pt x="302" y="302"/>
                    <a:pt x="313" y="323"/>
                    <a:pt x="313" y="354"/>
                  </a:cubicBezTo>
                  <a:cubicBezTo>
                    <a:pt x="313" y="395"/>
                    <a:pt x="313" y="427"/>
                    <a:pt x="313" y="458"/>
                  </a:cubicBezTo>
                  <a:cubicBezTo>
                    <a:pt x="313" y="489"/>
                    <a:pt x="313" y="520"/>
                    <a:pt x="302" y="541"/>
                  </a:cubicBezTo>
                  <a:cubicBezTo>
                    <a:pt x="302" y="562"/>
                    <a:pt x="302" y="583"/>
                    <a:pt x="302" y="604"/>
                  </a:cubicBezTo>
                  <a:cubicBezTo>
                    <a:pt x="302" y="614"/>
                    <a:pt x="313" y="614"/>
                    <a:pt x="313" y="625"/>
                  </a:cubicBezTo>
                  <a:cubicBezTo>
                    <a:pt x="313" y="635"/>
                    <a:pt x="313" y="635"/>
                    <a:pt x="313" y="635"/>
                  </a:cubicBezTo>
                  <a:cubicBezTo>
                    <a:pt x="323" y="635"/>
                    <a:pt x="333" y="635"/>
                    <a:pt x="344" y="635"/>
                  </a:cubicBezTo>
                  <a:cubicBezTo>
                    <a:pt x="365" y="635"/>
                    <a:pt x="375" y="625"/>
                    <a:pt x="396" y="614"/>
                  </a:cubicBezTo>
                  <a:cubicBezTo>
                    <a:pt x="406" y="573"/>
                    <a:pt x="417" y="552"/>
                    <a:pt x="427" y="531"/>
                  </a:cubicBezTo>
                  <a:cubicBezTo>
                    <a:pt x="427" y="510"/>
                    <a:pt x="438" y="489"/>
                    <a:pt x="438" y="479"/>
                  </a:cubicBezTo>
                  <a:cubicBezTo>
                    <a:pt x="448" y="406"/>
                    <a:pt x="458" y="323"/>
                    <a:pt x="448" y="250"/>
                  </a:cubicBezTo>
                  <a:cubicBezTo>
                    <a:pt x="438" y="218"/>
                    <a:pt x="438" y="198"/>
                    <a:pt x="427" y="166"/>
                  </a:cubicBezTo>
                  <a:cubicBezTo>
                    <a:pt x="406" y="125"/>
                    <a:pt x="385" y="83"/>
                    <a:pt x="354" y="52"/>
                  </a:cubicBezTo>
                  <a:cubicBezTo>
                    <a:pt x="313" y="20"/>
                    <a:pt x="271" y="0"/>
                    <a:pt x="219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51"/>
            <p:cNvSpPr/>
            <p:nvPr/>
          </p:nvSpPr>
          <p:spPr>
            <a:xfrm flipH="1">
              <a:off x="2079998" y="2250494"/>
              <a:ext cx="28676" cy="82569"/>
            </a:xfrm>
            <a:custGeom>
              <a:rect b="b" l="l" r="r" t="t"/>
              <a:pathLst>
                <a:path extrusionOk="0" h="406" w="141">
                  <a:moveTo>
                    <a:pt x="0" y="0"/>
                  </a:moveTo>
                  <a:lnTo>
                    <a:pt x="0" y="0"/>
                  </a:lnTo>
                  <a:cubicBezTo>
                    <a:pt x="11" y="10"/>
                    <a:pt x="11" y="20"/>
                    <a:pt x="21" y="31"/>
                  </a:cubicBezTo>
                  <a:cubicBezTo>
                    <a:pt x="42" y="93"/>
                    <a:pt x="53" y="145"/>
                    <a:pt x="73" y="208"/>
                  </a:cubicBezTo>
                  <a:cubicBezTo>
                    <a:pt x="84" y="270"/>
                    <a:pt x="105" y="343"/>
                    <a:pt x="115" y="406"/>
                  </a:cubicBezTo>
                  <a:cubicBezTo>
                    <a:pt x="125" y="395"/>
                    <a:pt x="125" y="385"/>
                    <a:pt x="136" y="375"/>
                  </a:cubicBezTo>
                  <a:cubicBezTo>
                    <a:pt x="146" y="343"/>
                    <a:pt x="136" y="291"/>
                    <a:pt x="125" y="260"/>
                  </a:cubicBezTo>
                  <a:cubicBezTo>
                    <a:pt x="115" y="239"/>
                    <a:pt x="115" y="208"/>
                    <a:pt x="105" y="187"/>
                  </a:cubicBezTo>
                  <a:cubicBezTo>
                    <a:pt x="105" y="156"/>
                    <a:pt x="94" y="125"/>
                    <a:pt x="84" y="104"/>
                  </a:cubicBezTo>
                  <a:cubicBezTo>
                    <a:pt x="73" y="72"/>
                    <a:pt x="63" y="31"/>
                    <a:pt x="42" y="10"/>
                  </a:cubicBezTo>
                  <a:cubicBezTo>
                    <a:pt x="32" y="0"/>
                    <a:pt x="21" y="0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51"/>
            <p:cNvSpPr/>
            <p:nvPr/>
          </p:nvSpPr>
          <p:spPr>
            <a:xfrm flipH="1">
              <a:off x="2102166" y="2320251"/>
              <a:ext cx="10575" cy="17083"/>
            </a:xfrm>
            <a:custGeom>
              <a:rect b="b" l="l" r="r" t="t"/>
              <a:pathLst>
                <a:path extrusionOk="0" h="84" w="52">
                  <a:moveTo>
                    <a:pt x="0" y="0"/>
                  </a:moveTo>
                  <a:lnTo>
                    <a:pt x="0" y="0"/>
                  </a:lnTo>
                  <a:cubicBezTo>
                    <a:pt x="0" y="21"/>
                    <a:pt x="10" y="42"/>
                    <a:pt x="20" y="52"/>
                  </a:cubicBezTo>
                  <a:cubicBezTo>
                    <a:pt x="31" y="63"/>
                    <a:pt x="41" y="73"/>
                    <a:pt x="52" y="84"/>
                  </a:cubicBezTo>
                  <a:cubicBezTo>
                    <a:pt x="31" y="52"/>
                    <a:pt x="10" y="2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51"/>
            <p:cNvSpPr/>
            <p:nvPr/>
          </p:nvSpPr>
          <p:spPr>
            <a:xfrm flipH="1">
              <a:off x="2093827" y="2252528"/>
              <a:ext cx="27455" cy="84806"/>
            </a:xfrm>
            <a:custGeom>
              <a:rect b="b" l="l" r="r" t="t"/>
              <a:pathLst>
                <a:path extrusionOk="0" h="417" w="135">
                  <a:moveTo>
                    <a:pt x="21" y="0"/>
                  </a:moveTo>
                  <a:lnTo>
                    <a:pt x="21" y="0"/>
                  </a:lnTo>
                  <a:cubicBezTo>
                    <a:pt x="10" y="10"/>
                    <a:pt x="0" y="21"/>
                    <a:pt x="0" y="31"/>
                  </a:cubicBezTo>
                  <a:cubicBezTo>
                    <a:pt x="0" y="62"/>
                    <a:pt x="10" y="104"/>
                    <a:pt x="10" y="135"/>
                  </a:cubicBezTo>
                  <a:cubicBezTo>
                    <a:pt x="21" y="156"/>
                    <a:pt x="21" y="188"/>
                    <a:pt x="31" y="208"/>
                  </a:cubicBezTo>
                  <a:cubicBezTo>
                    <a:pt x="31" y="219"/>
                    <a:pt x="31" y="219"/>
                    <a:pt x="31" y="229"/>
                  </a:cubicBezTo>
                  <a:lnTo>
                    <a:pt x="31" y="229"/>
                  </a:lnTo>
                  <a:cubicBezTo>
                    <a:pt x="31" y="240"/>
                    <a:pt x="31" y="240"/>
                    <a:pt x="31" y="240"/>
                  </a:cubicBezTo>
                  <a:cubicBezTo>
                    <a:pt x="31" y="250"/>
                    <a:pt x="31" y="260"/>
                    <a:pt x="42" y="281"/>
                  </a:cubicBezTo>
                  <a:cubicBezTo>
                    <a:pt x="42" y="292"/>
                    <a:pt x="42" y="313"/>
                    <a:pt x="42" y="333"/>
                  </a:cubicBezTo>
                  <a:cubicBezTo>
                    <a:pt x="52" y="354"/>
                    <a:pt x="73" y="385"/>
                    <a:pt x="94" y="417"/>
                  </a:cubicBezTo>
                  <a:cubicBezTo>
                    <a:pt x="104" y="417"/>
                    <a:pt x="115" y="417"/>
                    <a:pt x="125" y="417"/>
                  </a:cubicBezTo>
                  <a:lnTo>
                    <a:pt x="135" y="417"/>
                  </a:lnTo>
                  <a:cubicBezTo>
                    <a:pt x="115" y="344"/>
                    <a:pt x="104" y="260"/>
                    <a:pt x="83" y="188"/>
                  </a:cubicBezTo>
                  <a:cubicBezTo>
                    <a:pt x="73" y="135"/>
                    <a:pt x="52" y="83"/>
                    <a:pt x="42" y="31"/>
                  </a:cubicBezTo>
                  <a:cubicBezTo>
                    <a:pt x="31" y="21"/>
                    <a:pt x="21" y="10"/>
                    <a:pt x="21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51"/>
            <p:cNvSpPr/>
            <p:nvPr/>
          </p:nvSpPr>
          <p:spPr>
            <a:xfrm flipH="1">
              <a:off x="2150975" y="2352181"/>
              <a:ext cx="47386" cy="91111"/>
            </a:xfrm>
            <a:custGeom>
              <a:rect b="b" l="l" r="r" t="t"/>
              <a:pathLst>
                <a:path extrusionOk="0" h="448" w="233">
                  <a:moveTo>
                    <a:pt x="47" y="0"/>
                  </a:moveTo>
                  <a:lnTo>
                    <a:pt x="47" y="0"/>
                  </a:lnTo>
                  <a:cubicBezTo>
                    <a:pt x="26" y="0"/>
                    <a:pt x="5" y="10"/>
                    <a:pt x="5" y="31"/>
                  </a:cubicBezTo>
                  <a:cubicBezTo>
                    <a:pt x="-5" y="52"/>
                    <a:pt x="5" y="73"/>
                    <a:pt x="5" y="83"/>
                  </a:cubicBezTo>
                  <a:cubicBezTo>
                    <a:pt x="5" y="93"/>
                    <a:pt x="15" y="93"/>
                    <a:pt x="15" y="104"/>
                  </a:cubicBezTo>
                  <a:cubicBezTo>
                    <a:pt x="15" y="114"/>
                    <a:pt x="15" y="114"/>
                    <a:pt x="15" y="114"/>
                  </a:cubicBezTo>
                  <a:cubicBezTo>
                    <a:pt x="26" y="125"/>
                    <a:pt x="26" y="125"/>
                    <a:pt x="26" y="125"/>
                  </a:cubicBezTo>
                  <a:lnTo>
                    <a:pt x="26" y="135"/>
                  </a:lnTo>
                  <a:lnTo>
                    <a:pt x="26" y="135"/>
                  </a:lnTo>
                  <a:cubicBezTo>
                    <a:pt x="26" y="145"/>
                    <a:pt x="26" y="145"/>
                    <a:pt x="26" y="145"/>
                  </a:cubicBezTo>
                  <a:cubicBezTo>
                    <a:pt x="36" y="145"/>
                    <a:pt x="36" y="156"/>
                    <a:pt x="36" y="156"/>
                  </a:cubicBezTo>
                  <a:cubicBezTo>
                    <a:pt x="47" y="177"/>
                    <a:pt x="47" y="187"/>
                    <a:pt x="57" y="198"/>
                  </a:cubicBezTo>
                  <a:cubicBezTo>
                    <a:pt x="57" y="229"/>
                    <a:pt x="67" y="250"/>
                    <a:pt x="78" y="281"/>
                  </a:cubicBezTo>
                  <a:cubicBezTo>
                    <a:pt x="78" y="291"/>
                    <a:pt x="78" y="302"/>
                    <a:pt x="78" y="312"/>
                  </a:cubicBezTo>
                  <a:cubicBezTo>
                    <a:pt x="78" y="323"/>
                    <a:pt x="88" y="333"/>
                    <a:pt x="88" y="333"/>
                  </a:cubicBezTo>
                  <a:cubicBezTo>
                    <a:pt x="88" y="343"/>
                    <a:pt x="88" y="343"/>
                    <a:pt x="88" y="343"/>
                  </a:cubicBezTo>
                  <a:lnTo>
                    <a:pt x="88" y="343"/>
                  </a:lnTo>
                  <a:cubicBezTo>
                    <a:pt x="88" y="364"/>
                    <a:pt x="88" y="385"/>
                    <a:pt x="99" y="406"/>
                  </a:cubicBezTo>
                  <a:cubicBezTo>
                    <a:pt x="109" y="427"/>
                    <a:pt x="140" y="448"/>
                    <a:pt x="161" y="448"/>
                  </a:cubicBezTo>
                  <a:lnTo>
                    <a:pt x="161" y="448"/>
                  </a:lnTo>
                  <a:cubicBezTo>
                    <a:pt x="192" y="437"/>
                    <a:pt x="202" y="427"/>
                    <a:pt x="223" y="406"/>
                  </a:cubicBezTo>
                  <a:cubicBezTo>
                    <a:pt x="233" y="385"/>
                    <a:pt x="233" y="364"/>
                    <a:pt x="233" y="333"/>
                  </a:cubicBezTo>
                  <a:cubicBezTo>
                    <a:pt x="223" y="281"/>
                    <a:pt x="202" y="218"/>
                    <a:pt x="182" y="166"/>
                  </a:cubicBezTo>
                  <a:cubicBezTo>
                    <a:pt x="172" y="135"/>
                    <a:pt x="161" y="104"/>
                    <a:pt x="140" y="83"/>
                  </a:cubicBezTo>
                  <a:cubicBezTo>
                    <a:pt x="120" y="52"/>
                    <a:pt x="99" y="10"/>
                    <a:pt x="57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51"/>
            <p:cNvSpPr/>
            <p:nvPr/>
          </p:nvSpPr>
          <p:spPr>
            <a:xfrm flipH="1">
              <a:off x="1972211" y="2282220"/>
              <a:ext cx="43115" cy="107991"/>
            </a:xfrm>
            <a:custGeom>
              <a:rect b="b" l="l" r="r" t="t"/>
              <a:pathLst>
                <a:path extrusionOk="0" h="531" w="212">
                  <a:moveTo>
                    <a:pt x="146" y="0"/>
                  </a:moveTo>
                  <a:lnTo>
                    <a:pt x="146" y="0"/>
                  </a:lnTo>
                  <a:cubicBezTo>
                    <a:pt x="135" y="0"/>
                    <a:pt x="125" y="10"/>
                    <a:pt x="114" y="21"/>
                  </a:cubicBezTo>
                  <a:lnTo>
                    <a:pt x="114" y="21"/>
                  </a:lnTo>
                  <a:cubicBezTo>
                    <a:pt x="114" y="31"/>
                    <a:pt x="114" y="31"/>
                    <a:pt x="104" y="42"/>
                  </a:cubicBezTo>
                  <a:lnTo>
                    <a:pt x="104" y="52"/>
                  </a:lnTo>
                  <a:cubicBezTo>
                    <a:pt x="83" y="73"/>
                    <a:pt x="83" y="94"/>
                    <a:pt x="73" y="114"/>
                  </a:cubicBezTo>
                  <a:cubicBezTo>
                    <a:pt x="62" y="146"/>
                    <a:pt x="41" y="198"/>
                    <a:pt x="31" y="229"/>
                  </a:cubicBezTo>
                  <a:cubicBezTo>
                    <a:pt x="31" y="239"/>
                    <a:pt x="31" y="239"/>
                    <a:pt x="31" y="239"/>
                  </a:cubicBezTo>
                  <a:cubicBezTo>
                    <a:pt x="21" y="239"/>
                    <a:pt x="21" y="250"/>
                    <a:pt x="21" y="250"/>
                  </a:cubicBezTo>
                  <a:cubicBezTo>
                    <a:pt x="21" y="260"/>
                    <a:pt x="10" y="271"/>
                    <a:pt x="10" y="281"/>
                  </a:cubicBezTo>
                  <a:cubicBezTo>
                    <a:pt x="10" y="292"/>
                    <a:pt x="0" y="292"/>
                    <a:pt x="0" y="302"/>
                  </a:cubicBezTo>
                  <a:cubicBezTo>
                    <a:pt x="0" y="323"/>
                    <a:pt x="0" y="344"/>
                    <a:pt x="0" y="354"/>
                  </a:cubicBezTo>
                  <a:cubicBezTo>
                    <a:pt x="10" y="417"/>
                    <a:pt x="10" y="489"/>
                    <a:pt x="21" y="531"/>
                  </a:cubicBezTo>
                  <a:cubicBezTo>
                    <a:pt x="21" y="531"/>
                    <a:pt x="31" y="531"/>
                    <a:pt x="31" y="521"/>
                  </a:cubicBezTo>
                  <a:cubicBezTo>
                    <a:pt x="41" y="521"/>
                    <a:pt x="52" y="510"/>
                    <a:pt x="62" y="510"/>
                  </a:cubicBezTo>
                  <a:lnTo>
                    <a:pt x="62" y="510"/>
                  </a:lnTo>
                  <a:cubicBezTo>
                    <a:pt x="73" y="500"/>
                    <a:pt x="73" y="500"/>
                    <a:pt x="83" y="500"/>
                  </a:cubicBezTo>
                  <a:cubicBezTo>
                    <a:pt x="83" y="489"/>
                    <a:pt x="94" y="479"/>
                    <a:pt x="104" y="469"/>
                  </a:cubicBezTo>
                  <a:lnTo>
                    <a:pt x="104" y="469"/>
                  </a:lnTo>
                  <a:lnTo>
                    <a:pt x="104" y="469"/>
                  </a:lnTo>
                  <a:lnTo>
                    <a:pt x="104" y="469"/>
                  </a:lnTo>
                  <a:lnTo>
                    <a:pt x="114" y="448"/>
                  </a:lnTo>
                  <a:lnTo>
                    <a:pt x="125" y="437"/>
                  </a:lnTo>
                  <a:cubicBezTo>
                    <a:pt x="125" y="427"/>
                    <a:pt x="135" y="417"/>
                    <a:pt x="135" y="406"/>
                  </a:cubicBezTo>
                  <a:cubicBezTo>
                    <a:pt x="156" y="354"/>
                    <a:pt x="177" y="312"/>
                    <a:pt x="187" y="260"/>
                  </a:cubicBezTo>
                  <a:cubicBezTo>
                    <a:pt x="198" y="229"/>
                    <a:pt x="198" y="208"/>
                    <a:pt x="208" y="187"/>
                  </a:cubicBezTo>
                  <a:cubicBezTo>
                    <a:pt x="208" y="156"/>
                    <a:pt x="208" y="135"/>
                    <a:pt x="208" y="104"/>
                  </a:cubicBezTo>
                  <a:cubicBezTo>
                    <a:pt x="219" y="62"/>
                    <a:pt x="208" y="10"/>
                    <a:pt x="156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51"/>
            <p:cNvSpPr/>
            <p:nvPr/>
          </p:nvSpPr>
          <p:spPr>
            <a:xfrm flipH="1">
              <a:off x="2068202" y="2226496"/>
              <a:ext cx="89077" cy="684959"/>
            </a:xfrm>
            <a:custGeom>
              <a:rect b="b" l="l" r="r" t="t"/>
              <a:pathLst>
                <a:path extrusionOk="0" h="3368" w="438">
                  <a:moveTo>
                    <a:pt x="0" y="3368"/>
                  </a:moveTo>
                  <a:lnTo>
                    <a:pt x="0" y="3368"/>
                  </a:lnTo>
                  <a:cubicBezTo>
                    <a:pt x="219" y="2961"/>
                    <a:pt x="333" y="2513"/>
                    <a:pt x="396" y="2055"/>
                  </a:cubicBezTo>
                  <a:cubicBezTo>
                    <a:pt x="458" y="1607"/>
                    <a:pt x="448" y="1149"/>
                    <a:pt x="385" y="701"/>
                  </a:cubicBezTo>
                  <a:cubicBezTo>
                    <a:pt x="364" y="576"/>
                    <a:pt x="344" y="451"/>
                    <a:pt x="312" y="326"/>
                  </a:cubicBezTo>
                  <a:cubicBezTo>
                    <a:pt x="292" y="263"/>
                    <a:pt x="281" y="211"/>
                    <a:pt x="260" y="149"/>
                  </a:cubicBezTo>
                  <a:cubicBezTo>
                    <a:pt x="250" y="128"/>
                    <a:pt x="239" y="97"/>
                    <a:pt x="219" y="76"/>
                  </a:cubicBezTo>
                  <a:cubicBezTo>
                    <a:pt x="208" y="45"/>
                    <a:pt x="187" y="24"/>
                    <a:pt x="167" y="3"/>
                  </a:cubicBezTo>
                  <a:cubicBezTo>
                    <a:pt x="156" y="-7"/>
                    <a:pt x="135" y="13"/>
                    <a:pt x="146" y="24"/>
                  </a:cubicBezTo>
                  <a:cubicBezTo>
                    <a:pt x="156" y="45"/>
                    <a:pt x="167" y="66"/>
                    <a:pt x="177" y="97"/>
                  </a:cubicBezTo>
                  <a:cubicBezTo>
                    <a:pt x="187" y="118"/>
                    <a:pt x="208" y="138"/>
                    <a:pt x="219" y="159"/>
                  </a:cubicBezTo>
                  <a:cubicBezTo>
                    <a:pt x="229" y="211"/>
                    <a:pt x="250" y="263"/>
                    <a:pt x="260" y="316"/>
                  </a:cubicBezTo>
                  <a:cubicBezTo>
                    <a:pt x="292" y="420"/>
                    <a:pt x="312" y="534"/>
                    <a:pt x="333" y="638"/>
                  </a:cubicBezTo>
                  <a:cubicBezTo>
                    <a:pt x="364" y="868"/>
                    <a:pt x="385" y="1086"/>
                    <a:pt x="396" y="1316"/>
                  </a:cubicBezTo>
                  <a:cubicBezTo>
                    <a:pt x="406" y="1763"/>
                    <a:pt x="354" y="2211"/>
                    <a:pt x="239" y="2649"/>
                  </a:cubicBezTo>
                  <a:cubicBezTo>
                    <a:pt x="177" y="2888"/>
                    <a:pt x="94" y="3128"/>
                    <a:pt x="0" y="336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51"/>
            <p:cNvSpPr/>
            <p:nvPr/>
          </p:nvSpPr>
          <p:spPr>
            <a:xfrm flipH="1">
              <a:off x="2080608" y="2313947"/>
              <a:ext cx="135853" cy="360986"/>
            </a:xfrm>
            <a:custGeom>
              <a:rect b="b" l="l" r="r" t="t"/>
              <a:pathLst>
                <a:path extrusionOk="0" h="1775" w="668">
                  <a:moveTo>
                    <a:pt x="0" y="0"/>
                  </a:moveTo>
                  <a:lnTo>
                    <a:pt x="0" y="0"/>
                  </a:lnTo>
                  <a:cubicBezTo>
                    <a:pt x="63" y="115"/>
                    <a:pt x="115" y="219"/>
                    <a:pt x="177" y="323"/>
                  </a:cubicBezTo>
                  <a:cubicBezTo>
                    <a:pt x="229" y="427"/>
                    <a:pt x="291" y="531"/>
                    <a:pt x="343" y="646"/>
                  </a:cubicBezTo>
                  <a:cubicBezTo>
                    <a:pt x="447" y="865"/>
                    <a:pt x="530" y="1094"/>
                    <a:pt x="583" y="1323"/>
                  </a:cubicBezTo>
                  <a:cubicBezTo>
                    <a:pt x="593" y="1396"/>
                    <a:pt x="603" y="1469"/>
                    <a:pt x="614" y="1542"/>
                  </a:cubicBezTo>
                  <a:cubicBezTo>
                    <a:pt x="614" y="1615"/>
                    <a:pt x="614" y="1688"/>
                    <a:pt x="624" y="1760"/>
                  </a:cubicBezTo>
                  <a:cubicBezTo>
                    <a:pt x="624" y="1781"/>
                    <a:pt x="655" y="1781"/>
                    <a:pt x="655" y="1760"/>
                  </a:cubicBezTo>
                  <a:cubicBezTo>
                    <a:pt x="676" y="1698"/>
                    <a:pt x="666" y="1625"/>
                    <a:pt x="655" y="1563"/>
                  </a:cubicBezTo>
                  <a:cubicBezTo>
                    <a:pt x="655" y="1500"/>
                    <a:pt x="645" y="1438"/>
                    <a:pt x="635" y="1365"/>
                  </a:cubicBezTo>
                  <a:cubicBezTo>
                    <a:pt x="614" y="1250"/>
                    <a:pt x="583" y="1125"/>
                    <a:pt x="541" y="1011"/>
                  </a:cubicBezTo>
                  <a:cubicBezTo>
                    <a:pt x="468" y="781"/>
                    <a:pt x="353" y="563"/>
                    <a:pt x="240" y="354"/>
                  </a:cubicBezTo>
                  <a:cubicBezTo>
                    <a:pt x="167" y="229"/>
                    <a:pt x="94" y="115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51"/>
            <p:cNvSpPr/>
            <p:nvPr/>
          </p:nvSpPr>
          <p:spPr>
            <a:xfrm flipH="1">
              <a:off x="1973024" y="2272052"/>
              <a:ext cx="103720" cy="224930"/>
            </a:xfrm>
            <a:custGeom>
              <a:rect b="b" l="l" r="r" t="t"/>
              <a:pathLst>
                <a:path extrusionOk="0" h="1106" w="510">
                  <a:moveTo>
                    <a:pt x="500" y="8"/>
                  </a:moveTo>
                  <a:lnTo>
                    <a:pt x="500" y="8"/>
                  </a:lnTo>
                  <a:cubicBezTo>
                    <a:pt x="458" y="154"/>
                    <a:pt x="416" y="310"/>
                    <a:pt x="364" y="456"/>
                  </a:cubicBezTo>
                  <a:cubicBezTo>
                    <a:pt x="312" y="602"/>
                    <a:pt x="239" y="748"/>
                    <a:pt x="146" y="873"/>
                  </a:cubicBezTo>
                  <a:cubicBezTo>
                    <a:pt x="125" y="914"/>
                    <a:pt x="104" y="946"/>
                    <a:pt x="73" y="987"/>
                  </a:cubicBezTo>
                  <a:cubicBezTo>
                    <a:pt x="52" y="1019"/>
                    <a:pt x="10" y="1050"/>
                    <a:pt x="0" y="1092"/>
                  </a:cubicBezTo>
                  <a:cubicBezTo>
                    <a:pt x="0" y="1102"/>
                    <a:pt x="10" y="1112"/>
                    <a:pt x="21" y="1102"/>
                  </a:cubicBezTo>
                  <a:cubicBezTo>
                    <a:pt x="52" y="1092"/>
                    <a:pt x="73" y="1060"/>
                    <a:pt x="104" y="1029"/>
                  </a:cubicBezTo>
                  <a:cubicBezTo>
                    <a:pt x="125" y="998"/>
                    <a:pt x="146" y="966"/>
                    <a:pt x="166" y="935"/>
                  </a:cubicBezTo>
                  <a:cubicBezTo>
                    <a:pt x="218" y="862"/>
                    <a:pt x="250" y="789"/>
                    <a:pt x="291" y="727"/>
                  </a:cubicBezTo>
                  <a:cubicBezTo>
                    <a:pt x="364" y="581"/>
                    <a:pt x="427" y="425"/>
                    <a:pt x="468" y="269"/>
                  </a:cubicBezTo>
                  <a:cubicBezTo>
                    <a:pt x="489" y="185"/>
                    <a:pt x="500" y="92"/>
                    <a:pt x="510" y="8"/>
                  </a:cubicBezTo>
                  <a:cubicBezTo>
                    <a:pt x="510" y="-2"/>
                    <a:pt x="500" y="-2"/>
                    <a:pt x="50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51"/>
            <p:cNvSpPr/>
            <p:nvPr/>
          </p:nvSpPr>
          <p:spPr>
            <a:xfrm flipH="1">
              <a:off x="2064542" y="2108539"/>
              <a:ext cx="115109" cy="261334"/>
            </a:xfrm>
            <a:custGeom>
              <a:rect b="b" l="l" r="r" t="t"/>
              <a:pathLst>
                <a:path extrusionOk="0" h="1285" w="566">
                  <a:moveTo>
                    <a:pt x="464" y="1281"/>
                  </a:moveTo>
                  <a:lnTo>
                    <a:pt x="464" y="1281"/>
                  </a:lnTo>
                  <a:cubicBezTo>
                    <a:pt x="422" y="1104"/>
                    <a:pt x="297" y="958"/>
                    <a:pt x="204" y="812"/>
                  </a:cubicBezTo>
                  <a:cubicBezTo>
                    <a:pt x="110" y="666"/>
                    <a:pt x="17" y="500"/>
                    <a:pt x="48" y="333"/>
                  </a:cubicBezTo>
                  <a:cubicBezTo>
                    <a:pt x="48" y="260"/>
                    <a:pt x="80" y="187"/>
                    <a:pt x="120" y="135"/>
                  </a:cubicBezTo>
                  <a:cubicBezTo>
                    <a:pt x="141" y="104"/>
                    <a:pt x="172" y="83"/>
                    <a:pt x="204" y="62"/>
                  </a:cubicBezTo>
                  <a:cubicBezTo>
                    <a:pt x="214" y="52"/>
                    <a:pt x="235" y="41"/>
                    <a:pt x="256" y="41"/>
                  </a:cubicBezTo>
                  <a:cubicBezTo>
                    <a:pt x="287" y="41"/>
                    <a:pt x="308" y="52"/>
                    <a:pt x="318" y="73"/>
                  </a:cubicBezTo>
                  <a:cubicBezTo>
                    <a:pt x="381" y="125"/>
                    <a:pt x="422" y="208"/>
                    <a:pt x="454" y="281"/>
                  </a:cubicBezTo>
                  <a:cubicBezTo>
                    <a:pt x="485" y="375"/>
                    <a:pt x="495" y="468"/>
                    <a:pt x="506" y="562"/>
                  </a:cubicBezTo>
                  <a:cubicBezTo>
                    <a:pt x="537" y="770"/>
                    <a:pt x="516" y="989"/>
                    <a:pt x="454" y="1198"/>
                  </a:cubicBezTo>
                  <a:cubicBezTo>
                    <a:pt x="443" y="1218"/>
                    <a:pt x="495" y="1229"/>
                    <a:pt x="495" y="1208"/>
                  </a:cubicBezTo>
                  <a:cubicBezTo>
                    <a:pt x="558" y="1010"/>
                    <a:pt x="579" y="802"/>
                    <a:pt x="558" y="593"/>
                  </a:cubicBezTo>
                  <a:cubicBezTo>
                    <a:pt x="547" y="500"/>
                    <a:pt x="527" y="396"/>
                    <a:pt x="506" y="302"/>
                  </a:cubicBezTo>
                  <a:cubicBezTo>
                    <a:pt x="474" y="218"/>
                    <a:pt x="433" y="125"/>
                    <a:pt x="381" y="62"/>
                  </a:cubicBezTo>
                  <a:cubicBezTo>
                    <a:pt x="349" y="31"/>
                    <a:pt x="308" y="0"/>
                    <a:pt x="266" y="0"/>
                  </a:cubicBezTo>
                  <a:cubicBezTo>
                    <a:pt x="224" y="0"/>
                    <a:pt x="183" y="21"/>
                    <a:pt x="152" y="41"/>
                  </a:cubicBezTo>
                  <a:cubicBezTo>
                    <a:pt x="90" y="83"/>
                    <a:pt x="48" y="146"/>
                    <a:pt x="28" y="218"/>
                  </a:cubicBezTo>
                  <a:cubicBezTo>
                    <a:pt x="-35" y="396"/>
                    <a:pt x="17" y="573"/>
                    <a:pt x="100" y="718"/>
                  </a:cubicBezTo>
                  <a:cubicBezTo>
                    <a:pt x="152" y="823"/>
                    <a:pt x="214" y="906"/>
                    <a:pt x="277" y="1000"/>
                  </a:cubicBezTo>
                  <a:cubicBezTo>
                    <a:pt x="339" y="1083"/>
                    <a:pt x="402" y="1187"/>
                    <a:pt x="454" y="1281"/>
                  </a:cubicBezTo>
                  <a:cubicBezTo>
                    <a:pt x="454" y="1291"/>
                    <a:pt x="464" y="1281"/>
                    <a:pt x="464" y="128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51"/>
            <p:cNvSpPr/>
            <p:nvPr/>
          </p:nvSpPr>
          <p:spPr>
            <a:xfrm flipH="1">
              <a:off x="1908758" y="2167721"/>
              <a:ext cx="115109" cy="242013"/>
            </a:xfrm>
            <a:custGeom>
              <a:rect b="b" l="l" r="r" t="t"/>
              <a:pathLst>
                <a:path extrusionOk="0" h="1190" w="566">
                  <a:moveTo>
                    <a:pt x="31" y="1177"/>
                  </a:moveTo>
                  <a:lnTo>
                    <a:pt x="31" y="1177"/>
                  </a:lnTo>
                  <a:cubicBezTo>
                    <a:pt x="73" y="1115"/>
                    <a:pt x="73" y="1021"/>
                    <a:pt x="73" y="948"/>
                  </a:cubicBezTo>
                  <a:cubicBezTo>
                    <a:pt x="63" y="855"/>
                    <a:pt x="42" y="761"/>
                    <a:pt x="42" y="677"/>
                  </a:cubicBezTo>
                  <a:cubicBezTo>
                    <a:pt x="42" y="584"/>
                    <a:pt x="42" y="479"/>
                    <a:pt x="63" y="386"/>
                  </a:cubicBezTo>
                  <a:cubicBezTo>
                    <a:pt x="63" y="344"/>
                    <a:pt x="73" y="302"/>
                    <a:pt x="83" y="250"/>
                  </a:cubicBezTo>
                  <a:cubicBezTo>
                    <a:pt x="94" y="209"/>
                    <a:pt x="104" y="167"/>
                    <a:pt x="136" y="136"/>
                  </a:cubicBezTo>
                  <a:cubicBezTo>
                    <a:pt x="156" y="105"/>
                    <a:pt x="198" y="84"/>
                    <a:pt x="229" y="73"/>
                  </a:cubicBezTo>
                  <a:cubicBezTo>
                    <a:pt x="271" y="52"/>
                    <a:pt x="313" y="42"/>
                    <a:pt x="354" y="52"/>
                  </a:cubicBezTo>
                  <a:cubicBezTo>
                    <a:pt x="427" y="73"/>
                    <a:pt x="479" y="157"/>
                    <a:pt x="500" y="230"/>
                  </a:cubicBezTo>
                  <a:cubicBezTo>
                    <a:pt x="552" y="386"/>
                    <a:pt x="500" y="563"/>
                    <a:pt x="417" y="698"/>
                  </a:cubicBezTo>
                  <a:cubicBezTo>
                    <a:pt x="365" y="782"/>
                    <a:pt x="302" y="855"/>
                    <a:pt x="240" y="927"/>
                  </a:cubicBezTo>
                  <a:cubicBezTo>
                    <a:pt x="208" y="969"/>
                    <a:pt x="167" y="1000"/>
                    <a:pt x="136" y="1042"/>
                  </a:cubicBezTo>
                  <a:cubicBezTo>
                    <a:pt x="104" y="1084"/>
                    <a:pt x="63" y="1125"/>
                    <a:pt x="31" y="1167"/>
                  </a:cubicBezTo>
                  <a:cubicBezTo>
                    <a:pt x="31" y="1177"/>
                    <a:pt x="42" y="1198"/>
                    <a:pt x="52" y="1188"/>
                  </a:cubicBezTo>
                  <a:cubicBezTo>
                    <a:pt x="104" y="1167"/>
                    <a:pt x="136" y="1115"/>
                    <a:pt x="167" y="1084"/>
                  </a:cubicBezTo>
                  <a:cubicBezTo>
                    <a:pt x="198" y="1042"/>
                    <a:pt x="229" y="1000"/>
                    <a:pt x="261" y="969"/>
                  </a:cubicBezTo>
                  <a:cubicBezTo>
                    <a:pt x="323" y="896"/>
                    <a:pt x="386" y="823"/>
                    <a:pt x="438" y="750"/>
                  </a:cubicBezTo>
                  <a:cubicBezTo>
                    <a:pt x="531" y="605"/>
                    <a:pt x="594" y="427"/>
                    <a:pt x="552" y="250"/>
                  </a:cubicBezTo>
                  <a:cubicBezTo>
                    <a:pt x="531" y="167"/>
                    <a:pt x="500" y="94"/>
                    <a:pt x="427" y="42"/>
                  </a:cubicBezTo>
                  <a:cubicBezTo>
                    <a:pt x="396" y="21"/>
                    <a:pt x="365" y="0"/>
                    <a:pt x="323" y="0"/>
                  </a:cubicBezTo>
                  <a:cubicBezTo>
                    <a:pt x="281" y="0"/>
                    <a:pt x="240" y="21"/>
                    <a:pt x="198" y="42"/>
                  </a:cubicBezTo>
                  <a:cubicBezTo>
                    <a:pt x="156" y="52"/>
                    <a:pt x="125" y="84"/>
                    <a:pt x="94" y="115"/>
                  </a:cubicBezTo>
                  <a:cubicBezTo>
                    <a:pt x="73" y="146"/>
                    <a:pt x="52" y="188"/>
                    <a:pt x="42" y="230"/>
                  </a:cubicBezTo>
                  <a:cubicBezTo>
                    <a:pt x="21" y="323"/>
                    <a:pt x="11" y="427"/>
                    <a:pt x="0" y="521"/>
                  </a:cubicBezTo>
                  <a:cubicBezTo>
                    <a:pt x="0" y="636"/>
                    <a:pt x="0" y="750"/>
                    <a:pt x="21" y="865"/>
                  </a:cubicBezTo>
                  <a:cubicBezTo>
                    <a:pt x="31" y="969"/>
                    <a:pt x="42" y="1073"/>
                    <a:pt x="21" y="1177"/>
                  </a:cubicBezTo>
                  <a:cubicBezTo>
                    <a:pt x="21" y="1188"/>
                    <a:pt x="21" y="1188"/>
                    <a:pt x="31" y="117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51"/>
            <p:cNvSpPr/>
            <p:nvPr/>
          </p:nvSpPr>
          <p:spPr>
            <a:xfrm flipH="1">
              <a:off x="2129824" y="2271645"/>
              <a:ext cx="147648" cy="204593"/>
            </a:xfrm>
            <a:custGeom>
              <a:rect b="b" l="l" r="r" t="t"/>
              <a:pathLst>
                <a:path extrusionOk="0" h="1006" w="726">
                  <a:moveTo>
                    <a:pt x="695" y="896"/>
                  </a:moveTo>
                  <a:lnTo>
                    <a:pt x="695" y="896"/>
                  </a:lnTo>
                  <a:cubicBezTo>
                    <a:pt x="705" y="802"/>
                    <a:pt x="695" y="708"/>
                    <a:pt x="674" y="604"/>
                  </a:cubicBezTo>
                  <a:cubicBezTo>
                    <a:pt x="653" y="510"/>
                    <a:pt x="622" y="416"/>
                    <a:pt x="581" y="323"/>
                  </a:cubicBezTo>
                  <a:cubicBezTo>
                    <a:pt x="519" y="177"/>
                    <a:pt x="404" y="10"/>
                    <a:pt x="227" y="0"/>
                  </a:cubicBezTo>
                  <a:cubicBezTo>
                    <a:pt x="165" y="0"/>
                    <a:pt x="92" y="31"/>
                    <a:pt x="40" y="83"/>
                  </a:cubicBezTo>
                  <a:cubicBezTo>
                    <a:pt x="-12" y="156"/>
                    <a:pt x="-2" y="250"/>
                    <a:pt x="9" y="333"/>
                  </a:cubicBezTo>
                  <a:cubicBezTo>
                    <a:pt x="29" y="489"/>
                    <a:pt x="123" y="646"/>
                    <a:pt x="248" y="739"/>
                  </a:cubicBezTo>
                  <a:cubicBezTo>
                    <a:pt x="311" y="802"/>
                    <a:pt x="394" y="833"/>
                    <a:pt x="477" y="864"/>
                  </a:cubicBezTo>
                  <a:cubicBezTo>
                    <a:pt x="519" y="875"/>
                    <a:pt x="561" y="896"/>
                    <a:pt x="601" y="916"/>
                  </a:cubicBezTo>
                  <a:cubicBezTo>
                    <a:pt x="643" y="937"/>
                    <a:pt x="674" y="968"/>
                    <a:pt x="695" y="1000"/>
                  </a:cubicBezTo>
                  <a:cubicBezTo>
                    <a:pt x="705" y="1010"/>
                    <a:pt x="726" y="1010"/>
                    <a:pt x="726" y="989"/>
                  </a:cubicBezTo>
                  <a:cubicBezTo>
                    <a:pt x="705" y="916"/>
                    <a:pt x="643" y="885"/>
                    <a:pt x="581" y="854"/>
                  </a:cubicBezTo>
                  <a:cubicBezTo>
                    <a:pt x="509" y="833"/>
                    <a:pt x="436" y="812"/>
                    <a:pt x="373" y="781"/>
                  </a:cubicBezTo>
                  <a:cubicBezTo>
                    <a:pt x="238" y="708"/>
                    <a:pt x="134" y="583"/>
                    <a:pt x="81" y="448"/>
                  </a:cubicBezTo>
                  <a:cubicBezTo>
                    <a:pt x="50" y="375"/>
                    <a:pt x="40" y="291"/>
                    <a:pt x="40" y="219"/>
                  </a:cubicBezTo>
                  <a:cubicBezTo>
                    <a:pt x="50" y="177"/>
                    <a:pt x="61" y="135"/>
                    <a:pt x="81" y="104"/>
                  </a:cubicBezTo>
                  <a:cubicBezTo>
                    <a:pt x="102" y="73"/>
                    <a:pt x="134" y="62"/>
                    <a:pt x="165" y="52"/>
                  </a:cubicBezTo>
                  <a:cubicBezTo>
                    <a:pt x="331" y="10"/>
                    <a:pt x="456" y="156"/>
                    <a:pt x="519" y="291"/>
                  </a:cubicBezTo>
                  <a:cubicBezTo>
                    <a:pt x="622" y="479"/>
                    <a:pt x="674" y="687"/>
                    <a:pt x="685" y="906"/>
                  </a:cubicBezTo>
                  <a:cubicBezTo>
                    <a:pt x="685" y="906"/>
                    <a:pt x="695" y="906"/>
                    <a:pt x="695" y="89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51"/>
            <p:cNvSpPr/>
            <p:nvPr/>
          </p:nvSpPr>
          <p:spPr>
            <a:xfrm flipH="1">
              <a:off x="889659" y="3582796"/>
              <a:ext cx="2352003" cy="652419"/>
            </a:xfrm>
            <a:custGeom>
              <a:rect b="b" l="l" r="r" t="t"/>
              <a:pathLst>
                <a:path extrusionOk="0" h="3208" w="11565">
                  <a:moveTo>
                    <a:pt x="208" y="698"/>
                  </a:moveTo>
                  <a:lnTo>
                    <a:pt x="208" y="698"/>
                  </a:lnTo>
                  <a:cubicBezTo>
                    <a:pt x="177" y="958"/>
                    <a:pt x="177" y="958"/>
                    <a:pt x="177" y="958"/>
                  </a:cubicBezTo>
                  <a:cubicBezTo>
                    <a:pt x="6978" y="1396"/>
                    <a:pt x="6978" y="1396"/>
                    <a:pt x="6978" y="1396"/>
                  </a:cubicBezTo>
                  <a:cubicBezTo>
                    <a:pt x="6978" y="1396"/>
                    <a:pt x="6999" y="2198"/>
                    <a:pt x="6999" y="2385"/>
                  </a:cubicBezTo>
                  <a:cubicBezTo>
                    <a:pt x="6999" y="2573"/>
                    <a:pt x="6874" y="2896"/>
                    <a:pt x="6874" y="2896"/>
                  </a:cubicBezTo>
                  <a:cubicBezTo>
                    <a:pt x="3000" y="2573"/>
                    <a:pt x="3000" y="2573"/>
                    <a:pt x="3000" y="2573"/>
                  </a:cubicBezTo>
                  <a:cubicBezTo>
                    <a:pt x="3000" y="2573"/>
                    <a:pt x="364" y="2406"/>
                    <a:pt x="364" y="2385"/>
                  </a:cubicBezTo>
                  <a:cubicBezTo>
                    <a:pt x="364" y="2364"/>
                    <a:pt x="406" y="2198"/>
                    <a:pt x="406" y="2198"/>
                  </a:cubicBezTo>
                  <a:cubicBezTo>
                    <a:pt x="20" y="2343"/>
                    <a:pt x="20" y="2343"/>
                    <a:pt x="20" y="2343"/>
                  </a:cubicBezTo>
                  <a:cubicBezTo>
                    <a:pt x="0" y="2604"/>
                    <a:pt x="0" y="2604"/>
                    <a:pt x="0" y="2604"/>
                  </a:cubicBezTo>
                  <a:cubicBezTo>
                    <a:pt x="7040" y="3208"/>
                    <a:pt x="7040" y="3208"/>
                    <a:pt x="7040" y="3208"/>
                  </a:cubicBezTo>
                  <a:cubicBezTo>
                    <a:pt x="11394" y="1552"/>
                    <a:pt x="11394" y="1552"/>
                    <a:pt x="11394" y="1552"/>
                  </a:cubicBezTo>
                  <a:cubicBezTo>
                    <a:pt x="11394" y="1552"/>
                    <a:pt x="11624" y="1010"/>
                    <a:pt x="11551" y="698"/>
                  </a:cubicBezTo>
                  <a:cubicBezTo>
                    <a:pt x="11478" y="385"/>
                    <a:pt x="11405" y="83"/>
                    <a:pt x="11405" y="83"/>
                  </a:cubicBezTo>
                  <a:cubicBezTo>
                    <a:pt x="11082" y="0"/>
                    <a:pt x="11082" y="0"/>
                    <a:pt x="11082" y="0"/>
                  </a:cubicBezTo>
                  <a:cubicBezTo>
                    <a:pt x="531" y="635"/>
                    <a:pt x="531" y="635"/>
                    <a:pt x="531" y="635"/>
                  </a:cubicBezTo>
                  <a:cubicBezTo>
                    <a:pt x="208" y="698"/>
                    <a:pt x="208" y="698"/>
                    <a:pt x="208" y="698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51"/>
            <p:cNvSpPr/>
            <p:nvPr/>
          </p:nvSpPr>
          <p:spPr>
            <a:xfrm flipH="1">
              <a:off x="894743" y="3709904"/>
              <a:ext cx="2346919" cy="402474"/>
            </a:xfrm>
            <a:custGeom>
              <a:rect b="b" l="l" r="r" t="t"/>
              <a:pathLst>
                <a:path extrusionOk="0" h="1979" w="11540">
                  <a:moveTo>
                    <a:pt x="0" y="1885"/>
                  </a:moveTo>
                  <a:lnTo>
                    <a:pt x="0" y="1885"/>
                  </a:lnTo>
                  <a:cubicBezTo>
                    <a:pt x="0" y="1979"/>
                    <a:pt x="0" y="1979"/>
                    <a:pt x="0" y="1979"/>
                  </a:cubicBezTo>
                  <a:cubicBezTo>
                    <a:pt x="10" y="1885"/>
                    <a:pt x="10" y="1885"/>
                    <a:pt x="10" y="1885"/>
                  </a:cubicBezTo>
                  <a:cubicBezTo>
                    <a:pt x="0" y="1885"/>
                    <a:pt x="0" y="1885"/>
                    <a:pt x="0" y="1885"/>
                  </a:cubicBezTo>
                  <a:moveTo>
                    <a:pt x="11540" y="0"/>
                  </a:moveTo>
                  <a:lnTo>
                    <a:pt x="11540" y="0"/>
                  </a:lnTo>
                  <a:cubicBezTo>
                    <a:pt x="11540" y="10"/>
                    <a:pt x="11540" y="21"/>
                    <a:pt x="11540" y="31"/>
                  </a:cubicBezTo>
                  <a:cubicBezTo>
                    <a:pt x="11540" y="31"/>
                    <a:pt x="11540" y="41"/>
                    <a:pt x="11540" y="52"/>
                  </a:cubicBezTo>
                  <a:cubicBezTo>
                    <a:pt x="11540" y="21"/>
                    <a:pt x="11540" y="0"/>
                    <a:pt x="1154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51"/>
            <p:cNvSpPr/>
            <p:nvPr/>
          </p:nvSpPr>
          <p:spPr>
            <a:xfrm flipH="1">
              <a:off x="894743" y="3716209"/>
              <a:ext cx="2346919" cy="519007"/>
            </a:xfrm>
            <a:custGeom>
              <a:rect b="b" l="l" r="r" t="t"/>
              <a:pathLst>
                <a:path extrusionOk="0" h="2552" w="11540">
                  <a:moveTo>
                    <a:pt x="11540" y="0"/>
                  </a:moveTo>
                  <a:lnTo>
                    <a:pt x="11540" y="0"/>
                  </a:lnTo>
                  <a:cubicBezTo>
                    <a:pt x="11290" y="729"/>
                    <a:pt x="7301" y="1604"/>
                    <a:pt x="7196" y="1844"/>
                  </a:cubicBezTo>
                  <a:cubicBezTo>
                    <a:pt x="7092" y="2083"/>
                    <a:pt x="6874" y="2240"/>
                    <a:pt x="6874" y="2240"/>
                  </a:cubicBezTo>
                  <a:lnTo>
                    <a:pt x="6874" y="2240"/>
                  </a:lnTo>
                  <a:cubicBezTo>
                    <a:pt x="6874" y="2240"/>
                    <a:pt x="6874" y="2385"/>
                    <a:pt x="6696" y="2385"/>
                  </a:cubicBezTo>
                  <a:cubicBezTo>
                    <a:pt x="6530" y="2385"/>
                    <a:pt x="270" y="1875"/>
                    <a:pt x="10" y="1854"/>
                  </a:cubicBezTo>
                  <a:cubicBezTo>
                    <a:pt x="0" y="1948"/>
                    <a:pt x="0" y="1948"/>
                    <a:pt x="0" y="1948"/>
                  </a:cubicBezTo>
                  <a:cubicBezTo>
                    <a:pt x="6988" y="2552"/>
                    <a:pt x="6988" y="2552"/>
                    <a:pt x="6988" y="2552"/>
                  </a:cubicBezTo>
                  <a:cubicBezTo>
                    <a:pt x="11394" y="896"/>
                    <a:pt x="11394" y="896"/>
                    <a:pt x="11394" y="896"/>
                  </a:cubicBezTo>
                  <a:cubicBezTo>
                    <a:pt x="11394" y="896"/>
                    <a:pt x="11540" y="406"/>
                    <a:pt x="11540" y="281"/>
                  </a:cubicBezTo>
                  <a:cubicBezTo>
                    <a:pt x="11540" y="208"/>
                    <a:pt x="11540" y="94"/>
                    <a:pt x="11540" y="21"/>
                  </a:cubicBezTo>
                  <a:cubicBezTo>
                    <a:pt x="11540" y="10"/>
                    <a:pt x="11540" y="0"/>
                    <a:pt x="1154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51"/>
            <p:cNvSpPr/>
            <p:nvPr/>
          </p:nvSpPr>
          <p:spPr>
            <a:xfrm flipH="1">
              <a:off x="913860" y="3343425"/>
              <a:ext cx="2301973" cy="434404"/>
            </a:xfrm>
            <a:custGeom>
              <a:rect b="b" l="l" r="r" t="t"/>
              <a:pathLst>
                <a:path extrusionOk="0" h="2136" w="11319">
                  <a:moveTo>
                    <a:pt x="102" y="458"/>
                  </a:moveTo>
                  <a:lnTo>
                    <a:pt x="102" y="458"/>
                  </a:lnTo>
                  <a:cubicBezTo>
                    <a:pt x="-55" y="906"/>
                    <a:pt x="8" y="1302"/>
                    <a:pt x="39" y="1406"/>
                  </a:cubicBezTo>
                  <a:cubicBezTo>
                    <a:pt x="70" y="1520"/>
                    <a:pt x="195" y="1791"/>
                    <a:pt x="195" y="1791"/>
                  </a:cubicBezTo>
                  <a:cubicBezTo>
                    <a:pt x="195" y="1791"/>
                    <a:pt x="6965" y="2145"/>
                    <a:pt x="6965" y="2135"/>
                  </a:cubicBezTo>
                  <a:cubicBezTo>
                    <a:pt x="6965" y="2125"/>
                    <a:pt x="11319" y="1083"/>
                    <a:pt x="11319" y="1073"/>
                  </a:cubicBezTo>
                  <a:cubicBezTo>
                    <a:pt x="11319" y="1062"/>
                    <a:pt x="11299" y="968"/>
                    <a:pt x="11299" y="968"/>
                  </a:cubicBezTo>
                  <a:cubicBezTo>
                    <a:pt x="6934" y="1875"/>
                    <a:pt x="6934" y="1875"/>
                    <a:pt x="6934" y="1875"/>
                  </a:cubicBezTo>
                  <a:cubicBezTo>
                    <a:pt x="279" y="1635"/>
                    <a:pt x="279" y="1635"/>
                    <a:pt x="279" y="1635"/>
                  </a:cubicBezTo>
                  <a:cubicBezTo>
                    <a:pt x="279" y="1635"/>
                    <a:pt x="175" y="1052"/>
                    <a:pt x="216" y="895"/>
                  </a:cubicBezTo>
                  <a:cubicBezTo>
                    <a:pt x="258" y="739"/>
                    <a:pt x="300" y="645"/>
                    <a:pt x="300" y="645"/>
                  </a:cubicBezTo>
                  <a:cubicBezTo>
                    <a:pt x="6819" y="895"/>
                    <a:pt x="6819" y="895"/>
                    <a:pt x="6819" y="895"/>
                  </a:cubicBezTo>
                  <a:cubicBezTo>
                    <a:pt x="11132" y="250"/>
                    <a:pt x="11132" y="250"/>
                    <a:pt x="11132" y="250"/>
                  </a:cubicBezTo>
                  <a:cubicBezTo>
                    <a:pt x="11132" y="250"/>
                    <a:pt x="11142" y="104"/>
                    <a:pt x="11132" y="83"/>
                  </a:cubicBezTo>
                  <a:cubicBezTo>
                    <a:pt x="11111" y="73"/>
                    <a:pt x="10819" y="0"/>
                    <a:pt x="10819" y="0"/>
                  </a:cubicBezTo>
                  <a:cubicBezTo>
                    <a:pt x="695" y="281"/>
                    <a:pt x="695" y="281"/>
                    <a:pt x="695" y="281"/>
                  </a:cubicBezTo>
                  <a:cubicBezTo>
                    <a:pt x="102" y="458"/>
                    <a:pt x="102" y="458"/>
                    <a:pt x="102" y="45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51"/>
            <p:cNvSpPr/>
            <p:nvPr/>
          </p:nvSpPr>
          <p:spPr>
            <a:xfrm flipH="1">
              <a:off x="987888" y="3341188"/>
              <a:ext cx="27659" cy="8542"/>
            </a:xfrm>
            <a:custGeom>
              <a:rect b="b" l="l" r="r" t="t"/>
              <a:pathLst>
                <a:path extrusionOk="0" h="42" w="136">
                  <a:moveTo>
                    <a:pt x="84" y="21"/>
                  </a:moveTo>
                  <a:lnTo>
                    <a:pt x="84" y="21"/>
                  </a:lnTo>
                  <a:cubicBezTo>
                    <a:pt x="73" y="21"/>
                    <a:pt x="73" y="31"/>
                    <a:pt x="73" y="31"/>
                  </a:cubicBezTo>
                  <a:cubicBezTo>
                    <a:pt x="94" y="31"/>
                    <a:pt x="115" y="42"/>
                    <a:pt x="136" y="42"/>
                  </a:cubicBezTo>
                  <a:cubicBezTo>
                    <a:pt x="115" y="42"/>
                    <a:pt x="94" y="31"/>
                    <a:pt x="84" y="21"/>
                  </a:cubicBezTo>
                  <a:moveTo>
                    <a:pt x="32" y="0"/>
                  </a:moveTo>
                  <a:lnTo>
                    <a:pt x="32" y="0"/>
                  </a:lnTo>
                  <a:cubicBezTo>
                    <a:pt x="0" y="11"/>
                    <a:pt x="0" y="11"/>
                    <a:pt x="0" y="11"/>
                  </a:cubicBezTo>
                  <a:lnTo>
                    <a:pt x="0" y="11"/>
                  </a:lnTo>
                  <a:cubicBezTo>
                    <a:pt x="0" y="11"/>
                    <a:pt x="11" y="11"/>
                    <a:pt x="32" y="21"/>
                  </a:cubicBezTo>
                  <a:cubicBezTo>
                    <a:pt x="32" y="11"/>
                    <a:pt x="32" y="11"/>
                    <a:pt x="32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51"/>
            <p:cNvSpPr/>
            <p:nvPr/>
          </p:nvSpPr>
          <p:spPr>
            <a:xfrm flipH="1">
              <a:off x="998463" y="3341188"/>
              <a:ext cx="10575" cy="6305"/>
            </a:xfrm>
            <a:custGeom>
              <a:rect b="b" l="l" r="r" t="t"/>
              <a:pathLst>
                <a:path extrusionOk="0" h="31" w="5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11"/>
                    <a:pt x="0" y="11"/>
                    <a:pt x="0" y="21"/>
                  </a:cubicBezTo>
                  <a:cubicBezTo>
                    <a:pt x="10" y="21"/>
                    <a:pt x="31" y="21"/>
                    <a:pt x="41" y="31"/>
                  </a:cubicBezTo>
                  <a:cubicBezTo>
                    <a:pt x="41" y="31"/>
                    <a:pt x="41" y="21"/>
                    <a:pt x="52" y="21"/>
                  </a:cubicBezTo>
                  <a:cubicBezTo>
                    <a:pt x="31" y="11"/>
                    <a:pt x="21" y="11"/>
                    <a:pt x="0" y="0"/>
                  </a:cubicBezTo>
                  <a:close/>
                </a:path>
              </a:pathLst>
            </a:custGeom>
            <a:solidFill>
              <a:srgbClr val="263125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51"/>
            <p:cNvSpPr/>
            <p:nvPr/>
          </p:nvSpPr>
          <p:spPr>
            <a:xfrm flipH="1">
              <a:off x="968771" y="3343425"/>
              <a:ext cx="2137852" cy="97415"/>
            </a:xfrm>
            <a:custGeom>
              <a:rect b="b" l="l" r="r" t="t"/>
              <a:pathLst>
                <a:path extrusionOk="0" h="479" w="10512">
                  <a:moveTo>
                    <a:pt x="10282" y="0"/>
                  </a:moveTo>
                  <a:lnTo>
                    <a:pt x="10282" y="0"/>
                  </a:lnTo>
                  <a:lnTo>
                    <a:pt x="10282" y="0"/>
                  </a:lnTo>
                  <a:cubicBezTo>
                    <a:pt x="9147" y="125"/>
                    <a:pt x="9147" y="125"/>
                    <a:pt x="9147" y="125"/>
                  </a:cubicBezTo>
                  <a:lnTo>
                    <a:pt x="9147" y="125"/>
                  </a:lnTo>
                  <a:cubicBezTo>
                    <a:pt x="9126" y="156"/>
                    <a:pt x="8439" y="218"/>
                    <a:pt x="8095" y="250"/>
                  </a:cubicBezTo>
                  <a:cubicBezTo>
                    <a:pt x="7949" y="270"/>
                    <a:pt x="7949" y="270"/>
                    <a:pt x="7949" y="270"/>
                  </a:cubicBezTo>
                  <a:cubicBezTo>
                    <a:pt x="211" y="281"/>
                    <a:pt x="211" y="281"/>
                    <a:pt x="211" y="281"/>
                  </a:cubicBezTo>
                  <a:lnTo>
                    <a:pt x="211" y="281"/>
                  </a:lnTo>
                  <a:cubicBezTo>
                    <a:pt x="211" y="281"/>
                    <a:pt x="-81" y="364"/>
                    <a:pt x="23" y="364"/>
                  </a:cubicBezTo>
                  <a:cubicBezTo>
                    <a:pt x="127" y="364"/>
                    <a:pt x="6376" y="479"/>
                    <a:pt x="6532" y="479"/>
                  </a:cubicBezTo>
                  <a:cubicBezTo>
                    <a:pt x="6689" y="479"/>
                    <a:pt x="8220" y="333"/>
                    <a:pt x="8220" y="333"/>
                  </a:cubicBezTo>
                  <a:cubicBezTo>
                    <a:pt x="8220" y="333"/>
                    <a:pt x="10543" y="125"/>
                    <a:pt x="10512" y="83"/>
                  </a:cubicBezTo>
                  <a:cubicBezTo>
                    <a:pt x="10501" y="73"/>
                    <a:pt x="10460" y="52"/>
                    <a:pt x="10418" y="31"/>
                  </a:cubicBezTo>
                  <a:cubicBezTo>
                    <a:pt x="10397" y="31"/>
                    <a:pt x="10376" y="20"/>
                    <a:pt x="10355" y="20"/>
                  </a:cubicBezTo>
                  <a:cubicBezTo>
                    <a:pt x="10345" y="10"/>
                    <a:pt x="10324" y="10"/>
                    <a:pt x="10314" y="10"/>
                  </a:cubicBezTo>
                  <a:cubicBezTo>
                    <a:pt x="10293" y="0"/>
                    <a:pt x="10282" y="0"/>
                    <a:pt x="10282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51"/>
            <p:cNvSpPr/>
            <p:nvPr/>
          </p:nvSpPr>
          <p:spPr>
            <a:xfrm flipH="1">
              <a:off x="1264271" y="2506745"/>
              <a:ext cx="1893601" cy="275366"/>
            </a:xfrm>
            <a:custGeom>
              <a:rect b="b" l="l" r="r" t="t"/>
              <a:pathLst>
                <a:path extrusionOk="0" h="1354" w="9311">
                  <a:moveTo>
                    <a:pt x="9305" y="948"/>
                  </a:moveTo>
                  <a:lnTo>
                    <a:pt x="9305" y="948"/>
                  </a:lnTo>
                  <a:cubicBezTo>
                    <a:pt x="9284" y="1125"/>
                    <a:pt x="9243" y="1271"/>
                    <a:pt x="9243" y="1271"/>
                  </a:cubicBezTo>
                  <a:cubicBezTo>
                    <a:pt x="108" y="1354"/>
                    <a:pt x="108" y="1354"/>
                    <a:pt x="108" y="1354"/>
                  </a:cubicBezTo>
                  <a:cubicBezTo>
                    <a:pt x="108" y="1354"/>
                    <a:pt x="98" y="1188"/>
                    <a:pt x="25" y="958"/>
                  </a:cubicBezTo>
                  <a:cubicBezTo>
                    <a:pt x="4" y="875"/>
                    <a:pt x="-6" y="771"/>
                    <a:pt x="4" y="646"/>
                  </a:cubicBezTo>
                  <a:cubicBezTo>
                    <a:pt x="25" y="458"/>
                    <a:pt x="88" y="229"/>
                    <a:pt x="171" y="10"/>
                  </a:cubicBezTo>
                  <a:cubicBezTo>
                    <a:pt x="9191" y="0"/>
                    <a:pt x="9191" y="0"/>
                    <a:pt x="9191" y="0"/>
                  </a:cubicBezTo>
                  <a:cubicBezTo>
                    <a:pt x="9191" y="0"/>
                    <a:pt x="9180" y="229"/>
                    <a:pt x="9274" y="521"/>
                  </a:cubicBezTo>
                  <a:cubicBezTo>
                    <a:pt x="9316" y="656"/>
                    <a:pt x="9316" y="812"/>
                    <a:pt x="9305" y="948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51"/>
            <p:cNvSpPr/>
            <p:nvPr/>
          </p:nvSpPr>
          <p:spPr>
            <a:xfrm flipH="1">
              <a:off x="979346" y="3116866"/>
              <a:ext cx="2107956" cy="283705"/>
            </a:xfrm>
            <a:custGeom>
              <a:rect b="b" l="l" r="r" t="t"/>
              <a:pathLst>
                <a:path extrusionOk="0" h="1395" w="10365">
                  <a:moveTo>
                    <a:pt x="209" y="188"/>
                  </a:moveTo>
                  <a:lnTo>
                    <a:pt x="209" y="188"/>
                  </a:lnTo>
                  <a:cubicBezTo>
                    <a:pt x="105" y="406"/>
                    <a:pt x="-9" y="895"/>
                    <a:pt x="1" y="1061"/>
                  </a:cubicBezTo>
                  <a:cubicBezTo>
                    <a:pt x="11" y="1228"/>
                    <a:pt x="63" y="1395"/>
                    <a:pt x="63" y="1395"/>
                  </a:cubicBezTo>
                  <a:cubicBezTo>
                    <a:pt x="7854" y="1384"/>
                    <a:pt x="7854" y="1384"/>
                    <a:pt x="7854" y="1384"/>
                  </a:cubicBezTo>
                  <a:cubicBezTo>
                    <a:pt x="10365" y="1093"/>
                    <a:pt x="10365" y="1093"/>
                    <a:pt x="10365" y="1093"/>
                  </a:cubicBezTo>
                  <a:cubicBezTo>
                    <a:pt x="10292" y="1020"/>
                    <a:pt x="10292" y="1020"/>
                    <a:pt x="10292" y="1020"/>
                  </a:cubicBezTo>
                  <a:cubicBezTo>
                    <a:pt x="10292" y="1020"/>
                    <a:pt x="10177" y="1041"/>
                    <a:pt x="10177" y="1020"/>
                  </a:cubicBezTo>
                  <a:cubicBezTo>
                    <a:pt x="10167" y="999"/>
                    <a:pt x="10021" y="707"/>
                    <a:pt x="10052" y="510"/>
                  </a:cubicBezTo>
                  <a:cubicBezTo>
                    <a:pt x="10073" y="313"/>
                    <a:pt x="10146" y="156"/>
                    <a:pt x="10177" y="146"/>
                  </a:cubicBezTo>
                  <a:cubicBezTo>
                    <a:pt x="10208" y="135"/>
                    <a:pt x="10323" y="125"/>
                    <a:pt x="10323" y="125"/>
                  </a:cubicBezTo>
                  <a:cubicBezTo>
                    <a:pt x="10323" y="125"/>
                    <a:pt x="10365" y="0"/>
                    <a:pt x="10344" y="0"/>
                  </a:cubicBezTo>
                  <a:cubicBezTo>
                    <a:pt x="10323" y="0"/>
                    <a:pt x="7844" y="135"/>
                    <a:pt x="7865" y="135"/>
                  </a:cubicBezTo>
                  <a:cubicBezTo>
                    <a:pt x="7885" y="135"/>
                    <a:pt x="209" y="188"/>
                    <a:pt x="209" y="188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51"/>
            <p:cNvSpPr/>
            <p:nvPr/>
          </p:nvSpPr>
          <p:spPr>
            <a:xfrm flipH="1">
              <a:off x="1093845" y="2767267"/>
              <a:ext cx="1859842" cy="264791"/>
            </a:xfrm>
            <a:custGeom>
              <a:rect b="b" l="l" r="r" t="t"/>
              <a:pathLst>
                <a:path extrusionOk="0" h="1302" w="9145">
                  <a:moveTo>
                    <a:pt x="0" y="73"/>
                  </a:moveTo>
                  <a:lnTo>
                    <a:pt x="0" y="73"/>
                  </a:lnTo>
                  <a:cubicBezTo>
                    <a:pt x="0" y="209"/>
                    <a:pt x="0" y="209"/>
                    <a:pt x="0" y="209"/>
                  </a:cubicBezTo>
                  <a:cubicBezTo>
                    <a:pt x="4676" y="209"/>
                    <a:pt x="4676" y="209"/>
                    <a:pt x="4676" y="209"/>
                  </a:cubicBezTo>
                  <a:cubicBezTo>
                    <a:pt x="4676" y="209"/>
                    <a:pt x="8905" y="240"/>
                    <a:pt x="8916" y="250"/>
                  </a:cubicBezTo>
                  <a:cubicBezTo>
                    <a:pt x="8937" y="261"/>
                    <a:pt x="8989" y="521"/>
                    <a:pt x="9030" y="709"/>
                  </a:cubicBezTo>
                  <a:cubicBezTo>
                    <a:pt x="9062" y="896"/>
                    <a:pt x="8978" y="1104"/>
                    <a:pt x="8978" y="1104"/>
                  </a:cubicBezTo>
                  <a:cubicBezTo>
                    <a:pt x="4905" y="1104"/>
                    <a:pt x="4905" y="1104"/>
                    <a:pt x="4905" y="1104"/>
                  </a:cubicBezTo>
                  <a:cubicBezTo>
                    <a:pt x="4822" y="1104"/>
                    <a:pt x="4822" y="1104"/>
                    <a:pt x="4822" y="1104"/>
                  </a:cubicBezTo>
                  <a:cubicBezTo>
                    <a:pt x="4593" y="1125"/>
                    <a:pt x="4593" y="1125"/>
                    <a:pt x="4593" y="1125"/>
                  </a:cubicBezTo>
                  <a:cubicBezTo>
                    <a:pt x="198" y="1136"/>
                    <a:pt x="198" y="1136"/>
                    <a:pt x="198" y="1136"/>
                  </a:cubicBezTo>
                  <a:cubicBezTo>
                    <a:pt x="63" y="1157"/>
                    <a:pt x="63" y="1157"/>
                    <a:pt x="63" y="1157"/>
                  </a:cubicBezTo>
                  <a:cubicBezTo>
                    <a:pt x="52" y="1302"/>
                    <a:pt x="52" y="1302"/>
                    <a:pt x="52" y="1302"/>
                  </a:cubicBezTo>
                  <a:cubicBezTo>
                    <a:pt x="52" y="1302"/>
                    <a:pt x="4749" y="1302"/>
                    <a:pt x="4833" y="1302"/>
                  </a:cubicBezTo>
                  <a:cubicBezTo>
                    <a:pt x="4905" y="1302"/>
                    <a:pt x="9051" y="1292"/>
                    <a:pt x="9051" y="1292"/>
                  </a:cubicBezTo>
                  <a:cubicBezTo>
                    <a:pt x="9051" y="1292"/>
                    <a:pt x="9145" y="1261"/>
                    <a:pt x="9145" y="1063"/>
                  </a:cubicBezTo>
                  <a:cubicBezTo>
                    <a:pt x="9145" y="865"/>
                    <a:pt x="9114" y="250"/>
                    <a:pt x="9093" y="229"/>
                  </a:cubicBezTo>
                  <a:cubicBezTo>
                    <a:pt x="9072" y="209"/>
                    <a:pt x="9020" y="52"/>
                    <a:pt x="9020" y="52"/>
                  </a:cubicBezTo>
                  <a:cubicBezTo>
                    <a:pt x="8468" y="32"/>
                    <a:pt x="8468" y="32"/>
                    <a:pt x="8468" y="32"/>
                  </a:cubicBezTo>
                  <a:cubicBezTo>
                    <a:pt x="7947" y="0"/>
                    <a:pt x="7947" y="0"/>
                    <a:pt x="7947" y="0"/>
                  </a:cubicBezTo>
                  <a:cubicBezTo>
                    <a:pt x="4176" y="21"/>
                    <a:pt x="4176" y="21"/>
                    <a:pt x="4176" y="21"/>
                  </a:cubicBezTo>
                  <a:cubicBezTo>
                    <a:pt x="0" y="73"/>
                    <a:pt x="0" y="73"/>
                    <a:pt x="0" y="73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51"/>
            <p:cNvSpPr/>
            <p:nvPr/>
          </p:nvSpPr>
          <p:spPr>
            <a:xfrm flipH="1">
              <a:off x="1262847" y="3032059"/>
              <a:ext cx="1874484" cy="120803"/>
            </a:xfrm>
            <a:custGeom>
              <a:rect b="b" l="l" r="r" t="t"/>
              <a:pathLst>
                <a:path extrusionOk="0" h="594" w="9217">
                  <a:moveTo>
                    <a:pt x="49" y="11"/>
                  </a:moveTo>
                  <a:lnTo>
                    <a:pt x="49" y="11"/>
                  </a:lnTo>
                  <a:cubicBezTo>
                    <a:pt x="-76" y="188"/>
                    <a:pt x="80" y="594"/>
                    <a:pt x="80" y="594"/>
                  </a:cubicBezTo>
                  <a:cubicBezTo>
                    <a:pt x="9183" y="532"/>
                    <a:pt x="9183" y="532"/>
                    <a:pt x="9183" y="532"/>
                  </a:cubicBezTo>
                  <a:cubicBezTo>
                    <a:pt x="9183" y="532"/>
                    <a:pt x="9225" y="323"/>
                    <a:pt x="9215" y="240"/>
                  </a:cubicBezTo>
                  <a:cubicBezTo>
                    <a:pt x="9215" y="157"/>
                    <a:pt x="9152" y="11"/>
                    <a:pt x="9152" y="11"/>
                  </a:cubicBezTo>
                  <a:cubicBezTo>
                    <a:pt x="3507" y="0"/>
                    <a:pt x="3507" y="0"/>
                    <a:pt x="3507" y="0"/>
                  </a:cubicBezTo>
                  <a:lnTo>
                    <a:pt x="49" y="11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51"/>
            <p:cNvSpPr/>
            <p:nvPr/>
          </p:nvSpPr>
          <p:spPr>
            <a:xfrm flipH="1">
              <a:off x="2635815" y="2506745"/>
              <a:ext cx="184255" cy="277603"/>
            </a:xfrm>
            <a:custGeom>
              <a:rect b="b" l="l" r="r" t="t"/>
              <a:pathLst>
                <a:path extrusionOk="0" h="1365" w="906">
                  <a:moveTo>
                    <a:pt x="72" y="0"/>
                  </a:moveTo>
                  <a:lnTo>
                    <a:pt x="72" y="0"/>
                  </a:lnTo>
                  <a:cubicBezTo>
                    <a:pt x="-53" y="229"/>
                    <a:pt x="20" y="1125"/>
                    <a:pt x="41" y="1177"/>
                  </a:cubicBezTo>
                  <a:cubicBezTo>
                    <a:pt x="52" y="1240"/>
                    <a:pt x="72" y="1365"/>
                    <a:pt x="72" y="1365"/>
                  </a:cubicBezTo>
                  <a:cubicBezTo>
                    <a:pt x="906" y="1354"/>
                    <a:pt x="906" y="1354"/>
                    <a:pt x="906" y="1354"/>
                  </a:cubicBezTo>
                  <a:cubicBezTo>
                    <a:pt x="906" y="1354"/>
                    <a:pt x="843" y="875"/>
                    <a:pt x="854" y="771"/>
                  </a:cubicBezTo>
                  <a:cubicBezTo>
                    <a:pt x="864" y="656"/>
                    <a:pt x="885" y="146"/>
                    <a:pt x="885" y="115"/>
                  </a:cubicBezTo>
                  <a:cubicBezTo>
                    <a:pt x="885" y="83"/>
                    <a:pt x="906" y="0"/>
                    <a:pt x="906" y="0"/>
                  </a:cubicBezTo>
                  <a:cubicBezTo>
                    <a:pt x="72" y="0"/>
                    <a:pt x="72" y="0"/>
                    <a:pt x="72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51"/>
            <p:cNvSpPr/>
            <p:nvPr/>
          </p:nvSpPr>
          <p:spPr>
            <a:xfrm flipH="1">
              <a:off x="1396260" y="2559622"/>
              <a:ext cx="201746" cy="156800"/>
            </a:xfrm>
            <a:custGeom>
              <a:rect b="b" l="l" r="r" t="t"/>
              <a:pathLst>
                <a:path extrusionOk="0" h="771" w="992">
                  <a:moveTo>
                    <a:pt x="0" y="11"/>
                  </a:moveTo>
                  <a:lnTo>
                    <a:pt x="0" y="11"/>
                  </a:lnTo>
                  <a:cubicBezTo>
                    <a:pt x="52" y="771"/>
                    <a:pt x="52" y="771"/>
                    <a:pt x="52" y="771"/>
                  </a:cubicBezTo>
                  <a:cubicBezTo>
                    <a:pt x="979" y="771"/>
                    <a:pt x="979" y="771"/>
                    <a:pt x="979" y="771"/>
                  </a:cubicBezTo>
                  <a:cubicBezTo>
                    <a:pt x="979" y="771"/>
                    <a:pt x="1000" y="230"/>
                    <a:pt x="989" y="219"/>
                  </a:cubicBezTo>
                  <a:lnTo>
                    <a:pt x="927" y="0"/>
                  </a:ln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51"/>
            <p:cNvSpPr/>
            <p:nvPr/>
          </p:nvSpPr>
          <p:spPr>
            <a:xfrm flipH="1">
              <a:off x="1117029" y="2809772"/>
              <a:ext cx="1796389" cy="188526"/>
            </a:xfrm>
            <a:custGeom>
              <a:rect b="b" l="l" r="r" t="t"/>
              <a:pathLst>
                <a:path extrusionOk="0" h="927" w="8833">
                  <a:moveTo>
                    <a:pt x="8780" y="895"/>
                  </a:moveTo>
                  <a:lnTo>
                    <a:pt x="8780" y="895"/>
                  </a:lnTo>
                  <a:cubicBezTo>
                    <a:pt x="8780" y="916"/>
                    <a:pt x="4812" y="895"/>
                    <a:pt x="4812" y="895"/>
                  </a:cubicBezTo>
                  <a:cubicBezTo>
                    <a:pt x="4603" y="927"/>
                    <a:pt x="4603" y="927"/>
                    <a:pt x="4603" y="927"/>
                  </a:cubicBezTo>
                  <a:cubicBezTo>
                    <a:pt x="0" y="927"/>
                    <a:pt x="0" y="927"/>
                    <a:pt x="0" y="927"/>
                  </a:cubicBezTo>
                  <a:cubicBezTo>
                    <a:pt x="0" y="927"/>
                    <a:pt x="21" y="770"/>
                    <a:pt x="42" y="718"/>
                  </a:cubicBezTo>
                  <a:cubicBezTo>
                    <a:pt x="52" y="687"/>
                    <a:pt x="104" y="406"/>
                    <a:pt x="83" y="187"/>
                  </a:cubicBezTo>
                  <a:cubicBezTo>
                    <a:pt x="73" y="114"/>
                    <a:pt x="63" y="41"/>
                    <a:pt x="42" y="0"/>
                  </a:cubicBezTo>
                  <a:cubicBezTo>
                    <a:pt x="42" y="0"/>
                    <a:pt x="4457" y="0"/>
                    <a:pt x="4447" y="0"/>
                  </a:cubicBezTo>
                  <a:cubicBezTo>
                    <a:pt x="5176" y="0"/>
                    <a:pt x="5176" y="0"/>
                    <a:pt x="5176" y="0"/>
                  </a:cubicBezTo>
                  <a:cubicBezTo>
                    <a:pt x="8739" y="52"/>
                    <a:pt x="8739" y="52"/>
                    <a:pt x="8739" y="52"/>
                  </a:cubicBezTo>
                  <a:cubicBezTo>
                    <a:pt x="8739" y="52"/>
                    <a:pt x="8812" y="291"/>
                    <a:pt x="8832" y="458"/>
                  </a:cubicBezTo>
                  <a:cubicBezTo>
                    <a:pt x="8843" y="635"/>
                    <a:pt x="8780" y="875"/>
                    <a:pt x="8780" y="895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51"/>
            <p:cNvSpPr/>
            <p:nvPr/>
          </p:nvSpPr>
          <p:spPr>
            <a:xfrm flipH="1">
              <a:off x="977312" y="3392031"/>
              <a:ext cx="2195203" cy="330480"/>
            </a:xfrm>
            <a:custGeom>
              <a:rect b="b" l="l" r="r" t="t"/>
              <a:pathLst>
                <a:path extrusionOk="0" h="1625" w="10794">
                  <a:moveTo>
                    <a:pt x="66" y="438"/>
                  </a:moveTo>
                  <a:lnTo>
                    <a:pt x="66" y="438"/>
                  </a:lnTo>
                  <a:cubicBezTo>
                    <a:pt x="-59" y="709"/>
                    <a:pt x="24" y="1354"/>
                    <a:pt x="76" y="1406"/>
                  </a:cubicBezTo>
                  <a:cubicBezTo>
                    <a:pt x="6429" y="1625"/>
                    <a:pt x="6429" y="1625"/>
                    <a:pt x="6429" y="1625"/>
                  </a:cubicBezTo>
                  <a:cubicBezTo>
                    <a:pt x="7023" y="1584"/>
                    <a:pt x="7023" y="1584"/>
                    <a:pt x="7023" y="1584"/>
                  </a:cubicBezTo>
                  <a:cubicBezTo>
                    <a:pt x="10731" y="761"/>
                    <a:pt x="10731" y="761"/>
                    <a:pt x="10731" y="761"/>
                  </a:cubicBezTo>
                  <a:cubicBezTo>
                    <a:pt x="10731" y="761"/>
                    <a:pt x="10638" y="479"/>
                    <a:pt x="10679" y="334"/>
                  </a:cubicBezTo>
                  <a:cubicBezTo>
                    <a:pt x="10721" y="188"/>
                    <a:pt x="10794" y="0"/>
                    <a:pt x="10794" y="0"/>
                  </a:cubicBezTo>
                  <a:cubicBezTo>
                    <a:pt x="9429" y="188"/>
                    <a:pt x="9429" y="188"/>
                    <a:pt x="9429" y="188"/>
                  </a:cubicBezTo>
                  <a:cubicBezTo>
                    <a:pt x="8096" y="448"/>
                    <a:pt x="8096" y="448"/>
                    <a:pt x="8096" y="448"/>
                  </a:cubicBezTo>
                  <a:cubicBezTo>
                    <a:pt x="7023" y="604"/>
                    <a:pt x="7023" y="604"/>
                    <a:pt x="7023" y="604"/>
                  </a:cubicBezTo>
                  <a:cubicBezTo>
                    <a:pt x="6711" y="615"/>
                    <a:pt x="6711" y="615"/>
                    <a:pt x="6711" y="615"/>
                  </a:cubicBezTo>
                  <a:cubicBezTo>
                    <a:pt x="6711" y="615"/>
                    <a:pt x="4555" y="604"/>
                    <a:pt x="4587" y="604"/>
                  </a:cubicBezTo>
                  <a:cubicBezTo>
                    <a:pt x="4618" y="604"/>
                    <a:pt x="691" y="427"/>
                    <a:pt x="691" y="427"/>
                  </a:cubicBezTo>
                  <a:lnTo>
                    <a:pt x="66" y="438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51"/>
            <p:cNvSpPr/>
            <p:nvPr/>
          </p:nvSpPr>
          <p:spPr>
            <a:xfrm flipH="1">
              <a:off x="1816224" y="3783932"/>
              <a:ext cx="1351410" cy="388645"/>
            </a:xfrm>
            <a:custGeom>
              <a:rect b="b" l="l" r="r" t="t"/>
              <a:pathLst>
                <a:path extrusionOk="0" h="1911" w="6645">
                  <a:moveTo>
                    <a:pt x="42" y="0"/>
                  </a:moveTo>
                  <a:lnTo>
                    <a:pt x="42" y="0"/>
                  </a:lnTo>
                  <a:cubicBezTo>
                    <a:pt x="94" y="250"/>
                    <a:pt x="156" y="677"/>
                    <a:pt x="94" y="896"/>
                  </a:cubicBezTo>
                  <a:cubicBezTo>
                    <a:pt x="31" y="1125"/>
                    <a:pt x="0" y="1396"/>
                    <a:pt x="0" y="1396"/>
                  </a:cubicBezTo>
                  <a:cubicBezTo>
                    <a:pt x="0" y="1396"/>
                    <a:pt x="6510" y="1959"/>
                    <a:pt x="6510" y="1907"/>
                  </a:cubicBezTo>
                  <a:cubicBezTo>
                    <a:pt x="6510" y="1844"/>
                    <a:pt x="6645" y="1511"/>
                    <a:pt x="6645" y="1157"/>
                  </a:cubicBezTo>
                  <a:cubicBezTo>
                    <a:pt x="6645" y="813"/>
                    <a:pt x="6614" y="407"/>
                    <a:pt x="6614" y="407"/>
                  </a:cubicBezTo>
                  <a:cubicBezTo>
                    <a:pt x="2396" y="157"/>
                    <a:pt x="2396" y="157"/>
                    <a:pt x="2396" y="15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51"/>
            <p:cNvSpPr/>
            <p:nvPr/>
          </p:nvSpPr>
          <p:spPr>
            <a:xfrm flipH="1">
              <a:off x="1015546" y="3146559"/>
              <a:ext cx="471011" cy="230624"/>
            </a:xfrm>
            <a:custGeom>
              <a:rect b="b" l="l" r="r" t="t"/>
              <a:pathLst>
                <a:path extrusionOk="0" h="1134" w="2316">
                  <a:moveTo>
                    <a:pt x="87" y="146"/>
                  </a:moveTo>
                  <a:lnTo>
                    <a:pt x="87" y="146"/>
                  </a:lnTo>
                  <a:cubicBezTo>
                    <a:pt x="-27" y="344"/>
                    <a:pt x="4" y="676"/>
                    <a:pt x="4" y="801"/>
                  </a:cubicBezTo>
                  <a:cubicBezTo>
                    <a:pt x="4" y="936"/>
                    <a:pt x="56" y="1134"/>
                    <a:pt x="87" y="1134"/>
                  </a:cubicBezTo>
                  <a:cubicBezTo>
                    <a:pt x="119" y="1134"/>
                    <a:pt x="2316" y="884"/>
                    <a:pt x="2316" y="884"/>
                  </a:cubicBezTo>
                  <a:cubicBezTo>
                    <a:pt x="2316" y="884"/>
                    <a:pt x="2191" y="624"/>
                    <a:pt x="2191" y="417"/>
                  </a:cubicBezTo>
                  <a:cubicBezTo>
                    <a:pt x="2202" y="198"/>
                    <a:pt x="2306" y="0"/>
                    <a:pt x="2306" y="0"/>
                  </a:cubicBezTo>
                  <a:cubicBezTo>
                    <a:pt x="87" y="146"/>
                    <a:pt x="87" y="146"/>
                    <a:pt x="87" y="146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51"/>
            <p:cNvSpPr/>
            <p:nvPr/>
          </p:nvSpPr>
          <p:spPr>
            <a:xfrm flipH="1">
              <a:off x="1265491" y="2638124"/>
              <a:ext cx="1891568" cy="143988"/>
            </a:xfrm>
            <a:custGeom>
              <a:rect b="b" l="l" r="r" t="t"/>
              <a:pathLst>
                <a:path extrusionOk="0" h="708" w="9301">
                  <a:moveTo>
                    <a:pt x="9280" y="146"/>
                  </a:moveTo>
                  <a:lnTo>
                    <a:pt x="9280" y="146"/>
                  </a:lnTo>
                  <a:cubicBezTo>
                    <a:pt x="9270" y="166"/>
                    <a:pt x="9041" y="198"/>
                    <a:pt x="8645" y="208"/>
                  </a:cubicBezTo>
                  <a:cubicBezTo>
                    <a:pt x="8645" y="312"/>
                    <a:pt x="8645" y="385"/>
                    <a:pt x="8645" y="385"/>
                  </a:cubicBezTo>
                  <a:cubicBezTo>
                    <a:pt x="7718" y="385"/>
                    <a:pt x="7718" y="385"/>
                    <a:pt x="7718" y="385"/>
                  </a:cubicBezTo>
                  <a:cubicBezTo>
                    <a:pt x="7708" y="239"/>
                    <a:pt x="7708" y="239"/>
                    <a:pt x="7708" y="239"/>
                  </a:cubicBezTo>
                  <a:cubicBezTo>
                    <a:pt x="7062" y="260"/>
                    <a:pt x="6280" y="271"/>
                    <a:pt x="5458" y="271"/>
                  </a:cubicBezTo>
                  <a:cubicBezTo>
                    <a:pt x="4459" y="271"/>
                    <a:pt x="3417" y="260"/>
                    <a:pt x="2511" y="229"/>
                  </a:cubicBezTo>
                  <a:cubicBezTo>
                    <a:pt x="2521" y="375"/>
                    <a:pt x="2542" y="614"/>
                    <a:pt x="2552" y="677"/>
                  </a:cubicBezTo>
                  <a:cubicBezTo>
                    <a:pt x="5155" y="656"/>
                    <a:pt x="5155" y="656"/>
                    <a:pt x="5155" y="656"/>
                  </a:cubicBezTo>
                  <a:cubicBezTo>
                    <a:pt x="5176" y="656"/>
                    <a:pt x="5176" y="656"/>
                    <a:pt x="5176" y="656"/>
                  </a:cubicBezTo>
                  <a:cubicBezTo>
                    <a:pt x="5187" y="656"/>
                    <a:pt x="5187" y="656"/>
                    <a:pt x="5187" y="656"/>
                  </a:cubicBezTo>
                  <a:cubicBezTo>
                    <a:pt x="9239" y="625"/>
                    <a:pt x="9239" y="625"/>
                    <a:pt x="9239" y="625"/>
                  </a:cubicBezTo>
                  <a:cubicBezTo>
                    <a:pt x="9239" y="625"/>
                    <a:pt x="9280" y="479"/>
                    <a:pt x="9301" y="302"/>
                  </a:cubicBezTo>
                  <a:cubicBezTo>
                    <a:pt x="9280" y="146"/>
                    <a:pt x="9280" y="146"/>
                    <a:pt x="9280" y="146"/>
                  </a:cubicBez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42"/>
                    <a:pt x="0" y="83"/>
                    <a:pt x="0" y="114"/>
                  </a:cubicBezTo>
                  <a:cubicBezTo>
                    <a:pt x="0" y="187"/>
                    <a:pt x="0" y="260"/>
                    <a:pt x="21" y="312"/>
                  </a:cubicBezTo>
                  <a:cubicBezTo>
                    <a:pt x="94" y="542"/>
                    <a:pt x="104" y="708"/>
                    <a:pt x="104" y="708"/>
                  </a:cubicBezTo>
                  <a:cubicBezTo>
                    <a:pt x="1719" y="687"/>
                    <a:pt x="1719" y="687"/>
                    <a:pt x="1719" y="687"/>
                  </a:cubicBezTo>
                  <a:cubicBezTo>
                    <a:pt x="1709" y="646"/>
                    <a:pt x="1698" y="573"/>
                    <a:pt x="1698" y="531"/>
                  </a:cubicBezTo>
                  <a:cubicBezTo>
                    <a:pt x="1688" y="510"/>
                    <a:pt x="1677" y="375"/>
                    <a:pt x="1667" y="198"/>
                  </a:cubicBezTo>
                  <a:cubicBezTo>
                    <a:pt x="729" y="156"/>
                    <a:pt x="63" y="94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51"/>
            <p:cNvSpPr/>
            <p:nvPr/>
          </p:nvSpPr>
          <p:spPr>
            <a:xfrm rot="10800000">
              <a:off x="2102166" y="2771538"/>
              <a:ext cx="6508" cy="0"/>
            </a:xfrm>
            <a:custGeom>
              <a:rect b="b" l="l" r="r" t="t"/>
              <a:pathLst>
                <a:path extrusionOk="0" h="120000" w="32">
                  <a:moveTo>
                    <a:pt x="32" y="0"/>
                  </a:moveTo>
                  <a:lnTo>
                    <a:pt x="21" y="0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6F844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51"/>
            <p:cNvSpPr/>
            <p:nvPr/>
          </p:nvSpPr>
          <p:spPr>
            <a:xfrm rot="10800000">
              <a:off x="2102166" y="2771538"/>
              <a:ext cx="6508" cy="0"/>
            </a:xfrm>
            <a:custGeom>
              <a:rect b="b" l="l" r="r" t="t"/>
              <a:pathLst>
                <a:path extrusionOk="0" h="120000" w="32">
                  <a:moveTo>
                    <a:pt x="32" y="0"/>
                  </a:moveTo>
                  <a:lnTo>
                    <a:pt x="21" y="0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6F844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51"/>
            <p:cNvSpPr/>
            <p:nvPr/>
          </p:nvSpPr>
          <p:spPr>
            <a:xfrm flipH="1">
              <a:off x="2638052" y="2678392"/>
              <a:ext cx="179985" cy="99449"/>
            </a:xfrm>
            <a:custGeom>
              <a:rect b="b" l="l" r="r" t="t"/>
              <a:pathLst>
                <a:path extrusionOk="0" h="489" w="885">
                  <a:moveTo>
                    <a:pt x="0" y="0"/>
                  </a:moveTo>
                  <a:lnTo>
                    <a:pt x="0" y="0"/>
                  </a:lnTo>
                  <a:cubicBezTo>
                    <a:pt x="10" y="177"/>
                    <a:pt x="21" y="312"/>
                    <a:pt x="31" y="333"/>
                  </a:cubicBezTo>
                  <a:cubicBezTo>
                    <a:pt x="31" y="375"/>
                    <a:pt x="42" y="448"/>
                    <a:pt x="52" y="489"/>
                  </a:cubicBezTo>
                  <a:cubicBezTo>
                    <a:pt x="885" y="479"/>
                    <a:pt x="885" y="479"/>
                    <a:pt x="885" y="479"/>
                  </a:cubicBezTo>
                  <a:cubicBezTo>
                    <a:pt x="875" y="416"/>
                    <a:pt x="854" y="177"/>
                    <a:pt x="844" y="31"/>
                  </a:cubicBezTo>
                  <a:cubicBezTo>
                    <a:pt x="542" y="21"/>
                    <a:pt x="260" y="10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51"/>
            <p:cNvSpPr/>
            <p:nvPr/>
          </p:nvSpPr>
          <p:spPr>
            <a:xfrm flipH="1">
              <a:off x="1398903" y="2680426"/>
              <a:ext cx="190560" cy="35997"/>
            </a:xfrm>
            <a:custGeom>
              <a:rect b="b" l="l" r="r" t="t"/>
              <a:pathLst>
                <a:path extrusionOk="0" h="177" w="937">
                  <a:moveTo>
                    <a:pt x="937" y="0"/>
                  </a:moveTo>
                  <a:lnTo>
                    <a:pt x="937" y="0"/>
                  </a:lnTo>
                  <a:cubicBezTo>
                    <a:pt x="687" y="21"/>
                    <a:pt x="364" y="31"/>
                    <a:pt x="0" y="3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937" y="177"/>
                    <a:pt x="937" y="177"/>
                    <a:pt x="937" y="177"/>
                  </a:cubicBezTo>
                  <a:cubicBezTo>
                    <a:pt x="937" y="177"/>
                    <a:pt x="937" y="104"/>
                    <a:pt x="937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18700" lIns="90000" spcFirstLastPara="1" rIns="90000" wrap="square" tIns="18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51"/>
            <p:cNvSpPr/>
            <p:nvPr/>
          </p:nvSpPr>
          <p:spPr>
            <a:xfrm flipH="1">
              <a:off x="3070219" y="3214282"/>
              <a:ext cx="15050" cy="95178"/>
            </a:xfrm>
            <a:custGeom>
              <a:rect b="b" l="l" r="r" t="t"/>
              <a:pathLst>
                <a:path extrusionOk="0" h="468" w="74">
                  <a:moveTo>
                    <a:pt x="74" y="0"/>
                  </a:moveTo>
                  <a:lnTo>
                    <a:pt x="74" y="0"/>
                  </a:lnTo>
                  <a:cubicBezTo>
                    <a:pt x="74" y="0"/>
                    <a:pt x="-9" y="291"/>
                    <a:pt x="1" y="468"/>
                  </a:cubicBezTo>
                  <a:cubicBezTo>
                    <a:pt x="12" y="364"/>
                    <a:pt x="33" y="218"/>
                    <a:pt x="74" y="73"/>
                  </a:cubicBezTo>
                  <a:cubicBezTo>
                    <a:pt x="74" y="52"/>
                    <a:pt x="74" y="21"/>
                    <a:pt x="74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51"/>
            <p:cNvSpPr/>
            <p:nvPr/>
          </p:nvSpPr>
          <p:spPr>
            <a:xfrm flipH="1">
              <a:off x="1246374" y="3368847"/>
              <a:ext cx="213948" cy="25422"/>
            </a:xfrm>
            <a:custGeom>
              <a:rect b="b" l="l" r="r" t="t"/>
              <a:pathLst>
                <a:path extrusionOk="0" h="125" w="1052">
                  <a:moveTo>
                    <a:pt x="1052" y="0"/>
                  </a:moveTo>
                  <a:lnTo>
                    <a:pt x="1052" y="0"/>
                  </a:lnTo>
                  <a:cubicBezTo>
                    <a:pt x="0" y="125"/>
                    <a:pt x="0" y="125"/>
                    <a:pt x="0" y="125"/>
                  </a:cubicBezTo>
                  <a:cubicBezTo>
                    <a:pt x="344" y="93"/>
                    <a:pt x="1031" y="31"/>
                    <a:pt x="1052" y="0"/>
                  </a:cubicBezTo>
                  <a:close/>
                </a:path>
              </a:pathLst>
            </a:custGeom>
            <a:solidFill>
              <a:srgbClr val="5A743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51"/>
            <p:cNvSpPr/>
            <p:nvPr/>
          </p:nvSpPr>
          <p:spPr>
            <a:xfrm flipH="1">
              <a:off x="1245967" y="3229129"/>
              <a:ext cx="1839098" cy="171443"/>
            </a:xfrm>
            <a:custGeom>
              <a:rect b="b" l="l" r="r" t="t"/>
              <a:pathLst>
                <a:path extrusionOk="0" h="843" w="9043">
                  <a:moveTo>
                    <a:pt x="73" y="0"/>
                  </a:moveTo>
                  <a:lnTo>
                    <a:pt x="73" y="0"/>
                  </a:lnTo>
                  <a:cubicBezTo>
                    <a:pt x="32" y="145"/>
                    <a:pt x="11" y="291"/>
                    <a:pt x="0" y="395"/>
                  </a:cubicBezTo>
                  <a:lnTo>
                    <a:pt x="0" y="405"/>
                  </a:lnTo>
                  <a:cubicBezTo>
                    <a:pt x="0" y="582"/>
                    <a:pt x="52" y="843"/>
                    <a:pt x="52" y="843"/>
                  </a:cubicBezTo>
                  <a:cubicBezTo>
                    <a:pt x="7791" y="832"/>
                    <a:pt x="7791" y="832"/>
                    <a:pt x="7791" y="832"/>
                  </a:cubicBezTo>
                  <a:cubicBezTo>
                    <a:pt x="7791" y="832"/>
                    <a:pt x="7864" y="822"/>
                    <a:pt x="7989" y="812"/>
                  </a:cubicBezTo>
                  <a:cubicBezTo>
                    <a:pt x="9041" y="687"/>
                    <a:pt x="9041" y="687"/>
                    <a:pt x="9041" y="687"/>
                  </a:cubicBezTo>
                  <a:cubicBezTo>
                    <a:pt x="9051" y="676"/>
                    <a:pt x="9020" y="676"/>
                    <a:pt x="8958" y="676"/>
                  </a:cubicBezTo>
                  <a:cubicBezTo>
                    <a:pt x="8781" y="676"/>
                    <a:pt x="8395" y="707"/>
                    <a:pt x="8176" y="707"/>
                  </a:cubicBezTo>
                  <a:lnTo>
                    <a:pt x="8176" y="707"/>
                  </a:lnTo>
                  <a:cubicBezTo>
                    <a:pt x="8041" y="718"/>
                    <a:pt x="7958" y="728"/>
                    <a:pt x="7947" y="728"/>
                  </a:cubicBezTo>
                  <a:cubicBezTo>
                    <a:pt x="7926" y="728"/>
                    <a:pt x="7895" y="635"/>
                    <a:pt x="7874" y="530"/>
                  </a:cubicBezTo>
                  <a:cubicBezTo>
                    <a:pt x="7874" y="499"/>
                    <a:pt x="7874" y="478"/>
                    <a:pt x="7874" y="478"/>
                  </a:cubicBezTo>
                  <a:lnTo>
                    <a:pt x="7874" y="478"/>
                  </a:lnTo>
                  <a:cubicBezTo>
                    <a:pt x="7854" y="478"/>
                    <a:pt x="2636" y="541"/>
                    <a:pt x="1375" y="541"/>
                  </a:cubicBezTo>
                  <a:cubicBezTo>
                    <a:pt x="198" y="541"/>
                    <a:pt x="84" y="322"/>
                    <a:pt x="73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51"/>
            <p:cNvSpPr/>
            <p:nvPr/>
          </p:nvSpPr>
          <p:spPr>
            <a:xfrm flipH="1">
              <a:off x="1422291" y="3326341"/>
              <a:ext cx="61418" cy="50843"/>
            </a:xfrm>
            <a:custGeom>
              <a:rect b="b" l="l" r="r" t="t"/>
              <a:pathLst>
                <a:path extrusionOk="0" h="250" w="302">
                  <a:moveTo>
                    <a:pt x="0" y="52"/>
                  </a:moveTo>
                  <a:lnTo>
                    <a:pt x="0" y="52"/>
                  </a:lnTo>
                  <a:cubicBezTo>
                    <a:pt x="21" y="157"/>
                    <a:pt x="52" y="250"/>
                    <a:pt x="73" y="250"/>
                  </a:cubicBezTo>
                  <a:cubicBezTo>
                    <a:pt x="84" y="250"/>
                    <a:pt x="167" y="240"/>
                    <a:pt x="302" y="229"/>
                  </a:cubicBezTo>
                  <a:cubicBezTo>
                    <a:pt x="84" y="229"/>
                    <a:pt x="21" y="115"/>
                    <a:pt x="0" y="52"/>
                  </a:cubicBezTo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9C88D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51"/>
            <p:cNvSpPr/>
            <p:nvPr/>
          </p:nvSpPr>
          <p:spPr>
            <a:xfrm flipH="1">
              <a:off x="1811953" y="4112381"/>
              <a:ext cx="1438250" cy="129142"/>
            </a:xfrm>
            <a:custGeom>
              <a:rect b="b" l="l" r="r" t="t"/>
              <a:pathLst>
                <a:path extrusionOk="0" h="635" w="7072">
                  <a:moveTo>
                    <a:pt x="0" y="0"/>
                  </a:moveTo>
                  <a:lnTo>
                    <a:pt x="0" y="0"/>
                  </a:lnTo>
                  <a:cubicBezTo>
                    <a:pt x="114" y="21"/>
                    <a:pt x="219" y="31"/>
                    <a:pt x="333" y="42"/>
                  </a:cubicBezTo>
                  <a:cubicBezTo>
                    <a:pt x="458" y="62"/>
                    <a:pt x="573" y="73"/>
                    <a:pt x="687" y="83"/>
                  </a:cubicBezTo>
                  <a:cubicBezTo>
                    <a:pt x="917" y="104"/>
                    <a:pt x="1146" y="125"/>
                    <a:pt x="1375" y="146"/>
                  </a:cubicBezTo>
                  <a:cubicBezTo>
                    <a:pt x="1833" y="187"/>
                    <a:pt x="2292" y="229"/>
                    <a:pt x="2750" y="271"/>
                  </a:cubicBezTo>
                  <a:cubicBezTo>
                    <a:pt x="3667" y="364"/>
                    <a:pt x="4583" y="448"/>
                    <a:pt x="5499" y="531"/>
                  </a:cubicBezTo>
                  <a:cubicBezTo>
                    <a:pt x="5749" y="552"/>
                    <a:pt x="6009" y="573"/>
                    <a:pt x="6259" y="583"/>
                  </a:cubicBezTo>
                  <a:cubicBezTo>
                    <a:pt x="6520" y="604"/>
                    <a:pt x="6780" y="625"/>
                    <a:pt x="7041" y="635"/>
                  </a:cubicBezTo>
                  <a:cubicBezTo>
                    <a:pt x="7082" y="635"/>
                    <a:pt x="7082" y="573"/>
                    <a:pt x="7041" y="573"/>
                  </a:cubicBezTo>
                  <a:cubicBezTo>
                    <a:pt x="6811" y="552"/>
                    <a:pt x="6572" y="542"/>
                    <a:pt x="6343" y="531"/>
                  </a:cubicBezTo>
                  <a:cubicBezTo>
                    <a:pt x="6113" y="510"/>
                    <a:pt x="5895" y="500"/>
                    <a:pt x="5666" y="479"/>
                  </a:cubicBezTo>
                  <a:cubicBezTo>
                    <a:pt x="5208" y="437"/>
                    <a:pt x="4750" y="406"/>
                    <a:pt x="4302" y="364"/>
                  </a:cubicBezTo>
                  <a:cubicBezTo>
                    <a:pt x="3385" y="281"/>
                    <a:pt x="2469" y="198"/>
                    <a:pt x="1552" y="114"/>
                  </a:cubicBezTo>
                  <a:cubicBezTo>
                    <a:pt x="1302" y="94"/>
                    <a:pt x="1042" y="73"/>
                    <a:pt x="781" y="52"/>
                  </a:cubicBezTo>
                  <a:cubicBezTo>
                    <a:pt x="656" y="42"/>
                    <a:pt x="521" y="21"/>
                    <a:pt x="396" y="10"/>
                  </a:cubicBezTo>
                  <a:cubicBezTo>
                    <a:pt x="260" y="0"/>
                    <a:pt x="135" y="0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51"/>
            <p:cNvSpPr/>
            <p:nvPr/>
          </p:nvSpPr>
          <p:spPr>
            <a:xfrm flipH="1">
              <a:off x="1763550" y="3818303"/>
              <a:ext cx="57148" cy="422201"/>
            </a:xfrm>
            <a:custGeom>
              <a:rect b="b" l="l" r="r" t="t"/>
              <a:pathLst>
                <a:path extrusionOk="0" h="2076" w="281">
                  <a:moveTo>
                    <a:pt x="147" y="29"/>
                  </a:moveTo>
                  <a:lnTo>
                    <a:pt x="147" y="29"/>
                  </a:lnTo>
                  <a:cubicBezTo>
                    <a:pt x="262" y="550"/>
                    <a:pt x="251" y="1092"/>
                    <a:pt x="126" y="1613"/>
                  </a:cubicBezTo>
                  <a:cubicBezTo>
                    <a:pt x="95" y="1758"/>
                    <a:pt x="43" y="1894"/>
                    <a:pt x="1" y="2040"/>
                  </a:cubicBezTo>
                  <a:cubicBezTo>
                    <a:pt x="-9" y="2071"/>
                    <a:pt x="32" y="2092"/>
                    <a:pt x="53" y="2060"/>
                  </a:cubicBezTo>
                  <a:cubicBezTo>
                    <a:pt x="74" y="2029"/>
                    <a:pt x="84" y="1998"/>
                    <a:pt x="105" y="1967"/>
                  </a:cubicBezTo>
                  <a:cubicBezTo>
                    <a:pt x="116" y="1956"/>
                    <a:pt x="95" y="1935"/>
                    <a:pt x="74" y="1956"/>
                  </a:cubicBezTo>
                  <a:cubicBezTo>
                    <a:pt x="53" y="1977"/>
                    <a:pt x="32" y="1998"/>
                    <a:pt x="1" y="2029"/>
                  </a:cubicBezTo>
                  <a:cubicBezTo>
                    <a:pt x="22" y="2040"/>
                    <a:pt x="32" y="2050"/>
                    <a:pt x="53" y="2060"/>
                  </a:cubicBezTo>
                  <a:cubicBezTo>
                    <a:pt x="105" y="1935"/>
                    <a:pt x="147" y="1800"/>
                    <a:pt x="178" y="1665"/>
                  </a:cubicBezTo>
                  <a:cubicBezTo>
                    <a:pt x="209" y="1540"/>
                    <a:pt x="230" y="1404"/>
                    <a:pt x="251" y="1269"/>
                  </a:cubicBezTo>
                  <a:cubicBezTo>
                    <a:pt x="282" y="1008"/>
                    <a:pt x="293" y="727"/>
                    <a:pt x="262" y="456"/>
                  </a:cubicBezTo>
                  <a:cubicBezTo>
                    <a:pt x="241" y="310"/>
                    <a:pt x="220" y="165"/>
                    <a:pt x="189" y="19"/>
                  </a:cubicBezTo>
                  <a:cubicBezTo>
                    <a:pt x="178" y="-12"/>
                    <a:pt x="147" y="-2"/>
                    <a:pt x="147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51"/>
            <p:cNvSpPr/>
            <p:nvPr/>
          </p:nvSpPr>
          <p:spPr>
            <a:xfrm flipH="1">
              <a:off x="1769448" y="3724751"/>
              <a:ext cx="1436217" cy="103720"/>
            </a:xfrm>
            <a:custGeom>
              <a:rect b="b" l="l" r="r" t="t"/>
              <a:pathLst>
                <a:path extrusionOk="0" h="510" w="7062">
                  <a:moveTo>
                    <a:pt x="0" y="10"/>
                  </a:moveTo>
                  <a:lnTo>
                    <a:pt x="0" y="10"/>
                  </a:lnTo>
                  <a:cubicBezTo>
                    <a:pt x="218" y="73"/>
                    <a:pt x="448" y="83"/>
                    <a:pt x="677" y="104"/>
                  </a:cubicBezTo>
                  <a:cubicBezTo>
                    <a:pt x="906" y="125"/>
                    <a:pt x="1135" y="135"/>
                    <a:pt x="1364" y="156"/>
                  </a:cubicBezTo>
                  <a:cubicBezTo>
                    <a:pt x="1812" y="187"/>
                    <a:pt x="2270" y="218"/>
                    <a:pt x="2729" y="250"/>
                  </a:cubicBezTo>
                  <a:cubicBezTo>
                    <a:pt x="3645" y="312"/>
                    <a:pt x="4562" y="375"/>
                    <a:pt x="5478" y="437"/>
                  </a:cubicBezTo>
                  <a:cubicBezTo>
                    <a:pt x="5999" y="468"/>
                    <a:pt x="6519" y="500"/>
                    <a:pt x="7030" y="510"/>
                  </a:cubicBezTo>
                  <a:cubicBezTo>
                    <a:pt x="7072" y="510"/>
                    <a:pt x="7072" y="458"/>
                    <a:pt x="7030" y="458"/>
                  </a:cubicBezTo>
                  <a:cubicBezTo>
                    <a:pt x="6113" y="427"/>
                    <a:pt x="5197" y="364"/>
                    <a:pt x="4281" y="302"/>
                  </a:cubicBezTo>
                  <a:cubicBezTo>
                    <a:pt x="3364" y="239"/>
                    <a:pt x="2458" y="177"/>
                    <a:pt x="1541" y="114"/>
                  </a:cubicBezTo>
                  <a:cubicBezTo>
                    <a:pt x="1281" y="93"/>
                    <a:pt x="1031" y="83"/>
                    <a:pt x="770" y="62"/>
                  </a:cubicBezTo>
                  <a:cubicBezTo>
                    <a:pt x="645" y="52"/>
                    <a:pt x="520" y="41"/>
                    <a:pt x="385" y="31"/>
                  </a:cubicBezTo>
                  <a:cubicBezTo>
                    <a:pt x="260" y="20"/>
                    <a:pt x="135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51"/>
            <p:cNvSpPr/>
            <p:nvPr/>
          </p:nvSpPr>
          <p:spPr>
            <a:xfrm flipH="1">
              <a:off x="3234544" y="4055233"/>
              <a:ext cx="11389" cy="68130"/>
            </a:xfrm>
            <a:custGeom>
              <a:rect b="b" l="l" r="r" t="t"/>
              <a:pathLst>
                <a:path extrusionOk="0" h="335" w="56">
                  <a:moveTo>
                    <a:pt x="41" y="0"/>
                  </a:moveTo>
                  <a:lnTo>
                    <a:pt x="41" y="0"/>
                  </a:lnTo>
                  <a:cubicBezTo>
                    <a:pt x="21" y="10"/>
                    <a:pt x="21" y="41"/>
                    <a:pt x="21" y="62"/>
                  </a:cubicBezTo>
                  <a:cubicBezTo>
                    <a:pt x="10" y="93"/>
                    <a:pt x="10" y="114"/>
                    <a:pt x="10" y="145"/>
                  </a:cubicBezTo>
                  <a:cubicBezTo>
                    <a:pt x="0" y="198"/>
                    <a:pt x="0" y="260"/>
                    <a:pt x="0" y="312"/>
                  </a:cubicBezTo>
                  <a:cubicBezTo>
                    <a:pt x="0" y="343"/>
                    <a:pt x="41" y="343"/>
                    <a:pt x="41" y="312"/>
                  </a:cubicBezTo>
                  <a:cubicBezTo>
                    <a:pt x="41" y="302"/>
                    <a:pt x="31" y="281"/>
                    <a:pt x="31" y="270"/>
                  </a:cubicBezTo>
                  <a:cubicBezTo>
                    <a:pt x="21" y="270"/>
                    <a:pt x="21" y="270"/>
                    <a:pt x="21" y="270"/>
                  </a:cubicBezTo>
                  <a:cubicBezTo>
                    <a:pt x="10" y="281"/>
                    <a:pt x="0" y="291"/>
                    <a:pt x="0" y="312"/>
                  </a:cubicBezTo>
                  <a:cubicBezTo>
                    <a:pt x="10" y="312"/>
                    <a:pt x="21" y="312"/>
                    <a:pt x="41" y="312"/>
                  </a:cubicBezTo>
                  <a:cubicBezTo>
                    <a:pt x="41" y="260"/>
                    <a:pt x="41" y="198"/>
                    <a:pt x="41" y="145"/>
                  </a:cubicBezTo>
                  <a:cubicBezTo>
                    <a:pt x="41" y="114"/>
                    <a:pt x="52" y="93"/>
                    <a:pt x="52" y="62"/>
                  </a:cubicBezTo>
                  <a:cubicBezTo>
                    <a:pt x="52" y="41"/>
                    <a:pt x="62" y="10"/>
                    <a:pt x="52" y="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51"/>
            <p:cNvSpPr/>
            <p:nvPr/>
          </p:nvSpPr>
          <p:spPr>
            <a:xfrm flipH="1">
              <a:off x="1835544" y="4060928"/>
              <a:ext cx="1401440" cy="114905"/>
            </a:xfrm>
            <a:custGeom>
              <a:rect b="b" l="l" r="r" t="t"/>
              <a:pathLst>
                <a:path extrusionOk="0" h="565" w="6891">
                  <a:moveTo>
                    <a:pt x="8" y="13"/>
                  </a:moveTo>
                  <a:lnTo>
                    <a:pt x="8" y="13"/>
                  </a:lnTo>
                  <a:cubicBezTo>
                    <a:pt x="122" y="34"/>
                    <a:pt x="227" y="45"/>
                    <a:pt x="341" y="55"/>
                  </a:cubicBezTo>
                  <a:cubicBezTo>
                    <a:pt x="456" y="55"/>
                    <a:pt x="570" y="65"/>
                    <a:pt x="685" y="76"/>
                  </a:cubicBezTo>
                  <a:cubicBezTo>
                    <a:pt x="904" y="97"/>
                    <a:pt x="1133" y="107"/>
                    <a:pt x="1352" y="128"/>
                  </a:cubicBezTo>
                  <a:cubicBezTo>
                    <a:pt x="1799" y="159"/>
                    <a:pt x="2247" y="190"/>
                    <a:pt x="2685" y="222"/>
                  </a:cubicBezTo>
                  <a:cubicBezTo>
                    <a:pt x="3581" y="284"/>
                    <a:pt x="4466" y="347"/>
                    <a:pt x="5351" y="409"/>
                  </a:cubicBezTo>
                  <a:cubicBezTo>
                    <a:pt x="5861" y="451"/>
                    <a:pt x="6361" y="503"/>
                    <a:pt x="6861" y="565"/>
                  </a:cubicBezTo>
                  <a:cubicBezTo>
                    <a:pt x="6892" y="565"/>
                    <a:pt x="6903" y="524"/>
                    <a:pt x="6871" y="524"/>
                  </a:cubicBezTo>
                  <a:cubicBezTo>
                    <a:pt x="5986" y="409"/>
                    <a:pt x="5102" y="347"/>
                    <a:pt x="4206" y="284"/>
                  </a:cubicBezTo>
                  <a:cubicBezTo>
                    <a:pt x="3310" y="222"/>
                    <a:pt x="2424" y="159"/>
                    <a:pt x="1529" y="97"/>
                  </a:cubicBezTo>
                  <a:cubicBezTo>
                    <a:pt x="1279" y="76"/>
                    <a:pt x="1029" y="65"/>
                    <a:pt x="779" y="45"/>
                  </a:cubicBezTo>
                  <a:cubicBezTo>
                    <a:pt x="654" y="34"/>
                    <a:pt x="518" y="24"/>
                    <a:pt x="393" y="13"/>
                  </a:cubicBezTo>
                  <a:cubicBezTo>
                    <a:pt x="268" y="13"/>
                    <a:pt x="143" y="-8"/>
                    <a:pt x="8" y="3"/>
                  </a:cubicBezTo>
                  <a:cubicBezTo>
                    <a:pt x="-3" y="3"/>
                    <a:pt x="-3" y="13"/>
                    <a:pt x="8" y="1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51"/>
            <p:cNvSpPr/>
            <p:nvPr/>
          </p:nvSpPr>
          <p:spPr>
            <a:xfrm flipH="1">
              <a:off x="3197327" y="3724751"/>
              <a:ext cx="10575" cy="54911"/>
            </a:xfrm>
            <a:custGeom>
              <a:rect b="b" l="l" r="r" t="t"/>
              <a:pathLst>
                <a:path extrusionOk="0" h="270" w="52">
                  <a:moveTo>
                    <a:pt x="31" y="0"/>
                  </a:moveTo>
                  <a:lnTo>
                    <a:pt x="31" y="0"/>
                  </a:lnTo>
                  <a:lnTo>
                    <a:pt x="31" y="0"/>
                  </a:lnTo>
                  <a:cubicBezTo>
                    <a:pt x="21" y="10"/>
                    <a:pt x="21" y="10"/>
                    <a:pt x="21" y="10"/>
                  </a:cubicBezTo>
                  <a:cubicBezTo>
                    <a:pt x="21" y="20"/>
                    <a:pt x="21" y="31"/>
                    <a:pt x="21" y="41"/>
                  </a:cubicBezTo>
                  <a:cubicBezTo>
                    <a:pt x="11" y="62"/>
                    <a:pt x="11" y="73"/>
                    <a:pt x="11" y="83"/>
                  </a:cubicBezTo>
                  <a:cubicBezTo>
                    <a:pt x="11" y="104"/>
                    <a:pt x="11" y="125"/>
                    <a:pt x="11" y="156"/>
                  </a:cubicBezTo>
                  <a:cubicBezTo>
                    <a:pt x="11" y="177"/>
                    <a:pt x="0" y="198"/>
                    <a:pt x="0" y="218"/>
                  </a:cubicBezTo>
                  <a:cubicBezTo>
                    <a:pt x="0" y="229"/>
                    <a:pt x="0" y="229"/>
                    <a:pt x="0" y="239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0" y="260"/>
                    <a:pt x="0" y="270"/>
                    <a:pt x="11" y="270"/>
                  </a:cubicBezTo>
                  <a:cubicBezTo>
                    <a:pt x="21" y="270"/>
                    <a:pt x="21" y="260"/>
                    <a:pt x="31" y="250"/>
                  </a:cubicBezTo>
                  <a:cubicBezTo>
                    <a:pt x="31" y="239"/>
                    <a:pt x="42" y="229"/>
                    <a:pt x="42" y="218"/>
                  </a:cubicBezTo>
                  <a:cubicBezTo>
                    <a:pt x="42" y="198"/>
                    <a:pt x="42" y="177"/>
                    <a:pt x="52" y="156"/>
                  </a:cubicBezTo>
                  <a:cubicBezTo>
                    <a:pt x="52" y="125"/>
                    <a:pt x="52" y="104"/>
                    <a:pt x="52" y="83"/>
                  </a:cubicBezTo>
                  <a:cubicBezTo>
                    <a:pt x="52" y="73"/>
                    <a:pt x="52" y="62"/>
                    <a:pt x="52" y="52"/>
                  </a:cubicBezTo>
                  <a:cubicBezTo>
                    <a:pt x="52" y="41"/>
                    <a:pt x="52" y="31"/>
                    <a:pt x="52" y="31"/>
                  </a:cubicBezTo>
                  <a:cubicBezTo>
                    <a:pt x="52" y="20"/>
                    <a:pt x="42" y="10"/>
                    <a:pt x="42" y="10"/>
                  </a:cubicBezTo>
                  <a:cubicBezTo>
                    <a:pt x="42" y="0"/>
                    <a:pt x="42" y="0"/>
                    <a:pt x="3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51"/>
            <p:cNvSpPr/>
            <p:nvPr/>
          </p:nvSpPr>
          <p:spPr>
            <a:xfrm flipH="1">
              <a:off x="1821512" y="3775594"/>
              <a:ext cx="1390051" cy="97415"/>
            </a:xfrm>
            <a:custGeom>
              <a:rect b="b" l="l" r="r" t="t"/>
              <a:pathLst>
                <a:path extrusionOk="0" h="479" w="6835">
                  <a:moveTo>
                    <a:pt x="8" y="20"/>
                  </a:moveTo>
                  <a:lnTo>
                    <a:pt x="8" y="20"/>
                  </a:lnTo>
                  <a:cubicBezTo>
                    <a:pt x="227" y="52"/>
                    <a:pt x="445" y="62"/>
                    <a:pt x="674" y="83"/>
                  </a:cubicBezTo>
                  <a:cubicBezTo>
                    <a:pt x="893" y="93"/>
                    <a:pt x="1112" y="114"/>
                    <a:pt x="1331" y="135"/>
                  </a:cubicBezTo>
                  <a:cubicBezTo>
                    <a:pt x="1779" y="166"/>
                    <a:pt x="2216" y="198"/>
                    <a:pt x="2664" y="229"/>
                  </a:cubicBezTo>
                  <a:cubicBezTo>
                    <a:pt x="3549" y="291"/>
                    <a:pt x="4424" y="354"/>
                    <a:pt x="5309" y="406"/>
                  </a:cubicBezTo>
                  <a:cubicBezTo>
                    <a:pt x="5809" y="437"/>
                    <a:pt x="6309" y="458"/>
                    <a:pt x="6819" y="479"/>
                  </a:cubicBezTo>
                  <a:cubicBezTo>
                    <a:pt x="6840" y="479"/>
                    <a:pt x="6840" y="437"/>
                    <a:pt x="6819" y="437"/>
                  </a:cubicBezTo>
                  <a:cubicBezTo>
                    <a:pt x="5923" y="406"/>
                    <a:pt x="5039" y="354"/>
                    <a:pt x="4143" y="291"/>
                  </a:cubicBezTo>
                  <a:cubicBezTo>
                    <a:pt x="3268" y="229"/>
                    <a:pt x="2383" y="166"/>
                    <a:pt x="1497" y="104"/>
                  </a:cubicBezTo>
                  <a:cubicBezTo>
                    <a:pt x="1247" y="83"/>
                    <a:pt x="997" y="62"/>
                    <a:pt x="747" y="52"/>
                  </a:cubicBezTo>
                  <a:cubicBezTo>
                    <a:pt x="508" y="31"/>
                    <a:pt x="258" y="0"/>
                    <a:pt x="8" y="0"/>
                  </a:cubicBezTo>
                  <a:cubicBezTo>
                    <a:pt x="-3" y="0"/>
                    <a:pt x="-3" y="20"/>
                    <a:pt x="8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51"/>
            <p:cNvSpPr/>
            <p:nvPr/>
          </p:nvSpPr>
          <p:spPr>
            <a:xfrm flipH="1">
              <a:off x="1810733" y="3866706"/>
              <a:ext cx="37421" cy="310753"/>
            </a:xfrm>
            <a:custGeom>
              <a:rect b="b" l="l" r="r" t="t"/>
              <a:pathLst>
                <a:path extrusionOk="0" h="1528" w="184">
                  <a:moveTo>
                    <a:pt x="115" y="0"/>
                  </a:moveTo>
                  <a:lnTo>
                    <a:pt x="115" y="0"/>
                  </a:lnTo>
                  <a:cubicBezTo>
                    <a:pt x="115" y="31"/>
                    <a:pt x="115" y="52"/>
                    <a:pt x="115" y="72"/>
                  </a:cubicBezTo>
                  <a:cubicBezTo>
                    <a:pt x="115" y="104"/>
                    <a:pt x="115" y="125"/>
                    <a:pt x="115" y="145"/>
                  </a:cubicBezTo>
                  <a:cubicBezTo>
                    <a:pt x="126" y="197"/>
                    <a:pt x="126" y="250"/>
                    <a:pt x="126" y="291"/>
                  </a:cubicBezTo>
                  <a:cubicBezTo>
                    <a:pt x="136" y="395"/>
                    <a:pt x="136" y="489"/>
                    <a:pt x="136" y="593"/>
                  </a:cubicBezTo>
                  <a:cubicBezTo>
                    <a:pt x="126" y="781"/>
                    <a:pt x="105" y="979"/>
                    <a:pt x="74" y="1166"/>
                  </a:cubicBezTo>
                  <a:cubicBezTo>
                    <a:pt x="53" y="1281"/>
                    <a:pt x="22" y="1385"/>
                    <a:pt x="1" y="1489"/>
                  </a:cubicBezTo>
                  <a:cubicBezTo>
                    <a:pt x="-10" y="1531"/>
                    <a:pt x="42" y="1541"/>
                    <a:pt x="53" y="1510"/>
                  </a:cubicBezTo>
                  <a:cubicBezTo>
                    <a:pt x="157" y="1125"/>
                    <a:pt x="199" y="729"/>
                    <a:pt x="178" y="333"/>
                  </a:cubicBezTo>
                  <a:cubicBezTo>
                    <a:pt x="178" y="270"/>
                    <a:pt x="167" y="218"/>
                    <a:pt x="167" y="166"/>
                  </a:cubicBezTo>
                  <a:cubicBezTo>
                    <a:pt x="157" y="135"/>
                    <a:pt x="157" y="114"/>
                    <a:pt x="157" y="83"/>
                  </a:cubicBezTo>
                  <a:cubicBezTo>
                    <a:pt x="147" y="52"/>
                    <a:pt x="136" y="31"/>
                    <a:pt x="126" y="0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51"/>
            <p:cNvSpPr/>
            <p:nvPr/>
          </p:nvSpPr>
          <p:spPr>
            <a:xfrm flipH="1">
              <a:off x="3140382" y="3781899"/>
              <a:ext cx="35387" cy="286348"/>
            </a:xfrm>
            <a:custGeom>
              <a:rect b="b" l="l" r="r" t="t"/>
              <a:pathLst>
                <a:path extrusionOk="0" h="1408" w="174">
                  <a:moveTo>
                    <a:pt x="51" y="10"/>
                  </a:moveTo>
                  <a:lnTo>
                    <a:pt x="51" y="10"/>
                  </a:lnTo>
                  <a:cubicBezTo>
                    <a:pt x="71" y="42"/>
                    <a:pt x="82" y="83"/>
                    <a:pt x="82" y="125"/>
                  </a:cubicBezTo>
                  <a:cubicBezTo>
                    <a:pt x="92" y="167"/>
                    <a:pt x="103" y="208"/>
                    <a:pt x="103" y="250"/>
                  </a:cubicBezTo>
                  <a:cubicBezTo>
                    <a:pt x="113" y="344"/>
                    <a:pt x="123" y="437"/>
                    <a:pt x="123" y="531"/>
                  </a:cubicBezTo>
                  <a:cubicBezTo>
                    <a:pt x="123" y="708"/>
                    <a:pt x="113" y="896"/>
                    <a:pt x="82" y="1073"/>
                  </a:cubicBezTo>
                  <a:cubicBezTo>
                    <a:pt x="71" y="1125"/>
                    <a:pt x="61" y="1177"/>
                    <a:pt x="51" y="1229"/>
                  </a:cubicBezTo>
                  <a:cubicBezTo>
                    <a:pt x="40" y="1250"/>
                    <a:pt x="40" y="1281"/>
                    <a:pt x="30" y="1302"/>
                  </a:cubicBezTo>
                  <a:cubicBezTo>
                    <a:pt x="30" y="1312"/>
                    <a:pt x="30" y="1323"/>
                    <a:pt x="19" y="1333"/>
                  </a:cubicBezTo>
                  <a:cubicBezTo>
                    <a:pt x="19" y="1344"/>
                    <a:pt x="19" y="1344"/>
                    <a:pt x="19" y="1354"/>
                  </a:cubicBezTo>
                  <a:lnTo>
                    <a:pt x="19" y="1354"/>
                  </a:lnTo>
                  <a:cubicBezTo>
                    <a:pt x="19" y="1354"/>
                    <a:pt x="30" y="1354"/>
                    <a:pt x="30" y="1375"/>
                  </a:cubicBezTo>
                  <a:cubicBezTo>
                    <a:pt x="40" y="1375"/>
                    <a:pt x="40" y="1364"/>
                    <a:pt x="40" y="1354"/>
                  </a:cubicBezTo>
                  <a:cubicBezTo>
                    <a:pt x="9" y="1333"/>
                    <a:pt x="-12" y="1375"/>
                    <a:pt x="9" y="1396"/>
                  </a:cubicBezTo>
                  <a:cubicBezTo>
                    <a:pt x="19" y="1417"/>
                    <a:pt x="40" y="1406"/>
                    <a:pt x="61" y="1396"/>
                  </a:cubicBezTo>
                  <a:cubicBezTo>
                    <a:pt x="71" y="1375"/>
                    <a:pt x="71" y="1354"/>
                    <a:pt x="82" y="1323"/>
                  </a:cubicBezTo>
                  <a:cubicBezTo>
                    <a:pt x="113" y="1219"/>
                    <a:pt x="134" y="1104"/>
                    <a:pt x="144" y="989"/>
                  </a:cubicBezTo>
                  <a:cubicBezTo>
                    <a:pt x="176" y="771"/>
                    <a:pt x="186" y="542"/>
                    <a:pt x="155" y="323"/>
                  </a:cubicBezTo>
                  <a:cubicBezTo>
                    <a:pt x="155" y="260"/>
                    <a:pt x="144" y="198"/>
                    <a:pt x="134" y="146"/>
                  </a:cubicBezTo>
                  <a:cubicBezTo>
                    <a:pt x="123" y="114"/>
                    <a:pt x="123" y="94"/>
                    <a:pt x="113" y="62"/>
                  </a:cubicBezTo>
                  <a:cubicBezTo>
                    <a:pt x="103" y="42"/>
                    <a:pt x="82" y="21"/>
                    <a:pt x="61" y="0"/>
                  </a:cubicBezTo>
                  <a:cubicBezTo>
                    <a:pt x="61" y="0"/>
                    <a:pt x="51" y="0"/>
                    <a:pt x="51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51"/>
            <p:cNvSpPr/>
            <p:nvPr/>
          </p:nvSpPr>
          <p:spPr>
            <a:xfrm flipH="1">
              <a:off x="3156042" y="4027371"/>
              <a:ext cx="85620" cy="33556"/>
            </a:xfrm>
            <a:custGeom>
              <a:rect b="b" l="l" r="r" t="t"/>
              <a:pathLst>
                <a:path extrusionOk="0" h="165" w="421">
                  <a:moveTo>
                    <a:pt x="10" y="157"/>
                  </a:moveTo>
                  <a:lnTo>
                    <a:pt x="10" y="157"/>
                  </a:lnTo>
                  <a:cubicBezTo>
                    <a:pt x="20" y="168"/>
                    <a:pt x="31" y="168"/>
                    <a:pt x="52" y="157"/>
                  </a:cubicBezTo>
                  <a:cubicBezTo>
                    <a:pt x="72" y="157"/>
                    <a:pt x="93" y="157"/>
                    <a:pt x="104" y="147"/>
                  </a:cubicBezTo>
                  <a:cubicBezTo>
                    <a:pt x="145" y="137"/>
                    <a:pt x="177" y="126"/>
                    <a:pt x="208" y="116"/>
                  </a:cubicBezTo>
                  <a:cubicBezTo>
                    <a:pt x="281" y="95"/>
                    <a:pt x="343" y="74"/>
                    <a:pt x="406" y="43"/>
                  </a:cubicBezTo>
                  <a:cubicBezTo>
                    <a:pt x="437" y="32"/>
                    <a:pt x="416" y="-9"/>
                    <a:pt x="385" y="1"/>
                  </a:cubicBezTo>
                  <a:cubicBezTo>
                    <a:pt x="322" y="32"/>
                    <a:pt x="260" y="53"/>
                    <a:pt x="197" y="85"/>
                  </a:cubicBezTo>
                  <a:cubicBezTo>
                    <a:pt x="166" y="95"/>
                    <a:pt x="125" y="105"/>
                    <a:pt x="93" y="116"/>
                  </a:cubicBezTo>
                  <a:cubicBezTo>
                    <a:pt x="83" y="116"/>
                    <a:pt x="62" y="126"/>
                    <a:pt x="41" y="126"/>
                  </a:cubicBezTo>
                  <a:cubicBezTo>
                    <a:pt x="41" y="126"/>
                    <a:pt x="31" y="126"/>
                    <a:pt x="20" y="137"/>
                  </a:cubicBezTo>
                  <a:cubicBezTo>
                    <a:pt x="20" y="137"/>
                    <a:pt x="10" y="147"/>
                    <a:pt x="0" y="147"/>
                  </a:cubicBezTo>
                  <a:cubicBezTo>
                    <a:pt x="0" y="147"/>
                    <a:pt x="0" y="157"/>
                    <a:pt x="10" y="15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4400" lIns="90000" spcFirstLastPara="1" rIns="90000" wrap="square" tIns="14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51"/>
            <p:cNvSpPr/>
            <p:nvPr/>
          </p:nvSpPr>
          <p:spPr>
            <a:xfrm flipH="1">
              <a:off x="921181" y="3597642"/>
              <a:ext cx="850504" cy="222286"/>
            </a:xfrm>
            <a:custGeom>
              <a:rect b="b" l="l" r="r" t="t"/>
              <a:pathLst>
                <a:path extrusionOk="0" h="1093" w="4182">
                  <a:moveTo>
                    <a:pt x="0" y="1093"/>
                  </a:moveTo>
                  <a:lnTo>
                    <a:pt x="0" y="1093"/>
                  </a:lnTo>
                  <a:cubicBezTo>
                    <a:pt x="10" y="1093"/>
                    <a:pt x="31" y="1093"/>
                    <a:pt x="52" y="1093"/>
                  </a:cubicBezTo>
                  <a:cubicBezTo>
                    <a:pt x="62" y="1093"/>
                    <a:pt x="83" y="1083"/>
                    <a:pt x="93" y="1083"/>
                  </a:cubicBezTo>
                  <a:cubicBezTo>
                    <a:pt x="125" y="1073"/>
                    <a:pt x="166" y="1062"/>
                    <a:pt x="198" y="1052"/>
                  </a:cubicBezTo>
                  <a:cubicBezTo>
                    <a:pt x="271" y="1031"/>
                    <a:pt x="333" y="1020"/>
                    <a:pt x="406" y="1000"/>
                  </a:cubicBezTo>
                  <a:cubicBezTo>
                    <a:pt x="541" y="958"/>
                    <a:pt x="677" y="927"/>
                    <a:pt x="812" y="885"/>
                  </a:cubicBezTo>
                  <a:cubicBezTo>
                    <a:pt x="1083" y="823"/>
                    <a:pt x="1343" y="750"/>
                    <a:pt x="1614" y="677"/>
                  </a:cubicBezTo>
                  <a:cubicBezTo>
                    <a:pt x="2156" y="531"/>
                    <a:pt x="2708" y="395"/>
                    <a:pt x="3250" y="260"/>
                  </a:cubicBezTo>
                  <a:cubicBezTo>
                    <a:pt x="3406" y="229"/>
                    <a:pt x="3552" y="187"/>
                    <a:pt x="3708" y="156"/>
                  </a:cubicBezTo>
                  <a:cubicBezTo>
                    <a:pt x="3791" y="135"/>
                    <a:pt x="3864" y="114"/>
                    <a:pt x="3937" y="93"/>
                  </a:cubicBezTo>
                  <a:cubicBezTo>
                    <a:pt x="4021" y="83"/>
                    <a:pt x="4093" y="62"/>
                    <a:pt x="4166" y="41"/>
                  </a:cubicBezTo>
                  <a:cubicBezTo>
                    <a:pt x="4187" y="31"/>
                    <a:pt x="4187" y="0"/>
                    <a:pt x="4166" y="0"/>
                  </a:cubicBezTo>
                  <a:cubicBezTo>
                    <a:pt x="4093" y="10"/>
                    <a:pt x="4021" y="31"/>
                    <a:pt x="3958" y="41"/>
                  </a:cubicBezTo>
                  <a:cubicBezTo>
                    <a:pt x="3885" y="62"/>
                    <a:pt x="3823" y="83"/>
                    <a:pt x="3750" y="93"/>
                  </a:cubicBezTo>
                  <a:cubicBezTo>
                    <a:pt x="3614" y="125"/>
                    <a:pt x="3479" y="156"/>
                    <a:pt x="3343" y="198"/>
                  </a:cubicBezTo>
                  <a:cubicBezTo>
                    <a:pt x="3073" y="260"/>
                    <a:pt x="2802" y="333"/>
                    <a:pt x="2521" y="395"/>
                  </a:cubicBezTo>
                  <a:cubicBezTo>
                    <a:pt x="1979" y="541"/>
                    <a:pt x="1437" y="677"/>
                    <a:pt x="896" y="823"/>
                  </a:cubicBezTo>
                  <a:cubicBezTo>
                    <a:pt x="750" y="864"/>
                    <a:pt x="593" y="906"/>
                    <a:pt x="437" y="948"/>
                  </a:cubicBezTo>
                  <a:cubicBezTo>
                    <a:pt x="364" y="968"/>
                    <a:pt x="291" y="989"/>
                    <a:pt x="208" y="1010"/>
                  </a:cubicBezTo>
                  <a:cubicBezTo>
                    <a:pt x="177" y="1020"/>
                    <a:pt x="135" y="1031"/>
                    <a:pt x="104" y="1041"/>
                  </a:cubicBezTo>
                  <a:cubicBezTo>
                    <a:pt x="83" y="1041"/>
                    <a:pt x="62" y="1052"/>
                    <a:pt x="41" y="1062"/>
                  </a:cubicBezTo>
                  <a:cubicBezTo>
                    <a:pt x="31" y="1062"/>
                    <a:pt x="10" y="1073"/>
                    <a:pt x="0" y="1083"/>
                  </a:cubicBezTo>
                  <a:lnTo>
                    <a:pt x="0" y="109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51"/>
            <p:cNvSpPr/>
            <p:nvPr/>
          </p:nvSpPr>
          <p:spPr>
            <a:xfrm flipH="1">
              <a:off x="934807" y="3895788"/>
              <a:ext cx="877959" cy="341462"/>
            </a:xfrm>
            <a:custGeom>
              <a:rect b="b" l="l" r="r" t="t"/>
              <a:pathLst>
                <a:path extrusionOk="0" h="1679" w="4317">
                  <a:moveTo>
                    <a:pt x="14" y="1679"/>
                  </a:moveTo>
                  <a:lnTo>
                    <a:pt x="14" y="1679"/>
                  </a:lnTo>
                  <a:cubicBezTo>
                    <a:pt x="87" y="1669"/>
                    <a:pt x="160" y="1638"/>
                    <a:pt x="243" y="1607"/>
                  </a:cubicBezTo>
                  <a:cubicBezTo>
                    <a:pt x="306" y="1575"/>
                    <a:pt x="379" y="1554"/>
                    <a:pt x="452" y="1523"/>
                  </a:cubicBezTo>
                  <a:cubicBezTo>
                    <a:pt x="598" y="1471"/>
                    <a:pt x="733" y="1409"/>
                    <a:pt x="879" y="1357"/>
                  </a:cubicBezTo>
                  <a:cubicBezTo>
                    <a:pt x="1160" y="1242"/>
                    <a:pt x="1441" y="1127"/>
                    <a:pt x="1723" y="1023"/>
                  </a:cubicBezTo>
                  <a:cubicBezTo>
                    <a:pt x="2004" y="919"/>
                    <a:pt x="2295" y="825"/>
                    <a:pt x="2587" y="742"/>
                  </a:cubicBezTo>
                  <a:cubicBezTo>
                    <a:pt x="2868" y="648"/>
                    <a:pt x="3150" y="554"/>
                    <a:pt x="3420" y="440"/>
                  </a:cubicBezTo>
                  <a:cubicBezTo>
                    <a:pt x="3577" y="388"/>
                    <a:pt x="3723" y="315"/>
                    <a:pt x="3868" y="252"/>
                  </a:cubicBezTo>
                  <a:cubicBezTo>
                    <a:pt x="3941" y="221"/>
                    <a:pt x="4014" y="179"/>
                    <a:pt x="4098" y="148"/>
                  </a:cubicBezTo>
                  <a:cubicBezTo>
                    <a:pt x="4170" y="117"/>
                    <a:pt x="4243" y="75"/>
                    <a:pt x="4306" y="34"/>
                  </a:cubicBezTo>
                  <a:cubicBezTo>
                    <a:pt x="4327" y="23"/>
                    <a:pt x="4316" y="-8"/>
                    <a:pt x="4295" y="2"/>
                  </a:cubicBezTo>
                  <a:cubicBezTo>
                    <a:pt x="4223" y="23"/>
                    <a:pt x="4160" y="54"/>
                    <a:pt x="4087" y="96"/>
                  </a:cubicBezTo>
                  <a:cubicBezTo>
                    <a:pt x="4025" y="127"/>
                    <a:pt x="3962" y="159"/>
                    <a:pt x="3889" y="190"/>
                  </a:cubicBezTo>
                  <a:cubicBezTo>
                    <a:pt x="3764" y="242"/>
                    <a:pt x="3629" y="304"/>
                    <a:pt x="3493" y="357"/>
                  </a:cubicBezTo>
                  <a:cubicBezTo>
                    <a:pt x="3223" y="471"/>
                    <a:pt x="2941" y="575"/>
                    <a:pt x="2670" y="659"/>
                  </a:cubicBezTo>
                  <a:cubicBezTo>
                    <a:pt x="2379" y="752"/>
                    <a:pt x="2087" y="836"/>
                    <a:pt x="1806" y="940"/>
                  </a:cubicBezTo>
                  <a:cubicBezTo>
                    <a:pt x="1525" y="1044"/>
                    <a:pt x="1243" y="1159"/>
                    <a:pt x="952" y="1273"/>
                  </a:cubicBezTo>
                  <a:cubicBezTo>
                    <a:pt x="795" y="1336"/>
                    <a:pt x="639" y="1398"/>
                    <a:pt x="473" y="1461"/>
                  </a:cubicBezTo>
                  <a:cubicBezTo>
                    <a:pt x="400" y="1492"/>
                    <a:pt x="316" y="1534"/>
                    <a:pt x="233" y="1565"/>
                  </a:cubicBezTo>
                  <a:cubicBezTo>
                    <a:pt x="160" y="1596"/>
                    <a:pt x="77" y="1617"/>
                    <a:pt x="4" y="1669"/>
                  </a:cubicBezTo>
                  <a:cubicBezTo>
                    <a:pt x="-7" y="1669"/>
                    <a:pt x="4" y="1679"/>
                    <a:pt x="14" y="167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51"/>
            <p:cNvSpPr/>
            <p:nvPr/>
          </p:nvSpPr>
          <p:spPr>
            <a:xfrm flipH="1">
              <a:off x="887625" y="3598862"/>
              <a:ext cx="50233" cy="307906"/>
            </a:xfrm>
            <a:custGeom>
              <a:rect b="b" l="l" r="r" t="t"/>
              <a:pathLst>
                <a:path extrusionOk="0" h="1514" w="247">
                  <a:moveTo>
                    <a:pt x="66" y="14"/>
                  </a:moveTo>
                  <a:lnTo>
                    <a:pt x="66" y="14"/>
                  </a:lnTo>
                  <a:cubicBezTo>
                    <a:pt x="118" y="98"/>
                    <a:pt x="139" y="181"/>
                    <a:pt x="160" y="275"/>
                  </a:cubicBezTo>
                  <a:cubicBezTo>
                    <a:pt x="181" y="379"/>
                    <a:pt x="191" y="494"/>
                    <a:pt x="191" y="598"/>
                  </a:cubicBezTo>
                  <a:cubicBezTo>
                    <a:pt x="202" y="806"/>
                    <a:pt x="181" y="1014"/>
                    <a:pt x="129" y="1223"/>
                  </a:cubicBezTo>
                  <a:cubicBezTo>
                    <a:pt x="118" y="1275"/>
                    <a:pt x="108" y="1327"/>
                    <a:pt x="87" y="1379"/>
                  </a:cubicBezTo>
                  <a:cubicBezTo>
                    <a:pt x="77" y="1400"/>
                    <a:pt x="66" y="1421"/>
                    <a:pt x="56" y="1442"/>
                  </a:cubicBezTo>
                  <a:cubicBezTo>
                    <a:pt x="35" y="1452"/>
                    <a:pt x="25" y="1473"/>
                    <a:pt x="4" y="1483"/>
                  </a:cubicBezTo>
                  <a:cubicBezTo>
                    <a:pt x="-7" y="1494"/>
                    <a:pt x="4" y="1514"/>
                    <a:pt x="14" y="1514"/>
                  </a:cubicBezTo>
                  <a:cubicBezTo>
                    <a:pt x="35" y="1514"/>
                    <a:pt x="56" y="1504"/>
                    <a:pt x="77" y="1494"/>
                  </a:cubicBezTo>
                  <a:cubicBezTo>
                    <a:pt x="98" y="1483"/>
                    <a:pt x="108" y="1462"/>
                    <a:pt x="118" y="1442"/>
                  </a:cubicBezTo>
                  <a:cubicBezTo>
                    <a:pt x="139" y="1400"/>
                    <a:pt x="150" y="1358"/>
                    <a:pt x="160" y="1317"/>
                  </a:cubicBezTo>
                  <a:cubicBezTo>
                    <a:pt x="191" y="1202"/>
                    <a:pt x="212" y="1098"/>
                    <a:pt x="233" y="983"/>
                  </a:cubicBezTo>
                  <a:cubicBezTo>
                    <a:pt x="254" y="754"/>
                    <a:pt x="254" y="525"/>
                    <a:pt x="212" y="306"/>
                  </a:cubicBezTo>
                  <a:cubicBezTo>
                    <a:pt x="191" y="202"/>
                    <a:pt x="171" y="67"/>
                    <a:pt x="77" y="4"/>
                  </a:cubicBezTo>
                  <a:cubicBezTo>
                    <a:pt x="77" y="-6"/>
                    <a:pt x="66" y="4"/>
                    <a:pt x="66" y="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51"/>
            <p:cNvSpPr/>
            <p:nvPr/>
          </p:nvSpPr>
          <p:spPr>
            <a:xfrm flipH="1">
              <a:off x="1798734" y="3704617"/>
              <a:ext cx="1381103" cy="77282"/>
            </a:xfrm>
            <a:custGeom>
              <a:rect b="b" l="l" r="r" t="t"/>
              <a:pathLst>
                <a:path extrusionOk="0" h="380" w="6791">
                  <a:moveTo>
                    <a:pt x="8" y="26"/>
                  </a:moveTo>
                  <a:lnTo>
                    <a:pt x="8" y="26"/>
                  </a:lnTo>
                  <a:cubicBezTo>
                    <a:pt x="123" y="26"/>
                    <a:pt x="237" y="36"/>
                    <a:pt x="341" y="36"/>
                  </a:cubicBezTo>
                  <a:cubicBezTo>
                    <a:pt x="508" y="47"/>
                    <a:pt x="675" y="57"/>
                    <a:pt x="841" y="67"/>
                  </a:cubicBezTo>
                  <a:cubicBezTo>
                    <a:pt x="1268" y="88"/>
                    <a:pt x="1696" y="109"/>
                    <a:pt x="2133" y="130"/>
                  </a:cubicBezTo>
                  <a:cubicBezTo>
                    <a:pt x="2539" y="151"/>
                    <a:pt x="2946" y="172"/>
                    <a:pt x="3362" y="192"/>
                  </a:cubicBezTo>
                  <a:cubicBezTo>
                    <a:pt x="3675" y="213"/>
                    <a:pt x="3977" y="234"/>
                    <a:pt x="4289" y="244"/>
                  </a:cubicBezTo>
                  <a:cubicBezTo>
                    <a:pt x="5028" y="276"/>
                    <a:pt x="5757" y="338"/>
                    <a:pt x="6497" y="369"/>
                  </a:cubicBezTo>
                  <a:cubicBezTo>
                    <a:pt x="6590" y="369"/>
                    <a:pt x="6674" y="380"/>
                    <a:pt x="6767" y="380"/>
                  </a:cubicBezTo>
                  <a:cubicBezTo>
                    <a:pt x="6799" y="380"/>
                    <a:pt x="6799" y="338"/>
                    <a:pt x="6767" y="328"/>
                  </a:cubicBezTo>
                  <a:cubicBezTo>
                    <a:pt x="6028" y="307"/>
                    <a:pt x="5299" y="255"/>
                    <a:pt x="4560" y="213"/>
                  </a:cubicBezTo>
                  <a:cubicBezTo>
                    <a:pt x="4196" y="192"/>
                    <a:pt x="3841" y="182"/>
                    <a:pt x="3477" y="161"/>
                  </a:cubicBezTo>
                  <a:cubicBezTo>
                    <a:pt x="3081" y="140"/>
                    <a:pt x="2685" y="119"/>
                    <a:pt x="2289" y="99"/>
                  </a:cubicBezTo>
                  <a:cubicBezTo>
                    <a:pt x="1852" y="67"/>
                    <a:pt x="1414" y="47"/>
                    <a:pt x="987" y="26"/>
                  </a:cubicBezTo>
                  <a:cubicBezTo>
                    <a:pt x="810" y="15"/>
                    <a:pt x="623" y="15"/>
                    <a:pt x="446" y="5"/>
                  </a:cubicBezTo>
                  <a:cubicBezTo>
                    <a:pt x="321" y="5"/>
                    <a:pt x="196" y="-6"/>
                    <a:pt x="71" y="5"/>
                  </a:cubicBezTo>
                  <a:cubicBezTo>
                    <a:pt x="50" y="5"/>
                    <a:pt x="29" y="5"/>
                    <a:pt x="8" y="5"/>
                  </a:cubicBezTo>
                  <a:cubicBezTo>
                    <a:pt x="-2" y="5"/>
                    <a:pt x="-2" y="26"/>
                    <a:pt x="8" y="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51"/>
            <p:cNvSpPr/>
            <p:nvPr/>
          </p:nvSpPr>
          <p:spPr>
            <a:xfrm flipH="1">
              <a:off x="909386" y="3557171"/>
              <a:ext cx="889958" cy="218422"/>
            </a:xfrm>
            <a:custGeom>
              <a:rect b="b" l="l" r="r" t="t"/>
              <a:pathLst>
                <a:path extrusionOk="0" h="1074" w="4376">
                  <a:moveTo>
                    <a:pt x="0" y="1074"/>
                  </a:moveTo>
                  <a:lnTo>
                    <a:pt x="0" y="1074"/>
                  </a:lnTo>
                  <a:cubicBezTo>
                    <a:pt x="73" y="1074"/>
                    <a:pt x="136" y="1063"/>
                    <a:pt x="209" y="1053"/>
                  </a:cubicBezTo>
                  <a:cubicBezTo>
                    <a:pt x="282" y="1053"/>
                    <a:pt x="354" y="1042"/>
                    <a:pt x="427" y="1032"/>
                  </a:cubicBezTo>
                  <a:cubicBezTo>
                    <a:pt x="573" y="1011"/>
                    <a:pt x="719" y="980"/>
                    <a:pt x="854" y="959"/>
                  </a:cubicBezTo>
                  <a:cubicBezTo>
                    <a:pt x="1146" y="897"/>
                    <a:pt x="1427" y="834"/>
                    <a:pt x="1709" y="761"/>
                  </a:cubicBezTo>
                  <a:cubicBezTo>
                    <a:pt x="2282" y="615"/>
                    <a:pt x="2844" y="449"/>
                    <a:pt x="3407" y="292"/>
                  </a:cubicBezTo>
                  <a:cubicBezTo>
                    <a:pt x="3573" y="251"/>
                    <a:pt x="3729" y="209"/>
                    <a:pt x="3886" y="167"/>
                  </a:cubicBezTo>
                  <a:cubicBezTo>
                    <a:pt x="4042" y="126"/>
                    <a:pt x="4198" y="84"/>
                    <a:pt x="4365" y="42"/>
                  </a:cubicBezTo>
                  <a:cubicBezTo>
                    <a:pt x="4386" y="32"/>
                    <a:pt x="4375" y="-10"/>
                    <a:pt x="4354" y="1"/>
                  </a:cubicBezTo>
                  <a:cubicBezTo>
                    <a:pt x="4209" y="32"/>
                    <a:pt x="4063" y="74"/>
                    <a:pt x="3927" y="105"/>
                  </a:cubicBezTo>
                  <a:cubicBezTo>
                    <a:pt x="3782" y="147"/>
                    <a:pt x="3646" y="188"/>
                    <a:pt x="3500" y="219"/>
                  </a:cubicBezTo>
                  <a:cubicBezTo>
                    <a:pt x="3219" y="303"/>
                    <a:pt x="2938" y="386"/>
                    <a:pt x="2657" y="459"/>
                  </a:cubicBezTo>
                  <a:cubicBezTo>
                    <a:pt x="2094" y="615"/>
                    <a:pt x="1532" y="772"/>
                    <a:pt x="948" y="897"/>
                  </a:cubicBezTo>
                  <a:cubicBezTo>
                    <a:pt x="792" y="928"/>
                    <a:pt x="636" y="959"/>
                    <a:pt x="479" y="990"/>
                  </a:cubicBezTo>
                  <a:cubicBezTo>
                    <a:pt x="396" y="1001"/>
                    <a:pt x="313" y="1011"/>
                    <a:pt x="240" y="1032"/>
                  </a:cubicBezTo>
                  <a:cubicBezTo>
                    <a:pt x="157" y="1042"/>
                    <a:pt x="73" y="1053"/>
                    <a:pt x="0" y="10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51"/>
            <p:cNvSpPr/>
            <p:nvPr/>
          </p:nvSpPr>
          <p:spPr>
            <a:xfrm flipH="1">
              <a:off x="1797107" y="3730242"/>
              <a:ext cx="10575" cy="47386"/>
            </a:xfrm>
            <a:custGeom>
              <a:rect b="b" l="l" r="r" t="t"/>
              <a:pathLst>
                <a:path extrusionOk="0" h="233" w="52">
                  <a:moveTo>
                    <a:pt x="31" y="14"/>
                  </a:moveTo>
                  <a:lnTo>
                    <a:pt x="31" y="14"/>
                  </a:lnTo>
                  <a:lnTo>
                    <a:pt x="31" y="14"/>
                  </a:lnTo>
                  <a:cubicBezTo>
                    <a:pt x="31" y="4"/>
                    <a:pt x="31" y="4"/>
                    <a:pt x="31" y="4"/>
                  </a:cubicBezTo>
                  <a:cubicBezTo>
                    <a:pt x="20" y="-7"/>
                    <a:pt x="0" y="4"/>
                    <a:pt x="0" y="14"/>
                  </a:cubicBezTo>
                  <a:cubicBezTo>
                    <a:pt x="0" y="35"/>
                    <a:pt x="0" y="46"/>
                    <a:pt x="0" y="56"/>
                  </a:cubicBezTo>
                  <a:cubicBezTo>
                    <a:pt x="0" y="66"/>
                    <a:pt x="0" y="77"/>
                    <a:pt x="0" y="87"/>
                  </a:cubicBezTo>
                  <a:cubicBezTo>
                    <a:pt x="0" y="118"/>
                    <a:pt x="10" y="139"/>
                    <a:pt x="10" y="160"/>
                  </a:cubicBezTo>
                  <a:cubicBezTo>
                    <a:pt x="10" y="181"/>
                    <a:pt x="10" y="191"/>
                    <a:pt x="10" y="202"/>
                  </a:cubicBezTo>
                  <a:cubicBezTo>
                    <a:pt x="20" y="212"/>
                    <a:pt x="20" y="212"/>
                    <a:pt x="20" y="223"/>
                  </a:cubicBezTo>
                  <a:cubicBezTo>
                    <a:pt x="20" y="233"/>
                    <a:pt x="31" y="233"/>
                    <a:pt x="31" y="233"/>
                  </a:cubicBezTo>
                  <a:lnTo>
                    <a:pt x="41" y="233"/>
                  </a:lnTo>
                  <a:cubicBezTo>
                    <a:pt x="52" y="233"/>
                    <a:pt x="52" y="223"/>
                    <a:pt x="52" y="223"/>
                  </a:cubicBezTo>
                  <a:cubicBezTo>
                    <a:pt x="52" y="212"/>
                    <a:pt x="52" y="212"/>
                    <a:pt x="52" y="202"/>
                  </a:cubicBezTo>
                  <a:cubicBezTo>
                    <a:pt x="52" y="191"/>
                    <a:pt x="52" y="181"/>
                    <a:pt x="52" y="171"/>
                  </a:cubicBezTo>
                  <a:cubicBezTo>
                    <a:pt x="41" y="150"/>
                    <a:pt x="41" y="129"/>
                    <a:pt x="41" y="108"/>
                  </a:cubicBezTo>
                  <a:cubicBezTo>
                    <a:pt x="31" y="87"/>
                    <a:pt x="31" y="66"/>
                    <a:pt x="20" y="46"/>
                  </a:cubicBezTo>
                  <a:cubicBezTo>
                    <a:pt x="20" y="35"/>
                    <a:pt x="20" y="25"/>
                    <a:pt x="20" y="25"/>
                  </a:cubicBezTo>
                  <a:cubicBezTo>
                    <a:pt x="20" y="4"/>
                    <a:pt x="20" y="25"/>
                    <a:pt x="31" y="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8875" lIns="90000" spcFirstLastPara="1" rIns="90000" wrap="square" tIns="38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51"/>
            <p:cNvSpPr/>
            <p:nvPr/>
          </p:nvSpPr>
          <p:spPr>
            <a:xfrm flipH="1">
              <a:off x="3173939" y="3428028"/>
              <a:ext cx="43318" cy="279637"/>
            </a:xfrm>
            <a:custGeom>
              <a:rect b="b" l="l" r="r" t="t"/>
              <a:pathLst>
                <a:path extrusionOk="0" h="1375" w="213">
                  <a:moveTo>
                    <a:pt x="213" y="1365"/>
                  </a:moveTo>
                  <a:lnTo>
                    <a:pt x="213" y="1365"/>
                  </a:lnTo>
                  <a:cubicBezTo>
                    <a:pt x="213" y="1354"/>
                    <a:pt x="213" y="1344"/>
                    <a:pt x="202" y="1323"/>
                  </a:cubicBezTo>
                  <a:cubicBezTo>
                    <a:pt x="192" y="1302"/>
                    <a:pt x="182" y="1282"/>
                    <a:pt x="171" y="1261"/>
                  </a:cubicBezTo>
                  <a:cubicBezTo>
                    <a:pt x="150" y="1219"/>
                    <a:pt x="140" y="1177"/>
                    <a:pt x="119" y="1136"/>
                  </a:cubicBezTo>
                  <a:cubicBezTo>
                    <a:pt x="88" y="1063"/>
                    <a:pt x="57" y="969"/>
                    <a:pt x="46" y="886"/>
                  </a:cubicBezTo>
                  <a:cubicBezTo>
                    <a:pt x="36" y="792"/>
                    <a:pt x="46" y="688"/>
                    <a:pt x="57" y="594"/>
                  </a:cubicBezTo>
                  <a:cubicBezTo>
                    <a:pt x="57" y="500"/>
                    <a:pt x="67" y="417"/>
                    <a:pt x="77" y="323"/>
                  </a:cubicBezTo>
                  <a:cubicBezTo>
                    <a:pt x="88" y="271"/>
                    <a:pt x="98" y="229"/>
                    <a:pt x="109" y="177"/>
                  </a:cubicBezTo>
                  <a:cubicBezTo>
                    <a:pt x="119" y="125"/>
                    <a:pt x="140" y="73"/>
                    <a:pt x="150" y="32"/>
                  </a:cubicBezTo>
                  <a:cubicBezTo>
                    <a:pt x="161" y="0"/>
                    <a:pt x="130" y="-10"/>
                    <a:pt x="119" y="11"/>
                  </a:cubicBezTo>
                  <a:cubicBezTo>
                    <a:pt x="77" y="94"/>
                    <a:pt x="57" y="188"/>
                    <a:pt x="46" y="282"/>
                  </a:cubicBezTo>
                  <a:cubicBezTo>
                    <a:pt x="36" y="375"/>
                    <a:pt x="25" y="469"/>
                    <a:pt x="15" y="552"/>
                  </a:cubicBezTo>
                  <a:cubicBezTo>
                    <a:pt x="5" y="657"/>
                    <a:pt x="-6" y="750"/>
                    <a:pt x="5" y="854"/>
                  </a:cubicBezTo>
                  <a:cubicBezTo>
                    <a:pt x="5" y="938"/>
                    <a:pt x="36" y="1032"/>
                    <a:pt x="67" y="1115"/>
                  </a:cubicBezTo>
                  <a:cubicBezTo>
                    <a:pt x="77" y="1167"/>
                    <a:pt x="98" y="1209"/>
                    <a:pt x="130" y="1261"/>
                  </a:cubicBezTo>
                  <a:cubicBezTo>
                    <a:pt x="140" y="1282"/>
                    <a:pt x="150" y="1302"/>
                    <a:pt x="161" y="1323"/>
                  </a:cubicBezTo>
                  <a:cubicBezTo>
                    <a:pt x="171" y="1344"/>
                    <a:pt x="171" y="1365"/>
                    <a:pt x="192" y="1375"/>
                  </a:cubicBezTo>
                  <a:cubicBezTo>
                    <a:pt x="202" y="1375"/>
                    <a:pt x="202" y="1375"/>
                    <a:pt x="213" y="136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51"/>
            <p:cNvSpPr/>
            <p:nvPr/>
          </p:nvSpPr>
          <p:spPr>
            <a:xfrm flipH="1">
              <a:off x="1804632" y="3429452"/>
              <a:ext cx="1382120" cy="45149"/>
            </a:xfrm>
            <a:custGeom>
              <a:rect b="b" l="l" r="r" t="t"/>
              <a:pathLst>
                <a:path extrusionOk="0" h="222" w="6796">
                  <a:moveTo>
                    <a:pt x="0" y="14"/>
                  </a:moveTo>
                  <a:lnTo>
                    <a:pt x="0" y="14"/>
                  </a:lnTo>
                  <a:cubicBezTo>
                    <a:pt x="230" y="35"/>
                    <a:pt x="448" y="35"/>
                    <a:pt x="677" y="45"/>
                  </a:cubicBezTo>
                  <a:cubicBezTo>
                    <a:pt x="896" y="45"/>
                    <a:pt x="1115" y="56"/>
                    <a:pt x="1334" y="66"/>
                  </a:cubicBezTo>
                  <a:cubicBezTo>
                    <a:pt x="1771" y="77"/>
                    <a:pt x="2209" y="97"/>
                    <a:pt x="2646" y="118"/>
                  </a:cubicBezTo>
                  <a:cubicBezTo>
                    <a:pt x="3532" y="160"/>
                    <a:pt x="4407" y="202"/>
                    <a:pt x="5291" y="222"/>
                  </a:cubicBezTo>
                  <a:cubicBezTo>
                    <a:pt x="5791" y="222"/>
                    <a:pt x="6281" y="222"/>
                    <a:pt x="6781" y="202"/>
                  </a:cubicBezTo>
                  <a:cubicBezTo>
                    <a:pt x="6801" y="202"/>
                    <a:pt x="6801" y="160"/>
                    <a:pt x="6781" y="170"/>
                  </a:cubicBezTo>
                  <a:cubicBezTo>
                    <a:pt x="5895" y="191"/>
                    <a:pt x="5021" y="181"/>
                    <a:pt x="4136" y="150"/>
                  </a:cubicBezTo>
                  <a:cubicBezTo>
                    <a:pt x="3250" y="118"/>
                    <a:pt x="2375" y="66"/>
                    <a:pt x="1490" y="35"/>
                  </a:cubicBezTo>
                  <a:cubicBezTo>
                    <a:pt x="1250" y="25"/>
                    <a:pt x="1000" y="14"/>
                    <a:pt x="750" y="4"/>
                  </a:cubicBezTo>
                  <a:cubicBezTo>
                    <a:pt x="500" y="4"/>
                    <a:pt x="250" y="-7"/>
                    <a:pt x="0" y="4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4900" lIns="90000" spcFirstLastPara="1" rIns="90000" wrap="square" tIns="34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51"/>
            <p:cNvSpPr/>
            <p:nvPr/>
          </p:nvSpPr>
          <p:spPr>
            <a:xfrm flipH="1">
              <a:off x="1804632" y="3473787"/>
              <a:ext cx="1354461" cy="52673"/>
            </a:xfrm>
            <a:custGeom>
              <a:rect b="b" l="l" r="r" t="t"/>
              <a:pathLst>
                <a:path extrusionOk="0" h="259" w="6660">
                  <a:moveTo>
                    <a:pt x="0" y="25"/>
                  </a:moveTo>
                  <a:lnTo>
                    <a:pt x="0" y="25"/>
                  </a:lnTo>
                  <a:cubicBezTo>
                    <a:pt x="219" y="36"/>
                    <a:pt x="437" y="36"/>
                    <a:pt x="656" y="46"/>
                  </a:cubicBezTo>
                  <a:cubicBezTo>
                    <a:pt x="875" y="46"/>
                    <a:pt x="1094" y="57"/>
                    <a:pt x="1302" y="67"/>
                  </a:cubicBezTo>
                  <a:cubicBezTo>
                    <a:pt x="1729" y="77"/>
                    <a:pt x="2166" y="98"/>
                    <a:pt x="2594" y="119"/>
                  </a:cubicBezTo>
                  <a:cubicBezTo>
                    <a:pt x="3458" y="171"/>
                    <a:pt x="4323" y="223"/>
                    <a:pt x="5186" y="244"/>
                  </a:cubicBezTo>
                  <a:cubicBezTo>
                    <a:pt x="5665" y="254"/>
                    <a:pt x="6155" y="265"/>
                    <a:pt x="6645" y="254"/>
                  </a:cubicBezTo>
                  <a:cubicBezTo>
                    <a:pt x="6665" y="254"/>
                    <a:pt x="6665" y="213"/>
                    <a:pt x="6645" y="213"/>
                  </a:cubicBezTo>
                  <a:cubicBezTo>
                    <a:pt x="5780" y="223"/>
                    <a:pt x="4916" y="202"/>
                    <a:pt x="4052" y="161"/>
                  </a:cubicBezTo>
                  <a:cubicBezTo>
                    <a:pt x="3187" y="119"/>
                    <a:pt x="2323" y="67"/>
                    <a:pt x="1458" y="25"/>
                  </a:cubicBezTo>
                  <a:cubicBezTo>
                    <a:pt x="1219" y="15"/>
                    <a:pt x="979" y="15"/>
                    <a:pt x="739" y="4"/>
                  </a:cubicBezTo>
                  <a:cubicBezTo>
                    <a:pt x="489" y="4"/>
                    <a:pt x="250" y="-6"/>
                    <a:pt x="0" y="4"/>
                  </a:cubicBezTo>
                  <a:cubicBezTo>
                    <a:pt x="0" y="4"/>
                    <a:pt x="0" y="15"/>
                    <a:pt x="0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51"/>
            <p:cNvSpPr/>
            <p:nvPr/>
          </p:nvSpPr>
          <p:spPr>
            <a:xfrm flipH="1">
              <a:off x="1804632" y="3675127"/>
              <a:ext cx="1354461" cy="52470"/>
            </a:xfrm>
            <a:custGeom>
              <a:rect b="b" l="l" r="r" t="t"/>
              <a:pathLst>
                <a:path extrusionOk="0" h="258" w="6660">
                  <a:moveTo>
                    <a:pt x="0" y="25"/>
                  </a:moveTo>
                  <a:lnTo>
                    <a:pt x="0" y="25"/>
                  </a:lnTo>
                  <a:cubicBezTo>
                    <a:pt x="219" y="35"/>
                    <a:pt x="437" y="35"/>
                    <a:pt x="656" y="46"/>
                  </a:cubicBezTo>
                  <a:cubicBezTo>
                    <a:pt x="875" y="46"/>
                    <a:pt x="1094" y="56"/>
                    <a:pt x="1302" y="67"/>
                  </a:cubicBezTo>
                  <a:cubicBezTo>
                    <a:pt x="1729" y="77"/>
                    <a:pt x="2166" y="98"/>
                    <a:pt x="2594" y="129"/>
                  </a:cubicBezTo>
                  <a:cubicBezTo>
                    <a:pt x="3458" y="171"/>
                    <a:pt x="4323" y="223"/>
                    <a:pt x="5186" y="244"/>
                  </a:cubicBezTo>
                  <a:cubicBezTo>
                    <a:pt x="5665" y="254"/>
                    <a:pt x="6155" y="264"/>
                    <a:pt x="6645" y="254"/>
                  </a:cubicBezTo>
                  <a:cubicBezTo>
                    <a:pt x="6665" y="254"/>
                    <a:pt x="6665" y="212"/>
                    <a:pt x="6645" y="212"/>
                  </a:cubicBezTo>
                  <a:cubicBezTo>
                    <a:pt x="5780" y="223"/>
                    <a:pt x="4916" y="202"/>
                    <a:pt x="4052" y="160"/>
                  </a:cubicBezTo>
                  <a:cubicBezTo>
                    <a:pt x="3187" y="119"/>
                    <a:pt x="2323" y="67"/>
                    <a:pt x="1458" y="35"/>
                  </a:cubicBezTo>
                  <a:cubicBezTo>
                    <a:pt x="1219" y="25"/>
                    <a:pt x="979" y="14"/>
                    <a:pt x="739" y="4"/>
                  </a:cubicBezTo>
                  <a:cubicBezTo>
                    <a:pt x="489" y="4"/>
                    <a:pt x="250" y="-6"/>
                    <a:pt x="0" y="4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51"/>
            <p:cNvSpPr/>
            <p:nvPr/>
          </p:nvSpPr>
          <p:spPr>
            <a:xfrm flipH="1">
              <a:off x="3152788" y="3472567"/>
              <a:ext cx="24201" cy="208457"/>
            </a:xfrm>
            <a:custGeom>
              <a:rect b="b" l="l" r="r" t="t"/>
              <a:pathLst>
                <a:path extrusionOk="0" h="1025" w="119">
                  <a:moveTo>
                    <a:pt x="77" y="10"/>
                  </a:moveTo>
                  <a:lnTo>
                    <a:pt x="77" y="10"/>
                  </a:lnTo>
                  <a:cubicBezTo>
                    <a:pt x="57" y="42"/>
                    <a:pt x="46" y="94"/>
                    <a:pt x="36" y="135"/>
                  </a:cubicBezTo>
                  <a:cubicBezTo>
                    <a:pt x="25" y="177"/>
                    <a:pt x="25" y="219"/>
                    <a:pt x="15" y="260"/>
                  </a:cubicBezTo>
                  <a:cubicBezTo>
                    <a:pt x="4" y="354"/>
                    <a:pt x="-6" y="438"/>
                    <a:pt x="4" y="531"/>
                  </a:cubicBezTo>
                  <a:cubicBezTo>
                    <a:pt x="4" y="615"/>
                    <a:pt x="4" y="698"/>
                    <a:pt x="15" y="781"/>
                  </a:cubicBezTo>
                  <a:cubicBezTo>
                    <a:pt x="15" y="823"/>
                    <a:pt x="25" y="865"/>
                    <a:pt x="36" y="906"/>
                  </a:cubicBezTo>
                  <a:cubicBezTo>
                    <a:pt x="46" y="938"/>
                    <a:pt x="57" y="990"/>
                    <a:pt x="77" y="1021"/>
                  </a:cubicBezTo>
                  <a:cubicBezTo>
                    <a:pt x="88" y="1031"/>
                    <a:pt x="119" y="1021"/>
                    <a:pt x="119" y="1000"/>
                  </a:cubicBezTo>
                  <a:cubicBezTo>
                    <a:pt x="109" y="979"/>
                    <a:pt x="98" y="958"/>
                    <a:pt x="88" y="948"/>
                  </a:cubicBezTo>
                  <a:cubicBezTo>
                    <a:pt x="88" y="927"/>
                    <a:pt x="77" y="906"/>
                    <a:pt x="77" y="885"/>
                  </a:cubicBezTo>
                  <a:cubicBezTo>
                    <a:pt x="67" y="854"/>
                    <a:pt x="57" y="813"/>
                    <a:pt x="57" y="771"/>
                  </a:cubicBezTo>
                  <a:cubicBezTo>
                    <a:pt x="46" y="688"/>
                    <a:pt x="46" y="604"/>
                    <a:pt x="46" y="531"/>
                  </a:cubicBezTo>
                  <a:cubicBezTo>
                    <a:pt x="46" y="448"/>
                    <a:pt x="46" y="354"/>
                    <a:pt x="57" y="271"/>
                  </a:cubicBezTo>
                  <a:cubicBezTo>
                    <a:pt x="67" y="229"/>
                    <a:pt x="67" y="188"/>
                    <a:pt x="77" y="146"/>
                  </a:cubicBezTo>
                  <a:cubicBezTo>
                    <a:pt x="88" y="104"/>
                    <a:pt x="98" y="63"/>
                    <a:pt x="109" y="21"/>
                  </a:cubicBezTo>
                  <a:cubicBezTo>
                    <a:pt x="109" y="0"/>
                    <a:pt x="88" y="-10"/>
                    <a:pt x="77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51"/>
            <p:cNvSpPr/>
            <p:nvPr/>
          </p:nvSpPr>
          <p:spPr>
            <a:xfrm flipH="1">
              <a:off x="1806665" y="3465652"/>
              <a:ext cx="8948" cy="58571"/>
            </a:xfrm>
            <a:custGeom>
              <a:rect b="b" l="l" r="r" t="t"/>
              <a:pathLst>
                <a:path extrusionOk="0" h="288" w="44">
                  <a:moveTo>
                    <a:pt x="39" y="3"/>
                  </a:moveTo>
                  <a:lnTo>
                    <a:pt x="39" y="3"/>
                  </a:lnTo>
                  <a:cubicBezTo>
                    <a:pt x="28" y="-8"/>
                    <a:pt x="18" y="13"/>
                    <a:pt x="7" y="24"/>
                  </a:cubicBezTo>
                  <a:cubicBezTo>
                    <a:pt x="7" y="24"/>
                    <a:pt x="7" y="44"/>
                    <a:pt x="7" y="55"/>
                  </a:cubicBezTo>
                  <a:cubicBezTo>
                    <a:pt x="7" y="65"/>
                    <a:pt x="7" y="76"/>
                    <a:pt x="7" y="97"/>
                  </a:cubicBezTo>
                  <a:cubicBezTo>
                    <a:pt x="-3" y="128"/>
                    <a:pt x="-3" y="149"/>
                    <a:pt x="7" y="180"/>
                  </a:cubicBezTo>
                  <a:cubicBezTo>
                    <a:pt x="7" y="211"/>
                    <a:pt x="-3" y="242"/>
                    <a:pt x="7" y="274"/>
                  </a:cubicBezTo>
                  <a:cubicBezTo>
                    <a:pt x="7" y="294"/>
                    <a:pt x="49" y="294"/>
                    <a:pt x="39" y="263"/>
                  </a:cubicBezTo>
                  <a:cubicBezTo>
                    <a:pt x="39" y="253"/>
                    <a:pt x="39" y="242"/>
                    <a:pt x="39" y="232"/>
                  </a:cubicBezTo>
                  <a:cubicBezTo>
                    <a:pt x="28" y="232"/>
                    <a:pt x="18" y="222"/>
                    <a:pt x="18" y="232"/>
                  </a:cubicBezTo>
                  <a:cubicBezTo>
                    <a:pt x="7" y="242"/>
                    <a:pt x="7" y="253"/>
                    <a:pt x="7" y="263"/>
                  </a:cubicBezTo>
                  <a:cubicBezTo>
                    <a:pt x="18" y="263"/>
                    <a:pt x="28" y="263"/>
                    <a:pt x="39" y="274"/>
                  </a:cubicBezTo>
                  <a:cubicBezTo>
                    <a:pt x="49" y="242"/>
                    <a:pt x="39" y="222"/>
                    <a:pt x="39" y="201"/>
                  </a:cubicBezTo>
                  <a:cubicBezTo>
                    <a:pt x="39" y="180"/>
                    <a:pt x="39" y="159"/>
                    <a:pt x="39" y="128"/>
                  </a:cubicBezTo>
                  <a:cubicBezTo>
                    <a:pt x="39" y="107"/>
                    <a:pt x="28" y="86"/>
                    <a:pt x="28" y="65"/>
                  </a:cubicBezTo>
                  <a:cubicBezTo>
                    <a:pt x="28" y="55"/>
                    <a:pt x="18" y="13"/>
                    <a:pt x="39" y="13"/>
                  </a:cubicBezTo>
                  <a:lnTo>
                    <a:pt x="39" y="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51"/>
            <p:cNvSpPr/>
            <p:nvPr/>
          </p:nvSpPr>
          <p:spPr>
            <a:xfrm flipH="1">
              <a:off x="909589" y="3536223"/>
              <a:ext cx="902364" cy="188120"/>
            </a:xfrm>
            <a:custGeom>
              <a:rect b="b" l="l" r="r" t="t"/>
              <a:pathLst>
                <a:path extrusionOk="0" h="925" w="4437">
                  <a:moveTo>
                    <a:pt x="0" y="916"/>
                  </a:moveTo>
                  <a:lnTo>
                    <a:pt x="0" y="916"/>
                  </a:lnTo>
                  <a:cubicBezTo>
                    <a:pt x="73" y="927"/>
                    <a:pt x="135" y="927"/>
                    <a:pt x="208" y="916"/>
                  </a:cubicBezTo>
                  <a:cubicBezTo>
                    <a:pt x="291" y="906"/>
                    <a:pt x="364" y="895"/>
                    <a:pt x="437" y="885"/>
                  </a:cubicBezTo>
                  <a:cubicBezTo>
                    <a:pt x="573" y="864"/>
                    <a:pt x="719" y="843"/>
                    <a:pt x="854" y="812"/>
                  </a:cubicBezTo>
                  <a:cubicBezTo>
                    <a:pt x="1146" y="760"/>
                    <a:pt x="1427" y="697"/>
                    <a:pt x="1719" y="635"/>
                  </a:cubicBezTo>
                  <a:cubicBezTo>
                    <a:pt x="2291" y="500"/>
                    <a:pt x="2854" y="354"/>
                    <a:pt x="3427" y="218"/>
                  </a:cubicBezTo>
                  <a:cubicBezTo>
                    <a:pt x="3750" y="156"/>
                    <a:pt x="4073" y="83"/>
                    <a:pt x="4396" y="41"/>
                  </a:cubicBezTo>
                  <a:cubicBezTo>
                    <a:pt x="4396" y="31"/>
                    <a:pt x="4385" y="31"/>
                    <a:pt x="4385" y="20"/>
                  </a:cubicBezTo>
                  <a:cubicBezTo>
                    <a:pt x="4385" y="52"/>
                    <a:pt x="4396" y="83"/>
                    <a:pt x="4396" y="114"/>
                  </a:cubicBezTo>
                  <a:cubicBezTo>
                    <a:pt x="4406" y="135"/>
                    <a:pt x="4437" y="125"/>
                    <a:pt x="4437" y="104"/>
                  </a:cubicBezTo>
                  <a:cubicBezTo>
                    <a:pt x="4427" y="72"/>
                    <a:pt x="4427" y="41"/>
                    <a:pt x="4416" y="10"/>
                  </a:cubicBezTo>
                  <a:cubicBezTo>
                    <a:pt x="4416" y="0"/>
                    <a:pt x="4406" y="0"/>
                    <a:pt x="4396" y="0"/>
                  </a:cubicBezTo>
                  <a:cubicBezTo>
                    <a:pt x="3823" y="83"/>
                    <a:pt x="3250" y="218"/>
                    <a:pt x="2687" y="354"/>
                  </a:cubicBezTo>
                  <a:cubicBezTo>
                    <a:pt x="2114" y="489"/>
                    <a:pt x="1552" y="635"/>
                    <a:pt x="969" y="750"/>
                  </a:cubicBezTo>
                  <a:cubicBezTo>
                    <a:pt x="812" y="781"/>
                    <a:pt x="646" y="812"/>
                    <a:pt x="489" y="843"/>
                  </a:cubicBezTo>
                  <a:cubicBezTo>
                    <a:pt x="406" y="854"/>
                    <a:pt x="323" y="864"/>
                    <a:pt x="239" y="875"/>
                  </a:cubicBezTo>
                  <a:cubicBezTo>
                    <a:pt x="156" y="885"/>
                    <a:pt x="73" y="895"/>
                    <a:pt x="0" y="9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51"/>
            <p:cNvSpPr/>
            <p:nvPr/>
          </p:nvSpPr>
          <p:spPr>
            <a:xfrm flipH="1">
              <a:off x="948637" y="3389997"/>
              <a:ext cx="860672" cy="129142"/>
            </a:xfrm>
            <a:custGeom>
              <a:rect b="b" l="l" r="r" t="t"/>
              <a:pathLst>
                <a:path extrusionOk="0" h="635" w="4232">
                  <a:moveTo>
                    <a:pt x="8" y="635"/>
                  </a:moveTo>
                  <a:lnTo>
                    <a:pt x="8" y="635"/>
                  </a:lnTo>
                  <a:cubicBezTo>
                    <a:pt x="278" y="635"/>
                    <a:pt x="560" y="604"/>
                    <a:pt x="831" y="562"/>
                  </a:cubicBezTo>
                  <a:cubicBezTo>
                    <a:pt x="1101" y="521"/>
                    <a:pt x="1372" y="479"/>
                    <a:pt x="1643" y="427"/>
                  </a:cubicBezTo>
                  <a:cubicBezTo>
                    <a:pt x="1914" y="375"/>
                    <a:pt x="2185" y="312"/>
                    <a:pt x="2456" y="260"/>
                  </a:cubicBezTo>
                  <a:cubicBezTo>
                    <a:pt x="2726" y="208"/>
                    <a:pt x="2997" y="166"/>
                    <a:pt x="3278" y="125"/>
                  </a:cubicBezTo>
                  <a:cubicBezTo>
                    <a:pt x="3591" y="83"/>
                    <a:pt x="3893" y="41"/>
                    <a:pt x="4216" y="31"/>
                  </a:cubicBezTo>
                  <a:cubicBezTo>
                    <a:pt x="4237" y="31"/>
                    <a:pt x="4237" y="0"/>
                    <a:pt x="4216" y="0"/>
                  </a:cubicBezTo>
                  <a:cubicBezTo>
                    <a:pt x="3935" y="0"/>
                    <a:pt x="3653" y="41"/>
                    <a:pt x="3372" y="73"/>
                  </a:cubicBezTo>
                  <a:cubicBezTo>
                    <a:pt x="3101" y="114"/>
                    <a:pt x="2831" y="156"/>
                    <a:pt x="2560" y="208"/>
                  </a:cubicBezTo>
                  <a:cubicBezTo>
                    <a:pt x="2008" y="312"/>
                    <a:pt x="1466" y="427"/>
                    <a:pt x="924" y="510"/>
                  </a:cubicBezTo>
                  <a:cubicBezTo>
                    <a:pt x="622" y="562"/>
                    <a:pt x="310" y="594"/>
                    <a:pt x="8" y="625"/>
                  </a:cubicBezTo>
                  <a:cubicBezTo>
                    <a:pt x="-3" y="625"/>
                    <a:pt x="-3" y="635"/>
                    <a:pt x="8" y="63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51"/>
            <p:cNvSpPr/>
            <p:nvPr/>
          </p:nvSpPr>
          <p:spPr>
            <a:xfrm flipH="1">
              <a:off x="948840" y="3358068"/>
              <a:ext cx="861079" cy="110228"/>
            </a:xfrm>
            <a:custGeom>
              <a:rect b="b" l="l" r="r" t="t"/>
              <a:pathLst>
                <a:path extrusionOk="0" h="542" w="4234">
                  <a:moveTo>
                    <a:pt x="0" y="542"/>
                  </a:moveTo>
                  <a:lnTo>
                    <a:pt x="0" y="542"/>
                  </a:lnTo>
                  <a:cubicBezTo>
                    <a:pt x="261" y="521"/>
                    <a:pt x="531" y="490"/>
                    <a:pt x="802" y="448"/>
                  </a:cubicBezTo>
                  <a:cubicBezTo>
                    <a:pt x="1073" y="407"/>
                    <a:pt x="1334" y="365"/>
                    <a:pt x="1604" y="323"/>
                  </a:cubicBezTo>
                  <a:cubicBezTo>
                    <a:pt x="1750" y="303"/>
                    <a:pt x="1896" y="271"/>
                    <a:pt x="2042" y="251"/>
                  </a:cubicBezTo>
                  <a:cubicBezTo>
                    <a:pt x="2177" y="230"/>
                    <a:pt x="2323" y="209"/>
                    <a:pt x="2469" y="198"/>
                  </a:cubicBezTo>
                  <a:cubicBezTo>
                    <a:pt x="2750" y="178"/>
                    <a:pt x="3031" y="157"/>
                    <a:pt x="3323" y="126"/>
                  </a:cubicBezTo>
                  <a:cubicBezTo>
                    <a:pt x="3615" y="84"/>
                    <a:pt x="3917" y="21"/>
                    <a:pt x="4219" y="32"/>
                  </a:cubicBezTo>
                  <a:cubicBezTo>
                    <a:pt x="4209" y="32"/>
                    <a:pt x="4198" y="21"/>
                    <a:pt x="4198" y="21"/>
                  </a:cubicBezTo>
                  <a:cubicBezTo>
                    <a:pt x="4188" y="73"/>
                    <a:pt x="4198" y="126"/>
                    <a:pt x="4198" y="178"/>
                  </a:cubicBezTo>
                  <a:cubicBezTo>
                    <a:pt x="4198" y="198"/>
                    <a:pt x="4229" y="198"/>
                    <a:pt x="4229" y="178"/>
                  </a:cubicBezTo>
                  <a:cubicBezTo>
                    <a:pt x="4240" y="126"/>
                    <a:pt x="4229" y="73"/>
                    <a:pt x="4229" y="11"/>
                  </a:cubicBezTo>
                  <a:cubicBezTo>
                    <a:pt x="4240" y="1"/>
                    <a:pt x="4219" y="1"/>
                    <a:pt x="4219" y="1"/>
                  </a:cubicBezTo>
                  <a:cubicBezTo>
                    <a:pt x="3948" y="-10"/>
                    <a:pt x="3677" y="32"/>
                    <a:pt x="3417" y="73"/>
                  </a:cubicBezTo>
                  <a:cubicBezTo>
                    <a:pt x="3136" y="115"/>
                    <a:pt x="2854" y="126"/>
                    <a:pt x="2563" y="157"/>
                  </a:cubicBezTo>
                  <a:cubicBezTo>
                    <a:pt x="2427" y="167"/>
                    <a:pt x="2281" y="178"/>
                    <a:pt x="2136" y="198"/>
                  </a:cubicBezTo>
                  <a:cubicBezTo>
                    <a:pt x="2000" y="219"/>
                    <a:pt x="1854" y="240"/>
                    <a:pt x="1719" y="271"/>
                  </a:cubicBezTo>
                  <a:cubicBezTo>
                    <a:pt x="1438" y="313"/>
                    <a:pt x="1167" y="355"/>
                    <a:pt x="896" y="396"/>
                  </a:cubicBezTo>
                  <a:cubicBezTo>
                    <a:pt x="594" y="448"/>
                    <a:pt x="292" y="480"/>
                    <a:pt x="0" y="532"/>
                  </a:cubicBezTo>
                  <a:lnTo>
                    <a:pt x="0" y="5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51"/>
            <p:cNvSpPr/>
            <p:nvPr/>
          </p:nvSpPr>
          <p:spPr>
            <a:xfrm flipH="1">
              <a:off x="1867474" y="3525444"/>
              <a:ext cx="25015" cy="197678"/>
            </a:xfrm>
            <a:custGeom>
              <a:rect b="b" l="l" r="r" t="t"/>
              <a:pathLst>
                <a:path extrusionOk="0" h="972" w="123">
                  <a:moveTo>
                    <a:pt x="94" y="0"/>
                  </a:moveTo>
                  <a:lnTo>
                    <a:pt x="94" y="0"/>
                  </a:lnTo>
                  <a:cubicBezTo>
                    <a:pt x="73" y="11"/>
                    <a:pt x="52" y="63"/>
                    <a:pt x="42" y="84"/>
                  </a:cubicBezTo>
                  <a:cubicBezTo>
                    <a:pt x="31" y="115"/>
                    <a:pt x="21" y="146"/>
                    <a:pt x="10" y="188"/>
                  </a:cubicBezTo>
                  <a:cubicBezTo>
                    <a:pt x="0" y="261"/>
                    <a:pt x="0" y="355"/>
                    <a:pt x="0" y="428"/>
                  </a:cubicBezTo>
                  <a:cubicBezTo>
                    <a:pt x="0" y="573"/>
                    <a:pt x="-10" y="730"/>
                    <a:pt x="42" y="865"/>
                  </a:cubicBezTo>
                  <a:cubicBezTo>
                    <a:pt x="42" y="886"/>
                    <a:pt x="52" y="907"/>
                    <a:pt x="62" y="928"/>
                  </a:cubicBezTo>
                  <a:cubicBezTo>
                    <a:pt x="62" y="938"/>
                    <a:pt x="73" y="959"/>
                    <a:pt x="83" y="969"/>
                  </a:cubicBezTo>
                  <a:cubicBezTo>
                    <a:pt x="115" y="980"/>
                    <a:pt x="135" y="948"/>
                    <a:pt x="115" y="928"/>
                  </a:cubicBezTo>
                  <a:cubicBezTo>
                    <a:pt x="115" y="917"/>
                    <a:pt x="104" y="917"/>
                    <a:pt x="104" y="928"/>
                  </a:cubicBezTo>
                  <a:lnTo>
                    <a:pt x="104" y="928"/>
                  </a:lnTo>
                  <a:cubicBezTo>
                    <a:pt x="104" y="928"/>
                    <a:pt x="104" y="938"/>
                    <a:pt x="115" y="938"/>
                  </a:cubicBezTo>
                  <a:cubicBezTo>
                    <a:pt x="31" y="803"/>
                    <a:pt x="31" y="636"/>
                    <a:pt x="31" y="490"/>
                  </a:cubicBezTo>
                  <a:cubicBezTo>
                    <a:pt x="31" y="396"/>
                    <a:pt x="31" y="313"/>
                    <a:pt x="42" y="230"/>
                  </a:cubicBezTo>
                  <a:cubicBezTo>
                    <a:pt x="42" y="188"/>
                    <a:pt x="52" y="146"/>
                    <a:pt x="62" y="105"/>
                  </a:cubicBezTo>
                  <a:cubicBezTo>
                    <a:pt x="73" y="84"/>
                    <a:pt x="73" y="63"/>
                    <a:pt x="83" y="42"/>
                  </a:cubicBezTo>
                  <a:cubicBezTo>
                    <a:pt x="94" y="32"/>
                    <a:pt x="104" y="11"/>
                    <a:pt x="104" y="0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51"/>
            <p:cNvSpPr/>
            <p:nvPr/>
          </p:nvSpPr>
          <p:spPr>
            <a:xfrm flipH="1">
              <a:off x="975278" y="3389184"/>
              <a:ext cx="30303" cy="160664"/>
            </a:xfrm>
            <a:custGeom>
              <a:rect b="b" l="l" r="r" t="t"/>
              <a:pathLst>
                <a:path extrusionOk="0" h="790" w="149">
                  <a:moveTo>
                    <a:pt x="129" y="4"/>
                  </a:moveTo>
                  <a:lnTo>
                    <a:pt x="129" y="4"/>
                  </a:lnTo>
                  <a:cubicBezTo>
                    <a:pt x="97" y="66"/>
                    <a:pt x="76" y="129"/>
                    <a:pt x="56" y="181"/>
                  </a:cubicBezTo>
                  <a:cubicBezTo>
                    <a:pt x="35" y="243"/>
                    <a:pt x="14" y="306"/>
                    <a:pt x="4" y="379"/>
                  </a:cubicBezTo>
                  <a:cubicBezTo>
                    <a:pt x="-7" y="441"/>
                    <a:pt x="4" y="504"/>
                    <a:pt x="14" y="577"/>
                  </a:cubicBezTo>
                  <a:cubicBezTo>
                    <a:pt x="14" y="608"/>
                    <a:pt x="24" y="639"/>
                    <a:pt x="35" y="670"/>
                  </a:cubicBezTo>
                  <a:cubicBezTo>
                    <a:pt x="45" y="712"/>
                    <a:pt x="45" y="743"/>
                    <a:pt x="66" y="775"/>
                  </a:cubicBezTo>
                  <a:cubicBezTo>
                    <a:pt x="66" y="785"/>
                    <a:pt x="87" y="795"/>
                    <a:pt x="97" y="785"/>
                  </a:cubicBezTo>
                  <a:cubicBezTo>
                    <a:pt x="97" y="775"/>
                    <a:pt x="108" y="775"/>
                    <a:pt x="108" y="764"/>
                  </a:cubicBezTo>
                  <a:cubicBezTo>
                    <a:pt x="129" y="754"/>
                    <a:pt x="108" y="733"/>
                    <a:pt x="87" y="743"/>
                  </a:cubicBezTo>
                  <a:lnTo>
                    <a:pt x="76" y="754"/>
                  </a:lnTo>
                  <a:cubicBezTo>
                    <a:pt x="76" y="764"/>
                    <a:pt x="87" y="764"/>
                    <a:pt x="97" y="764"/>
                  </a:cubicBezTo>
                  <a:cubicBezTo>
                    <a:pt x="97" y="733"/>
                    <a:pt x="87" y="702"/>
                    <a:pt x="76" y="670"/>
                  </a:cubicBezTo>
                  <a:cubicBezTo>
                    <a:pt x="66" y="639"/>
                    <a:pt x="56" y="608"/>
                    <a:pt x="56" y="577"/>
                  </a:cubicBezTo>
                  <a:cubicBezTo>
                    <a:pt x="45" y="504"/>
                    <a:pt x="35" y="431"/>
                    <a:pt x="45" y="368"/>
                  </a:cubicBezTo>
                  <a:cubicBezTo>
                    <a:pt x="56" y="306"/>
                    <a:pt x="76" y="243"/>
                    <a:pt x="97" y="181"/>
                  </a:cubicBezTo>
                  <a:cubicBezTo>
                    <a:pt x="118" y="129"/>
                    <a:pt x="139" y="77"/>
                    <a:pt x="149" y="14"/>
                  </a:cubicBezTo>
                  <a:cubicBezTo>
                    <a:pt x="149" y="4"/>
                    <a:pt x="129" y="-7"/>
                    <a:pt x="129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51"/>
            <p:cNvSpPr/>
            <p:nvPr/>
          </p:nvSpPr>
          <p:spPr>
            <a:xfrm flipH="1">
              <a:off x="3040120" y="3160388"/>
              <a:ext cx="51250" cy="241607"/>
            </a:xfrm>
            <a:custGeom>
              <a:rect b="b" l="l" r="r" t="t"/>
              <a:pathLst>
                <a:path extrusionOk="0" h="1188" w="252">
                  <a:moveTo>
                    <a:pt x="250" y="26"/>
                  </a:moveTo>
                  <a:lnTo>
                    <a:pt x="250" y="26"/>
                  </a:lnTo>
                  <a:cubicBezTo>
                    <a:pt x="261" y="5"/>
                    <a:pt x="229" y="-6"/>
                    <a:pt x="219" y="5"/>
                  </a:cubicBezTo>
                  <a:cubicBezTo>
                    <a:pt x="188" y="15"/>
                    <a:pt x="167" y="57"/>
                    <a:pt x="156" y="78"/>
                  </a:cubicBezTo>
                  <a:cubicBezTo>
                    <a:pt x="115" y="151"/>
                    <a:pt x="83" y="234"/>
                    <a:pt x="73" y="317"/>
                  </a:cubicBezTo>
                  <a:cubicBezTo>
                    <a:pt x="31" y="504"/>
                    <a:pt x="0" y="691"/>
                    <a:pt x="0" y="879"/>
                  </a:cubicBezTo>
                  <a:cubicBezTo>
                    <a:pt x="0" y="931"/>
                    <a:pt x="11" y="983"/>
                    <a:pt x="21" y="1035"/>
                  </a:cubicBezTo>
                  <a:cubicBezTo>
                    <a:pt x="21" y="1056"/>
                    <a:pt x="31" y="1077"/>
                    <a:pt x="31" y="1108"/>
                  </a:cubicBezTo>
                  <a:cubicBezTo>
                    <a:pt x="42" y="1118"/>
                    <a:pt x="42" y="1129"/>
                    <a:pt x="42" y="1150"/>
                  </a:cubicBezTo>
                  <a:cubicBezTo>
                    <a:pt x="52" y="1160"/>
                    <a:pt x="63" y="1170"/>
                    <a:pt x="63" y="1181"/>
                  </a:cubicBezTo>
                  <a:cubicBezTo>
                    <a:pt x="73" y="1191"/>
                    <a:pt x="94" y="1191"/>
                    <a:pt x="94" y="1170"/>
                  </a:cubicBezTo>
                  <a:cubicBezTo>
                    <a:pt x="83" y="1160"/>
                    <a:pt x="83" y="1150"/>
                    <a:pt x="83" y="1150"/>
                  </a:cubicBezTo>
                  <a:cubicBezTo>
                    <a:pt x="83" y="1139"/>
                    <a:pt x="83" y="1129"/>
                    <a:pt x="83" y="1118"/>
                  </a:cubicBezTo>
                  <a:cubicBezTo>
                    <a:pt x="73" y="1098"/>
                    <a:pt x="73" y="1077"/>
                    <a:pt x="63" y="1056"/>
                  </a:cubicBezTo>
                  <a:cubicBezTo>
                    <a:pt x="52" y="1014"/>
                    <a:pt x="52" y="973"/>
                    <a:pt x="42" y="931"/>
                  </a:cubicBezTo>
                  <a:cubicBezTo>
                    <a:pt x="42" y="847"/>
                    <a:pt x="42" y="775"/>
                    <a:pt x="52" y="691"/>
                  </a:cubicBezTo>
                  <a:cubicBezTo>
                    <a:pt x="63" y="608"/>
                    <a:pt x="73" y="525"/>
                    <a:pt x="83" y="441"/>
                  </a:cubicBezTo>
                  <a:cubicBezTo>
                    <a:pt x="94" y="369"/>
                    <a:pt x="104" y="296"/>
                    <a:pt x="125" y="224"/>
                  </a:cubicBezTo>
                  <a:cubicBezTo>
                    <a:pt x="146" y="182"/>
                    <a:pt x="156" y="140"/>
                    <a:pt x="177" y="99"/>
                  </a:cubicBezTo>
                  <a:cubicBezTo>
                    <a:pt x="188" y="78"/>
                    <a:pt x="198" y="67"/>
                    <a:pt x="208" y="46"/>
                  </a:cubicBezTo>
                  <a:cubicBezTo>
                    <a:pt x="219" y="46"/>
                    <a:pt x="240" y="5"/>
                    <a:pt x="250" y="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51"/>
            <p:cNvSpPr/>
            <p:nvPr/>
          </p:nvSpPr>
          <p:spPr>
            <a:xfrm flipH="1">
              <a:off x="1478219" y="3395488"/>
              <a:ext cx="1596271" cy="9965"/>
            </a:xfrm>
            <a:custGeom>
              <a:rect b="b" l="l" r="r" t="t"/>
              <a:pathLst>
                <a:path extrusionOk="0" h="49" w="7849">
                  <a:moveTo>
                    <a:pt x="0" y="25"/>
                  </a:moveTo>
                  <a:lnTo>
                    <a:pt x="0" y="25"/>
                  </a:lnTo>
                  <a:cubicBezTo>
                    <a:pt x="1021" y="56"/>
                    <a:pt x="2042" y="46"/>
                    <a:pt x="3063" y="46"/>
                  </a:cubicBezTo>
                  <a:cubicBezTo>
                    <a:pt x="4084" y="46"/>
                    <a:pt x="5093" y="46"/>
                    <a:pt x="6114" y="46"/>
                  </a:cubicBezTo>
                  <a:cubicBezTo>
                    <a:pt x="6687" y="46"/>
                    <a:pt x="7260" y="56"/>
                    <a:pt x="7833" y="35"/>
                  </a:cubicBezTo>
                  <a:cubicBezTo>
                    <a:pt x="7854" y="35"/>
                    <a:pt x="7854" y="4"/>
                    <a:pt x="7833" y="4"/>
                  </a:cubicBezTo>
                  <a:cubicBezTo>
                    <a:pt x="7322" y="-6"/>
                    <a:pt x="6812" y="4"/>
                    <a:pt x="6302" y="4"/>
                  </a:cubicBezTo>
                  <a:cubicBezTo>
                    <a:pt x="5791" y="4"/>
                    <a:pt x="5281" y="4"/>
                    <a:pt x="4770" y="4"/>
                  </a:cubicBezTo>
                  <a:cubicBezTo>
                    <a:pt x="3750" y="4"/>
                    <a:pt x="2740" y="4"/>
                    <a:pt x="1719" y="4"/>
                  </a:cubicBezTo>
                  <a:cubicBezTo>
                    <a:pt x="1146" y="4"/>
                    <a:pt x="573" y="4"/>
                    <a:pt x="0" y="14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51"/>
            <p:cNvSpPr/>
            <p:nvPr/>
          </p:nvSpPr>
          <p:spPr>
            <a:xfrm flipH="1">
              <a:off x="1486354" y="3142288"/>
              <a:ext cx="30303" cy="259707"/>
            </a:xfrm>
            <a:custGeom>
              <a:rect b="b" l="l" r="r" t="t"/>
              <a:pathLst>
                <a:path extrusionOk="0" h="1277" w="149">
                  <a:moveTo>
                    <a:pt x="131" y="0"/>
                  </a:moveTo>
                  <a:lnTo>
                    <a:pt x="131" y="0"/>
                  </a:lnTo>
                  <a:cubicBezTo>
                    <a:pt x="100" y="83"/>
                    <a:pt x="69" y="156"/>
                    <a:pt x="48" y="240"/>
                  </a:cubicBezTo>
                  <a:cubicBezTo>
                    <a:pt x="27" y="333"/>
                    <a:pt x="17" y="417"/>
                    <a:pt x="6" y="500"/>
                  </a:cubicBezTo>
                  <a:cubicBezTo>
                    <a:pt x="-4" y="676"/>
                    <a:pt x="-4" y="853"/>
                    <a:pt x="27" y="1030"/>
                  </a:cubicBezTo>
                  <a:cubicBezTo>
                    <a:pt x="37" y="1114"/>
                    <a:pt x="58" y="1207"/>
                    <a:pt x="110" y="1270"/>
                  </a:cubicBezTo>
                  <a:cubicBezTo>
                    <a:pt x="131" y="1291"/>
                    <a:pt x="162" y="1259"/>
                    <a:pt x="142" y="1239"/>
                  </a:cubicBezTo>
                  <a:cubicBezTo>
                    <a:pt x="100" y="1187"/>
                    <a:pt x="79" y="1103"/>
                    <a:pt x="69" y="1030"/>
                  </a:cubicBezTo>
                  <a:cubicBezTo>
                    <a:pt x="58" y="947"/>
                    <a:pt x="48" y="864"/>
                    <a:pt x="48" y="780"/>
                  </a:cubicBezTo>
                  <a:cubicBezTo>
                    <a:pt x="37" y="614"/>
                    <a:pt x="48" y="448"/>
                    <a:pt x="79" y="281"/>
                  </a:cubicBezTo>
                  <a:cubicBezTo>
                    <a:pt x="100" y="188"/>
                    <a:pt x="121" y="94"/>
                    <a:pt x="142" y="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51"/>
            <p:cNvSpPr/>
            <p:nvPr/>
          </p:nvSpPr>
          <p:spPr>
            <a:xfrm flipH="1">
              <a:off x="978329" y="3334883"/>
              <a:ext cx="504771" cy="66299"/>
            </a:xfrm>
            <a:custGeom>
              <a:rect b="b" l="l" r="r" t="t"/>
              <a:pathLst>
                <a:path extrusionOk="0" h="326" w="2482">
                  <a:moveTo>
                    <a:pt x="8" y="323"/>
                  </a:moveTo>
                  <a:lnTo>
                    <a:pt x="8" y="323"/>
                  </a:lnTo>
                  <a:cubicBezTo>
                    <a:pt x="174" y="333"/>
                    <a:pt x="331" y="312"/>
                    <a:pt x="497" y="292"/>
                  </a:cubicBezTo>
                  <a:cubicBezTo>
                    <a:pt x="654" y="281"/>
                    <a:pt x="810" y="260"/>
                    <a:pt x="977" y="250"/>
                  </a:cubicBezTo>
                  <a:cubicBezTo>
                    <a:pt x="1289" y="208"/>
                    <a:pt x="1612" y="167"/>
                    <a:pt x="1935" y="115"/>
                  </a:cubicBezTo>
                  <a:cubicBezTo>
                    <a:pt x="2018" y="104"/>
                    <a:pt x="2112" y="94"/>
                    <a:pt x="2195" y="83"/>
                  </a:cubicBezTo>
                  <a:cubicBezTo>
                    <a:pt x="2289" y="62"/>
                    <a:pt x="2383" y="52"/>
                    <a:pt x="2466" y="42"/>
                  </a:cubicBezTo>
                  <a:cubicBezTo>
                    <a:pt x="2487" y="31"/>
                    <a:pt x="2487" y="0"/>
                    <a:pt x="2466" y="0"/>
                  </a:cubicBezTo>
                  <a:cubicBezTo>
                    <a:pt x="2383" y="10"/>
                    <a:pt x="2299" y="21"/>
                    <a:pt x="2227" y="42"/>
                  </a:cubicBezTo>
                  <a:cubicBezTo>
                    <a:pt x="2143" y="52"/>
                    <a:pt x="2060" y="62"/>
                    <a:pt x="1977" y="73"/>
                  </a:cubicBezTo>
                  <a:cubicBezTo>
                    <a:pt x="1820" y="94"/>
                    <a:pt x="1664" y="115"/>
                    <a:pt x="1508" y="135"/>
                  </a:cubicBezTo>
                  <a:cubicBezTo>
                    <a:pt x="1185" y="187"/>
                    <a:pt x="862" y="219"/>
                    <a:pt x="549" y="250"/>
                  </a:cubicBezTo>
                  <a:cubicBezTo>
                    <a:pt x="362" y="271"/>
                    <a:pt x="185" y="281"/>
                    <a:pt x="8" y="312"/>
                  </a:cubicBezTo>
                  <a:cubicBezTo>
                    <a:pt x="-3" y="312"/>
                    <a:pt x="-3" y="323"/>
                    <a:pt x="8" y="3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51"/>
            <p:cNvSpPr/>
            <p:nvPr/>
          </p:nvSpPr>
          <p:spPr>
            <a:xfrm flipH="1">
              <a:off x="975482" y="3114019"/>
              <a:ext cx="518193" cy="267435"/>
            </a:xfrm>
            <a:custGeom>
              <a:rect b="b" l="l" r="r" t="t"/>
              <a:pathLst>
                <a:path extrusionOk="0" h="1315" w="2548">
                  <a:moveTo>
                    <a:pt x="8" y="160"/>
                  </a:moveTo>
                  <a:lnTo>
                    <a:pt x="8" y="160"/>
                  </a:lnTo>
                  <a:cubicBezTo>
                    <a:pt x="331" y="170"/>
                    <a:pt x="654" y="160"/>
                    <a:pt x="987" y="149"/>
                  </a:cubicBezTo>
                  <a:cubicBezTo>
                    <a:pt x="1310" y="139"/>
                    <a:pt x="1633" y="118"/>
                    <a:pt x="1956" y="87"/>
                  </a:cubicBezTo>
                  <a:cubicBezTo>
                    <a:pt x="2143" y="77"/>
                    <a:pt x="2320" y="56"/>
                    <a:pt x="2508" y="35"/>
                  </a:cubicBezTo>
                  <a:cubicBezTo>
                    <a:pt x="2497" y="24"/>
                    <a:pt x="2497" y="24"/>
                    <a:pt x="2487" y="14"/>
                  </a:cubicBezTo>
                  <a:cubicBezTo>
                    <a:pt x="2476" y="56"/>
                    <a:pt x="2466" y="97"/>
                    <a:pt x="2466" y="139"/>
                  </a:cubicBezTo>
                  <a:cubicBezTo>
                    <a:pt x="2476" y="129"/>
                    <a:pt x="2476" y="129"/>
                    <a:pt x="2487" y="118"/>
                  </a:cubicBezTo>
                  <a:cubicBezTo>
                    <a:pt x="1872" y="170"/>
                    <a:pt x="1258" y="212"/>
                    <a:pt x="643" y="254"/>
                  </a:cubicBezTo>
                  <a:cubicBezTo>
                    <a:pt x="476" y="264"/>
                    <a:pt x="299" y="274"/>
                    <a:pt x="122" y="285"/>
                  </a:cubicBezTo>
                  <a:cubicBezTo>
                    <a:pt x="112" y="285"/>
                    <a:pt x="112" y="295"/>
                    <a:pt x="112" y="295"/>
                  </a:cubicBezTo>
                  <a:cubicBezTo>
                    <a:pt x="-3" y="535"/>
                    <a:pt x="-13" y="826"/>
                    <a:pt x="39" y="1086"/>
                  </a:cubicBezTo>
                  <a:cubicBezTo>
                    <a:pt x="60" y="1159"/>
                    <a:pt x="81" y="1232"/>
                    <a:pt x="101" y="1294"/>
                  </a:cubicBezTo>
                  <a:cubicBezTo>
                    <a:pt x="112" y="1305"/>
                    <a:pt x="112" y="1315"/>
                    <a:pt x="122" y="1315"/>
                  </a:cubicBezTo>
                  <a:cubicBezTo>
                    <a:pt x="445" y="1294"/>
                    <a:pt x="768" y="1263"/>
                    <a:pt x="1091" y="1232"/>
                  </a:cubicBezTo>
                  <a:cubicBezTo>
                    <a:pt x="1414" y="1201"/>
                    <a:pt x="1737" y="1159"/>
                    <a:pt x="2060" y="1107"/>
                  </a:cubicBezTo>
                  <a:cubicBezTo>
                    <a:pt x="2154" y="1096"/>
                    <a:pt x="2237" y="1086"/>
                    <a:pt x="2331" y="1075"/>
                  </a:cubicBezTo>
                  <a:cubicBezTo>
                    <a:pt x="2351" y="1075"/>
                    <a:pt x="2372" y="1065"/>
                    <a:pt x="2393" y="1065"/>
                  </a:cubicBezTo>
                  <a:cubicBezTo>
                    <a:pt x="2414" y="1065"/>
                    <a:pt x="2445" y="1055"/>
                    <a:pt x="2456" y="1055"/>
                  </a:cubicBezTo>
                  <a:cubicBezTo>
                    <a:pt x="2466" y="1065"/>
                    <a:pt x="2476" y="1075"/>
                    <a:pt x="2476" y="1086"/>
                  </a:cubicBezTo>
                  <a:cubicBezTo>
                    <a:pt x="2487" y="1107"/>
                    <a:pt x="2508" y="1117"/>
                    <a:pt x="2518" y="1128"/>
                  </a:cubicBezTo>
                  <a:cubicBezTo>
                    <a:pt x="2539" y="1138"/>
                    <a:pt x="2560" y="1107"/>
                    <a:pt x="2539" y="1086"/>
                  </a:cubicBezTo>
                  <a:cubicBezTo>
                    <a:pt x="2518" y="1075"/>
                    <a:pt x="2508" y="1044"/>
                    <a:pt x="2487" y="1034"/>
                  </a:cubicBezTo>
                  <a:cubicBezTo>
                    <a:pt x="2476" y="1023"/>
                    <a:pt x="2466" y="1013"/>
                    <a:pt x="2445" y="1023"/>
                  </a:cubicBezTo>
                  <a:cubicBezTo>
                    <a:pt x="2424" y="1023"/>
                    <a:pt x="2404" y="1023"/>
                    <a:pt x="2383" y="1023"/>
                  </a:cubicBezTo>
                  <a:cubicBezTo>
                    <a:pt x="2310" y="1034"/>
                    <a:pt x="2226" y="1055"/>
                    <a:pt x="2143" y="1065"/>
                  </a:cubicBezTo>
                  <a:cubicBezTo>
                    <a:pt x="1987" y="1086"/>
                    <a:pt x="1820" y="1107"/>
                    <a:pt x="1664" y="1128"/>
                  </a:cubicBezTo>
                  <a:cubicBezTo>
                    <a:pt x="1331" y="1169"/>
                    <a:pt x="997" y="1211"/>
                    <a:pt x="674" y="1232"/>
                  </a:cubicBezTo>
                  <a:cubicBezTo>
                    <a:pt x="487" y="1253"/>
                    <a:pt x="310" y="1263"/>
                    <a:pt x="122" y="1273"/>
                  </a:cubicBezTo>
                  <a:cubicBezTo>
                    <a:pt x="133" y="1284"/>
                    <a:pt x="133" y="1284"/>
                    <a:pt x="143" y="1284"/>
                  </a:cubicBezTo>
                  <a:cubicBezTo>
                    <a:pt x="39" y="1055"/>
                    <a:pt x="18" y="773"/>
                    <a:pt x="70" y="514"/>
                  </a:cubicBezTo>
                  <a:cubicBezTo>
                    <a:pt x="91" y="452"/>
                    <a:pt x="112" y="379"/>
                    <a:pt x="133" y="316"/>
                  </a:cubicBezTo>
                  <a:lnTo>
                    <a:pt x="122" y="327"/>
                  </a:lnTo>
                  <a:cubicBezTo>
                    <a:pt x="737" y="285"/>
                    <a:pt x="1351" y="243"/>
                    <a:pt x="1966" y="191"/>
                  </a:cubicBezTo>
                  <a:cubicBezTo>
                    <a:pt x="2143" y="181"/>
                    <a:pt x="2310" y="170"/>
                    <a:pt x="2487" y="160"/>
                  </a:cubicBezTo>
                  <a:cubicBezTo>
                    <a:pt x="2497" y="149"/>
                    <a:pt x="2497" y="149"/>
                    <a:pt x="2497" y="139"/>
                  </a:cubicBezTo>
                  <a:cubicBezTo>
                    <a:pt x="2508" y="97"/>
                    <a:pt x="2508" y="56"/>
                    <a:pt x="2518" y="24"/>
                  </a:cubicBezTo>
                  <a:cubicBezTo>
                    <a:pt x="2529" y="14"/>
                    <a:pt x="2518" y="-7"/>
                    <a:pt x="2508" y="4"/>
                  </a:cubicBezTo>
                  <a:cubicBezTo>
                    <a:pt x="2185" y="35"/>
                    <a:pt x="1862" y="66"/>
                    <a:pt x="1529" y="87"/>
                  </a:cubicBezTo>
                  <a:cubicBezTo>
                    <a:pt x="1206" y="108"/>
                    <a:pt x="883" y="129"/>
                    <a:pt x="549" y="129"/>
                  </a:cubicBezTo>
                  <a:cubicBezTo>
                    <a:pt x="372" y="139"/>
                    <a:pt x="185" y="139"/>
                    <a:pt x="8" y="149"/>
                  </a:cubicBezTo>
                  <a:cubicBezTo>
                    <a:pt x="-3" y="149"/>
                    <a:pt x="-3" y="160"/>
                    <a:pt x="8" y="1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51"/>
            <p:cNvSpPr/>
            <p:nvPr/>
          </p:nvSpPr>
          <p:spPr>
            <a:xfrm flipH="1">
              <a:off x="1485337" y="3142288"/>
              <a:ext cx="1561087" cy="17287"/>
            </a:xfrm>
            <a:custGeom>
              <a:rect b="b" l="l" r="r" t="t"/>
              <a:pathLst>
                <a:path extrusionOk="0" h="85" w="7676">
                  <a:moveTo>
                    <a:pt x="8" y="73"/>
                  </a:moveTo>
                  <a:lnTo>
                    <a:pt x="8" y="73"/>
                  </a:lnTo>
                  <a:cubicBezTo>
                    <a:pt x="508" y="94"/>
                    <a:pt x="1008" y="83"/>
                    <a:pt x="1519" y="83"/>
                  </a:cubicBezTo>
                  <a:cubicBezTo>
                    <a:pt x="2008" y="73"/>
                    <a:pt x="2508" y="73"/>
                    <a:pt x="3008" y="73"/>
                  </a:cubicBezTo>
                  <a:cubicBezTo>
                    <a:pt x="3998" y="63"/>
                    <a:pt x="4997" y="52"/>
                    <a:pt x="5986" y="42"/>
                  </a:cubicBezTo>
                  <a:cubicBezTo>
                    <a:pt x="6268" y="42"/>
                    <a:pt x="6549" y="42"/>
                    <a:pt x="6830" y="42"/>
                  </a:cubicBezTo>
                  <a:cubicBezTo>
                    <a:pt x="6966" y="42"/>
                    <a:pt x="7101" y="42"/>
                    <a:pt x="7236" y="42"/>
                  </a:cubicBezTo>
                  <a:cubicBezTo>
                    <a:pt x="7382" y="42"/>
                    <a:pt x="7518" y="42"/>
                    <a:pt x="7664" y="31"/>
                  </a:cubicBezTo>
                  <a:cubicBezTo>
                    <a:pt x="7684" y="31"/>
                    <a:pt x="7674" y="10"/>
                    <a:pt x="7664" y="10"/>
                  </a:cubicBezTo>
                  <a:cubicBezTo>
                    <a:pt x="7539" y="0"/>
                    <a:pt x="7414" y="0"/>
                    <a:pt x="7289" y="0"/>
                  </a:cubicBezTo>
                  <a:cubicBezTo>
                    <a:pt x="7164" y="0"/>
                    <a:pt x="7039" y="0"/>
                    <a:pt x="6914" y="0"/>
                  </a:cubicBezTo>
                  <a:cubicBezTo>
                    <a:pt x="6664" y="0"/>
                    <a:pt x="6414" y="0"/>
                    <a:pt x="6153" y="10"/>
                  </a:cubicBezTo>
                  <a:cubicBezTo>
                    <a:pt x="5664" y="10"/>
                    <a:pt x="5164" y="10"/>
                    <a:pt x="4664" y="21"/>
                  </a:cubicBezTo>
                  <a:cubicBezTo>
                    <a:pt x="3675" y="21"/>
                    <a:pt x="2675" y="31"/>
                    <a:pt x="1675" y="42"/>
                  </a:cubicBezTo>
                  <a:cubicBezTo>
                    <a:pt x="1123" y="42"/>
                    <a:pt x="560" y="42"/>
                    <a:pt x="8" y="52"/>
                  </a:cubicBezTo>
                  <a:cubicBezTo>
                    <a:pt x="-2" y="52"/>
                    <a:pt x="-2" y="73"/>
                    <a:pt x="8" y="7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51"/>
            <p:cNvSpPr/>
            <p:nvPr/>
          </p:nvSpPr>
          <p:spPr>
            <a:xfrm flipH="1">
              <a:off x="3048865" y="3400573"/>
              <a:ext cx="139920" cy="31319"/>
            </a:xfrm>
            <a:custGeom>
              <a:rect b="b" l="l" r="r" t="t"/>
              <a:pathLst>
                <a:path extrusionOk="0" h="154" w="688">
                  <a:moveTo>
                    <a:pt x="0" y="146"/>
                  </a:moveTo>
                  <a:lnTo>
                    <a:pt x="0" y="146"/>
                  </a:lnTo>
                  <a:cubicBezTo>
                    <a:pt x="21" y="156"/>
                    <a:pt x="21" y="156"/>
                    <a:pt x="42" y="146"/>
                  </a:cubicBezTo>
                  <a:cubicBezTo>
                    <a:pt x="52" y="146"/>
                    <a:pt x="62" y="146"/>
                    <a:pt x="73" y="135"/>
                  </a:cubicBezTo>
                  <a:cubicBezTo>
                    <a:pt x="94" y="135"/>
                    <a:pt x="125" y="125"/>
                    <a:pt x="146" y="125"/>
                  </a:cubicBezTo>
                  <a:cubicBezTo>
                    <a:pt x="208" y="114"/>
                    <a:pt x="271" y="104"/>
                    <a:pt x="323" y="94"/>
                  </a:cubicBezTo>
                  <a:cubicBezTo>
                    <a:pt x="385" y="83"/>
                    <a:pt x="437" y="73"/>
                    <a:pt x="500" y="62"/>
                  </a:cubicBezTo>
                  <a:cubicBezTo>
                    <a:pt x="562" y="52"/>
                    <a:pt x="615" y="52"/>
                    <a:pt x="677" y="31"/>
                  </a:cubicBezTo>
                  <a:cubicBezTo>
                    <a:pt x="698" y="31"/>
                    <a:pt x="687" y="0"/>
                    <a:pt x="667" y="0"/>
                  </a:cubicBezTo>
                  <a:cubicBezTo>
                    <a:pt x="615" y="10"/>
                    <a:pt x="552" y="21"/>
                    <a:pt x="490" y="31"/>
                  </a:cubicBezTo>
                  <a:cubicBezTo>
                    <a:pt x="427" y="42"/>
                    <a:pt x="375" y="52"/>
                    <a:pt x="312" y="62"/>
                  </a:cubicBezTo>
                  <a:cubicBezTo>
                    <a:pt x="250" y="73"/>
                    <a:pt x="187" y="83"/>
                    <a:pt x="135" y="94"/>
                  </a:cubicBezTo>
                  <a:cubicBezTo>
                    <a:pt x="104" y="94"/>
                    <a:pt x="73" y="104"/>
                    <a:pt x="52" y="104"/>
                  </a:cubicBezTo>
                  <a:cubicBezTo>
                    <a:pt x="31" y="114"/>
                    <a:pt x="10" y="125"/>
                    <a:pt x="0" y="14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0425" lIns="90000" spcFirstLastPara="1" rIns="90000" wrap="square" tIns="10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51"/>
            <p:cNvSpPr/>
            <p:nvPr/>
          </p:nvSpPr>
          <p:spPr>
            <a:xfrm flipH="1">
              <a:off x="1012699" y="3143915"/>
              <a:ext cx="35387" cy="187306"/>
            </a:xfrm>
            <a:custGeom>
              <a:rect b="b" l="l" r="r" t="t"/>
              <a:pathLst>
                <a:path extrusionOk="0" h="921" w="174">
                  <a:moveTo>
                    <a:pt x="150" y="2"/>
                  </a:moveTo>
                  <a:lnTo>
                    <a:pt x="150" y="2"/>
                  </a:lnTo>
                  <a:cubicBezTo>
                    <a:pt x="119" y="-8"/>
                    <a:pt x="98" y="44"/>
                    <a:pt x="88" y="65"/>
                  </a:cubicBezTo>
                  <a:cubicBezTo>
                    <a:pt x="67" y="96"/>
                    <a:pt x="46" y="127"/>
                    <a:pt x="35" y="169"/>
                  </a:cubicBezTo>
                  <a:cubicBezTo>
                    <a:pt x="4" y="252"/>
                    <a:pt x="-6" y="336"/>
                    <a:pt x="4" y="419"/>
                  </a:cubicBezTo>
                  <a:cubicBezTo>
                    <a:pt x="15" y="512"/>
                    <a:pt x="35" y="595"/>
                    <a:pt x="46" y="689"/>
                  </a:cubicBezTo>
                  <a:cubicBezTo>
                    <a:pt x="67" y="762"/>
                    <a:pt x="88" y="856"/>
                    <a:pt x="140" y="918"/>
                  </a:cubicBezTo>
                  <a:cubicBezTo>
                    <a:pt x="160" y="928"/>
                    <a:pt x="181" y="908"/>
                    <a:pt x="171" y="887"/>
                  </a:cubicBezTo>
                  <a:cubicBezTo>
                    <a:pt x="150" y="856"/>
                    <a:pt x="140" y="824"/>
                    <a:pt x="129" y="793"/>
                  </a:cubicBezTo>
                  <a:cubicBezTo>
                    <a:pt x="108" y="751"/>
                    <a:pt x="98" y="720"/>
                    <a:pt x="88" y="679"/>
                  </a:cubicBezTo>
                  <a:cubicBezTo>
                    <a:pt x="77" y="595"/>
                    <a:pt x="56" y="522"/>
                    <a:pt x="46" y="440"/>
                  </a:cubicBezTo>
                  <a:cubicBezTo>
                    <a:pt x="35" y="367"/>
                    <a:pt x="46" y="294"/>
                    <a:pt x="56" y="221"/>
                  </a:cubicBezTo>
                  <a:cubicBezTo>
                    <a:pt x="67" y="180"/>
                    <a:pt x="77" y="148"/>
                    <a:pt x="98" y="117"/>
                  </a:cubicBezTo>
                  <a:cubicBezTo>
                    <a:pt x="108" y="96"/>
                    <a:pt x="119" y="86"/>
                    <a:pt x="129" y="65"/>
                  </a:cubicBezTo>
                  <a:cubicBezTo>
                    <a:pt x="129" y="55"/>
                    <a:pt x="140" y="23"/>
                    <a:pt x="150" y="23"/>
                  </a:cubicBezTo>
                  <a:cubicBezTo>
                    <a:pt x="160" y="13"/>
                    <a:pt x="160" y="2"/>
                    <a:pt x="150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51"/>
            <p:cNvSpPr/>
            <p:nvPr/>
          </p:nvSpPr>
          <p:spPr>
            <a:xfrm flipH="1">
              <a:off x="953924" y="3340374"/>
              <a:ext cx="63859" cy="20947"/>
            </a:xfrm>
            <a:custGeom>
              <a:rect b="b" l="l" r="r" t="t"/>
              <a:pathLst>
                <a:path extrusionOk="0" h="103" w="314">
                  <a:moveTo>
                    <a:pt x="314" y="88"/>
                  </a:moveTo>
                  <a:lnTo>
                    <a:pt x="314" y="88"/>
                  </a:lnTo>
                  <a:cubicBezTo>
                    <a:pt x="303" y="67"/>
                    <a:pt x="272" y="56"/>
                    <a:pt x="241" y="56"/>
                  </a:cubicBezTo>
                  <a:cubicBezTo>
                    <a:pt x="220" y="46"/>
                    <a:pt x="189" y="46"/>
                    <a:pt x="157" y="46"/>
                  </a:cubicBezTo>
                  <a:cubicBezTo>
                    <a:pt x="136" y="35"/>
                    <a:pt x="105" y="25"/>
                    <a:pt x="84" y="15"/>
                  </a:cubicBezTo>
                  <a:cubicBezTo>
                    <a:pt x="64" y="4"/>
                    <a:pt x="32" y="-6"/>
                    <a:pt x="11" y="4"/>
                  </a:cubicBezTo>
                  <a:cubicBezTo>
                    <a:pt x="-9" y="15"/>
                    <a:pt x="1" y="35"/>
                    <a:pt x="11" y="46"/>
                  </a:cubicBezTo>
                  <a:cubicBezTo>
                    <a:pt x="22" y="46"/>
                    <a:pt x="32" y="46"/>
                    <a:pt x="53" y="46"/>
                  </a:cubicBezTo>
                  <a:cubicBezTo>
                    <a:pt x="64" y="46"/>
                    <a:pt x="74" y="56"/>
                    <a:pt x="84" y="56"/>
                  </a:cubicBezTo>
                  <a:cubicBezTo>
                    <a:pt x="105" y="67"/>
                    <a:pt x="126" y="77"/>
                    <a:pt x="157" y="77"/>
                  </a:cubicBezTo>
                  <a:cubicBezTo>
                    <a:pt x="178" y="88"/>
                    <a:pt x="209" y="88"/>
                    <a:pt x="230" y="88"/>
                  </a:cubicBezTo>
                  <a:cubicBezTo>
                    <a:pt x="251" y="98"/>
                    <a:pt x="282" y="108"/>
                    <a:pt x="303" y="98"/>
                  </a:cubicBezTo>
                  <a:cubicBezTo>
                    <a:pt x="314" y="98"/>
                    <a:pt x="314" y="98"/>
                    <a:pt x="314" y="8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51"/>
            <p:cNvSpPr/>
            <p:nvPr/>
          </p:nvSpPr>
          <p:spPr>
            <a:xfrm flipH="1">
              <a:off x="3116791" y="3031653"/>
              <a:ext cx="23184" cy="123854"/>
            </a:xfrm>
            <a:custGeom>
              <a:rect b="b" l="l" r="r" t="t"/>
              <a:pathLst>
                <a:path extrusionOk="0" h="609" w="114">
                  <a:moveTo>
                    <a:pt x="72" y="13"/>
                  </a:moveTo>
                  <a:lnTo>
                    <a:pt x="72" y="13"/>
                  </a:lnTo>
                  <a:lnTo>
                    <a:pt x="72" y="13"/>
                  </a:lnTo>
                  <a:lnTo>
                    <a:pt x="72" y="13"/>
                  </a:lnTo>
                  <a:cubicBezTo>
                    <a:pt x="83" y="13"/>
                    <a:pt x="83" y="2"/>
                    <a:pt x="72" y="2"/>
                  </a:cubicBezTo>
                  <a:cubicBezTo>
                    <a:pt x="52" y="-8"/>
                    <a:pt x="31" y="23"/>
                    <a:pt x="31" y="34"/>
                  </a:cubicBezTo>
                  <a:cubicBezTo>
                    <a:pt x="0" y="86"/>
                    <a:pt x="0" y="148"/>
                    <a:pt x="0" y="211"/>
                  </a:cubicBezTo>
                  <a:cubicBezTo>
                    <a:pt x="0" y="273"/>
                    <a:pt x="10" y="336"/>
                    <a:pt x="20" y="398"/>
                  </a:cubicBezTo>
                  <a:cubicBezTo>
                    <a:pt x="20" y="440"/>
                    <a:pt x="31" y="471"/>
                    <a:pt x="41" y="502"/>
                  </a:cubicBezTo>
                  <a:cubicBezTo>
                    <a:pt x="41" y="513"/>
                    <a:pt x="52" y="534"/>
                    <a:pt x="52" y="544"/>
                  </a:cubicBezTo>
                  <a:cubicBezTo>
                    <a:pt x="62" y="554"/>
                    <a:pt x="83" y="586"/>
                    <a:pt x="72" y="586"/>
                  </a:cubicBezTo>
                  <a:cubicBezTo>
                    <a:pt x="83" y="586"/>
                    <a:pt x="83" y="586"/>
                    <a:pt x="93" y="575"/>
                  </a:cubicBezTo>
                  <a:cubicBezTo>
                    <a:pt x="104" y="575"/>
                    <a:pt x="104" y="575"/>
                    <a:pt x="104" y="575"/>
                  </a:cubicBezTo>
                  <a:cubicBezTo>
                    <a:pt x="93" y="586"/>
                    <a:pt x="93" y="596"/>
                    <a:pt x="93" y="596"/>
                  </a:cubicBezTo>
                  <a:lnTo>
                    <a:pt x="93" y="596"/>
                  </a:lnTo>
                  <a:cubicBezTo>
                    <a:pt x="104" y="596"/>
                    <a:pt x="104" y="586"/>
                    <a:pt x="93" y="575"/>
                  </a:cubicBezTo>
                  <a:lnTo>
                    <a:pt x="93" y="575"/>
                  </a:lnTo>
                  <a:cubicBezTo>
                    <a:pt x="93" y="575"/>
                    <a:pt x="83" y="575"/>
                    <a:pt x="83" y="586"/>
                  </a:cubicBezTo>
                  <a:cubicBezTo>
                    <a:pt x="72" y="586"/>
                    <a:pt x="72" y="586"/>
                    <a:pt x="72" y="596"/>
                  </a:cubicBezTo>
                  <a:lnTo>
                    <a:pt x="83" y="607"/>
                  </a:lnTo>
                  <a:cubicBezTo>
                    <a:pt x="104" y="617"/>
                    <a:pt x="114" y="596"/>
                    <a:pt x="114" y="575"/>
                  </a:cubicBezTo>
                  <a:cubicBezTo>
                    <a:pt x="114" y="565"/>
                    <a:pt x="104" y="554"/>
                    <a:pt x="104" y="544"/>
                  </a:cubicBezTo>
                  <a:cubicBezTo>
                    <a:pt x="93" y="534"/>
                    <a:pt x="83" y="523"/>
                    <a:pt x="83" y="502"/>
                  </a:cubicBezTo>
                  <a:cubicBezTo>
                    <a:pt x="62" y="450"/>
                    <a:pt x="52" y="388"/>
                    <a:pt x="41" y="325"/>
                  </a:cubicBezTo>
                  <a:cubicBezTo>
                    <a:pt x="41" y="273"/>
                    <a:pt x="31" y="221"/>
                    <a:pt x="31" y="159"/>
                  </a:cubicBezTo>
                  <a:cubicBezTo>
                    <a:pt x="31" y="138"/>
                    <a:pt x="41" y="107"/>
                    <a:pt x="41" y="86"/>
                  </a:cubicBezTo>
                  <a:cubicBezTo>
                    <a:pt x="41" y="75"/>
                    <a:pt x="72" y="13"/>
                    <a:pt x="72" y="1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51"/>
            <p:cNvSpPr/>
            <p:nvPr/>
          </p:nvSpPr>
          <p:spPr>
            <a:xfrm flipH="1">
              <a:off x="3031171" y="3148593"/>
              <a:ext cx="89281" cy="8948"/>
            </a:xfrm>
            <a:custGeom>
              <a:rect b="b" l="l" r="r" t="t"/>
              <a:pathLst>
                <a:path extrusionOk="0" h="44" w="439">
                  <a:moveTo>
                    <a:pt x="8" y="32"/>
                  </a:moveTo>
                  <a:lnTo>
                    <a:pt x="8" y="32"/>
                  </a:lnTo>
                  <a:cubicBezTo>
                    <a:pt x="81" y="42"/>
                    <a:pt x="154" y="42"/>
                    <a:pt x="226" y="42"/>
                  </a:cubicBezTo>
                  <a:cubicBezTo>
                    <a:pt x="258" y="42"/>
                    <a:pt x="289" y="42"/>
                    <a:pt x="331" y="42"/>
                  </a:cubicBezTo>
                  <a:cubicBezTo>
                    <a:pt x="362" y="42"/>
                    <a:pt x="404" y="52"/>
                    <a:pt x="435" y="32"/>
                  </a:cubicBezTo>
                  <a:cubicBezTo>
                    <a:pt x="445" y="32"/>
                    <a:pt x="435" y="21"/>
                    <a:pt x="435" y="21"/>
                  </a:cubicBezTo>
                  <a:cubicBezTo>
                    <a:pt x="404" y="0"/>
                    <a:pt x="362" y="0"/>
                    <a:pt x="331" y="0"/>
                  </a:cubicBezTo>
                  <a:cubicBezTo>
                    <a:pt x="289" y="0"/>
                    <a:pt x="258" y="0"/>
                    <a:pt x="226" y="0"/>
                  </a:cubicBezTo>
                  <a:cubicBezTo>
                    <a:pt x="154" y="0"/>
                    <a:pt x="81" y="0"/>
                    <a:pt x="8" y="11"/>
                  </a:cubicBezTo>
                  <a:cubicBezTo>
                    <a:pt x="-3" y="11"/>
                    <a:pt x="-3" y="32"/>
                    <a:pt x="8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51"/>
            <p:cNvSpPr/>
            <p:nvPr/>
          </p:nvSpPr>
          <p:spPr>
            <a:xfrm flipH="1">
              <a:off x="1270982" y="3029416"/>
              <a:ext cx="1853740" cy="9152"/>
            </a:xfrm>
            <a:custGeom>
              <a:rect b="b" l="l" r="r" t="t"/>
              <a:pathLst>
                <a:path extrusionOk="0" h="45" w="9115">
                  <a:moveTo>
                    <a:pt x="8" y="34"/>
                  </a:moveTo>
                  <a:lnTo>
                    <a:pt x="8" y="34"/>
                  </a:lnTo>
                  <a:cubicBezTo>
                    <a:pt x="602" y="45"/>
                    <a:pt x="1195" y="34"/>
                    <a:pt x="1789" y="34"/>
                  </a:cubicBezTo>
                  <a:cubicBezTo>
                    <a:pt x="2383" y="34"/>
                    <a:pt x="2977" y="34"/>
                    <a:pt x="3570" y="45"/>
                  </a:cubicBezTo>
                  <a:cubicBezTo>
                    <a:pt x="4747" y="45"/>
                    <a:pt x="5924" y="45"/>
                    <a:pt x="7101" y="45"/>
                  </a:cubicBezTo>
                  <a:cubicBezTo>
                    <a:pt x="7767" y="45"/>
                    <a:pt x="8434" y="45"/>
                    <a:pt x="9101" y="45"/>
                  </a:cubicBezTo>
                  <a:cubicBezTo>
                    <a:pt x="9121" y="45"/>
                    <a:pt x="9121" y="3"/>
                    <a:pt x="9090" y="3"/>
                  </a:cubicBezTo>
                  <a:cubicBezTo>
                    <a:pt x="7913" y="3"/>
                    <a:pt x="6726" y="3"/>
                    <a:pt x="5538" y="3"/>
                  </a:cubicBezTo>
                  <a:cubicBezTo>
                    <a:pt x="4362" y="3"/>
                    <a:pt x="3185" y="3"/>
                    <a:pt x="2008" y="3"/>
                  </a:cubicBezTo>
                  <a:cubicBezTo>
                    <a:pt x="1341" y="3"/>
                    <a:pt x="675" y="-7"/>
                    <a:pt x="8" y="13"/>
                  </a:cubicBezTo>
                  <a:cubicBezTo>
                    <a:pt x="-3" y="13"/>
                    <a:pt x="-3" y="34"/>
                    <a:pt x="8" y="3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51"/>
            <p:cNvSpPr/>
            <p:nvPr/>
          </p:nvSpPr>
          <p:spPr>
            <a:xfrm flipH="1">
              <a:off x="1257966" y="3036330"/>
              <a:ext cx="20541" cy="107584"/>
            </a:xfrm>
            <a:custGeom>
              <a:rect b="b" l="l" r="r" t="t"/>
              <a:pathLst>
                <a:path extrusionOk="0" h="529" w="101">
                  <a:moveTo>
                    <a:pt x="33" y="0"/>
                  </a:moveTo>
                  <a:lnTo>
                    <a:pt x="33" y="0"/>
                  </a:lnTo>
                  <a:lnTo>
                    <a:pt x="33" y="0"/>
                  </a:lnTo>
                  <a:cubicBezTo>
                    <a:pt x="23" y="0"/>
                    <a:pt x="23" y="11"/>
                    <a:pt x="23" y="11"/>
                  </a:cubicBezTo>
                  <a:cubicBezTo>
                    <a:pt x="33" y="52"/>
                    <a:pt x="43" y="94"/>
                    <a:pt x="54" y="125"/>
                  </a:cubicBezTo>
                  <a:cubicBezTo>
                    <a:pt x="54" y="167"/>
                    <a:pt x="64" y="219"/>
                    <a:pt x="54" y="261"/>
                  </a:cubicBezTo>
                  <a:cubicBezTo>
                    <a:pt x="54" y="344"/>
                    <a:pt x="33" y="417"/>
                    <a:pt x="2" y="500"/>
                  </a:cubicBezTo>
                  <a:cubicBezTo>
                    <a:pt x="-9" y="521"/>
                    <a:pt x="33" y="542"/>
                    <a:pt x="33" y="521"/>
                  </a:cubicBezTo>
                  <a:cubicBezTo>
                    <a:pt x="43" y="500"/>
                    <a:pt x="43" y="490"/>
                    <a:pt x="54" y="479"/>
                  </a:cubicBezTo>
                  <a:cubicBezTo>
                    <a:pt x="54" y="469"/>
                    <a:pt x="43" y="459"/>
                    <a:pt x="33" y="469"/>
                  </a:cubicBezTo>
                  <a:cubicBezTo>
                    <a:pt x="23" y="469"/>
                    <a:pt x="12" y="479"/>
                    <a:pt x="2" y="490"/>
                  </a:cubicBezTo>
                  <a:cubicBezTo>
                    <a:pt x="12" y="500"/>
                    <a:pt x="23" y="511"/>
                    <a:pt x="33" y="521"/>
                  </a:cubicBezTo>
                  <a:cubicBezTo>
                    <a:pt x="75" y="438"/>
                    <a:pt x="96" y="344"/>
                    <a:pt x="96" y="261"/>
                  </a:cubicBezTo>
                  <a:cubicBezTo>
                    <a:pt x="106" y="219"/>
                    <a:pt x="96" y="177"/>
                    <a:pt x="96" y="136"/>
                  </a:cubicBezTo>
                  <a:cubicBezTo>
                    <a:pt x="85" y="94"/>
                    <a:pt x="75" y="42"/>
                    <a:pt x="54" y="0"/>
                  </a:cubicBezTo>
                  <a:cubicBezTo>
                    <a:pt x="43" y="0"/>
                    <a:pt x="43" y="0"/>
                    <a:pt x="33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51"/>
            <p:cNvSpPr/>
            <p:nvPr/>
          </p:nvSpPr>
          <p:spPr>
            <a:xfrm flipH="1">
              <a:off x="1108081" y="3025755"/>
              <a:ext cx="165749" cy="8542"/>
            </a:xfrm>
            <a:custGeom>
              <a:rect b="b" l="l" r="r" t="t"/>
              <a:pathLst>
                <a:path extrusionOk="0" h="42" w="815">
                  <a:moveTo>
                    <a:pt x="0" y="21"/>
                  </a:moveTo>
                  <a:lnTo>
                    <a:pt x="0" y="21"/>
                  </a:lnTo>
                  <a:cubicBezTo>
                    <a:pt x="10" y="42"/>
                    <a:pt x="52" y="31"/>
                    <a:pt x="62" y="42"/>
                  </a:cubicBezTo>
                  <a:cubicBezTo>
                    <a:pt x="104" y="42"/>
                    <a:pt x="135" y="42"/>
                    <a:pt x="177" y="42"/>
                  </a:cubicBezTo>
                  <a:cubicBezTo>
                    <a:pt x="239" y="42"/>
                    <a:pt x="312" y="42"/>
                    <a:pt x="375" y="42"/>
                  </a:cubicBezTo>
                  <a:cubicBezTo>
                    <a:pt x="520" y="42"/>
                    <a:pt x="656" y="42"/>
                    <a:pt x="791" y="42"/>
                  </a:cubicBezTo>
                  <a:cubicBezTo>
                    <a:pt x="823" y="42"/>
                    <a:pt x="823" y="0"/>
                    <a:pt x="791" y="0"/>
                  </a:cubicBezTo>
                  <a:cubicBezTo>
                    <a:pt x="656" y="0"/>
                    <a:pt x="520" y="0"/>
                    <a:pt x="375" y="0"/>
                  </a:cubicBezTo>
                  <a:cubicBezTo>
                    <a:pt x="312" y="0"/>
                    <a:pt x="239" y="0"/>
                    <a:pt x="166" y="0"/>
                  </a:cubicBezTo>
                  <a:cubicBezTo>
                    <a:pt x="135" y="11"/>
                    <a:pt x="104" y="11"/>
                    <a:pt x="62" y="11"/>
                  </a:cubicBezTo>
                  <a:cubicBezTo>
                    <a:pt x="52" y="11"/>
                    <a:pt x="10" y="0"/>
                    <a:pt x="0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51"/>
            <p:cNvSpPr/>
            <p:nvPr/>
          </p:nvSpPr>
          <p:spPr>
            <a:xfrm flipH="1">
              <a:off x="1087540" y="2769097"/>
              <a:ext cx="35997" cy="260927"/>
            </a:xfrm>
            <a:custGeom>
              <a:rect b="b" l="l" r="r" t="t"/>
              <a:pathLst>
                <a:path extrusionOk="0" h="1283" w="177">
                  <a:moveTo>
                    <a:pt x="52" y="1283"/>
                  </a:moveTo>
                  <a:lnTo>
                    <a:pt x="52" y="1283"/>
                  </a:lnTo>
                  <a:cubicBezTo>
                    <a:pt x="188" y="1179"/>
                    <a:pt x="188" y="981"/>
                    <a:pt x="167" y="835"/>
                  </a:cubicBezTo>
                  <a:cubicBezTo>
                    <a:pt x="156" y="658"/>
                    <a:pt x="136" y="481"/>
                    <a:pt x="104" y="304"/>
                  </a:cubicBezTo>
                  <a:cubicBezTo>
                    <a:pt x="94" y="210"/>
                    <a:pt x="73" y="106"/>
                    <a:pt x="42" y="12"/>
                  </a:cubicBezTo>
                  <a:cubicBezTo>
                    <a:pt x="31" y="-9"/>
                    <a:pt x="0" y="2"/>
                    <a:pt x="0" y="23"/>
                  </a:cubicBezTo>
                  <a:cubicBezTo>
                    <a:pt x="21" y="106"/>
                    <a:pt x="42" y="189"/>
                    <a:pt x="63" y="273"/>
                  </a:cubicBezTo>
                  <a:cubicBezTo>
                    <a:pt x="73" y="356"/>
                    <a:pt x="94" y="439"/>
                    <a:pt x="104" y="523"/>
                  </a:cubicBezTo>
                  <a:cubicBezTo>
                    <a:pt x="115" y="606"/>
                    <a:pt x="115" y="700"/>
                    <a:pt x="125" y="783"/>
                  </a:cubicBezTo>
                  <a:cubicBezTo>
                    <a:pt x="136" y="866"/>
                    <a:pt x="146" y="960"/>
                    <a:pt x="136" y="1043"/>
                  </a:cubicBezTo>
                  <a:cubicBezTo>
                    <a:pt x="125" y="1127"/>
                    <a:pt x="84" y="1200"/>
                    <a:pt x="52" y="128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51"/>
            <p:cNvSpPr/>
            <p:nvPr/>
          </p:nvSpPr>
          <p:spPr>
            <a:xfrm flipH="1">
              <a:off x="1974041" y="2771538"/>
              <a:ext cx="987577" cy="25422"/>
            </a:xfrm>
            <a:custGeom>
              <a:rect b="b" l="l" r="r" t="t"/>
              <a:pathLst>
                <a:path extrusionOk="0" h="125" w="4856">
                  <a:moveTo>
                    <a:pt x="8" y="125"/>
                  </a:moveTo>
                  <a:lnTo>
                    <a:pt x="8" y="125"/>
                  </a:lnTo>
                  <a:cubicBezTo>
                    <a:pt x="289" y="125"/>
                    <a:pt x="570" y="104"/>
                    <a:pt x="862" y="94"/>
                  </a:cubicBezTo>
                  <a:cubicBezTo>
                    <a:pt x="1185" y="83"/>
                    <a:pt x="1518" y="73"/>
                    <a:pt x="1841" y="63"/>
                  </a:cubicBezTo>
                  <a:cubicBezTo>
                    <a:pt x="2185" y="52"/>
                    <a:pt x="2529" y="52"/>
                    <a:pt x="2873" y="42"/>
                  </a:cubicBezTo>
                  <a:cubicBezTo>
                    <a:pt x="3206" y="42"/>
                    <a:pt x="3539" y="42"/>
                    <a:pt x="3862" y="42"/>
                  </a:cubicBezTo>
                  <a:cubicBezTo>
                    <a:pt x="4153" y="42"/>
                    <a:pt x="4444" y="42"/>
                    <a:pt x="4736" y="42"/>
                  </a:cubicBezTo>
                  <a:cubicBezTo>
                    <a:pt x="4767" y="42"/>
                    <a:pt x="4809" y="42"/>
                    <a:pt x="4840" y="42"/>
                  </a:cubicBezTo>
                  <a:cubicBezTo>
                    <a:pt x="4861" y="42"/>
                    <a:pt x="4861" y="0"/>
                    <a:pt x="4840" y="0"/>
                  </a:cubicBezTo>
                  <a:cubicBezTo>
                    <a:pt x="4549" y="0"/>
                    <a:pt x="4267" y="0"/>
                    <a:pt x="3976" y="0"/>
                  </a:cubicBezTo>
                  <a:cubicBezTo>
                    <a:pt x="3654" y="0"/>
                    <a:pt x="3320" y="0"/>
                    <a:pt x="2998" y="0"/>
                  </a:cubicBezTo>
                  <a:cubicBezTo>
                    <a:pt x="2654" y="11"/>
                    <a:pt x="2310" y="11"/>
                    <a:pt x="1966" y="21"/>
                  </a:cubicBezTo>
                  <a:cubicBezTo>
                    <a:pt x="1633" y="31"/>
                    <a:pt x="1300" y="42"/>
                    <a:pt x="977" y="52"/>
                  </a:cubicBezTo>
                  <a:cubicBezTo>
                    <a:pt x="685" y="63"/>
                    <a:pt x="393" y="73"/>
                    <a:pt x="102" y="94"/>
                  </a:cubicBezTo>
                  <a:cubicBezTo>
                    <a:pt x="70" y="104"/>
                    <a:pt x="39" y="104"/>
                    <a:pt x="8" y="115"/>
                  </a:cubicBezTo>
                  <a:cubicBezTo>
                    <a:pt x="-2" y="115"/>
                    <a:pt x="-2" y="125"/>
                    <a:pt x="8" y="1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51"/>
            <p:cNvSpPr/>
            <p:nvPr/>
          </p:nvSpPr>
          <p:spPr>
            <a:xfrm flipH="1">
              <a:off x="1113775" y="2764826"/>
              <a:ext cx="893212" cy="20134"/>
            </a:xfrm>
            <a:custGeom>
              <a:rect b="b" l="l" r="r" t="t"/>
              <a:pathLst>
                <a:path extrusionOk="0" h="99" w="4392">
                  <a:moveTo>
                    <a:pt x="0" y="33"/>
                  </a:moveTo>
                  <a:lnTo>
                    <a:pt x="0" y="33"/>
                  </a:lnTo>
                  <a:cubicBezTo>
                    <a:pt x="292" y="64"/>
                    <a:pt x="573" y="64"/>
                    <a:pt x="865" y="75"/>
                  </a:cubicBezTo>
                  <a:cubicBezTo>
                    <a:pt x="1157" y="75"/>
                    <a:pt x="1438" y="75"/>
                    <a:pt x="1730" y="75"/>
                  </a:cubicBezTo>
                  <a:cubicBezTo>
                    <a:pt x="2011" y="75"/>
                    <a:pt x="2303" y="64"/>
                    <a:pt x="2584" y="54"/>
                  </a:cubicBezTo>
                  <a:cubicBezTo>
                    <a:pt x="2875" y="44"/>
                    <a:pt x="3157" y="23"/>
                    <a:pt x="3448" y="44"/>
                  </a:cubicBezTo>
                  <a:cubicBezTo>
                    <a:pt x="3750" y="64"/>
                    <a:pt x="4063" y="127"/>
                    <a:pt x="4375" y="85"/>
                  </a:cubicBezTo>
                  <a:cubicBezTo>
                    <a:pt x="4407" y="75"/>
                    <a:pt x="4386" y="33"/>
                    <a:pt x="4365" y="44"/>
                  </a:cubicBezTo>
                  <a:cubicBezTo>
                    <a:pt x="4084" y="85"/>
                    <a:pt x="3803" y="33"/>
                    <a:pt x="3532" y="12"/>
                  </a:cubicBezTo>
                  <a:cubicBezTo>
                    <a:pt x="3250" y="-9"/>
                    <a:pt x="2959" y="2"/>
                    <a:pt x="2678" y="12"/>
                  </a:cubicBezTo>
                  <a:cubicBezTo>
                    <a:pt x="2105" y="33"/>
                    <a:pt x="1542" y="44"/>
                    <a:pt x="969" y="44"/>
                  </a:cubicBezTo>
                  <a:cubicBezTo>
                    <a:pt x="646" y="44"/>
                    <a:pt x="323" y="33"/>
                    <a:pt x="0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51"/>
            <p:cNvSpPr/>
            <p:nvPr/>
          </p:nvSpPr>
          <p:spPr>
            <a:xfrm flipH="1">
              <a:off x="1132892" y="2775808"/>
              <a:ext cx="871858" cy="48809"/>
            </a:xfrm>
            <a:custGeom>
              <a:rect b="b" l="l" r="r" t="t"/>
              <a:pathLst>
                <a:path extrusionOk="0" h="240" w="4287">
                  <a:moveTo>
                    <a:pt x="10" y="0"/>
                  </a:moveTo>
                  <a:lnTo>
                    <a:pt x="10" y="0"/>
                  </a:lnTo>
                  <a:cubicBezTo>
                    <a:pt x="10" y="62"/>
                    <a:pt x="0" y="115"/>
                    <a:pt x="0" y="167"/>
                  </a:cubicBezTo>
                  <a:cubicBezTo>
                    <a:pt x="0" y="177"/>
                    <a:pt x="10" y="177"/>
                    <a:pt x="10" y="177"/>
                  </a:cubicBezTo>
                  <a:cubicBezTo>
                    <a:pt x="156" y="187"/>
                    <a:pt x="292" y="177"/>
                    <a:pt x="437" y="177"/>
                  </a:cubicBezTo>
                  <a:cubicBezTo>
                    <a:pt x="573" y="177"/>
                    <a:pt x="708" y="177"/>
                    <a:pt x="844" y="177"/>
                  </a:cubicBezTo>
                  <a:cubicBezTo>
                    <a:pt x="1125" y="177"/>
                    <a:pt x="1396" y="177"/>
                    <a:pt x="1677" y="177"/>
                  </a:cubicBezTo>
                  <a:cubicBezTo>
                    <a:pt x="2229" y="177"/>
                    <a:pt x="2781" y="187"/>
                    <a:pt x="3333" y="208"/>
                  </a:cubicBezTo>
                  <a:cubicBezTo>
                    <a:pt x="3646" y="208"/>
                    <a:pt x="3958" y="219"/>
                    <a:pt x="4271" y="240"/>
                  </a:cubicBezTo>
                  <a:cubicBezTo>
                    <a:pt x="4292" y="240"/>
                    <a:pt x="4292" y="198"/>
                    <a:pt x="4271" y="198"/>
                  </a:cubicBezTo>
                  <a:cubicBezTo>
                    <a:pt x="3719" y="177"/>
                    <a:pt x="3156" y="156"/>
                    <a:pt x="2604" y="146"/>
                  </a:cubicBezTo>
                  <a:cubicBezTo>
                    <a:pt x="2052" y="135"/>
                    <a:pt x="1500" y="135"/>
                    <a:pt x="948" y="135"/>
                  </a:cubicBezTo>
                  <a:cubicBezTo>
                    <a:pt x="792" y="135"/>
                    <a:pt x="635" y="135"/>
                    <a:pt x="479" y="146"/>
                  </a:cubicBezTo>
                  <a:cubicBezTo>
                    <a:pt x="406" y="146"/>
                    <a:pt x="333" y="146"/>
                    <a:pt x="250" y="146"/>
                  </a:cubicBezTo>
                  <a:cubicBezTo>
                    <a:pt x="177" y="146"/>
                    <a:pt x="94" y="146"/>
                    <a:pt x="10" y="156"/>
                  </a:cubicBezTo>
                  <a:cubicBezTo>
                    <a:pt x="21" y="156"/>
                    <a:pt x="21" y="167"/>
                    <a:pt x="31" y="167"/>
                  </a:cubicBezTo>
                  <a:cubicBezTo>
                    <a:pt x="21" y="115"/>
                    <a:pt x="10" y="62"/>
                    <a:pt x="1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1400" lIns="90000" spcFirstLastPara="1" rIns="90000" wrap="square" tIns="41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51"/>
            <p:cNvSpPr/>
            <p:nvPr/>
          </p:nvSpPr>
          <p:spPr>
            <a:xfrm flipH="1">
              <a:off x="1968753" y="2987724"/>
              <a:ext cx="10575" cy="46572"/>
            </a:xfrm>
            <a:custGeom>
              <a:rect b="b" l="l" r="r" t="t"/>
              <a:pathLst>
                <a:path extrusionOk="0" h="229" w="52">
                  <a:moveTo>
                    <a:pt x="21" y="10"/>
                  </a:moveTo>
                  <a:lnTo>
                    <a:pt x="21" y="10"/>
                  </a:ln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10" y="0"/>
                    <a:pt x="0" y="10"/>
                  </a:cubicBezTo>
                  <a:cubicBezTo>
                    <a:pt x="0" y="10"/>
                    <a:pt x="0" y="20"/>
                    <a:pt x="0" y="31"/>
                  </a:cubicBezTo>
                  <a:cubicBezTo>
                    <a:pt x="0" y="41"/>
                    <a:pt x="0" y="62"/>
                    <a:pt x="0" y="73"/>
                  </a:cubicBezTo>
                  <a:cubicBezTo>
                    <a:pt x="10" y="104"/>
                    <a:pt x="10" y="125"/>
                    <a:pt x="10" y="156"/>
                  </a:cubicBezTo>
                  <a:cubicBezTo>
                    <a:pt x="10" y="166"/>
                    <a:pt x="21" y="177"/>
                    <a:pt x="21" y="198"/>
                  </a:cubicBezTo>
                  <a:cubicBezTo>
                    <a:pt x="21" y="208"/>
                    <a:pt x="21" y="218"/>
                    <a:pt x="31" y="229"/>
                  </a:cubicBezTo>
                  <a:cubicBezTo>
                    <a:pt x="42" y="229"/>
                    <a:pt x="42" y="229"/>
                    <a:pt x="42" y="229"/>
                  </a:cubicBezTo>
                  <a:cubicBezTo>
                    <a:pt x="42" y="229"/>
                    <a:pt x="52" y="218"/>
                    <a:pt x="52" y="208"/>
                  </a:cubicBezTo>
                  <a:cubicBezTo>
                    <a:pt x="42" y="208"/>
                    <a:pt x="31" y="208"/>
                    <a:pt x="31" y="218"/>
                  </a:cubicBezTo>
                  <a:lnTo>
                    <a:pt x="31" y="218"/>
                  </a:lnTo>
                  <a:cubicBezTo>
                    <a:pt x="42" y="208"/>
                    <a:pt x="42" y="208"/>
                    <a:pt x="42" y="208"/>
                  </a:cubicBezTo>
                  <a:lnTo>
                    <a:pt x="42" y="208"/>
                  </a:lnTo>
                  <a:cubicBezTo>
                    <a:pt x="42" y="218"/>
                    <a:pt x="42" y="218"/>
                    <a:pt x="42" y="218"/>
                  </a:cubicBezTo>
                  <a:cubicBezTo>
                    <a:pt x="42" y="208"/>
                    <a:pt x="42" y="208"/>
                    <a:pt x="42" y="20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42" y="208"/>
                    <a:pt x="42" y="198"/>
                  </a:cubicBezTo>
                  <a:cubicBezTo>
                    <a:pt x="42" y="187"/>
                    <a:pt x="42" y="177"/>
                    <a:pt x="42" y="166"/>
                  </a:cubicBezTo>
                  <a:cubicBezTo>
                    <a:pt x="42" y="145"/>
                    <a:pt x="31" y="135"/>
                    <a:pt x="31" y="114"/>
                  </a:cubicBezTo>
                  <a:cubicBezTo>
                    <a:pt x="31" y="93"/>
                    <a:pt x="21" y="73"/>
                    <a:pt x="21" y="52"/>
                  </a:cubicBezTo>
                  <a:cubicBezTo>
                    <a:pt x="21" y="41"/>
                    <a:pt x="21" y="31"/>
                    <a:pt x="21" y="20"/>
                  </a:cubicBezTo>
                  <a:cubicBezTo>
                    <a:pt x="10" y="20"/>
                    <a:pt x="10" y="20"/>
                    <a:pt x="21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7425" lIns="90000" spcFirstLastPara="1" rIns="90000" wrap="square" tIns="37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51"/>
            <p:cNvSpPr/>
            <p:nvPr/>
          </p:nvSpPr>
          <p:spPr>
            <a:xfrm flipH="1">
              <a:off x="1092828" y="2979589"/>
              <a:ext cx="880196" cy="18710"/>
            </a:xfrm>
            <a:custGeom>
              <a:rect b="b" l="l" r="r" t="t"/>
              <a:pathLst>
                <a:path extrusionOk="0" h="92" w="4328">
                  <a:moveTo>
                    <a:pt x="0" y="50"/>
                  </a:moveTo>
                  <a:lnTo>
                    <a:pt x="0" y="50"/>
                  </a:lnTo>
                  <a:cubicBezTo>
                    <a:pt x="73" y="60"/>
                    <a:pt x="136" y="71"/>
                    <a:pt x="208" y="71"/>
                  </a:cubicBezTo>
                  <a:cubicBezTo>
                    <a:pt x="281" y="81"/>
                    <a:pt x="354" y="81"/>
                    <a:pt x="417" y="81"/>
                  </a:cubicBezTo>
                  <a:cubicBezTo>
                    <a:pt x="563" y="92"/>
                    <a:pt x="698" y="81"/>
                    <a:pt x="833" y="81"/>
                  </a:cubicBezTo>
                  <a:cubicBezTo>
                    <a:pt x="979" y="71"/>
                    <a:pt x="1115" y="60"/>
                    <a:pt x="1250" y="50"/>
                  </a:cubicBezTo>
                  <a:cubicBezTo>
                    <a:pt x="1396" y="40"/>
                    <a:pt x="1531" y="40"/>
                    <a:pt x="1667" y="40"/>
                  </a:cubicBezTo>
                  <a:cubicBezTo>
                    <a:pt x="1948" y="50"/>
                    <a:pt x="2229" y="71"/>
                    <a:pt x="2511" y="81"/>
                  </a:cubicBezTo>
                  <a:cubicBezTo>
                    <a:pt x="2792" y="92"/>
                    <a:pt x="3073" y="92"/>
                    <a:pt x="3354" y="92"/>
                  </a:cubicBezTo>
                  <a:cubicBezTo>
                    <a:pt x="3677" y="92"/>
                    <a:pt x="3990" y="92"/>
                    <a:pt x="4313" y="81"/>
                  </a:cubicBezTo>
                  <a:cubicBezTo>
                    <a:pt x="4333" y="81"/>
                    <a:pt x="4333" y="40"/>
                    <a:pt x="4313" y="40"/>
                  </a:cubicBezTo>
                  <a:cubicBezTo>
                    <a:pt x="3750" y="60"/>
                    <a:pt x="3177" y="60"/>
                    <a:pt x="2615" y="40"/>
                  </a:cubicBezTo>
                  <a:cubicBezTo>
                    <a:pt x="2344" y="40"/>
                    <a:pt x="2063" y="19"/>
                    <a:pt x="1781" y="8"/>
                  </a:cubicBezTo>
                  <a:cubicBezTo>
                    <a:pt x="1646" y="-2"/>
                    <a:pt x="1500" y="-2"/>
                    <a:pt x="1365" y="8"/>
                  </a:cubicBezTo>
                  <a:cubicBezTo>
                    <a:pt x="1219" y="19"/>
                    <a:pt x="1083" y="29"/>
                    <a:pt x="938" y="40"/>
                  </a:cubicBezTo>
                  <a:cubicBezTo>
                    <a:pt x="792" y="50"/>
                    <a:pt x="636" y="60"/>
                    <a:pt x="479" y="60"/>
                  </a:cubicBezTo>
                  <a:cubicBezTo>
                    <a:pt x="396" y="60"/>
                    <a:pt x="323" y="60"/>
                    <a:pt x="240" y="50"/>
                  </a:cubicBezTo>
                  <a:cubicBezTo>
                    <a:pt x="167" y="50"/>
                    <a:pt x="83" y="50"/>
                    <a:pt x="0" y="4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51"/>
            <p:cNvSpPr/>
            <p:nvPr/>
          </p:nvSpPr>
          <p:spPr>
            <a:xfrm flipH="1">
              <a:off x="1114995" y="2820347"/>
              <a:ext cx="21151" cy="177341"/>
            </a:xfrm>
            <a:custGeom>
              <a:rect b="b" l="l" r="r" t="t"/>
              <a:pathLst>
                <a:path extrusionOk="0" h="872" w="104">
                  <a:moveTo>
                    <a:pt x="0" y="21"/>
                  </a:moveTo>
                  <a:lnTo>
                    <a:pt x="0" y="21"/>
                  </a:lnTo>
                  <a:cubicBezTo>
                    <a:pt x="0" y="52"/>
                    <a:pt x="21" y="83"/>
                    <a:pt x="31" y="125"/>
                  </a:cubicBezTo>
                  <a:cubicBezTo>
                    <a:pt x="41" y="156"/>
                    <a:pt x="52" y="187"/>
                    <a:pt x="52" y="229"/>
                  </a:cubicBezTo>
                  <a:cubicBezTo>
                    <a:pt x="62" y="312"/>
                    <a:pt x="62" y="385"/>
                    <a:pt x="62" y="468"/>
                  </a:cubicBezTo>
                  <a:cubicBezTo>
                    <a:pt x="62" y="552"/>
                    <a:pt x="52" y="635"/>
                    <a:pt x="41" y="718"/>
                  </a:cubicBezTo>
                  <a:cubicBezTo>
                    <a:pt x="31" y="760"/>
                    <a:pt x="21" y="802"/>
                    <a:pt x="21" y="833"/>
                  </a:cubicBezTo>
                  <a:cubicBezTo>
                    <a:pt x="10" y="864"/>
                    <a:pt x="41" y="885"/>
                    <a:pt x="62" y="864"/>
                  </a:cubicBezTo>
                  <a:cubicBezTo>
                    <a:pt x="73" y="864"/>
                    <a:pt x="83" y="854"/>
                    <a:pt x="73" y="854"/>
                  </a:cubicBezTo>
                  <a:cubicBezTo>
                    <a:pt x="73" y="823"/>
                    <a:pt x="52" y="812"/>
                    <a:pt x="31" y="833"/>
                  </a:cubicBezTo>
                  <a:cubicBezTo>
                    <a:pt x="31" y="843"/>
                    <a:pt x="41" y="864"/>
                    <a:pt x="52" y="854"/>
                  </a:cubicBezTo>
                  <a:lnTo>
                    <a:pt x="52" y="854"/>
                  </a:lnTo>
                  <a:lnTo>
                    <a:pt x="41" y="854"/>
                  </a:lnTo>
                  <a:cubicBezTo>
                    <a:pt x="41" y="843"/>
                    <a:pt x="41" y="843"/>
                    <a:pt x="41" y="843"/>
                  </a:cubicBezTo>
                  <a:lnTo>
                    <a:pt x="41" y="833"/>
                  </a:lnTo>
                  <a:cubicBezTo>
                    <a:pt x="52" y="833"/>
                    <a:pt x="62" y="833"/>
                    <a:pt x="62" y="823"/>
                  </a:cubicBezTo>
                  <a:cubicBezTo>
                    <a:pt x="62" y="812"/>
                    <a:pt x="62" y="812"/>
                    <a:pt x="62" y="812"/>
                  </a:cubicBezTo>
                  <a:cubicBezTo>
                    <a:pt x="62" y="802"/>
                    <a:pt x="73" y="791"/>
                    <a:pt x="73" y="781"/>
                  </a:cubicBezTo>
                  <a:cubicBezTo>
                    <a:pt x="73" y="760"/>
                    <a:pt x="83" y="739"/>
                    <a:pt x="83" y="718"/>
                  </a:cubicBezTo>
                  <a:cubicBezTo>
                    <a:pt x="83" y="687"/>
                    <a:pt x="93" y="656"/>
                    <a:pt x="93" y="614"/>
                  </a:cubicBezTo>
                  <a:cubicBezTo>
                    <a:pt x="104" y="541"/>
                    <a:pt x="104" y="468"/>
                    <a:pt x="104" y="385"/>
                  </a:cubicBezTo>
                  <a:cubicBezTo>
                    <a:pt x="104" y="312"/>
                    <a:pt x="104" y="239"/>
                    <a:pt x="83" y="177"/>
                  </a:cubicBezTo>
                  <a:cubicBezTo>
                    <a:pt x="83" y="146"/>
                    <a:pt x="73" y="114"/>
                    <a:pt x="62" y="83"/>
                  </a:cubicBezTo>
                  <a:cubicBezTo>
                    <a:pt x="52" y="52"/>
                    <a:pt x="41" y="21"/>
                    <a:pt x="10" y="0"/>
                  </a:cubicBezTo>
                  <a:cubicBezTo>
                    <a:pt x="0" y="0"/>
                    <a:pt x="0" y="10"/>
                    <a:pt x="0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51"/>
            <p:cNvSpPr/>
            <p:nvPr/>
          </p:nvSpPr>
          <p:spPr>
            <a:xfrm flipH="1">
              <a:off x="2002310" y="2803264"/>
              <a:ext cx="952393" cy="8542"/>
            </a:xfrm>
            <a:custGeom>
              <a:rect b="b" l="l" r="r" t="t"/>
              <a:pathLst>
                <a:path extrusionOk="0" h="42" w="4683">
                  <a:moveTo>
                    <a:pt x="4671" y="11"/>
                  </a:moveTo>
                  <a:lnTo>
                    <a:pt x="4671" y="11"/>
                  </a:lnTo>
                  <a:cubicBezTo>
                    <a:pt x="4598" y="0"/>
                    <a:pt x="4525" y="0"/>
                    <a:pt x="4452" y="0"/>
                  </a:cubicBezTo>
                  <a:cubicBezTo>
                    <a:pt x="4379" y="0"/>
                    <a:pt x="4296" y="0"/>
                    <a:pt x="4223" y="0"/>
                  </a:cubicBezTo>
                  <a:cubicBezTo>
                    <a:pt x="4067" y="0"/>
                    <a:pt x="3921" y="0"/>
                    <a:pt x="3776" y="0"/>
                  </a:cubicBezTo>
                  <a:cubicBezTo>
                    <a:pt x="3474" y="0"/>
                    <a:pt x="3161" y="0"/>
                    <a:pt x="2859" y="0"/>
                  </a:cubicBezTo>
                  <a:cubicBezTo>
                    <a:pt x="2255" y="0"/>
                    <a:pt x="1651" y="0"/>
                    <a:pt x="1036" y="0"/>
                  </a:cubicBezTo>
                  <a:cubicBezTo>
                    <a:pt x="703" y="0"/>
                    <a:pt x="359" y="0"/>
                    <a:pt x="16" y="0"/>
                  </a:cubicBezTo>
                  <a:cubicBezTo>
                    <a:pt x="-5" y="0"/>
                    <a:pt x="-5" y="42"/>
                    <a:pt x="16" y="42"/>
                  </a:cubicBezTo>
                  <a:cubicBezTo>
                    <a:pt x="620" y="42"/>
                    <a:pt x="1234" y="42"/>
                    <a:pt x="1839" y="42"/>
                  </a:cubicBezTo>
                  <a:cubicBezTo>
                    <a:pt x="2443" y="42"/>
                    <a:pt x="3047" y="42"/>
                    <a:pt x="3651" y="42"/>
                  </a:cubicBezTo>
                  <a:cubicBezTo>
                    <a:pt x="3818" y="42"/>
                    <a:pt x="3983" y="42"/>
                    <a:pt x="4160" y="42"/>
                  </a:cubicBezTo>
                  <a:cubicBezTo>
                    <a:pt x="4244" y="42"/>
                    <a:pt x="4327" y="42"/>
                    <a:pt x="4410" y="42"/>
                  </a:cubicBezTo>
                  <a:cubicBezTo>
                    <a:pt x="4504" y="42"/>
                    <a:pt x="4588" y="42"/>
                    <a:pt x="4671" y="32"/>
                  </a:cubicBezTo>
                  <a:cubicBezTo>
                    <a:pt x="4681" y="32"/>
                    <a:pt x="4692" y="11"/>
                    <a:pt x="4671" y="1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51"/>
            <p:cNvSpPr/>
            <p:nvPr/>
          </p:nvSpPr>
          <p:spPr>
            <a:xfrm flipH="1">
              <a:off x="1976075" y="2994029"/>
              <a:ext cx="938971" cy="8542"/>
            </a:xfrm>
            <a:custGeom>
              <a:rect b="b" l="l" r="r" t="t"/>
              <a:pathLst>
                <a:path extrusionOk="0" h="42" w="4617">
                  <a:moveTo>
                    <a:pt x="8" y="31"/>
                  </a:moveTo>
                  <a:lnTo>
                    <a:pt x="8" y="31"/>
                  </a:lnTo>
                  <a:cubicBezTo>
                    <a:pt x="81" y="42"/>
                    <a:pt x="154" y="42"/>
                    <a:pt x="237" y="42"/>
                  </a:cubicBezTo>
                  <a:cubicBezTo>
                    <a:pt x="310" y="42"/>
                    <a:pt x="383" y="42"/>
                    <a:pt x="456" y="42"/>
                  </a:cubicBezTo>
                  <a:cubicBezTo>
                    <a:pt x="602" y="42"/>
                    <a:pt x="758" y="42"/>
                    <a:pt x="904" y="42"/>
                  </a:cubicBezTo>
                  <a:cubicBezTo>
                    <a:pt x="1206" y="42"/>
                    <a:pt x="1498" y="42"/>
                    <a:pt x="1800" y="42"/>
                  </a:cubicBezTo>
                  <a:cubicBezTo>
                    <a:pt x="2394" y="42"/>
                    <a:pt x="2998" y="42"/>
                    <a:pt x="3591" y="42"/>
                  </a:cubicBezTo>
                  <a:cubicBezTo>
                    <a:pt x="3924" y="42"/>
                    <a:pt x="4268" y="42"/>
                    <a:pt x="4601" y="42"/>
                  </a:cubicBezTo>
                  <a:cubicBezTo>
                    <a:pt x="4622" y="42"/>
                    <a:pt x="4622" y="0"/>
                    <a:pt x="4601" y="0"/>
                  </a:cubicBezTo>
                  <a:cubicBezTo>
                    <a:pt x="3997" y="0"/>
                    <a:pt x="3404" y="0"/>
                    <a:pt x="2800" y="0"/>
                  </a:cubicBezTo>
                  <a:cubicBezTo>
                    <a:pt x="2206" y="0"/>
                    <a:pt x="1612" y="0"/>
                    <a:pt x="1019" y="0"/>
                  </a:cubicBezTo>
                  <a:cubicBezTo>
                    <a:pt x="852" y="0"/>
                    <a:pt x="685" y="0"/>
                    <a:pt x="519" y="0"/>
                  </a:cubicBezTo>
                  <a:cubicBezTo>
                    <a:pt x="435" y="0"/>
                    <a:pt x="352" y="0"/>
                    <a:pt x="269" y="0"/>
                  </a:cubicBezTo>
                  <a:cubicBezTo>
                    <a:pt x="185" y="0"/>
                    <a:pt x="102" y="0"/>
                    <a:pt x="8" y="10"/>
                  </a:cubicBezTo>
                  <a:cubicBezTo>
                    <a:pt x="-2" y="10"/>
                    <a:pt x="-2" y="31"/>
                    <a:pt x="8" y="3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51"/>
            <p:cNvSpPr/>
            <p:nvPr/>
          </p:nvSpPr>
          <p:spPr>
            <a:xfrm flipH="1">
              <a:off x="1917910" y="2809772"/>
              <a:ext cx="21761" cy="186493"/>
            </a:xfrm>
            <a:custGeom>
              <a:rect b="b" l="l" r="r" t="t"/>
              <a:pathLst>
                <a:path extrusionOk="0" h="917" w="107">
                  <a:moveTo>
                    <a:pt x="3" y="10"/>
                  </a:moveTo>
                  <a:lnTo>
                    <a:pt x="3" y="10"/>
                  </a:lnTo>
                  <a:cubicBezTo>
                    <a:pt x="-8" y="41"/>
                    <a:pt x="13" y="73"/>
                    <a:pt x="24" y="104"/>
                  </a:cubicBezTo>
                  <a:cubicBezTo>
                    <a:pt x="34" y="135"/>
                    <a:pt x="34" y="177"/>
                    <a:pt x="44" y="208"/>
                  </a:cubicBezTo>
                  <a:cubicBezTo>
                    <a:pt x="65" y="281"/>
                    <a:pt x="65" y="364"/>
                    <a:pt x="65" y="437"/>
                  </a:cubicBezTo>
                  <a:cubicBezTo>
                    <a:pt x="65" y="510"/>
                    <a:pt x="55" y="593"/>
                    <a:pt x="44" y="677"/>
                  </a:cubicBezTo>
                  <a:cubicBezTo>
                    <a:pt x="34" y="708"/>
                    <a:pt x="34" y="750"/>
                    <a:pt x="24" y="781"/>
                  </a:cubicBezTo>
                  <a:cubicBezTo>
                    <a:pt x="24" y="802"/>
                    <a:pt x="24" y="823"/>
                    <a:pt x="13" y="833"/>
                  </a:cubicBezTo>
                  <a:cubicBezTo>
                    <a:pt x="13" y="854"/>
                    <a:pt x="3" y="875"/>
                    <a:pt x="13" y="895"/>
                  </a:cubicBezTo>
                  <a:cubicBezTo>
                    <a:pt x="13" y="916"/>
                    <a:pt x="34" y="927"/>
                    <a:pt x="44" y="906"/>
                  </a:cubicBezTo>
                  <a:cubicBezTo>
                    <a:pt x="55" y="885"/>
                    <a:pt x="55" y="864"/>
                    <a:pt x="55" y="843"/>
                  </a:cubicBezTo>
                  <a:cubicBezTo>
                    <a:pt x="65" y="833"/>
                    <a:pt x="65" y="812"/>
                    <a:pt x="65" y="791"/>
                  </a:cubicBezTo>
                  <a:cubicBezTo>
                    <a:pt x="76" y="750"/>
                    <a:pt x="86" y="708"/>
                    <a:pt x="86" y="677"/>
                  </a:cubicBezTo>
                  <a:cubicBezTo>
                    <a:pt x="97" y="593"/>
                    <a:pt x="107" y="510"/>
                    <a:pt x="107" y="437"/>
                  </a:cubicBezTo>
                  <a:cubicBezTo>
                    <a:pt x="107" y="354"/>
                    <a:pt x="97" y="281"/>
                    <a:pt x="86" y="208"/>
                  </a:cubicBezTo>
                  <a:cubicBezTo>
                    <a:pt x="76" y="166"/>
                    <a:pt x="65" y="125"/>
                    <a:pt x="55" y="93"/>
                  </a:cubicBezTo>
                  <a:cubicBezTo>
                    <a:pt x="44" y="62"/>
                    <a:pt x="34" y="20"/>
                    <a:pt x="3" y="0"/>
                  </a:cubicBezTo>
                  <a:lnTo>
                    <a:pt x="3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51"/>
            <p:cNvSpPr/>
            <p:nvPr/>
          </p:nvSpPr>
          <p:spPr>
            <a:xfrm flipH="1">
              <a:off x="2911181" y="2997283"/>
              <a:ext cx="36200" cy="39048"/>
            </a:xfrm>
            <a:custGeom>
              <a:rect b="b" l="l" r="r" t="t"/>
              <a:pathLst>
                <a:path extrusionOk="0" h="192" w="178">
                  <a:moveTo>
                    <a:pt x="178" y="15"/>
                  </a:moveTo>
                  <a:lnTo>
                    <a:pt x="178" y="15"/>
                  </a:lnTo>
                  <a:cubicBezTo>
                    <a:pt x="167" y="5"/>
                    <a:pt x="157" y="5"/>
                    <a:pt x="146" y="5"/>
                  </a:cubicBezTo>
                  <a:cubicBezTo>
                    <a:pt x="125" y="5"/>
                    <a:pt x="115" y="5"/>
                    <a:pt x="105" y="5"/>
                  </a:cubicBezTo>
                  <a:cubicBezTo>
                    <a:pt x="84" y="5"/>
                    <a:pt x="73" y="5"/>
                    <a:pt x="63" y="5"/>
                  </a:cubicBezTo>
                  <a:cubicBezTo>
                    <a:pt x="42" y="5"/>
                    <a:pt x="32" y="-6"/>
                    <a:pt x="21" y="5"/>
                  </a:cubicBezTo>
                  <a:cubicBezTo>
                    <a:pt x="11" y="15"/>
                    <a:pt x="0" y="36"/>
                    <a:pt x="0" y="46"/>
                  </a:cubicBezTo>
                  <a:cubicBezTo>
                    <a:pt x="0" y="67"/>
                    <a:pt x="0" y="78"/>
                    <a:pt x="0" y="88"/>
                  </a:cubicBezTo>
                  <a:cubicBezTo>
                    <a:pt x="0" y="109"/>
                    <a:pt x="0" y="119"/>
                    <a:pt x="0" y="130"/>
                  </a:cubicBezTo>
                  <a:cubicBezTo>
                    <a:pt x="11" y="140"/>
                    <a:pt x="11" y="161"/>
                    <a:pt x="0" y="171"/>
                  </a:cubicBezTo>
                  <a:cubicBezTo>
                    <a:pt x="21" y="171"/>
                    <a:pt x="32" y="171"/>
                    <a:pt x="42" y="171"/>
                  </a:cubicBezTo>
                  <a:cubicBezTo>
                    <a:pt x="42" y="161"/>
                    <a:pt x="42" y="161"/>
                    <a:pt x="42" y="151"/>
                  </a:cubicBezTo>
                  <a:cubicBezTo>
                    <a:pt x="53" y="140"/>
                    <a:pt x="32" y="140"/>
                    <a:pt x="21" y="140"/>
                  </a:cubicBezTo>
                  <a:cubicBezTo>
                    <a:pt x="11" y="151"/>
                    <a:pt x="0" y="161"/>
                    <a:pt x="0" y="171"/>
                  </a:cubicBezTo>
                  <a:cubicBezTo>
                    <a:pt x="0" y="182"/>
                    <a:pt x="11" y="192"/>
                    <a:pt x="21" y="192"/>
                  </a:cubicBezTo>
                  <a:cubicBezTo>
                    <a:pt x="32" y="192"/>
                    <a:pt x="42" y="192"/>
                    <a:pt x="42" y="182"/>
                  </a:cubicBezTo>
                  <a:cubicBezTo>
                    <a:pt x="53" y="151"/>
                    <a:pt x="42" y="130"/>
                    <a:pt x="42" y="109"/>
                  </a:cubicBezTo>
                  <a:cubicBezTo>
                    <a:pt x="42" y="88"/>
                    <a:pt x="42" y="78"/>
                    <a:pt x="42" y="67"/>
                  </a:cubicBezTo>
                  <a:lnTo>
                    <a:pt x="42" y="57"/>
                  </a:lnTo>
                  <a:cubicBezTo>
                    <a:pt x="42" y="46"/>
                    <a:pt x="42" y="46"/>
                    <a:pt x="42" y="4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53" y="36"/>
                    <a:pt x="42" y="36"/>
                    <a:pt x="42" y="3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63" y="36"/>
                    <a:pt x="63" y="36"/>
                    <a:pt x="73" y="36"/>
                  </a:cubicBezTo>
                  <a:cubicBezTo>
                    <a:pt x="84" y="36"/>
                    <a:pt x="94" y="36"/>
                    <a:pt x="105" y="36"/>
                  </a:cubicBezTo>
                  <a:cubicBezTo>
                    <a:pt x="125" y="36"/>
                    <a:pt x="136" y="36"/>
                    <a:pt x="146" y="36"/>
                  </a:cubicBezTo>
                  <a:cubicBezTo>
                    <a:pt x="157" y="36"/>
                    <a:pt x="178" y="36"/>
                    <a:pt x="178" y="26"/>
                  </a:cubicBezTo>
                  <a:lnTo>
                    <a:pt x="178" y="1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4100" lIns="90000" spcFirstLastPara="1" rIns="90000" wrap="square" tIns="24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51"/>
            <p:cNvSpPr/>
            <p:nvPr/>
          </p:nvSpPr>
          <p:spPr>
            <a:xfrm flipH="1">
              <a:off x="2949416" y="2790655"/>
              <a:ext cx="9559" cy="19931"/>
            </a:xfrm>
            <a:custGeom>
              <a:rect b="b" l="l" r="r" t="t"/>
              <a:pathLst>
                <a:path extrusionOk="0" h="98" w="47">
                  <a:moveTo>
                    <a:pt x="5" y="10"/>
                  </a:moveTo>
                  <a:lnTo>
                    <a:pt x="5" y="10"/>
                  </a:lnTo>
                  <a:cubicBezTo>
                    <a:pt x="5" y="21"/>
                    <a:pt x="5" y="21"/>
                    <a:pt x="5" y="21"/>
                  </a:cubicBezTo>
                  <a:cubicBezTo>
                    <a:pt x="-5" y="21"/>
                    <a:pt x="5" y="31"/>
                    <a:pt x="5" y="31"/>
                  </a:cubicBezTo>
                  <a:cubicBezTo>
                    <a:pt x="5" y="42"/>
                    <a:pt x="5" y="52"/>
                    <a:pt x="5" y="52"/>
                  </a:cubicBezTo>
                  <a:cubicBezTo>
                    <a:pt x="5" y="62"/>
                    <a:pt x="5" y="73"/>
                    <a:pt x="5" y="7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94"/>
                    <a:pt x="26" y="94"/>
                    <a:pt x="26" y="94"/>
                  </a:cubicBezTo>
                  <a:cubicBezTo>
                    <a:pt x="37" y="104"/>
                    <a:pt x="47" y="94"/>
                    <a:pt x="47" y="83"/>
                  </a:cubicBezTo>
                  <a:lnTo>
                    <a:pt x="47" y="73"/>
                  </a:ln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52"/>
                    <a:pt x="37" y="42"/>
                  </a:cubicBezTo>
                  <a:lnTo>
                    <a:pt x="37" y="31"/>
                  </a:lnTo>
                  <a:cubicBezTo>
                    <a:pt x="37" y="21"/>
                    <a:pt x="37" y="21"/>
                    <a:pt x="37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0"/>
                    <a:pt x="16" y="0"/>
                    <a:pt x="16" y="0"/>
                  </a:cubicBezTo>
                  <a:cubicBezTo>
                    <a:pt x="5" y="0"/>
                    <a:pt x="5" y="10"/>
                    <a:pt x="5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51"/>
            <p:cNvSpPr/>
            <p:nvPr/>
          </p:nvSpPr>
          <p:spPr>
            <a:xfrm flipH="1">
              <a:off x="2890641" y="2811806"/>
              <a:ext cx="27049" cy="194017"/>
            </a:xfrm>
            <a:custGeom>
              <a:rect b="b" l="l" r="r" t="t"/>
              <a:pathLst>
                <a:path extrusionOk="0" h="954" w="133">
                  <a:moveTo>
                    <a:pt x="52" y="0"/>
                  </a:moveTo>
                  <a:lnTo>
                    <a:pt x="52" y="0"/>
                  </a:lnTo>
                  <a:cubicBezTo>
                    <a:pt x="52" y="21"/>
                    <a:pt x="63" y="31"/>
                    <a:pt x="63" y="52"/>
                  </a:cubicBezTo>
                  <a:cubicBezTo>
                    <a:pt x="73" y="63"/>
                    <a:pt x="73" y="83"/>
                    <a:pt x="73" y="104"/>
                  </a:cubicBezTo>
                  <a:cubicBezTo>
                    <a:pt x="84" y="135"/>
                    <a:pt x="84" y="177"/>
                    <a:pt x="84" y="219"/>
                  </a:cubicBezTo>
                  <a:cubicBezTo>
                    <a:pt x="94" y="302"/>
                    <a:pt x="94" y="375"/>
                    <a:pt x="84" y="458"/>
                  </a:cubicBezTo>
                  <a:cubicBezTo>
                    <a:pt x="84" y="542"/>
                    <a:pt x="73" y="625"/>
                    <a:pt x="52" y="708"/>
                  </a:cubicBezTo>
                  <a:cubicBezTo>
                    <a:pt x="52" y="750"/>
                    <a:pt x="42" y="781"/>
                    <a:pt x="32" y="823"/>
                  </a:cubicBezTo>
                  <a:cubicBezTo>
                    <a:pt x="21" y="844"/>
                    <a:pt x="21" y="865"/>
                    <a:pt x="11" y="885"/>
                  </a:cubicBezTo>
                  <a:cubicBezTo>
                    <a:pt x="0" y="906"/>
                    <a:pt x="0" y="917"/>
                    <a:pt x="0" y="938"/>
                  </a:cubicBezTo>
                  <a:cubicBezTo>
                    <a:pt x="11" y="958"/>
                    <a:pt x="32" y="958"/>
                    <a:pt x="42" y="948"/>
                  </a:cubicBezTo>
                  <a:cubicBezTo>
                    <a:pt x="52" y="927"/>
                    <a:pt x="52" y="906"/>
                    <a:pt x="63" y="885"/>
                  </a:cubicBezTo>
                  <a:cubicBezTo>
                    <a:pt x="63" y="865"/>
                    <a:pt x="73" y="844"/>
                    <a:pt x="73" y="823"/>
                  </a:cubicBezTo>
                  <a:cubicBezTo>
                    <a:pt x="84" y="781"/>
                    <a:pt x="94" y="740"/>
                    <a:pt x="104" y="698"/>
                  </a:cubicBezTo>
                  <a:cubicBezTo>
                    <a:pt x="115" y="615"/>
                    <a:pt x="125" y="531"/>
                    <a:pt x="125" y="448"/>
                  </a:cubicBezTo>
                  <a:cubicBezTo>
                    <a:pt x="136" y="365"/>
                    <a:pt x="136" y="271"/>
                    <a:pt x="125" y="188"/>
                  </a:cubicBezTo>
                  <a:cubicBezTo>
                    <a:pt x="125" y="146"/>
                    <a:pt x="115" y="115"/>
                    <a:pt x="115" y="73"/>
                  </a:cubicBezTo>
                  <a:cubicBezTo>
                    <a:pt x="104" y="42"/>
                    <a:pt x="94" y="10"/>
                    <a:pt x="63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51"/>
            <p:cNvSpPr/>
            <p:nvPr/>
          </p:nvSpPr>
          <p:spPr>
            <a:xfrm flipH="1">
              <a:off x="3129807" y="3707464"/>
              <a:ext cx="73621" cy="21354"/>
            </a:xfrm>
            <a:custGeom>
              <a:rect b="b" l="l" r="r" t="t"/>
              <a:pathLst>
                <a:path extrusionOk="0" h="105" w="362">
                  <a:moveTo>
                    <a:pt x="20" y="105"/>
                  </a:moveTo>
                  <a:lnTo>
                    <a:pt x="20" y="105"/>
                  </a:lnTo>
                  <a:cubicBezTo>
                    <a:pt x="134" y="95"/>
                    <a:pt x="239" y="74"/>
                    <a:pt x="343" y="43"/>
                  </a:cubicBezTo>
                  <a:cubicBezTo>
                    <a:pt x="374" y="33"/>
                    <a:pt x="364" y="-9"/>
                    <a:pt x="332" y="1"/>
                  </a:cubicBezTo>
                  <a:cubicBezTo>
                    <a:pt x="228" y="33"/>
                    <a:pt x="124" y="53"/>
                    <a:pt x="20" y="64"/>
                  </a:cubicBezTo>
                  <a:cubicBezTo>
                    <a:pt x="-11" y="64"/>
                    <a:pt x="-1" y="105"/>
                    <a:pt x="20" y="10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51"/>
            <p:cNvSpPr/>
            <p:nvPr/>
          </p:nvSpPr>
          <p:spPr>
            <a:xfrm flipH="1">
              <a:off x="919961" y="3578525"/>
              <a:ext cx="72401" cy="25828"/>
            </a:xfrm>
            <a:custGeom>
              <a:rect b="b" l="l" r="r" t="t"/>
              <a:pathLst>
                <a:path extrusionOk="0" h="127" w="356">
                  <a:moveTo>
                    <a:pt x="345" y="94"/>
                  </a:moveTo>
                  <a:lnTo>
                    <a:pt x="345" y="94"/>
                  </a:lnTo>
                  <a:cubicBezTo>
                    <a:pt x="241" y="52"/>
                    <a:pt x="136" y="21"/>
                    <a:pt x="22" y="0"/>
                  </a:cubicBezTo>
                  <a:cubicBezTo>
                    <a:pt x="1" y="0"/>
                    <a:pt x="-9" y="31"/>
                    <a:pt x="11" y="42"/>
                  </a:cubicBezTo>
                  <a:cubicBezTo>
                    <a:pt x="126" y="62"/>
                    <a:pt x="230" y="83"/>
                    <a:pt x="334" y="125"/>
                  </a:cubicBezTo>
                  <a:cubicBezTo>
                    <a:pt x="355" y="135"/>
                    <a:pt x="366" y="94"/>
                    <a:pt x="345" y="9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00" lIns="90000" spcFirstLastPara="1" rIns="90000" wrap="square" tIns="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51"/>
            <p:cNvSpPr/>
            <p:nvPr/>
          </p:nvSpPr>
          <p:spPr>
            <a:xfrm flipH="1">
              <a:off x="2824952" y="2777842"/>
              <a:ext cx="323159" cy="10575"/>
            </a:xfrm>
            <a:custGeom>
              <a:rect b="b" l="l" r="r" t="t"/>
              <a:pathLst>
                <a:path extrusionOk="0" h="52" w="1589">
                  <a:moveTo>
                    <a:pt x="8" y="21"/>
                  </a:moveTo>
                  <a:lnTo>
                    <a:pt x="8" y="21"/>
                  </a:lnTo>
                  <a:cubicBezTo>
                    <a:pt x="60" y="21"/>
                    <a:pt x="112" y="32"/>
                    <a:pt x="154" y="32"/>
                  </a:cubicBezTo>
                  <a:cubicBezTo>
                    <a:pt x="206" y="42"/>
                    <a:pt x="258" y="42"/>
                    <a:pt x="310" y="42"/>
                  </a:cubicBezTo>
                  <a:cubicBezTo>
                    <a:pt x="415" y="42"/>
                    <a:pt x="519" y="42"/>
                    <a:pt x="623" y="42"/>
                  </a:cubicBezTo>
                  <a:cubicBezTo>
                    <a:pt x="831" y="42"/>
                    <a:pt x="1029" y="52"/>
                    <a:pt x="1237" y="52"/>
                  </a:cubicBezTo>
                  <a:cubicBezTo>
                    <a:pt x="1290" y="52"/>
                    <a:pt x="1352" y="52"/>
                    <a:pt x="1404" y="52"/>
                  </a:cubicBezTo>
                  <a:cubicBezTo>
                    <a:pt x="1467" y="52"/>
                    <a:pt x="1519" y="52"/>
                    <a:pt x="1581" y="42"/>
                  </a:cubicBezTo>
                  <a:cubicBezTo>
                    <a:pt x="1592" y="42"/>
                    <a:pt x="1592" y="32"/>
                    <a:pt x="1581" y="32"/>
                  </a:cubicBezTo>
                  <a:cubicBezTo>
                    <a:pt x="1529" y="11"/>
                    <a:pt x="1477" y="11"/>
                    <a:pt x="1435" y="11"/>
                  </a:cubicBezTo>
                  <a:cubicBezTo>
                    <a:pt x="1383" y="11"/>
                    <a:pt x="1331" y="11"/>
                    <a:pt x="1279" y="11"/>
                  </a:cubicBezTo>
                  <a:cubicBezTo>
                    <a:pt x="1175" y="11"/>
                    <a:pt x="1071" y="11"/>
                    <a:pt x="967" y="11"/>
                  </a:cubicBezTo>
                  <a:cubicBezTo>
                    <a:pt x="758" y="0"/>
                    <a:pt x="560" y="0"/>
                    <a:pt x="352" y="0"/>
                  </a:cubicBezTo>
                  <a:cubicBezTo>
                    <a:pt x="300" y="0"/>
                    <a:pt x="237" y="0"/>
                    <a:pt x="185" y="0"/>
                  </a:cubicBezTo>
                  <a:cubicBezTo>
                    <a:pt x="123" y="0"/>
                    <a:pt x="60" y="11"/>
                    <a:pt x="8" y="11"/>
                  </a:cubicBezTo>
                  <a:cubicBezTo>
                    <a:pt x="-2" y="11"/>
                    <a:pt x="-2" y="21"/>
                    <a:pt x="8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51"/>
            <p:cNvSpPr/>
            <p:nvPr/>
          </p:nvSpPr>
          <p:spPr>
            <a:xfrm flipH="1">
              <a:off x="3118825" y="2505118"/>
              <a:ext cx="39251" cy="272723"/>
            </a:xfrm>
            <a:custGeom>
              <a:rect b="b" l="l" r="r" t="t"/>
              <a:pathLst>
                <a:path extrusionOk="0" h="1341" w="193">
                  <a:moveTo>
                    <a:pt x="99" y="1341"/>
                  </a:moveTo>
                  <a:lnTo>
                    <a:pt x="99" y="1341"/>
                  </a:lnTo>
                  <a:cubicBezTo>
                    <a:pt x="109" y="1300"/>
                    <a:pt x="99" y="1258"/>
                    <a:pt x="89" y="1227"/>
                  </a:cubicBezTo>
                  <a:cubicBezTo>
                    <a:pt x="78" y="1175"/>
                    <a:pt x="68" y="1133"/>
                    <a:pt x="68" y="1091"/>
                  </a:cubicBezTo>
                  <a:cubicBezTo>
                    <a:pt x="47" y="1008"/>
                    <a:pt x="47" y="914"/>
                    <a:pt x="36" y="820"/>
                  </a:cubicBezTo>
                  <a:cubicBezTo>
                    <a:pt x="36" y="643"/>
                    <a:pt x="57" y="466"/>
                    <a:pt x="99" y="300"/>
                  </a:cubicBezTo>
                  <a:cubicBezTo>
                    <a:pt x="109" y="248"/>
                    <a:pt x="130" y="196"/>
                    <a:pt x="141" y="154"/>
                  </a:cubicBezTo>
                  <a:cubicBezTo>
                    <a:pt x="151" y="133"/>
                    <a:pt x="161" y="102"/>
                    <a:pt x="172" y="81"/>
                  </a:cubicBezTo>
                  <a:cubicBezTo>
                    <a:pt x="182" y="60"/>
                    <a:pt x="193" y="39"/>
                    <a:pt x="193" y="8"/>
                  </a:cubicBezTo>
                  <a:cubicBezTo>
                    <a:pt x="193" y="-2"/>
                    <a:pt x="172" y="-2"/>
                    <a:pt x="161" y="8"/>
                  </a:cubicBezTo>
                  <a:cubicBezTo>
                    <a:pt x="151" y="18"/>
                    <a:pt x="141" y="39"/>
                    <a:pt x="141" y="60"/>
                  </a:cubicBezTo>
                  <a:cubicBezTo>
                    <a:pt x="130" y="81"/>
                    <a:pt x="120" y="102"/>
                    <a:pt x="109" y="123"/>
                  </a:cubicBezTo>
                  <a:cubicBezTo>
                    <a:pt x="99" y="164"/>
                    <a:pt x="78" y="206"/>
                    <a:pt x="68" y="258"/>
                  </a:cubicBezTo>
                  <a:cubicBezTo>
                    <a:pt x="47" y="341"/>
                    <a:pt x="26" y="435"/>
                    <a:pt x="16" y="518"/>
                  </a:cubicBezTo>
                  <a:cubicBezTo>
                    <a:pt x="-5" y="706"/>
                    <a:pt x="-5" y="883"/>
                    <a:pt x="16" y="1071"/>
                  </a:cubicBezTo>
                  <a:cubicBezTo>
                    <a:pt x="26" y="1112"/>
                    <a:pt x="36" y="1164"/>
                    <a:pt x="47" y="1216"/>
                  </a:cubicBezTo>
                  <a:cubicBezTo>
                    <a:pt x="57" y="1258"/>
                    <a:pt x="68" y="1310"/>
                    <a:pt x="99" y="134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51"/>
            <p:cNvSpPr/>
            <p:nvPr/>
          </p:nvSpPr>
          <p:spPr>
            <a:xfrm flipH="1">
              <a:off x="1285422" y="2502474"/>
              <a:ext cx="1841538" cy="10575"/>
            </a:xfrm>
            <a:custGeom>
              <a:rect b="b" l="l" r="r" t="t"/>
              <a:pathLst>
                <a:path extrusionOk="0" h="52" w="9055">
                  <a:moveTo>
                    <a:pt x="8" y="31"/>
                  </a:moveTo>
                  <a:lnTo>
                    <a:pt x="8" y="31"/>
                  </a:lnTo>
                  <a:cubicBezTo>
                    <a:pt x="602" y="42"/>
                    <a:pt x="1186" y="42"/>
                    <a:pt x="1779" y="42"/>
                  </a:cubicBezTo>
                  <a:cubicBezTo>
                    <a:pt x="2363" y="42"/>
                    <a:pt x="2956" y="42"/>
                    <a:pt x="3540" y="42"/>
                  </a:cubicBezTo>
                  <a:cubicBezTo>
                    <a:pt x="4717" y="42"/>
                    <a:pt x="5882" y="52"/>
                    <a:pt x="7060" y="52"/>
                  </a:cubicBezTo>
                  <a:cubicBezTo>
                    <a:pt x="7716" y="52"/>
                    <a:pt x="8372" y="42"/>
                    <a:pt x="9039" y="42"/>
                  </a:cubicBezTo>
                  <a:cubicBezTo>
                    <a:pt x="9060" y="42"/>
                    <a:pt x="9060" y="11"/>
                    <a:pt x="9039" y="11"/>
                  </a:cubicBezTo>
                  <a:cubicBezTo>
                    <a:pt x="7862" y="0"/>
                    <a:pt x="6685" y="0"/>
                    <a:pt x="5507" y="0"/>
                  </a:cubicBezTo>
                  <a:cubicBezTo>
                    <a:pt x="4331" y="11"/>
                    <a:pt x="3165" y="11"/>
                    <a:pt x="1998" y="11"/>
                  </a:cubicBezTo>
                  <a:cubicBezTo>
                    <a:pt x="1331" y="11"/>
                    <a:pt x="675" y="0"/>
                    <a:pt x="8" y="21"/>
                  </a:cubicBezTo>
                  <a:cubicBezTo>
                    <a:pt x="-2" y="21"/>
                    <a:pt x="-2" y="31"/>
                    <a:pt x="8" y="3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51"/>
            <p:cNvSpPr/>
            <p:nvPr/>
          </p:nvSpPr>
          <p:spPr>
            <a:xfrm flipH="1">
              <a:off x="1264678" y="2506745"/>
              <a:ext cx="26235" cy="267028"/>
            </a:xfrm>
            <a:custGeom>
              <a:rect b="b" l="l" r="r" t="t"/>
              <a:pathLst>
                <a:path extrusionOk="0" h="1313" w="129">
                  <a:moveTo>
                    <a:pt x="0" y="10"/>
                  </a:moveTo>
                  <a:lnTo>
                    <a:pt x="0" y="10"/>
                  </a:lnTo>
                  <a:cubicBezTo>
                    <a:pt x="0" y="42"/>
                    <a:pt x="11" y="83"/>
                    <a:pt x="21" y="125"/>
                  </a:cubicBezTo>
                  <a:cubicBezTo>
                    <a:pt x="32" y="167"/>
                    <a:pt x="32" y="208"/>
                    <a:pt x="42" y="250"/>
                  </a:cubicBezTo>
                  <a:cubicBezTo>
                    <a:pt x="52" y="333"/>
                    <a:pt x="63" y="417"/>
                    <a:pt x="73" y="500"/>
                  </a:cubicBezTo>
                  <a:cubicBezTo>
                    <a:pt x="84" y="667"/>
                    <a:pt x="84" y="833"/>
                    <a:pt x="73" y="1000"/>
                  </a:cubicBezTo>
                  <a:cubicBezTo>
                    <a:pt x="73" y="1042"/>
                    <a:pt x="63" y="1094"/>
                    <a:pt x="52" y="1135"/>
                  </a:cubicBezTo>
                  <a:cubicBezTo>
                    <a:pt x="52" y="1156"/>
                    <a:pt x="52" y="1188"/>
                    <a:pt x="42" y="1208"/>
                  </a:cubicBezTo>
                  <a:cubicBezTo>
                    <a:pt x="42" y="1219"/>
                    <a:pt x="42" y="1229"/>
                    <a:pt x="42" y="1240"/>
                  </a:cubicBezTo>
                  <a:cubicBezTo>
                    <a:pt x="42" y="1250"/>
                    <a:pt x="42" y="1250"/>
                    <a:pt x="42" y="1260"/>
                  </a:cubicBezTo>
                  <a:cubicBezTo>
                    <a:pt x="32" y="1260"/>
                    <a:pt x="32" y="1260"/>
                    <a:pt x="32" y="1260"/>
                  </a:cubicBezTo>
                  <a:cubicBezTo>
                    <a:pt x="32" y="1271"/>
                    <a:pt x="42" y="1281"/>
                    <a:pt x="63" y="1281"/>
                  </a:cubicBezTo>
                  <a:cubicBezTo>
                    <a:pt x="52" y="1292"/>
                    <a:pt x="52" y="1292"/>
                    <a:pt x="52" y="1292"/>
                  </a:cubicBezTo>
                  <a:lnTo>
                    <a:pt x="52" y="1292"/>
                  </a:lnTo>
                  <a:lnTo>
                    <a:pt x="42" y="1292"/>
                  </a:lnTo>
                  <a:lnTo>
                    <a:pt x="42" y="1292"/>
                  </a:lnTo>
                  <a:cubicBezTo>
                    <a:pt x="52" y="1302"/>
                    <a:pt x="63" y="1281"/>
                    <a:pt x="63" y="1271"/>
                  </a:cubicBezTo>
                  <a:cubicBezTo>
                    <a:pt x="42" y="1240"/>
                    <a:pt x="11" y="1271"/>
                    <a:pt x="21" y="1292"/>
                  </a:cubicBezTo>
                  <a:cubicBezTo>
                    <a:pt x="21" y="1313"/>
                    <a:pt x="42" y="1313"/>
                    <a:pt x="52" y="1313"/>
                  </a:cubicBezTo>
                  <a:cubicBezTo>
                    <a:pt x="73" y="1302"/>
                    <a:pt x="84" y="1281"/>
                    <a:pt x="84" y="1260"/>
                  </a:cubicBezTo>
                  <a:cubicBezTo>
                    <a:pt x="104" y="1167"/>
                    <a:pt x="115" y="1063"/>
                    <a:pt x="125" y="958"/>
                  </a:cubicBezTo>
                  <a:cubicBezTo>
                    <a:pt x="136" y="750"/>
                    <a:pt x="125" y="542"/>
                    <a:pt x="94" y="333"/>
                  </a:cubicBezTo>
                  <a:cubicBezTo>
                    <a:pt x="94" y="281"/>
                    <a:pt x="84" y="219"/>
                    <a:pt x="63" y="167"/>
                  </a:cubicBezTo>
                  <a:cubicBezTo>
                    <a:pt x="52" y="115"/>
                    <a:pt x="42" y="52"/>
                    <a:pt x="11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51"/>
            <p:cNvSpPr/>
            <p:nvPr/>
          </p:nvSpPr>
          <p:spPr>
            <a:xfrm flipH="1">
              <a:off x="2803801" y="2509185"/>
              <a:ext cx="19320" cy="274553"/>
            </a:xfrm>
            <a:custGeom>
              <a:rect b="b" l="l" r="r" t="t"/>
              <a:pathLst>
                <a:path extrusionOk="0" h="1350" w="95">
                  <a:moveTo>
                    <a:pt x="77" y="9"/>
                  </a:moveTo>
                  <a:lnTo>
                    <a:pt x="77" y="9"/>
                  </a:lnTo>
                  <a:cubicBezTo>
                    <a:pt x="56" y="19"/>
                    <a:pt x="56" y="40"/>
                    <a:pt x="56" y="51"/>
                  </a:cubicBezTo>
                  <a:cubicBezTo>
                    <a:pt x="46" y="71"/>
                    <a:pt x="46" y="103"/>
                    <a:pt x="46" y="123"/>
                  </a:cubicBezTo>
                  <a:cubicBezTo>
                    <a:pt x="35" y="165"/>
                    <a:pt x="35" y="207"/>
                    <a:pt x="25" y="259"/>
                  </a:cubicBezTo>
                  <a:cubicBezTo>
                    <a:pt x="14" y="342"/>
                    <a:pt x="4" y="426"/>
                    <a:pt x="4" y="519"/>
                  </a:cubicBezTo>
                  <a:cubicBezTo>
                    <a:pt x="-6" y="696"/>
                    <a:pt x="4" y="873"/>
                    <a:pt x="14" y="1051"/>
                  </a:cubicBezTo>
                  <a:cubicBezTo>
                    <a:pt x="14" y="1103"/>
                    <a:pt x="25" y="1155"/>
                    <a:pt x="35" y="1207"/>
                  </a:cubicBezTo>
                  <a:cubicBezTo>
                    <a:pt x="35" y="1228"/>
                    <a:pt x="35" y="1248"/>
                    <a:pt x="35" y="1280"/>
                  </a:cubicBezTo>
                  <a:cubicBezTo>
                    <a:pt x="46" y="1301"/>
                    <a:pt x="46" y="1321"/>
                    <a:pt x="56" y="1342"/>
                  </a:cubicBezTo>
                  <a:cubicBezTo>
                    <a:pt x="67" y="1353"/>
                    <a:pt x="77" y="1353"/>
                    <a:pt x="87" y="1342"/>
                  </a:cubicBezTo>
                  <a:cubicBezTo>
                    <a:pt x="98" y="1321"/>
                    <a:pt x="87" y="1301"/>
                    <a:pt x="87" y="1280"/>
                  </a:cubicBezTo>
                  <a:cubicBezTo>
                    <a:pt x="87" y="1259"/>
                    <a:pt x="77" y="1238"/>
                    <a:pt x="77" y="1217"/>
                  </a:cubicBezTo>
                  <a:cubicBezTo>
                    <a:pt x="77" y="1176"/>
                    <a:pt x="67" y="1134"/>
                    <a:pt x="67" y="1082"/>
                  </a:cubicBezTo>
                  <a:cubicBezTo>
                    <a:pt x="56" y="998"/>
                    <a:pt x="46" y="905"/>
                    <a:pt x="46" y="821"/>
                  </a:cubicBezTo>
                  <a:cubicBezTo>
                    <a:pt x="46" y="644"/>
                    <a:pt x="46" y="467"/>
                    <a:pt x="67" y="301"/>
                  </a:cubicBezTo>
                  <a:cubicBezTo>
                    <a:pt x="67" y="248"/>
                    <a:pt x="77" y="196"/>
                    <a:pt x="87" y="155"/>
                  </a:cubicBezTo>
                  <a:cubicBezTo>
                    <a:pt x="87" y="123"/>
                    <a:pt x="87" y="103"/>
                    <a:pt x="87" y="82"/>
                  </a:cubicBezTo>
                  <a:cubicBezTo>
                    <a:pt x="98" y="61"/>
                    <a:pt x="98" y="30"/>
                    <a:pt x="87" y="9"/>
                  </a:cubicBezTo>
                  <a:cubicBezTo>
                    <a:pt x="87" y="-2"/>
                    <a:pt x="77" y="-2"/>
                    <a:pt x="77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51"/>
            <p:cNvSpPr/>
            <p:nvPr/>
          </p:nvSpPr>
          <p:spPr>
            <a:xfrm flipH="1">
              <a:off x="2635002" y="2511016"/>
              <a:ext cx="17897" cy="272723"/>
            </a:xfrm>
            <a:custGeom>
              <a:rect b="b" l="l" r="r" t="t"/>
              <a:pathLst>
                <a:path extrusionOk="0" h="1341" w="88">
                  <a:moveTo>
                    <a:pt x="73" y="0"/>
                  </a:moveTo>
                  <a:lnTo>
                    <a:pt x="73" y="0"/>
                  </a:lnTo>
                  <a:cubicBezTo>
                    <a:pt x="52" y="31"/>
                    <a:pt x="42" y="73"/>
                    <a:pt x="42" y="114"/>
                  </a:cubicBezTo>
                  <a:cubicBezTo>
                    <a:pt x="32" y="156"/>
                    <a:pt x="21" y="198"/>
                    <a:pt x="21" y="239"/>
                  </a:cubicBezTo>
                  <a:cubicBezTo>
                    <a:pt x="11" y="333"/>
                    <a:pt x="0" y="417"/>
                    <a:pt x="0" y="500"/>
                  </a:cubicBezTo>
                  <a:cubicBezTo>
                    <a:pt x="0" y="687"/>
                    <a:pt x="11" y="864"/>
                    <a:pt x="21" y="1042"/>
                  </a:cubicBezTo>
                  <a:cubicBezTo>
                    <a:pt x="32" y="1094"/>
                    <a:pt x="32" y="1146"/>
                    <a:pt x="32" y="1198"/>
                  </a:cubicBezTo>
                  <a:cubicBezTo>
                    <a:pt x="32" y="1219"/>
                    <a:pt x="32" y="1250"/>
                    <a:pt x="42" y="1271"/>
                  </a:cubicBezTo>
                  <a:cubicBezTo>
                    <a:pt x="42" y="1302"/>
                    <a:pt x="42" y="1323"/>
                    <a:pt x="52" y="1333"/>
                  </a:cubicBezTo>
                  <a:cubicBezTo>
                    <a:pt x="63" y="1344"/>
                    <a:pt x="73" y="1344"/>
                    <a:pt x="73" y="1333"/>
                  </a:cubicBezTo>
                  <a:cubicBezTo>
                    <a:pt x="84" y="1312"/>
                    <a:pt x="84" y="1302"/>
                    <a:pt x="84" y="1281"/>
                  </a:cubicBezTo>
                  <a:cubicBezTo>
                    <a:pt x="84" y="1260"/>
                    <a:pt x="84" y="1229"/>
                    <a:pt x="84" y="1208"/>
                  </a:cubicBezTo>
                  <a:cubicBezTo>
                    <a:pt x="73" y="1167"/>
                    <a:pt x="73" y="1114"/>
                    <a:pt x="73" y="1073"/>
                  </a:cubicBezTo>
                  <a:cubicBezTo>
                    <a:pt x="63" y="989"/>
                    <a:pt x="63" y="896"/>
                    <a:pt x="52" y="812"/>
                  </a:cubicBezTo>
                  <a:cubicBezTo>
                    <a:pt x="52" y="635"/>
                    <a:pt x="42" y="458"/>
                    <a:pt x="63" y="292"/>
                  </a:cubicBezTo>
                  <a:cubicBezTo>
                    <a:pt x="63" y="239"/>
                    <a:pt x="63" y="187"/>
                    <a:pt x="73" y="135"/>
                  </a:cubicBezTo>
                  <a:cubicBezTo>
                    <a:pt x="84" y="94"/>
                    <a:pt x="94" y="42"/>
                    <a:pt x="84" y="0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51"/>
            <p:cNvSpPr/>
            <p:nvPr/>
          </p:nvSpPr>
          <p:spPr>
            <a:xfrm flipH="1">
              <a:off x="1392599" y="2558605"/>
              <a:ext cx="21151" cy="166359"/>
            </a:xfrm>
            <a:custGeom>
              <a:rect b="b" l="l" r="r" t="t"/>
              <a:pathLst>
                <a:path extrusionOk="0" h="818" w="104">
                  <a:moveTo>
                    <a:pt x="0" y="5"/>
                  </a:moveTo>
                  <a:lnTo>
                    <a:pt x="0" y="5"/>
                  </a:lnTo>
                  <a:cubicBezTo>
                    <a:pt x="11" y="26"/>
                    <a:pt x="11" y="37"/>
                    <a:pt x="11" y="47"/>
                  </a:cubicBezTo>
                  <a:cubicBezTo>
                    <a:pt x="21" y="68"/>
                    <a:pt x="21" y="78"/>
                    <a:pt x="31" y="89"/>
                  </a:cubicBezTo>
                  <a:cubicBezTo>
                    <a:pt x="42" y="120"/>
                    <a:pt x="42" y="151"/>
                    <a:pt x="52" y="183"/>
                  </a:cubicBezTo>
                  <a:cubicBezTo>
                    <a:pt x="63" y="245"/>
                    <a:pt x="63" y="308"/>
                    <a:pt x="63" y="380"/>
                  </a:cubicBezTo>
                  <a:cubicBezTo>
                    <a:pt x="52" y="516"/>
                    <a:pt x="42" y="662"/>
                    <a:pt x="42" y="797"/>
                  </a:cubicBezTo>
                  <a:cubicBezTo>
                    <a:pt x="42" y="808"/>
                    <a:pt x="52" y="818"/>
                    <a:pt x="63" y="818"/>
                  </a:cubicBezTo>
                  <a:lnTo>
                    <a:pt x="73" y="818"/>
                  </a:lnTo>
                  <a:cubicBezTo>
                    <a:pt x="83" y="818"/>
                    <a:pt x="94" y="808"/>
                    <a:pt x="94" y="797"/>
                  </a:cubicBezTo>
                  <a:cubicBezTo>
                    <a:pt x="83" y="724"/>
                    <a:pt x="83" y="651"/>
                    <a:pt x="94" y="568"/>
                  </a:cubicBezTo>
                  <a:cubicBezTo>
                    <a:pt x="94" y="495"/>
                    <a:pt x="104" y="422"/>
                    <a:pt x="104" y="349"/>
                  </a:cubicBezTo>
                  <a:cubicBezTo>
                    <a:pt x="104" y="287"/>
                    <a:pt x="104" y="224"/>
                    <a:pt x="94" y="151"/>
                  </a:cubicBezTo>
                  <a:cubicBezTo>
                    <a:pt x="83" y="120"/>
                    <a:pt x="73" y="99"/>
                    <a:pt x="63" y="68"/>
                  </a:cubicBezTo>
                  <a:cubicBezTo>
                    <a:pt x="52" y="58"/>
                    <a:pt x="52" y="37"/>
                    <a:pt x="42" y="26"/>
                  </a:cubicBezTo>
                  <a:cubicBezTo>
                    <a:pt x="31" y="16"/>
                    <a:pt x="21" y="16"/>
                    <a:pt x="11" y="5"/>
                  </a:cubicBezTo>
                  <a:cubicBezTo>
                    <a:pt x="11" y="-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51"/>
            <p:cNvSpPr/>
            <p:nvPr/>
          </p:nvSpPr>
          <p:spPr>
            <a:xfrm flipH="1">
              <a:off x="1400124" y="2557588"/>
              <a:ext cx="197881" cy="12812"/>
            </a:xfrm>
            <a:custGeom>
              <a:rect b="b" l="l" r="r" t="t"/>
              <a:pathLst>
                <a:path extrusionOk="0" h="63" w="973">
                  <a:moveTo>
                    <a:pt x="0" y="31"/>
                  </a:moveTo>
                  <a:lnTo>
                    <a:pt x="0" y="31"/>
                  </a:lnTo>
                  <a:cubicBezTo>
                    <a:pt x="42" y="31"/>
                    <a:pt x="83" y="42"/>
                    <a:pt x="125" y="42"/>
                  </a:cubicBezTo>
                  <a:cubicBezTo>
                    <a:pt x="167" y="52"/>
                    <a:pt x="208" y="52"/>
                    <a:pt x="250" y="52"/>
                  </a:cubicBezTo>
                  <a:cubicBezTo>
                    <a:pt x="333" y="52"/>
                    <a:pt x="417" y="52"/>
                    <a:pt x="500" y="52"/>
                  </a:cubicBezTo>
                  <a:cubicBezTo>
                    <a:pt x="583" y="63"/>
                    <a:pt x="667" y="63"/>
                    <a:pt x="739" y="63"/>
                  </a:cubicBezTo>
                  <a:cubicBezTo>
                    <a:pt x="781" y="63"/>
                    <a:pt x="823" y="63"/>
                    <a:pt x="864" y="63"/>
                  </a:cubicBezTo>
                  <a:cubicBezTo>
                    <a:pt x="896" y="52"/>
                    <a:pt x="937" y="52"/>
                    <a:pt x="969" y="31"/>
                  </a:cubicBezTo>
                  <a:cubicBezTo>
                    <a:pt x="979" y="21"/>
                    <a:pt x="969" y="0"/>
                    <a:pt x="958" y="0"/>
                  </a:cubicBezTo>
                  <a:cubicBezTo>
                    <a:pt x="937" y="0"/>
                    <a:pt x="927" y="0"/>
                    <a:pt x="906" y="10"/>
                  </a:cubicBezTo>
                  <a:cubicBezTo>
                    <a:pt x="885" y="10"/>
                    <a:pt x="864" y="10"/>
                    <a:pt x="854" y="10"/>
                  </a:cubicBezTo>
                  <a:cubicBezTo>
                    <a:pt x="812" y="21"/>
                    <a:pt x="771" y="21"/>
                    <a:pt x="729" y="21"/>
                  </a:cubicBezTo>
                  <a:cubicBezTo>
                    <a:pt x="656" y="21"/>
                    <a:pt x="573" y="21"/>
                    <a:pt x="489" y="10"/>
                  </a:cubicBezTo>
                  <a:cubicBezTo>
                    <a:pt x="417" y="10"/>
                    <a:pt x="333" y="10"/>
                    <a:pt x="250" y="10"/>
                  </a:cubicBezTo>
                  <a:cubicBezTo>
                    <a:pt x="208" y="10"/>
                    <a:pt x="167" y="10"/>
                    <a:pt x="125" y="10"/>
                  </a:cubicBezTo>
                  <a:cubicBezTo>
                    <a:pt x="83" y="10"/>
                    <a:pt x="42" y="21"/>
                    <a:pt x="0" y="21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51"/>
            <p:cNvSpPr/>
            <p:nvPr/>
          </p:nvSpPr>
          <p:spPr>
            <a:xfrm flipH="1">
              <a:off x="1397887" y="2563893"/>
              <a:ext cx="202762" cy="163105"/>
            </a:xfrm>
            <a:custGeom>
              <a:rect b="b" l="l" r="r" t="t"/>
              <a:pathLst>
                <a:path extrusionOk="0" h="802" w="997">
                  <a:moveTo>
                    <a:pt x="13" y="0"/>
                  </a:moveTo>
                  <a:lnTo>
                    <a:pt x="13" y="0"/>
                  </a:lnTo>
                  <a:cubicBezTo>
                    <a:pt x="-8" y="21"/>
                    <a:pt x="2" y="42"/>
                    <a:pt x="2" y="63"/>
                  </a:cubicBezTo>
                  <a:cubicBezTo>
                    <a:pt x="13" y="94"/>
                    <a:pt x="13" y="125"/>
                    <a:pt x="13" y="157"/>
                  </a:cubicBezTo>
                  <a:cubicBezTo>
                    <a:pt x="23" y="219"/>
                    <a:pt x="23" y="271"/>
                    <a:pt x="34" y="334"/>
                  </a:cubicBezTo>
                  <a:cubicBezTo>
                    <a:pt x="34" y="448"/>
                    <a:pt x="34" y="573"/>
                    <a:pt x="23" y="688"/>
                  </a:cubicBezTo>
                  <a:cubicBezTo>
                    <a:pt x="23" y="709"/>
                    <a:pt x="23" y="729"/>
                    <a:pt x="34" y="750"/>
                  </a:cubicBezTo>
                  <a:cubicBezTo>
                    <a:pt x="44" y="771"/>
                    <a:pt x="65" y="782"/>
                    <a:pt x="86" y="782"/>
                  </a:cubicBezTo>
                  <a:cubicBezTo>
                    <a:pt x="107" y="782"/>
                    <a:pt x="127" y="782"/>
                    <a:pt x="148" y="771"/>
                  </a:cubicBezTo>
                  <a:cubicBezTo>
                    <a:pt x="180" y="771"/>
                    <a:pt x="211" y="771"/>
                    <a:pt x="242" y="771"/>
                  </a:cubicBezTo>
                  <a:cubicBezTo>
                    <a:pt x="357" y="771"/>
                    <a:pt x="471" y="802"/>
                    <a:pt x="586" y="802"/>
                  </a:cubicBezTo>
                  <a:cubicBezTo>
                    <a:pt x="648" y="802"/>
                    <a:pt x="721" y="792"/>
                    <a:pt x="784" y="792"/>
                  </a:cubicBezTo>
                  <a:cubicBezTo>
                    <a:pt x="815" y="792"/>
                    <a:pt x="846" y="792"/>
                    <a:pt x="888" y="792"/>
                  </a:cubicBezTo>
                  <a:cubicBezTo>
                    <a:pt x="919" y="792"/>
                    <a:pt x="950" y="792"/>
                    <a:pt x="982" y="782"/>
                  </a:cubicBezTo>
                  <a:cubicBezTo>
                    <a:pt x="1002" y="782"/>
                    <a:pt x="1002" y="761"/>
                    <a:pt x="982" y="750"/>
                  </a:cubicBezTo>
                  <a:cubicBezTo>
                    <a:pt x="961" y="740"/>
                    <a:pt x="940" y="740"/>
                    <a:pt x="909" y="740"/>
                  </a:cubicBezTo>
                  <a:cubicBezTo>
                    <a:pt x="877" y="740"/>
                    <a:pt x="857" y="740"/>
                    <a:pt x="825" y="740"/>
                  </a:cubicBezTo>
                  <a:cubicBezTo>
                    <a:pt x="773" y="740"/>
                    <a:pt x="711" y="740"/>
                    <a:pt x="659" y="750"/>
                  </a:cubicBezTo>
                  <a:cubicBezTo>
                    <a:pt x="544" y="750"/>
                    <a:pt x="440" y="729"/>
                    <a:pt x="336" y="729"/>
                  </a:cubicBezTo>
                  <a:cubicBezTo>
                    <a:pt x="273" y="719"/>
                    <a:pt x="221" y="719"/>
                    <a:pt x="169" y="719"/>
                  </a:cubicBezTo>
                  <a:cubicBezTo>
                    <a:pt x="148" y="729"/>
                    <a:pt x="117" y="729"/>
                    <a:pt x="96" y="729"/>
                  </a:cubicBezTo>
                  <a:cubicBezTo>
                    <a:pt x="96" y="729"/>
                    <a:pt x="86" y="729"/>
                    <a:pt x="75" y="729"/>
                  </a:cubicBezTo>
                  <a:cubicBezTo>
                    <a:pt x="65" y="719"/>
                    <a:pt x="75" y="698"/>
                    <a:pt x="75" y="688"/>
                  </a:cubicBezTo>
                  <a:cubicBezTo>
                    <a:pt x="86" y="573"/>
                    <a:pt x="86" y="459"/>
                    <a:pt x="75" y="354"/>
                  </a:cubicBezTo>
                  <a:cubicBezTo>
                    <a:pt x="75" y="292"/>
                    <a:pt x="65" y="229"/>
                    <a:pt x="65" y="167"/>
                  </a:cubicBezTo>
                  <a:cubicBezTo>
                    <a:pt x="55" y="136"/>
                    <a:pt x="55" y="104"/>
                    <a:pt x="44" y="73"/>
                  </a:cubicBezTo>
                  <a:cubicBezTo>
                    <a:pt x="44" y="42"/>
                    <a:pt x="44" y="21"/>
                    <a:pt x="23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51"/>
            <p:cNvSpPr/>
            <p:nvPr/>
          </p:nvSpPr>
          <p:spPr>
            <a:xfrm flipH="1">
              <a:off x="1776363" y="2900680"/>
              <a:ext cx="399424" cy="11592"/>
            </a:xfrm>
            <a:custGeom>
              <a:rect b="b" l="l" r="r" t="t"/>
              <a:pathLst>
                <a:path extrusionOk="0" h="57" w="1964">
                  <a:moveTo>
                    <a:pt x="9" y="32"/>
                  </a:moveTo>
                  <a:lnTo>
                    <a:pt x="9" y="32"/>
                  </a:lnTo>
                  <a:cubicBezTo>
                    <a:pt x="133" y="21"/>
                    <a:pt x="258" y="21"/>
                    <a:pt x="383" y="21"/>
                  </a:cubicBezTo>
                  <a:cubicBezTo>
                    <a:pt x="508" y="21"/>
                    <a:pt x="633" y="32"/>
                    <a:pt x="768" y="42"/>
                  </a:cubicBezTo>
                  <a:cubicBezTo>
                    <a:pt x="1018" y="53"/>
                    <a:pt x="1278" y="63"/>
                    <a:pt x="1528" y="53"/>
                  </a:cubicBezTo>
                  <a:cubicBezTo>
                    <a:pt x="1674" y="53"/>
                    <a:pt x="1820" y="42"/>
                    <a:pt x="1955" y="32"/>
                  </a:cubicBezTo>
                  <a:cubicBezTo>
                    <a:pt x="1966" y="32"/>
                    <a:pt x="1966" y="11"/>
                    <a:pt x="1955" y="11"/>
                  </a:cubicBezTo>
                  <a:cubicBezTo>
                    <a:pt x="1830" y="11"/>
                    <a:pt x="1705" y="21"/>
                    <a:pt x="1580" y="21"/>
                  </a:cubicBezTo>
                  <a:cubicBezTo>
                    <a:pt x="1445" y="11"/>
                    <a:pt x="1320" y="21"/>
                    <a:pt x="1195" y="21"/>
                  </a:cubicBezTo>
                  <a:cubicBezTo>
                    <a:pt x="1070" y="21"/>
                    <a:pt x="935" y="21"/>
                    <a:pt x="810" y="21"/>
                  </a:cubicBezTo>
                  <a:cubicBezTo>
                    <a:pt x="685" y="11"/>
                    <a:pt x="560" y="0"/>
                    <a:pt x="435" y="0"/>
                  </a:cubicBezTo>
                  <a:cubicBezTo>
                    <a:pt x="289" y="0"/>
                    <a:pt x="143" y="0"/>
                    <a:pt x="9" y="21"/>
                  </a:cubicBezTo>
                  <a:cubicBezTo>
                    <a:pt x="-2" y="21"/>
                    <a:pt x="-2" y="32"/>
                    <a:pt x="9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51"/>
            <p:cNvSpPr/>
            <p:nvPr/>
          </p:nvSpPr>
          <p:spPr>
            <a:xfrm flipH="1">
              <a:off x="1928485" y="2936881"/>
              <a:ext cx="86840" cy="10575"/>
            </a:xfrm>
            <a:custGeom>
              <a:rect b="b" l="l" r="r" t="t"/>
              <a:pathLst>
                <a:path extrusionOk="0" h="52" w="427">
                  <a:moveTo>
                    <a:pt x="0" y="10"/>
                  </a:moveTo>
                  <a:lnTo>
                    <a:pt x="0" y="10"/>
                  </a:lnTo>
                  <a:cubicBezTo>
                    <a:pt x="73" y="20"/>
                    <a:pt x="146" y="20"/>
                    <a:pt x="229" y="31"/>
                  </a:cubicBezTo>
                  <a:cubicBezTo>
                    <a:pt x="260" y="31"/>
                    <a:pt x="302" y="41"/>
                    <a:pt x="344" y="41"/>
                  </a:cubicBezTo>
                  <a:cubicBezTo>
                    <a:pt x="364" y="41"/>
                    <a:pt x="385" y="52"/>
                    <a:pt x="406" y="52"/>
                  </a:cubicBezTo>
                  <a:cubicBezTo>
                    <a:pt x="416" y="52"/>
                    <a:pt x="427" y="52"/>
                    <a:pt x="427" y="41"/>
                  </a:cubicBezTo>
                  <a:lnTo>
                    <a:pt x="427" y="41"/>
                  </a:lnTo>
                  <a:cubicBezTo>
                    <a:pt x="427" y="31"/>
                    <a:pt x="427" y="31"/>
                    <a:pt x="416" y="31"/>
                  </a:cubicBezTo>
                  <a:lnTo>
                    <a:pt x="416" y="41"/>
                  </a:lnTo>
                  <a:cubicBezTo>
                    <a:pt x="427" y="31"/>
                    <a:pt x="416" y="31"/>
                    <a:pt x="406" y="31"/>
                  </a:cubicBezTo>
                  <a:lnTo>
                    <a:pt x="396" y="31"/>
                  </a:lnTo>
                  <a:cubicBezTo>
                    <a:pt x="385" y="31"/>
                    <a:pt x="375" y="20"/>
                    <a:pt x="364" y="20"/>
                  </a:cubicBezTo>
                  <a:cubicBezTo>
                    <a:pt x="354" y="20"/>
                    <a:pt x="333" y="20"/>
                    <a:pt x="323" y="20"/>
                  </a:cubicBezTo>
                  <a:cubicBezTo>
                    <a:pt x="281" y="10"/>
                    <a:pt x="250" y="10"/>
                    <a:pt x="219" y="10"/>
                  </a:cubicBezTo>
                  <a:cubicBezTo>
                    <a:pt x="146" y="0"/>
                    <a:pt x="73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51"/>
            <p:cNvSpPr/>
            <p:nvPr/>
          </p:nvSpPr>
          <p:spPr>
            <a:xfrm flipH="1">
              <a:off x="1831070" y="2866920"/>
              <a:ext cx="94161" cy="8542"/>
            </a:xfrm>
            <a:custGeom>
              <a:rect b="b" l="l" r="r" t="t"/>
              <a:pathLst>
                <a:path extrusionOk="0" h="42" w="463">
                  <a:moveTo>
                    <a:pt x="463" y="0"/>
                  </a:moveTo>
                  <a:lnTo>
                    <a:pt x="463" y="0"/>
                  </a:lnTo>
                  <a:cubicBezTo>
                    <a:pt x="390" y="0"/>
                    <a:pt x="307" y="0"/>
                    <a:pt x="234" y="0"/>
                  </a:cubicBezTo>
                  <a:cubicBezTo>
                    <a:pt x="203" y="10"/>
                    <a:pt x="161" y="10"/>
                    <a:pt x="130" y="10"/>
                  </a:cubicBezTo>
                  <a:cubicBezTo>
                    <a:pt x="88" y="10"/>
                    <a:pt x="57" y="0"/>
                    <a:pt x="15" y="0"/>
                  </a:cubicBezTo>
                  <a:cubicBezTo>
                    <a:pt x="-6" y="0"/>
                    <a:pt x="-6" y="42"/>
                    <a:pt x="15" y="42"/>
                  </a:cubicBezTo>
                  <a:cubicBezTo>
                    <a:pt x="26" y="42"/>
                    <a:pt x="26" y="42"/>
                    <a:pt x="36" y="42"/>
                  </a:cubicBezTo>
                  <a:cubicBezTo>
                    <a:pt x="46" y="42"/>
                    <a:pt x="57" y="10"/>
                    <a:pt x="36" y="10"/>
                  </a:cubicBezTo>
                  <a:cubicBezTo>
                    <a:pt x="26" y="0"/>
                    <a:pt x="26" y="0"/>
                    <a:pt x="15" y="0"/>
                  </a:cubicBezTo>
                  <a:cubicBezTo>
                    <a:pt x="15" y="21"/>
                    <a:pt x="15" y="31"/>
                    <a:pt x="15" y="42"/>
                  </a:cubicBezTo>
                  <a:cubicBezTo>
                    <a:pt x="57" y="31"/>
                    <a:pt x="88" y="31"/>
                    <a:pt x="130" y="21"/>
                  </a:cubicBezTo>
                  <a:cubicBezTo>
                    <a:pt x="161" y="21"/>
                    <a:pt x="203" y="21"/>
                    <a:pt x="234" y="21"/>
                  </a:cubicBezTo>
                  <a:cubicBezTo>
                    <a:pt x="307" y="10"/>
                    <a:pt x="390" y="10"/>
                    <a:pt x="463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51"/>
            <p:cNvSpPr/>
            <p:nvPr/>
          </p:nvSpPr>
          <p:spPr>
            <a:xfrm flipH="1">
              <a:off x="1325079" y="2948473"/>
              <a:ext cx="326006" cy="5288"/>
            </a:xfrm>
            <a:custGeom>
              <a:rect b="b" l="l" r="r" t="t"/>
              <a:pathLst>
                <a:path extrusionOk="0" h="26" w="1603">
                  <a:moveTo>
                    <a:pt x="0" y="26"/>
                  </a:moveTo>
                  <a:lnTo>
                    <a:pt x="0" y="26"/>
                  </a:lnTo>
                  <a:cubicBezTo>
                    <a:pt x="417" y="26"/>
                    <a:pt x="834" y="26"/>
                    <a:pt x="1240" y="16"/>
                  </a:cubicBezTo>
                  <a:cubicBezTo>
                    <a:pt x="1365" y="16"/>
                    <a:pt x="1480" y="16"/>
                    <a:pt x="1594" y="16"/>
                  </a:cubicBezTo>
                  <a:cubicBezTo>
                    <a:pt x="1605" y="16"/>
                    <a:pt x="1605" y="5"/>
                    <a:pt x="1594" y="5"/>
                  </a:cubicBezTo>
                  <a:cubicBezTo>
                    <a:pt x="1178" y="-5"/>
                    <a:pt x="761" y="5"/>
                    <a:pt x="355" y="16"/>
                  </a:cubicBezTo>
                  <a:cubicBezTo>
                    <a:pt x="230" y="16"/>
                    <a:pt x="115" y="16"/>
                    <a:pt x="0" y="16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51"/>
            <p:cNvSpPr/>
            <p:nvPr/>
          </p:nvSpPr>
          <p:spPr>
            <a:xfrm flipH="1">
              <a:off x="1206513" y="2873225"/>
              <a:ext cx="192390" cy="7321"/>
            </a:xfrm>
            <a:custGeom>
              <a:rect b="b" l="l" r="r" t="t"/>
              <a:pathLst>
                <a:path extrusionOk="0" h="36" w="946">
                  <a:moveTo>
                    <a:pt x="0" y="31"/>
                  </a:moveTo>
                  <a:lnTo>
                    <a:pt x="0" y="31"/>
                  </a:lnTo>
                  <a:cubicBezTo>
                    <a:pt x="156" y="31"/>
                    <a:pt x="313" y="42"/>
                    <a:pt x="479" y="31"/>
                  </a:cubicBezTo>
                  <a:cubicBezTo>
                    <a:pt x="552" y="31"/>
                    <a:pt x="635" y="31"/>
                    <a:pt x="708" y="31"/>
                  </a:cubicBezTo>
                  <a:cubicBezTo>
                    <a:pt x="792" y="21"/>
                    <a:pt x="865" y="21"/>
                    <a:pt x="938" y="11"/>
                  </a:cubicBezTo>
                  <a:cubicBezTo>
                    <a:pt x="948" y="11"/>
                    <a:pt x="948" y="0"/>
                    <a:pt x="938" y="0"/>
                  </a:cubicBezTo>
                  <a:cubicBezTo>
                    <a:pt x="865" y="0"/>
                    <a:pt x="781" y="0"/>
                    <a:pt x="698" y="11"/>
                  </a:cubicBezTo>
                  <a:cubicBezTo>
                    <a:pt x="625" y="11"/>
                    <a:pt x="542" y="11"/>
                    <a:pt x="469" y="21"/>
                  </a:cubicBezTo>
                  <a:cubicBezTo>
                    <a:pt x="313" y="21"/>
                    <a:pt x="156" y="21"/>
                    <a:pt x="0" y="21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51"/>
            <p:cNvSpPr/>
            <p:nvPr/>
          </p:nvSpPr>
          <p:spPr>
            <a:xfrm flipH="1">
              <a:off x="1041578" y="3216520"/>
              <a:ext cx="180188" cy="29489"/>
            </a:xfrm>
            <a:custGeom>
              <a:rect b="b" l="l" r="r" t="t"/>
              <a:pathLst>
                <a:path extrusionOk="0" h="145" w="886">
                  <a:moveTo>
                    <a:pt x="4" y="145"/>
                  </a:moveTo>
                  <a:lnTo>
                    <a:pt x="4" y="145"/>
                  </a:lnTo>
                  <a:cubicBezTo>
                    <a:pt x="77" y="135"/>
                    <a:pt x="150" y="125"/>
                    <a:pt x="233" y="125"/>
                  </a:cubicBezTo>
                  <a:cubicBezTo>
                    <a:pt x="306" y="114"/>
                    <a:pt x="379" y="104"/>
                    <a:pt x="452" y="104"/>
                  </a:cubicBezTo>
                  <a:cubicBezTo>
                    <a:pt x="525" y="93"/>
                    <a:pt x="598" y="83"/>
                    <a:pt x="671" y="73"/>
                  </a:cubicBezTo>
                  <a:cubicBezTo>
                    <a:pt x="702" y="73"/>
                    <a:pt x="733" y="62"/>
                    <a:pt x="764" y="62"/>
                  </a:cubicBezTo>
                  <a:cubicBezTo>
                    <a:pt x="806" y="52"/>
                    <a:pt x="848" y="52"/>
                    <a:pt x="879" y="31"/>
                  </a:cubicBezTo>
                  <a:cubicBezTo>
                    <a:pt x="889" y="31"/>
                    <a:pt x="889" y="0"/>
                    <a:pt x="869" y="0"/>
                  </a:cubicBezTo>
                  <a:cubicBezTo>
                    <a:pt x="837" y="0"/>
                    <a:pt x="806" y="10"/>
                    <a:pt x="764" y="20"/>
                  </a:cubicBezTo>
                  <a:cubicBezTo>
                    <a:pt x="733" y="31"/>
                    <a:pt x="692" y="31"/>
                    <a:pt x="660" y="41"/>
                  </a:cubicBezTo>
                  <a:cubicBezTo>
                    <a:pt x="577" y="52"/>
                    <a:pt x="504" y="52"/>
                    <a:pt x="431" y="62"/>
                  </a:cubicBezTo>
                  <a:cubicBezTo>
                    <a:pt x="358" y="73"/>
                    <a:pt x="285" y="83"/>
                    <a:pt x="212" y="93"/>
                  </a:cubicBezTo>
                  <a:cubicBezTo>
                    <a:pt x="139" y="104"/>
                    <a:pt x="77" y="125"/>
                    <a:pt x="4" y="135"/>
                  </a:cubicBezTo>
                  <a:cubicBezTo>
                    <a:pt x="-6" y="145"/>
                    <a:pt x="4" y="145"/>
                    <a:pt x="4" y="14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51"/>
            <p:cNvSpPr/>
            <p:nvPr/>
          </p:nvSpPr>
          <p:spPr>
            <a:xfrm flipH="1">
              <a:off x="1033036" y="3267160"/>
              <a:ext cx="141344" cy="18914"/>
            </a:xfrm>
            <a:custGeom>
              <a:rect b="b" l="l" r="r" t="t"/>
              <a:pathLst>
                <a:path extrusionOk="0" h="93" w="695">
                  <a:moveTo>
                    <a:pt x="0" y="93"/>
                  </a:moveTo>
                  <a:lnTo>
                    <a:pt x="0" y="93"/>
                  </a:lnTo>
                  <a:cubicBezTo>
                    <a:pt x="115" y="93"/>
                    <a:pt x="229" y="83"/>
                    <a:pt x="344" y="73"/>
                  </a:cubicBezTo>
                  <a:cubicBezTo>
                    <a:pt x="406" y="62"/>
                    <a:pt x="459" y="62"/>
                    <a:pt x="521" y="52"/>
                  </a:cubicBezTo>
                  <a:cubicBezTo>
                    <a:pt x="573" y="52"/>
                    <a:pt x="636" y="41"/>
                    <a:pt x="688" y="31"/>
                  </a:cubicBezTo>
                  <a:cubicBezTo>
                    <a:pt x="698" y="20"/>
                    <a:pt x="698" y="0"/>
                    <a:pt x="677" y="0"/>
                  </a:cubicBezTo>
                  <a:cubicBezTo>
                    <a:pt x="656" y="0"/>
                    <a:pt x="625" y="10"/>
                    <a:pt x="594" y="10"/>
                  </a:cubicBezTo>
                  <a:cubicBezTo>
                    <a:pt x="573" y="20"/>
                    <a:pt x="542" y="20"/>
                    <a:pt x="511" y="20"/>
                  </a:cubicBezTo>
                  <a:cubicBezTo>
                    <a:pt x="459" y="31"/>
                    <a:pt x="396" y="41"/>
                    <a:pt x="344" y="52"/>
                  </a:cubicBezTo>
                  <a:cubicBezTo>
                    <a:pt x="229" y="62"/>
                    <a:pt x="115" y="73"/>
                    <a:pt x="0" y="83"/>
                  </a:cubicBezTo>
                  <a:lnTo>
                    <a:pt x="0" y="9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51"/>
            <p:cNvSpPr/>
            <p:nvPr/>
          </p:nvSpPr>
          <p:spPr>
            <a:xfrm flipH="1">
              <a:off x="1887201" y="3561645"/>
              <a:ext cx="136666" cy="10575"/>
            </a:xfrm>
            <a:custGeom>
              <a:rect b="b" l="l" r="r" t="t"/>
              <a:pathLst>
                <a:path extrusionOk="0" h="52" w="672">
                  <a:moveTo>
                    <a:pt x="0" y="41"/>
                  </a:moveTo>
                  <a:lnTo>
                    <a:pt x="0" y="41"/>
                  </a:lnTo>
                  <a:cubicBezTo>
                    <a:pt x="31" y="41"/>
                    <a:pt x="63" y="52"/>
                    <a:pt x="83" y="52"/>
                  </a:cubicBezTo>
                  <a:cubicBezTo>
                    <a:pt x="115" y="52"/>
                    <a:pt x="146" y="52"/>
                    <a:pt x="167" y="52"/>
                  </a:cubicBezTo>
                  <a:cubicBezTo>
                    <a:pt x="229" y="41"/>
                    <a:pt x="281" y="41"/>
                    <a:pt x="344" y="41"/>
                  </a:cubicBezTo>
                  <a:cubicBezTo>
                    <a:pt x="396" y="41"/>
                    <a:pt x="448" y="41"/>
                    <a:pt x="500" y="41"/>
                  </a:cubicBezTo>
                  <a:cubicBezTo>
                    <a:pt x="531" y="41"/>
                    <a:pt x="563" y="41"/>
                    <a:pt x="583" y="41"/>
                  </a:cubicBezTo>
                  <a:cubicBezTo>
                    <a:pt x="615" y="41"/>
                    <a:pt x="646" y="52"/>
                    <a:pt x="667" y="41"/>
                  </a:cubicBezTo>
                  <a:cubicBezTo>
                    <a:pt x="667" y="41"/>
                    <a:pt x="677" y="20"/>
                    <a:pt x="667" y="20"/>
                  </a:cubicBezTo>
                  <a:cubicBezTo>
                    <a:pt x="646" y="10"/>
                    <a:pt x="625" y="10"/>
                    <a:pt x="594" y="10"/>
                  </a:cubicBezTo>
                  <a:cubicBezTo>
                    <a:pt x="573" y="10"/>
                    <a:pt x="542" y="10"/>
                    <a:pt x="511" y="10"/>
                  </a:cubicBezTo>
                  <a:cubicBezTo>
                    <a:pt x="458" y="0"/>
                    <a:pt x="396" y="0"/>
                    <a:pt x="333" y="0"/>
                  </a:cubicBezTo>
                  <a:cubicBezTo>
                    <a:pt x="281" y="10"/>
                    <a:pt x="219" y="10"/>
                    <a:pt x="167" y="10"/>
                  </a:cubicBezTo>
                  <a:cubicBezTo>
                    <a:pt x="136" y="10"/>
                    <a:pt x="115" y="10"/>
                    <a:pt x="83" y="20"/>
                  </a:cubicBezTo>
                  <a:cubicBezTo>
                    <a:pt x="63" y="20"/>
                    <a:pt x="31" y="31"/>
                    <a:pt x="0" y="4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51"/>
            <p:cNvSpPr/>
            <p:nvPr/>
          </p:nvSpPr>
          <p:spPr>
            <a:xfrm flipH="1">
              <a:off x="1886591" y="3607201"/>
              <a:ext cx="264384" cy="28472"/>
            </a:xfrm>
            <a:custGeom>
              <a:rect b="b" l="l" r="r" t="t"/>
              <a:pathLst>
                <a:path extrusionOk="0" h="140" w="1300">
                  <a:moveTo>
                    <a:pt x="0" y="5"/>
                  </a:moveTo>
                  <a:lnTo>
                    <a:pt x="0" y="5"/>
                  </a:lnTo>
                  <a:cubicBezTo>
                    <a:pt x="42" y="15"/>
                    <a:pt x="83" y="26"/>
                    <a:pt x="125" y="26"/>
                  </a:cubicBezTo>
                  <a:cubicBezTo>
                    <a:pt x="167" y="36"/>
                    <a:pt x="208" y="36"/>
                    <a:pt x="250" y="46"/>
                  </a:cubicBezTo>
                  <a:cubicBezTo>
                    <a:pt x="344" y="46"/>
                    <a:pt x="427" y="57"/>
                    <a:pt x="511" y="67"/>
                  </a:cubicBezTo>
                  <a:cubicBezTo>
                    <a:pt x="594" y="67"/>
                    <a:pt x="677" y="78"/>
                    <a:pt x="771" y="98"/>
                  </a:cubicBezTo>
                  <a:cubicBezTo>
                    <a:pt x="854" y="109"/>
                    <a:pt x="927" y="119"/>
                    <a:pt x="1011" y="130"/>
                  </a:cubicBezTo>
                  <a:cubicBezTo>
                    <a:pt x="1063" y="130"/>
                    <a:pt x="1104" y="140"/>
                    <a:pt x="1156" y="140"/>
                  </a:cubicBezTo>
                  <a:cubicBezTo>
                    <a:pt x="1177" y="140"/>
                    <a:pt x="1198" y="140"/>
                    <a:pt x="1229" y="140"/>
                  </a:cubicBezTo>
                  <a:cubicBezTo>
                    <a:pt x="1250" y="140"/>
                    <a:pt x="1271" y="140"/>
                    <a:pt x="1292" y="130"/>
                  </a:cubicBezTo>
                  <a:cubicBezTo>
                    <a:pt x="1302" y="130"/>
                    <a:pt x="1302" y="109"/>
                    <a:pt x="1292" y="109"/>
                  </a:cubicBezTo>
                  <a:cubicBezTo>
                    <a:pt x="1271" y="98"/>
                    <a:pt x="1261" y="98"/>
                    <a:pt x="1240" y="98"/>
                  </a:cubicBezTo>
                  <a:cubicBezTo>
                    <a:pt x="1219" y="98"/>
                    <a:pt x="1198" y="98"/>
                    <a:pt x="1177" y="98"/>
                  </a:cubicBezTo>
                  <a:cubicBezTo>
                    <a:pt x="1136" y="98"/>
                    <a:pt x="1094" y="98"/>
                    <a:pt x="1052" y="88"/>
                  </a:cubicBezTo>
                  <a:cubicBezTo>
                    <a:pt x="969" y="88"/>
                    <a:pt x="886" y="67"/>
                    <a:pt x="792" y="57"/>
                  </a:cubicBezTo>
                  <a:cubicBezTo>
                    <a:pt x="636" y="36"/>
                    <a:pt x="458" y="26"/>
                    <a:pt x="292" y="5"/>
                  </a:cubicBezTo>
                  <a:cubicBezTo>
                    <a:pt x="250" y="5"/>
                    <a:pt x="198" y="5"/>
                    <a:pt x="146" y="5"/>
                  </a:cubicBezTo>
                  <a:cubicBezTo>
                    <a:pt x="104" y="-6"/>
                    <a:pt x="52" y="5"/>
                    <a:pt x="0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5400" lIns="90000" spcFirstLastPara="1" rIns="90000" wrap="square" tIns="5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51"/>
            <p:cNvSpPr/>
            <p:nvPr/>
          </p:nvSpPr>
          <p:spPr>
            <a:xfrm flipH="1">
              <a:off x="1661661" y="3661095"/>
              <a:ext cx="229608" cy="31726"/>
            </a:xfrm>
            <a:custGeom>
              <a:rect b="b" l="l" r="r" t="t"/>
              <a:pathLst>
                <a:path extrusionOk="0" h="156" w="1129">
                  <a:moveTo>
                    <a:pt x="1119" y="0"/>
                  </a:moveTo>
                  <a:lnTo>
                    <a:pt x="1119" y="0"/>
                  </a:lnTo>
                  <a:cubicBezTo>
                    <a:pt x="942" y="11"/>
                    <a:pt x="754" y="52"/>
                    <a:pt x="577" y="73"/>
                  </a:cubicBezTo>
                  <a:cubicBezTo>
                    <a:pt x="390" y="94"/>
                    <a:pt x="202" y="115"/>
                    <a:pt x="15" y="125"/>
                  </a:cubicBezTo>
                  <a:cubicBezTo>
                    <a:pt x="-6" y="125"/>
                    <a:pt x="-6" y="156"/>
                    <a:pt x="15" y="156"/>
                  </a:cubicBezTo>
                  <a:cubicBezTo>
                    <a:pt x="202" y="146"/>
                    <a:pt x="390" y="136"/>
                    <a:pt x="577" y="104"/>
                  </a:cubicBezTo>
                  <a:cubicBezTo>
                    <a:pt x="765" y="83"/>
                    <a:pt x="952" y="63"/>
                    <a:pt x="1129" y="11"/>
                  </a:cubicBezTo>
                  <a:lnTo>
                    <a:pt x="111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150" lIns="90000" spcFirstLastPara="1" rIns="90000" wrap="square" tIns="111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51"/>
            <p:cNvSpPr/>
            <p:nvPr/>
          </p:nvSpPr>
          <p:spPr>
            <a:xfrm flipH="1">
              <a:off x="990938" y="3430265"/>
              <a:ext cx="86027" cy="21151"/>
            </a:xfrm>
            <a:custGeom>
              <a:rect b="b" l="l" r="r" t="t"/>
              <a:pathLst>
                <a:path extrusionOk="0" h="104" w="423">
                  <a:moveTo>
                    <a:pt x="0" y="93"/>
                  </a:moveTo>
                  <a:lnTo>
                    <a:pt x="0" y="93"/>
                  </a:lnTo>
                  <a:cubicBezTo>
                    <a:pt x="32" y="104"/>
                    <a:pt x="63" y="104"/>
                    <a:pt x="105" y="104"/>
                  </a:cubicBezTo>
                  <a:cubicBezTo>
                    <a:pt x="136" y="93"/>
                    <a:pt x="167" y="93"/>
                    <a:pt x="198" y="83"/>
                  </a:cubicBezTo>
                  <a:cubicBezTo>
                    <a:pt x="271" y="62"/>
                    <a:pt x="344" y="52"/>
                    <a:pt x="407" y="41"/>
                  </a:cubicBezTo>
                  <a:cubicBezTo>
                    <a:pt x="438" y="31"/>
                    <a:pt x="417" y="0"/>
                    <a:pt x="396" y="0"/>
                  </a:cubicBezTo>
                  <a:cubicBezTo>
                    <a:pt x="334" y="10"/>
                    <a:pt x="271" y="31"/>
                    <a:pt x="209" y="41"/>
                  </a:cubicBezTo>
                  <a:cubicBezTo>
                    <a:pt x="177" y="52"/>
                    <a:pt x="146" y="52"/>
                    <a:pt x="115" y="62"/>
                  </a:cubicBezTo>
                  <a:cubicBezTo>
                    <a:pt x="73" y="73"/>
                    <a:pt x="42" y="83"/>
                    <a:pt x="0" y="83"/>
                  </a:cubicBezTo>
                  <a:lnTo>
                    <a:pt x="0" y="9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51"/>
            <p:cNvSpPr/>
            <p:nvPr/>
          </p:nvSpPr>
          <p:spPr>
            <a:xfrm flipH="1">
              <a:off x="995209" y="3517106"/>
              <a:ext cx="208253" cy="40268"/>
            </a:xfrm>
            <a:custGeom>
              <a:rect b="b" l="l" r="r" t="t"/>
              <a:pathLst>
                <a:path extrusionOk="0" h="198" w="1024">
                  <a:moveTo>
                    <a:pt x="8" y="198"/>
                  </a:moveTo>
                  <a:lnTo>
                    <a:pt x="8" y="198"/>
                  </a:lnTo>
                  <a:cubicBezTo>
                    <a:pt x="174" y="177"/>
                    <a:pt x="341" y="166"/>
                    <a:pt x="508" y="135"/>
                  </a:cubicBezTo>
                  <a:cubicBezTo>
                    <a:pt x="591" y="125"/>
                    <a:pt x="674" y="104"/>
                    <a:pt x="758" y="94"/>
                  </a:cubicBezTo>
                  <a:cubicBezTo>
                    <a:pt x="799" y="83"/>
                    <a:pt x="841" y="73"/>
                    <a:pt x="883" y="62"/>
                  </a:cubicBezTo>
                  <a:cubicBezTo>
                    <a:pt x="924" y="52"/>
                    <a:pt x="977" y="52"/>
                    <a:pt x="1008" y="31"/>
                  </a:cubicBezTo>
                  <a:cubicBezTo>
                    <a:pt x="1029" y="31"/>
                    <a:pt x="1029" y="0"/>
                    <a:pt x="1008" y="0"/>
                  </a:cubicBezTo>
                  <a:cubicBezTo>
                    <a:pt x="966" y="0"/>
                    <a:pt x="924" y="21"/>
                    <a:pt x="883" y="21"/>
                  </a:cubicBezTo>
                  <a:cubicBezTo>
                    <a:pt x="841" y="31"/>
                    <a:pt x="799" y="41"/>
                    <a:pt x="758" y="52"/>
                  </a:cubicBezTo>
                  <a:cubicBezTo>
                    <a:pt x="674" y="62"/>
                    <a:pt x="591" y="83"/>
                    <a:pt x="508" y="94"/>
                  </a:cubicBezTo>
                  <a:cubicBezTo>
                    <a:pt x="341" y="125"/>
                    <a:pt x="174" y="166"/>
                    <a:pt x="8" y="187"/>
                  </a:cubicBezTo>
                  <a:cubicBezTo>
                    <a:pt x="-3" y="187"/>
                    <a:pt x="-3" y="198"/>
                    <a:pt x="8" y="1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6275" lIns="90000" spcFirstLastPara="1" rIns="90000" wrap="square" tIns="26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51"/>
            <p:cNvSpPr/>
            <p:nvPr/>
          </p:nvSpPr>
          <p:spPr>
            <a:xfrm flipH="1">
              <a:off x="3011444" y="4003983"/>
              <a:ext cx="146428" cy="21557"/>
            </a:xfrm>
            <a:custGeom>
              <a:rect b="b" l="l" r="r" t="t"/>
              <a:pathLst>
                <a:path extrusionOk="0" h="106" w="720">
                  <a:moveTo>
                    <a:pt x="713" y="95"/>
                  </a:moveTo>
                  <a:lnTo>
                    <a:pt x="713" y="95"/>
                  </a:lnTo>
                  <a:cubicBezTo>
                    <a:pt x="598" y="85"/>
                    <a:pt x="473" y="64"/>
                    <a:pt x="358" y="54"/>
                  </a:cubicBezTo>
                  <a:cubicBezTo>
                    <a:pt x="296" y="54"/>
                    <a:pt x="244" y="43"/>
                    <a:pt x="181" y="43"/>
                  </a:cubicBezTo>
                  <a:cubicBezTo>
                    <a:pt x="129" y="33"/>
                    <a:pt x="77" y="12"/>
                    <a:pt x="25" y="2"/>
                  </a:cubicBezTo>
                  <a:cubicBezTo>
                    <a:pt x="4" y="-9"/>
                    <a:pt x="-6" y="22"/>
                    <a:pt x="4" y="33"/>
                  </a:cubicBezTo>
                  <a:cubicBezTo>
                    <a:pt x="56" y="64"/>
                    <a:pt x="119" y="75"/>
                    <a:pt x="171" y="75"/>
                  </a:cubicBezTo>
                  <a:cubicBezTo>
                    <a:pt x="223" y="85"/>
                    <a:pt x="285" y="95"/>
                    <a:pt x="338" y="95"/>
                  </a:cubicBezTo>
                  <a:cubicBezTo>
                    <a:pt x="463" y="106"/>
                    <a:pt x="588" y="95"/>
                    <a:pt x="713" y="106"/>
                  </a:cubicBezTo>
                  <a:cubicBezTo>
                    <a:pt x="723" y="106"/>
                    <a:pt x="723" y="95"/>
                    <a:pt x="713" y="9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51"/>
            <p:cNvSpPr/>
            <p:nvPr/>
          </p:nvSpPr>
          <p:spPr>
            <a:xfrm flipH="1">
              <a:off x="2955720" y="3941547"/>
              <a:ext cx="191374" cy="27862"/>
            </a:xfrm>
            <a:custGeom>
              <a:rect b="b" l="l" r="r" t="t"/>
              <a:pathLst>
                <a:path extrusionOk="0" h="137" w="941">
                  <a:moveTo>
                    <a:pt x="941" y="121"/>
                  </a:moveTo>
                  <a:lnTo>
                    <a:pt x="941" y="121"/>
                  </a:lnTo>
                  <a:cubicBezTo>
                    <a:pt x="899" y="111"/>
                    <a:pt x="857" y="111"/>
                    <a:pt x="826" y="100"/>
                  </a:cubicBezTo>
                  <a:cubicBezTo>
                    <a:pt x="785" y="100"/>
                    <a:pt x="743" y="90"/>
                    <a:pt x="701" y="90"/>
                  </a:cubicBezTo>
                  <a:cubicBezTo>
                    <a:pt x="628" y="90"/>
                    <a:pt x="545" y="79"/>
                    <a:pt x="462" y="69"/>
                  </a:cubicBezTo>
                  <a:cubicBezTo>
                    <a:pt x="378" y="69"/>
                    <a:pt x="305" y="59"/>
                    <a:pt x="222" y="59"/>
                  </a:cubicBezTo>
                  <a:cubicBezTo>
                    <a:pt x="160" y="48"/>
                    <a:pt x="87" y="59"/>
                    <a:pt x="35" y="7"/>
                  </a:cubicBezTo>
                  <a:cubicBezTo>
                    <a:pt x="14" y="-14"/>
                    <a:pt x="-7" y="17"/>
                    <a:pt x="3" y="38"/>
                  </a:cubicBezTo>
                  <a:cubicBezTo>
                    <a:pt x="45" y="90"/>
                    <a:pt x="118" y="90"/>
                    <a:pt x="180" y="90"/>
                  </a:cubicBezTo>
                  <a:cubicBezTo>
                    <a:pt x="264" y="100"/>
                    <a:pt x="347" y="100"/>
                    <a:pt x="430" y="111"/>
                  </a:cubicBezTo>
                  <a:cubicBezTo>
                    <a:pt x="524" y="111"/>
                    <a:pt x="607" y="121"/>
                    <a:pt x="691" y="132"/>
                  </a:cubicBezTo>
                  <a:cubicBezTo>
                    <a:pt x="732" y="132"/>
                    <a:pt x="774" y="132"/>
                    <a:pt x="816" y="132"/>
                  </a:cubicBezTo>
                  <a:cubicBezTo>
                    <a:pt x="857" y="132"/>
                    <a:pt x="899" y="142"/>
                    <a:pt x="941" y="132"/>
                  </a:cubicBezTo>
                  <a:lnTo>
                    <a:pt x="941" y="12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300" lIns="90000" spcFirstLastPara="1" rIns="90000" wrap="square" tIns="43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51"/>
            <p:cNvSpPr/>
            <p:nvPr/>
          </p:nvSpPr>
          <p:spPr>
            <a:xfrm flipH="1">
              <a:off x="2788955" y="3885619"/>
              <a:ext cx="115312" cy="10575"/>
            </a:xfrm>
            <a:custGeom>
              <a:rect b="b" l="l" r="r" t="t"/>
              <a:pathLst>
                <a:path extrusionOk="0" h="52" w="567">
                  <a:moveTo>
                    <a:pt x="559" y="21"/>
                  </a:moveTo>
                  <a:lnTo>
                    <a:pt x="559" y="21"/>
                  </a:lnTo>
                  <a:cubicBezTo>
                    <a:pt x="507" y="21"/>
                    <a:pt x="466" y="11"/>
                    <a:pt x="413" y="11"/>
                  </a:cubicBezTo>
                  <a:cubicBezTo>
                    <a:pt x="372" y="11"/>
                    <a:pt x="330" y="11"/>
                    <a:pt x="288" y="11"/>
                  </a:cubicBezTo>
                  <a:cubicBezTo>
                    <a:pt x="195" y="11"/>
                    <a:pt x="101" y="0"/>
                    <a:pt x="18" y="0"/>
                  </a:cubicBezTo>
                  <a:cubicBezTo>
                    <a:pt x="-3" y="0"/>
                    <a:pt x="-3" y="21"/>
                    <a:pt x="7" y="21"/>
                  </a:cubicBezTo>
                  <a:cubicBezTo>
                    <a:pt x="101" y="42"/>
                    <a:pt x="195" y="52"/>
                    <a:pt x="278" y="52"/>
                  </a:cubicBezTo>
                  <a:cubicBezTo>
                    <a:pt x="330" y="52"/>
                    <a:pt x="372" y="52"/>
                    <a:pt x="413" y="52"/>
                  </a:cubicBezTo>
                  <a:cubicBezTo>
                    <a:pt x="466" y="52"/>
                    <a:pt x="507" y="42"/>
                    <a:pt x="559" y="32"/>
                  </a:cubicBezTo>
                  <a:cubicBezTo>
                    <a:pt x="570" y="32"/>
                    <a:pt x="570" y="21"/>
                    <a:pt x="559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51"/>
            <p:cNvSpPr/>
            <p:nvPr/>
          </p:nvSpPr>
          <p:spPr>
            <a:xfrm flipH="1">
              <a:off x="3084251" y="3826438"/>
              <a:ext cx="68537" cy="14846"/>
            </a:xfrm>
            <a:custGeom>
              <a:rect b="b" l="l" r="r" t="t"/>
              <a:pathLst>
                <a:path extrusionOk="0" h="73" w="337">
                  <a:moveTo>
                    <a:pt x="42" y="20"/>
                  </a:moveTo>
                  <a:lnTo>
                    <a:pt x="42" y="20"/>
                  </a:lnTo>
                  <a:cubicBezTo>
                    <a:pt x="42" y="10"/>
                    <a:pt x="42" y="10"/>
                    <a:pt x="42" y="10"/>
                  </a:cubicBezTo>
                  <a:cubicBezTo>
                    <a:pt x="31" y="20"/>
                    <a:pt x="31" y="31"/>
                    <a:pt x="21" y="31"/>
                  </a:cubicBezTo>
                  <a:cubicBezTo>
                    <a:pt x="125" y="41"/>
                    <a:pt x="229" y="62"/>
                    <a:pt x="323" y="73"/>
                  </a:cubicBezTo>
                  <a:cubicBezTo>
                    <a:pt x="333" y="73"/>
                    <a:pt x="344" y="52"/>
                    <a:pt x="333" y="52"/>
                  </a:cubicBezTo>
                  <a:cubicBezTo>
                    <a:pt x="323" y="41"/>
                    <a:pt x="313" y="41"/>
                    <a:pt x="302" y="41"/>
                  </a:cubicBezTo>
                  <a:cubicBezTo>
                    <a:pt x="292" y="31"/>
                    <a:pt x="281" y="31"/>
                    <a:pt x="260" y="31"/>
                  </a:cubicBezTo>
                  <a:cubicBezTo>
                    <a:pt x="240" y="20"/>
                    <a:pt x="208" y="10"/>
                    <a:pt x="188" y="10"/>
                  </a:cubicBezTo>
                  <a:cubicBezTo>
                    <a:pt x="125" y="0"/>
                    <a:pt x="73" y="0"/>
                    <a:pt x="21" y="0"/>
                  </a:cubicBezTo>
                  <a:cubicBezTo>
                    <a:pt x="0" y="0"/>
                    <a:pt x="0" y="10"/>
                    <a:pt x="0" y="20"/>
                  </a:cubicBezTo>
                  <a:cubicBezTo>
                    <a:pt x="10" y="41"/>
                    <a:pt x="31" y="41"/>
                    <a:pt x="42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23" name="Google Shape;3123;p51"/>
            <p:cNvGrpSpPr/>
            <p:nvPr/>
          </p:nvGrpSpPr>
          <p:grpSpPr>
            <a:xfrm>
              <a:off x="2765548" y="1695656"/>
              <a:ext cx="162135" cy="203001"/>
              <a:chOff x="6475205" y="1095765"/>
              <a:chExt cx="241200" cy="302040"/>
            </a:xfrm>
          </p:grpSpPr>
          <p:sp>
            <p:nvSpPr>
              <p:cNvPr id="3124" name="Google Shape;3124;p51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5" name="Google Shape;3125;p51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6" name="Google Shape;3126;p51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7" name="Google Shape;3127;p51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8" name="Google Shape;3128;p51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3129" name="Google Shape;3129;p51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3130" name="Google Shape;3130;p51"/>
            <p:cNvGrpSpPr/>
            <p:nvPr/>
          </p:nvGrpSpPr>
          <p:grpSpPr>
            <a:xfrm>
              <a:off x="3364498" y="3479631"/>
              <a:ext cx="162135" cy="203001"/>
              <a:chOff x="6475205" y="1095765"/>
              <a:chExt cx="241200" cy="302040"/>
            </a:xfrm>
          </p:grpSpPr>
          <p:sp>
            <p:nvSpPr>
              <p:cNvPr id="3131" name="Google Shape;3131;p51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2" name="Google Shape;3132;p51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51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4" name="Google Shape;3134;p51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51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3136" name="Google Shape;3136;p51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3137" name="Google Shape;3137;p51"/>
            <p:cNvGrpSpPr/>
            <p:nvPr/>
          </p:nvGrpSpPr>
          <p:grpSpPr>
            <a:xfrm>
              <a:off x="1525673" y="1547856"/>
              <a:ext cx="162135" cy="203001"/>
              <a:chOff x="6475205" y="1095765"/>
              <a:chExt cx="241200" cy="302040"/>
            </a:xfrm>
          </p:grpSpPr>
          <p:sp>
            <p:nvSpPr>
              <p:cNvPr id="3138" name="Google Shape;3138;p51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51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51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51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51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3143" name="Google Shape;3143;p51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6"/>
          <p:cNvSpPr txBox="1"/>
          <p:nvPr>
            <p:ph idx="2" type="subTitle"/>
          </p:nvPr>
        </p:nvSpPr>
        <p:spPr>
          <a:xfrm>
            <a:off x="4114476" y="2209500"/>
            <a:ext cx="1294200" cy="39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Co-Director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47" name="Google Shape;1047;p36"/>
          <p:cNvSpPr txBox="1"/>
          <p:nvPr>
            <p:ph idx="5" type="subTitle"/>
          </p:nvPr>
        </p:nvSpPr>
        <p:spPr>
          <a:xfrm>
            <a:off x="6751200" y="2230200"/>
            <a:ext cx="12942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r>
              <a:rPr lang="en">
                <a:solidFill>
                  <a:srgbClr val="000000"/>
                </a:solidFill>
              </a:rPr>
              <a:t>upervisora Institucional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48" name="Google Shape;1048;p36"/>
          <p:cNvSpPr txBox="1"/>
          <p:nvPr>
            <p:ph type="title"/>
          </p:nvPr>
        </p:nvSpPr>
        <p:spPr>
          <a:xfrm>
            <a:off x="3815375" y="268525"/>
            <a:ext cx="1892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Equipo</a:t>
            </a:r>
            <a:endParaRPr sz="2800"/>
          </a:p>
        </p:txBody>
      </p:sp>
      <p:sp>
        <p:nvSpPr>
          <p:cNvPr id="1049" name="Google Shape;1049;p36"/>
          <p:cNvSpPr txBox="1"/>
          <p:nvPr>
            <p:ph idx="1" type="subTitle"/>
          </p:nvPr>
        </p:nvSpPr>
        <p:spPr>
          <a:xfrm>
            <a:off x="1237952" y="2209500"/>
            <a:ext cx="1294200" cy="39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Directora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50" name="Google Shape;1050;p36"/>
          <p:cNvSpPr txBox="1"/>
          <p:nvPr>
            <p:ph idx="4" type="subTitle"/>
          </p:nvPr>
        </p:nvSpPr>
        <p:spPr>
          <a:xfrm>
            <a:off x="1054050" y="4116600"/>
            <a:ext cx="1662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Estudiante en práctica profesional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51" name="Google Shape;1051;p36"/>
          <p:cNvSpPr txBox="1"/>
          <p:nvPr>
            <p:ph idx="7" type="subTitle"/>
          </p:nvPr>
        </p:nvSpPr>
        <p:spPr>
          <a:xfrm>
            <a:off x="895950" y="1044303"/>
            <a:ext cx="1978200" cy="11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Alejandra Tabares Díaz</a:t>
            </a:r>
            <a:endParaRPr sz="2000"/>
          </a:p>
        </p:txBody>
      </p:sp>
      <p:sp>
        <p:nvSpPr>
          <p:cNvPr id="1052" name="Google Shape;1052;p36"/>
          <p:cNvSpPr txBox="1"/>
          <p:nvPr>
            <p:ph idx="8" type="subTitle"/>
          </p:nvPr>
        </p:nvSpPr>
        <p:spPr>
          <a:xfrm>
            <a:off x="3772475" y="1044303"/>
            <a:ext cx="1978200" cy="11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Álv</a:t>
            </a:r>
            <a:r>
              <a:rPr lang="en" sz="2000"/>
              <a:t>aro Dorado Martínez</a:t>
            </a:r>
            <a:endParaRPr sz="2000"/>
          </a:p>
        </p:txBody>
      </p:sp>
      <p:sp>
        <p:nvSpPr>
          <p:cNvPr id="1053" name="Google Shape;1053;p36"/>
          <p:cNvSpPr txBox="1"/>
          <p:nvPr>
            <p:ph idx="9" type="subTitle"/>
          </p:nvPr>
        </p:nvSpPr>
        <p:spPr>
          <a:xfrm>
            <a:off x="6452100" y="1273350"/>
            <a:ext cx="1892400" cy="70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Elsy Portillo Miramá</a:t>
            </a:r>
            <a:endParaRPr sz="2000"/>
          </a:p>
        </p:txBody>
      </p:sp>
      <p:sp>
        <p:nvSpPr>
          <p:cNvPr id="1054" name="Google Shape;1054;p36"/>
          <p:cNvSpPr txBox="1"/>
          <p:nvPr>
            <p:ph idx="14" type="subTitle"/>
          </p:nvPr>
        </p:nvSpPr>
        <p:spPr>
          <a:xfrm>
            <a:off x="895950" y="2859891"/>
            <a:ext cx="1978200" cy="11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Antonia Mora Timarán</a:t>
            </a:r>
            <a:endParaRPr sz="2000"/>
          </a:p>
        </p:txBody>
      </p:sp>
      <p:sp>
        <p:nvSpPr>
          <p:cNvPr id="1055" name="Google Shape;1055;p36"/>
          <p:cNvSpPr txBox="1"/>
          <p:nvPr>
            <p:ph idx="15" type="subTitle"/>
          </p:nvPr>
        </p:nvSpPr>
        <p:spPr>
          <a:xfrm>
            <a:off x="6452100" y="2905650"/>
            <a:ext cx="1750800" cy="11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Lizeth Villota Cabrera</a:t>
            </a:r>
            <a:endParaRPr sz="2000"/>
          </a:p>
        </p:txBody>
      </p:sp>
      <p:cxnSp>
        <p:nvCxnSpPr>
          <p:cNvPr id="1056" name="Google Shape;1056;p36"/>
          <p:cNvCxnSpPr/>
          <p:nvPr/>
        </p:nvCxnSpPr>
        <p:spPr>
          <a:xfrm>
            <a:off x="1054050" y="2209500"/>
            <a:ext cx="1662000" cy="20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57" name="Google Shape;1057;p36"/>
          <p:cNvCxnSpPr/>
          <p:nvPr/>
        </p:nvCxnSpPr>
        <p:spPr>
          <a:xfrm>
            <a:off x="3930575" y="2209500"/>
            <a:ext cx="1662000" cy="20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58" name="Google Shape;1058;p36"/>
          <p:cNvCxnSpPr/>
          <p:nvPr/>
        </p:nvCxnSpPr>
        <p:spPr>
          <a:xfrm>
            <a:off x="6567300" y="2209500"/>
            <a:ext cx="1662000" cy="20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59" name="Google Shape;1059;p36"/>
          <p:cNvCxnSpPr/>
          <p:nvPr/>
        </p:nvCxnSpPr>
        <p:spPr>
          <a:xfrm>
            <a:off x="1054050" y="4025100"/>
            <a:ext cx="1662000" cy="20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60" name="Google Shape;1060;p36"/>
          <p:cNvCxnSpPr/>
          <p:nvPr/>
        </p:nvCxnSpPr>
        <p:spPr>
          <a:xfrm>
            <a:off x="6496500" y="4025100"/>
            <a:ext cx="1662000" cy="20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1061" name="Google Shape;1061;p36"/>
          <p:cNvSpPr txBox="1"/>
          <p:nvPr>
            <p:ph idx="4" type="subTitle"/>
          </p:nvPr>
        </p:nvSpPr>
        <p:spPr>
          <a:xfrm>
            <a:off x="6496500" y="4116600"/>
            <a:ext cx="1662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Estudiante en </a:t>
            </a:r>
            <a:r>
              <a:rPr lang="en">
                <a:solidFill>
                  <a:srgbClr val="000000"/>
                </a:solidFill>
              </a:rPr>
              <a:t>práctica</a:t>
            </a:r>
            <a:r>
              <a:rPr lang="en">
                <a:solidFill>
                  <a:srgbClr val="000000"/>
                </a:solidFill>
              </a:rPr>
              <a:t> profesional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62" name="Google Shape;1062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4167" r="30769" t="0"/>
          <a:stretch/>
        </p:blipFill>
        <p:spPr>
          <a:xfrm>
            <a:off x="3815375" y="2859900"/>
            <a:ext cx="1892400" cy="1892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</p:pic>
      <p:grpSp>
        <p:nvGrpSpPr>
          <p:cNvPr id="1063" name="Google Shape;1063;p36"/>
          <p:cNvGrpSpPr/>
          <p:nvPr/>
        </p:nvGrpSpPr>
        <p:grpSpPr>
          <a:xfrm>
            <a:off x="-524504" y="3869966"/>
            <a:ext cx="1420446" cy="1273530"/>
            <a:chOff x="6546903" y="945485"/>
            <a:chExt cx="1883880" cy="1719360"/>
          </a:xfrm>
        </p:grpSpPr>
        <p:grpSp>
          <p:nvGrpSpPr>
            <p:cNvPr id="1064" name="Google Shape;1064;p36"/>
            <p:cNvGrpSpPr/>
            <p:nvPr/>
          </p:nvGrpSpPr>
          <p:grpSpPr>
            <a:xfrm>
              <a:off x="7597383" y="945485"/>
              <a:ext cx="446040" cy="610200"/>
              <a:chOff x="7597383" y="945485"/>
              <a:chExt cx="446040" cy="610200"/>
            </a:xfrm>
          </p:grpSpPr>
          <p:sp>
            <p:nvSpPr>
              <p:cNvPr id="1065" name="Google Shape;1065;p36"/>
              <p:cNvSpPr/>
              <p:nvPr/>
            </p:nvSpPr>
            <p:spPr>
              <a:xfrm>
                <a:off x="7699263" y="949445"/>
                <a:ext cx="111240" cy="233280"/>
              </a:xfrm>
              <a:custGeom>
                <a:rect b="b" l="l" r="r" t="t"/>
                <a:pathLst>
                  <a:path extrusionOk="0" h="648" w="309">
                    <a:moveTo>
                      <a:pt x="185" y="648"/>
                    </a:moveTo>
                    <a:lnTo>
                      <a:pt x="185" y="648"/>
                    </a:lnTo>
                    <a:cubicBezTo>
                      <a:pt x="235" y="529"/>
                      <a:pt x="320" y="480"/>
                      <a:pt x="308" y="386"/>
                    </a:cubicBezTo>
                    <a:cubicBezTo>
                      <a:pt x="296" y="287"/>
                      <a:pt x="189" y="0"/>
                      <a:pt x="189" y="0"/>
                    </a:cubicBezTo>
                    <a:cubicBezTo>
                      <a:pt x="189" y="0"/>
                      <a:pt x="-12" y="106"/>
                      <a:pt x="1" y="340"/>
                    </a:cubicBezTo>
                    <a:cubicBezTo>
                      <a:pt x="9" y="574"/>
                      <a:pt x="185" y="648"/>
                      <a:pt x="185" y="648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36"/>
              <p:cNvSpPr/>
              <p:nvPr/>
            </p:nvSpPr>
            <p:spPr>
              <a:xfrm>
                <a:off x="7600263" y="1104605"/>
                <a:ext cx="158040" cy="170280"/>
              </a:xfrm>
              <a:custGeom>
                <a:rect b="b" l="l" r="r" t="t"/>
                <a:pathLst>
                  <a:path extrusionOk="0" h="473" w="439">
                    <a:moveTo>
                      <a:pt x="13" y="0"/>
                    </a:moveTo>
                    <a:lnTo>
                      <a:pt x="13" y="0"/>
                    </a:lnTo>
                    <a:cubicBezTo>
                      <a:pt x="95" y="57"/>
                      <a:pt x="329" y="135"/>
                      <a:pt x="374" y="217"/>
                    </a:cubicBezTo>
                    <a:cubicBezTo>
                      <a:pt x="419" y="300"/>
                      <a:pt x="460" y="369"/>
                      <a:pt x="427" y="442"/>
                    </a:cubicBezTo>
                    <a:cubicBezTo>
                      <a:pt x="284" y="520"/>
                      <a:pt x="148" y="434"/>
                      <a:pt x="95" y="344"/>
                    </a:cubicBezTo>
                    <a:cubicBezTo>
                      <a:pt x="41" y="254"/>
                      <a:pt x="-28" y="82"/>
                      <a:pt x="1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36"/>
              <p:cNvSpPr/>
              <p:nvPr/>
            </p:nvSpPr>
            <p:spPr>
              <a:xfrm>
                <a:off x="7839663" y="1230965"/>
                <a:ext cx="201240" cy="93960"/>
              </a:xfrm>
              <a:custGeom>
                <a:rect b="b" l="l" r="r" t="t"/>
                <a:pathLst>
                  <a:path extrusionOk="0" h="261" w="559">
                    <a:moveTo>
                      <a:pt x="0" y="214"/>
                    </a:moveTo>
                    <a:lnTo>
                      <a:pt x="0" y="214"/>
                    </a:lnTo>
                    <a:cubicBezTo>
                      <a:pt x="58" y="165"/>
                      <a:pt x="42" y="70"/>
                      <a:pt x="136" y="18"/>
                    </a:cubicBezTo>
                    <a:cubicBezTo>
                      <a:pt x="185" y="-11"/>
                      <a:pt x="296" y="2"/>
                      <a:pt x="390" y="10"/>
                    </a:cubicBezTo>
                    <a:cubicBezTo>
                      <a:pt x="468" y="22"/>
                      <a:pt x="538" y="30"/>
                      <a:pt x="559" y="14"/>
                    </a:cubicBezTo>
                    <a:cubicBezTo>
                      <a:pt x="477" y="70"/>
                      <a:pt x="370" y="230"/>
                      <a:pt x="267" y="255"/>
                    </a:cubicBezTo>
                    <a:cubicBezTo>
                      <a:pt x="165" y="280"/>
                      <a:pt x="0" y="214"/>
                      <a:pt x="0" y="21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36"/>
              <p:cNvSpPr/>
              <p:nvPr/>
            </p:nvSpPr>
            <p:spPr>
              <a:xfrm>
                <a:off x="7699623" y="1063205"/>
                <a:ext cx="0" cy="5760"/>
              </a:xfrm>
              <a:custGeom>
                <a:rect b="b" l="l" r="r" t="t"/>
                <a:pathLst>
                  <a:path extrusionOk="0" h="16" w="12000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12"/>
                      <a:pt x="0" y="16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36"/>
              <p:cNvSpPr/>
              <p:nvPr/>
            </p:nvSpPr>
            <p:spPr>
              <a:xfrm>
                <a:off x="7699623" y="955205"/>
                <a:ext cx="66600" cy="189360"/>
              </a:xfrm>
              <a:custGeom>
                <a:rect b="b" l="l" r="r" t="t"/>
                <a:pathLst>
                  <a:path extrusionOk="0" h="526" w="185">
                    <a:moveTo>
                      <a:pt x="180" y="0"/>
                    </a:moveTo>
                    <a:lnTo>
                      <a:pt x="180" y="0"/>
                    </a:lnTo>
                    <a:cubicBezTo>
                      <a:pt x="176" y="0"/>
                      <a:pt x="176" y="0"/>
                      <a:pt x="176" y="0"/>
                    </a:cubicBezTo>
                    <a:cubicBezTo>
                      <a:pt x="164" y="8"/>
                      <a:pt x="151" y="8"/>
                      <a:pt x="143" y="17"/>
                    </a:cubicBezTo>
                    <a:cubicBezTo>
                      <a:pt x="131" y="25"/>
                      <a:pt x="122" y="37"/>
                      <a:pt x="115" y="45"/>
                    </a:cubicBezTo>
                    <a:cubicBezTo>
                      <a:pt x="98" y="66"/>
                      <a:pt x="82" y="86"/>
                      <a:pt x="69" y="107"/>
                    </a:cubicBezTo>
                    <a:cubicBezTo>
                      <a:pt x="41" y="148"/>
                      <a:pt x="16" y="197"/>
                      <a:pt x="3" y="246"/>
                    </a:cubicBezTo>
                    <a:cubicBezTo>
                      <a:pt x="0" y="263"/>
                      <a:pt x="0" y="283"/>
                      <a:pt x="0" y="300"/>
                    </a:cubicBezTo>
                    <a:cubicBezTo>
                      <a:pt x="0" y="304"/>
                      <a:pt x="0" y="308"/>
                      <a:pt x="0" y="316"/>
                    </a:cubicBezTo>
                    <a:cubicBezTo>
                      <a:pt x="0" y="394"/>
                      <a:pt x="37" y="468"/>
                      <a:pt x="98" y="517"/>
                    </a:cubicBezTo>
                    <a:cubicBezTo>
                      <a:pt x="102" y="521"/>
                      <a:pt x="106" y="526"/>
                      <a:pt x="115" y="526"/>
                    </a:cubicBezTo>
                    <a:cubicBezTo>
                      <a:pt x="119" y="526"/>
                      <a:pt x="122" y="521"/>
                      <a:pt x="122" y="521"/>
                    </a:cubicBezTo>
                    <a:cubicBezTo>
                      <a:pt x="122" y="501"/>
                      <a:pt x="119" y="480"/>
                      <a:pt x="119" y="460"/>
                    </a:cubicBezTo>
                    <a:cubicBezTo>
                      <a:pt x="115" y="452"/>
                      <a:pt x="110" y="443"/>
                      <a:pt x="106" y="439"/>
                    </a:cubicBezTo>
                    <a:cubicBezTo>
                      <a:pt x="98" y="419"/>
                      <a:pt x="86" y="402"/>
                      <a:pt x="78" y="382"/>
                    </a:cubicBezTo>
                    <a:cubicBezTo>
                      <a:pt x="61" y="341"/>
                      <a:pt x="61" y="296"/>
                      <a:pt x="69" y="251"/>
                    </a:cubicBezTo>
                    <a:cubicBezTo>
                      <a:pt x="78" y="205"/>
                      <a:pt x="98" y="164"/>
                      <a:pt x="122" y="127"/>
                    </a:cubicBezTo>
                    <a:cubicBezTo>
                      <a:pt x="131" y="107"/>
                      <a:pt x="147" y="90"/>
                      <a:pt x="160" y="70"/>
                    </a:cubicBezTo>
                    <a:cubicBezTo>
                      <a:pt x="172" y="49"/>
                      <a:pt x="180" y="33"/>
                      <a:pt x="184" y="8"/>
                    </a:cubicBezTo>
                    <a:cubicBezTo>
                      <a:pt x="188" y="4"/>
                      <a:pt x="184" y="0"/>
                      <a:pt x="18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6"/>
              <p:cNvSpPr/>
              <p:nvPr/>
            </p:nvSpPr>
            <p:spPr>
              <a:xfrm>
                <a:off x="7601342" y="1114685"/>
                <a:ext cx="127080" cy="135720"/>
              </a:xfrm>
              <a:custGeom>
                <a:rect b="b" l="l" r="r" t="t"/>
                <a:pathLst>
                  <a:path extrusionOk="0" h="377" w="353">
                    <a:moveTo>
                      <a:pt x="30" y="0"/>
                    </a:moveTo>
                    <a:lnTo>
                      <a:pt x="30" y="0"/>
                    </a:lnTo>
                    <a:cubicBezTo>
                      <a:pt x="14" y="0"/>
                      <a:pt x="-2" y="13"/>
                      <a:pt x="1" y="34"/>
                    </a:cubicBezTo>
                    <a:cubicBezTo>
                      <a:pt x="10" y="103"/>
                      <a:pt x="30" y="173"/>
                      <a:pt x="59" y="243"/>
                    </a:cubicBezTo>
                    <a:cubicBezTo>
                      <a:pt x="71" y="272"/>
                      <a:pt x="84" y="304"/>
                      <a:pt x="104" y="333"/>
                    </a:cubicBezTo>
                    <a:cubicBezTo>
                      <a:pt x="117" y="353"/>
                      <a:pt x="141" y="377"/>
                      <a:pt x="170" y="377"/>
                    </a:cubicBezTo>
                    <a:cubicBezTo>
                      <a:pt x="174" y="377"/>
                      <a:pt x="178" y="377"/>
                      <a:pt x="182" y="373"/>
                    </a:cubicBezTo>
                    <a:cubicBezTo>
                      <a:pt x="191" y="373"/>
                      <a:pt x="195" y="366"/>
                      <a:pt x="191" y="357"/>
                    </a:cubicBezTo>
                    <a:cubicBezTo>
                      <a:pt x="186" y="333"/>
                      <a:pt x="166" y="312"/>
                      <a:pt x="154" y="288"/>
                    </a:cubicBezTo>
                    <a:cubicBezTo>
                      <a:pt x="137" y="263"/>
                      <a:pt x="125" y="234"/>
                      <a:pt x="113" y="210"/>
                    </a:cubicBezTo>
                    <a:cubicBezTo>
                      <a:pt x="96" y="173"/>
                      <a:pt x="84" y="132"/>
                      <a:pt x="76" y="91"/>
                    </a:cubicBezTo>
                    <a:cubicBezTo>
                      <a:pt x="120" y="115"/>
                      <a:pt x="162" y="132"/>
                      <a:pt x="211" y="148"/>
                    </a:cubicBezTo>
                    <a:cubicBezTo>
                      <a:pt x="236" y="160"/>
                      <a:pt x="264" y="173"/>
                      <a:pt x="289" y="189"/>
                    </a:cubicBezTo>
                    <a:cubicBezTo>
                      <a:pt x="301" y="197"/>
                      <a:pt x="314" y="210"/>
                      <a:pt x="326" y="214"/>
                    </a:cubicBezTo>
                    <a:cubicBezTo>
                      <a:pt x="330" y="214"/>
                      <a:pt x="338" y="218"/>
                      <a:pt x="342" y="218"/>
                    </a:cubicBezTo>
                    <a:lnTo>
                      <a:pt x="346" y="218"/>
                    </a:lnTo>
                    <a:cubicBezTo>
                      <a:pt x="355" y="214"/>
                      <a:pt x="355" y="202"/>
                      <a:pt x="351" y="193"/>
                    </a:cubicBezTo>
                    <a:cubicBezTo>
                      <a:pt x="351" y="177"/>
                      <a:pt x="338" y="165"/>
                      <a:pt x="330" y="153"/>
                    </a:cubicBezTo>
                    <a:cubicBezTo>
                      <a:pt x="305" y="128"/>
                      <a:pt x="276" y="111"/>
                      <a:pt x="244" y="99"/>
                    </a:cubicBezTo>
                    <a:cubicBezTo>
                      <a:pt x="211" y="83"/>
                      <a:pt x="178" y="74"/>
                      <a:pt x="145" y="58"/>
                    </a:cubicBezTo>
                    <a:cubicBezTo>
                      <a:pt x="113" y="41"/>
                      <a:pt x="79" y="25"/>
                      <a:pt x="47" y="5"/>
                    </a:cubicBezTo>
                    <a:cubicBezTo>
                      <a:pt x="43" y="0"/>
                      <a:pt x="38" y="0"/>
                      <a:pt x="30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36"/>
              <p:cNvSpPr/>
              <p:nvPr/>
            </p:nvSpPr>
            <p:spPr>
              <a:xfrm>
                <a:off x="7857303" y="1231685"/>
                <a:ext cx="168840" cy="41040"/>
              </a:xfrm>
              <a:custGeom>
                <a:rect b="b" l="l" r="r" t="t"/>
                <a:pathLst>
                  <a:path extrusionOk="0" h="114" w="469">
                    <a:moveTo>
                      <a:pt x="469" y="45"/>
                    </a:moveTo>
                    <a:lnTo>
                      <a:pt x="469" y="45"/>
                    </a:lnTo>
                    <a:cubicBezTo>
                      <a:pt x="465" y="52"/>
                      <a:pt x="456" y="56"/>
                      <a:pt x="452" y="60"/>
                    </a:cubicBezTo>
                    <a:cubicBezTo>
                      <a:pt x="456" y="60"/>
                      <a:pt x="460" y="56"/>
                      <a:pt x="465" y="52"/>
                    </a:cubicBezTo>
                    <a:cubicBezTo>
                      <a:pt x="469" y="52"/>
                      <a:pt x="469" y="48"/>
                      <a:pt x="469" y="45"/>
                    </a:cubicBezTo>
                    <a:moveTo>
                      <a:pt x="50" y="41"/>
                    </a:moveTo>
                    <a:lnTo>
                      <a:pt x="50" y="41"/>
                    </a:lnTo>
                    <a:cubicBezTo>
                      <a:pt x="25" y="56"/>
                      <a:pt x="0" y="73"/>
                      <a:pt x="0" y="102"/>
                    </a:cubicBezTo>
                    <a:cubicBezTo>
                      <a:pt x="0" y="106"/>
                      <a:pt x="5" y="109"/>
                      <a:pt x="5" y="114"/>
                    </a:cubicBezTo>
                    <a:cubicBezTo>
                      <a:pt x="17" y="89"/>
                      <a:pt x="29" y="65"/>
                      <a:pt x="50" y="41"/>
                    </a:cubicBezTo>
                    <a:moveTo>
                      <a:pt x="226" y="0"/>
                    </a:moveTo>
                    <a:lnTo>
                      <a:pt x="226" y="0"/>
                    </a:lnTo>
                    <a:cubicBezTo>
                      <a:pt x="218" y="0"/>
                      <a:pt x="210" y="0"/>
                      <a:pt x="202" y="0"/>
                    </a:cubicBezTo>
                    <a:lnTo>
                      <a:pt x="202" y="0"/>
                    </a:lnTo>
                    <a:cubicBezTo>
                      <a:pt x="235" y="0"/>
                      <a:pt x="272" y="4"/>
                      <a:pt x="309" y="8"/>
                    </a:cubicBezTo>
                    <a:cubicBezTo>
                      <a:pt x="280" y="0"/>
                      <a:pt x="255" y="0"/>
                      <a:pt x="226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36"/>
              <p:cNvSpPr/>
              <p:nvPr/>
            </p:nvSpPr>
            <p:spPr>
              <a:xfrm>
                <a:off x="7859103" y="1231685"/>
                <a:ext cx="167040" cy="42480"/>
              </a:xfrm>
              <a:custGeom>
                <a:rect b="b" l="l" r="r" t="t"/>
                <a:pathLst>
                  <a:path extrusionOk="0" h="118" w="464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56" y="4"/>
                      <a:pt x="119" y="12"/>
                      <a:pt x="82" y="28"/>
                    </a:cubicBezTo>
                    <a:cubicBezTo>
                      <a:pt x="70" y="32"/>
                      <a:pt x="57" y="37"/>
                      <a:pt x="45" y="41"/>
                    </a:cubicBezTo>
                    <a:cubicBezTo>
                      <a:pt x="24" y="65"/>
                      <a:pt x="12" y="89"/>
                      <a:pt x="0" y="114"/>
                    </a:cubicBezTo>
                    <a:cubicBezTo>
                      <a:pt x="4" y="114"/>
                      <a:pt x="4" y="114"/>
                      <a:pt x="8" y="118"/>
                    </a:cubicBezTo>
                    <a:cubicBezTo>
                      <a:pt x="12" y="118"/>
                      <a:pt x="16" y="118"/>
                      <a:pt x="20" y="118"/>
                    </a:cubicBezTo>
                    <a:cubicBezTo>
                      <a:pt x="33" y="118"/>
                      <a:pt x="49" y="114"/>
                      <a:pt x="57" y="106"/>
                    </a:cubicBezTo>
                    <a:cubicBezTo>
                      <a:pt x="74" y="97"/>
                      <a:pt x="90" y="85"/>
                      <a:pt x="111" y="77"/>
                    </a:cubicBezTo>
                    <a:cubicBezTo>
                      <a:pt x="143" y="65"/>
                      <a:pt x="185" y="52"/>
                      <a:pt x="221" y="52"/>
                    </a:cubicBezTo>
                    <a:cubicBezTo>
                      <a:pt x="226" y="52"/>
                      <a:pt x="230" y="52"/>
                      <a:pt x="230" y="52"/>
                    </a:cubicBezTo>
                    <a:cubicBezTo>
                      <a:pt x="271" y="52"/>
                      <a:pt x="308" y="60"/>
                      <a:pt x="345" y="68"/>
                    </a:cubicBezTo>
                    <a:cubicBezTo>
                      <a:pt x="361" y="68"/>
                      <a:pt x="382" y="73"/>
                      <a:pt x="398" y="73"/>
                    </a:cubicBezTo>
                    <a:cubicBezTo>
                      <a:pt x="418" y="73"/>
                      <a:pt x="431" y="68"/>
                      <a:pt x="447" y="60"/>
                    </a:cubicBezTo>
                    <a:cubicBezTo>
                      <a:pt x="451" y="56"/>
                      <a:pt x="460" y="52"/>
                      <a:pt x="464" y="45"/>
                    </a:cubicBezTo>
                    <a:cubicBezTo>
                      <a:pt x="464" y="41"/>
                      <a:pt x="460" y="37"/>
                      <a:pt x="455" y="32"/>
                    </a:cubicBezTo>
                    <a:cubicBezTo>
                      <a:pt x="435" y="25"/>
                      <a:pt x="414" y="28"/>
                      <a:pt x="394" y="25"/>
                    </a:cubicBezTo>
                    <a:cubicBezTo>
                      <a:pt x="369" y="20"/>
                      <a:pt x="349" y="16"/>
                      <a:pt x="328" y="12"/>
                    </a:cubicBezTo>
                    <a:cubicBezTo>
                      <a:pt x="320" y="8"/>
                      <a:pt x="312" y="8"/>
                      <a:pt x="304" y="8"/>
                    </a:cubicBezTo>
                    <a:cubicBezTo>
                      <a:pt x="267" y="4"/>
                      <a:pt x="230" y="0"/>
                      <a:pt x="1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36"/>
              <p:cNvSpPr/>
              <p:nvPr/>
            </p:nvSpPr>
            <p:spPr>
              <a:xfrm>
                <a:off x="7741383" y="1026125"/>
                <a:ext cx="37800" cy="156600"/>
              </a:xfrm>
              <a:custGeom>
                <a:rect b="b" l="l" r="r" t="t"/>
                <a:pathLst>
                  <a:path extrusionOk="0" h="435" w="105">
                    <a:moveTo>
                      <a:pt x="56" y="0"/>
                    </a:moveTo>
                    <a:lnTo>
                      <a:pt x="56" y="0"/>
                    </a:lnTo>
                    <a:cubicBezTo>
                      <a:pt x="52" y="0"/>
                      <a:pt x="48" y="4"/>
                      <a:pt x="44" y="8"/>
                    </a:cubicBezTo>
                    <a:cubicBezTo>
                      <a:pt x="15" y="29"/>
                      <a:pt x="6" y="70"/>
                      <a:pt x="3" y="107"/>
                    </a:cubicBezTo>
                    <a:cubicBezTo>
                      <a:pt x="-1" y="148"/>
                      <a:pt x="-1" y="189"/>
                      <a:pt x="3" y="230"/>
                    </a:cubicBezTo>
                    <a:cubicBezTo>
                      <a:pt x="3" y="238"/>
                      <a:pt x="3" y="251"/>
                      <a:pt x="3" y="263"/>
                    </a:cubicBezTo>
                    <a:cubicBezTo>
                      <a:pt x="6" y="275"/>
                      <a:pt x="15" y="287"/>
                      <a:pt x="19" y="300"/>
                    </a:cubicBezTo>
                    <a:cubicBezTo>
                      <a:pt x="23" y="312"/>
                      <a:pt x="19" y="320"/>
                      <a:pt x="6" y="324"/>
                    </a:cubicBezTo>
                    <a:cubicBezTo>
                      <a:pt x="15" y="365"/>
                      <a:pt x="27" y="406"/>
                      <a:pt x="60" y="431"/>
                    </a:cubicBezTo>
                    <a:cubicBezTo>
                      <a:pt x="64" y="431"/>
                      <a:pt x="68" y="435"/>
                      <a:pt x="68" y="435"/>
                    </a:cubicBezTo>
                    <a:cubicBezTo>
                      <a:pt x="81" y="411"/>
                      <a:pt x="93" y="386"/>
                      <a:pt x="105" y="365"/>
                    </a:cubicBezTo>
                    <a:cubicBezTo>
                      <a:pt x="101" y="349"/>
                      <a:pt x="93" y="329"/>
                      <a:pt x="93" y="312"/>
                    </a:cubicBezTo>
                    <a:cubicBezTo>
                      <a:pt x="85" y="287"/>
                      <a:pt x="85" y="259"/>
                      <a:pt x="85" y="230"/>
                    </a:cubicBezTo>
                    <a:cubicBezTo>
                      <a:pt x="81" y="197"/>
                      <a:pt x="81" y="164"/>
                      <a:pt x="81" y="127"/>
                    </a:cubicBezTo>
                    <a:cubicBezTo>
                      <a:pt x="81" y="99"/>
                      <a:pt x="76" y="66"/>
                      <a:pt x="81" y="37"/>
                    </a:cubicBezTo>
                    <a:cubicBezTo>
                      <a:pt x="85" y="21"/>
                      <a:pt x="72" y="0"/>
                      <a:pt x="56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6"/>
              <p:cNvSpPr/>
              <p:nvPr/>
            </p:nvSpPr>
            <p:spPr>
              <a:xfrm>
                <a:off x="7742463" y="1120805"/>
                <a:ext cx="6120" cy="21960"/>
              </a:xfrm>
              <a:custGeom>
                <a:rect b="b" l="l" r="r" t="t"/>
                <a:pathLst>
                  <a:path extrusionOk="0" h="61" w="1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0"/>
                      <a:pt x="3" y="41"/>
                      <a:pt x="3" y="61"/>
                    </a:cubicBezTo>
                    <a:cubicBezTo>
                      <a:pt x="16" y="57"/>
                      <a:pt x="20" y="49"/>
                      <a:pt x="16" y="37"/>
                    </a:cubicBezTo>
                    <a:cubicBezTo>
                      <a:pt x="12" y="24"/>
                      <a:pt x="3" y="12"/>
                      <a:pt x="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36"/>
              <p:cNvSpPr/>
              <p:nvPr/>
            </p:nvSpPr>
            <p:spPr>
              <a:xfrm>
                <a:off x="7659663" y="1181285"/>
                <a:ext cx="93240" cy="88560"/>
              </a:xfrm>
              <a:custGeom>
                <a:rect b="b" l="l" r="r" t="t"/>
                <a:pathLst>
                  <a:path extrusionOk="0" h="246" w="259">
                    <a:moveTo>
                      <a:pt x="180" y="229"/>
                    </a:moveTo>
                    <a:lnTo>
                      <a:pt x="180" y="229"/>
                    </a:lnTo>
                    <a:cubicBezTo>
                      <a:pt x="180" y="229"/>
                      <a:pt x="184" y="229"/>
                      <a:pt x="184" y="233"/>
                    </a:cubicBezTo>
                    <a:cubicBezTo>
                      <a:pt x="184" y="229"/>
                      <a:pt x="180" y="229"/>
                      <a:pt x="180" y="229"/>
                    </a:cubicBezTo>
                    <a:moveTo>
                      <a:pt x="176" y="131"/>
                    </a:moveTo>
                    <a:lnTo>
                      <a:pt x="176" y="131"/>
                    </a:lnTo>
                    <a:lnTo>
                      <a:pt x="176" y="131"/>
                    </a:lnTo>
                    <a:lnTo>
                      <a:pt x="176" y="136"/>
                    </a:lnTo>
                    <a:lnTo>
                      <a:pt x="180" y="136"/>
                    </a:lnTo>
                    <a:cubicBezTo>
                      <a:pt x="176" y="131"/>
                      <a:pt x="176" y="131"/>
                      <a:pt x="176" y="131"/>
                    </a:cubicBezTo>
                    <a:moveTo>
                      <a:pt x="33" y="0"/>
                    </a:moveTo>
                    <a:lnTo>
                      <a:pt x="33" y="0"/>
                    </a:lnTo>
                    <a:cubicBezTo>
                      <a:pt x="29" y="0"/>
                      <a:pt x="20" y="4"/>
                      <a:pt x="16" y="8"/>
                    </a:cubicBezTo>
                    <a:cubicBezTo>
                      <a:pt x="-13" y="29"/>
                      <a:pt x="4" y="70"/>
                      <a:pt x="20" y="95"/>
                    </a:cubicBezTo>
                    <a:cubicBezTo>
                      <a:pt x="36" y="115"/>
                      <a:pt x="53" y="136"/>
                      <a:pt x="74" y="148"/>
                    </a:cubicBezTo>
                    <a:cubicBezTo>
                      <a:pt x="78" y="152"/>
                      <a:pt x="82" y="156"/>
                      <a:pt x="90" y="156"/>
                    </a:cubicBezTo>
                    <a:lnTo>
                      <a:pt x="90" y="156"/>
                    </a:lnTo>
                    <a:cubicBezTo>
                      <a:pt x="90" y="160"/>
                      <a:pt x="90" y="160"/>
                      <a:pt x="94" y="160"/>
                    </a:cubicBezTo>
                    <a:cubicBezTo>
                      <a:pt x="94" y="165"/>
                      <a:pt x="94" y="165"/>
                      <a:pt x="94" y="165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02" y="177"/>
                      <a:pt x="106" y="185"/>
                      <a:pt x="114" y="188"/>
                    </a:cubicBezTo>
                    <a:cubicBezTo>
                      <a:pt x="127" y="205"/>
                      <a:pt x="143" y="213"/>
                      <a:pt x="164" y="221"/>
                    </a:cubicBezTo>
                    <a:cubicBezTo>
                      <a:pt x="168" y="221"/>
                      <a:pt x="176" y="225"/>
                      <a:pt x="184" y="229"/>
                    </a:cubicBezTo>
                    <a:cubicBezTo>
                      <a:pt x="189" y="233"/>
                      <a:pt x="189" y="233"/>
                      <a:pt x="189" y="233"/>
                    </a:cubicBezTo>
                    <a:lnTo>
                      <a:pt x="184" y="233"/>
                    </a:lnTo>
                    <a:lnTo>
                      <a:pt x="184" y="233"/>
                    </a:lnTo>
                    <a:cubicBezTo>
                      <a:pt x="197" y="242"/>
                      <a:pt x="205" y="246"/>
                      <a:pt x="217" y="246"/>
                    </a:cubicBezTo>
                    <a:cubicBezTo>
                      <a:pt x="217" y="246"/>
                      <a:pt x="221" y="246"/>
                      <a:pt x="226" y="246"/>
                    </a:cubicBezTo>
                    <a:cubicBezTo>
                      <a:pt x="254" y="242"/>
                      <a:pt x="267" y="208"/>
                      <a:pt x="254" y="185"/>
                    </a:cubicBezTo>
                    <a:cubicBezTo>
                      <a:pt x="246" y="172"/>
                      <a:pt x="233" y="165"/>
                      <a:pt x="221" y="156"/>
                    </a:cubicBezTo>
                    <a:cubicBezTo>
                      <a:pt x="209" y="148"/>
                      <a:pt x="193" y="144"/>
                      <a:pt x="180" y="136"/>
                    </a:cubicBezTo>
                    <a:lnTo>
                      <a:pt x="180" y="136"/>
                    </a:lnTo>
                    <a:lnTo>
                      <a:pt x="176" y="136"/>
                    </a:lnTo>
                    <a:lnTo>
                      <a:pt x="176" y="136"/>
                    </a:lnTo>
                    <a:cubicBezTo>
                      <a:pt x="176" y="131"/>
                      <a:pt x="176" y="131"/>
                      <a:pt x="176" y="131"/>
                    </a:cubicBezTo>
                    <a:lnTo>
                      <a:pt x="176" y="131"/>
                    </a:ln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64" y="115"/>
                      <a:pt x="155" y="107"/>
                      <a:pt x="148" y="99"/>
                    </a:cubicBezTo>
                    <a:cubicBezTo>
                      <a:pt x="139" y="90"/>
                      <a:pt x="131" y="87"/>
                      <a:pt x="123" y="82"/>
                    </a:cubicBezTo>
                    <a:lnTo>
                      <a:pt x="119" y="78"/>
                    </a:lnTo>
                    <a:cubicBezTo>
                      <a:pt x="114" y="74"/>
                      <a:pt x="114" y="74"/>
                      <a:pt x="114" y="74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1" y="74"/>
                      <a:pt x="114" y="74"/>
                      <a:pt x="114" y="78"/>
                    </a:cubicBezTo>
                    <a:lnTo>
                      <a:pt x="114" y="78"/>
                    </a:lnTo>
                    <a:lnTo>
                      <a:pt x="102" y="66"/>
                    </a:lnTo>
                    <a:cubicBezTo>
                      <a:pt x="98" y="62"/>
                      <a:pt x="94" y="58"/>
                      <a:pt x="90" y="53"/>
                    </a:cubicBezTo>
                    <a:lnTo>
                      <a:pt x="90" y="53"/>
                    </a:lnTo>
                    <a:lnTo>
                      <a:pt x="90" y="53"/>
                    </a:lnTo>
                    <a:cubicBezTo>
                      <a:pt x="86" y="49"/>
                      <a:pt x="86" y="46"/>
                      <a:pt x="86" y="46"/>
                    </a:cubicBezTo>
                    <a:cubicBezTo>
                      <a:pt x="82" y="41"/>
                      <a:pt x="78" y="33"/>
                      <a:pt x="74" y="29"/>
                    </a:cubicBezTo>
                    <a:cubicBezTo>
                      <a:pt x="65" y="17"/>
                      <a:pt x="49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3550" lIns="90000" spcFirstLastPara="1" rIns="90000" wrap="square" tIns="435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36"/>
              <p:cNvSpPr/>
              <p:nvPr/>
            </p:nvSpPr>
            <p:spPr>
              <a:xfrm>
                <a:off x="7852983" y="1312685"/>
                <a:ext cx="10440" cy="2880"/>
              </a:xfrm>
              <a:custGeom>
                <a:rect b="b" l="l" r="r" t="t"/>
                <a:pathLst>
                  <a:path extrusionOk="0" h="8" w="29">
                    <a:moveTo>
                      <a:pt x="0" y="0"/>
                    </a:moveTo>
                    <a:lnTo>
                      <a:pt x="0" y="0"/>
                    </a:lnTo>
                    <a:cubicBezTo>
                      <a:pt x="9" y="8"/>
                      <a:pt x="17" y="8"/>
                      <a:pt x="25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1" y="8"/>
                      <a:pt x="9" y="3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36"/>
              <p:cNvSpPr/>
              <p:nvPr/>
            </p:nvSpPr>
            <p:spPr>
              <a:xfrm>
                <a:off x="7848663" y="1268405"/>
                <a:ext cx="111960" cy="47160"/>
              </a:xfrm>
              <a:custGeom>
                <a:rect b="b" l="l" r="r" t="t"/>
                <a:pathLst>
                  <a:path extrusionOk="0" h="131" w="311">
                    <a:moveTo>
                      <a:pt x="255" y="0"/>
                    </a:moveTo>
                    <a:lnTo>
                      <a:pt x="255" y="0"/>
                    </a:lnTo>
                    <a:cubicBezTo>
                      <a:pt x="246" y="0"/>
                      <a:pt x="234" y="0"/>
                      <a:pt x="226" y="0"/>
                    </a:cubicBezTo>
                    <a:cubicBezTo>
                      <a:pt x="201" y="4"/>
                      <a:pt x="177" y="7"/>
                      <a:pt x="152" y="12"/>
                    </a:cubicBezTo>
                    <a:cubicBezTo>
                      <a:pt x="131" y="16"/>
                      <a:pt x="107" y="24"/>
                      <a:pt x="86" y="32"/>
                    </a:cubicBezTo>
                    <a:cubicBezTo>
                      <a:pt x="62" y="41"/>
                      <a:pt x="33" y="53"/>
                      <a:pt x="12" y="69"/>
                    </a:cubicBezTo>
                    <a:cubicBezTo>
                      <a:pt x="0" y="82"/>
                      <a:pt x="-4" y="102"/>
                      <a:pt x="4" y="114"/>
                    </a:cubicBezTo>
                    <a:cubicBezTo>
                      <a:pt x="8" y="119"/>
                      <a:pt x="8" y="119"/>
                      <a:pt x="12" y="123"/>
                    </a:cubicBezTo>
                    <a:cubicBezTo>
                      <a:pt x="21" y="126"/>
                      <a:pt x="33" y="131"/>
                      <a:pt x="41" y="131"/>
                    </a:cubicBezTo>
                    <a:cubicBezTo>
                      <a:pt x="45" y="131"/>
                      <a:pt x="45" y="131"/>
                      <a:pt x="49" y="131"/>
                    </a:cubicBezTo>
                    <a:cubicBezTo>
                      <a:pt x="74" y="126"/>
                      <a:pt x="90" y="110"/>
                      <a:pt x="111" y="102"/>
                    </a:cubicBezTo>
                    <a:cubicBezTo>
                      <a:pt x="131" y="94"/>
                      <a:pt x="152" y="90"/>
                      <a:pt x="172" y="82"/>
                    </a:cubicBezTo>
                    <a:cubicBezTo>
                      <a:pt x="197" y="77"/>
                      <a:pt x="218" y="73"/>
                      <a:pt x="238" y="69"/>
                    </a:cubicBezTo>
                    <a:cubicBezTo>
                      <a:pt x="259" y="65"/>
                      <a:pt x="287" y="65"/>
                      <a:pt x="304" y="49"/>
                    </a:cubicBezTo>
                    <a:cubicBezTo>
                      <a:pt x="316" y="36"/>
                      <a:pt x="312" y="24"/>
                      <a:pt x="304" y="16"/>
                    </a:cubicBezTo>
                    <a:lnTo>
                      <a:pt x="304" y="16"/>
                    </a:lnTo>
                    <a:cubicBezTo>
                      <a:pt x="292" y="4"/>
                      <a:pt x="271" y="0"/>
                      <a:pt x="25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36"/>
              <p:cNvSpPr/>
              <p:nvPr/>
            </p:nvSpPr>
            <p:spPr>
              <a:xfrm>
                <a:off x="7630863" y="1027565"/>
                <a:ext cx="156240" cy="528120"/>
              </a:xfrm>
              <a:custGeom>
                <a:rect b="b" l="l" r="r" t="t"/>
                <a:pathLst>
                  <a:path extrusionOk="0" h="1467" w="434">
                    <a:moveTo>
                      <a:pt x="330" y="0"/>
                    </a:moveTo>
                    <a:lnTo>
                      <a:pt x="330" y="0"/>
                    </a:lnTo>
                    <a:cubicBezTo>
                      <a:pt x="322" y="107"/>
                      <a:pt x="334" y="218"/>
                      <a:pt x="355" y="325"/>
                    </a:cubicBezTo>
                    <a:cubicBezTo>
                      <a:pt x="371" y="431"/>
                      <a:pt x="400" y="538"/>
                      <a:pt x="412" y="644"/>
                    </a:cubicBezTo>
                    <a:cubicBezTo>
                      <a:pt x="420" y="751"/>
                      <a:pt x="416" y="857"/>
                      <a:pt x="383" y="956"/>
                    </a:cubicBezTo>
                    <a:cubicBezTo>
                      <a:pt x="351" y="1050"/>
                      <a:pt x="297" y="1136"/>
                      <a:pt x="235" y="1210"/>
                    </a:cubicBezTo>
                    <a:cubicBezTo>
                      <a:pt x="203" y="1255"/>
                      <a:pt x="166" y="1296"/>
                      <a:pt x="125" y="1337"/>
                    </a:cubicBezTo>
                    <a:cubicBezTo>
                      <a:pt x="104" y="1354"/>
                      <a:pt x="84" y="1374"/>
                      <a:pt x="63" y="1395"/>
                    </a:cubicBezTo>
                    <a:cubicBezTo>
                      <a:pt x="43" y="1411"/>
                      <a:pt x="22" y="1432"/>
                      <a:pt x="2" y="1452"/>
                    </a:cubicBezTo>
                    <a:cubicBezTo>
                      <a:pt x="-3" y="1461"/>
                      <a:pt x="6" y="1469"/>
                      <a:pt x="14" y="1465"/>
                    </a:cubicBezTo>
                    <a:cubicBezTo>
                      <a:pt x="35" y="1452"/>
                      <a:pt x="51" y="1436"/>
                      <a:pt x="72" y="1420"/>
                    </a:cubicBezTo>
                    <a:cubicBezTo>
                      <a:pt x="88" y="1399"/>
                      <a:pt x="109" y="1383"/>
                      <a:pt x="125" y="1366"/>
                    </a:cubicBezTo>
                    <a:cubicBezTo>
                      <a:pt x="162" y="1329"/>
                      <a:pt x="199" y="1292"/>
                      <a:pt x="232" y="1251"/>
                    </a:cubicBezTo>
                    <a:cubicBezTo>
                      <a:pt x="293" y="1177"/>
                      <a:pt x="351" y="1091"/>
                      <a:pt x="388" y="1001"/>
                    </a:cubicBezTo>
                    <a:cubicBezTo>
                      <a:pt x="425" y="902"/>
                      <a:pt x="441" y="795"/>
                      <a:pt x="432" y="693"/>
                    </a:cubicBezTo>
                    <a:cubicBezTo>
                      <a:pt x="425" y="583"/>
                      <a:pt x="400" y="476"/>
                      <a:pt x="375" y="370"/>
                    </a:cubicBezTo>
                    <a:cubicBezTo>
                      <a:pt x="351" y="251"/>
                      <a:pt x="322" y="128"/>
                      <a:pt x="33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36"/>
              <p:cNvSpPr/>
              <p:nvPr/>
            </p:nvSpPr>
            <p:spPr>
              <a:xfrm>
                <a:off x="7761542" y="1265165"/>
                <a:ext cx="175680" cy="129240"/>
              </a:xfrm>
              <a:custGeom>
                <a:rect b="b" l="l" r="r" t="t"/>
                <a:pathLst>
                  <a:path extrusionOk="0" h="359" w="488">
                    <a:moveTo>
                      <a:pt x="484" y="0"/>
                    </a:moveTo>
                    <a:lnTo>
                      <a:pt x="484" y="0"/>
                    </a:lnTo>
                    <a:cubicBezTo>
                      <a:pt x="447" y="13"/>
                      <a:pt x="410" y="21"/>
                      <a:pt x="369" y="37"/>
                    </a:cubicBezTo>
                    <a:cubicBezTo>
                      <a:pt x="332" y="53"/>
                      <a:pt x="300" y="74"/>
                      <a:pt x="263" y="94"/>
                    </a:cubicBezTo>
                    <a:cubicBezTo>
                      <a:pt x="197" y="132"/>
                      <a:pt x="131" y="181"/>
                      <a:pt x="78" y="242"/>
                    </a:cubicBezTo>
                    <a:cubicBezTo>
                      <a:pt x="66" y="255"/>
                      <a:pt x="49" y="275"/>
                      <a:pt x="37" y="291"/>
                    </a:cubicBezTo>
                    <a:cubicBezTo>
                      <a:pt x="29" y="300"/>
                      <a:pt x="25" y="308"/>
                      <a:pt x="16" y="320"/>
                    </a:cubicBezTo>
                    <a:cubicBezTo>
                      <a:pt x="12" y="329"/>
                      <a:pt x="4" y="337"/>
                      <a:pt x="0" y="349"/>
                    </a:cubicBezTo>
                    <a:cubicBezTo>
                      <a:pt x="0" y="357"/>
                      <a:pt x="8" y="361"/>
                      <a:pt x="12" y="357"/>
                    </a:cubicBezTo>
                    <a:cubicBezTo>
                      <a:pt x="20" y="349"/>
                      <a:pt x="25" y="341"/>
                      <a:pt x="29" y="332"/>
                    </a:cubicBezTo>
                    <a:cubicBezTo>
                      <a:pt x="33" y="325"/>
                      <a:pt x="41" y="316"/>
                      <a:pt x="45" y="308"/>
                    </a:cubicBezTo>
                    <a:cubicBezTo>
                      <a:pt x="57" y="291"/>
                      <a:pt x="69" y="275"/>
                      <a:pt x="82" y="263"/>
                    </a:cubicBezTo>
                    <a:cubicBezTo>
                      <a:pt x="107" y="234"/>
                      <a:pt x="135" y="206"/>
                      <a:pt x="164" y="181"/>
                    </a:cubicBezTo>
                    <a:cubicBezTo>
                      <a:pt x="226" y="132"/>
                      <a:pt x="295" y="94"/>
                      <a:pt x="365" y="58"/>
                    </a:cubicBezTo>
                    <a:cubicBezTo>
                      <a:pt x="402" y="37"/>
                      <a:pt x="443" y="21"/>
                      <a:pt x="488" y="4"/>
                    </a:cubicBezTo>
                    <a:cubicBezTo>
                      <a:pt x="488" y="4"/>
                      <a:pt x="488" y="0"/>
                      <a:pt x="48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36"/>
              <p:cNvSpPr/>
              <p:nvPr/>
            </p:nvSpPr>
            <p:spPr>
              <a:xfrm>
                <a:off x="7833903" y="1225565"/>
                <a:ext cx="209520" cy="104760"/>
              </a:xfrm>
              <a:custGeom>
                <a:rect b="b" l="l" r="r" t="t"/>
                <a:pathLst>
                  <a:path extrusionOk="0" h="291" w="582">
                    <a:moveTo>
                      <a:pt x="0" y="254"/>
                    </a:moveTo>
                    <a:lnTo>
                      <a:pt x="0" y="254"/>
                    </a:lnTo>
                    <a:cubicBezTo>
                      <a:pt x="58" y="192"/>
                      <a:pt x="70" y="98"/>
                      <a:pt x="144" y="49"/>
                    </a:cubicBezTo>
                    <a:cubicBezTo>
                      <a:pt x="218" y="-4"/>
                      <a:pt x="316" y="21"/>
                      <a:pt x="402" y="33"/>
                    </a:cubicBezTo>
                    <a:cubicBezTo>
                      <a:pt x="460" y="45"/>
                      <a:pt x="517" y="54"/>
                      <a:pt x="575" y="37"/>
                    </a:cubicBezTo>
                    <a:cubicBezTo>
                      <a:pt x="575" y="33"/>
                      <a:pt x="571" y="29"/>
                      <a:pt x="566" y="25"/>
                    </a:cubicBezTo>
                    <a:cubicBezTo>
                      <a:pt x="534" y="58"/>
                      <a:pt x="501" y="90"/>
                      <a:pt x="468" y="119"/>
                    </a:cubicBezTo>
                    <a:cubicBezTo>
                      <a:pt x="439" y="147"/>
                      <a:pt x="410" y="176"/>
                      <a:pt x="382" y="201"/>
                    </a:cubicBezTo>
                    <a:cubicBezTo>
                      <a:pt x="353" y="225"/>
                      <a:pt x="324" y="245"/>
                      <a:pt x="287" y="258"/>
                    </a:cubicBezTo>
                    <a:cubicBezTo>
                      <a:pt x="246" y="274"/>
                      <a:pt x="205" y="274"/>
                      <a:pt x="164" y="266"/>
                    </a:cubicBezTo>
                    <a:cubicBezTo>
                      <a:pt x="119" y="258"/>
                      <a:pt x="70" y="242"/>
                      <a:pt x="25" y="229"/>
                    </a:cubicBezTo>
                    <a:cubicBezTo>
                      <a:pt x="12" y="225"/>
                      <a:pt x="8" y="245"/>
                      <a:pt x="21" y="245"/>
                    </a:cubicBezTo>
                    <a:cubicBezTo>
                      <a:pt x="62" y="258"/>
                      <a:pt x="107" y="274"/>
                      <a:pt x="152" y="282"/>
                    </a:cubicBezTo>
                    <a:cubicBezTo>
                      <a:pt x="193" y="291"/>
                      <a:pt x="234" y="295"/>
                      <a:pt x="275" y="282"/>
                    </a:cubicBezTo>
                    <a:cubicBezTo>
                      <a:pt x="349" y="258"/>
                      <a:pt x="410" y="201"/>
                      <a:pt x="464" y="147"/>
                    </a:cubicBezTo>
                    <a:cubicBezTo>
                      <a:pt x="501" y="110"/>
                      <a:pt x="542" y="73"/>
                      <a:pt x="579" y="37"/>
                    </a:cubicBezTo>
                    <a:cubicBezTo>
                      <a:pt x="587" y="29"/>
                      <a:pt x="579" y="21"/>
                      <a:pt x="571" y="21"/>
                    </a:cubicBezTo>
                    <a:cubicBezTo>
                      <a:pt x="468" y="45"/>
                      <a:pt x="369" y="0"/>
                      <a:pt x="267" y="0"/>
                    </a:cubicBezTo>
                    <a:cubicBezTo>
                      <a:pt x="222" y="0"/>
                      <a:pt x="181" y="8"/>
                      <a:pt x="144" y="29"/>
                    </a:cubicBezTo>
                    <a:cubicBezTo>
                      <a:pt x="107" y="49"/>
                      <a:pt x="82" y="85"/>
                      <a:pt x="65" y="123"/>
                    </a:cubicBezTo>
                    <a:cubicBezTo>
                      <a:pt x="53" y="143"/>
                      <a:pt x="45" y="163"/>
                      <a:pt x="37" y="188"/>
                    </a:cubicBezTo>
                    <a:cubicBezTo>
                      <a:pt x="25" y="209"/>
                      <a:pt x="12" y="233"/>
                      <a:pt x="0" y="25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36"/>
              <p:cNvSpPr/>
              <p:nvPr/>
            </p:nvSpPr>
            <p:spPr>
              <a:xfrm>
                <a:off x="7697103" y="945485"/>
                <a:ext cx="114480" cy="241920"/>
              </a:xfrm>
              <a:custGeom>
                <a:rect b="b" l="l" r="r" t="t"/>
                <a:pathLst>
                  <a:path extrusionOk="0" h="672" w="318">
                    <a:moveTo>
                      <a:pt x="212" y="672"/>
                    </a:moveTo>
                    <a:lnTo>
                      <a:pt x="212" y="672"/>
                    </a:lnTo>
                    <a:cubicBezTo>
                      <a:pt x="208" y="623"/>
                      <a:pt x="236" y="589"/>
                      <a:pt x="257" y="548"/>
                    </a:cubicBezTo>
                    <a:cubicBezTo>
                      <a:pt x="282" y="511"/>
                      <a:pt x="302" y="470"/>
                      <a:pt x="310" y="425"/>
                    </a:cubicBezTo>
                    <a:cubicBezTo>
                      <a:pt x="323" y="380"/>
                      <a:pt x="319" y="339"/>
                      <a:pt x="306" y="294"/>
                    </a:cubicBezTo>
                    <a:cubicBezTo>
                      <a:pt x="294" y="245"/>
                      <a:pt x="282" y="200"/>
                      <a:pt x="265" y="154"/>
                    </a:cubicBezTo>
                    <a:cubicBezTo>
                      <a:pt x="245" y="105"/>
                      <a:pt x="224" y="56"/>
                      <a:pt x="204" y="7"/>
                    </a:cubicBezTo>
                    <a:cubicBezTo>
                      <a:pt x="199" y="3"/>
                      <a:pt x="195" y="-2"/>
                      <a:pt x="191" y="3"/>
                    </a:cubicBezTo>
                    <a:cubicBezTo>
                      <a:pt x="101" y="56"/>
                      <a:pt x="35" y="146"/>
                      <a:pt x="10" y="249"/>
                    </a:cubicBezTo>
                    <a:cubicBezTo>
                      <a:pt x="-14" y="351"/>
                      <a:pt x="7" y="462"/>
                      <a:pt x="64" y="548"/>
                    </a:cubicBezTo>
                    <a:cubicBezTo>
                      <a:pt x="97" y="598"/>
                      <a:pt x="138" y="639"/>
                      <a:pt x="187" y="667"/>
                    </a:cubicBezTo>
                    <a:cubicBezTo>
                      <a:pt x="199" y="676"/>
                      <a:pt x="208" y="659"/>
                      <a:pt x="199" y="651"/>
                    </a:cubicBezTo>
                    <a:cubicBezTo>
                      <a:pt x="113" y="602"/>
                      <a:pt x="51" y="516"/>
                      <a:pt x="31" y="417"/>
                    </a:cubicBezTo>
                    <a:cubicBezTo>
                      <a:pt x="7" y="319"/>
                      <a:pt x="27" y="216"/>
                      <a:pt x="80" y="134"/>
                    </a:cubicBezTo>
                    <a:cubicBezTo>
                      <a:pt x="113" y="89"/>
                      <a:pt x="150" y="48"/>
                      <a:pt x="199" y="15"/>
                    </a:cubicBezTo>
                    <a:cubicBezTo>
                      <a:pt x="195" y="15"/>
                      <a:pt x="191" y="15"/>
                      <a:pt x="187" y="11"/>
                    </a:cubicBezTo>
                    <a:cubicBezTo>
                      <a:pt x="224" y="97"/>
                      <a:pt x="261" y="187"/>
                      <a:pt x="286" y="278"/>
                    </a:cubicBezTo>
                    <a:cubicBezTo>
                      <a:pt x="294" y="302"/>
                      <a:pt x="298" y="327"/>
                      <a:pt x="302" y="351"/>
                    </a:cubicBezTo>
                    <a:cubicBezTo>
                      <a:pt x="306" y="372"/>
                      <a:pt x="302" y="397"/>
                      <a:pt x="298" y="417"/>
                    </a:cubicBezTo>
                    <a:cubicBezTo>
                      <a:pt x="286" y="462"/>
                      <a:pt x="269" y="507"/>
                      <a:pt x="248" y="544"/>
                    </a:cubicBezTo>
                    <a:cubicBezTo>
                      <a:pt x="228" y="581"/>
                      <a:pt x="191" y="626"/>
                      <a:pt x="208" y="672"/>
                    </a:cubicBezTo>
                    <a:lnTo>
                      <a:pt x="212" y="672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36"/>
              <p:cNvSpPr/>
              <p:nvPr/>
            </p:nvSpPr>
            <p:spPr>
              <a:xfrm>
                <a:off x="7666863" y="1191725"/>
                <a:ext cx="119520" cy="133560"/>
              </a:xfrm>
              <a:custGeom>
                <a:rect b="b" l="l" r="r" t="t"/>
                <a:pathLst>
                  <a:path extrusionOk="0" h="371" w="332">
                    <a:moveTo>
                      <a:pt x="0" y="0"/>
                    </a:moveTo>
                    <a:lnTo>
                      <a:pt x="0" y="0"/>
                    </a:lnTo>
                    <a:cubicBezTo>
                      <a:pt x="25" y="20"/>
                      <a:pt x="50" y="41"/>
                      <a:pt x="74" y="61"/>
                    </a:cubicBezTo>
                    <a:cubicBezTo>
                      <a:pt x="99" y="82"/>
                      <a:pt x="123" y="102"/>
                      <a:pt x="148" y="127"/>
                    </a:cubicBezTo>
                    <a:cubicBezTo>
                      <a:pt x="197" y="167"/>
                      <a:pt x="242" y="217"/>
                      <a:pt x="279" y="270"/>
                    </a:cubicBezTo>
                    <a:cubicBezTo>
                      <a:pt x="288" y="286"/>
                      <a:pt x="296" y="303"/>
                      <a:pt x="304" y="319"/>
                    </a:cubicBezTo>
                    <a:cubicBezTo>
                      <a:pt x="308" y="327"/>
                      <a:pt x="312" y="336"/>
                      <a:pt x="312" y="344"/>
                    </a:cubicBezTo>
                    <a:cubicBezTo>
                      <a:pt x="312" y="352"/>
                      <a:pt x="312" y="360"/>
                      <a:pt x="316" y="368"/>
                    </a:cubicBezTo>
                    <a:cubicBezTo>
                      <a:pt x="320" y="368"/>
                      <a:pt x="325" y="373"/>
                      <a:pt x="325" y="368"/>
                    </a:cubicBezTo>
                    <a:cubicBezTo>
                      <a:pt x="337" y="356"/>
                      <a:pt x="332" y="339"/>
                      <a:pt x="329" y="327"/>
                    </a:cubicBezTo>
                    <a:cubicBezTo>
                      <a:pt x="325" y="311"/>
                      <a:pt x="316" y="295"/>
                      <a:pt x="308" y="282"/>
                    </a:cubicBezTo>
                    <a:cubicBezTo>
                      <a:pt x="292" y="254"/>
                      <a:pt x="271" y="225"/>
                      <a:pt x="247" y="200"/>
                    </a:cubicBezTo>
                    <a:cubicBezTo>
                      <a:pt x="206" y="148"/>
                      <a:pt x="152" y="102"/>
                      <a:pt x="99" y="61"/>
                    </a:cubicBezTo>
                    <a:cubicBezTo>
                      <a:pt x="70" y="37"/>
                      <a:pt x="37" y="2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36"/>
              <p:cNvSpPr/>
              <p:nvPr/>
            </p:nvSpPr>
            <p:spPr>
              <a:xfrm>
                <a:off x="7597383" y="1099205"/>
                <a:ext cx="161640" cy="177840"/>
              </a:xfrm>
              <a:custGeom>
                <a:rect b="b" l="l" r="r" t="t"/>
                <a:pathLst>
                  <a:path extrusionOk="0" h="494" w="449">
                    <a:moveTo>
                      <a:pt x="440" y="457"/>
                    </a:moveTo>
                    <a:lnTo>
                      <a:pt x="440" y="457"/>
                    </a:lnTo>
                    <a:cubicBezTo>
                      <a:pt x="464" y="384"/>
                      <a:pt x="440" y="294"/>
                      <a:pt x="394" y="232"/>
                    </a:cubicBezTo>
                    <a:cubicBezTo>
                      <a:pt x="366" y="196"/>
                      <a:pt x="333" y="171"/>
                      <a:pt x="292" y="150"/>
                    </a:cubicBezTo>
                    <a:cubicBezTo>
                      <a:pt x="251" y="130"/>
                      <a:pt x="206" y="113"/>
                      <a:pt x="160" y="93"/>
                    </a:cubicBezTo>
                    <a:cubicBezTo>
                      <a:pt x="111" y="68"/>
                      <a:pt x="62" y="39"/>
                      <a:pt x="17" y="2"/>
                    </a:cubicBezTo>
                    <a:cubicBezTo>
                      <a:pt x="9" y="-2"/>
                      <a:pt x="0" y="2"/>
                      <a:pt x="0" y="11"/>
                    </a:cubicBezTo>
                    <a:cubicBezTo>
                      <a:pt x="0" y="117"/>
                      <a:pt x="12" y="228"/>
                      <a:pt x="66" y="318"/>
                    </a:cubicBezTo>
                    <a:cubicBezTo>
                      <a:pt x="87" y="359"/>
                      <a:pt x="119" y="396"/>
                      <a:pt x="156" y="424"/>
                    </a:cubicBezTo>
                    <a:cubicBezTo>
                      <a:pt x="197" y="457"/>
                      <a:pt x="243" y="477"/>
                      <a:pt x="292" y="486"/>
                    </a:cubicBezTo>
                    <a:cubicBezTo>
                      <a:pt x="321" y="490"/>
                      <a:pt x="349" y="494"/>
                      <a:pt x="378" y="494"/>
                    </a:cubicBezTo>
                    <a:cubicBezTo>
                      <a:pt x="399" y="490"/>
                      <a:pt x="423" y="486"/>
                      <a:pt x="435" y="461"/>
                    </a:cubicBezTo>
                    <a:cubicBezTo>
                      <a:pt x="440" y="453"/>
                      <a:pt x="423" y="441"/>
                      <a:pt x="415" y="453"/>
                    </a:cubicBezTo>
                    <a:cubicBezTo>
                      <a:pt x="406" y="470"/>
                      <a:pt x="386" y="474"/>
                      <a:pt x="370" y="474"/>
                    </a:cubicBezTo>
                    <a:cubicBezTo>
                      <a:pt x="345" y="474"/>
                      <a:pt x="321" y="470"/>
                      <a:pt x="300" y="465"/>
                    </a:cubicBezTo>
                    <a:cubicBezTo>
                      <a:pt x="251" y="457"/>
                      <a:pt x="206" y="441"/>
                      <a:pt x="168" y="413"/>
                    </a:cubicBezTo>
                    <a:cubicBezTo>
                      <a:pt x="95" y="355"/>
                      <a:pt x="54" y="269"/>
                      <a:pt x="33" y="183"/>
                    </a:cubicBezTo>
                    <a:cubicBezTo>
                      <a:pt x="21" y="126"/>
                      <a:pt x="21" y="68"/>
                      <a:pt x="17" y="11"/>
                    </a:cubicBezTo>
                    <a:cubicBezTo>
                      <a:pt x="12" y="15"/>
                      <a:pt x="9" y="15"/>
                      <a:pt x="5" y="19"/>
                    </a:cubicBezTo>
                    <a:cubicBezTo>
                      <a:pt x="41" y="48"/>
                      <a:pt x="82" y="72"/>
                      <a:pt x="124" y="93"/>
                    </a:cubicBezTo>
                    <a:cubicBezTo>
                      <a:pt x="165" y="113"/>
                      <a:pt x="209" y="130"/>
                      <a:pt x="255" y="150"/>
                    </a:cubicBezTo>
                    <a:cubicBezTo>
                      <a:pt x="296" y="167"/>
                      <a:pt x="333" y="191"/>
                      <a:pt x="362" y="220"/>
                    </a:cubicBezTo>
                    <a:cubicBezTo>
                      <a:pt x="390" y="249"/>
                      <a:pt x="411" y="286"/>
                      <a:pt x="423" y="323"/>
                    </a:cubicBezTo>
                    <a:cubicBezTo>
                      <a:pt x="435" y="368"/>
                      <a:pt x="435" y="413"/>
                      <a:pt x="431" y="457"/>
                    </a:cubicBezTo>
                    <a:cubicBezTo>
                      <a:pt x="431" y="461"/>
                      <a:pt x="440" y="465"/>
                      <a:pt x="440" y="45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4" name="Google Shape;1084;p36"/>
            <p:cNvSpPr/>
            <p:nvPr/>
          </p:nvSpPr>
          <p:spPr>
            <a:xfrm>
              <a:off x="7646343" y="2137085"/>
              <a:ext cx="162360" cy="141840"/>
            </a:xfrm>
            <a:custGeom>
              <a:rect b="b" l="l" r="r" t="t"/>
              <a:pathLst>
                <a:path extrusionOk="0" h="394" w="451">
                  <a:moveTo>
                    <a:pt x="12" y="0"/>
                  </a:moveTo>
                  <a:lnTo>
                    <a:pt x="12" y="0"/>
                  </a:lnTo>
                  <a:cubicBezTo>
                    <a:pt x="4" y="0"/>
                    <a:pt x="0" y="4"/>
                    <a:pt x="0" y="12"/>
                  </a:cubicBezTo>
                  <a:cubicBezTo>
                    <a:pt x="12" y="57"/>
                    <a:pt x="73" y="78"/>
                    <a:pt x="107" y="94"/>
                  </a:cubicBezTo>
                  <a:cubicBezTo>
                    <a:pt x="151" y="115"/>
                    <a:pt x="201" y="131"/>
                    <a:pt x="242" y="156"/>
                  </a:cubicBezTo>
                  <a:cubicBezTo>
                    <a:pt x="283" y="181"/>
                    <a:pt x="316" y="213"/>
                    <a:pt x="340" y="250"/>
                  </a:cubicBezTo>
                  <a:cubicBezTo>
                    <a:pt x="361" y="283"/>
                    <a:pt x="373" y="320"/>
                    <a:pt x="386" y="353"/>
                  </a:cubicBezTo>
                  <a:cubicBezTo>
                    <a:pt x="394" y="361"/>
                    <a:pt x="406" y="365"/>
                    <a:pt x="410" y="373"/>
                  </a:cubicBezTo>
                  <a:cubicBezTo>
                    <a:pt x="418" y="382"/>
                    <a:pt x="423" y="386"/>
                    <a:pt x="427" y="394"/>
                  </a:cubicBezTo>
                  <a:cubicBezTo>
                    <a:pt x="439" y="390"/>
                    <a:pt x="451" y="378"/>
                    <a:pt x="451" y="365"/>
                  </a:cubicBezTo>
                  <a:cubicBezTo>
                    <a:pt x="455" y="316"/>
                    <a:pt x="427" y="263"/>
                    <a:pt x="398" y="225"/>
                  </a:cubicBezTo>
                  <a:cubicBezTo>
                    <a:pt x="369" y="181"/>
                    <a:pt x="332" y="148"/>
                    <a:pt x="291" y="119"/>
                  </a:cubicBezTo>
                  <a:cubicBezTo>
                    <a:pt x="246" y="90"/>
                    <a:pt x="197" y="74"/>
                    <a:pt x="151" y="57"/>
                  </a:cubicBezTo>
                  <a:cubicBezTo>
                    <a:pt x="127" y="49"/>
                    <a:pt x="107" y="41"/>
                    <a:pt x="82" y="28"/>
                  </a:cubicBezTo>
                  <a:cubicBezTo>
                    <a:pt x="61" y="21"/>
                    <a:pt x="37" y="4"/>
                    <a:pt x="16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6"/>
            <p:cNvSpPr/>
            <p:nvPr/>
          </p:nvSpPr>
          <p:spPr>
            <a:xfrm>
              <a:off x="8225583" y="2197565"/>
              <a:ext cx="32400" cy="2880"/>
            </a:xfrm>
            <a:custGeom>
              <a:rect b="b" l="l" r="r" t="t"/>
              <a:pathLst>
                <a:path extrusionOk="0" h="8" w="90">
                  <a:moveTo>
                    <a:pt x="65" y="0"/>
                  </a:moveTo>
                  <a:lnTo>
                    <a:pt x="65" y="0"/>
                  </a:lnTo>
                  <a:cubicBezTo>
                    <a:pt x="61" y="0"/>
                    <a:pt x="57" y="0"/>
                    <a:pt x="57" y="0"/>
                  </a:cubicBezTo>
                  <a:cubicBezTo>
                    <a:pt x="37" y="0"/>
                    <a:pt x="16" y="0"/>
                    <a:pt x="0" y="8"/>
                  </a:cubicBezTo>
                  <a:cubicBezTo>
                    <a:pt x="20" y="0"/>
                    <a:pt x="49" y="0"/>
                    <a:pt x="78" y="0"/>
                  </a:cubicBezTo>
                  <a:cubicBezTo>
                    <a:pt x="82" y="0"/>
                    <a:pt x="86" y="0"/>
                    <a:pt x="90" y="0"/>
                  </a:cubicBezTo>
                  <a:cubicBezTo>
                    <a:pt x="82" y="0"/>
                    <a:pt x="74" y="0"/>
                    <a:pt x="65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6"/>
            <p:cNvSpPr/>
            <p:nvPr/>
          </p:nvSpPr>
          <p:spPr>
            <a:xfrm>
              <a:off x="8209383" y="2197565"/>
              <a:ext cx="203760" cy="53280"/>
            </a:xfrm>
            <a:custGeom>
              <a:rect b="b" l="l" r="r" t="t"/>
              <a:pathLst>
                <a:path extrusionOk="0" h="148" w="566">
                  <a:moveTo>
                    <a:pt x="123" y="0"/>
                  </a:moveTo>
                  <a:lnTo>
                    <a:pt x="123" y="0"/>
                  </a:lnTo>
                  <a:cubicBezTo>
                    <a:pt x="94" y="0"/>
                    <a:pt x="65" y="0"/>
                    <a:pt x="45" y="8"/>
                  </a:cubicBezTo>
                  <a:cubicBezTo>
                    <a:pt x="41" y="8"/>
                    <a:pt x="36" y="13"/>
                    <a:pt x="36" y="13"/>
                  </a:cubicBezTo>
                  <a:cubicBezTo>
                    <a:pt x="28" y="17"/>
                    <a:pt x="16" y="25"/>
                    <a:pt x="8" y="33"/>
                  </a:cubicBezTo>
                  <a:cubicBezTo>
                    <a:pt x="8" y="37"/>
                    <a:pt x="4" y="45"/>
                    <a:pt x="4" y="50"/>
                  </a:cubicBezTo>
                  <a:lnTo>
                    <a:pt x="4" y="54"/>
                  </a:lnTo>
                  <a:cubicBezTo>
                    <a:pt x="4" y="57"/>
                    <a:pt x="4" y="62"/>
                    <a:pt x="4" y="62"/>
                  </a:cubicBezTo>
                  <a:lnTo>
                    <a:pt x="0" y="57"/>
                  </a:lnTo>
                  <a:cubicBezTo>
                    <a:pt x="0" y="70"/>
                    <a:pt x="8" y="74"/>
                    <a:pt x="16" y="74"/>
                  </a:cubicBezTo>
                  <a:lnTo>
                    <a:pt x="16" y="74"/>
                  </a:lnTo>
                  <a:cubicBezTo>
                    <a:pt x="20" y="78"/>
                    <a:pt x="24" y="78"/>
                    <a:pt x="24" y="78"/>
                  </a:cubicBezTo>
                  <a:cubicBezTo>
                    <a:pt x="28" y="78"/>
                    <a:pt x="28" y="78"/>
                    <a:pt x="28" y="78"/>
                  </a:cubicBezTo>
                  <a:lnTo>
                    <a:pt x="32" y="78"/>
                  </a:lnTo>
                  <a:cubicBezTo>
                    <a:pt x="45" y="74"/>
                    <a:pt x="53" y="74"/>
                    <a:pt x="65" y="70"/>
                  </a:cubicBezTo>
                  <a:cubicBezTo>
                    <a:pt x="82" y="66"/>
                    <a:pt x="94" y="66"/>
                    <a:pt x="110" y="66"/>
                  </a:cubicBezTo>
                  <a:cubicBezTo>
                    <a:pt x="114" y="66"/>
                    <a:pt x="119" y="66"/>
                    <a:pt x="123" y="66"/>
                  </a:cubicBezTo>
                  <a:cubicBezTo>
                    <a:pt x="172" y="70"/>
                    <a:pt x="221" y="86"/>
                    <a:pt x="266" y="103"/>
                  </a:cubicBezTo>
                  <a:cubicBezTo>
                    <a:pt x="320" y="119"/>
                    <a:pt x="369" y="136"/>
                    <a:pt x="422" y="144"/>
                  </a:cubicBezTo>
                  <a:cubicBezTo>
                    <a:pt x="439" y="144"/>
                    <a:pt x="455" y="148"/>
                    <a:pt x="472" y="148"/>
                  </a:cubicBezTo>
                  <a:cubicBezTo>
                    <a:pt x="484" y="148"/>
                    <a:pt x="492" y="148"/>
                    <a:pt x="504" y="144"/>
                  </a:cubicBezTo>
                  <a:cubicBezTo>
                    <a:pt x="517" y="140"/>
                    <a:pt x="525" y="136"/>
                    <a:pt x="537" y="132"/>
                  </a:cubicBezTo>
                  <a:cubicBezTo>
                    <a:pt x="549" y="128"/>
                    <a:pt x="558" y="123"/>
                    <a:pt x="566" y="115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8" y="111"/>
                    <a:pt x="554" y="111"/>
                    <a:pt x="545" y="111"/>
                  </a:cubicBezTo>
                  <a:lnTo>
                    <a:pt x="545" y="111"/>
                  </a:lnTo>
                  <a:cubicBezTo>
                    <a:pt x="541" y="111"/>
                    <a:pt x="541" y="111"/>
                    <a:pt x="541" y="111"/>
                  </a:cubicBezTo>
                  <a:cubicBezTo>
                    <a:pt x="537" y="111"/>
                    <a:pt x="533" y="111"/>
                    <a:pt x="529" y="111"/>
                  </a:cubicBezTo>
                  <a:cubicBezTo>
                    <a:pt x="517" y="107"/>
                    <a:pt x="500" y="103"/>
                    <a:pt x="488" y="103"/>
                  </a:cubicBezTo>
                  <a:cubicBezTo>
                    <a:pt x="459" y="99"/>
                    <a:pt x="430" y="95"/>
                    <a:pt x="406" y="86"/>
                  </a:cubicBezTo>
                  <a:cubicBezTo>
                    <a:pt x="352" y="70"/>
                    <a:pt x="299" y="45"/>
                    <a:pt x="246" y="29"/>
                  </a:cubicBezTo>
                  <a:cubicBezTo>
                    <a:pt x="213" y="17"/>
                    <a:pt x="176" y="4"/>
                    <a:pt x="135" y="0"/>
                  </a:cubicBezTo>
                  <a:cubicBezTo>
                    <a:pt x="131" y="0"/>
                    <a:pt x="127" y="0"/>
                    <a:pt x="123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8275" lIns="90000" spcFirstLastPara="1" rIns="90000" wrap="square" tIns="8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6"/>
            <p:cNvSpPr/>
            <p:nvPr/>
          </p:nvSpPr>
          <p:spPr>
            <a:xfrm>
              <a:off x="7785303" y="2264165"/>
              <a:ext cx="14760" cy="14760"/>
            </a:xfrm>
            <a:custGeom>
              <a:rect b="b" l="l" r="r" t="t"/>
              <a:pathLst>
                <a:path extrusionOk="0" h="41" w="41">
                  <a:moveTo>
                    <a:pt x="0" y="0"/>
                  </a:moveTo>
                  <a:lnTo>
                    <a:pt x="0" y="0"/>
                  </a:lnTo>
                  <a:cubicBezTo>
                    <a:pt x="3" y="12"/>
                    <a:pt x="8" y="20"/>
                    <a:pt x="12" y="29"/>
                  </a:cubicBezTo>
                  <a:cubicBezTo>
                    <a:pt x="16" y="37"/>
                    <a:pt x="24" y="41"/>
                    <a:pt x="32" y="41"/>
                  </a:cubicBezTo>
                  <a:cubicBezTo>
                    <a:pt x="37" y="41"/>
                    <a:pt x="41" y="41"/>
                    <a:pt x="41" y="41"/>
                  </a:cubicBezTo>
                  <a:cubicBezTo>
                    <a:pt x="37" y="33"/>
                    <a:pt x="32" y="29"/>
                    <a:pt x="24" y="20"/>
                  </a:cubicBezTo>
                  <a:cubicBezTo>
                    <a:pt x="20" y="12"/>
                    <a:pt x="8" y="8"/>
                    <a:pt x="0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8" name="Google Shape;1088;p36"/>
            <p:cNvGrpSpPr/>
            <p:nvPr/>
          </p:nvGrpSpPr>
          <p:grpSpPr>
            <a:xfrm>
              <a:off x="7442223" y="2123405"/>
              <a:ext cx="988560" cy="541440"/>
              <a:chOff x="7433298" y="2123405"/>
              <a:chExt cx="988560" cy="541440"/>
            </a:xfrm>
          </p:grpSpPr>
          <p:sp>
            <p:nvSpPr>
              <p:cNvPr id="1089" name="Google Shape;1089;p36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6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6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6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6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6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6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6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6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6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6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6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6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6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6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6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6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6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6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6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6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6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6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6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6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6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5" name="Google Shape;1115;p36"/>
            <p:cNvSpPr/>
            <p:nvPr/>
          </p:nvSpPr>
          <p:spPr>
            <a:xfrm>
              <a:off x="6546903" y="1101365"/>
              <a:ext cx="1545480" cy="1459800"/>
            </a:xfrm>
            <a:custGeom>
              <a:rect b="b" l="l" r="r" t="t"/>
              <a:pathLst>
                <a:path extrusionOk="0" h="4055" w="4293">
                  <a:moveTo>
                    <a:pt x="1416" y="46"/>
                  </a:moveTo>
                  <a:lnTo>
                    <a:pt x="1416" y="46"/>
                  </a:lnTo>
                  <a:cubicBezTo>
                    <a:pt x="1215" y="0"/>
                    <a:pt x="1215" y="0"/>
                    <a:pt x="1215" y="0"/>
                  </a:cubicBezTo>
                  <a:cubicBezTo>
                    <a:pt x="546" y="1161"/>
                    <a:pt x="546" y="1161"/>
                    <a:pt x="546" y="1161"/>
                  </a:cubicBezTo>
                  <a:cubicBezTo>
                    <a:pt x="0" y="2023"/>
                    <a:pt x="0" y="2023"/>
                    <a:pt x="0" y="2023"/>
                  </a:cubicBezTo>
                  <a:cubicBezTo>
                    <a:pt x="0" y="2023"/>
                    <a:pt x="1199" y="2770"/>
                    <a:pt x="1276" y="2873"/>
                  </a:cubicBezTo>
                  <a:cubicBezTo>
                    <a:pt x="1354" y="2971"/>
                    <a:pt x="1367" y="3000"/>
                    <a:pt x="1367" y="3000"/>
                  </a:cubicBezTo>
                  <a:cubicBezTo>
                    <a:pt x="1367" y="3000"/>
                    <a:pt x="1482" y="3025"/>
                    <a:pt x="1551" y="3082"/>
                  </a:cubicBezTo>
                  <a:cubicBezTo>
                    <a:pt x="1625" y="3140"/>
                    <a:pt x="2422" y="3796"/>
                    <a:pt x="2541" y="3919"/>
                  </a:cubicBezTo>
                  <a:cubicBezTo>
                    <a:pt x="2660" y="4038"/>
                    <a:pt x="2676" y="4055"/>
                    <a:pt x="2676" y="4055"/>
                  </a:cubicBezTo>
                  <a:cubicBezTo>
                    <a:pt x="2676" y="4055"/>
                    <a:pt x="3382" y="3242"/>
                    <a:pt x="3604" y="3049"/>
                  </a:cubicBezTo>
                  <a:cubicBezTo>
                    <a:pt x="3825" y="2861"/>
                    <a:pt x="4289" y="2376"/>
                    <a:pt x="4293" y="2343"/>
                  </a:cubicBezTo>
                  <a:cubicBezTo>
                    <a:pt x="4293" y="2314"/>
                    <a:pt x="4199" y="2154"/>
                    <a:pt x="4199" y="2154"/>
                  </a:cubicBezTo>
                  <a:lnTo>
                    <a:pt x="1416" y="46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6"/>
            <p:cNvSpPr/>
            <p:nvPr/>
          </p:nvSpPr>
          <p:spPr>
            <a:xfrm>
              <a:off x="6636902" y="1082285"/>
              <a:ext cx="1446840" cy="1385640"/>
            </a:xfrm>
            <a:custGeom>
              <a:rect b="b" l="l" r="r" t="t"/>
              <a:pathLst>
                <a:path extrusionOk="0" h="3849" w="4019">
                  <a:moveTo>
                    <a:pt x="2664" y="984"/>
                  </a:moveTo>
                  <a:lnTo>
                    <a:pt x="2664" y="984"/>
                  </a:lnTo>
                  <a:cubicBezTo>
                    <a:pt x="2529" y="742"/>
                    <a:pt x="2344" y="500"/>
                    <a:pt x="2143" y="370"/>
                  </a:cubicBezTo>
                  <a:cubicBezTo>
                    <a:pt x="1942" y="234"/>
                    <a:pt x="1728" y="119"/>
                    <a:pt x="1634" y="90"/>
                  </a:cubicBezTo>
                  <a:cubicBezTo>
                    <a:pt x="1540" y="62"/>
                    <a:pt x="1207" y="0"/>
                    <a:pt x="1207" y="0"/>
                  </a:cubicBezTo>
                  <a:cubicBezTo>
                    <a:pt x="604" y="1075"/>
                    <a:pt x="604" y="1075"/>
                    <a:pt x="604" y="1075"/>
                  </a:cubicBezTo>
                  <a:cubicBezTo>
                    <a:pt x="312" y="1538"/>
                    <a:pt x="312" y="1538"/>
                    <a:pt x="312" y="1538"/>
                  </a:cubicBezTo>
                  <a:cubicBezTo>
                    <a:pt x="0" y="1973"/>
                    <a:pt x="0" y="1973"/>
                    <a:pt x="0" y="1973"/>
                  </a:cubicBezTo>
                  <a:cubicBezTo>
                    <a:pt x="0" y="1973"/>
                    <a:pt x="193" y="1990"/>
                    <a:pt x="370" y="2080"/>
                  </a:cubicBezTo>
                  <a:cubicBezTo>
                    <a:pt x="546" y="2170"/>
                    <a:pt x="1035" y="2532"/>
                    <a:pt x="1035" y="2532"/>
                  </a:cubicBezTo>
                  <a:cubicBezTo>
                    <a:pt x="1293" y="2819"/>
                    <a:pt x="1293" y="2819"/>
                    <a:pt x="1293" y="2819"/>
                  </a:cubicBezTo>
                  <a:cubicBezTo>
                    <a:pt x="1293" y="2819"/>
                    <a:pt x="1605" y="2996"/>
                    <a:pt x="1794" y="3123"/>
                  </a:cubicBezTo>
                  <a:cubicBezTo>
                    <a:pt x="1983" y="3254"/>
                    <a:pt x="2196" y="3476"/>
                    <a:pt x="2196" y="3476"/>
                  </a:cubicBezTo>
                  <a:cubicBezTo>
                    <a:pt x="2196" y="3476"/>
                    <a:pt x="2348" y="3648"/>
                    <a:pt x="2385" y="3714"/>
                  </a:cubicBezTo>
                  <a:cubicBezTo>
                    <a:pt x="2422" y="3780"/>
                    <a:pt x="2447" y="3849"/>
                    <a:pt x="2447" y="3849"/>
                  </a:cubicBezTo>
                  <a:cubicBezTo>
                    <a:pt x="2877" y="3336"/>
                    <a:pt x="2877" y="3336"/>
                    <a:pt x="2877" y="3336"/>
                  </a:cubicBezTo>
                  <a:cubicBezTo>
                    <a:pt x="3485" y="2684"/>
                    <a:pt x="3485" y="2684"/>
                    <a:pt x="3485" y="2684"/>
                  </a:cubicBezTo>
                  <a:cubicBezTo>
                    <a:pt x="4019" y="2134"/>
                    <a:pt x="4019" y="2134"/>
                    <a:pt x="4019" y="2134"/>
                  </a:cubicBezTo>
                  <a:cubicBezTo>
                    <a:pt x="3867" y="1756"/>
                    <a:pt x="3658" y="1502"/>
                    <a:pt x="3383" y="1309"/>
                  </a:cubicBezTo>
                  <a:cubicBezTo>
                    <a:pt x="3112" y="1120"/>
                    <a:pt x="2664" y="984"/>
                    <a:pt x="2664" y="984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6966638" y="1146365"/>
              <a:ext cx="537840" cy="533520"/>
            </a:xfrm>
            <a:custGeom>
              <a:rect b="b" l="l" r="r" t="t"/>
              <a:pathLst>
                <a:path extrusionOk="0" h="1482" w="1494">
                  <a:moveTo>
                    <a:pt x="534" y="0"/>
                  </a:moveTo>
                  <a:lnTo>
                    <a:pt x="534" y="0"/>
                  </a:lnTo>
                  <a:cubicBezTo>
                    <a:pt x="534" y="21"/>
                    <a:pt x="0" y="805"/>
                    <a:pt x="0" y="805"/>
                  </a:cubicBezTo>
                  <a:cubicBezTo>
                    <a:pt x="0" y="805"/>
                    <a:pt x="899" y="1486"/>
                    <a:pt x="899" y="1482"/>
                  </a:cubicBezTo>
                  <a:cubicBezTo>
                    <a:pt x="903" y="1482"/>
                    <a:pt x="1494" y="731"/>
                    <a:pt x="1494" y="731"/>
                  </a:cubicBezTo>
                  <a:cubicBezTo>
                    <a:pt x="1494" y="731"/>
                    <a:pt x="813" y="99"/>
                    <a:pt x="534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6"/>
            <p:cNvSpPr/>
            <p:nvPr/>
          </p:nvSpPr>
          <p:spPr>
            <a:xfrm>
              <a:off x="7448343" y="1488365"/>
              <a:ext cx="372240" cy="384120"/>
            </a:xfrm>
            <a:custGeom>
              <a:rect b="b" l="l" r="r" t="t"/>
              <a:pathLst>
                <a:path extrusionOk="0" h="1067" w="1034">
                  <a:moveTo>
                    <a:pt x="488" y="0"/>
                  </a:moveTo>
                  <a:lnTo>
                    <a:pt x="488" y="0"/>
                  </a:lnTo>
                  <a:cubicBezTo>
                    <a:pt x="476" y="16"/>
                    <a:pt x="0" y="702"/>
                    <a:pt x="0" y="702"/>
                  </a:cubicBezTo>
                  <a:cubicBezTo>
                    <a:pt x="414" y="1067"/>
                    <a:pt x="414" y="1067"/>
                    <a:pt x="414" y="1067"/>
                  </a:cubicBezTo>
                  <a:cubicBezTo>
                    <a:pt x="1034" y="374"/>
                    <a:pt x="1034" y="374"/>
                    <a:pt x="1034" y="374"/>
                  </a:cubicBezTo>
                  <a:cubicBezTo>
                    <a:pt x="1034" y="374"/>
                    <a:pt x="800" y="94"/>
                    <a:pt x="488" y="0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6"/>
            <p:cNvSpPr/>
            <p:nvPr/>
          </p:nvSpPr>
          <p:spPr>
            <a:xfrm>
              <a:off x="6616383" y="1795805"/>
              <a:ext cx="898560" cy="695880"/>
            </a:xfrm>
            <a:custGeom>
              <a:rect b="b" l="l" r="r" t="t"/>
              <a:pathLst>
                <a:path extrusionOk="0" h="1933" w="2496">
                  <a:moveTo>
                    <a:pt x="49" y="0"/>
                  </a:moveTo>
                  <a:lnTo>
                    <a:pt x="49" y="0"/>
                  </a:lnTo>
                  <a:cubicBezTo>
                    <a:pt x="49" y="16"/>
                    <a:pt x="0" y="78"/>
                    <a:pt x="0" y="78"/>
                  </a:cubicBezTo>
                  <a:cubicBezTo>
                    <a:pt x="628" y="447"/>
                    <a:pt x="628" y="447"/>
                    <a:pt x="628" y="447"/>
                  </a:cubicBezTo>
                  <a:cubicBezTo>
                    <a:pt x="632" y="447"/>
                    <a:pt x="1276" y="919"/>
                    <a:pt x="1280" y="919"/>
                  </a:cubicBezTo>
                  <a:cubicBezTo>
                    <a:pt x="1334" y="960"/>
                    <a:pt x="2307" y="1724"/>
                    <a:pt x="2442" y="1933"/>
                  </a:cubicBezTo>
                  <a:cubicBezTo>
                    <a:pt x="2496" y="1843"/>
                    <a:pt x="2496" y="1843"/>
                    <a:pt x="2496" y="1843"/>
                  </a:cubicBezTo>
                  <a:cubicBezTo>
                    <a:pt x="2352" y="1506"/>
                    <a:pt x="1917" y="1194"/>
                    <a:pt x="1806" y="1108"/>
                  </a:cubicBezTo>
                  <a:cubicBezTo>
                    <a:pt x="1695" y="1022"/>
                    <a:pt x="1494" y="870"/>
                    <a:pt x="1441" y="857"/>
                  </a:cubicBezTo>
                  <a:cubicBezTo>
                    <a:pt x="1387" y="845"/>
                    <a:pt x="1334" y="833"/>
                    <a:pt x="1334" y="833"/>
                  </a:cubicBezTo>
                  <a:cubicBezTo>
                    <a:pt x="1334" y="833"/>
                    <a:pt x="1358" y="784"/>
                    <a:pt x="1030" y="517"/>
                  </a:cubicBezTo>
                  <a:cubicBezTo>
                    <a:pt x="698" y="250"/>
                    <a:pt x="509" y="131"/>
                    <a:pt x="378" y="86"/>
                  </a:cubicBezTo>
                  <a:cubicBezTo>
                    <a:pt x="250" y="37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6"/>
            <p:cNvSpPr/>
            <p:nvPr/>
          </p:nvSpPr>
          <p:spPr>
            <a:xfrm>
              <a:off x="7068543" y="1086605"/>
              <a:ext cx="531000" cy="357840"/>
            </a:xfrm>
            <a:custGeom>
              <a:rect b="b" l="l" r="r" t="t"/>
              <a:pathLst>
                <a:path extrusionOk="0" h="994" w="1475">
                  <a:moveTo>
                    <a:pt x="0" y="0"/>
                  </a:moveTo>
                  <a:lnTo>
                    <a:pt x="0" y="0"/>
                  </a:lnTo>
                  <a:cubicBezTo>
                    <a:pt x="115" y="5"/>
                    <a:pt x="234" y="25"/>
                    <a:pt x="345" y="58"/>
                  </a:cubicBezTo>
                  <a:cubicBezTo>
                    <a:pt x="460" y="91"/>
                    <a:pt x="570" y="140"/>
                    <a:pt x="677" y="197"/>
                  </a:cubicBezTo>
                  <a:cubicBezTo>
                    <a:pt x="788" y="255"/>
                    <a:pt x="890" y="325"/>
                    <a:pt x="985" y="407"/>
                  </a:cubicBezTo>
                  <a:cubicBezTo>
                    <a:pt x="1080" y="480"/>
                    <a:pt x="1165" y="566"/>
                    <a:pt x="1243" y="660"/>
                  </a:cubicBezTo>
                  <a:cubicBezTo>
                    <a:pt x="1318" y="751"/>
                    <a:pt x="1383" y="853"/>
                    <a:pt x="1437" y="956"/>
                  </a:cubicBezTo>
                  <a:cubicBezTo>
                    <a:pt x="1440" y="964"/>
                    <a:pt x="1445" y="968"/>
                    <a:pt x="1445" y="976"/>
                  </a:cubicBezTo>
                  <a:cubicBezTo>
                    <a:pt x="1449" y="981"/>
                    <a:pt x="1457" y="985"/>
                    <a:pt x="1461" y="989"/>
                  </a:cubicBezTo>
                  <a:cubicBezTo>
                    <a:pt x="1465" y="997"/>
                    <a:pt x="1478" y="993"/>
                    <a:pt x="1474" y="985"/>
                  </a:cubicBezTo>
                  <a:cubicBezTo>
                    <a:pt x="1474" y="976"/>
                    <a:pt x="1474" y="972"/>
                    <a:pt x="1474" y="964"/>
                  </a:cubicBezTo>
                  <a:cubicBezTo>
                    <a:pt x="1469" y="956"/>
                    <a:pt x="1465" y="948"/>
                    <a:pt x="1461" y="944"/>
                  </a:cubicBezTo>
                  <a:cubicBezTo>
                    <a:pt x="1457" y="931"/>
                    <a:pt x="1449" y="915"/>
                    <a:pt x="1440" y="903"/>
                  </a:cubicBezTo>
                  <a:cubicBezTo>
                    <a:pt x="1428" y="878"/>
                    <a:pt x="1412" y="853"/>
                    <a:pt x="1399" y="828"/>
                  </a:cubicBezTo>
                  <a:cubicBezTo>
                    <a:pt x="1367" y="775"/>
                    <a:pt x="1330" y="726"/>
                    <a:pt x="1293" y="681"/>
                  </a:cubicBezTo>
                  <a:cubicBezTo>
                    <a:pt x="1219" y="582"/>
                    <a:pt x="1133" y="492"/>
                    <a:pt x="1038" y="415"/>
                  </a:cubicBezTo>
                  <a:cubicBezTo>
                    <a:pt x="940" y="333"/>
                    <a:pt x="837" y="259"/>
                    <a:pt x="730" y="197"/>
                  </a:cubicBezTo>
                  <a:cubicBezTo>
                    <a:pt x="620" y="140"/>
                    <a:pt x="509" y="91"/>
                    <a:pt x="390" y="54"/>
                  </a:cubicBezTo>
                  <a:cubicBezTo>
                    <a:pt x="279" y="21"/>
                    <a:pt x="160" y="0"/>
                    <a:pt x="41" y="0"/>
                  </a:cubicBezTo>
                  <a:cubicBezTo>
                    <a:pt x="29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6"/>
            <p:cNvSpPr/>
            <p:nvPr/>
          </p:nvSpPr>
          <p:spPr>
            <a:xfrm>
              <a:off x="6630063" y="1791125"/>
              <a:ext cx="468000" cy="307440"/>
            </a:xfrm>
            <a:custGeom>
              <a:rect b="b" l="l" r="r" t="t"/>
              <a:pathLst>
                <a:path extrusionOk="0" h="854" w="1300">
                  <a:moveTo>
                    <a:pt x="1300" y="854"/>
                  </a:moveTo>
                  <a:lnTo>
                    <a:pt x="1300" y="854"/>
                  </a:lnTo>
                  <a:cubicBezTo>
                    <a:pt x="1300" y="842"/>
                    <a:pt x="1300" y="834"/>
                    <a:pt x="1296" y="826"/>
                  </a:cubicBezTo>
                  <a:cubicBezTo>
                    <a:pt x="1296" y="813"/>
                    <a:pt x="1292" y="805"/>
                    <a:pt x="1284" y="792"/>
                  </a:cubicBezTo>
                  <a:cubicBezTo>
                    <a:pt x="1275" y="776"/>
                    <a:pt x="1263" y="756"/>
                    <a:pt x="1251" y="739"/>
                  </a:cubicBezTo>
                  <a:cubicBezTo>
                    <a:pt x="1218" y="702"/>
                    <a:pt x="1185" y="673"/>
                    <a:pt x="1148" y="645"/>
                  </a:cubicBezTo>
                  <a:cubicBezTo>
                    <a:pt x="1066" y="575"/>
                    <a:pt x="984" y="510"/>
                    <a:pt x="902" y="444"/>
                  </a:cubicBezTo>
                  <a:cubicBezTo>
                    <a:pt x="734" y="316"/>
                    <a:pt x="557" y="193"/>
                    <a:pt x="364" y="103"/>
                  </a:cubicBezTo>
                  <a:cubicBezTo>
                    <a:pt x="311" y="74"/>
                    <a:pt x="253" y="50"/>
                    <a:pt x="196" y="33"/>
                  </a:cubicBezTo>
                  <a:cubicBezTo>
                    <a:pt x="167" y="25"/>
                    <a:pt x="134" y="17"/>
                    <a:pt x="106" y="13"/>
                  </a:cubicBezTo>
                  <a:cubicBezTo>
                    <a:pt x="73" y="4"/>
                    <a:pt x="40" y="0"/>
                    <a:pt x="11" y="0"/>
                  </a:cubicBezTo>
                  <a:cubicBezTo>
                    <a:pt x="-1" y="4"/>
                    <a:pt x="-5" y="21"/>
                    <a:pt x="7" y="25"/>
                  </a:cubicBezTo>
                  <a:cubicBezTo>
                    <a:pt x="32" y="29"/>
                    <a:pt x="60" y="33"/>
                    <a:pt x="89" y="37"/>
                  </a:cubicBezTo>
                  <a:cubicBezTo>
                    <a:pt x="114" y="41"/>
                    <a:pt x="143" y="46"/>
                    <a:pt x="167" y="54"/>
                  </a:cubicBezTo>
                  <a:cubicBezTo>
                    <a:pt x="216" y="70"/>
                    <a:pt x="266" y="87"/>
                    <a:pt x="315" y="111"/>
                  </a:cubicBezTo>
                  <a:cubicBezTo>
                    <a:pt x="409" y="152"/>
                    <a:pt x="504" y="201"/>
                    <a:pt x="590" y="259"/>
                  </a:cubicBezTo>
                  <a:cubicBezTo>
                    <a:pt x="766" y="370"/>
                    <a:pt x="931" y="501"/>
                    <a:pt x="1095" y="632"/>
                  </a:cubicBezTo>
                  <a:cubicBezTo>
                    <a:pt x="1136" y="666"/>
                    <a:pt x="1177" y="694"/>
                    <a:pt x="1214" y="731"/>
                  </a:cubicBezTo>
                  <a:cubicBezTo>
                    <a:pt x="1230" y="751"/>
                    <a:pt x="1247" y="768"/>
                    <a:pt x="1259" y="792"/>
                  </a:cubicBezTo>
                  <a:cubicBezTo>
                    <a:pt x="1267" y="801"/>
                    <a:pt x="1275" y="813"/>
                    <a:pt x="1279" y="821"/>
                  </a:cubicBezTo>
                  <a:cubicBezTo>
                    <a:pt x="1284" y="829"/>
                    <a:pt x="1284" y="834"/>
                    <a:pt x="1288" y="838"/>
                  </a:cubicBezTo>
                  <a:cubicBezTo>
                    <a:pt x="1292" y="846"/>
                    <a:pt x="1292" y="850"/>
                    <a:pt x="1296" y="854"/>
                  </a:cubicBezTo>
                  <a:lnTo>
                    <a:pt x="1300" y="85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6"/>
            <p:cNvSpPr/>
            <p:nvPr/>
          </p:nvSpPr>
          <p:spPr>
            <a:xfrm>
              <a:off x="6623223" y="1085885"/>
              <a:ext cx="453960" cy="720720"/>
            </a:xfrm>
            <a:custGeom>
              <a:rect b="b" l="l" r="r" t="t"/>
              <a:pathLst>
                <a:path extrusionOk="0" h="2002" w="1261">
                  <a:moveTo>
                    <a:pt x="1257" y="2"/>
                  </a:moveTo>
                  <a:lnTo>
                    <a:pt x="1257" y="2"/>
                  </a:lnTo>
                  <a:cubicBezTo>
                    <a:pt x="1233" y="31"/>
                    <a:pt x="1216" y="64"/>
                    <a:pt x="1196" y="97"/>
                  </a:cubicBezTo>
                  <a:cubicBezTo>
                    <a:pt x="1175" y="130"/>
                    <a:pt x="1159" y="163"/>
                    <a:pt x="1138" y="195"/>
                  </a:cubicBezTo>
                  <a:cubicBezTo>
                    <a:pt x="1097" y="261"/>
                    <a:pt x="1060" y="331"/>
                    <a:pt x="1023" y="396"/>
                  </a:cubicBezTo>
                  <a:cubicBezTo>
                    <a:pt x="945" y="527"/>
                    <a:pt x="867" y="662"/>
                    <a:pt x="790" y="794"/>
                  </a:cubicBezTo>
                  <a:cubicBezTo>
                    <a:pt x="712" y="925"/>
                    <a:pt x="638" y="1061"/>
                    <a:pt x="560" y="1188"/>
                  </a:cubicBezTo>
                  <a:cubicBezTo>
                    <a:pt x="482" y="1315"/>
                    <a:pt x="391" y="1438"/>
                    <a:pt x="305" y="1561"/>
                  </a:cubicBezTo>
                  <a:cubicBezTo>
                    <a:pt x="215" y="1684"/>
                    <a:pt x="125" y="1812"/>
                    <a:pt x="34" y="1935"/>
                  </a:cubicBezTo>
                  <a:cubicBezTo>
                    <a:pt x="22" y="1951"/>
                    <a:pt x="14" y="1968"/>
                    <a:pt x="2" y="1984"/>
                  </a:cubicBezTo>
                  <a:cubicBezTo>
                    <a:pt x="-7" y="1996"/>
                    <a:pt x="14" y="2009"/>
                    <a:pt x="22" y="1996"/>
                  </a:cubicBezTo>
                  <a:cubicBezTo>
                    <a:pt x="30" y="1988"/>
                    <a:pt x="34" y="1976"/>
                    <a:pt x="43" y="1963"/>
                  </a:cubicBezTo>
                  <a:cubicBezTo>
                    <a:pt x="47" y="1959"/>
                    <a:pt x="38" y="1951"/>
                    <a:pt x="34" y="1955"/>
                  </a:cubicBezTo>
                  <a:cubicBezTo>
                    <a:pt x="22" y="1963"/>
                    <a:pt x="14" y="1972"/>
                    <a:pt x="6" y="1980"/>
                  </a:cubicBezTo>
                  <a:cubicBezTo>
                    <a:pt x="10" y="1988"/>
                    <a:pt x="18" y="1992"/>
                    <a:pt x="22" y="1996"/>
                  </a:cubicBezTo>
                  <a:cubicBezTo>
                    <a:pt x="47" y="1968"/>
                    <a:pt x="67" y="1935"/>
                    <a:pt x="92" y="1906"/>
                  </a:cubicBezTo>
                  <a:cubicBezTo>
                    <a:pt x="112" y="1873"/>
                    <a:pt x="137" y="1840"/>
                    <a:pt x="157" y="1812"/>
                  </a:cubicBezTo>
                  <a:cubicBezTo>
                    <a:pt x="203" y="1750"/>
                    <a:pt x="248" y="1684"/>
                    <a:pt x="293" y="1623"/>
                  </a:cubicBezTo>
                  <a:cubicBezTo>
                    <a:pt x="379" y="1500"/>
                    <a:pt x="473" y="1381"/>
                    <a:pt x="551" y="1249"/>
                  </a:cubicBezTo>
                  <a:cubicBezTo>
                    <a:pt x="634" y="1122"/>
                    <a:pt x="707" y="991"/>
                    <a:pt x="781" y="859"/>
                  </a:cubicBezTo>
                  <a:cubicBezTo>
                    <a:pt x="859" y="724"/>
                    <a:pt x="933" y="589"/>
                    <a:pt x="1011" y="453"/>
                  </a:cubicBezTo>
                  <a:cubicBezTo>
                    <a:pt x="1085" y="323"/>
                    <a:pt x="1167" y="187"/>
                    <a:pt x="1237" y="52"/>
                  </a:cubicBezTo>
                  <a:cubicBezTo>
                    <a:pt x="1249" y="35"/>
                    <a:pt x="1253" y="19"/>
                    <a:pt x="1261" y="2"/>
                  </a:cubicBezTo>
                  <a:cubicBezTo>
                    <a:pt x="1261" y="2"/>
                    <a:pt x="1257" y="-2"/>
                    <a:pt x="1257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6547263" y="1095245"/>
              <a:ext cx="511560" cy="731160"/>
            </a:xfrm>
            <a:custGeom>
              <a:rect b="b" l="l" r="r" t="t"/>
              <a:pathLst>
                <a:path extrusionOk="0" h="2031" w="1421">
                  <a:moveTo>
                    <a:pt x="1419" y="59"/>
                  </a:moveTo>
                  <a:lnTo>
                    <a:pt x="1419" y="59"/>
                  </a:lnTo>
                  <a:cubicBezTo>
                    <a:pt x="1378" y="38"/>
                    <a:pt x="1333" y="26"/>
                    <a:pt x="1288" y="13"/>
                  </a:cubicBezTo>
                  <a:cubicBezTo>
                    <a:pt x="1271" y="9"/>
                    <a:pt x="1251" y="-3"/>
                    <a:pt x="1226" y="1"/>
                  </a:cubicBezTo>
                  <a:cubicBezTo>
                    <a:pt x="1210" y="5"/>
                    <a:pt x="1198" y="17"/>
                    <a:pt x="1189" y="30"/>
                  </a:cubicBezTo>
                  <a:cubicBezTo>
                    <a:pt x="1165" y="63"/>
                    <a:pt x="1144" y="100"/>
                    <a:pt x="1124" y="132"/>
                  </a:cubicBezTo>
                  <a:cubicBezTo>
                    <a:pt x="1103" y="169"/>
                    <a:pt x="1078" y="207"/>
                    <a:pt x="1058" y="239"/>
                  </a:cubicBezTo>
                  <a:cubicBezTo>
                    <a:pt x="972" y="383"/>
                    <a:pt x="890" y="530"/>
                    <a:pt x="808" y="673"/>
                  </a:cubicBezTo>
                  <a:cubicBezTo>
                    <a:pt x="730" y="821"/>
                    <a:pt x="648" y="965"/>
                    <a:pt x="570" y="1113"/>
                  </a:cubicBezTo>
                  <a:cubicBezTo>
                    <a:pt x="487" y="1256"/>
                    <a:pt x="405" y="1400"/>
                    <a:pt x="315" y="1543"/>
                  </a:cubicBezTo>
                  <a:cubicBezTo>
                    <a:pt x="229" y="1683"/>
                    <a:pt x="139" y="1823"/>
                    <a:pt x="40" y="1958"/>
                  </a:cubicBezTo>
                  <a:cubicBezTo>
                    <a:pt x="28" y="1974"/>
                    <a:pt x="16" y="1991"/>
                    <a:pt x="3" y="2007"/>
                  </a:cubicBezTo>
                  <a:cubicBezTo>
                    <a:pt x="-1" y="2011"/>
                    <a:pt x="-1" y="2020"/>
                    <a:pt x="3" y="2028"/>
                  </a:cubicBezTo>
                  <a:cubicBezTo>
                    <a:pt x="11" y="2032"/>
                    <a:pt x="20" y="2032"/>
                    <a:pt x="23" y="2028"/>
                  </a:cubicBezTo>
                  <a:cubicBezTo>
                    <a:pt x="122" y="1896"/>
                    <a:pt x="213" y="1761"/>
                    <a:pt x="303" y="1621"/>
                  </a:cubicBezTo>
                  <a:cubicBezTo>
                    <a:pt x="389" y="1482"/>
                    <a:pt x="471" y="1338"/>
                    <a:pt x="553" y="1195"/>
                  </a:cubicBezTo>
                  <a:cubicBezTo>
                    <a:pt x="631" y="1051"/>
                    <a:pt x="709" y="907"/>
                    <a:pt x="791" y="763"/>
                  </a:cubicBezTo>
                  <a:cubicBezTo>
                    <a:pt x="869" y="620"/>
                    <a:pt x="947" y="476"/>
                    <a:pt x="1033" y="334"/>
                  </a:cubicBezTo>
                  <a:cubicBezTo>
                    <a:pt x="1074" y="264"/>
                    <a:pt x="1115" y="194"/>
                    <a:pt x="1156" y="124"/>
                  </a:cubicBezTo>
                  <a:cubicBezTo>
                    <a:pt x="1169" y="104"/>
                    <a:pt x="1181" y="88"/>
                    <a:pt x="1189" y="71"/>
                  </a:cubicBezTo>
                  <a:cubicBezTo>
                    <a:pt x="1198" y="54"/>
                    <a:pt x="1210" y="38"/>
                    <a:pt x="1222" y="30"/>
                  </a:cubicBezTo>
                  <a:cubicBezTo>
                    <a:pt x="1239" y="17"/>
                    <a:pt x="1267" y="26"/>
                    <a:pt x="1284" y="34"/>
                  </a:cubicBezTo>
                  <a:cubicBezTo>
                    <a:pt x="1308" y="38"/>
                    <a:pt x="1329" y="46"/>
                    <a:pt x="1349" y="50"/>
                  </a:cubicBezTo>
                  <a:cubicBezTo>
                    <a:pt x="1370" y="54"/>
                    <a:pt x="1395" y="63"/>
                    <a:pt x="1415" y="67"/>
                  </a:cubicBezTo>
                  <a:cubicBezTo>
                    <a:pt x="1419" y="67"/>
                    <a:pt x="1423" y="59"/>
                    <a:pt x="1419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6612063" y="1798685"/>
              <a:ext cx="461880" cy="329760"/>
            </a:xfrm>
            <a:custGeom>
              <a:rect b="b" l="l" r="r" t="t"/>
              <a:pathLst>
                <a:path extrusionOk="0" h="916" w="1283">
                  <a:moveTo>
                    <a:pt x="78" y="0"/>
                  </a:moveTo>
                  <a:lnTo>
                    <a:pt x="78" y="0"/>
                  </a:lnTo>
                  <a:cubicBezTo>
                    <a:pt x="74" y="0"/>
                    <a:pt x="65" y="0"/>
                    <a:pt x="57" y="4"/>
                  </a:cubicBezTo>
                  <a:cubicBezTo>
                    <a:pt x="49" y="12"/>
                    <a:pt x="41" y="16"/>
                    <a:pt x="37" y="25"/>
                  </a:cubicBezTo>
                  <a:cubicBezTo>
                    <a:pt x="20" y="37"/>
                    <a:pt x="12" y="53"/>
                    <a:pt x="0" y="70"/>
                  </a:cubicBezTo>
                  <a:cubicBezTo>
                    <a:pt x="0" y="74"/>
                    <a:pt x="0" y="78"/>
                    <a:pt x="4" y="82"/>
                  </a:cubicBezTo>
                  <a:cubicBezTo>
                    <a:pt x="180" y="172"/>
                    <a:pt x="353" y="271"/>
                    <a:pt x="517" y="373"/>
                  </a:cubicBezTo>
                  <a:cubicBezTo>
                    <a:pt x="685" y="480"/>
                    <a:pt x="849" y="591"/>
                    <a:pt x="1005" y="710"/>
                  </a:cubicBezTo>
                  <a:cubicBezTo>
                    <a:pt x="1050" y="743"/>
                    <a:pt x="1091" y="776"/>
                    <a:pt x="1137" y="813"/>
                  </a:cubicBezTo>
                  <a:cubicBezTo>
                    <a:pt x="1157" y="829"/>
                    <a:pt x="1182" y="846"/>
                    <a:pt x="1202" y="862"/>
                  </a:cubicBezTo>
                  <a:cubicBezTo>
                    <a:pt x="1215" y="870"/>
                    <a:pt x="1223" y="883"/>
                    <a:pt x="1235" y="891"/>
                  </a:cubicBezTo>
                  <a:cubicBezTo>
                    <a:pt x="1247" y="899"/>
                    <a:pt x="1256" y="907"/>
                    <a:pt x="1268" y="915"/>
                  </a:cubicBezTo>
                  <a:cubicBezTo>
                    <a:pt x="1280" y="919"/>
                    <a:pt x="1288" y="907"/>
                    <a:pt x="1280" y="899"/>
                  </a:cubicBezTo>
                  <a:cubicBezTo>
                    <a:pt x="1272" y="891"/>
                    <a:pt x="1264" y="878"/>
                    <a:pt x="1256" y="870"/>
                  </a:cubicBezTo>
                  <a:cubicBezTo>
                    <a:pt x="1243" y="862"/>
                    <a:pt x="1235" y="858"/>
                    <a:pt x="1223" y="849"/>
                  </a:cubicBezTo>
                  <a:cubicBezTo>
                    <a:pt x="1206" y="833"/>
                    <a:pt x="1186" y="817"/>
                    <a:pt x="1165" y="800"/>
                  </a:cubicBezTo>
                  <a:cubicBezTo>
                    <a:pt x="1128" y="771"/>
                    <a:pt x="1087" y="739"/>
                    <a:pt x="1050" y="710"/>
                  </a:cubicBezTo>
                  <a:cubicBezTo>
                    <a:pt x="972" y="652"/>
                    <a:pt x="890" y="595"/>
                    <a:pt x="808" y="538"/>
                  </a:cubicBezTo>
                  <a:cubicBezTo>
                    <a:pt x="648" y="427"/>
                    <a:pt x="480" y="320"/>
                    <a:pt x="307" y="222"/>
                  </a:cubicBezTo>
                  <a:cubicBezTo>
                    <a:pt x="213" y="168"/>
                    <a:pt x="115" y="115"/>
                    <a:pt x="12" y="66"/>
                  </a:cubicBezTo>
                  <a:cubicBezTo>
                    <a:pt x="16" y="70"/>
                    <a:pt x="16" y="74"/>
                    <a:pt x="16" y="78"/>
                  </a:cubicBezTo>
                  <a:cubicBezTo>
                    <a:pt x="24" y="61"/>
                    <a:pt x="37" y="49"/>
                    <a:pt x="49" y="37"/>
                  </a:cubicBezTo>
                  <a:cubicBezTo>
                    <a:pt x="53" y="29"/>
                    <a:pt x="61" y="25"/>
                    <a:pt x="65" y="16"/>
                  </a:cubicBezTo>
                  <a:cubicBezTo>
                    <a:pt x="74" y="12"/>
                    <a:pt x="78" y="8"/>
                    <a:pt x="82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6546903" y="1828205"/>
              <a:ext cx="496440" cy="357120"/>
            </a:xfrm>
            <a:custGeom>
              <a:rect b="b" l="l" r="r" t="t"/>
              <a:pathLst>
                <a:path extrusionOk="0" h="992" w="1379">
                  <a:moveTo>
                    <a:pt x="0" y="4"/>
                  </a:moveTo>
                  <a:lnTo>
                    <a:pt x="0" y="4"/>
                  </a:lnTo>
                  <a:cubicBezTo>
                    <a:pt x="8" y="12"/>
                    <a:pt x="17" y="21"/>
                    <a:pt x="29" y="29"/>
                  </a:cubicBezTo>
                  <a:cubicBezTo>
                    <a:pt x="41" y="37"/>
                    <a:pt x="53" y="45"/>
                    <a:pt x="66" y="49"/>
                  </a:cubicBezTo>
                  <a:cubicBezTo>
                    <a:pt x="90" y="66"/>
                    <a:pt x="115" y="78"/>
                    <a:pt x="140" y="90"/>
                  </a:cubicBezTo>
                  <a:cubicBezTo>
                    <a:pt x="189" y="119"/>
                    <a:pt x="234" y="148"/>
                    <a:pt x="283" y="176"/>
                  </a:cubicBezTo>
                  <a:cubicBezTo>
                    <a:pt x="382" y="234"/>
                    <a:pt x="476" y="295"/>
                    <a:pt x="566" y="361"/>
                  </a:cubicBezTo>
                  <a:cubicBezTo>
                    <a:pt x="759" y="488"/>
                    <a:pt x="944" y="628"/>
                    <a:pt x="1133" y="764"/>
                  </a:cubicBezTo>
                  <a:cubicBezTo>
                    <a:pt x="1174" y="792"/>
                    <a:pt x="1219" y="825"/>
                    <a:pt x="1260" y="862"/>
                  </a:cubicBezTo>
                  <a:cubicBezTo>
                    <a:pt x="1301" y="899"/>
                    <a:pt x="1334" y="940"/>
                    <a:pt x="1354" y="985"/>
                  </a:cubicBezTo>
                  <a:cubicBezTo>
                    <a:pt x="1363" y="998"/>
                    <a:pt x="1383" y="989"/>
                    <a:pt x="1379" y="977"/>
                  </a:cubicBezTo>
                  <a:cubicBezTo>
                    <a:pt x="1342" y="886"/>
                    <a:pt x="1264" y="825"/>
                    <a:pt x="1186" y="772"/>
                  </a:cubicBezTo>
                  <a:cubicBezTo>
                    <a:pt x="1092" y="702"/>
                    <a:pt x="997" y="632"/>
                    <a:pt x="903" y="566"/>
                  </a:cubicBezTo>
                  <a:cubicBezTo>
                    <a:pt x="809" y="497"/>
                    <a:pt x="714" y="427"/>
                    <a:pt x="620" y="366"/>
                  </a:cubicBezTo>
                  <a:cubicBezTo>
                    <a:pt x="525" y="300"/>
                    <a:pt x="431" y="238"/>
                    <a:pt x="333" y="181"/>
                  </a:cubicBezTo>
                  <a:cubicBezTo>
                    <a:pt x="279" y="148"/>
                    <a:pt x="222" y="115"/>
                    <a:pt x="168" y="86"/>
                  </a:cubicBezTo>
                  <a:cubicBezTo>
                    <a:pt x="140" y="70"/>
                    <a:pt x="115" y="53"/>
                    <a:pt x="86" y="37"/>
                  </a:cubicBezTo>
                  <a:cubicBezTo>
                    <a:pt x="74" y="33"/>
                    <a:pt x="58" y="25"/>
                    <a:pt x="45" y="16"/>
                  </a:cubicBezTo>
                  <a:cubicBezTo>
                    <a:pt x="37" y="12"/>
                    <a:pt x="33" y="12"/>
                    <a:pt x="24" y="8"/>
                  </a:cubicBezTo>
                  <a:cubicBezTo>
                    <a:pt x="17" y="4"/>
                    <a:pt x="8" y="4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6"/>
            <p:cNvSpPr/>
            <p:nvPr/>
          </p:nvSpPr>
          <p:spPr>
            <a:xfrm>
              <a:off x="7593423" y="1436525"/>
              <a:ext cx="491760" cy="422640"/>
            </a:xfrm>
            <a:custGeom>
              <a:rect b="b" l="l" r="r" t="t"/>
              <a:pathLst>
                <a:path extrusionOk="0" h="1174" w="1366">
                  <a:moveTo>
                    <a:pt x="1366" y="1174"/>
                  </a:moveTo>
                  <a:lnTo>
                    <a:pt x="1366" y="1174"/>
                  </a:lnTo>
                  <a:cubicBezTo>
                    <a:pt x="1337" y="1059"/>
                    <a:pt x="1292" y="948"/>
                    <a:pt x="1230" y="846"/>
                  </a:cubicBezTo>
                  <a:cubicBezTo>
                    <a:pt x="1169" y="743"/>
                    <a:pt x="1091" y="645"/>
                    <a:pt x="1005" y="554"/>
                  </a:cubicBezTo>
                  <a:cubicBezTo>
                    <a:pt x="918" y="460"/>
                    <a:pt x="824" y="378"/>
                    <a:pt x="717" y="304"/>
                  </a:cubicBezTo>
                  <a:cubicBezTo>
                    <a:pt x="614" y="230"/>
                    <a:pt x="508" y="169"/>
                    <a:pt x="393" y="115"/>
                  </a:cubicBezTo>
                  <a:cubicBezTo>
                    <a:pt x="282" y="66"/>
                    <a:pt x="167" y="29"/>
                    <a:pt x="48" y="4"/>
                  </a:cubicBezTo>
                  <a:cubicBezTo>
                    <a:pt x="44" y="4"/>
                    <a:pt x="36" y="0"/>
                    <a:pt x="28" y="0"/>
                  </a:cubicBezTo>
                  <a:cubicBezTo>
                    <a:pt x="20" y="0"/>
                    <a:pt x="16" y="4"/>
                    <a:pt x="7" y="4"/>
                  </a:cubicBezTo>
                  <a:cubicBezTo>
                    <a:pt x="-1" y="4"/>
                    <a:pt x="-1" y="17"/>
                    <a:pt x="3" y="21"/>
                  </a:cubicBezTo>
                  <a:cubicBezTo>
                    <a:pt x="11" y="25"/>
                    <a:pt x="16" y="25"/>
                    <a:pt x="23" y="29"/>
                  </a:cubicBezTo>
                  <a:cubicBezTo>
                    <a:pt x="28" y="33"/>
                    <a:pt x="36" y="33"/>
                    <a:pt x="44" y="33"/>
                  </a:cubicBezTo>
                  <a:cubicBezTo>
                    <a:pt x="60" y="37"/>
                    <a:pt x="73" y="41"/>
                    <a:pt x="89" y="41"/>
                  </a:cubicBezTo>
                  <a:cubicBezTo>
                    <a:pt x="114" y="50"/>
                    <a:pt x="142" y="58"/>
                    <a:pt x="171" y="66"/>
                  </a:cubicBezTo>
                  <a:cubicBezTo>
                    <a:pt x="229" y="82"/>
                    <a:pt x="286" y="103"/>
                    <a:pt x="339" y="124"/>
                  </a:cubicBezTo>
                  <a:cubicBezTo>
                    <a:pt x="455" y="173"/>
                    <a:pt x="561" y="230"/>
                    <a:pt x="664" y="300"/>
                  </a:cubicBezTo>
                  <a:cubicBezTo>
                    <a:pt x="771" y="370"/>
                    <a:pt x="865" y="448"/>
                    <a:pt x="955" y="534"/>
                  </a:cubicBezTo>
                  <a:cubicBezTo>
                    <a:pt x="1046" y="620"/>
                    <a:pt x="1124" y="715"/>
                    <a:pt x="1193" y="817"/>
                  </a:cubicBezTo>
                  <a:cubicBezTo>
                    <a:pt x="1255" y="916"/>
                    <a:pt x="1312" y="1022"/>
                    <a:pt x="1353" y="1133"/>
                  </a:cubicBezTo>
                  <a:cubicBezTo>
                    <a:pt x="1358" y="1145"/>
                    <a:pt x="1362" y="1158"/>
                    <a:pt x="1366" y="11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6"/>
            <p:cNvSpPr/>
            <p:nvPr/>
          </p:nvSpPr>
          <p:spPr>
            <a:xfrm>
              <a:off x="7096623" y="2095685"/>
              <a:ext cx="425520" cy="376200"/>
            </a:xfrm>
            <a:custGeom>
              <a:rect b="b" l="l" r="r" t="t"/>
              <a:pathLst>
                <a:path extrusionOk="0" h="1045" w="1182">
                  <a:moveTo>
                    <a:pt x="0" y="8"/>
                  </a:moveTo>
                  <a:lnTo>
                    <a:pt x="0" y="8"/>
                  </a:lnTo>
                  <a:cubicBezTo>
                    <a:pt x="12" y="12"/>
                    <a:pt x="20" y="12"/>
                    <a:pt x="29" y="17"/>
                  </a:cubicBezTo>
                  <a:cubicBezTo>
                    <a:pt x="41" y="17"/>
                    <a:pt x="49" y="21"/>
                    <a:pt x="61" y="24"/>
                  </a:cubicBezTo>
                  <a:cubicBezTo>
                    <a:pt x="82" y="29"/>
                    <a:pt x="102" y="41"/>
                    <a:pt x="123" y="49"/>
                  </a:cubicBezTo>
                  <a:cubicBezTo>
                    <a:pt x="164" y="70"/>
                    <a:pt x="205" y="99"/>
                    <a:pt x="242" y="123"/>
                  </a:cubicBezTo>
                  <a:cubicBezTo>
                    <a:pt x="328" y="185"/>
                    <a:pt x="411" y="246"/>
                    <a:pt x="496" y="308"/>
                  </a:cubicBezTo>
                  <a:cubicBezTo>
                    <a:pt x="665" y="435"/>
                    <a:pt x="829" y="571"/>
                    <a:pt x="968" y="735"/>
                  </a:cubicBezTo>
                  <a:cubicBezTo>
                    <a:pt x="1009" y="780"/>
                    <a:pt x="1046" y="825"/>
                    <a:pt x="1079" y="878"/>
                  </a:cubicBezTo>
                  <a:cubicBezTo>
                    <a:pt x="1096" y="903"/>
                    <a:pt x="1108" y="928"/>
                    <a:pt x="1124" y="952"/>
                  </a:cubicBezTo>
                  <a:cubicBezTo>
                    <a:pt x="1137" y="981"/>
                    <a:pt x="1145" y="1014"/>
                    <a:pt x="1162" y="1038"/>
                  </a:cubicBezTo>
                  <a:cubicBezTo>
                    <a:pt x="1170" y="1051"/>
                    <a:pt x="1182" y="1043"/>
                    <a:pt x="1182" y="1030"/>
                  </a:cubicBezTo>
                  <a:cubicBezTo>
                    <a:pt x="1178" y="1002"/>
                    <a:pt x="1165" y="977"/>
                    <a:pt x="1153" y="952"/>
                  </a:cubicBezTo>
                  <a:cubicBezTo>
                    <a:pt x="1141" y="928"/>
                    <a:pt x="1128" y="903"/>
                    <a:pt x="1112" y="878"/>
                  </a:cubicBezTo>
                  <a:cubicBezTo>
                    <a:pt x="1084" y="833"/>
                    <a:pt x="1051" y="788"/>
                    <a:pt x="1018" y="747"/>
                  </a:cubicBezTo>
                  <a:cubicBezTo>
                    <a:pt x="948" y="665"/>
                    <a:pt x="870" y="587"/>
                    <a:pt x="792" y="513"/>
                  </a:cubicBezTo>
                  <a:cubicBezTo>
                    <a:pt x="628" y="369"/>
                    <a:pt x="451" y="242"/>
                    <a:pt x="275" y="115"/>
                  </a:cubicBezTo>
                  <a:cubicBezTo>
                    <a:pt x="230" y="86"/>
                    <a:pt x="189" y="58"/>
                    <a:pt x="143" y="33"/>
                  </a:cubicBezTo>
                  <a:cubicBezTo>
                    <a:pt x="119" y="21"/>
                    <a:pt x="94" y="12"/>
                    <a:pt x="70" y="4"/>
                  </a:cubicBezTo>
                  <a:cubicBezTo>
                    <a:pt x="57" y="4"/>
                    <a:pt x="45" y="0"/>
                    <a:pt x="33" y="0"/>
                  </a:cubicBezTo>
                  <a:cubicBezTo>
                    <a:pt x="20" y="0"/>
                    <a:pt x="12" y="0"/>
                    <a:pt x="0" y="4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7509543" y="1849805"/>
              <a:ext cx="574200" cy="630360"/>
            </a:xfrm>
            <a:custGeom>
              <a:rect b="b" l="l" r="r" t="t"/>
              <a:pathLst>
                <a:path extrusionOk="0" h="1751" w="1595">
                  <a:moveTo>
                    <a:pt x="1591" y="2"/>
                  </a:moveTo>
                  <a:lnTo>
                    <a:pt x="1591" y="2"/>
                  </a:lnTo>
                  <a:cubicBezTo>
                    <a:pt x="1562" y="22"/>
                    <a:pt x="1533" y="51"/>
                    <a:pt x="1508" y="75"/>
                  </a:cubicBezTo>
                  <a:cubicBezTo>
                    <a:pt x="1480" y="104"/>
                    <a:pt x="1455" y="133"/>
                    <a:pt x="1426" y="158"/>
                  </a:cubicBezTo>
                  <a:cubicBezTo>
                    <a:pt x="1373" y="215"/>
                    <a:pt x="1320" y="268"/>
                    <a:pt x="1262" y="322"/>
                  </a:cubicBezTo>
                  <a:cubicBezTo>
                    <a:pt x="1156" y="432"/>
                    <a:pt x="1045" y="544"/>
                    <a:pt x="934" y="654"/>
                  </a:cubicBezTo>
                  <a:cubicBezTo>
                    <a:pt x="827" y="761"/>
                    <a:pt x="720" y="868"/>
                    <a:pt x="618" y="979"/>
                  </a:cubicBezTo>
                  <a:cubicBezTo>
                    <a:pt x="515" y="1089"/>
                    <a:pt x="421" y="1208"/>
                    <a:pt x="326" y="1323"/>
                  </a:cubicBezTo>
                  <a:cubicBezTo>
                    <a:pt x="228" y="1446"/>
                    <a:pt x="134" y="1565"/>
                    <a:pt x="35" y="1685"/>
                  </a:cubicBezTo>
                  <a:cubicBezTo>
                    <a:pt x="23" y="1701"/>
                    <a:pt x="10" y="1713"/>
                    <a:pt x="2" y="1730"/>
                  </a:cubicBezTo>
                  <a:cubicBezTo>
                    <a:pt x="10" y="1734"/>
                    <a:pt x="15" y="1738"/>
                    <a:pt x="23" y="1742"/>
                  </a:cubicBezTo>
                  <a:cubicBezTo>
                    <a:pt x="31" y="1730"/>
                    <a:pt x="35" y="1721"/>
                    <a:pt x="39" y="1709"/>
                  </a:cubicBezTo>
                  <a:cubicBezTo>
                    <a:pt x="43" y="1701"/>
                    <a:pt x="31" y="1697"/>
                    <a:pt x="27" y="1701"/>
                  </a:cubicBezTo>
                  <a:cubicBezTo>
                    <a:pt x="18" y="1709"/>
                    <a:pt x="10" y="1717"/>
                    <a:pt x="2" y="1730"/>
                  </a:cubicBezTo>
                  <a:cubicBezTo>
                    <a:pt x="-6" y="1742"/>
                    <a:pt x="10" y="1758"/>
                    <a:pt x="23" y="1746"/>
                  </a:cubicBezTo>
                  <a:cubicBezTo>
                    <a:pt x="47" y="1717"/>
                    <a:pt x="72" y="1685"/>
                    <a:pt x="96" y="1656"/>
                  </a:cubicBezTo>
                  <a:cubicBezTo>
                    <a:pt x="121" y="1623"/>
                    <a:pt x="142" y="1594"/>
                    <a:pt x="166" y="1565"/>
                  </a:cubicBezTo>
                  <a:cubicBezTo>
                    <a:pt x="215" y="1504"/>
                    <a:pt x="265" y="1446"/>
                    <a:pt x="310" y="1385"/>
                  </a:cubicBezTo>
                  <a:cubicBezTo>
                    <a:pt x="404" y="1266"/>
                    <a:pt x="499" y="1147"/>
                    <a:pt x="601" y="1036"/>
                  </a:cubicBezTo>
                  <a:cubicBezTo>
                    <a:pt x="700" y="925"/>
                    <a:pt x="807" y="819"/>
                    <a:pt x="913" y="707"/>
                  </a:cubicBezTo>
                  <a:cubicBezTo>
                    <a:pt x="1020" y="601"/>
                    <a:pt x="1131" y="490"/>
                    <a:pt x="1238" y="379"/>
                  </a:cubicBezTo>
                  <a:cubicBezTo>
                    <a:pt x="1344" y="268"/>
                    <a:pt x="1455" y="158"/>
                    <a:pt x="1562" y="47"/>
                  </a:cubicBezTo>
                  <a:cubicBezTo>
                    <a:pt x="1574" y="30"/>
                    <a:pt x="1582" y="18"/>
                    <a:pt x="1595" y="2"/>
                  </a:cubicBezTo>
                  <a:cubicBezTo>
                    <a:pt x="1595" y="2"/>
                    <a:pt x="1595" y="-3"/>
                    <a:pt x="1591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7510983" y="1876445"/>
              <a:ext cx="586440" cy="681840"/>
            </a:xfrm>
            <a:custGeom>
              <a:rect b="b" l="l" r="r" t="t"/>
              <a:pathLst>
                <a:path extrusionOk="0" h="1894" w="1629">
                  <a:moveTo>
                    <a:pt x="1517" y="6"/>
                  </a:moveTo>
                  <a:lnTo>
                    <a:pt x="1517" y="6"/>
                  </a:lnTo>
                  <a:cubicBezTo>
                    <a:pt x="1537" y="47"/>
                    <a:pt x="1562" y="88"/>
                    <a:pt x="1587" y="125"/>
                  </a:cubicBezTo>
                  <a:cubicBezTo>
                    <a:pt x="1595" y="141"/>
                    <a:pt x="1611" y="161"/>
                    <a:pt x="1607" y="182"/>
                  </a:cubicBezTo>
                  <a:cubicBezTo>
                    <a:pt x="1599" y="198"/>
                    <a:pt x="1582" y="211"/>
                    <a:pt x="1570" y="223"/>
                  </a:cubicBezTo>
                  <a:cubicBezTo>
                    <a:pt x="1517" y="285"/>
                    <a:pt x="1459" y="346"/>
                    <a:pt x="1402" y="404"/>
                  </a:cubicBezTo>
                  <a:cubicBezTo>
                    <a:pt x="1291" y="523"/>
                    <a:pt x="1172" y="638"/>
                    <a:pt x="1057" y="752"/>
                  </a:cubicBezTo>
                  <a:cubicBezTo>
                    <a:pt x="938" y="868"/>
                    <a:pt x="819" y="983"/>
                    <a:pt x="704" y="1097"/>
                  </a:cubicBezTo>
                  <a:cubicBezTo>
                    <a:pt x="589" y="1212"/>
                    <a:pt x="470" y="1327"/>
                    <a:pt x="359" y="1450"/>
                  </a:cubicBezTo>
                  <a:cubicBezTo>
                    <a:pt x="249" y="1569"/>
                    <a:pt x="142" y="1693"/>
                    <a:pt x="39" y="1820"/>
                  </a:cubicBezTo>
                  <a:cubicBezTo>
                    <a:pt x="27" y="1836"/>
                    <a:pt x="14" y="1853"/>
                    <a:pt x="2" y="1869"/>
                  </a:cubicBezTo>
                  <a:cubicBezTo>
                    <a:pt x="-6" y="1885"/>
                    <a:pt x="11" y="1902"/>
                    <a:pt x="23" y="1890"/>
                  </a:cubicBezTo>
                  <a:cubicBezTo>
                    <a:pt x="125" y="1758"/>
                    <a:pt x="232" y="1631"/>
                    <a:pt x="347" y="1508"/>
                  </a:cubicBezTo>
                  <a:cubicBezTo>
                    <a:pt x="458" y="1385"/>
                    <a:pt x="573" y="1266"/>
                    <a:pt x="692" y="1147"/>
                  </a:cubicBezTo>
                  <a:cubicBezTo>
                    <a:pt x="811" y="1032"/>
                    <a:pt x="930" y="913"/>
                    <a:pt x="1049" y="798"/>
                  </a:cubicBezTo>
                  <a:cubicBezTo>
                    <a:pt x="1168" y="679"/>
                    <a:pt x="1287" y="564"/>
                    <a:pt x="1402" y="441"/>
                  </a:cubicBezTo>
                  <a:cubicBezTo>
                    <a:pt x="1459" y="383"/>
                    <a:pt x="1513" y="322"/>
                    <a:pt x="1570" y="260"/>
                  </a:cubicBezTo>
                  <a:cubicBezTo>
                    <a:pt x="1582" y="244"/>
                    <a:pt x="1599" y="232"/>
                    <a:pt x="1611" y="215"/>
                  </a:cubicBezTo>
                  <a:cubicBezTo>
                    <a:pt x="1624" y="198"/>
                    <a:pt x="1632" y="182"/>
                    <a:pt x="1628" y="166"/>
                  </a:cubicBezTo>
                  <a:cubicBezTo>
                    <a:pt x="1624" y="145"/>
                    <a:pt x="1611" y="129"/>
                    <a:pt x="1599" y="112"/>
                  </a:cubicBezTo>
                  <a:cubicBezTo>
                    <a:pt x="1587" y="92"/>
                    <a:pt x="1574" y="71"/>
                    <a:pt x="1562" y="55"/>
                  </a:cubicBezTo>
                  <a:cubicBezTo>
                    <a:pt x="1550" y="35"/>
                    <a:pt x="1537" y="18"/>
                    <a:pt x="1525" y="1"/>
                  </a:cubicBezTo>
                  <a:cubicBezTo>
                    <a:pt x="1521" y="-3"/>
                    <a:pt x="1517" y="1"/>
                    <a:pt x="1517" y="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6"/>
            <p:cNvSpPr/>
            <p:nvPr/>
          </p:nvSpPr>
          <p:spPr>
            <a:xfrm>
              <a:off x="7068902" y="2122325"/>
              <a:ext cx="446040" cy="374400"/>
            </a:xfrm>
            <a:custGeom>
              <a:rect b="b" l="l" r="r" t="t"/>
              <a:pathLst>
                <a:path extrusionOk="0" h="1040" w="1239">
                  <a:moveTo>
                    <a:pt x="1234" y="940"/>
                  </a:moveTo>
                  <a:lnTo>
                    <a:pt x="1234" y="940"/>
                  </a:lnTo>
                  <a:cubicBezTo>
                    <a:pt x="1230" y="948"/>
                    <a:pt x="1226" y="952"/>
                    <a:pt x="1222" y="960"/>
                  </a:cubicBezTo>
                  <a:cubicBezTo>
                    <a:pt x="1218" y="969"/>
                    <a:pt x="1214" y="977"/>
                    <a:pt x="1210" y="985"/>
                  </a:cubicBezTo>
                  <a:cubicBezTo>
                    <a:pt x="1201" y="997"/>
                    <a:pt x="1189" y="1014"/>
                    <a:pt x="1177" y="1022"/>
                  </a:cubicBezTo>
                  <a:cubicBezTo>
                    <a:pt x="1181" y="1022"/>
                    <a:pt x="1185" y="1022"/>
                    <a:pt x="1189" y="1022"/>
                  </a:cubicBezTo>
                  <a:cubicBezTo>
                    <a:pt x="1054" y="874"/>
                    <a:pt x="910" y="731"/>
                    <a:pt x="758" y="595"/>
                  </a:cubicBezTo>
                  <a:cubicBezTo>
                    <a:pt x="606" y="456"/>
                    <a:pt x="450" y="324"/>
                    <a:pt x="286" y="197"/>
                  </a:cubicBezTo>
                  <a:cubicBezTo>
                    <a:pt x="245" y="164"/>
                    <a:pt x="196" y="127"/>
                    <a:pt x="151" y="94"/>
                  </a:cubicBezTo>
                  <a:cubicBezTo>
                    <a:pt x="130" y="78"/>
                    <a:pt x="106" y="62"/>
                    <a:pt x="85" y="45"/>
                  </a:cubicBezTo>
                  <a:cubicBezTo>
                    <a:pt x="73" y="41"/>
                    <a:pt x="65" y="33"/>
                    <a:pt x="52" y="25"/>
                  </a:cubicBezTo>
                  <a:cubicBezTo>
                    <a:pt x="40" y="16"/>
                    <a:pt x="28" y="8"/>
                    <a:pt x="15" y="0"/>
                  </a:cubicBezTo>
                  <a:cubicBezTo>
                    <a:pt x="3" y="-4"/>
                    <a:pt x="-5" y="8"/>
                    <a:pt x="3" y="16"/>
                  </a:cubicBezTo>
                  <a:cubicBezTo>
                    <a:pt x="11" y="25"/>
                    <a:pt x="19" y="33"/>
                    <a:pt x="32" y="41"/>
                  </a:cubicBezTo>
                  <a:cubicBezTo>
                    <a:pt x="40" y="45"/>
                    <a:pt x="52" y="53"/>
                    <a:pt x="60" y="62"/>
                  </a:cubicBezTo>
                  <a:cubicBezTo>
                    <a:pt x="81" y="74"/>
                    <a:pt x="101" y="90"/>
                    <a:pt x="122" y="107"/>
                  </a:cubicBezTo>
                  <a:cubicBezTo>
                    <a:pt x="163" y="135"/>
                    <a:pt x="204" y="164"/>
                    <a:pt x="241" y="197"/>
                  </a:cubicBezTo>
                  <a:cubicBezTo>
                    <a:pt x="323" y="259"/>
                    <a:pt x="405" y="320"/>
                    <a:pt x="483" y="386"/>
                  </a:cubicBezTo>
                  <a:cubicBezTo>
                    <a:pt x="643" y="517"/>
                    <a:pt x="795" y="653"/>
                    <a:pt x="939" y="796"/>
                  </a:cubicBezTo>
                  <a:cubicBezTo>
                    <a:pt x="1021" y="874"/>
                    <a:pt x="1099" y="956"/>
                    <a:pt x="1177" y="1038"/>
                  </a:cubicBezTo>
                  <a:cubicBezTo>
                    <a:pt x="1181" y="1042"/>
                    <a:pt x="1189" y="1038"/>
                    <a:pt x="1189" y="1038"/>
                  </a:cubicBezTo>
                  <a:cubicBezTo>
                    <a:pt x="1205" y="1022"/>
                    <a:pt x="1214" y="1010"/>
                    <a:pt x="1226" y="993"/>
                  </a:cubicBezTo>
                  <a:cubicBezTo>
                    <a:pt x="1230" y="985"/>
                    <a:pt x="1230" y="977"/>
                    <a:pt x="1234" y="969"/>
                  </a:cubicBezTo>
                  <a:cubicBezTo>
                    <a:pt x="1239" y="960"/>
                    <a:pt x="1239" y="952"/>
                    <a:pt x="1239" y="944"/>
                  </a:cubicBezTo>
                  <a:lnTo>
                    <a:pt x="1234" y="9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6"/>
            <p:cNvSpPr/>
            <p:nvPr/>
          </p:nvSpPr>
          <p:spPr>
            <a:xfrm>
              <a:off x="7034343" y="2177045"/>
              <a:ext cx="475920" cy="384120"/>
            </a:xfrm>
            <a:custGeom>
              <a:rect b="b" l="l" r="r" t="t"/>
              <a:pathLst>
                <a:path extrusionOk="0" h="1067" w="1322">
                  <a:moveTo>
                    <a:pt x="1322" y="1063"/>
                  </a:moveTo>
                  <a:lnTo>
                    <a:pt x="1322" y="1063"/>
                  </a:lnTo>
                  <a:cubicBezTo>
                    <a:pt x="1314" y="1050"/>
                    <a:pt x="1310" y="1042"/>
                    <a:pt x="1297" y="1030"/>
                  </a:cubicBezTo>
                  <a:cubicBezTo>
                    <a:pt x="1289" y="1022"/>
                    <a:pt x="1281" y="1009"/>
                    <a:pt x="1269" y="1001"/>
                  </a:cubicBezTo>
                  <a:cubicBezTo>
                    <a:pt x="1252" y="981"/>
                    <a:pt x="1232" y="960"/>
                    <a:pt x="1211" y="940"/>
                  </a:cubicBezTo>
                  <a:cubicBezTo>
                    <a:pt x="1175" y="899"/>
                    <a:pt x="1133" y="862"/>
                    <a:pt x="1092" y="821"/>
                  </a:cubicBezTo>
                  <a:cubicBezTo>
                    <a:pt x="1010" y="747"/>
                    <a:pt x="928" y="669"/>
                    <a:pt x="846" y="599"/>
                  </a:cubicBezTo>
                  <a:cubicBezTo>
                    <a:pt x="760" y="525"/>
                    <a:pt x="669" y="451"/>
                    <a:pt x="579" y="382"/>
                  </a:cubicBezTo>
                  <a:cubicBezTo>
                    <a:pt x="489" y="308"/>
                    <a:pt x="394" y="234"/>
                    <a:pt x="304" y="160"/>
                  </a:cubicBezTo>
                  <a:cubicBezTo>
                    <a:pt x="218" y="90"/>
                    <a:pt x="124" y="12"/>
                    <a:pt x="13" y="0"/>
                  </a:cubicBezTo>
                  <a:cubicBezTo>
                    <a:pt x="-4" y="-5"/>
                    <a:pt x="-4" y="20"/>
                    <a:pt x="9" y="24"/>
                  </a:cubicBezTo>
                  <a:cubicBezTo>
                    <a:pt x="58" y="33"/>
                    <a:pt x="103" y="49"/>
                    <a:pt x="144" y="74"/>
                  </a:cubicBezTo>
                  <a:cubicBezTo>
                    <a:pt x="189" y="102"/>
                    <a:pt x="226" y="131"/>
                    <a:pt x="267" y="164"/>
                  </a:cubicBezTo>
                  <a:cubicBezTo>
                    <a:pt x="358" y="234"/>
                    <a:pt x="448" y="308"/>
                    <a:pt x="538" y="377"/>
                  </a:cubicBezTo>
                  <a:cubicBezTo>
                    <a:pt x="710" y="521"/>
                    <a:pt x="887" y="661"/>
                    <a:pt x="1051" y="812"/>
                  </a:cubicBezTo>
                  <a:cubicBezTo>
                    <a:pt x="1097" y="858"/>
                    <a:pt x="1141" y="899"/>
                    <a:pt x="1187" y="944"/>
                  </a:cubicBezTo>
                  <a:cubicBezTo>
                    <a:pt x="1207" y="964"/>
                    <a:pt x="1228" y="985"/>
                    <a:pt x="1252" y="1009"/>
                  </a:cubicBezTo>
                  <a:cubicBezTo>
                    <a:pt x="1260" y="1018"/>
                    <a:pt x="1273" y="1030"/>
                    <a:pt x="1285" y="1038"/>
                  </a:cubicBezTo>
                  <a:cubicBezTo>
                    <a:pt x="1289" y="1046"/>
                    <a:pt x="1294" y="1050"/>
                    <a:pt x="1301" y="1055"/>
                  </a:cubicBezTo>
                  <a:cubicBezTo>
                    <a:pt x="1306" y="1059"/>
                    <a:pt x="1314" y="1063"/>
                    <a:pt x="1318" y="1067"/>
                  </a:cubicBezTo>
                  <a:lnTo>
                    <a:pt x="1322" y="1063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6"/>
            <p:cNvSpPr/>
            <p:nvPr/>
          </p:nvSpPr>
          <p:spPr>
            <a:xfrm>
              <a:off x="7073582" y="1439045"/>
              <a:ext cx="528480" cy="689400"/>
            </a:xfrm>
            <a:custGeom>
              <a:rect b="b" l="l" r="r" t="t"/>
              <a:pathLst>
                <a:path extrusionOk="0" h="1915" w="1468">
                  <a:moveTo>
                    <a:pt x="1460" y="2"/>
                  </a:moveTo>
                  <a:lnTo>
                    <a:pt x="1460" y="2"/>
                  </a:lnTo>
                  <a:cubicBezTo>
                    <a:pt x="1431" y="30"/>
                    <a:pt x="1410" y="59"/>
                    <a:pt x="1385" y="92"/>
                  </a:cubicBezTo>
                  <a:cubicBezTo>
                    <a:pt x="1361" y="121"/>
                    <a:pt x="1336" y="153"/>
                    <a:pt x="1312" y="182"/>
                  </a:cubicBezTo>
                  <a:cubicBezTo>
                    <a:pt x="1263" y="244"/>
                    <a:pt x="1213" y="305"/>
                    <a:pt x="1168" y="367"/>
                  </a:cubicBezTo>
                  <a:cubicBezTo>
                    <a:pt x="1073" y="486"/>
                    <a:pt x="975" y="609"/>
                    <a:pt x="881" y="732"/>
                  </a:cubicBezTo>
                  <a:cubicBezTo>
                    <a:pt x="786" y="855"/>
                    <a:pt x="692" y="978"/>
                    <a:pt x="597" y="1102"/>
                  </a:cubicBezTo>
                  <a:cubicBezTo>
                    <a:pt x="503" y="1229"/>
                    <a:pt x="409" y="1352"/>
                    <a:pt x="314" y="1475"/>
                  </a:cubicBezTo>
                  <a:cubicBezTo>
                    <a:pt x="224" y="1598"/>
                    <a:pt x="130" y="1726"/>
                    <a:pt x="35" y="1848"/>
                  </a:cubicBezTo>
                  <a:cubicBezTo>
                    <a:pt x="27" y="1865"/>
                    <a:pt x="15" y="1877"/>
                    <a:pt x="2" y="1894"/>
                  </a:cubicBezTo>
                  <a:cubicBezTo>
                    <a:pt x="-6" y="1906"/>
                    <a:pt x="10" y="1923"/>
                    <a:pt x="19" y="1910"/>
                  </a:cubicBezTo>
                  <a:cubicBezTo>
                    <a:pt x="113" y="1787"/>
                    <a:pt x="203" y="1660"/>
                    <a:pt x="298" y="1537"/>
                  </a:cubicBezTo>
                  <a:cubicBezTo>
                    <a:pt x="392" y="1413"/>
                    <a:pt x="487" y="1286"/>
                    <a:pt x="581" y="1163"/>
                  </a:cubicBezTo>
                  <a:cubicBezTo>
                    <a:pt x="675" y="1040"/>
                    <a:pt x="770" y="917"/>
                    <a:pt x="864" y="794"/>
                  </a:cubicBezTo>
                  <a:cubicBezTo>
                    <a:pt x="959" y="671"/>
                    <a:pt x="1053" y="547"/>
                    <a:pt x="1151" y="424"/>
                  </a:cubicBezTo>
                  <a:cubicBezTo>
                    <a:pt x="1246" y="301"/>
                    <a:pt x="1340" y="178"/>
                    <a:pt x="1435" y="55"/>
                  </a:cubicBezTo>
                  <a:cubicBezTo>
                    <a:pt x="1447" y="39"/>
                    <a:pt x="1460" y="22"/>
                    <a:pt x="1467" y="10"/>
                  </a:cubicBezTo>
                  <a:cubicBezTo>
                    <a:pt x="1472" y="2"/>
                    <a:pt x="1464" y="-3"/>
                    <a:pt x="1460" y="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6"/>
            <p:cNvSpPr/>
            <p:nvPr/>
          </p:nvSpPr>
          <p:spPr>
            <a:xfrm>
              <a:off x="6964477" y="1144565"/>
              <a:ext cx="543240" cy="541080"/>
            </a:xfrm>
            <a:custGeom>
              <a:rect b="b" l="l" r="r" t="t"/>
              <a:pathLst>
                <a:path extrusionOk="0" h="1503" w="1509">
                  <a:moveTo>
                    <a:pt x="536" y="1"/>
                  </a:moveTo>
                  <a:lnTo>
                    <a:pt x="536" y="1"/>
                  </a:lnTo>
                  <a:cubicBezTo>
                    <a:pt x="499" y="59"/>
                    <a:pt x="453" y="108"/>
                    <a:pt x="417" y="161"/>
                  </a:cubicBezTo>
                  <a:cubicBezTo>
                    <a:pt x="375" y="219"/>
                    <a:pt x="347" y="280"/>
                    <a:pt x="310" y="338"/>
                  </a:cubicBezTo>
                  <a:cubicBezTo>
                    <a:pt x="240" y="436"/>
                    <a:pt x="154" y="522"/>
                    <a:pt x="88" y="621"/>
                  </a:cubicBezTo>
                  <a:cubicBezTo>
                    <a:pt x="55" y="670"/>
                    <a:pt x="23" y="723"/>
                    <a:pt x="6" y="781"/>
                  </a:cubicBezTo>
                  <a:cubicBezTo>
                    <a:pt x="-2" y="793"/>
                    <a:pt x="-2" y="810"/>
                    <a:pt x="10" y="826"/>
                  </a:cubicBezTo>
                  <a:cubicBezTo>
                    <a:pt x="18" y="838"/>
                    <a:pt x="35" y="847"/>
                    <a:pt x="47" y="855"/>
                  </a:cubicBezTo>
                  <a:cubicBezTo>
                    <a:pt x="80" y="879"/>
                    <a:pt x="109" y="900"/>
                    <a:pt x="142" y="920"/>
                  </a:cubicBezTo>
                  <a:cubicBezTo>
                    <a:pt x="265" y="1011"/>
                    <a:pt x="388" y="1097"/>
                    <a:pt x="515" y="1183"/>
                  </a:cubicBezTo>
                  <a:cubicBezTo>
                    <a:pt x="572" y="1228"/>
                    <a:pt x="634" y="1269"/>
                    <a:pt x="696" y="1314"/>
                  </a:cubicBezTo>
                  <a:cubicBezTo>
                    <a:pt x="753" y="1364"/>
                    <a:pt x="806" y="1409"/>
                    <a:pt x="860" y="1462"/>
                  </a:cubicBezTo>
                  <a:cubicBezTo>
                    <a:pt x="872" y="1475"/>
                    <a:pt x="888" y="1487"/>
                    <a:pt x="901" y="1499"/>
                  </a:cubicBezTo>
                  <a:cubicBezTo>
                    <a:pt x="905" y="1504"/>
                    <a:pt x="909" y="1504"/>
                    <a:pt x="917" y="1499"/>
                  </a:cubicBezTo>
                  <a:cubicBezTo>
                    <a:pt x="1020" y="1421"/>
                    <a:pt x="1110" y="1323"/>
                    <a:pt x="1188" y="1220"/>
                  </a:cubicBezTo>
                  <a:cubicBezTo>
                    <a:pt x="1266" y="1113"/>
                    <a:pt x="1336" y="998"/>
                    <a:pt x="1414" y="892"/>
                  </a:cubicBezTo>
                  <a:cubicBezTo>
                    <a:pt x="1430" y="863"/>
                    <a:pt x="1451" y="838"/>
                    <a:pt x="1471" y="810"/>
                  </a:cubicBezTo>
                  <a:cubicBezTo>
                    <a:pt x="1479" y="797"/>
                    <a:pt x="1492" y="785"/>
                    <a:pt x="1500" y="773"/>
                  </a:cubicBezTo>
                  <a:cubicBezTo>
                    <a:pt x="1512" y="760"/>
                    <a:pt x="1512" y="744"/>
                    <a:pt x="1504" y="732"/>
                  </a:cubicBezTo>
                  <a:cubicBezTo>
                    <a:pt x="1496" y="719"/>
                    <a:pt x="1484" y="711"/>
                    <a:pt x="1471" y="703"/>
                  </a:cubicBezTo>
                  <a:cubicBezTo>
                    <a:pt x="1455" y="695"/>
                    <a:pt x="1443" y="687"/>
                    <a:pt x="1430" y="674"/>
                  </a:cubicBezTo>
                  <a:cubicBezTo>
                    <a:pt x="1402" y="654"/>
                    <a:pt x="1377" y="629"/>
                    <a:pt x="1356" y="604"/>
                  </a:cubicBezTo>
                  <a:cubicBezTo>
                    <a:pt x="1307" y="555"/>
                    <a:pt x="1262" y="502"/>
                    <a:pt x="1209" y="453"/>
                  </a:cubicBezTo>
                  <a:cubicBezTo>
                    <a:pt x="1147" y="403"/>
                    <a:pt x="1085" y="354"/>
                    <a:pt x="1020" y="301"/>
                  </a:cubicBezTo>
                  <a:cubicBezTo>
                    <a:pt x="958" y="252"/>
                    <a:pt x="897" y="202"/>
                    <a:pt x="835" y="157"/>
                  </a:cubicBezTo>
                  <a:cubicBezTo>
                    <a:pt x="769" y="116"/>
                    <a:pt x="704" y="75"/>
                    <a:pt x="638" y="42"/>
                  </a:cubicBezTo>
                  <a:cubicBezTo>
                    <a:pt x="622" y="34"/>
                    <a:pt x="605" y="26"/>
                    <a:pt x="589" y="18"/>
                  </a:cubicBezTo>
                  <a:cubicBezTo>
                    <a:pt x="572" y="9"/>
                    <a:pt x="560" y="34"/>
                    <a:pt x="577" y="42"/>
                  </a:cubicBezTo>
                  <a:cubicBezTo>
                    <a:pt x="642" y="71"/>
                    <a:pt x="708" y="108"/>
                    <a:pt x="769" y="145"/>
                  </a:cubicBezTo>
                  <a:cubicBezTo>
                    <a:pt x="835" y="186"/>
                    <a:pt x="897" y="231"/>
                    <a:pt x="954" y="280"/>
                  </a:cubicBezTo>
                  <a:cubicBezTo>
                    <a:pt x="1016" y="329"/>
                    <a:pt x="1077" y="379"/>
                    <a:pt x="1139" y="428"/>
                  </a:cubicBezTo>
                  <a:cubicBezTo>
                    <a:pt x="1168" y="453"/>
                    <a:pt x="1200" y="477"/>
                    <a:pt x="1225" y="502"/>
                  </a:cubicBezTo>
                  <a:cubicBezTo>
                    <a:pt x="1250" y="526"/>
                    <a:pt x="1274" y="551"/>
                    <a:pt x="1295" y="576"/>
                  </a:cubicBezTo>
                  <a:cubicBezTo>
                    <a:pt x="1340" y="625"/>
                    <a:pt x="1385" y="670"/>
                    <a:pt x="1438" y="707"/>
                  </a:cubicBezTo>
                  <a:cubicBezTo>
                    <a:pt x="1451" y="719"/>
                    <a:pt x="1467" y="723"/>
                    <a:pt x="1479" y="736"/>
                  </a:cubicBezTo>
                  <a:cubicBezTo>
                    <a:pt x="1484" y="736"/>
                    <a:pt x="1488" y="744"/>
                    <a:pt x="1488" y="748"/>
                  </a:cubicBezTo>
                  <a:cubicBezTo>
                    <a:pt x="1488" y="756"/>
                    <a:pt x="1479" y="765"/>
                    <a:pt x="1475" y="773"/>
                  </a:cubicBezTo>
                  <a:cubicBezTo>
                    <a:pt x="1455" y="797"/>
                    <a:pt x="1434" y="822"/>
                    <a:pt x="1418" y="847"/>
                  </a:cubicBezTo>
                  <a:cubicBezTo>
                    <a:pt x="1340" y="953"/>
                    <a:pt x="1270" y="1060"/>
                    <a:pt x="1192" y="1167"/>
                  </a:cubicBezTo>
                  <a:cubicBezTo>
                    <a:pt x="1118" y="1269"/>
                    <a:pt x="1040" y="1372"/>
                    <a:pt x="938" y="1450"/>
                  </a:cubicBezTo>
                  <a:cubicBezTo>
                    <a:pt x="930" y="1458"/>
                    <a:pt x="913" y="1470"/>
                    <a:pt x="901" y="1479"/>
                  </a:cubicBezTo>
                  <a:cubicBezTo>
                    <a:pt x="909" y="1479"/>
                    <a:pt x="913" y="1479"/>
                    <a:pt x="917" y="1479"/>
                  </a:cubicBezTo>
                  <a:cubicBezTo>
                    <a:pt x="864" y="1429"/>
                    <a:pt x="815" y="1380"/>
                    <a:pt x="757" y="1335"/>
                  </a:cubicBezTo>
                  <a:cubicBezTo>
                    <a:pt x="704" y="1286"/>
                    <a:pt x="646" y="1245"/>
                    <a:pt x="585" y="1204"/>
                  </a:cubicBezTo>
                  <a:cubicBezTo>
                    <a:pt x="462" y="1117"/>
                    <a:pt x="343" y="1031"/>
                    <a:pt x="220" y="945"/>
                  </a:cubicBezTo>
                  <a:cubicBezTo>
                    <a:pt x="187" y="925"/>
                    <a:pt x="158" y="900"/>
                    <a:pt x="129" y="879"/>
                  </a:cubicBezTo>
                  <a:cubicBezTo>
                    <a:pt x="96" y="859"/>
                    <a:pt x="68" y="838"/>
                    <a:pt x="39" y="818"/>
                  </a:cubicBezTo>
                  <a:cubicBezTo>
                    <a:pt x="31" y="814"/>
                    <a:pt x="27" y="806"/>
                    <a:pt x="27" y="801"/>
                  </a:cubicBezTo>
                  <a:cubicBezTo>
                    <a:pt x="27" y="793"/>
                    <a:pt x="31" y="785"/>
                    <a:pt x="35" y="777"/>
                  </a:cubicBezTo>
                  <a:cubicBezTo>
                    <a:pt x="39" y="765"/>
                    <a:pt x="43" y="752"/>
                    <a:pt x="51" y="736"/>
                  </a:cubicBezTo>
                  <a:cubicBezTo>
                    <a:pt x="64" y="711"/>
                    <a:pt x="76" y="687"/>
                    <a:pt x="92" y="662"/>
                  </a:cubicBezTo>
                  <a:cubicBezTo>
                    <a:pt x="158" y="559"/>
                    <a:pt x="240" y="477"/>
                    <a:pt x="310" y="379"/>
                  </a:cubicBezTo>
                  <a:cubicBezTo>
                    <a:pt x="326" y="358"/>
                    <a:pt x="343" y="334"/>
                    <a:pt x="359" y="305"/>
                  </a:cubicBezTo>
                  <a:cubicBezTo>
                    <a:pt x="380" y="276"/>
                    <a:pt x="392" y="243"/>
                    <a:pt x="412" y="215"/>
                  </a:cubicBezTo>
                  <a:cubicBezTo>
                    <a:pt x="441" y="157"/>
                    <a:pt x="486" y="108"/>
                    <a:pt x="519" y="50"/>
                  </a:cubicBezTo>
                  <a:cubicBezTo>
                    <a:pt x="527" y="34"/>
                    <a:pt x="536" y="22"/>
                    <a:pt x="544" y="5"/>
                  </a:cubicBezTo>
                  <a:cubicBezTo>
                    <a:pt x="544" y="1"/>
                    <a:pt x="536" y="-3"/>
                    <a:pt x="536" y="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6"/>
            <p:cNvSpPr/>
            <p:nvPr/>
          </p:nvSpPr>
          <p:spPr>
            <a:xfrm>
              <a:off x="7440063" y="1485485"/>
              <a:ext cx="386280" cy="393480"/>
            </a:xfrm>
            <a:custGeom>
              <a:rect b="b" l="l" r="r" t="t"/>
              <a:pathLst>
                <a:path extrusionOk="0" h="1093" w="1073">
                  <a:moveTo>
                    <a:pt x="511" y="0"/>
                  </a:moveTo>
                  <a:lnTo>
                    <a:pt x="511" y="0"/>
                  </a:lnTo>
                  <a:cubicBezTo>
                    <a:pt x="474" y="49"/>
                    <a:pt x="446" y="98"/>
                    <a:pt x="413" y="148"/>
                  </a:cubicBezTo>
                  <a:cubicBezTo>
                    <a:pt x="380" y="197"/>
                    <a:pt x="347" y="246"/>
                    <a:pt x="310" y="295"/>
                  </a:cubicBezTo>
                  <a:cubicBezTo>
                    <a:pt x="245" y="390"/>
                    <a:pt x="174" y="484"/>
                    <a:pt x="101" y="579"/>
                  </a:cubicBezTo>
                  <a:cubicBezTo>
                    <a:pt x="64" y="624"/>
                    <a:pt x="19" y="673"/>
                    <a:pt x="2" y="730"/>
                  </a:cubicBezTo>
                  <a:cubicBezTo>
                    <a:pt x="-2" y="734"/>
                    <a:pt x="2" y="743"/>
                    <a:pt x="6" y="747"/>
                  </a:cubicBezTo>
                  <a:cubicBezTo>
                    <a:pt x="68" y="771"/>
                    <a:pt x="113" y="821"/>
                    <a:pt x="158" y="866"/>
                  </a:cubicBezTo>
                  <a:cubicBezTo>
                    <a:pt x="211" y="915"/>
                    <a:pt x="269" y="964"/>
                    <a:pt x="327" y="1009"/>
                  </a:cubicBezTo>
                  <a:cubicBezTo>
                    <a:pt x="359" y="1038"/>
                    <a:pt x="392" y="1063"/>
                    <a:pt x="425" y="1087"/>
                  </a:cubicBezTo>
                  <a:cubicBezTo>
                    <a:pt x="433" y="1092"/>
                    <a:pt x="442" y="1096"/>
                    <a:pt x="446" y="1087"/>
                  </a:cubicBezTo>
                  <a:cubicBezTo>
                    <a:pt x="618" y="915"/>
                    <a:pt x="762" y="718"/>
                    <a:pt x="926" y="542"/>
                  </a:cubicBezTo>
                  <a:cubicBezTo>
                    <a:pt x="971" y="492"/>
                    <a:pt x="1020" y="443"/>
                    <a:pt x="1069" y="398"/>
                  </a:cubicBezTo>
                  <a:cubicBezTo>
                    <a:pt x="1074" y="390"/>
                    <a:pt x="1074" y="386"/>
                    <a:pt x="1069" y="382"/>
                  </a:cubicBezTo>
                  <a:cubicBezTo>
                    <a:pt x="1053" y="340"/>
                    <a:pt x="1028" y="308"/>
                    <a:pt x="996" y="279"/>
                  </a:cubicBezTo>
                  <a:cubicBezTo>
                    <a:pt x="962" y="246"/>
                    <a:pt x="926" y="221"/>
                    <a:pt x="889" y="201"/>
                  </a:cubicBezTo>
                  <a:cubicBezTo>
                    <a:pt x="807" y="152"/>
                    <a:pt x="721" y="107"/>
                    <a:pt x="634" y="70"/>
                  </a:cubicBezTo>
                  <a:cubicBezTo>
                    <a:pt x="610" y="57"/>
                    <a:pt x="585" y="45"/>
                    <a:pt x="561" y="37"/>
                  </a:cubicBezTo>
                  <a:cubicBezTo>
                    <a:pt x="536" y="24"/>
                    <a:pt x="511" y="12"/>
                    <a:pt x="486" y="4"/>
                  </a:cubicBezTo>
                  <a:cubicBezTo>
                    <a:pt x="486" y="12"/>
                    <a:pt x="483" y="20"/>
                    <a:pt x="483" y="29"/>
                  </a:cubicBezTo>
                  <a:cubicBezTo>
                    <a:pt x="491" y="33"/>
                    <a:pt x="499" y="33"/>
                    <a:pt x="507" y="37"/>
                  </a:cubicBezTo>
                  <a:cubicBezTo>
                    <a:pt x="519" y="37"/>
                    <a:pt x="524" y="20"/>
                    <a:pt x="511" y="12"/>
                  </a:cubicBezTo>
                  <a:cubicBezTo>
                    <a:pt x="503" y="12"/>
                    <a:pt x="495" y="8"/>
                    <a:pt x="486" y="4"/>
                  </a:cubicBezTo>
                  <a:cubicBezTo>
                    <a:pt x="474" y="0"/>
                    <a:pt x="466" y="20"/>
                    <a:pt x="478" y="29"/>
                  </a:cubicBezTo>
                  <a:cubicBezTo>
                    <a:pt x="499" y="37"/>
                    <a:pt x="519" y="45"/>
                    <a:pt x="544" y="57"/>
                  </a:cubicBezTo>
                  <a:cubicBezTo>
                    <a:pt x="565" y="65"/>
                    <a:pt x="585" y="74"/>
                    <a:pt x="605" y="86"/>
                  </a:cubicBezTo>
                  <a:cubicBezTo>
                    <a:pt x="646" y="102"/>
                    <a:pt x="692" y="123"/>
                    <a:pt x="733" y="143"/>
                  </a:cubicBezTo>
                  <a:cubicBezTo>
                    <a:pt x="774" y="164"/>
                    <a:pt x="811" y="189"/>
                    <a:pt x="852" y="209"/>
                  </a:cubicBezTo>
                  <a:cubicBezTo>
                    <a:pt x="893" y="234"/>
                    <a:pt x="930" y="254"/>
                    <a:pt x="962" y="283"/>
                  </a:cubicBezTo>
                  <a:cubicBezTo>
                    <a:pt x="1000" y="316"/>
                    <a:pt x="1028" y="353"/>
                    <a:pt x="1049" y="394"/>
                  </a:cubicBezTo>
                  <a:cubicBezTo>
                    <a:pt x="1049" y="390"/>
                    <a:pt x="1049" y="382"/>
                    <a:pt x="1049" y="377"/>
                  </a:cubicBezTo>
                  <a:cubicBezTo>
                    <a:pt x="872" y="542"/>
                    <a:pt x="724" y="739"/>
                    <a:pt x="565" y="919"/>
                  </a:cubicBezTo>
                  <a:cubicBezTo>
                    <a:pt x="519" y="973"/>
                    <a:pt x="474" y="1022"/>
                    <a:pt x="425" y="1071"/>
                  </a:cubicBezTo>
                  <a:cubicBezTo>
                    <a:pt x="433" y="1071"/>
                    <a:pt x="437" y="1071"/>
                    <a:pt x="446" y="1071"/>
                  </a:cubicBezTo>
                  <a:cubicBezTo>
                    <a:pt x="384" y="1022"/>
                    <a:pt x="327" y="977"/>
                    <a:pt x="269" y="927"/>
                  </a:cubicBezTo>
                  <a:cubicBezTo>
                    <a:pt x="240" y="903"/>
                    <a:pt x="211" y="878"/>
                    <a:pt x="183" y="853"/>
                  </a:cubicBezTo>
                  <a:cubicBezTo>
                    <a:pt x="162" y="829"/>
                    <a:pt x="138" y="804"/>
                    <a:pt x="113" y="784"/>
                  </a:cubicBezTo>
                  <a:cubicBezTo>
                    <a:pt x="84" y="759"/>
                    <a:pt x="55" y="739"/>
                    <a:pt x="19" y="722"/>
                  </a:cubicBezTo>
                  <a:cubicBezTo>
                    <a:pt x="23" y="726"/>
                    <a:pt x="23" y="734"/>
                    <a:pt x="27" y="739"/>
                  </a:cubicBezTo>
                  <a:cubicBezTo>
                    <a:pt x="43" y="685"/>
                    <a:pt x="80" y="644"/>
                    <a:pt x="113" y="603"/>
                  </a:cubicBezTo>
                  <a:cubicBezTo>
                    <a:pt x="150" y="558"/>
                    <a:pt x="187" y="509"/>
                    <a:pt x="220" y="464"/>
                  </a:cubicBezTo>
                  <a:cubicBezTo>
                    <a:pt x="289" y="369"/>
                    <a:pt x="355" y="275"/>
                    <a:pt x="417" y="176"/>
                  </a:cubicBezTo>
                  <a:cubicBezTo>
                    <a:pt x="454" y="123"/>
                    <a:pt x="491" y="65"/>
                    <a:pt x="515" y="4"/>
                  </a:cubicBezTo>
                  <a:cubicBezTo>
                    <a:pt x="519" y="4"/>
                    <a:pt x="515" y="0"/>
                    <a:pt x="51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37"/>
          <p:cNvSpPr txBox="1"/>
          <p:nvPr>
            <p:ph idx="2" type="title"/>
          </p:nvPr>
        </p:nvSpPr>
        <p:spPr>
          <a:xfrm>
            <a:off x="764850" y="609725"/>
            <a:ext cx="7614300" cy="8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Campos de la psicología que integran el proyecto</a:t>
            </a:r>
            <a:endParaRPr sz="3000"/>
          </a:p>
        </p:txBody>
      </p:sp>
      <p:cxnSp>
        <p:nvCxnSpPr>
          <p:cNvPr id="1140" name="Google Shape;1140;p37"/>
          <p:cNvCxnSpPr/>
          <p:nvPr/>
        </p:nvCxnSpPr>
        <p:spPr>
          <a:xfrm>
            <a:off x="2668800" y="1699280"/>
            <a:ext cx="38064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41" name="Google Shape;1141;p37"/>
          <p:cNvGrpSpPr/>
          <p:nvPr/>
        </p:nvGrpSpPr>
        <p:grpSpPr>
          <a:xfrm>
            <a:off x="7569275" y="4207325"/>
            <a:ext cx="1952649" cy="936163"/>
            <a:chOff x="3629000" y="4062733"/>
            <a:chExt cx="2257920" cy="1082520"/>
          </a:xfrm>
        </p:grpSpPr>
        <p:sp>
          <p:nvSpPr>
            <p:cNvPr id="1142" name="Google Shape;1142;p37"/>
            <p:cNvSpPr/>
            <p:nvPr/>
          </p:nvSpPr>
          <p:spPr>
            <a:xfrm>
              <a:off x="3694160" y="4746733"/>
              <a:ext cx="2024640" cy="398520"/>
            </a:xfrm>
            <a:custGeom>
              <a:rect b="b" l="l" r="r" t="t"/>
              <a:pathLst>
                <a:path extrusionOk="0" h="1107" w="5624">
                  <a:moveTo>
                    <a:pt x="49" y="0"/>
                  </a:moveTo>
                  <a:lnTo>
                    <a:pt x="49" y="0"/>
                  </a:lnTo>
                  <a:cubicBezTo>
                    <a:pt x="41" y="48"/>
                    <a:pt x="57" y="98"/>
                    <a:pt x="57" y="98"/>
                  </a:cubicBezTo>
                  <a:cubicBezTo>
                    <a:pt x="5375" y="98"/>
                    <a:pt x="5375" y="98"/>
                    <a:pt x="5375" y="98"/>
                  </a:cubicBezTo>
                  <a:cubicBezTo>
                    <a:pt x="5375" y="98"/>
                    <a:pt x="5531" y="369"/>
                    <a:pt x="5490" y="633"/>
                  </a:cubicBezTo>
                  <a:cubicBezTo>
                    <a:pt x="5457" y="887"/>
                    <a:pt x="5359" y="977"/>
                    <a:pt x="5359" y="977"/>
                  </a:cubicBezTo>
                  <a:cubicBezTo>
                    <a:pt x="24" y="986"/>
                    <a:pt x="24" y="986"/>
                    <a:pt x="24" y="986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5457" y="1134"/>
                    <a:pt x="5466" y="1085"/>
                  </a:cubicBezTo>
                  <a:cubicBezTo>
                    <a:pt x="5474" y="1035"/>
                    <a:pt x="5606" y="871"/>
                    <a:pt x="5622" y="534"/>
                  </a:cubicBezTo>
                  <a:cubicBezTo>
                    <a:pt x="5639" y="205"/>
                    <a:pt x="5524" y="0"/>
                    <a:pt x="5524" y="0"/>
                  </a:cubicBezTo>
                  <a:cubicBezTo>
                    <a:pt x="49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3782720" y="4379533"/>
              <a:ext cx="2093760" cy="367200"/>
            </a:xfrm>
            <a:custGeom>
              <a:rect b="b" l="l" r="r" t="t"/>
              <a:pathLst>
                <a:path extrusionOk="0" h="1020" w="5816">
                  <a:moveTo>
                    <a:pt x="9" y="57"/>
                  </a:moveTo>
                  <a:lnTo>
                    <a:pt x="9" y="57"/>
                  </a:lnTo>
                  <a:cubicBezTo>
                    <a:pt x="9" y="65"/>
                    <a:pt x="17" y="156"/>
                    <a:pt x="17" y="156"/>
                  </a:cubicBezTo>
                  <a:cubicBezTo>
                    <a:pt x="403" y="181"/>
                    <a:pt x="403" y="181"/>
                    <a:pt x="403" y="181"/>
                  </a:cubicBezTo>
                  <a:cubicBezTo>
                    <a:pt x="403" y="181"/>
                    <a:pt x="1291" y="156"/>
                    <a:pt x="1324" y="148"/>
                  </a:cubicBezTo>
                  <a:cubicBezTo>
                    <a:pt x="1357" y="148"/>
                    <a:pt x="2515" y="123"/>
                    <a:pt x="2581" y="123"/>
                  </a:cubicBezTo>
                  <a:cubicBezTo>
                    <a:pt x="2646" y="123"/>
                    <a:pt x="2844" y="148"/>
                    <a:pt x="2844" y="148"/>
                  </a:cubicBezTo>
                  <a:cubicBezTo>
                    <a:pt x="2844" y="148"/>
                    <a:pt x="2926" y="164"/>
                    <a:pt x="2918" y="460"/>
                  </a:cubicBezTo>
                  <a:cubicBezTo>
                    <a:pt x="2901" y="765"/>
                    <a:pt x="2811" y="863"/>
                    <a:pt x="2811" y="863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7" y="1020"/>
                    <a:pt x="17" y="1020"/>
                    <a:pt x="17" y="1020"/>
                  </a:cubicBezTo>
                  <a:cubicBezTo>
                    <a:pt x="2926" y="1020"/>
                    <a:pt x="2926" y="1020"/>
                    <a:pt x="2926" y="1020"/>
                  </a:cubicBezTo>
                  <a:cubicBezTo>
                    <a:pt x="2926" y="1020"/>
                    <a:pt x="5705" y="1020"/>
                    <a:pt x="5705" y="1003"/>
                  </a:cubicBezTo>
                  <a:cubicBezTo>
                    <a:pt x="5713" y="979"/>
                    <a:pt x="5803" y="756"/>
                    <a:pt x="5812" y="534"/>
                  </a:cubicBezTo>
                  <a:cubicBezTo>
                    <a:pt x="5820" y="320"/>
                    <a:pt x="5812" y="181"/>
                    <a:pt x="5812" y="181"/>
                  </a:cubicBezTo>
                  <a:cubicBezTo>
                    <a:pt x="5680" y="57"/>
                    <a:pt x="5680" y="57"/>
                    <a:pt x="5680" y="57"/>
                  </a:cubicBezTo>
                  <a:cubicBezTo>
                    <a:pt x="4168" y="33"/>
                    <a:pt x="4168" y="33"/>
                    <a:pt x="4168" y="33"/>
                  </a:cubicBezTo>
                  <a:cubicBezTo>
                    <a:pt x="2967" y="0"/>
                    <a:pt x="2967" y="0"/>
                    <a:pt x="2967" y="0"/>
                  </a:cubicBezTo>
                  <a:cubicBezTo>
                    <a:pt x="1496" y="24"/>
                    <a:pt x="1496" y="24"/>
                    <a:pt x="1496" y="24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3824120" y="4427053"/>
              <a:ext cx="1002960" cy="268560"/>
            </a:xfrm>
            <a:custGeom>
              <a:rect b="b" l="l" r="r" t="t"/>
              <a:pathLst>
                <a:path extrusionOk="0" h="746" w="2786">
                  <a:moveTo>
                    <a:pt x="91" y="41"/>
                  </a:moveTo>
                  <a:lnTo>
                    <a:pt x="91" y="41"/>
                  </a:lnTo>
                  <a:cubicBezTo>
                    <a:pt x="164" y="229"/>
                    <a:pt x="157" y="353"/>
                    <a:pt x="132" y="460"/>
                  </a:cubicBezTo>
                  <a:cubicBezTo>
                    <a:pt x="99" y="558"/>
                    <a:pt x="0" y="731"/>
                    <a:pt x="0" y="731"/>
                  </a:cubicBezTo>
                  <a:cubicBezTo>
                    <a:pt x="1966" y="715"/>
                    <a:pt x="1966" y="715"/>
                    <a:pt x="1966" y="715"/>
                  </a:cubicBezTo>
                  <a:cubicBezTo>
                    <a:pt x="1966" y="715"/>
                    <a:pt x="2713" y="764"/>
                    <a:pt x="2713" y="739"/>
                  </a:cubicBezTo>
                  <a:cubicBezTo>
                    <a:pt x="2713" y="723"/>
                    <a:pt x="2778" y="493"/>
                    <a:pt x="2786" y="386"/>
                  </a:cubicBezTo>
                  <a:cubicBezTo>
                    <a:pt x="2786" y="270"/>
                    <a:pt x="2729" y="16"/>
                    <a:pt x="2729" y="16"/>
                  </a:cubicBezTo>
                  <a:cubicBezTo>
                    <a:pt x="1472" y="0"/>
                    <a:pt x="1472" y="0"/>
                    <a:pt x="1472" y="0"/>
                  </a:cubicBezTo>
                  <a:cubicBezTo>
                    <a:pt x="1472" y="0"/>
                    <a:pt x="724" y="49"/>
                    <a:pt x="700" y="49"/>
                  </a:cubicBezTo>
                  <a:cubicBezTo>
                    <a:pt x="674" y="49"/>
                    <a:pt x="91" y="41"/>
                    <a:pt x="91" y="41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3785960" y="4782013"/>
              <a:ext cx="1888920" cy="316440"/>
            </a:xfrm>
            <a:custGeom>
              <a:rect b="b" l="l" r="r" t="t"/>
              <a:pathLst>
                <a:path extrusionOk="0" h="879" w="5247">
                  <a:moveTo>
                    <a:pt x="5235" y="518"/>
                  </a:moveTo>
                  <a:lnTo>
                    <a:pt x="5235" y="518"/>
                  </a:lnTo>
                  <a:lnTo>
                    <a:pt x="5235" y="518"/>
                  </a:lnTo>
                  <a:cubicBezTo>
                    <a:pt x="5228" y="576"/>
                    <a:pt x="5219" y="633"/>
                    <a:pt x="5211" y="682"/>
                  </a:cubicBezTo>
                  <a:cubicBezTo>
                    <a:pt x="5194" y="781"/>
                    <a:pt x="5161" y="830"/>
                    <a:pt x="5137" y="855"/>
                  </a:cubicBezTo>
                  <a:cubicBezTo>
                    <a:pt x="5120" y="872"/>
                    <a:pt x="5104" y="879"/>
                    <a:pt x="5104" y="879"/>
                  </a:cubicBezTo>
                  <a:cubicBezTo>
                    <a:pt x="16" y="879"/>
                    <a:pt x="16" y="879"/>
                    <a:pt x="16" y="879"/>
                  </a:cubicBezTo>
                  <a:cubicBezTo>
                    <a:pt x="147" y="715"/>
                    <a:pt x="156" y="444"/>
                    <a:pt x="90" y="222"/>
                  </a:cubicBezTo>
                  <a:lnTo>
                    <a:pt x="90" y="222"/>
                  </a:lnTo>
                  <a:cubicBezTo>
                    <a:pt x="73" y="164"/>
                    <a:pt x="49" y="115"/>
                    <a:pt x="24" y="66"/>
                  </a:cubicBezTo>
                  <a:cubicBezTo>
                    <a:pt x="16" y="49"/>
                    <a:pt x="8" y="41"/>
                    <a:pt x="0" y="25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46" y="0"/>
                  </a:lnTo>
                  <a:cubicBezTo>
                    <a:pt x="255" y="0"/>
                    <a:pt x="3246" y="0"/>
                    <a:pt x="3246" y="0"/>
                  </a:cubicBezTo>
                  <a:cubicBezTo>
                    <a:pt x="5129" y="0"/>
                    <a:pt x="5129" y="0"/>
                    <a:pt x="5129" y="0"/>
                  </a:cubicBezTo>
                  <a:cubicBezTo>
                    <a:pt x="5129" y="0"/>
                    <a:pt x="5178" y="99"/>
                    <a:pt x="5219" y="214"/>
                  </a:cubicBezTo>
                  <a:cubicBezTo>
                    <a:pt x="5252" y="296"/>
                    <a:pt x="5252" y="403"/>
                    <a:pt x="5235" y="518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4336400" y="4491852"/>
              <a:ext cx="103680" cy="118440"/>
            </a:xfrm>
            <a:custGeom>
              <a:rect b="b" l="l" r="r" t="t"/>
              <a:pathLst>
                <a:path extrusionOk="0" h="329" w="288">
                  <a:moveTo>
                    <a:pt x="0" y="8"/>
                  </a:moveTo>
                  <a:lnTo>
                    <a:pt x="0" y="329"/>
                  </a:lnTo>
                  <a:lnTo>
                    <a:pt x="131" y="247"/>
                  </a:lnTo>
                  <a:lnTo>
                    <a:pt x="247" y="329"/>
                  </a:lnTo>
                  <a:lnTo>
                    <a:pt x="28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3786680" y="5122573"/>
              <a:ext cx="1891440" cy="15480"/>
            </a:xfrm>
            <a:custGeom>
              <a:rect b="b" l="l" r="r" t="t"/>
              <a:pathLst>
                <a:path extrusionOk="0" h="43" w="5254">
                  <a:moveTo>
                    <a:pt x="6" y="32"/>
                  </a:moveTo>
                  <a:lnTo>
                    <a:pt x="6" y="32"/>
                  </a:lnTo>
                  <a:cubicBezTo>
                    <a:pt x="179" y="49"/>
                    <a:pt x="351" y="41"/>
                    <a:pt x="523" y="41"/>
                  </a:cubicBezTo>
                  <a:cubicBezTo>
                    <a:pt x="696" y="41"/>
                    <a:pt x="860" y="41"/>
                    <a:pt x="1033" y="41"/>
                  </a:cubicBezTo>
                  <a:cubicBezTo>
                    <a:pt x="1370" y="41"/>
                    <a:pt x="1716" y="41"/>
                    <a:pt x="2053" y="41"/>
                  </a:cubicBezTo>
                  <a:cubicBezTo>
                    <a:pt x="2734" y="41"/>
                    <a:pt x="3409" y="41"/>
                    <a:pt x="4091" y="41"/>
                  </a:cubicBezTo>
                  <a:cubicBezTo>
                    <a:pt x="4189" y="41"/>
                    <a:pt x="4288" y="32"/>
                    <a:pt x="4387" y="32"/>
                  </a:cubicBezTo>
                  <a:cubicBezTo>
                    <a:pt x="4477" y="32"/>
                    <a:pt x="4576" y="32"/>
                    <a:pt x="4666" y="32"/>
                  </a:cubicBezTo>
                  <a:cubicBezTo>
                    <a:pt x="4863" y="32"/>
                    <a:pt x="5053" y="32"/>
                    <a:pt x="5242" y="32"/>
                  </a:cubicBezTo>
                  <a:cubicBezTo>
                    <a:pt x="5258" y="32"/>
                    <a:pt x="5258" y="15"/>
                    <a:pt x="5242" y="15"/>
                  </a:cubicBezTo>
                  <a:cubicBezTo>
                    <a:pt x="4904" y="15"/>
                    <a:pt x="4559" y="15"/>
                    <a:pt x="4214" y="8"/>
                  </a:cubicBezTo>
                  <a:cubicBezTo>
                    <a:pt x="3877" y="0"/>
                    <a:pt x="3540" y="0"/>
                    <a:pt x="3203" y="0"/>
                  </a:cubicBezTo>
                  <a:cubicBezTo>
                    <a:pt x="2521" y="0"/>
                    <a:pt x="1839" y="0"/>
                    <a:pt x="1165" y="0"/>
                  </a:cubicBezTo>
                  <a:cubicBezTo>
                    <a:pt x="968" y="0"/>
                    <a:pt x="778" y="0"/>
                    <a:pt x="590" y="0"/>
                  </a:cubicBezTo>
                  <a:cubicBezTo>
                    <a:pt x="491" y="0"/>
                    <a:pt x="400" y="0"/>
                    <a:pt x="302" y="0"/>
                  </a:cubicBezTo>
                  <a:cubicBezTo>
                    <a:pt x="203" y="8"/>
                    <a:pt x="104" y="0"/>
                    <a:pt x="6" y="8"/>
                  </a:cubicBezTo>
                  <a:cubicBezTo>
                    <a:pt x="-2" y="8"/>
                    <a:pt x="-2" y="32"/>
                    <a:pt x="6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3685160" y="5122573"/>
              <a:ext cx="145800" cy="16920"/>
            </a:xfrm>
            <a:custGeom>
              <a:rect b="b" l="l" r="r" t="t"/>
              <a:pathLst>
                <a:path extrusionOk="0" h="47" w="405">
                  <a:moveTo>
                    <a:pt x="8" y="41"/>
                  </a:moveTo>
                  <a:lnTo>
                    <a:pt x="8" y="41"/>
                  </a:lnTo>
                  <a:cubicBezTo>
                    <a:pt x="74" y="24"/>
                    <a:pt x="140" y="32"/>
                    <a:pt x="213" y="41"/>
                  </a:cubicBezTo>
                  <a:cubicBezTo>
                    <a:pt x="271" y="49"/>
                    <a:pt x="345" y="57"/>
                    <a:pt x="403" y="15"/>
                  </a:cubicBezTo>
                  <a:cubicBezTo>
                    <a:pt x="411" y="8"/>
                    <a:pt x="395" y="0"/>
                    <a:pt x="386" y="0"/>
                  </a:cubicBezTo>
                  <a:cubicBezTo>
                    <a:pt x="353" y="8"/>
                    <a:pt x="321" y="15"/>
                    <a:pt x="288" y="15"/>
                  </a:cubicBezTo>
                  <a:cubicBezTo>
                    <a:pt x="255" y="15"/>
                    <a:pt x="222" y="15"/>
                    <a:pt x="189" y="8"/>
                  </a:cubicBezTo>
                  <a:cubicBezTo>
                    <a:pt x="131" y="8"/>
                    <a:pt x="57" y="0"/>
                    <a:pt x="0" y="32"/>
                  </a:cubicBezTo>
                  <a:lnTo>
                    <a:pt x="8" y="4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3694160" y="5095933"/>
              <a:ext cx="15840" cy="41400"/>
            </a:xfrm>
            <a:custGeom>
              <a:rect b="b" l="l" r="r" t="t"/>
              <a:pathLst>
                <a:path extrusionOk="0" h="115" w="44">
                  <a:moveTo>
                    <a:pt x="8" y="115"/>
                  </a:moveTo>
                  <a:lnTo>
                    <a:pt x="8" y="115"/>
                  </a:lnTo>
                  <a:cubicBezTo>
                    <a:pt x="16" y="106"/>
                    <a:pt x="16" y="106"/>
                    <a:pt x="16" y="106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6" y="98"/>
                    <a:pt x="16" y="89"/>
                    <a:pt x="16" y="82"/>
                  </a:cubicBezTo>
                  <a:cubicBezTo>
                    <a:pt x="16" y="82"/>
                    <a:pt x="24" y="74"/>
                    <a:pt x="24" y="65"/>
                  </a:cubicBezTo>
                  <a:lnTo>
                    <a:pt x="24" y="57"/>
                  </a:lnTo>
                  <a:cubicBezTo>
                    <a:pt x="32" y="48"/>
                    <a:pt x="32" y="41"/>
                    <a:pt x="32" y="33"/>
                  </a:cubicBezTo>
                  <a:cubicBezTo>
                    <a:pt x="41" y="24"/>
                    <a:pt x="49" y="16"/>
                    <a:pt x="41" y="7"/>
                  </a:cubicBezTo>
                  <a:cubicBezTo>
                    <a:pt x="41" y="0"/>
                    <a:pt x="32" y="0"/>
                    <a:pt x="32" y="0"/>
                  </a:cubicBezTo>
                  <a:cubicBezTo>
                    <a:pt x="16" y="0"/>
                    <a:pt x="16" y="16"/>
                    <a:pt x="8" y="24"/>
                  </a:cubicBezTo>
                  <a:cubicBezTo>
                    <a:pt x="8" y="41"/>
                    <a:pt x="0" y="48"/>
                    <a:pt x="0" y="57"/>
                  </a:cubicBezTo>
                  <a:cubicBezTo>
                    <a:pt x="0" y="65"/>
                    <a:pt x="0" y="74"/>
                    <a:pt x="0" y="89"/>
                  </a:cubicBezTo>
                  <a:lnTo>
                    <a:pt x="0" y="98"/>
                  </a:lnTo>
                  <a:cubicBezTo>
                    <a:pt x="8" y="106"/>
                    <a:pt x="8" y="106"/>
                    <a:pt x="8" y="106"/>
                  </a:cubicBezTo>
                  <a:lnTo>
                    <a:pt x="8" y="106"/>
                  </a:lnTo>
                  <a:cubicBezTo>
                    <a:pt x="8" y="115"/>
                    <a:pt x="8" y="115"/>
                    <a:pt x="8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3709640" y="5089813"/>
              <a:ext cx="1918800" cy="12960"/>
            </a:xfrm>
            <a:custGeom>
              <a:rect b="b" l="l" r="r" t="t"/>
              <a:pathLst>
                <a:path extrusionOk="0" h="36" w="5330">
                  <a:moveTo>
                    <a:pt x="6" y="33"/>
                  </a:moveTo>
                  <a:lnTo>
                    <a:pt x="6" y="33"/>
                  </a:lnTo>
                  <a:cubicBezTo>
                    <a:pt x="179" y="41"/>
                    <a:pt x="359" y="33"/>
                    <a:pt x="532" y="33"/>
                  </a:cubicBezTo>
                  <a:cubicBezTo>
                    <a:pt x="705" y="33"/>
                    <a:pt x="877" y="33"/>
                    <a:pt x="1050" y="33"/>
                  </a:cubicBezTo>
                  <a:cubicBezTo>
                    <a:pt x="1396" y="33"/>
                    <a:pt x="1741" y="33"/>
                    <a:pt x="2086" y="33"/>
                  </a:cubicBezTo>
                  <a:cubicBezTo>
                    <a:pt x="2776" y="33"/>
                    <a:pt x="3466" y="33"/>
                    <a:pt x="4157" y="33"/>
                  </a:cubicBezTo>
                  <a:cubicBezTo>
                    <a:pt x="4543" y="33"/>
                    <a:pt x="4930" y="24"/>
                    <a:pt x="5324" y="24"/>
                  </a:cubicBezTo>
                  <a:cubicBezTo>
                    <a:pt x="5332" y="24"/>
                    <a:pt x="5332" y="8"/>
                    <a:pt x="5324" y="8"/>
                  </a:cubicBezTo>
                  <a:cubicBezTo>
                    <a:pt x="4634" y="8"/>
                    <a:pt x="3934" y="8"/>
                    <a:pt x="3244" y="0"/>
                  </a:cubicBezTo>
                  <a:cubicBezTo>
                    <a:pt x="2553" y="0"/>
                    <a:pt x="1864" y="0"/>
                    <a:pt x="1173" y="0"/>
                  </a:cubicBezTo>
                  <a:cubicBezTo>
                    <a:pt x="984" y="0"/>
                    <a:pt x="787" y="0"/>
                    <a:pt x="590" y="0"/>
                  </a:cubicBezTo>
                  <a:cubicBezTo>
                    <a:pt x="499" y="0"/>
                    <a:pt x="400" y="0"/>
                    <a:pt x="310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33"/>
                    <a:pt x="6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5626280" y="5095933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5629160" y="4774813"/>
              <a:ext cx="51480" cy="323640"/>
            </a:xfrm>
            <a:custGeom>
              <a:rect b="b" l="l" r="r" t="t"/>
              <a:pathLst>
                <a:path extrusionOk="0" h="899" w="143">
                  <a:moveTo>
                    <a:pt x="0" y="899"/>
                  </a:moveTo>
                  <a:lnTo>
                    <a:pt x="0" y="899"/>
                  </a:lnTo>
                  <a:cubicBezTo>
                    <a:pt x="50" y="867"/>
                    <a:pt x="74" y="817"/>
                    <a:pt x="91" y="760"/>
                  </a:cubicBezTo>
                  <a:cubicBezTo>
                    <a:pt x="108" y="702"/>
                    <a:pt x="124" y="637"/>
                    <a:pt x="132" y="571"/>
                  </a:cubicBezTo>
                  <a:cubicBezTo>
                    <a:pt x="149" y="447"/>
                    <a:pt x="149" y="316"/>
                    <a:pt x="115" y="192"/>
                  </a:cubicBezTo>
                  <a:cubicBezTo>
                    <a:pt x="99" y="160"/>
                    <a:pt x="91" y="127"/>
                    <a:pt x="74" y="94"/>
                  </a:cubicBezTo>
                  <a:cubicBezTo>
                    <a:pt x="66" y="61"/>
                    <a:pt x="50" y="28"/>
                    <a:pt x="25" y="4"/>
                  </a:cubicBezTo>
                  <a:cubicBezTo>
                    <a:pt x="17" y="-5"/>
                    <a:pt x="0" y="4"/>
                    <a:pt x="0" y="20"/>
                  </a:cubicBezTo>
                  <a:cubicBezTo>
                    <a:pt x="9" y="45"/>
                    <a:pt x="25" y="69"/>
                    <a:pt x="41" y="94"/>
                  </a:cubicBezTo>
                  <a:cubicBezTo>
                    <a:pt x="50" y="119"/>
                    <a:pt x="66" y="143"/>
                    <a:pt x="74" y="176"/>
                  </a:cubicBezTo>
                  <a:cubicBezTo>
                    <a:pt x="91" y="234"/>
                    <a:pt x="99" y="291"/>
                    <a:pt x="108" y="349"/>
                  </a:cubicBezTo>
                  <a:cubicBezTo>
                    <a:pt x="115" y="472"/>
                    <a:pt x="99" y="596"/>
                    <a:pt x="74" y="711"/>
                  </a:cubicBezTo>
                  <a:cubicBezTo>
                    <a:pt x="58" y="776"/>
                    <a:pt x="50" y="850"/>
                    <a:pt x="0" y="892"/>
                  </a:cubicBezTo>
                  <a:lnTo>
                    <a:pt x="0" y="89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5668040" y="4749973"/>
              <a:ext cx="59760" cy="369360"/>
            </a:xfrm>
            <a:custGeom>
              <a:rect b="b" l="l" r="r" t="t"/>
              <a:pathLst>
                <a:path extrusionOk="0" h="1026" w="166">
                  <a:moveTo>
                    <a:pt x="0" y="1026"/>
                  </a:moveTo>
                  <a:lnTo>
                    <a:pt x="0" y="1026"/>
                  </a:lnTo>
                  <a:cubicBezTo>
                    <a:pt x="57" y="1002"/>
                    <a:pt x="82" y="936"/>
                    <a:pt x="98" y="886"/>
                  </a:cubicBezTo>
                  <a:cubicBezTo>
                    <a:pt x="115" y="812"/>
                    <a:pt x="131" y="739"/>
                    <a:pt x="139" y="665"/>
                  </a:cubicBezTo>
                  <a:cubicBezTo>
                    <a:pt x="164" y="516"/>
                    <a:pt x="180" y="369"/>
                    <a:pt x="147" y="220"/>
                  </a:cubicBezTo>
                  <a:cubicBezTo>
                    <a:pt x="139" y="147"/>
                    <a:pt x="115" y="64"/>
                    <a:pt x="65" y="7"/>
                  </a:cubicBezTo>
                  <a:cubicBezTo>
                    <a:pt x="57" y="-9"/>
                    <a:pt x="32" y="7"/>
                    <a:pt x="41" y="23"/>
                  </a:cubicBezTo>
                  <a:cubicBezTo>
                    <a:pt x="73" y="81"/>
                    <a:pt x="98" y="138"/>
                    <a:pt x="115" y="204"/>
                  </a:cubicBezTo>
                  <a:cubicBezTo>
                    <a:pt x="131" y="261"/>
                    <a:pt x="131" y="328"/>
                    <a:pt x="131" y="393"/>
                  </a:cubicBezTo>
                  <a:cubicBezTo>
                    <a:pt x="131" y="541"/>
                    <a:pt x="106" y="698"/>
                    <a:pt x="73" y="837"/>
                  </a:cubicBezTo>
                  <a:cubicBezTo>
                    <a:pt x="65" y="870"/>
                    <a:pt x="57" y="903"/>
                    <a:pt x="48" y="936"/>
                  </a:cubicBezTo>
                  <a:cubicBezTo>
                    <a:pt x="32" y="968"/>
                    <a:pt x="16" y="994"/>
                    <a:pt x="0" y="10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3713240" y="4774813"/>
              <a:ext cx="1923480" cy="13320"/>
            </a:xfrm>
            <a:custGeom>
              <a:rect b="b" l="l" r="r" t="t"/>
              <a:pathLst>
                <a:path extrusionOk="0" h="37" w="5343">
                  <a:moveTo>
                    <a:pt x="5331" y="4"/>
                  </a:moveTo>
                  <a:lnTo>
                    <a:pt x="5331" y="4"/>
                  </a:lnTo>
                  <a:cubicBezTo>
                    <a:pt x="4985" y="-5"/>
                    <a:pt x="4640" y="4"/>
                    <a:pt x="4295" y="4"/>
                  </a:cubicBezTo>
                  <a:cubicBezTo>
                    <a:pt x="3950" y="4"/>
                    <a:pt x="3596" y="4"/>
                    <a:pt x="3250" y="4"/>
                  </a:cubicBezTo>
                  <a:cubicBezTo>
                    <a:pt x="2560" y="4"/>
                    <a:pt x="1870" y="4"/>
                    <a:pt x="1180" y="4"/>
                  </a:cubicBezTo>
                  <a:cubicBezTo>
                    <a:pt x="794" y="4"/>
                    <a:pt x="399" y="-5"/>
                    <a:pt x="12" y="4"/>
                  </a:cubicBezTo>
                  <a:cubicBezTo>
                    <a:pt x="-4" y="4"/>
                    <a:pt x="-4" y="37"/>
                    <a:pt x="12" y="37"/>
                  </a:cubicBezTo>
                  <a:cubicBezTo>
                    <a:pt x="358" y="37"/>
                    <a:pt x="703" y="37"/>
                    <a:pt x="1057" y="37"/>
                  </a:cubicBezTo>
                  <a:cubicBezTo>
                    <a:pt x="1402" y="37"/>
                    <a:pt x="1747" y="37"/>
                    <a:pt x="2093" y="37"/>
                  </a:cubicBezTo>
                  <a:cubicBezTo>
                    <a:pt x="2782" y="37"/>
                    <a:pt x="3473" y="37"/>
                    <a:pt x="4164" y="37"/>
                  </a:cubicBezTo>
                  <a:cubicBezTo>
                    <a:pt x="4361" y="37"/>
                    <a:pt x="4558" y="37"/>
                    <a:pt x="4747" y="37"/>
                  </a:cubicBezTo>
                  <a:cubicBezTo>
                    <a:pt x="4944" y="37"/>
                    <a:pt x="5141" y="37"/>
                    <a:pt x="5331" y="28"/>
                  </a:cubicBezTo>
                  <a:cubicBezTo>
                    <a:pt x="5347" y="28"/>
                    <a:pt x="5347" y="4"/>
                    <a:pt x="5331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3705680" y="4740613"/>
              <a:ext cx="14040" cy="42480"/>
            </a:xfrm>
            <a:custGeom>
              <a:rect b="b" l="l" r="r" t="t"/>
              <a:pathLst>
                <a:path extrusionOk="0" h="118" w="39">
                  <a:moveTo>
                    <a:pt x="33" y="107"/>
                  </a:move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cubicBezTo>
                    <a:pt x="33" y="99"/>
                    <a:pt x="33" y="90"/>
                    <a:pt x="25" y="82"/>
                  </a:cubicBezTo>
                  <a:lnTo>
                    <a:pt x="25" y="74"/>
                  </a:lnTo>
                  <a:cubicBezTo>
                    <a:pt x="25" y="74"/>
                    <a:pt x="25" y="65"/>
                    <a:pt x="33" y="65"/>
                  </a:cubicBezTo>
                  <a:cubicBezTo>
                    <a:pt x="33" y="49"/>
                    <a:pt x="33" y="41"/>
                    <a:pt x="33" y="24"/>
                  </a:cubicBezTo>
                  <a:cubicBezTo>
                    <a:pt x="42" y="17"/>
                    <a:pt x="42" y="0"/>
                    <a:pt x="33" y="0"/>
                  </a:cubicBezTo>
                  <a:cubicBezTo>
                    <a:pt x="17" y="0"/>
                    <a:pt x="17" y="17"/>
                    <a:pt x="9" y="24"/>
                  </a:cubicBezTo>
                  <a:cubicBezTo>
                    <a:pt x="9" y="33"/>
                    <a:pt x="0" y="49"/>
                    <a:pt x="0" y="65"/>
                  </a:cubicBezTo>
                  <a:cubicBezTo>
                    <a:pt x="0" y="74"/>
                    <a:pt x="9" y="74"/>
                    <a:pt x="9" y="82"/>
                  </a:cubicBezTo>
                  <a:lnTo>
                    <a:pt x="9" y="90"/>
                  </a:lnTo>
                  <a:cubicBezTo>
                    <a:pt x="9" y="99"/>
                    <a:pt x="17" y="99"/>
                    <a:pt x="17" y="107"/>
                  </a:cubicBezTo>
                  <a:lnTo>
                    <a:pt x="25" y="115"/>
                  </a:lnTo>
                  <a:cubicBezTo>
                    <a:pt x="25" y="123"/>
                    <a:pt x="42" y="115"/>
                    <a:pt x="33" y="10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3712520" y="4740613"/>
              <a:ext cx="1977480" cy="8640"/>
            </a:xfrm>
            <a:custGeom>
              <a:rect b="b" l="l" r="r" t="t"/>
              <a:pathLst>
                <a:path extrusionOk="0" h="24" w="5493">
                  <a:moveTo>
                    <a:pt x="6" y="24"/>
                  </a:moveTo>
                  <a:lnTo>
                    <a:pt x="6" y="24"/>
                  </a:lnTo>
                  <a:cubicBezTo>
                    <a:pt x="96" y="24"/>
                    <a:pt x="187" y="24"/>
                    <a:pt x="286" y="24"/>
                  </a:cubicBezTo>
                  <a:cubicBezTo>
                    <a:pt x="368" y="24"/>
                    <a:pt x="459" y="24"/>
                    <a:pt x="541" y="24"/>
                  </a:cubicBezTo>
                  <a:cubicBezTo>
                    <a:pt x="722" y="24"/>
                    <a:pt x="902" y="24"/>
                    <a:pt x="1075" y="24"/>
                  </a:cubicBezTo>
                  <a:cubicBezTo>
                    <a:pt x="1437" y="24"/>
                    <a:pt x="1790" y="24"/>
                    <a:pt x="2152" y="24"/>
                  </a:cubicBezTo>
                  <a:cubicBezTo>
                    <a:pt x="2858" y="24"/>
                    <a:pt x="3565" y="24"/>
                    <a:pt x="4280" y="24"/>
                  </a:cubicBezTo>
                  <a:cubicBezTo>
                    <a:pt x="4675" y="24"/>
                    <a:pt x="5078" y="24"/>
                    <a:pt x="5480" y="24"/>
                  </a:cubicBezTo>
                  <a:cubicBezTo>
                    <a:pt x="5497" y="24"/>
                    <a:pt x="5497" y="0"/>
                    <a:pt x="5480" y="0"/>
                  </a:cubicBezTo>
                  <a:cubicBezTo>
                    <a:pt x="4765" y="0"/>
                    <a:pt x="4050" y="0"/>
                    <a:pt x="3334" y="0"/>
                  </a:cubicBezTo>
                  <a:cubicBezTo>
                    <a:pt x="2628" y="0"/>
                    <a:pt x="1922" y="0"/>
                    <a:pt x="1207" y="0"/>
                  </a:cubicBezTo>
                  <a:cubicBezTo>
                    <a:pt x="1010" y="0"/>
                    <a:pt x="812" y="0"/>
                    <a:pt x="606" y="0"/>
                  </a:cubicBezTo>
                  <a:cubicBezTo>
                    <a:pt x="508" y="0"/>
                    <a:pt x="418" y="0"/>
                    <a:pt x="319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17"/>
                    <a:pt x="6" y="2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3785240" y="4784893"/>
              <a:ext cx="55800" cy="325080"/>
            </a:xfrm>
            <a:custGeom>
              <a:rect b="b" l="l" r="r" t="t"/>
              <a:pathLst>
                <a:path extrusionOk="0" h="903" w="155">
                  <a:moveTo>
                    <a:pt x="2" y="0"/>
                  </a:moveTo>
                  <a:lnTo>
                    <a:pt x="2" y="0"/>
                  </a:lnTo>
                  <a:cubicBezTo>
                    <a:pt x="2" y="33"/>
                    <a:pt x="18" y="58"/>
                    <a:pt x="34" y="82"/>
                  </a:cubicBezTo>
                  <a:cubicBezTo>
                    <a:pt x="43" y="107"/>
                    <a:pt x="59" y="132"/>
                    <a:pt x="67" y="164"/>
                  </a:cubicBezTo>
                  <a:cubicBezTo>
                    <a:pt x="92" y="214"/>
                    <a:pt x="108" y="272"/>
                    <a:pt x="117" y="329"/>
                  </a:cubicBezTo>
                  <a:cubicBezTo>
                    <a:pt x="133" y="452"/>
                    <a:pt x="117" y="575"/>
                    <a:pt x="84" y="691"/>
                  </a:cubicBezTo>
                  <a:cubicBezTo>
                    <a:pt x="75" y="724"/>
                    <a:pt x="59" y="756"/>
                    <a:pt x="51" y="789"/>
                  </a:cubicBezTo>
                  <a:cubicBezTo>
                    <a:pt x="43" y="806"/>
                    <a:pt x="34" y="822"/>
                    <a:pt x="26" y="839"/>
                  </a:cubicBezTo>
                  <a:cubicBezTo>
                    <a:pt x="18" y="855"/>
                    <a:pt x="2" y="864"/>
                    <a:pt x="2" y="880"/>
                  </a:cubicBezTo>
                  <a:cubicBezTo>
                    <a:pt x="-7" y="897"/>
                    <a:pt x="18" y="912"/>
                    <a:pt x="26" y="897"/>
                  </a:cubicBezTo>
                  <a:cubicBezTo>
                    <a:pt x="51" y="880"/>
                    <a:pt x="59" y="839"/>
                    <a:pt x="75" y="814"/>
                  </a:cubicBezTo>
                  <a:cubicBezTo>
                    <a:pt x="92" y="789"/>
                    <a:pt x="100" y="756"/>
                    <a:pt x="108" y="732"/>
                  </a:cubicBezTo>
                  <a:cubicBezTo>
                    <a:pt x="133" y="666"/>
                    <a:pt x="141" y="609"/>
                    <a:pt x="149" y="543"/>
                  </a:cubicBezTo>
                  <a:cubicBezTo>
                    <a:pt x="166" y="419"/>
                    <a:pt x="149" y="288"/>
                    <a:pt x="108" y="173"/>
                  </a:cubicBezTo>
                  <a:cubicBezTo>
                    <a:pt x="100" y="140"/>
                    <a:pt x="84" y="107"/>
                    <a:pt x="67" y="74"/>
                  </a:cubicBezTo>
                  <a:cubicBezTo>
                    <a:pt x="51" y="50"/>
                    <a:pt x="34" y="17"/>
                    <a:pt x="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7"/>
            <p:cNvSpPr/>
            <p:nvPr/>
          </p:nvSpPr>
          <p:spPr>
            <a:xfrm>
              <a:off x="3816920" y="4835293"/>
              <a:ext cx="223560" cy="864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3843560" y="4925653"/>
              <a:ext cx="358560" cy="10080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3816920" y="5030773"/>
              <a:ext cx="193680" cy="11520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4832480" y="4374133"/>
              <a:ext cx="68040" cy="371520"/>
            </a:xfrm>
            <a:custGeom>
              <a:rect b="b" l="l" r="r" t="t"/>
              <a:pathLst>
                <a:path extrusionOk="0" h="1032" w="189">
                  <a:moveTo>
                    <a:pt x="35" y="23"/>
                  </a:moveTo>
                  <a:lnTo>
                    <a:pt x="35" y="23"/>
                  </a:lnTo>
                  <a:cubicBezTo>
                    <a:pt x="167" y="253"/>
                    <a:pt x="182" y="541"/>
                    <a:pt x="100" y="796"/>
                  </a:cubicBezTo>
                  <a:cubicBezTo>
                    <a:pt x="84" y="837"/>
                    <a:pt x="76" y="870"/>
                    <a:pt x="59" y="903"/>
                  </a:cubicBezTo>
                  <a:cubicBezTo>
                    <a:pt x="43" y="944"/>
                    <a:pt x="18" y="977"/>
                    <a:pt x="2" y="1009"/>
                  </a:cubicBezTo>
                  <a:cubicBezTo>
                    <a:pt x="-6" y="1026"/>
                    <a:pt x="10" y="1042"/>
                    <a:pt x="26" y="1026"/>
                  </a:cubicBezTo>
                  <a:cubicBezTo>
                    <a:pt x="51" y="1001"/>
                    <a:pt x="68" y="968"/>
                    <a:pt x="84" y="936"/>
                  </a:cubicBezTo>
                  <a:cubicBezTo>
                    <a:pt x="92" y="903"/>
                    <a:pt x="109" y="878"/>
                    <a:pt x="125" y="845"/>
                  </a:cubicBezTo>
                  <a:cubicBezTo>
                    <a:pt x="150" y="780"/>
                    <a:pt x="167" y="705"/>
                    <a:pt x="175" y="640"/>
                  </a:cubicBezTo>
                  <a:cubicBezTo>
                    <a:pt x="199" y="500"/>
                    <a:pt x="191" y="361"/>
                    <a:pt x="158" y="229"/>
                  </a:cubicBezTo>
                  <a:cubicBezTo>
                    <a:pt x="134" y="147"/>
                    <a:pt x="100" y="80"/>
                    <a:pt x="68" y="7"/>
                  </a:cubicBezTo>
                  <a:cubicBezTo>
                    <a:pt x="59" y="-10"/>
                    <a:pt x="26" y="7"/>
                    <a:pt x="3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4849760" y="4373413"/>
              <a:ext cx="981720" cy="38880"/>
            </a:xfrm>
            <a:custGeom>
              <a:rect b="b" l="l" r="r" t="t"/>
              <a:pathLst>
                <a:path extrusionOk="0" h="108" w="2727">
                  <a:moveTo>
                    <a:pt x="3" y="17"/>
                  </a:moveTo>
                  <a:lnTo>
                    <a:pt x="3" y="17"/>
                  </a:lnTo>
                  <a:cubicBezTo>
                    <a:pt x="28" y="25"/>
                    <a:pt x="44" y="25"/>
                    <a:pt x="61" y="33"/>
                  </a:cubicBezTo>
                  <a:cubicBezTo>
                    <a:pt x="86" y="33"/>
                    <a:pt x="110" y="33"/>
                    <a:pt x="134" y="33"/>
                  </a:cubicBezTo>
                  <a:cubicBezTo>
                    <a:pt x="175" y="41"/>
                    <a:pt x="217" y="41"/>
                    <a:pt x="258" y="50"/>
                  </a:cubicBezTo>
                  <a:cubicBezTo>
                    <a:pt x="348" y="50"/>
                    <a:pt x="439" y="58"/>
                    <a:pt x="529" y="58"/>
                  </a:cubicBezTo>
                  <a:cubicBezTo>
                    <a:pt x="702" y="67"/>
                    <a:pt x="875" y="74"/>
                    <a:pt x="1055" y="67"/>
                  </a:cubicBezTo>
                  <a:cubicBezTo>
                    <a:pt x="1228" y="67"/>
                    <a:pt x="1409" y="67"/>
                    <a:pt x="1582" y="58"/>
                  </a:cubicBezTo>
                  <a:cubicBezTo>
                    <a:pt x="1763" y="58"/>
                    <a:pt x="1936" y="58"/>
                    <a:pt x="2116" y="67"/>
                  </a:cubicBezTo>
                  <a:cubicBezTo>
                    <a:pt x="2314" y="74"/>
                    <a:pt x="2511" y="91"/>
                    <a:pt x="2708" y="108"/>
                  </a:cubicBezTo>
                  <a:cubicBezTo>
                    <a:pt x="2733" y="108"/>
                    <a:pt x="2733" y="74"/>
                    <a:pt x="2708" y="67"/>
                  </a:cubicBezTo>
                  <a:cubicBezTo>
                    <a:pt x="2355" y="41"/>
                    <a:pt x="2001" y="25"/>
                    <a:pt x="1647" y="25"/>
                  </a:cubicBezTo>
                  <a:cubicBezTo>
                    <a:pt x="1475" y="25"/>
                    <a:pt x="1294" y="33"/>
                    <a:pt x="1121" y="33"/>
                  </a:cubicBezTo>
                  <a:cubicBezTo>
                    <a:pt x="940" y="33"/>
                    <a:pt x="767" y="33"/>
                    <a:pt x="595" y="33"/>
                  </a:cubicBezTo>
                  <a:cubicBezTo>
                    <a:pt x="497" y="25"/>
                    <a:pt x="398" y="25"/>
                    <a:pt x="299" y="17"/>
                  </a:cubicBezTo>
                  <a:cubicBezTo>
                    <a:pt x="250" y="9"/>
                    <a:pt x="201" y="9"/>
                    <a:pt x="151" y="9"/>
                  </a:cubicBezTo>
                  <a:cubicBezTo>
                    <a:pt x="127" y="0"/>
                    <a:pt x="102" y="0"/>
                    <a:pt x="77" y="0"/>
                  </a:cubicBezTo>
                  <a:cubicBezTo>
                    <a:pt x="61" y="0"/>
                    <a:pt x="52" y="0"/>
                    <a:pt x="44" y="0"/>
                  </a:cubicBezTo>
                  <a:cubicBezTo>
                    <a:pt x="28" y="0"/>
                    <a:pt x="20" y="0"/>
                    <a:pt x="3" y="0"/>
                  </a:cubicBezTo>
                  <a:cubicBezTo>
                    <a:pt x="-5" y="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5678480" y="4397533"/>
              <a:ext cx="208440" cy="357120"/>
            </a:xfrm>
            <a:custGeom>
              <a:rect b="b" l="l" r="r" t="t"/>
              <a:pathLst>
                <a:path extrusionOk="0" h="992" w="579">
                  <a:moveTo>
                    <a:pt x="3" y="986"/>
                  </a:moveTo>
                  <a:lnTo>
                    <a:pt x="3" y="986"/>
                  </a:lnTo>
                  <a:cubicBezTo>
                    <a:pt x="36" y="994"/>
                    <a:pt x="77" y="994"/>
                    <a:pt x="110" y="986"/>
                  </a:cubicBezTo>
                  <a:cubicBezTo>
                    <a:pt x="151" y="986"/>
                    <a:pt x="184" y="986"/>
                    <a:pt x="225" y="986"/>
                  </a:cubicBezTo>
                  <a:cubicBezTo>
                    <a:pt x="299" y="977"/>
                    <a:pt x="373" y="970"/>
                    <a:pt x="447" y="961"/>
                  </a:cubicBezTo>
                  <a:cubicBezTo>
                    <a:pt x="455" y="961"/>
                    <a:pt x="464" y="961"/>
                    <a:pt x="464" y="953"/>
                  </a:cubicBezTo>
                  <a:cubicBezTo>
                    <a:pt x="513" y="813"/>
                    <a:pt x="546" y="674"/>
                    <a:pt x="562" y="525"/>
                  </a:cubicBezTo>
                  <a:cubicBezTo>
                    <a:pt x="570" y="460"/>
                    <a:pt x="579" y="386"/>
                    <a:pt x="579" y="320"/>
                  </a:cubicBezTo>
                  <a:cubicBezTo>
                    <a:pt x="579" y="254"/>
                    <a:pt x="579" y="188"/>
                    <a:pt x="554" y="123"/>
                  </a:cubicBezTo>
                  <a:cubicBezTo>
                    <a:pt x="537" y="98"/>
                    <a:pt x="521" y="73"/>
                    <a:pt x="505" y="49"/>
                  </a:cubicBezTo>
                  <a:cubicBezTo>
                    <a:pt x="488" y="24"/>
                    <a:pt x="455" y="0"/>
                    <a:pt x="431" y="0"/>
                  </a:cubicBezTo>
                  <a:cubicBezTo>
                    <a:pt x="414" y="0"/>
                    <a:pt x="406" y="15"/>
                    <a:pt x="414" y="24"/>
                  </a:cubicBezTo>
                  <a:cubicBezTo>
                    <a:pt x="431" y="41"/>
                    <a:pt x="455" y="56"/>
                    <a:pt x="480" y="73"/>
                  </a:cubicBezTo>
                  <a:cubicBezTo>
                    <a:pt x="496" y="98"/>
                    <a:pt x="505" y="114"/>
                    <a:pt x="521" y="139"/>
                  </a:cubicBezTo>
                  <a:cubicBezTo>
                    <a:pt x="537" y="197"/>
                    <a:pt x="546" y="262"/>
                    <a:pt x="546" y="328"/>
                  </a:cubicBezTo>
                  <a:cubicBezTo>
                    <a:pt x="537" y="460"/>
                    <a:pt x="521" y="591"/>
                    <a:pt x="496" y="723"/>
                  </a:cubicBezTo>
                  <a:cubicBezTo>
                    <a:pt x="480" y="797"/>
                    <a:pt x="455" y="871"/>
                    <a:pt x="431" y="944"/>
                  </a:cubicBezTo>
                  <a:cubicBezTo>
                    <a:pt x="439" y="936"/>
                    <a:pt x="447" y="936"/>
                    <a:pt x="447" y="929"/>
                  </a:cubicBezTo>
                  <a:cubicBezTo>
                    <a:pt x="373" y="936"/>
                    <a:pt x="299" y="944"/>
                    <a:pt x="217" y="953"/>
                  </a:cubicBezTo>
                  <a:cubicBezTo>
                    <a:pt x="184" y="953"/>
                    <a:pt x="143" y="953"/>
                    <a:pt x="110" y="961"/>
                  </a:cubicBezTo>
                  <a:cubicBezTo>
                    <a:pt x="77" y="961"/>
                    <a:pt x="36" y="961"/>
                    <a:pt x="3" y="970"/>
                  </a:cubicBezTo>
                  <a:cubicBezTo>
                    <a:pt x="-5" y="977"/>
                    <a:pt x="3" y="986"/>
                    <a:pt x="3" y="9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3786680" y="4375213"/>
              <a:ext cx="1059120" cy="27720"/>
            </a:xfrm>
            <a:custGeom>
              <a:rect b="b" l="l" r="r" t="t"/>
              <a:pathLst>
                <a:path extrusionOk="0" h="77" w="2942">
                  <a:moveTo>
                    <a:pt x="6" y="69"/>
                  </a:moveTo>
                  <a:lnTo>
                    <a:pt x="6" y="69"/>
                  </a:lnTo>
                  <a:cubicBezTo>
                    <a:pt x="55" y="77"/>
                    <a:pt x="104" y="77"/>
                    <a:pt x="145" y="77"/>
                  </a:cubicBezTo>
                  <a:cubicBezTo>
                    <a:pt x="195" y="77"/>
                    <a:pt x="244" y="77"/>
                    <a:pt x="294" y="77"/>
                  </a:cubicBezTo>
                  <a:cubicBezTo>
                    <a:pt x="384" y="77"/>
                    <a:pt x="482" y="77"/>
                    <a:pt x="573" y="69"/>
                  </a:cubicBezTo>
                  <a:cubicBezTo>
                    <a:pt x="762" y="69"/>
                    <a:pt x="959" y="69"/>
                    <a:pt x="1148" y="62"/>
                  </a:cubicBezTo>
                  <a:cubicBezTo>
                    <a:pt x="1527" y="53"/>
                    <a:pt x="1905" y="53"/>
                    <a:pt x="2282" y="45"/>
                  </a:cubicBezTo>
                  <a:cubicBezTo>
                    <a:pt x="2389" y="45"/>
                    <a:pt x="2496" y="36"/>
                    <a:pt x="2603" y="36"/>
                  </a:cubicBezTo>
                  <a:cubicBezTo>
                    <a:pt x="2709" y="36"/>
                    <a:pt x="2817" y="36"/>
                    <a:pt x="2923" y="28"/>
                  </a:cubicBezTo>
                  <a:cubicBezTo>
                    <a:pt x="2948" y="28"/>
                    <a:pt x="2948" y="4"/>
                    <a:pt x="2923" y="4"/>
                  </a:cubicBezTo>
                  <a:cubicBezTo>
                    <a:pt x="2833" y="-5"/>
                    <a:pt x="2734" y="4"/>
                    <a:pt x="2635" y="4"/>
                  </a:cubicBezTo>
                  <a:cubicBezTo>
                    <a:pt x="2545" y="4"/>
                    <a:pt x="2447" y="12"/>
                    <a:pt x="2356" y="12"/>
                  </a:cubicBezTo>
                  <a:cubicBezTo>
                    <a:pt x="2167" y="12"/>
                    <a:pt x="1979" y="20"/>
                    <a:pt x="1790" y="20"/>
                  </a:cubicBezTo>
                  <a:cubicBezTo>
                    <a:pt x="1403" y="28"/>
                    <a:pt x="1025" y="36"/>
                    <a:pt x="647" y="45"/>
                  </a:cubicBezTo>
                  <a:cubicBezTo>
                    <a:pt x="433" y="45"/>
                    <a:pt x="220" y="45"/>
                    <a:pt x="6" y="62"/>
                  </a:cubicBezTo>
                  <a:cubicBezTo>
                    <a:pt x="-2" y="62"/>
                    <a:pt x="-2" y="69"/>
                    <a:pt x="6" y="6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3785960" y="4398253"/>
              <a:ext cx="1030320" cy="52200"/>
            </a:xfrm>
            <a:custGeom>
              <a:rect b="b" l="l" r="r" t="t"/>
              <a:pathLst>
                <a:path extrusionOk="0" h="145" w="2862">
                  <a:moveTo>
                    <a:pt x="8" y="5"/>
                  </a:moveTo>
                  <a:lnTo>
                    <a:pt x="8" y="5"/>
                  </a:lnTo>
                  <a:cubicBezTo>
                    <a:pt x="8" y="39"/>
                    <a:pt x="8" y="71"/>
                    <a:pt x="0" y="96"/>
                  </a:cubicBezTo>
                  <a:cubicBezTo>
                    <a:pt x="0" y="104"/>
                    <a:pt x="8" y="112"/>
                    <a:pt x="16" y="121"/>
                  </a:cubicBezTo>
                  <a:cubicBezTo>
                    <a:pt x="197" y="137"/>
                    <a:pt x="378" y="145"/>
                    <a:pt x="559" y="145"/>
                  </a:cubicBezTo>
                  <a:cubicBezTo>
                    <a:pt x="748" y="145"/>
                    <a:pt x="929" y="145"/>
                    <a:pt x="1109" y="129"/>
                  </a:cubicBezTo>
                  <a:cubicBezTo>
                    <a:pt x="1298" y="112"/>
                    <a:pt x="1480" y="104"/>
                    <a:pt x="1668" y="96"/>
                  </a:cubicBezTo>
                  <a:cubicBezTo>
                    <a:pt x="1849" y="88"/>
                    <a:pt x="2038" y="88"/>
                    <a:pt x="2218" y="88"/>
                  </a:cubicBezTo>
                  <a:cubicBezTo>
                    <a:pt x="2432" y="88"/>
                    <a:pt x="2637" y="96"/>
                    <a:pt x="2843" y="104"/>
                  </a:cubicBezTo>
                  <a:cubicBezTo>
                    <a:pt x="2868" y="112"/>
                    <a:pt x="2868" y="80"/>
                    <a:pt x="2843" y="71"/>
                  </a:cubicBezTo>
                  <a:cubicBezTo>
                    <a:pt x="2482" y="47"/>
                    <a:pt x="2112" y="47"/>
                    <a:pt x="1742" y="54"/>
                  </a:cubicBezTo>
                  <a:cubicBezTo>
                    <a:pt x="1372" y="71"/>
                    <a:pt x="1011" y="112"/>
                    <a:pt x="641" y="112"/>
                  </a:cubicBezTo>
                  <a:cubicBezTo>
                    <a:pt x="534" y="112"/>
                    <a:pt x="435" y="112"/>
                    <a:pt x="328" y="104"/>
                  </a:cubicBezTo>
                  <a:cubicBezTo>
                    <a:pt x="222" y="104"/>
                    <a:pt x="123" y="96"/>
                    <a:pt x="16" y="88"/>
                  </a:cubicBezTo>
                  <a:cubicBezTo>
                    <a:pt x="24" y="96"/>
                    <a:pt x="32" y="96"/>
                    <a:pt x="32" y="104"/>
                  </a:cubicBezTo>
                  <a:cubicBezTo>
                    <a:pt x="41" y="63"/>
                    <a:pt x="32" y="30"/>
                    <a:pt x="24" y="5"/>
                  </a:cubicBezTo>
                  <a:cubicBezTo>
                    <a:pt x="16" y="-2"/>
                    <a:pt x="8" y="-2"/>
                    <a:pt x="8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4788920" y="4429933"/>
              <a:ext cx="53640" cy="274680"/>
            </a:xfrm>
            <a:custGeom>
              <a:rect b="b" l="l" r="r" t="t"/>
              <a:pathLst>
                <a:path extrusionOk="0" h="763" w="149">
                  <a:moveTo>
                    <a:pt x="57" y="8"/>
                  </a:moveTo>
                  <a:lnTo>
                    <a:pt x="57" y="8"/>
                  </a:lnTo>
                  <a:cubicBezTo>
                    <a:pt x="65" y="16"/>
                    <a:pt x="65" y="33"/>
                    <a:pt x="74" y="49"/>
                  </a:cubicBezTo>
                  <a:cubicBezTo>
                    <a:pt x="74" y="57"/>
                    <a:pt x="82" y="74"/>
                    <a:pt x="90" y="90"/>
                  </a:cubicBezTo>
                  <a:cubicBezTo>
                    <a:pt x="98" y="115"/>
                    <a:pt x="106" y="148"/>
                    <a:pt x="106" y="172"/>
                  </a:cubicBezTo>
                  <a:cubicBezTo>
                    <a:pt x="115" y="238"/>
                    <a:pt x="106" y="296"/>
                    <a:pt x="98" y="361"/>
                  </a:cubicBezTo>
                  <a:cubicBezTo>
                    <a:pt x="82" y="427"/>
                    <a:pt x="74" y="493"/>
                    <a:pt x="65" y="558"/>
                  </a:cubicBezTo>
                  <a:cubicBezTo>
                    <a:pt x="57" y="616"/>
                    <a:pt x="49" y="682"/>
                    <a:pt x="7" y="731"/>
                  </a:cubicBezTo>
                  <a:cubicBezTo>
                    <a:pt x="16" y="731"/>
                    <a:pt x="33" y="740"/>
                    <a:pt x="41" y="740"/>
                  </a:cubicBezTo>
                  <a:cubicBezTo>
                    <a:pt x="41" y="731"/>
                    <a:pt x="41" y="731"/>
                    <a:pt x="41" y="715"/>
                  </a:cubicBezTo>
                  <a:cubicBezTo>
                    <a:pt x="33" y="707"/>
                    <a:pt x="24" y="707"/>
                    <a:pt x="16" y="715"/>
                  </a:cubicBezTo>
                  <a:cubicBezTo>
                    <a:pt x="7" y="723"/>
                    <a:pt x="7" y="731"/>
                    <a:pt x="0" y="740"/>
                  </a:cubicBezTo>
                  <a:cubicBezTo>
                    <a:pt x="0" y="756"/>
                    <a:pt x="24" y="772"/>
                    <a:pt x="33" y="756"/>
                  </a:cubicBezTo>
                  <a:cubicBezTo>
                    <a:pt x="74" y="707"/>
                    <a:pt x="90" y="641"/>
                    <a:pt x="98" y="584"/>
                  </a:cubicBezTo>
                  <a:cubicBezTo>
                    <a:pt x="115" y="509"/>
                    <a:pt x="123" y="435"/>
                    <a:pt x="131" y="361"/>
                  </a:cubicBezTo>
                  <a:cubicBezTo>
                    <a:pt x="147" y="296"/>
                    <a:pt x="156" y="230"/>
                    <a:pt x="139" y="164"/>
                  </a:cubicBezTo>
                  <a:cubicBezTo>
                    <a:pt x="139" y="131"/>
                    <a:pt x="131" y="107"/>
                    <a:pt x="115" y="74"/>
                  </a:cubicBezTo>
                  <a:cubicBezTo>
                    <a:pt x="106" y="41"/>
                    <a:pt x="90" y="24"/>
                    <a:pt x="65" y="0"/>
                  </a:cubicBezTo>
                  <a:lnTo>
                    <a:pt x="57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3785960" y="4693093"/>
              <a:ext cx="11520" cy="56880"/>
            </a:xfrm>
            <a:custGeom>
              <a:rect b="b" l="l" r="r" t="t"/>
              <a:pathLst>
                <a:path extrusionOk="0" h="158" w="32">
                  <a:moveTo>
                    <a:pt x="8" y="0"/>
                  </a:moveTo>
                  <a:lnTo>
                    <a:pt x="8" y="0"/>
                  </a:lnTo>
                  <a:cubicBezTo>
                    <a:pt x="8" y="9"/>
                    <a:pt x="8" y="17"/>
                    <a:pt x="0" y="25"/>
                  </a:cubicBezTo>
                  <a:cubicBezTo>
                    <a:pt x="0" y="25"/>
                    <a:pt x="0" y="33"/>
                    <a:pt x="0" y="41"/>
                  </a:cubicBezTo>
                  <a:cubicBezTo>
                    <a:pt x="0" y="50"/>
                    <a:pt x="0" y="66"/>
                    <a:pt x="0" y="74"/>
                  </a:cubicBezTo>
                  <a:cubicBezTo>
                    <a:pt x="0" y="91"/>
                    <a:pt x="0" y="99"/>
                    <a:pt x="0" y="115"/>
                  </a:cubicBezTo>
                  <a:cubicBezTo>
                    <a:pt x="0" y="115"/>
                    <a:pt x="0" y="123"/>
                    <a:pt x="0" y="132"/>
                  </a:cubicBezTo>
                  <a:cubicBezTo>
                    <a:pt x="0" y="140"/>
                    <a:pt x="0" y="140"/>
                    <a:pt x="0" y="140"/>
                  </a:cubicBezTo>
                  <a:lnTo>
                    <a:pt x="0" y="149"/>
                  </a:lnTo>
                  <a:cubicBezTo>
                    <a:pt x="8" y="165"/>
                    <a:pt x="24" y="156"/>
                    <a:pt x="32" y="149"/>
                  </a:cubicBezTo>
                  <a:cubicBezTo>
                    <a:pt x="32" y="132"/>
                    <a:pt x="32" y="123"/>
                    <a:pt x="32" y="108"/>
                  </a:cubicBezTo>
                  <a:cubicBezTo>
                    <a:pt x="32" y="99"/>
                    <a:pt x="24" y="82"/>
                    <a:pt x="24" y="74"/>
                  </a:cubicBezTo>
                  <a:cubicBezTo>
                    <a:pt x="24" y="58"/>
                    <a:pt x="24" y="50"/>
                    <a:pt x="16" y="41"/>
                  </a:cubicBezTo>
                  <a:cubicBezTo>
                    <a:pt x="16" y="33"/>
                    <a:pt x="16" y="25"/>
                    <a:pt x="16" y="2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8" y="9"/>
                    <a:pt x="8" y="9"/>
                    <a:pt x="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3783440" y="4675453"/>
              <a:ext cx="1024560" cy="23760"/>
            </a:xfrm>
            <a:custGeom>
              <a:rect b="b" l="l" r="r" t="t"/>
              <a:pathLst>
                <a:path extrusionOk="0" h="66" w="2846">
                  <a:moveTo>
                    <a:pt x="7" y="58"/>
                  </a:moveTo>
                  <a:lnTo>
                    <a:pt x="7" y="58"/>
                  </a:lnTo>
                  <a:cubicBezTo>
                    <a:pt x="97" y="66"/>
                    <a:pt x="188" y="58"/>
                    <a:pt x="286" y="58"/>
                  </a:cubicBezTo>
                  <a:cubicBezTo>
                    <a:pt x="376" y="58"/>
                    <a:pt x="467" y="49"/>
                    <a:pt x="558" y="49"/>
                  </a:cubicBezTo>
                  <a:cubicBezTo>
                    <a:pt x="746" y="49"/>
                    <a:pt x="927" y="41"/>
                    <a:pt x="1109" y="41"/>
                  </a:cubicBezTo>
                  <a:cubicBezTo>
                    <a:pt x="1478" y="33"/>
                    <a:pt x="1848" y="33"/>
                    <a:pt x="2217" y="41"/>
                  </a:cubicBezTo>
                  <a:cubicBezTo>
                    <a:pt x="2422" y="41"/>
                    <a:pt x="2628" y="49"/>
                    <a:pt x="2834" y="66"/>
                  </a:cubicBezTo>
                  <a:cubicBezTo>
                    <a:pt x="2850" y="66"/>
                    <a:pt x="2850" y="33"/>
                    <a:pt x="2834" y="33"/>
                  </a:cubicBezTo>
                  <a:cubicBezTo>
                    <a:pt x="2463" y="8"/>
                    <a:pt x="2102" y="0"/>
                    <a:pt x="1733" y="0"/>
                  </a:cubicBezTo>
                  <a:cubicBezTo>
                    <a:pt x="1363" y="0"/>
                    <a:pt x="993" y="8"/>
                    <a:pt x="623" y="25"/>
                  </a:cubicBezTo>
                  <a:cubicBezTo>
                    <a:pt x="525" y="25"/>
                    <a:pt x="418" y="25"/>
                    <a:pt x="319" y="33"/>
                  </a:cubicBezTo>
                  <a:cubicBezTo>
                    <a:pt x="212" y="33"/>
                    <a:pt x="113" y="33"/>
                    <a:pt x="7" y="49"/>
                  </a:cubicBezTo>
                  <a:cubicBezTo>
                    <a:pt x="-2" y="49"/>
                    <a:pt x="-2" y="58"/>
                    <a:pt x="7" y="5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3821240" y="4441813"/>
              <a:ext cx="64080" cy="254520"/>
            </a:xfrm>
            <a:custGeom>
              <a:rect b="b" l="l" r="r" t="t"/>
              <a:pathLst>
                <a:path extrusionOk="0" h="707" w="178">
                  <a:moveTo>
                    <a:pt x="74" y="0"/>
                  </a:moveTo>
                  <a:lnTo>
                    <a:pt x="74" y="0"/>
                  </a:lnTo>
                  <a:cubicBezTo>
                    <a:pt x="90" y="24"/>
                    <a:pt x="99" y="49"/>
                    <a:pt x="107" y="74"/>
                  </a:cubicBezTo>
                  <a:cubicBezTo>
                    <a:pt x="124" y="98"/>
                    <a:pt x="131" y="123"/>
                    <a:pt x="140" y="156"/>
                  </a:cubicBezTo>
                  <a:cubicBezTo>
                    <a:pt x="148" y="214"/>
                    <a:pt x="148" y="279"/>
                    <a:pt x="140" y="345"/>
                  </a:cubicBezTo>
                  <a:cubicBezTo>
                    <a:pt x="131" y="402"/>
                    <a:pt x="116" y="460"/>
                    <a:pt x="99" y="517"/>
                  </a:cubicBezTo>
                  <a:cubicBezTo>
                    <a:pt x="83" y="551"/>
                    <a:pt x="74" y="575"/>
                    <a:pt x="58" y="600"/>
                  </a:cubicBezTo>
                  <a:cubicBezTo>
                    <a:pt x="49" y="616"/>
                    <a:pt x="49" y="624"/>
                    <a:pt x="41" y="641"/>
                  </a:cubicBezTo>
                  <a:cubicBezTo>
                    <a:pt x="33" y="649"/>
                    <a:pt x="33" y="657"/>
                    <a:pt x="25" y="657"/>
                  </a:cubicBezTo>
                  <a:cubicBezTo>
                    <a:pt x="25" y="666"/>
                    <a:pt x="17" y="674"/>
                    <a:pt x="17" y="674"/>
                  </a:cubicBezTo>
                  <a:cubicBezTo>
                    <a:pt x="8" y="674"/>
                    <a:pt x="0" y="682"/>
                    <a:pt x="0" y="690"/>
                  </a:cubicBezTo>
                  <a:cubicBezTo>
                    <a:pt x="8" y="698"/>
                    <a:pt x="8" y="707"/>
                    <a:pt x="25" y="707"/>
                  </a:cubicBezTo>
                  <a:cubicBezTo>
                    <a:pt x="41" y="707"/>
                    <a:pt x="49" y="698"/>
                    <a:pt x="58" y="682"/>
                  </a:cubicBezTo>
                  <a:cubicBezTo>
                    <a:pt x="74" y="657"/>
                    <a:pt x="90" y="624"/>
                    <a:pt x="107" y="592"/>
                  </a:cubicBezTo>
                  <a:cubicBezTo>
                    <a:pt x="140" y="517"/>
                    <a:pt x="157" y="452"/>
                    <a:pt x="172" y="378"/>
                  </a:cubicBezTo>
                  <a:cubicBezTo>
                    <a:pt x="181" y="304"/>
                    <a:pt x="181" y="229"/>
                    <a:pt x="172" y="156"/>
                  </a:cubicBezTo>
                  <a:cubicBezTo>
                    <a:pt x="165" y="123"/>
                    <a:pt x="157" y="90"/>
                    <a:pt x="140" y="57"/>
                  </a:cubicBezTo>
                  <a:cubicBezTo>
                    <a:pt x="124" y="24"/>
                    <a:pt x="116" y="0"/>
                    <a:pt x="83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3875600" y="4504093"/>
              <a:ext cx="120240" cy="17280"/>
            </a:xfrm>
            <a:custGeom>
              <a:rect b="b" l="l" r="r" t="t"/>
              <a:pathLst>
                <a:path extrusionOk="0" h="48" w="334">
                  <a:moveTo>
                    <a:pt x="334" y="0"/>
                  </a:moveTo>
                  <a:lnTo>
                    <a:pt x="334" y="0"/>
                  </a:lnTo>
                  <a:cubicBezTo>
                    <a:pt x="310" y="7"/>
                    <a:pt x="276" y="15"/>
                    <a:pt x="244" y="15"/>
                  </a:cubicBezTo>
                  <a:cubicBezTo>
                    <a:pt x="219" y="15"/>
                    <a:pt x="194" y="15"/>
                    <a:pt x="162" y="15"/>
                  </a:cubicBezTo>
                  <a:cubicBezTo>
                    <a:pt x="137" y="15"/>
                    <a:pt x="112" y="15"/>
                    <a:pt x="79" y="7"/>
                  </a:cubicBezTo>
                  <a:cubicBezTo>
                    <a:pt x="63" y="7"/>
                    <a:pt x="21" y="0"/>
                    <a:pt x="6" y="15"/>
                  </a:cubicBezTo>
                  <a:cubicBezTo>
                    <a:pt x="-3" y="24"/>
                    <a:pt x="-3" y="41"/>
                    <a:pt x="14" y="41"/>
                  </a:cubicBezTo>
                  <a:cubicBezTo>
                    <a:pt x="21" y="48"/>
                    <a:pt x="38" y="41"/>
                    <a:pt x="55" y="41"/>
                  </a:cubicBezTo>
                  <a:cubicBezTo>
                    <a:pt x="63" y="41"/>
                    <a:pt x="79" y="48"/>
                    <a:pt x="96" y="48"/>
                  </a:cubicBezTo>
                  <a:cubicBezTo>
                    <a:pt x="120" y="48"/>
                    <a:pt x="153" y="48"/>
                    <a:pt x="178" y="48"/>
                  </a:cubicBezTo>
                  <a:cubicBezTo>
                    <a:pt x="203" y="41"/>
                    <a:pt x="235" y="41"/>
                    <a:pt x="261" y="32"/>
                  </a:cubicBezTo>
                  <a:cubicBezTo>
                    <a:pt x="285" y="32"/>
                    <a:pt x="310" y="15"/>
                    <a:pt x="334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3865880" y="4612453"/>
              <a:ext cx="138960" cy="15480"/>
            </a:xfrm>
            <a:custGeom>
              <a:rect b="b" l="l" r="r" t="t"/>
              <a:pathLst>
                <a:path extrusionOk="0" h="43" w="386">
                  <a:moveTo>
                    <a:pt x="386" y="10"/>
                  </a:moveTo>
                  <a:lnTo>
                    <a:pt x="386" y="10"/>
                  </a:lnTo>
                  <a:cubicBezTo>
                    <a:pt x="329" y="2"/>
                    <a:pt x="271" y="10"/>
                    <a:pt x="213" y="10"/>
                  </a:cubicBezTo>
                  <a:cubicBezTo>
                    <a:pt x="180" y="10"/>
                    <a:pt x="147" y="10"/>
                    <a:pt x="115" y="10"/>
                  </a:cubicBezTo>
                  <a:cubicBezTo>
                    <a:pt x="106" y="10"/>
                    <a:pt x="90" y="10"/>
                    <a:pt x="74" y="10"/>
                  </a:cubicBezTo>
                  <a:cubicBezTo>
                    <a:pt x="65" y="10"/>
                    <a:pt x="57" y="10"/>
                    <a:pt x="57" y="10"/>
                  </a:cubicBezTo>
                  <a:cubicBezTo>
                    <a:pt x="48" y="10"/>
                    <a:pt x="41" y="10"/>
                    <a:pt x="41" y="2"/>
                  </a:cubicBezTo>
                  <a:cubicBezTo>
                    <a:pt x="33" y="2"/>
                    <a:pt x="24" y="2"/>
                    <a:pt x="33" y="10"/>
                  </a:cubicBezTo>
                  <a:cubicBezTo>
                    <a:pt x="33" y="19"/>
                    <a:pt x="33" y="19"/>
                    <a:pt x="33" y="27"/>
                  </a:cubicBezTo>
                  <a:lnTo>
                    <a:pt x="33" y="27"/>
                  </a:lnTo>
                  <a:cubicBezTo>
                    <a:pt x="24" y="27"/>
                    <a:pt x="24" y="27"/>
                    <a:pt x="16" y="27"/>
                  </a:cubicBezTo>
                  <a:lnTo>
                    <a:pt x="24" y="27"/>
                  </a:lnTo>
                  <a:cubicBezTo>
                    <a:pt x="33" y="27"/>
                    <a:pt x="33" y="19"/>
                    <a:pt x="33" y="19"/>
                  </a:cubicBezTo>
                  <a:lnTo>
                    <a:pt x="33" y="19"/>
                  </a:lnTo>
                  <a:cubicBezTo>
                    <a:pt x="33" y="10"/>
                    <a:pt x="33" y="2"/>
                    <a:pt x="24" y="2"/>
                  </a:cubicBezTo>
                  <a:lnTo>
                    <a:pt x="24" y="2"/>
                  </a:lnTo>
                  <a:cubicBezTo>
                    <a:pt x="16" y="-6"/>
                    <a:pt x="0" y="10"/>
                    <a:pt x="0" y="19"/>
                  </a:cubicBezTo>
                  <a:lnTo>
                    <a:pt x="0" y="19"/>
                  </a:lnTo>
                  <a:cubicBezTo>
                    <a:pt x="0" y="27"/>
                    <a:pt x="7" y="36"/>
                    <a:pt x="7" y="36"/>
                  </a:cubicBezTo>
                  <a:cubicBezTo>
                    <a:pt x="24" y="43"/>
                    <a:pt x="33" y="36"/>
                    <a:pt x="48" y="43"/>
                  </a:cubicBezTo>
                  <a:cubicBezTo>
                    <a:pt x="65" y="43"/>
                    <a:pt x="82" y="43"/>
                    <a:pt x="98" y="43"/>
                  </a:cubicBezTo>
                  <a:cubicBezTo>
                    <a:pt x="131" y="43"/>
                    <a:pt x="164" y="43"/>
                    <a:pt x="189" y="43"/>
                  </a:cubicBezTo>
                  <a:cubicBezTo>
                    <a:pt x="221" y="36"/>
                    <a:pt x="254" y="36"/>
                    <a:pt x="288" y="27"/>
                  </a:cubicBezTo>
                  <a:cubicBezTo>
                    <a:pt x="320" y="19"/>
                    <a:pt x="353" y="10"/>
                    <a:pt x="386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4256480" y="4486093"/>
              <a:ext cx="266040" cy="16200"/>
            </a:xfrm>
            <a:custGeom>
              <a:rect b="b" l="l" r="r" t="t"/>
              <a:pathLst>
                <a:path extrusionOk="0" h="45" w="739">
                  <a:moveTo>
                    <a:pt x="739" y="0"/>
                  </a:moveTo>
                  <a:lnTo>
                    <a:pt x="739" y="0"/>
                  </a:lnTo>
                  <a:cubicBezTo>
                    <a:pt x="616" y="0"/>
                    <a:pt x="493" y="0"/>
                    <a:pt x="370" y="8"/>
                  </a:cubicBezTo>
                  <a:cubicBezTo>
                    <a:pt x="304" y="8"/>
                    <a:pt x="246" y="8"/>
                    <a:pt x="180" y="8"/>
                  </a:cubicBezTo>
                  <a:cubicBezTo>
                    <a:pt x="147" y="8"/>
                    <a:pt x="123" y="8"/>
                    <a:pt x="91" y="8"/>
                  </a:cubicBezTo>
                  <a:cubicBezTo>
                    <a:pt x="65" y="8"/>
                    <a:pt x="24" y="8"/>
                    <a:pt x="0" y="24"/>
                  </a:cubicBezTo>
                  <a:cubicBezTo>
                    <a:pt x="0" y="24"/>
                    <a:pt x="0" y="33"/>
                    <a:pt x="0" y="41"/>
                  </a:cubicBezTo>
                  <a:cubicBezTo>
                    <a:pt x="24" y="50"/>
                    <a:pt x="57" y="41"/>
                    <a:pt x="82" y="41"/>
                  </a:cubicBezTo>
                  <a:cubicBezTo>
                    <a:pt x="115" y="41"/>
                    <a:pt x="147" y="41"/>
                    <a:pt x="180" y="41"/>
                  </a:cubicBezTo>
                  <a:cubicBezTo>
                    <a:pt x="238" y="33"/>
                    <a:pt x="304" y="33"/>
                    <a:pt x="370" y="24"/>
                  </a:cubicBezTo>
                  <a:cubicBezTo>
                    <a:pt x="493" y="16"/>
                    <a:pt x="616" y="16"/>
                    <a:pt x="73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4327400" y="4492573"/>
              <a:ext cx="17640" cy="129600"/>
            </a:xfrm>
            <a:custGeom>
              <a:rect b="b" l="l" r="r" t="t"/>
              <a:pathLst>
                <a:path extrusionOk="0" h="360" w="49">
                  <a:moveTo>
                    <a:pt x="25" y="360"/>
                  </a:moveTo>
                  <a:lnTo>
                    <a:pt x="25" y="360"/>
                  </a:lnTo>
                  <a:cubicBezTo>
                    <a:pt x="33" y="343"/>
                    <a:pt x="41" y="335"/>
                    <a:pt x="49" y="319"/>
                  </a:cubicBezTo>
                  <a:cubicBezTo>
                    <a:pt x="49" y="311"/>
                    <a:pt x="49" y="294"/>
                    <a:pt x="49" y="278"/>
                  </a:cubicBezTo>
                  <a:cubicBezTo>
                    <a:pt x="41" y="245"/>
                    <a:pt x="41" y="220"/>
                    <a:pt x="41" y="187"/>
                  </a:cubicBezTo>
                  <a:cubicBezTo>
                    <a:pt x="33" y="155"/>
                    <a:pt x="41" y="130"/>
                    <a:pt x="41" y="97"/>
                  </a:cubicBezTo>
                  <a:cubicBezTo>
                    <a:pt x="41" y="80"/>
                    <a:pt x="41" y="64"/>
                    <a:pt x="41" y="47"/>
                  </a:cubicBezTo>
                  <a:cubicBezTo>
                    <a:pt x="41" y="39"/>
                    <a:pt x="49" y="32"/>
                    <a:pt x="41" y="2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6"/>
                    <a:pt x="33" y="15"/>
                    <a:pt x="41" y="23"/>
                  </a:cubicBezTo>
                  <a:cubicBezTo>
                    <a:pt x="41" y="15"/>
                    <a:pt x="41" y="15"/>
                    <a:pt x="41" y="6"/>
                  </a:cubicBezTo>
                  <a:lnTo>
                    <a:pt x="41" y="6"/>
                  </a:lnTo>
                  <a:cubicBezTo>
                    <a:pt x="33" y="-2"/>
                    <a:pt x="17" y="-2"/>
                    <a:pt x="8" y="6"/>
                  </a:cubicBezTo>
                  <a:lnTo>
                    <a:pt x="8" y="6"/>
                  </a:lnTo>
                  <a:cubicBezTo>
                    <a:pt x="8" y="15"/>
                    <a:pt x="8" y="23"/>
                    <a:pt x="8" y="2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7"/>
                    <a:pt x="8" y="56"/>
                    <a:pt x="8" y="64"/>
                  </a:cubicBezTo>
                  <a:cubicBezTo>
                    <a:pt x="8" y="73"/>
                    <a:pt x="8" y="88"/>
                    <a:pt x="8" y="105"/>
                  </a:cubicBezTo>
                  <a:cubicBezTo>
                    <a:pt x="8" y="130"/>
                    <a:pt x="0" y="163"/>
                    <a:pt x="0" y="187"/>
                  </a:cubicBezTo>
                  <a:cubicBezTo>
                    <a:pt x="0" y="220"/>
                    <a:pt x="8" y="245"/>
                    <a:pt x="8" y="270"/>
                  </a:cubicBezTo>
                  <a:cubicBezTo>
                    <a:pt x="17" y="286"/>
                    <a:pt x="17" y="302"/>
                    <a:pt x="17" y="311"/>
                  </a:cubicBezTo>
                  <a:cubicBezTo>
                    <a:pt x="25" y="327"/>
                    <a:pt x="33" y="343"/>
                    <a:pt x="25" y="3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4336400" y="4489693"/>
              <a:ext cx="109800" cy="129600"/>
            </a:xfrm>
            <a:custGeom>
              <a:rect b="b" l="l" r="r" t="t"/>
              <a:pathLst>
                <a:path extrusionOk="0" h="360" w="305">
                  <a:moveTo>
                    <a:pt x="8" y="360"/>
                  </a:moveTo>
                  <a:lnTo>
                    <a:pt x="8" y="360"/>
                  </a:lnTo>
                  <a:cubicBezTo>
                    <a:pt x="33" y="351"/>
                    <a:pt x="57" y="327"/>
                    <a:pt x="74" y="310"/>
                  </a:cubicBezTo>
                  <a:cubicBezTo>
                    <a:pt x="90" y="294"/>
                    <a:pt x="123" y="269"/>
                    <a:pt x="148" y="278"/>
                  </a:cubicBezTo>
                  <a:cubicBezTo>
                    <a:pt x="156" y="286"/>
                    <a:pt x="164" y="294"/>
                    <a:pt x="172" y="302"/>
                  </a:cubicBezTo>
                  <a:cubicBezTo>
                    <a:pt x="189" y="319"/>
                    <a:pt x="197" y="327"/>
                    <a:pt x="206" y="335"/>
                  </a:cubicBezTo>
                  <a:cubicBezTo>
                    <a:pt x="221" y="351"/>
                    <a:pt x="238" y="368"/>
                    <a:pt x="263" y="343"/>
                  </a:cubicBezTo>
                  <a:cubicBezTo>
                    <a:pt x="295" y="310"/>
                    <a:pt x="288" y="253"/>
                    <a:pt x="288" y="204"/>
                  </a:cubicBezTo>
                  <a:cubicBezTo>
                    <a:pt x="288" y="146"/>
                    <a:pt x="295" y="81"/>
                    <a:pt x="304" y="23"/>
                  </a:cubicBezTo>
                  <a:cubicBezTo>
                    <a:pt x="312" y="-2"/>
                    <a:pt x="279" y="-10"/>
                    <a:pt x="271" y="14"/>
                  </a:cubicBezTo>
                  <a:cubicBezTo>
                    <a:pt x="263" y="72"/>
                    <a:pt x="254" y="130"/>
                    <a:pt x="254" y="187"/>
                  </a:cubicBezTo>
                  <a:cubicBezTo>
                    <a:pt x="254" y="220"/>
                    <a:pt x="254" y="245"/>
                    <a:pt x="254" y="269"/>
                  </a:cubicBezTo>
                  <a:cubicBezTo>
                    <a:pt x="247" y="286"/>
                    <a:pt x="247" y="294"/>
                    <a:pt x="247" y="302"/>
                  </a:cubicBezTo>
                  <a:cubicBezTo>
                    <a:pt x="238" y="310"/>
                    <a:pt x="238" y="319"/>
                    <a:pt x="238" y="319"/>
                  </a:cubicBezTo>
                  <a:cubicBezTo>
                    <a:pt x="230" y="327"/>
                    <a:pt x="238" y="327"/>
                    <a:pt x="247" y="319"/>
                  </a:cubicBezTo>
                  <a:cubicBezTo>
                    <a:pt x="247" y="319"/>
                    <a:pt x="238" y="319"/>
                    <a:pt x="238" y="310"/>
                  </a:cubicBezTo>
                  <a:cubicBezTo>
                    <a:pt x="213" y="294"/>
                    <a:pt x="197" y="278"/>
                    <a:pt x="180" y="261"/>
                  </a:cubicBezTo>
                  <a:cubicBezTo>
                    <a:pt x="156" y="245"/>
                    <a:pt x="139" y="237"/>
                    <a:pt x="115" y="245"/>
                  </a:cubicBezTo>
                  <a:cubicBezTo>
                    <a:pt x="90" y="253"/>
                    <a:pt x="74" y="278"/>
                    <a:pt x="57" y="294"/>
                  </a:cubicBezTo>
                  <a:cubicBezTo>
                    <a:pt x="33" y="310"/>
                    <a:pt x="8" y="327"/>
                    <a:pt x="0" y="351"/>
                  </a:cubicBezTo>
                  <a:lnTo>
                    <a:pt x="8" y="36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7"/>
            <p:cNvSpPr/>
            <p:nvPr/>
          </p:nvSpPr>
          <p:spPr>
            <a:xfrm>
              <a:off x="4032200" y="4638733"/>
              <a:ext cx="191520" cy="10080"/>
            </a:xfrm>
            <a:custGeom>
              <a:rect b="b" l="l" r="r" t="t"/>
              <a:pathLst>
                <a:path extrusionOk="0" h="28" w="532">
                  <a:moveTo>
                    <a:pt x="532" y="4"/>
                  </a:moveTo>
                  <a:lnTo>
                    <a:pt x="532" y="4"/>
                  </a:lnTo>
                  <a:cubicBezTo>
                    <a:pt x="491" y="4"/>
                    <a:pt x="450" y="4"/>
                    <a:pt x="401" y="4"/>
                  </a:cubicBezTo>
                  <a:cubicBezTo>
                    <a:pt x="360" y="4"/>
                    <a:pt x="310" y="4"/>
                    <a:pt x="269" y="4"/>
                  </a:cubicBezTo>
                  <a:cubicBezTo>
                    <a:pt x="228" y="4"/>
                    <a:pt x="178" y="4"/>
                    <a:pt x="137" y="4"/>
                  </a:cubicBezTo>
                  <a:cubicBezTo>
                    <a:pt x="96" y="-5"/>
                    <a:pt x="47" y="4"/>
                    <a:pt x="6" y="4"/>
                  </a:cubicBezTo>
                  <a:cubicBezTo>
                    <a:pt x="-2" y="4"/>
                    <a:pt x="-2" y="20"/>
                    <a:pt x="6" y="20"/>
                  </a:cubicBezTo>
                  <a:cubicBezTo>
                    <a:pt x="47" y="20"/>
                    <a:pt x="88" y="28"/>
                    <a:pt x="129" y="28"/>
                  </a:cubicBezTo>
                  <a:cubicBezTo>
                    <a:pt x="178" y="28"/>
                    <a:pt x="220" y="20"/>
                    <a:pt x="261" y="20"/>
                  </a:cubicBezTo>
                  <a:cubicBezTo>
                    <a:pt x="310" y="20"/>
                    <a:pt x="351" y="20"/>
                    <a:pt x="392" y="20"/>
                  </a:cubicBezTo>
                  <a:cubicBezTo>
                    <a:pt x="442" y="11"/>
                    <a:pt x="483" y="11"/>
                    <a:pt x="532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7"/>
            <p:cNvSpPr/>
            <p:nvPr/>
          </p:nvSpPr>
          <p:spPr>
            <a:xfrm>
              <a:off x="3634760" y="4068493"/>
              <a:ext cx="2127600" cy="313920"/>
            </a:xfrm>
            <a:custGeom>
              <a:rect b="b" l="l" r="r" t="t"/>
              <a:pathLst>
                <a:path extrusionOk="0" h="872" w="5910">
                  <a:moveTo>
                    <a:pt x="5886" y="17"/>
                  </a:moveTo>
                  <a:lnTo>
                    <a:pt x="5886" y="17"/>
                  </a:lnTo>
                  <a:cubicBezTo>
                    <a:pt x="5886" y="149"/>
                    <a:pt x="5886" y="149"/>
                    <a:pt x="5886" y="149"/>
                  </a:cubicBezTo>
                  <a:cubicBezTo>
                    <a:pt x="2056" y="149"/>
                    <a:pt x="2056" y="149"/>
                    <a:pt x="2056" y="149"/>
                  </a:cubicBezTo>
                  <a:cubicBezTo>
                    <a:pt x="2056" y="149"/>
                    <a:pt x="1965" y="289"/>
                    <a:pt x="1990" y="428"/>
                  </a:cubicBezTo>
                  <a:cubicBezTo>
                    <a:pt x="2015" y="568"/>
                    <a:pt x="2088" y="724"/>
                    <a:pt x="2088" y="724"/>
                  </a:cubicBezTo>
                  <a:cubicBezTo>
                    <a:pt x="5910" y="732"/>
                    <a:pt x="5910" y="732"/>
                    <a:pt x="5910" y="732"/>
                  </a:cubicBezTo>
                  <a:cubicBezTo>
                    <a:pt x="5902" y="872"/>
                    <a:pt x="5902" y="872"/>
                    <a:pt x="5902" y="872"/>
                  </a:cubicBezTo>
                  <a:cubicBezTo>
                    <a:pt x="107" y="864"/>
                    <a:pt x="107" y="864"/>
                    <a:pt x="107" y="864"/>
                  </a:cubicBezTo>
                  <a:cubicBezTo>
                    <a:pt x="107" y="864"/>
                    <a:pt x="0" y="592"/>
                    <a:pt x="0" y="428"/>
                  </a:cubicBezTo>
                  <a:cubicBezTo>
                    <a:pt x="9" y="264"/>
                    <a:pt x="74" y="0"/>
                    <a:pt x="74" y="0"/>
                  </a:cubicBezTo>
                  <a:cubicBezTo>
                    <a:pt x="5886" y="17"/>
                    <a:pt x="5886" y="17"/>
                    <a:pt x="5886" y="17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4350440" y="4122133"/>
              <a:ext cx="1361880" cy="209880"/>
            </a:xfrm>
            <a:custGeom>
              <a:rect b="b" l="l" r="r" t="t"/>
              <a:pathLst>
                <a:path extrusionOk="0" h="583" w="3783">
                  <a:moveTo>
                    <a:pt x="3758" y="0"/>
                  </a:moveTo>
                  <a:lnTo>
                    <a:pt x="3758" y="0"/>
                  </a:lnTo>
                  <a:cubicBezTo>
                    <a:pt x="3708" y="156"/>
                    <a:pt x="3708" y="328"/>
                    <a:pt x="3717" y="378"/>
                  </a:cubicBezTo>
                  <a:cubicBezTo>
                    <a:pt x="3717" y="427"/>
                    <a:pt x="3783" y="567"/>
                    <a:pt x="3783" y="567"/>
                  </a:cubicBezTo>
                  <a:cubicBezTo>
                    <a:pt x="3068" y="583"/>
                    <a:pt x="3068" y="583"/>
                    <a:pt x="3068" y="583"/>
                  </a:cubicBezTo>
                  <a:cubicBezTo>
                    <a:pt x="3068" y="583"/>
                    <a:pt x="1086" y="583"/>
                    <a:pt x="946" y="583"/>
                  </a:cubicBezTo>
                  <a:cubicBezTo>
                    <a:pt x="815" y="583"/>
                    <a:pt x="100" y="575"/>
                    <a:pt x="100" y="575"/>
                  </a:cubicBezTo>
                  <a:cubicBezTo>
                    <a:pt x="100" y="575"/>
                    <a:pt x="-15" y="370"/>
                    <a:pt x="2" y="255"/>
                  </a:cubicBezTo>
                  <a:cubicBezTo>
                    <a:pt x="10" y="131"/>
                    <a:pt x="51" y="0"/>
                    <a:pt x="51" y="0"/>
                  </a:cubicBezTo>
                  <a:lnTo>
                    <a:pt x="3758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3634040" y="4142653"/>
              <a:ext cx="264240" cy="239760"/>
            </a:xfrm>
            <a:custGeom>
              <a:rect b="b" l="l" r="r" t="t"/>
              <a:pathLst>
                <a:path extrusionOk="0" h="666" w="734">
                  <a:moveTo>
                    <a:pt x="109" y="658"/>
                  </a:moveTo>
                  <a:lnTo>
                    <a:pt x="109" y="658"/>
                  </a:lnTo>
                  <a:cubicBezTo>
                    <a:pt x="109" y="658"/>
                    <a:pt x="405" y="666"/>
                    <a:pt x="586" y="666"/>
                  </a:cubicBezTo>
                  <a:cubicBezTo>
                    <a:pt x="668" y="666"/>
                    <a:pt x="726" y="658"/>
                    <a:pt x="734" y="658"/>
                  </a:cubicBezTo>
                  <a:lnTo>
                    <a:pt x="734" y="658"/>
                  </a:lnTo>
                  <a:cubicBezTo>
                    <a:pt x="109" y="658"/>
                    <a:pt x="109" y="658"/>
                    <a:pt x="109" y="658"/>
                  </a:cubicBezTo>
                  <a:moveTo>
                    <a:pt x="18" y="116"/>
                  </a:moveTo>
                  <a:lnTo>
                    <a:pt x="18" y="116"/>
                  </a:lnTo>
                  <a:cubicBezTo>
                    <a:pt x="11" y="116"/>
                    <a:pt x="2" y="116"/>
                    <a:pt x="2" y="124"/>
                  </a:cubicBezTo>
                  <a:lnTo>
                    <a:pt x="2" y="116"/>
                  </a:lnTo>
                  <a:cubicBezTo>
                    <a:pt x="-6" y="230"/>
                    <a:pt x="11" y="370"/>
                    <a:pt x="11" y="370"/>
                  </a:cubicBezTo>
                  <a:cubicBezTo>
                    <a:pt x="44" y="468"/>
                    <a:pt x="44" y="468"/>
                    <a:pt x="44" y="468"/>
                  </a:cubicBezTo>
                  <a:cubicBezTo>
                    <a:pt x="27" y="386"/>
                    <a:pt x="2" y="296"/>
                    <a:pt x="2" y="222"/>
                  </a:cubicBezTo>
                  <a:cubicBezTo>
                    <a:pt x="11" y="189"/>
                    <a:pt x="11" y="157"/>
                    <a:pt x="18" y="116"/>
                  </a:cubicBezTo>
                  <a:moveTo>
                    <a:pt x="18" y="0"/>
                  </a:moveTo>
                  <a:lnTo>
                    <a:pt x="18" y="0"/>
                  </a:lnTo>
                  <a:cubicBezTo>
                    <a:pt x="11" y="17"/>
                    <a:pt x="11" y="33"/>
                    <a:pt x="2" y="58"/>
                  </a:cubicBezTo>
                  <a:cubicBezTo>
                    <a:pt x="11" y="41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3634760" y="4184413"/>
              <a:ext cx="2124720" cy="198000"/>
            </a:xfrm>
            <a:custGeom>
              <a:rect b="b" l="l" r="r" t="t"/>
              <a:pathLst>
                <a:path extrusionOk="0" h="550" w="5902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41"/>
                    <a:pt x="9" y="73"/>
                    <a:pt x="0" y="106"/>
                  </a:cubicBezTo>
                  <a:cubicBezTo>
                    <a:pt x="0" y="180"/>
                    <a:pt x="25" y="270"/>
                    <a:pt x="42" y="352"/>
                  </a:cubicBezTo>
                  <a:cubicBezTo>
                    <a:pt x="107" y="542"/>
                    <a:pt x="107" y="542"/>
                    <a:pt x="107" y="542"/>
                  </a:cubicBezTo>
                  <a:lnTo>
                    <a:pt x="107" y="542"/>
                  </a:lnTo>
                  <a:cubicBezTo>
                    <a:pt x="732" y="542"/>
                    <a:pt x="732" y="542"/>
                    <a:pt x="732" y="542"/>
                  </a:cubicBezTo>
                  <a:cubicBezTo>
                    <a:pt x="732" y="542"/>
                    <a:pt x="938" y="542"/>
                    <a:pt x="1267" y="542"/>
                  </a:cubicBezTo>
                  <a:cubicBezTo>
                    <a:pt x="2597" y="542"/>
                    <a:pt x="5902" y="550"/>
                    <a:pt x="5902" y="550"/>
                  </a:cubicBezTo>
                  <a:cubicBezTo>
                    <a:pt x="5902" y="476"/>
                    <a:pt x="5902" y="476"/>
                    <a:pt x="5902" y="476"/>
                  </a:cubicBezTo>
                  <a:cubicBezTo>
                    <a:pt x="5902" y="476"/>
                    <a:pt x="3148" y="451"/>
                    <a:pt x="3090" y="451"/>
                  </a:cubicBezTo>
                  <a:cubicBezTo>
                    <a:pt x="3033" y="451"/>
                    <a:pt x="1949" y="451"/>
                    <a:pt x="1924" y="451"/>
                  </a:cubicBezTo>
                  <a:cubicBezTo>
                    <a:pt x="1891" y="451"/>
                    <a:pt x="690" y="378"/>
                    <a:pt x="379" y="328"/>
                  </a:cubicBezTo>
                  <a:cubicBezTo>
                    <a:pt x="115" y="296"/>
                    <a:pt x="33" y="197"/>
                    <a:pt x="16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3640520" y="4068493"/>
              <a:ext cx="2116080" cy="106560"/>
            </a:xfrm>
            <a:custGeom>
              <a:rect b="b" l="l" r="r" t="t"/>
              <a:pathLst>
                <a:path extrusionOk="0" h="296" w="5878">
                  <a:moveTo>
                    <a:pt x="34" y="99"/>
                  </a:moveTo>
                  <a:lnTo>
                    <a:pt x="34" y="99"/>
                  </a:lnTo>
                  <a:cubicBezTo>
                    <a:pt x="26" y="132"/>
                    <a:pt x="9" y="173"/>
                    <a:pt x="0" y="206"/>
                  </a:cubicBezTo>
                  <a:lnTo>
                    <a:pt x="0" y="206"/>
                  </a:lnTo>
                  <a:cubicBezTo>
                    <a:pt x="0" y="239"/>
                    <a:pt x="0" y="272"/>
                    <a:pt x="0" y="296"/>
                  </a:cubicBezTo>
                  <a:cubicBezTo>
                    <a:pt x="9" y="231"/>
                    <a:pt x="26" y="157"/>
                    <a:pt x="34" y="99"/>
                  </a:cubicBezTo>
                  <a:moveTo>
                    <a:pt x="91" y="0"/>
                  </a:moveTo>
                  <a:lnTo>
                    <a:pt x="91" y="0"/>
                  </a:lnTo>
                  <a:lnTo>
                    <a:pt x="91" y="0"/>
                  </a:lnTo>
                  <a:cubicBezTo>
                    <a:pt x="5870" y="17"/>
                    <a:pt x="5870" y="17"/>
                    <a:pt x="5870" y="17"/>
                  </a:cubicBezTo>
                  <a:cubicBezTo>
                    <a:pt x="5870" y="67"/>
                    <a:pt x="5870" y="67"/>
                    <a:pt x="5870" y="67"/>
                  </a:cubicBezTo>
                  <a:cubicBezTo>
                    <a:pt x="5878" y="67"/>
                    <a:pt x="5878" y="67"/>
                    <a:pt x="5878" y="67"/>
                  </a:cubicBezTo>
                  <a:cubicBezTo>
                    <a:pt x="5870" y="17"/>
                    <a:pt x="5870" y="17"/>
                    <a:pt x="5870" y="17"/>
                  </a:cubicBezTo>
                  <a:cubicBezTo>
                    <a:pt x="9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7"/>
            <p:cNvSpPr/>
            <p:nvPr/>
          </p:nvSpPr>
          <p:spPr>
            <a:xfrm>
              <a:off x="3634760" y="4163533"/>
              <a:ext cx="0" cy="20880"/>
            </a:xfrm>
            <a:custGeom>
              <a:rect b="b" l="l" r="r" t="t"/>
              <a:pathLst>
                <a:path extrusionOk="0" h="58" w="120000">
                  <a:moveTo>
                    <a:pt x="0" y="0"/>
                  </a:moveTo>
                  <a:lnTo>
                    <a:pt x="0" y="0"/>
                  </a:lnTo>
                  <a:cubicBezTo>
                    <a:pt x="0" y="16"/>
                    <a:pt x="0" y="41"/>
                    <a:pt x="0" y="58"/>
                  </a:cubicBezTo>
                  <a:cubicBezTo>
                    <a:pt x="0" y="4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7"/>
            <p:cNvSpPr/>
            <p:nvPr/>
          </p:nvSpPr>
          <p:spPr>
            <a:xfrm>
              <a:off x="3634760" y="4142652"/>
              <a:ext cx="5760" cy="44640"/>
            </a:xfrm>
            <a:custGeom>
              <a:rect b="b" l="l" r="r" t="t"/>
              <a:pathLst>
                <a:path extrusionOk="0" h="124" w="16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17"/>
                    <a:pt x="9" y="41"/>
                    <a:pt x="0" y="58"/>
                  </a:cubicBezTo>
                  <a:cubicBezTo>
                    <a:pt x="0" y="74"/>
                    <a:pt x="0" y="99"/>
                    <a:pt x="0" y="116"/>
                  </a:cubicBezTo>
                  <a:lnTo>
                    <a:pt x="0" y="124"/>
                  </a:lnTo>
                  <a:cubicBezTo>
                    <a:pt x="0" y="116"/>
                    <a:pt x="9" y="116"/>
                    <a:pt x="16" y="116"/>
                  </a:cubicBezTo>
                  <a:cubicBezTo>
                    <a:pt x="16" y="107"/>
                    <a:pt x="16" y="99"/>
                    <a:pt x="16" y="90"/>
                  </a:cubicBezTo>
                  <a:cubicBezTo>
                    <a:pt x="16" y="66"/>
                    <a:pt x="16" y="33"/>
                    <a:pt x="16" y="0"/>
                  </a:cubicBezTo>
                  <a:close/>
                </a:path>
              </a:pathLst>
            </a:custGeom>
            <a:solidFill>
              <a:srgbClr val="E7DBB4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7"/>
            <p:cNvSpPr/>
            <p:nvPr/>
          </p:nvSpPr>
          <p:spPr>
            <a:xfrm>
              <a:off x="3640520" y="4175053"/>
              <a:ext cx="0" cy="9360"/>
            </a:xfrm>
            <a:custGeom>
              <a:rect b="b" l="l" r="r" t="t"/>
              <a:pathLst>
                <a:path extrusionOk="0" h="26" w="12000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17"/>
                    <a:pt x="0" y="26"/>
                  </a:cubicBezTo>
                  <a:lnTo>
                    <a:pt x="0" y="26"/>
                  </a:ln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E964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7"/>
            <p:cNvSpPr/>
            <p:nvPr/>
          </p:nvSpPr>
          <p:spPr>
            <a:xfrm>
              <a:off x="3663200" y="4375213"/>
              <a:ext cx="2100600" cy="12960"/>
            </a:xfrm>
            <a:custGeom>
              <a:rect b="b" l="l" r="r" t="t"/>
              <a:pathLst>
                <a:path extrusionOk="0" h="36" w="5835">
                  <a:moveTo>
                    <a:pt x="20" y="36"/>
                  </a:moveTo>
                  <a:lnTo>
                    <a:pt x="20" y="36"/>
                  </a:lnTo>
                  <a:cubicBezTo>
                    <a:pt x="-5" y="36"/>
                    <a:pt x="-5" y="4"/>
                    <a:pt x="12" y="4"/>
                  </a:cubicBezTo>
                  <a:cubicBezTo>
                    <a:pt x="776" y="4"/>
                    <a:pt x="1533" y="4"/>
                    <a:pt x="2289" y="4"/>
                  </a:cubicBezTo>
                  <a:cubicBezTo>
                    <a:pt x="3045" y="4"/>
                    <a:pt x="3793" y="4"/>
                    <a:pt x="4549" y="4"/>
                  </a:cubicBezTo>
                  <a:cubicBezTo>
                    <a:pt x="4977" y="4"/>
                    <a:pt x="5396" y="-5"/>
                    <a:pt x="5823" y="4"/>
                  </a:cubicBezTo>
                  <a:cubicBezTo>
                    <a:pt x="5839" y="4"/>
                    <a:pt x="5839" y="28"/>
                    <a:pt x="5823" y="36"/>
                  </a:cubicBezTo>
                  <a:cubicBezTo>
                    <a:pt x="5823" y="36"/>
                    <a:pt x="439" y="36"/>
                    <a:pt x="2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7"/>
            <p:cNvSpPr/>
            <p:nvPr/>
          </p:nvSpPr>
          <p:spPr>
            <a:xfrm>
              <a:off x="5753720" y="4335253"/>
              <a:ext cx="12960" cy="43560"/>
            </a:xfrm>
            <a:custGeom>
              <a:rect b="b" l="l" r="r" t="t"/>
              <a:pathLst>
                <a:path extrusionOk="0" h="121" w="36">
                  <a:moveTo>
                    <a:pt x="16" y="115"/>
                  </a:moveTo>
                  <a:lnTo>
                    <a:pt x="16" y="115"/>
                  </a:lnTo>
                  <a:cubicBezTo>
                    <a:pt x="0" y="98"/>
                    <a:pt x="0" y="82"/>
                    <a:pt x="0" y="57"/>
                  </a:cubicBezTo>
                  <a:cubicBezTo>
                    <a:pt x="0" y="49"/>
                    <a:pt x="0" y="41"/>
                    <a:pt x="0" y="32"/>
                  </a:cubicBezTo>
                  <a:cubicBezTo>
                    <a:pt x="0" y="24"/>
                    <a:pt x="8" y="24"/>
                    <a:pt x="8" y="16"/>
                  </a:cubicBezTo>
                  <a:lnTo>
                    <a:pt x="8" y="8"/>
                  </a:lnTo>
                  <a:lnTo>
                    <a:pt x="16" y="0"/>
                  </a:lnTo>
                  <a:cubicBezTo>
                    <a:pt x="24" y="0"/>
                    <a:pt x="32" y="0"/>
                    <a:pt x="32" y="8"/>
                  </a:cubicBezTo>
                  <a:cubicBezTo>
                    <a:pt x="41" y="16"/>
                    <a:pt x="32" y="32"/>
                    <a:pt x="32" y="41"/>
                  </a:cubicBezTo>
                  <a:cubicBezTo>
                    <a:pt x="24" y="49"/>
                    <a:pt x="24" y="57"/>
                    <a:pt x="24" y="65"/>
                  </a:cubicBezTo>
                  <a:cubicBezTo>
                    <a:pt x="24" y="82"/>
                    <a:pt x="24" y="98"/>
                    <a:pt x="24" y="115"/>
                  </a:cubicBezTo>
                  <a:cubicBezTo>
                    <a:pt x="16" y="123"/>
                    <a:pt x="16" y="123"/>
                    <a:pt x="16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7"/>
            <p:cNvSpPr/>
            <p:nvPr/>
          </p:nvSpPr>
          <p:spPr>
            <a:xfrm>
              <a:off x="4390400" y="4326252"/>
              <a:ext cx="1376640" cy="10440"/>
            </a:xfrm>
            <a:custGeom>
              <a:rect b="b" l="l" r="r" t="t"/>
              <a:pathLst>
                <a:path extrusionOk="0" h="29" w="3824">
                  <a:moveTo>
                    <a:pt x="3811" y="25"/>
                  </a:moveTo>
                  <a:lnTo>
                    <a:pt x="3811" y="25"/>
                  </a:lnTo>
                  <a:cubicBezTo>
                    <a:pt x="3565" y="33"/>
                    <a:pt x="3318" y="25"/>
                    <a:pt x="3063" y="25"/>
                  </a:cubicBezTo>
                  <a:cubicBezTo>
                    <a:pt x="2817" y="25"/>
                    <a:pt x="2570" y="25"/>
                    <a:pt x="2324" y="25"/>
                  </a:cubicBezTo>
                  <a:cubicBezTo>
                    <a:pt x="1830" y="25"/>
                    <a:pt x="1337" y="25"/>
                    <a:pt x="844" y="25"/>
                  </a:cubicBezTo>
                  <a:cubicBezTo>
                    <a:pt x="704" y="25"/>
                    <a:pt x="564" y="33"/>
                    <a:pt x="424" y="25"/>
                  </a:cubicBezTo>
                  <a:cubicBezTo>
                    <a:pt x="285" y="25"/>
                    <a:pt x="145" y="25"/>
                    <a:pt x="6" y="25"/>
                  </a:cubicBezTo>
                  <a:cubicBezTo>
                    <a:pt x="-2" y="25"/>
                    <a:pt x="-2" y="8"/>
                    <a:pt x="6" y="8"/>
                  </a:cubicBezTo>
                  <a:cubicBezTo>
                    <a:pt x="253" y="0"/>
                    <a:pt x="498" y="8"/>
                    <a:pt x="753" y="8"/>
                  </a:cubicBezTo>
                  <a:cubicBezTo>
                    <a:pt x="1000" y="8"/>
                    <a:pt x="1246" y="0"/>
                    <a:pt x="1493" y="0"/>
                  </a:cubicBezTo>
                  <a:cubicBezTo>
                    <a:pt x="1987" y="0"/>
                    <a:pt x="2480" y="0"/>
                    <a:pt x="2973" y="0"/>
                  </a:cubicBezTo>
                  <a:cubicBezTo>
                    <a:pt x="3253" y="0"/>
                    <a:pt x="3532" y="0"/>
                    <a:pt x="3811" y="8"/>
                  </a:cubicBezTo>
                  <a:cubicBezTo>
                    <a:pt x="3828" y="8"/>
                    <a:pt x="3828" y="25"/>
                    <a:pt x="3811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7"/>
            <p:cNvSpPr/>
            <p:nvPr/>
          </p:nvSpPr>
          <p:spPr>
            <a:xfrm>
              <a:off x="4346120" y="4110253"/>
              <a:ext cx="46440" cy="225360"/>
            </a:xfrm>
            <a:custGeom>
              <a:rect b="b" l="l" r="r" t="t"/>
              <a:pathLst>
                <a:path extrusionOk="0" h="626" w="129">
                  <a:moveTo>
                    <a:pt x="129" y="616"/>
                  </a:moveTo>
                  <a:lnTo>
                    <a:pt x="129" y="616"/>
                  </a:lnTo>
                  <a:lnTo>
                    <a:pt x="129" y="616"/>
                  </a:lnTo>
                  <a:cubicBezTo>
                    <a:pt x="129" y="625"/>
                    <a:pt x="129" y="625"/>
                    <a:pt x="121" y="625"/>
                  </a:cubicBezTo>
                  <a:cubicBezTo>
                    <a:pt x="96" y="633"/>
                    <a:pt x="88" y="592"/>
                    <a:pt x="80" y="567"/>
                  </a:cubicBezTo>
                  <a:cubicBezTo>
                    <a:pt x="63" y="543"/>
                    <a:pt x="55" y="517"/>
                    <a:pt x="47" y="493"/>
                  </a:cubicBezTo>
                  <a:cubicBezTo>
                    <a:pt x="22" y="427"/>
                    <a:pt x="6" y="370"/>
                    <a:pt x="6" y="312"/>
                  </a:cubicBezTo>
                  <a:cubicBezTo>
                    <a:pt x="-3" y="255"/>
                    <a:pt x="-3" y="189"/>
                    <a:pt x="14" y="139"/>
                  </a:cubicBezTo>
                  <a:cubicBezTo>
                    <a:pt x="14" y="107"/>
                    <a:pt x="22" y="82"/>
                    <a:pt x="39" y="57"/>
                  </a:cubicBezTo>
                  <a:cubicBezTo>
                    <a:pt x="47" y="41"/>
                    <a:pt x="55" y="0"/>
                    <a:pt x="80" y="0"/>
                  </a:cubicBezTo>
                  <a:cubicBezTo>
                    <a:pt x="80" y="0"/>
                    <a:pt x="88" y="0"/>
                    <a:pt x="88" y="8"/>
                  </a:cubicBezTo>
                  <a:cubicBezTo>
                    <a:pt x="96" y="24"/>
                    <a:pt x="71" y="49"/>
                    <a:pt x="71" y="65"/>
                  </a:cubicBezTo>
                  <a:cubicBezTo>
                    <a:pt x="55" y="90"/>
                    <a:pt x="47" y="115"/>
                    <a:pt x="47" y="139"/>
                  </a:cubicBezTo>
                  <a:cubicBezTo>
                    <a:pt x="30" y="189"/>
                    <a:pt x="30" y="247"/>
                    <a:pt x="39" y="296"/>
                  </a:cubicBezTo>
                  <a:cubicBezTo>
                    <a:pt x="39" y="353"/>
                    <a:pt x="47" y="403"/>
                    <a:pt x="71" y="460"/>
                  </a:cubicBezTo>
                  <a:cubicBezTo>
                    <a:pt x="80" y="485"/>
                    <a:pt x="88" y="510"/>
                    <a:pt x="96" y="534"/>
                  </a:cubicBezTo>
                  <a:cubicBezTo>
                    <a:pt x="104" y="551"/>
                    <a:pt x="104" y="567"/>
                    <a:pt x="112" y="575"/>
                  </a:cubicBezTo>
                  <a:cubicBezTo>
                    <a:pt x="112" y="584"/>
                    <a:pt x="129" y="608"/>
                    <a:pt x="129" y="608"/>
                  </a:cubicBezTo>
                  <a:lnTo>
                    <a:pt x="129" y="61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7"/>
            <p:cNvSpPr/>
            <p:nvPr/>
          </p:nvSpPr>
          <p:spPr>
            <a:xfrm>
              <a:off x="4297520" y="4092613"/>
              <a:ext cx="45720" cy="286920"/>
            </a:xfrm>
            <a:custGeom>
              <a:rect b="b" l="l" r="r" t="t"/>
              <a:pathLst>
                <a:path extrusionOk="0" h="797" w="127">
                  <a:moveTo>
                    <a:pt x="100" y="0"/>
                  </a:moveTo>
                  <a:lnTo>
                    <a:pt x="100" y="0"/>
                  </a:lnTo>
                  <a:cubicBezTo>
                    <a:pt x="108" y="16"/>
                    <a:pt x="100" y="32"/>
                    <a:pt x="91" y="49"/>
                  </a:cubicBezTo>
                  <a:cubicBezTo>
                    <a:pt x="83" y="65"/>
                    <a:pt x="83" y="82"/>
                    <a:pt x="75" y="98"/>
                  </a:cubicBezTo>
                  <a:cubicBezTo>
                    <a:pt x="59" y="123"/>
                    <a:pt x="50" y="156"/>
                    <a:pt x="50" y="188"/>
                  </a:cubicBezTo>
                  <a:cubicBezTo>
                    <a:pt x="33" y="255"/>
                    <a:pt x="25" y="328"/>
                    <a:pt x="25" y="394"/>
                  </a:cubicBezTo>
                  <a:cubicBezTo>
                    <a:pt x="33" y="468"/>
                    <a:pt x="42" y="534"/>
                    <a:pt x="59" y="600"/>
                  </a:cubicBezTo>
                  <a:cubicBezTo>
                    <a:pt x="66" y="633"/>
                    <a:pt x="83" y="665"/>
                    <a:pt x="91" y="698"/>
                  </a:cubicBezTo>
                  <a:cubicBezTo>
                    <a:pt x="100" y="715"/>
                    <a:pt x="108" y="731"/>
                    <a:pt x="116" y="748"/>
                  </a:cubicBezTo>
                  <a:cubicBezTo>
                    <a:pt x="124" y="764"/>
                    <a:pt x="132" y="772"/>
                    <a:pt x="124" y="789"/>
                  </a:cubicBezTo>
                  <a:cubicBezTo>
                    <a:pt x="124" y="797"/>
                    <a:pt x="116" y="797"/>
                    <a:pt x="116" y="797"/>
                  </a:cubicBezTo>
                  <a:cubicBezTo>
                    <a:pt x="91" y="789"/>
                    <a:pt x="83" y="756"/>
                    <a:pt x="75" y="739"/>
                  </a:cubicBezTo>
                  <a:cubicBezTo>
                    <a:pt x="59" y="706"/>
                    <a:pt x="50" y="682"/>
                    <a:pt x="42" y="649"/>
                  </a:cubicBezTo>
                  <a:cubicBezTo>
                    <a:pt x="25" y="600"/>
                    <a:pt x="9" y="542"/>
                    <a:pt x="9" y="493"/>
                  </a:cubicBezTo>
                  <a:cubicBezTo>
                    <a:pt x="-8" y="378"/>
                    <a:pt x="1" y="263"/>
                    <a:pt x="25" y="156"/>
                  </a:cubicBezTo>
                  <a:cubicBezTo>
                    <a:pt x="33" y="123"/>
                    <a:pt x="42" y="98"/>
                    <a:pt x="59" y="65"/>
                  </a:cubicBezTo>
                  <a:cubicBezTo>
                    <a:pt x="66" y="41"/>
                    <a:pt x="75" y="8"/>
                    <a:pt x="10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7"/>
            <p:cNvSpPr/>
            <p:nvPr/>
          </p:nvSpPr>
          <p:spPr>
            <a:xfrm>
              <a:off x="4373120" y="4113133"/>
              <a:ext cx="1386000" cy="14760"/>
            </a:xfrm>
            <a:custGeom>
              <a:rect b="b" l="l" r="r" t="t"/>
              <a:pathLst>
                <a:path extrusionOk="0" h="41" w="3850">
                  <a:moveTo>
                    <a:pt x="13" y="8"/>
                  </a:moveTo>
                  <a:lnTo>
                    <a:pt x="13" y="8"/>
                  </a:lnTo>
                  <a:cubicBezTo>
                    <a:pt x="136" y="0"/>
                    <a:pt x="268" y="0"/>
                    <a:pt x="391" y="0"/>
                  </a:cubicBezTo>
                  <a:cubicBezTo>
                    <a:pt x="513" y="0"/>
                    <a:pt x="637" y="0"/>
                    <a:pt x="760" y="0"/>
                  </a:cubicBezTo>
                  <a:cubicBezTo>
                    <a:pt x="1006" y="0"/>
                    <a:pt x="1253" y="0"/>
                    <a:pt x="1508" y="0"/>
                  </a:cubicBezTo>
                  <a:cubicBezTo>
                    <a:pt x="2001" y="0"/>
                    <a:pt x="2495" y="0"/>
                    <a:pt x="2996" y="0"/>
                  </a:cubicBezTo>
                  <a:cubicBezTo>
                    <a:pt x="3275" y="0"/>
                    <a:pt x="3555" y="0"/>
                    <a:pt x="3835" y="0"/>
                  </a:cubicBezTo>
                  <a:cubicBezTo>
                    <a:pt x="3851" y="0"/>
                    <a:pt x="3859" y="41"/>
                    <a:pt x="3835" y="41"/>
                  </a:cubicBezTo>
                  <a:cubicBezTo>
                    <a:pt x="3333" y="41"/>
                    <a:pt x="2840" y="41"/>
                    <a:pt x="2338" y="41"/>
                  </a:cubicBezTo>
                  <a:cubicBezTo>
                    <a:pt x="1845" y="41"/>
                    <a:pt x="1344" y="41"/>
                    <a:pt x="851" y="41"/>
                  </a:cubicBezTo>
                  <a:cubicBezTo>
                    <a:pt x="710" y="41"/>
                    <a:pt x="571" y="41"/>
                    <a:pt x="432" y="41"/>
                  </a:cubicBezTo>
                  <a:cubicBezTo>
                    <a:pt x="292" y="41"/>
                    <a:pt x="152" y="41"/>
                    <a:pt x="13" y="33"/>
                  </a:cubicBezTo>
                  <a:cubicBezTo>
                    <a:pt x="-4" y="33"/>
                    <a:pt x="-4" y="8"/>
                    <a:pt x="13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7"/>
            <p:cNvSpPr/>
            <p:nvPr/>
          </p:nvSpPr>
          <p:spPr>
            <a:xfrm>
              <a:off x="5753000" y="4077853"/>
              <a:ext cx="7920" cy="52200"/>
            </a:xfrm>
            <a:custGeom>
              <a:rect b="b" l="l" r="r" t="t"/>
              <a:pathLst>
                <a:path extrusionOk="0" h="145" w="22">
                  <a:moveTo>
                    <a:pt x="18" y="114"/>
                  </a:moveTo>
                  <a:lnTo>
                    <a:pt x="18" y="114"/>
                  </a:lnTo>
                  <a:cubicBezTo>
                    <a:pt x="18" y="123"/>
                    <a:pt x="18" y="131"/>
                    <a:pt x="18" y="139"/>
                  </a:cubicBezTo>
                  <a:cubicBezTo>
                    <a:pt x="10" y="139"/>
                    <a:pt x="10" y="139"/>
                    <a:pt x="2" y="139"/>
                  </a:cubicBezTo>
                  <a:cubicBezTo>
                    <a:pt x="2" y="114"/>
                    <a:pt x="2" y="90"/>
                    <a:pt x="2" y="65"/>
                  </a:cubicBezTo>
                  <a:cubicBezTo>
                    <a:pt x="2" y="57"/>
                    <a:pt x="2" y="49"/>
                    <a:pt x="2" y="32"/>
                  </a:cubicBezTo>
                  <a:cubicBezTo>
                    <a:pt x="2" y="32"/>
                    <a:pt x="2" y="24"/>
                    <a:pt x="2" y="16"/>
                  </a:cubicBezTo>
                  <a:cubicBezTo>
                    <a:pt x="2" y="8"/>
                    <a:pt x="2" y="8"/>
                    <a:pt x="2" y="0"/>
                  </a:cubicBezTo>
                  <a:cubicBezTo>
                    <a:pt x="10" y="0"/>
                    <a:pt x="10" y="0"/>
                    <a:pt x="18" y="0"/>
                  </a:cubicBezTo>
                  <a:cubicBezTo>
                    <a:pt x="18" y="8"/>
                    <a:pt x="18" y="16"/>
                    <a:pt x="18" y="16"/>
                  </a:cubicBezTo>
                  <a:cubicBezTo>
                    <a:pt x="26" y="24"/>
                    <a:pt x="18" y="32"/>
                    <a:pt x="18" y="32"/>
                  </a:cubicBezTo>
                  <a:cubicBezTo>
                    <a:pt x="18" y="49"/>
                    <a:pt x="18" y="57"/>
                    <a:pt x="18" y="65"/>
                  </a:cubicBezTo>
                  <a:cubicBezTo>
                    <a:pt x="18" y="90"/>
                    <a:pt x="18" y="114"/>
                    <a:pt x="18" y="139"/>
                  </a:cubicBezTo>
                  <a:cubicBezTo>
                    <a:pt x="18" y="147"/>
                    <a:pt x="2" y="147"/>
                    <a:pt x="2" y="139"/>
                  </a:cubicBezTo>
                  <a:cubicBezTo>
                    <a:pt x="2" y="131"/>
                    <a:pt x="2" y="123"/>
                    <a:pt x="2" y="123"/>
                  </a:cubicBezTo>
                  <a:cubicBezTo>
                    <a:pt x="-7" y="114"/>
                    <a:pt x="10" y="106"/>
                    <a:pt x="18" y="114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4334960" y="4067413"/>
              <a:ext cx="1428840" cy="13320"/>
            </a:xfrm>
            <a:custGeom>
              <a:rect b="b" l="l" r="r" t="t"/>
              <a:pathLst>
                <a:path extrusionOk="0" h="37" w="3969">
                  <a:moveTo>
                    <a:pt x="3965" y="29"/>
                  </a:moveTo>
                  <a:lnTo>
                    <a:pt x="3965" y="29"/>
                  </a:lnTo>
                  <a:cubicBezTo>
                    <a:pt x="3900" y="37"/>
                    <a:pt x="3834" y="37"/>
                    <a:pt x="3768" y="37"/>
                  </a:cubicBezTo>
                  <a:cubicBezTo>
                    <a:pt x="3710" y="37"/>
                    <a:pt x="3645" y="37"/>
                    <a:pt x="3579" y="37"/>
                  </a:cubicBezTo>
                  <a:cubicBezTo>
                    <a:pt x="3448" y="37"/>
                    <a:pt x="3316" y="37"/>
                    <a:pt x="3193" y="37"/>
                  </a:cubicBezTo>
                  <a:cubicBezTo>
                    <a:pt x="2930" y="37"/>
                    <a:pt x="2675" y="37"/>
                    <a:pt x="2420" y="37"/>
                  </a:cubicBezTo>
                  <a:cubicBezTo>
                    <a:pt x="1901" y="37"/>
                    <a:pt x="1392" y="37"/>
                    <a:pt x="883" y="37"/>
                  </a:cubicBezTo>
                  <a:cubicBezTo>
                    <a:pt x="587" y="37"/>
                    <a:pt x="299" y="37"/>
                    <a:pt x="12" y="29"/>
                  </a:cubicBezTo>
                  <a:cubicBezTo>
                    <a:pt x="-4" y="29"/>
                    <a:pt x="-4" y="3"/>
                    <a:pt x="12" y="3"/>
                  </a:cubicBezTo>
                  <a:cubicBezTo>
                    <a:pt x="267" y="-4"/>
                    <a:pt x="521" y="3"/>
                    <a:pt x="775" y="3"/>
                  </a:cubicBezTo>
                  <a:cubicBezTo>
                    <a:pt x="1039" y="3"/>
                    <a:pt x="1294" y="3"/>
                    <a:pt x="1549" y="3"/>
                  </a:cubicBezTo>
                  <a:cubicBezTo>
                    <a:pt x="2066" y="3"/>
                    <a:pt x="2576" y="3"/>
                    <a:pt x="3094" y="3"/>
                  </a:cubicBezTo>
                  <a:cubicBezTo>
                    <a:pt x="3234" y="3"/>
                    <a:pt x="3381" y="3"/>
                    <a:pt x="3522" y="3"/>
                  </a:cubicBezTo>
                  <a:cubicBezTo>
                    <a:pt x="3595" y="3"/>
                    <a:pt x="3669" y="3"/>
                    <a:pt x="3735" y="3"/>
                  </a:cubicBezTo>
                  <a:cubicBezTo>
                    <a:pt x="3809" y="3"/>
                    <a:pt x="3883" y="-4"/>
                    <a:pt x="3957" y="12"/>
                  </a:cubicBezTo>
                  <a:cubicBezTo>
                    <a:pt x="3965" y="12"/>
                    <a:pt x="3973" y="20"/>
                    <a:pt x="3965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7"/>
            <p:cNvSpPr/>
            <p:nvPr/>
          </p:nvSpPr>
          <p:spPr>
            <a:xfrm>
              <a:off x="4309400" y="4067773"/>
              <a:ext cx="33480" cy="61200"/>
            </a:xfrm>
            <a:custGeom>
              <a:rect b="b" l="l" r="r" t="t"/>
              <a:pathLst>
                <a:path extrusionOk="0" h="170" w="93">
                  <a:moveTo>
                    <a:pt x="58" y="36"/>
                  </a:moveTo>
                  <a:lnTo>
                    <a:pt x="58" y="36"/>
                  </a:lnTo>
                  <a:lnTo>
                    <a:pt x="58" y="28"/>
                  </a:lnTo>
                  <a:lnTo>
                    <a:pt x="58" y="19"/>
                  </a:lnTo>
                  <a:cubicBezTo>
                    <a:pt x="58" y="11"/>
                    <a:pt x="67" y="2"/>
                    <a:pt x="75" y="2"/>
                  </a:cubicBezTo>
                  <a:cubicBezTo>
                    <a:pt x="83" y="-5"/>
                    <a:pt x="99" y="11"/>
                    <a:pt x="91" y="19"/>
                  </a:cubicBezTo>
                  <a:cubicBezTo>
                    <a:pt x="75" y="44"/>
                    <a:pt x="58" y="69"/>
                    <a:pt x="50" y="93"/>
                  </a:cubicBezTo>
                  <a:cubicBezTo>
                    <a:pt x="42" y="101"/>
                    <a:pt x="42" y="118"/>
                    <a:pt x="33" y="126"/>
                  </a:cubicBezTo>
                  <a:cubicBezTo>
                    <a:pt x="33" y="134"/>
                    <a:pt x="33" y="142"/>
                    <a:pt x="26" y="151"/>
                  </a:cubicBezTo>
                  <a:cubicBezTo>
                    <a:pt x="26" y="159"/>
                    <a:pt x="26" y="159"/>
                    <a:pt x="17" y="167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75"/>
                    <a:pt x="0" y="167"/>
                    <a:pt x="0" y="159"/>
                  </a:cubicBezTo>
                  <a:lnTo>
                    <a:pt x="0" y="159"/>
                  </a:lnTo>
                  <a:cubicBezTo>
                    <a:pt x="9" y="167"/>
                    <a:pt x="9" y="167"/>
                    <a:pt x="9" y="167"/>
                  </a:cubicBezTo>
                  <a:cubicBezTo>
                    <a:pt x="0" y="151"/>
                    <a:pt x="0" y="134"/>
                    <a:pt x="9" y="118"/>
                  </a:cubicBezTo>
                  <a:cubicBezTo>
                    <a:pt x="9" y="110"/>
                    <a:pt x="17" y="93"/>
                    <a:pt x="26" y="77"/>
                  </a:cubicBezTo>
                  <a:cubicBezTo>
                    <a:pt x="33" y="52"/>
                    <a:pt x="50" y="28"/>
                    <a:pt x="67" y="2"/>
                  </a:cubicBezTo>
                  <a:cubicBezTo>
                    <a:pt x="75" y="11"/>
                    <a:pt x="75" y="19"/>
                    <a:pt x="75" y="28"/>
                  </a:cubicBezTo>
                  <a:lnTo>
                    <a:pt x="67" y="28"/>
                  </a:lnTo>
                  <a:cubicBezTo>
                    <a:pt x="75" y="28"/>
                    <a:pt x="75" y="28"/>
                    <a:pt x="75" y="28"/>
                  </a:cubicBezTo>
                  <a:lnTo>
                    <a:pt x="75" y="28"/>
                  </a:lnTo>
                  <a:cubicBezTo>
                    <a:pt x="67" y="28"/>
                    <a:pt x="67" y="28"/>
                    <a:pt x="67" y="28"/>
                  </a:cubicBezTo>
                  <a:lnTo>
                    <a:pt x="67" y="36"/>
                  </a:lnTo>
                  <a:lnTo>
                    <a:pt x="67" y="36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6200" lIns="90000" spcFirstLastPara="1" rIns="90000" wrap="square" tIns="1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7"/>
            <p:cNvSpPr/>
            <p:nvPr/>
          </p:nvSpPr>
          <p:spPr>
            <a:xfrm>
              <a:off x="3656720" y="4062733"/>
              <a:ext cx="678960" cy="11880"/>
            </a:xfrm>
            <a:custGeom>
              <a:rect b="b" l="l" r="r" t="t"/>
              <a:pathLst>
                <a:path extrusionOk="0" h="33" w="1886">
                  <a:moveTo>
                    <a:pt x="1880" y="16"/>
                  </a:moveTo>
                  <a:lnTo>
                    <a:pt x="1880" y="16"/>
                  </a:lnTo>
                  <a:cubicBezTo>
                    <a:pt x="1855" y="25"/>
                    <a:pt x="1822" y="25"/>
                    <a:pt x="1798" y="25"/>
                  </a:cubicBezTo>
                  <a:cubicBezTo>
                    <a:pt x="1764" y="25"/>
                    <a:pt x="1731" y="25"/>
                    <a:pt x="1699" y="25"/>
                  </a:cubicBezTo>
                  <a:cubicBezTo>
                    <a:pt x="1641" y="33"/>
                    <a:pt x="1584" y="33"/>
                    <a:pt x="1517" y="33"/>
                  </a:cubicBezTo>
                  <a:cubicBezTo>
                    <a:pt x="1403" y="33"/>
                    <a:pt x="1279" y="33"/>
                    <a:pt x="1156" y="33"/>
                  </a:cubicBezTo>
                  <a:cubicBezTo>
                    <a:pt x="910" y="33"/>
                    <a:pt x="671" y="33"/>
                    <a:pt x="424" y="33"/>
                  </a:cubicBezTo>
                  <a:cubicBezTo>
                    <a:pt x="285" y="33"/>
                    <a:pt x="153" y="33"/>
                    <a:pt x="13" y="33"/>
                  </a:cubicBezTo>
                  <a:cubicBezTo>
                    <a:pt x="-4" y="33"/>
                    <a:pt x="-4" y="0"/>
                    <a:pt x="13" y="0"/>
                  </a:cubicBezTo>
                  <a:cubicBezTo>
                    <a:pt x="260" y="0"/>
                    <a:pt x="506" y="0"/>
                    <a:pt x="745" y="0"/>
                  </a:cubicBezTo>
                  <a:cubicBezTo>
                    <a:pt x="992" y="0"/>
                    <a:pt x="1238" y="0"/>
                    <a:pt x="1476" y="0"/>
                  </a:cubicBezTo>
                  <a:cubicBezTo>
                    <a:pt x="1543" y="0"/>
                    <a:pt x="1616" y="0"/>
                    <a:pt x="1682" y="0"/>
                  </a:cubicBezTo>
                  <a:cubicBezTo>
                    <a:pt x="1715" y="0"/>
                    <a:pt x="1748" y="0"/>
                    <a:pt x="1781" y="9"/>
                  </a:cubicBezTo>
                  <a:cubicBezTo>
                    <a:pt x="1813" y="9"/>
                    <a:pt x="1846" y="9"/>
                    <a:pt x="1880" y="9"/>
                  </a:cubicBezTo>
                  <a:cubicBezTo>
                    <a:pt x="1888" y="16"/>
                    <a:pt x="1888" y="16"/>
                    <a:pt x="188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7"/>
            <p:cNvSpPr/>
            <p:nvPr/>
          </p:nvSpPr>
          <p:spPr>
            <a:xfrm>
              <a:off x="3629000" y="4068493"/>
              <a:ext cx="48240" cy="313920"/>
            </a:xfrm>
            <a:custGeom>
              <a:rect b="b" l="l" r="r" t="t"/>
              <a:pathLst>
                <a:path extrusionOk="0" h="872" w="134">
                  <a:moveTo>
                    <a:pt x="123" y="9"/>
                  </a:moveTo>
                  <a:lnTo>
                    <a:pt x="123" y="9"/>
                  </a:lnTo>
                  <a:cubicBezTo>
                    <a:pt x="90" y="67"/>
                    <a:pt x="58" y="132"/>
                    <a:pt x="49" y="198"/>
                  </a:cubicBezTo>
                  <a:cubicBezTo>
                    <a:pt x="32" y="272"/>
                    <a:pt x="32" y="346"/>
                    <a:pt x="32" y="420"/>
                  </a:cubicBezTo>
                  <a:cubicBezTo>
                    <a:pt x="41" y="494"/>
                    <a:pt x="49" y="576"/>
                    <a:pt x="66" y="650"/>
                  </a:cubicBezTo>
                  <a:cubicBezTo>
                    <a:pt x="73" y="691"/>
                    <a:pt x="90" y="732"/>
                    <a:pt x="99" y="773"/>
                  </a:cubicBezTo>
                  <a:cubicBezTo>
                    <a:pt x="107" y="790"/>
                    <a:pt x="115" y="806"/>
                    <a:pt x="123" y="823"/>
                  </a:cubicBezTo>
                  <a:cubicBezTo>
                    <a:pt x="131" y="839"/>
                    <a:pt x="140" y="856"/>
                    <a:pt x="131" y="872"/>
                  </a:cubicBezTo>
                  <a:cubicBezTo>
                    <a:pt x="123" y="872"/>
                    <a:pt x="123" y="872"/>
                    <a:pt x="123" y="872"/>
                  </a:cubicBezTo>
                  <a:cubicBezTo>
                    <a:pt x="99" y="864"/>
                    <a:pt x="90" y="823"/>
                    <a:pt x="82" y="806"/>
                  </a:cubicBezTo>
                  <a:cubicBezTo>
                    <a:pt x="66" y="773"/>
                    <a:pt x="58" y="741"/>
                    <a:pt x="49" y="708"/>
                  </a:cubicBezTo>
                  <a:cubicBezTo>
                    <a:pt x="32" y="650"/>
                    <a:pt x="16" y="584"/>
                    <a:pt x="8" y="519"/>
                  </a:cubicBezTo>
                  <a:cubicBezTo>
                    <a:pt x="0" y="395"/>
                    <a:pt x="-9" y="272"/>
                    <a:pt x="25" y="157"/>
                  </a:cubicBezTo>
                  <a:cubicBezTo>
                    <a:pt x="41" y="99"/>
                    <a:pt x="73" y="42"/>
                    <a:pt x="115" y="0"/>
                  </a:cubicBezTo>
                  <a:cubicBezTo>
                    <a:pt x="123" y="0"/>
                    <a:pt x="131" y="9"/>
                    <a:pt x="123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7"/>
            <p:cNvSpPr/>
            <p:nvPr/>
          </p:nvSpPr>
          <p:spPr>
            <a:xfrm>
              <a:off x="5680640" y="4122133"/>
              <a:ext cx="32760" cy="207000"/>
            </a:xfrm>
            <a:custGeom>
              <a:rect b="b" l="l" r="r" t="t"/>
              <a:pathLst>
                <a:path extrusionOk="0" h="575" w="91">
                  <a:moveTo>
                    <a:pt x="88" y="16"/>
                  </a:moveTo>
                  <a:lnTo>
                    <a:pt x="88" y="16"/>
                  </a:lnTo>
                  <a:cubicBezTo>
                    <a:pt x="80" y="16"/>
                    <a:pt x="71" y="49"/>
                    <a:pt x="71" y="49"/>
                  </a:cubicBezTo>
                  <a:cubicBezTo>
                    <a:pt x="71" y="57"/>
                    <a:pt x="63" y="74"/>
                    <a:pt x="63" y="82"/>
                  </a:cubicBezTo>
                  <a:cubicBezTo>
                    <a:pt x="54" y="106"/>
                    <a:pt x="47" y="131"/>
                    <a:pt x="47" y="156"/>
                  </a:cubicBezTo>
                  <a:cubicBezTo>
                    <a:pt x="38" y="197"/>
                    <a:pt x="38" y="246"/>
                    <a:pt x="38" y="296"/>
                  </a:cubicBezTo>
                  <a:cubicBezTo>
                    <a:pt x="38" y="345"/>
                    <a:pt x="38" y="386"/>
                    <a:pt x="47" y="435"/>
                  </a:cubicBezTo>
                  <a:cubicBezTo>
                    <a:pt x="47" y="460"/>
                    <a:pt x="54" y="477"/>
                    <a:pt x="63" y="501"/>
                  </a:cubicBezTo>
                  <a:cubicBezTo>
                    <a:pt x="71" y="518"/>
                    <a:pt x="88" y="542"/>
                    <a:pt x="88" y="559"/>
                  </a:cubicBezTo>
                  <a:cubicBezTo>
                    <a:pt x="88" y="575"/>
                    <a:pt x="71" y="575"/>
                    <a:pt x="63" y="575"/>
                  </a:cubicBezTo>
                  <a:cubicBezTo>
                    <a:pt x="38" y="559"/>
                    <a:pt x="30" y="525"/>
                    <a:pt x="22" y="501"/>
                  </a:cubicBezTo>
                  <a:cubicBezTo>
                    <a:pt x="13" y="477"/>
                    <a:pt x="6" y="443"/>
                    <a:pt x="6" y="419"/>
                  </a:cubicBezTo>
                  <a:cubicBezTo>
                    <a:pt x="-3" y="353"/>
                    <a:pt x="-3" y="296"/>
                    <a:pt x="6" y="238"/>
                  </a:cubicBezTo>
                  <a:cubicBezTo>
                    <a:pt x="6" y="173"/>
                    <a:pt x="13" y="106"/>
                    <a:pt x="30" y="49"/>
                  </a:cubicBezTo>
                  <a:cubicBezTo>
                    <a:pt x="38" y="32"/>
                    <a:pt x="47" y="0"/>
                    <a:pt x="71" y="0"/>
                  </a:cubicBezTo>
                  <a:cubicBezTo>
                    <a:pt x="88" y="0"/>
                    <a:pt x="96" y="8"/>
                    <a:pt x="8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7"/>
            <p:cNvSpPr/>
            <p:nvPr/>
          </p:nvSpPr>
          <p:spPr>
            <a:xfrm>
              <a:off x="5514680" y="4181173"/>
              <a:ext cx="171720" cy="11880"/>
            </a:xfrm>
            <a:custGeom>
              <a:rect b="b" l="l" r="r" t="t"/>
              <a:pathLst>
                <a:path extrusionOk="0" h="33" w="477">
                  <a:moveTo>
                    <a:pt x="6" y="17"/>
                  </a:moveTo>
                  <a:lnTo>
                    <a:pt x="6" y="17"/>
                  </a:lnTo>
                  <a:cubicBezTo>
                    <a:pt x="80" y="9"/>
                    <a:pt x="154" y="9"/>
                    <a:pt x="228" y="9"/>
                  </a:cubicBezTo>
                  <a:cubicBezTo>
                    <a:pt x="310" y="9"/>
                    <a:pt x="384" y="0"/>
                    <a:pt x="458" y="0"/>
                  </a:cubicBezTo>
                  <a:cubicBezTo>
                    <a:pt x="483" y="0"/>
                    <a:pt x="483" y="33"/>
                    <a:pt x="458" y="33"/>
                  </a:cubicBezTo>
                  <a:cubicBezTo>
                    <a:pt x="384" y="33"/>
                    <a:pt x="310" y="33"/>
                    <a:pt x="236" y="33"/>
                  </a:cubicBezTo>
                  <a:cubicBezTo>
                    <a:pt x="154" y="33"/>
                    <a:pt x="80" y="33"/>
                    <a:pt x="6" y="24"/>
                  </a:cubicBezTo>
                  <a:cubicBezTo>
                    <a:pt x="-2" y="24"/>
                    <a:pt x="-2" y="17"/>
                    <a:pt x="6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7"/>
            <p:cNvSpPr/>
            <p:nvPr/>
          </p:nvSpPr>
          <p:spPr>
            <a:xfrm>
              <a:off x="5143880" y="4252093"/>
              <a:ext cx="323640" cy="29520"/>
            </a:xfrm>
            <a:custGeom>
              <a:rect b="b" l="l" r="r" t="t"/>
              <a:pathLst>
                <a:path extrusionOk="0" h="82" w="899">
                  <a:moveTo>
                    <a:pt x="0" y="25"/>
                  </a:moveTo>
                  <a:lnTo>
                    <a:pt x="0" y="25"/>
                  </a:lnTo>
                  <a:cubicBezTo>
                    <a:pt x="74" y="17"/>
                    <a:pt x="148" y="0"/>
                    <a:pt x="214" y="0"/>
                  </a:cubicBezTo>
                  <a:cubicBezTo>
                    <a:pt x="288" y="0"/>
                    <a:pt x="362" y="9"/>
                    <a:pt x="436" y="17"/>
                  </a:cubicBezTo>
                  <a:cubicBezTo>
                    <a:pt x="584" y="25"/>
                    <a:pt x="732" y="41"/>
                    <a:pt x="880" y="41"/>
                  </a:cubicBezTo>
                  <a:cubicBezTo>
                    <a:pt x="905" y="50"/>
                    <a:pt x="905" y="82"/>
                    <a:pt x="880" y="82"/>
                  </a:cubicBezTo>
                  <a:cubicBezTo>
                    <a:pt x="732" y="74"/>
                    <a:pt x="592" y="58"/>
                    <a:pt x="444" y="50"/>
                  </a:cubicBezTo>
                  <a:cubicBezTo>
                    <a:pt x="370" y="41"/>
                    <a:pt x="296" y="33"/>
                    <a:pt x="222" y="33"/>
                  </a:cubicBezTo>
                  <a:cubicBezTo>
                    <a:pt x="148" y="33"/>
                    <a:pt x="74" y="25"/>
                    <a:pt x="0" y="33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7"/>
            <p:cNvSpPr/>
            <p:nvPr/>
          </p:nvSpPr>
          <p:spPr>
            <a:xfrm>
              <a:off x="5614400" y="4263973"/>
              <a:ext cx="77400" cy="15480"/>
            </a:xfrm>
            <a:custGeom>
              <a:rect b="b" l="l" r="r" t="t"/>
              <a:pathLst>
                <a:path extrusionOk="0" h="43" w="215">
                  <a:moveTo>
                    <a:pt x="0" y="0"/>
                  </a:moveTo>
                  <a:lnTo>
                    <a:pt x="0" y="0"/>
                  </a:lnTo>
                  <a:cubicBezTo>
                    <a:pt x="33" y="17"/>
                    <a:pt x="66" y="8"/>
                    <a:pt x="107" y="8"/>
                  </a:cubicBezTo>
                  <a:cubicBezTo>
                    <a:pt x="115" y="8"/>
                    <a:pt x="123" y="8"/>
                    <a:pt x="132" y="8"/>
                  </a:cubicBezTo>
                  <a:cubicBezTo>
                    <a:pt x="140" y="8"/>
                    <a:pt x="149" y="8"/>
                    <a:pt x="156" y="8"/>
                  </a:cubicBezTo>
                  <a:cubicBezTo>
                    <a:pt x="173" y="8"/>
                    <a:pt x="190" y="8"/>
                    <a:pt x="206" y="17"/>
                  </a:cubicBezTo>
                  <a:cubicBezTo>
                    <a:pt x="222" y="25"/>
                    <a:pt x="214" y="49"/>
                    <a:pt x="197" y="41"/>
                  </a:cubicBezTo>
                  <a:cubicBezTo>
                    <a:pt x="181" y="41"/>
                    <a:pt x="165" y="33"/>
                    <a:pt x="149" y="33"/>
                  </a:cubicBezTo>
                  <a:cubicBezTo>
                    <a:pt x="132" y="33"/>
                    <a:pt x="107" y="33"/>
                    <a:pt x="91" y="33"/>
                  </a:cubicBezTo>
                  <a:cubicBezTo>
                    <a:pt x="58" y="25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9" name="Google Shape;1199;p37"/>
          <p:cNvSpPr/>
          <p:nvPr/>
        </p:nvSpPr>
        <p:spPr>
          <a:xfrm>
            <a:off x="1763725" y="2088775"/>
            <a:ext cx="2193600" cy="15003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Lato"/>
                <a:ea typeface="Lato"/>
                <a:cs typeface="Lato"/>
                <a:sym typeface="Lato"/>
              </a:rPr>
              <a:t>Psicología Educativa</a:t>
            </a:r>
            <a:endParaRPr b="1" sz="2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00" name="Google Shape;1200;p37"/>
          <p:cNvSpPr/>
          <p:nvPr/>
        </p:nvSpPr>
        <p:spPr>
          <a:xfrm flipH="1">
            <a:off x="5060525" y="2088775"/>
            <a:ext cx="2193600" cy="15003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Lato"/>
                <a:ea typeface="Lato"/>
                <a:cs typeface="Lato"/>
                <a:sym typeface="Lato"/>
              </a:rPr>
              <a:t>Psicología Comunitaria</a:t>
            </a:r>
            <a:endParaRPr b="1" sz="19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01" name="Google Shape;1201;p37"/>
          <p:cNvSpPr/>
          <p:nvPr/>
        </p:nvSpPr>
        <p:spPr>
          <a:xfrm>
            <a:off x="1763725" y="4117325"/>
            <a:ext cx="5490396" cy="567324"/>
          </a:xfrm>
          <a:prstGeom prst="flowChartTermina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Lato"/>
                <a:ea typeface="Lato"/>
                <a:cs typeface="Lato"/>
                <a:sym typeface="Lato"/>
              </a:rPr>
              <a:t>Investigación</a:t>
            </a:r>
            <a:endParaRPr b="1" sz="200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202" name="Google Shape;1202;p37"/>
          <p:cNvGrpSpPr/>
          <p:nvPr/>
        </p:nvGrpSpPr>
        <p:grpSpPr>
          <a:xfrm rot="-2003362">
            <a:off x="-730732" y="-529716"/>
            <a:ext cx="1819526" cy="1808435"/>
            <a:chOff x="8817641" y="-1992742"/>
            <a:chExt cx="1294379" cy="1286489"/>
          </a:xfrm>
        </p:grpSpPr>
        <p:grpSp>
          <p:nvGrpSpPr>
            <p:cNvPr id="1203" name="Google Shape;1203;p37"/>
            <p:cNvGrpSpPr/>
            <p:nvPr/>
          </p:nvGrpSpPr>
          <p:grpSpPr>
            <a:xfrm rot="-565648">
              <a:off x="8883815" y="-1598601"/>
              <a:ext cx="548283" cy="853205"/>
              <a:chOff x="7512350" y="-1499555"/>
              <a:chExt cx="548280" cy="853200"/>
            </a:xfrm>
          </p:grpSpPr>
          <p:sp>
            <p:nvSpPr>
              <p:cNvPr id="1204" name="Google Shape;1204;p37"/>
              <p:cNvSpPr/>
              <p:nvPr/>
            </p:nvSpPr>
            <p:spPr>
              <a:xfrm>
                <a:off x="7515230" y="-921755"/>
                <a:ext cx="177480" cy="271800"/>
              </a:xfrm>
              <a:custGeom>
                <a:rect b="b" l="l" r="r" t="t"/>
                <a:pathLst>
                  <a:path extrusionOk="0" h="755" w="493">
                    <a:moveTo>
                      <a:pt x="493" y="29"/>
                    </a:moveTo>
                    <a:lnTo>
                      <a:pt x="493" y="29"/>
                    </a:lnTo>
                    <a:cubicBezTo>
                      <a:pt x="448" y="205"/>
                      <a:pt x="456" y="332"/>
                      <a:pt x="333" y="460"/>
                    </a:cubicBezTo>
                    <a:cubicBezTo>
                      <a:pt x="210" y="591"/>
                      <a:pt x="0" y="755"/>
                      <a:pt x="0" y="755"/>
                    </a:cubicBezTo>
                    <a:cubicBezTo>
                      <a:pt x="0" y="755"/>
                      <a:pt x="-12" y="324"/>
                      <a:pt x="103" y="185"/>
                    </a:cubicBezTo>
                    <a:cubicBezTo>
                      <a:pt x="214" y="45"/>
                      <a:pt x="493" y="0"/>
                      <a:pt x="493" y="0"/>
                    </a:cubicBezTo>
                    <a:cubicBezTo>
                      <a:pt x="493" y="29"/>
                      <a:pt x="493" y="29"/>
                      <a:pt x="493" y="29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7"/>
              <p:cNvSpPr/>
              <p:nvPr/>
            </p:nvSpPr>
            <p:spPr>
              <a:xfrm>
                <a:off x="7713230" y="-970355"/>
                <a:ext cx="126360" cy="279000"/>
              </a:xfrm>
              <a:custGeom>
                <a:rect b="b" l="l" r="r" t="t"/>
                <a:pathLst>
                  <a:path extrusionOk="0" h="775" w="351">
                    <a:moveTo>
                      <a:pt x="54" y="775"/>
                    </a:moveTo>
                    <a:lnTo>
                      <a:pt x="54" y="775"/>
                    </a:lnTo>
                    <a:cubicBezTo>
                      <a:pt x="1" y="521"/>
                      <a:pt x="-33" y="394"/>
                      <a:pt x="50" y="258"/>
                    </a:cubicBezTo>
                    <a:cubicBezTo>
                      <a:pt x="132" y="119"/>
                      <a:pt x="300" y="-5"/>
                      <a:pt x="308" y="0"/>
                    </a:cubicBezTo>
                    <a:cubicBezTo>
                      <a:pt x="317" y="4"/>
                      <a:pt x="366" y="250"/>
                      <a:pt x="345" y="307"/>
                    </a:cubicBezTo>
                    <a:cubicBezTo>
                      <a:pt x="325" y="369"/>
                      <a:pt x="132" y="718"/>
                      <a:pt x="54" y="77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7"/>
              <p:cNvSpPr/>
              <p:nvPr/>
            </p:nvSpPr>
            <p:spPr>
              <a:xfrm>
                <a:off x="7927790" y="-1029755"/>
                <a:ext cx="115200" cy="270360"/>
              </a:xfrm>
              <a:custGeom>
                <a:rect b="b" l="l" r="r" t="t"/>
                <a:pathLst>
                  <a:path extrusionOk="0" h="751" w="320">
                    <a:moveTo>
                      <a:pt x="184" y="751"/>
                    </a:moveTo>
                    <a:lnTo>
                      <a:pt x="184" y="751"/>
                    </a:lnTo>
                    <a:cubicBezTo>
                      <a:pt x="90" y="657"/>
                      <a:pt x="0" y="456"/>
                      <a:pt x="0" y="329"/>
                    </a:cubicBezTo>
                    <a:cubicBezTo>
                      <a:pt x="0" y="197"/>
                      <a:pt x="90" y="46"/>
                      <a:pt x="78" y="0"/>
                    </a:cubicBezTo>
                    <a:cubicBezTo>
                      <a:pt x="234" y="54"/>
                      <a:pt x="324" y="316"/>
                      <a:pt x="320" y="391"/>
                    </a:cubicBezTo>
                    <a:cubicBezTo>
                      <a:pt x="316" y="464"/>
                      <a:pt x="295" y="616"/>
                      <a:pt x="184" y="75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7"/>
              <p:cNvSpPr/>
              <p:nvPr/>
            </p:nvSpPr>
            <p:spPr>
              <a:xfrm>
                <a:off x="7549430" y="-1121915"/>
                <a:ext cx="217080" cy="119160"/>
              </a:xfrm>
              <a:custGeom>
                <a:rect b="b" l="l" r="r" t="t"/>
                <a:pathLst>
                  <a:path extrusionOk="0" h="331" w="603">
                    <a:moveTo>
                      <a:pt x="0" y="331"/>
                    </a:moveTo>
                    <a:lnTo>
                      <a:pt x="0" y="331"/>
                    </a:lnTo>
                    <a:cubicBezTo>
                      <a:pt x="53" y="306"/>
                      <a:pt x="106" y="306"/>
                      <a:pt x="164" y="310"/>
                    </a:cubicBezTo>
                    <a:cubicBezTo>
                      <a:pt x="230" y="310"/>
                      <a:pt x="299" y="314"/>
                      <a:pt x="369" y="269"/>
                    </a:cubicBezTo>
                    <a:cubicBezTo>
                      <a:pt x="500" y="187"/>
                      <a:pt x="603" y="27"/>
                      <a:pt x="603" y="27"/>
                    </a:cubicBezTo>
                    <a:cubicBezTo>
                      <a:pt x="603" y="27"/>
                      <a:pt x="402" y="-39"/>
                      <a:pt x="271" y="35"/>
                    </a:cubicBezTo>
                    <a:cubicBezTo>
                      <a:pt x="143" y="109"/>
                      <a:pt x="8" y="285"/>
                      <a:pt x="0" y="33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7"/>
              <p:cNvSpPr/>
              <p:nvPr/>
            </p:nvSpPr>
            <p:spPr>
              <a:xfrm>
                <a:off x="7682685" y="-1421075"/>
                <a:ext cx="131040" cy="218520"/>
              </a:xfrm>
              <a:custGeom>
                <a:rect b="b" l="l" r="r" t="t"/>
                <a:pathLst>
                  <a:path extrusionOk="0" h="607" w="364">
                    <a:moveTo>
                      <a:pt x="336" y="607"/>
                    </a:moveTo>
                    <a:lnTo>
                      <a:pt x="336" y="607"/>
                    </a:lnTo>
                    <a:cubicBezTo>
                      <a:pt x="385" y="480"/>
                      <a:pt x="369" y="328"/>
                      <a:pt x="278" y="189"/>
                    </a:cubicBezTo>
                    <a:cubicBezTo>
                      <a:pt x="192" y="49"/>
                      <a:pt x="0" y="0"/>
                      <a:pt x="0" y="0"/>
                    </a:cubicBezTo>
                    <a:cubicBezTo>
                      <a:pt x="0" y="0"/>
                      <a:pt x="3" y="230"/>
                      <a:pt x="16" y="295"/>
                    </a:cubicBezTo>
                    <a:cubicBezTo>
                      <a:pt x="28" y="361"/>
                      <a:pt x="36" y="459"/>
                      <a:pt x="122" y="517"/>
                    </a:cubicBezTo>
                    <a:cubicBezTo>
                      <a:pt x="209" y="578"/>
                      <a:pt x="336" y="607"/>
                      <a:pt x="336" y="60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7"/>
              <p:cNvSpPr/>
              <p:nvPr/>
            </p:nvSpPr>
            <p:spPr>
              <a:xfrm>
                <a:off x="7559510" y="-1056035"/>
                <a:ext cx="165600" cy="51480"/>
              </a:xfrm>
              <a:custGeom>
                <a:rect b="b" l="l" r="r" t="t"/>
                <a:pathLst>
                  <a:path extrusionOk="0" h="143" w="460">
                    <a:moveTo>
                      <a:pt x="263" y="119"/>
                    </a:moveTo>
                    <a:lnTo>
                      <a:pt x="263" y="119"/>
                    </a:lnTo>
                    <a:cubicBezTo>
                      <a:pt x="238" y="127"/>
                      <a:pt x="210" y="127"/>
                      <a:pt x="185" y="127"/>
                    </a:cubicBezTo>
                    <a:cubicBezTo>
                      <a:pt x="169" y="127"/>
                      <a:pt x="152" y="127"/>
                      <a:pt x="136" y="127"/>
                    </a:cubicBezTo>
                    <a:cubicBezTo>
                      <a:pt x="119" y="127"/>
                      <a:pt x="107" y="123"/>
                      <a:pt x="91" y="123"/>
                    </a:cubicBezTo>
                    <a:cubicBezTo>
                      <a:pt x="58" y="123"/>
                      <a:pt x="29" y="127"/>
                      <a:pt x="0" y="135"/>
                    </a:cubicBezTo>
                    <a:cubicBezTo>
                      <a:pt x="9" y="139"/>
                      <a:pt x="17" y="143"/>
                      <a:pt x="25" y="143"/>
                    </a:cubicBezTo>
                    <a:cubicBezTo>
                      <a:pt x="29" y="143"/>
                      <a:pt x="41" y="139"/>
                      <a:pt x="50" y="139"/>
                    </a:cubicBezTo>
                    <a:cubicBezTo>
                      <a:pt x="66" y="135"/>
                      <a:pt x="87" y="135"/>
                      <a:pt x="107" y="135"/>
                    </a:cubicBezTo>
                    <a:cubicBezTo>
                      <a:pt x="148" y="135"/>
                      <a:pt x="189" y="135"/>
                      <a:pt x="234" y="127"/>
                    </a:cubicBezTo>
                    <a:cubicBezTo>
                      <a:pt x="243" y="127"/>
                      <a:pt x="255" y="123"/>
                      <a:pt x="263" y="119"/>
                    </a:cubicBezTo>
                    <a:moveTo>
                      <a:pt x="448" y="0"/>
                    </a:moveTo>
                    <a:lnTo>
                      <a:pt x="448" y="0"/>
                    </a:lnTo>
                    <a:cubicBezTo>
                      <a:pt x="419" y="32"/>
                      <a:pt x="382" y="61"/>
                      <a:pt x="341" y="86"/>
                    </a:cubicBezTo>
                    <a:lnTo>
                      <a:pt x="341" y="90"/>
                    </a:lnTo>
                    <a:cubicBezTo>
                      <a:pt x="374" y="73"/>
                      <a:pt x="411" y="65"/>
                      <a:pt x="448" y="49"/>
                    </a:cubicBezTo>
                    <a:cubicBezTo>
                      <a:pt x="464" y="36"/>
                      <a:pt x="464" y="12"/>
                      <a:pt x="44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6475" lIns="90000" spcFirstLastPara="1" rIns="90000" wrap="square" tIns="6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7"/>
              <p:cNvSpPr/>
              <p:nvPr/>
            </p:nvSpPr>
            <p:spPr>
              <a:xfrm>
                <a:off x="7534670" y="-852275"/>
                <a:ext cx="14760" cy="29520"/>
              </a:xfrm>
              <a:custGeom>
                <a:rect b="b" l="l" r="r" t="t"/>
                <a:pathLst>
                  <a:path extrusionOk="0" h="82" w="41">
                    <a:moveTo>
                      <a:pt x="41" y="0"/>
                    </a:moveTo>
                    <a:lnTo>
                      <a:pt x="41" y="0"/>
                    </a:lnTo>
                    <a:cubicBezTo>
                      <a:pt x="37" y="0"/>
                      <a:pt x="37" y="4"/>
                      <a:pt x="37" y="8"/>
                    </a:cubicBezTo>
                    <a:cubicBezTo>
                      <a:pt x="20" y="25"/>
                      <a:pt x="12" y="45"/>
                      <a:pt x="4" y="66"/>
                    </a:cubicBezTo>
                    <a:cubicBezTo>
                      <a:pt x="4" y="70"/>
                      <a:pt x="4" y="78"/>
                      <a:pt x="0" y="82"/>
                    </a:cubicBezTo>
                    <a:cubicBezTo>
                      <a:pt x="12" y="49"/>
                      <a:pt x="24" y="20"/>
                      <a:pt x="41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7"/>
              <p:cNvSpPr/>
              <p:nvPr/>
            </p:nvSpPr>
            <p:spPr>
              <a:xfrm>
                <a:off x="7797470" y="-837515"/>
                <a:ext cx="29880" cy="54720"/>
              </a:xfrm>
              <a:custGeom>
                <a:rect b="b" l="l" r="r" t="t"/>
                <a:pathLst>
                  <a:path extrusionOk="0" h="152" w="83">
                    <a:moveTo>
                      <a:pt x="83" y="0"/>
                    </a:moveTo>
                    <a:lnTo>
                      <a:pt x="83" y="0"/>
                    </a:lnTo>
                    <a:cubicBezTo>
                      <a:pt x="62" y="41"/>
                      <a:pt x="33" y="98"/>
                      <a:pt x="0" y="152"/>
                    </a:cubicBezTo>
                    <a:cubicBezTo>
                      <a:pt x="29" y="119"/>
                      <a:pt x="54" y="82"/>
                      <a:pt x="74" y="41"/>
                    </a:cubicBezTo>
                    <a:cubicBezTo>
                      <a:pt x="78" y="29"/>
                      <a:pt x="83" y="17"/>
                      <a:pt x="83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9700" lIns="90000" spcFirstLastPara="1" rIns="90000" wrap="square" tIns="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7"/>
              <p:cNvSpPr/>
              <p:nvPr/>
            </p:nvSpPr>
            <p:spPr>
              <a:xfrm>
                <a:off x="7982150" y="-920315"/>
                <a:ext cx="64800" cy="152280"/>
              </a:xfrm>
              <a:custGeom>
                <a:rect b="b" l="l" r="r" t="t"/>
                <a:pathLst>
                  <a:path extrusionOk="0" h="423" w="180">
                    <a:moveTo>
                      <a:pt x="0" y="411"/>
                    </a:moveTo>
                    <a:lnTo>
                      <a:pt x="0" y="411"/>
                    </a:lnTo>
                    <a:lnTo>
                      <a:pt x="0" y="411"/>
                    </a:lnTo>
                    <a:cubicBezTo>
                      <a:pt x="0" y="415"/>
                      <a:pt x="8" y="423"/>
                      <a:pt x="13" y="423"/>
                    </a:cubicBezTo>
                    <a:cubicBezTo>
                      <a:pt x="8" y="419"/>
                      <a:pt x="5" y="415"/>
                      <a:pt x="0" y="411"/>
                    </a:cubicBezTo>
                    <a:moveTo>
                      <a:pt x="152" y="0"/>
                    </a:moveTo>
                    <a:lnTo>
                      <a:pt x="152" y="0"/>
                    </a:lnTo>
                    <a:cubicBezTo>
                      <a:pt x="165" y="37"/>
                      <a:pt x="169" y="70"/>
                      <a:pt x="169" y="87"/>
                    </a:cubicBezTo>
                    <a:cubicBezTo>
                      <a:pt x="169" y="123"/>
                      <a:pt x="161" y="181"/>
                      <a:pt x="140" y="250"/>
                    </a:cubicBezTo>
                    <a:cubicBezTo>
                      <a:pt x="152" y="226"/>
                      <a:pt x="165" y="206"/>
                      <a:pt x="169" y="181"/>
                    </a:cubicBezTo>
                    <a:cubicBezTo>
                      <a:pt x="185" y="131"/>
                      <a:pt x="181" y="87"/>
                      <a:pt x="169" y="41"/>
                    </a:cubicBezTo>
                    <a:cubicBezTo>
                      <a:pt x="165" y="25"/>
                      <a:pt x="156" y="12"/>
                      <a:pt x="152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7"/>
              <p:cNvSpPr/>
              <p:nvPr/>
            </p:nvSpPr>
            <p:spPr>
              <a:xfrm>
                <a:off x="7575710" y="-899435"/>
                <a:ext cx="103680" cy="131400"/>
              </a:xfrm>
              <a:custGeom>
                <a:rect b="b" l="l" r="r" t="t"/>
                <a:pathLst>
                  <a:path extrusionOk="0" h="365" w="288">
                    <a:moveTo>
                      <a:pt x="267" y="0"/>
                    </a:moveTo>
                    <a:lnTo>
                      <a:pt x="267" y="0"/>
                    </a:lnTo>
                    <a:lnTo>
                      <a:pt x="264" y="0"/>
                    </a:lnTo>
                    <a:cubicBezTo>
                      <a:pt x="222" y="4"/>
                      <a:pt x="198" y="41"/>
                      <a:pt x="177" y="70"/>
                    </a:cubicBezTo>
                    <a:cubicBezTo>
                      <a:pt x="152" y="102"/>
                      <a:pt x="128" y="135"/>
                      <a:pt x="107" y="168"/>
                    </a:cubicBezTo>
                    <a:cubicBezTo>
                      <a:pt x="83" y="201"/>
                      <a:pt x="62" y="233"/>
                      <a:pt x="42" y="267"/>
                    </a:cubicBezTo>
                    <a:cubicBezTo>
                      <a:pt x="29" y="287"/>
                      <a:pt x="17" y="304"/>
                      <a:pt x="9" y="324"/>
                    </a:cubicBezTo>
                    <a:cubicBezTo>
                      <a:pt x="1" y="332"/>
                      <a:pt x="-8" y="357"/>
                      <a:pt x="9" y="365"/>
                    </a:cubicBezTo>
                    <a:cubicBezTo>
                      <a:pt x="13" y="365"/>
                      <a:pt x="13" y="365"/>
                      <a:pt x="17" y="365"/>
                    </a:cubicBezTo>
                    <a:cubicBezTo>
                      <a:pt x="29" y="365"/>
                      <a:pt x="38" y="357"/>
                      <a:pt x="46" y="348"/>
                    </a:cubicBezTo>
                    <a:cubicBezTo>
                      <a:pt x="62" y="332"/>
                      <a:pt x="70" y="316"/>
                      <a:pt x="87" y="299"/>
                    </a:cubicBezTo>
                    <a:cubicBezTo>
                      <a:pt x="111" y="267"/>
                      <a:pt x="136" y="238"/>
                      <a:pt x="161" y="205"/>
                    </a:cubicBezTo>
                    <a:cubicBezTo>
                      <a:pt x="181" y="176"/>
                      <a:pt x="202" y="148"/>
                      <a:pt x="226" y="119"/>
                    </a:cubicBezTo>
                    <a:cubicBezTo>
                      <a:pt x="247" y="86"/>
                      <a:pt x="280" y="61"/>
                      <a:pt x="288" y="20"/>
                    </a:cubicBezTo>
                    <a:cubicBezTo>
                      <a:pt x="288" y="8"/>
                      <a:pt x="280" y="0"/>
                      <a:pt x="267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7"/>
              <p:cNvSpPr/>
              <p:nvPr/>
            </p:nvSpPr>
            <p:spPr>
              <a:xfrm>
                <a:off x="7761110" y="-949835"/>
                <a:ext cx="63000" cy="128520"/>
              </a:xfrm>
              <a:custGeom>
                <a:rect b="b" l="l" r="r" t="t"/>
                <a:pathLst>
                  <a:path extrusionOk="0" h="357" w="175">
                    <a:moveTo>
                      <a:pt x="138" y="0"/>
                    </a:moveTo>
                    <a:lnTo>
                      <a:pt x="138" y="0"/>
                    </a:lnTo>
                    <a:cubicBezTo>
                      <a:pt x="130" y="0"/>
                      <a:pt x="118" y="4"/>
                      <a:pt x="114" y="8"/>
                    </a:cubicBezTo>
                    <a:cubicBezTo>
                      <a:pt x="85" y="37"/>
                      <a:pt x="77" y="70"/>
                      <a:pt x="65" y="103"/>
                    </a:cubicBezTo>
                    <a:cubicBezTo>
                      <a:pt x="48" y="135"/>
                      <a:pt x="40" y="169"/>
                      <a:pt x="27" y="197"/>
                    </a:cubicBezTo>
                    <a:cubicBezTo>
                      <a:pt x="15" y="230"/>
                      <a:pt x="3" y="263"/>
                      <a:pt x="3" y="296"/>
                    </a:cubicBezTo>
                    <a:cubicBezTo>
                      <a:pt x="-1" y="312"/>
                      <a:pt x="-1" y="324"/>
                      <a:pt x="3" y="341"/>
                    </a:cubicBezTo>
                    <a:cubicBezTo>
                      <a:pt x="3" y="345"/>
                      <a:pt x="7" y="357"/>
                      <a:pt x="15" y="357"/>
                    </a:cubicBezTo>
                    <a:lnTo>
                      <a:pt x="15" y="357"/>
                    </a:lnTo>
                    <a:cubicBezTo>
                      <a:pt x="40" y="357"/>
                      <a:pt x="60" y="324"/>
                      <a:pt x="68" y="304"/>
                    </a:cubicBezTo>
                    <a:cubicBezTo>
                      <a:pt x="85" y="279"/>
                      <a:pt x="97" y="250"/>
                      <a:pt x="109" y="222"/>
                    </a:cubicBezTo>
                    <a:cubicBezTo>
                      <a:pt x="122" y="193"/>
                      <a:pt x="130" y="164"/>
                      <a:pt x="143" y="135"/>
                    </a:cubicBezTo>
                    <a:cubicBezTo>
                      <a:pt x="159" y="103"/>
                      <a:pt x="175" y="70"/>
                      <a:pt x="175" y="33"/>
                    </a:cubicBezTo>
                    <a:cubicBezTo>
                      <a:pt x="175" y="21"/>
                      <a:pt x="167" y="8"/>
                      <a:pt x="155" y="4"/>
                    </a:cubicBezTo>
                    <a:cubicBezTo>
                      <a:pt x="155" y="0"/>
                      <a:pt x="150" y="0"/>
                      <a:pt x="146" y="0"/>
                    </a:cubicBezTo>
                    <a:cubicBezTo>
                      <a:pt x="143" y="0"/>
                      <a:pt x="143" y="0"/>
                      <a:pt x="13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7"/>
              <p:cNvSpPr/>
              <p:nvPr/>
            </p:nvSpPr>
            <p:spPr>
              <a:xfrm>
                <a:off x="7951190" y="-1010315"/>
                <a:ext cx="39960" cy="151920"/>
              </a:xfrm>
              <a:custGeom>
                <a:rect b="b" l="l" r="r" t="t"/>
                <a:pathLst>
                  <a:path extrusionOk="0" h="422" w="111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2"/>
                      <a:pt x="0" y="33"/>
                    </a:cubicBezTo>
                    <a:cubicBezTo>
                      <a:pt x="0" y="61"/>
                      <a:pt x="4" y="90"/>
                      <a:pt x="9" y="119"/>
                    </a:cubicBezTo>
                    <a:cubicBezTo>
                      <a:pt x="9" y="156"/>
                      <a:pt x="9" y="189"/>
                      <a:pt x="9" y="225"/>
                    </a:cubicBezTo>
                    <a:cubicBezTo>
                      <a:pt x="13" y="262"/>
                      <a:pt x="16" y="303"/>
                      <a:pt x="29" y="340"/>
                    </a:cubicBezTo>
                    <a:cubicBezTo>
                      <a:pt x="33" y="357"/>
                      <a:pt x="37" y="373"/>
                      <a:pt x="45" y="390"/>
                    </a:cubicBezTo>
                    <a:cubicBezTo>
                      <a:pt x="50" y="398"/>
                      <a:pt x="58" y="402"/>
                      <a:pt x="62" y="410"/>
                    </a:cubicBezTo>
                    <a:cubicBezTo>
                      <a:pt x="66" y="415"/>
                      <a:pt x="74" y="415"/>
                      <a:pt x="78" y="418"/>
                    </a:cubicBezTo>
                    <a:cubicBezTo>
                      <a:pt x="82" y="422"/>
                      <a:pt x="86" y="422"/>
                      <a:pt x="91" y="422"/>
                    </a:cubicBezTo>
                    <a:cubicBezTo>
                      <a:pt x="99" y="422"/>
                      <a:pt x="107" y="415"/>
                      <a:pt x="103" y="406"/>
                    </a:cubicBezTo>
                    <a:cubicBezTo>
                      <a:pt x="115" y="378"/>
                      <a:pt x="111" y="340"/>
                      <a:pt x="107" y="312"/>
                    </a:cubicBezTo>
                    <a:cubicBezTo>
                      <a:pt x="103" y="275"/>
                      <a:pt x="99" y="238"/>
                      <a:pt x="94" y="197"/>
                    </a:cubicBezTo>
                    <a:cubicBezTo>
                      <a:pt x="94" y="164"/>
                      <a:pt x="94" y="127"/>
                      <a:pt x="94" y="94"/>
                    </a:cubicBezTo>
                    <a:cubicBezTo>
                      <a:pt x="91" y="57"/>
                      <a:pt x="82" y="21"/>
                      <a:pt x="50" y="4"/>
                    </a:cubicBezTo>
                    <a:cubicBezTo>
                      <a:pt x="45" y="0"/>
                      <a:pt x="37" y="0"/>
                      <a:pt x="33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7"/>
              <p:cNvSpPr/>
              <p:nvPr/>
            </p:nvSpPr>
            <p:spPr>
              <a:xfrm>
                <a:off x="7781270" y="-1209755"/>
                <a:ext cx="14760" cy="5760"/>
              </a:xfrm>
              <a:custGeom>
                <a:rect b="b" l="l" r="r" t="t"/>
                <a:pathLst>
                  <a:path extrusionOk="0" h="16" w="41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8"/>
                      <a:pt x="16" y="16"/>
                      <a:pt x="25" y="16"/>
                    </a:cubicBezTo>
                    <a:cubicBezTo>
                      <a:pt x="33" y="16"/>
                      <a:pt x="37" y="12"/>
                      <a:pt x="41" y="12"/>
                    </a:cubicBezTo>
                    <a:cubicBezTo>
                      <a:pt x="29" y="8"/>
                      <a:pt x="16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7"/>
              <p:cNvSpPr/>
              <p:nvPr/>
            </p:nvSpPr>
            <p:spPr>
              <a:xfrm>
                <a:off x="7726190" y="-1339715"/>
                <a:ext cx="78480" cy="134280"/>
              </a:xfrm>
              <a:custGeom>
                <a:rect b="b" l="l" r="r" t="t"/>
                <a:pathLst>
                  <a:path extrusionOk="0" h="373" w="218">
                    <a:moveTo>
                      <a:pt x="18" y="0"/>
                    </a:moveTo>
                    <a:lnTo>
                      <a:pt x="18" y="0"/>
                    </a:lnTo>
                    <a:cubicBezTo>
                      <a:pt x="14" y="0"/>
                      <a:pt x="9" y="0"/>
                      <a:pt x="5" y="8"/>
                    </a:cubicBezTo>
                    <a:cubicBezTo>
                      <a:pt x="-15" y="32"/>
                      <a:pt x="26" y="49"/>
                      <a:pt x="34" y="65"/>
                    </a:cubicBezTo>
                    <a:cubicBezTo>
                      <a:pt x="50" y="98"/>
                      <a:pt x="63" y="135"/>
                      <a:pt x="71" y="172"/>
                    </a:cubicBezTo>
                    <a:cubicBezTo>
                      <a:pt x="84" y="201"/>
                      <a:pt x="92" y="233"/>
                      <a:pt x="100" y="266"/>
                    </a:cubicBezTo>
                    <a:cubicBezTo>
                      <a:pt x="104" y="274"/>
                      <a:pt x="112" y="279"/>
                      <a:pt x="116" y="287"/>
                    </a:cubicBezTo>
                    <a:cubicBezTo>
                      <a:pt x="128" y="295"/>
                      <a:pt x="128" y="311"/>
                      <a:pt x="120" y="320"/>
                    </a:cubicBezTo>
                    <a:cubicBezTo>
                      <a:pt x="124" y="324"/>
                      <a:pt x="128" y="328"/>
                      <a:pt x="128" y="328"/>
                    </a:cubicBezTo>
                    <a:cubicBezTo>
                      <a:pt x="141" y="340"/>
                      <a:pt x="145" y="344"/>
                      <a:pt x="153" y="357"/>
                    </a:cubicBezTo>
                    <a:cubicBezTo>
                      <a:pt x="153" y="361"/>
                      <a:pt x="153" y="361"/>
                      <a:pt x="153" y="361"/>
                    </a:cubicBezTo>
                    <a:cubicBezTo>
                      <a:pt x="169" y="365"/>
                      <a:pt x="182" y="369"/>
                      <a:pt x="194" y="373"/>
                    </a:cubicBezTo>
                    <a:cubicBezTo>
                      <a:pt x="206" y="369"/>
                      <a:pt x="215" y="361"/>
                      <a:pt x="215" y="348"/>
                    </a:cubicBezTo>
                    <a:cubicBezTo>
                      <a:pt x="223" y="328"/>
                      <a:pt x="215" y="307"/>
                      <a:pt x="198" y="291"/>
                    </a:cubicBezTo>
                    <a:cubicBezTo>
                      <a:pt x="186" y="274"/>
                      <a:pt x="182" y="274"/>
                      <a:pt x="178" y="254"/>
                    </a:cubicBezTo>
                    <a:cubicBezTo>
                      <a:pt x="165" y="213"/>
                      <a:pt x="153" y="176"/>
                      <a:pt x="141" y="135"/>
                    </a:cubicBezTo>
                    <a:cubicBezTo>
                      <a:pt x="133" y="114"/>
                      <a:pt x="124" y="94"/>
                      <a:pt x="116" y="77"/>
                    </a:cubicBezTo>
                    <a:cubicBezTo>
                      <a:pt x="108" y="57"/>
                      <a:pt x="100" y="36"/>
                      <a:pt x="87" y="20"/>
                    </a:cubicBezTo>
                    <a:cubicBezTo>
                      <a:pt x="71" y="8"/>
                      <a:pt x="55" y="4"/>
                      <a:pt x="38" y="0"/>
                    </a:cubicBezTo>
                    <a:cubicBezTo>
                      <a:pt x="30" y="0"/>
                      <a:pt x="26" y="0"/>
                      <a:pt x="1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7"/>
              <p:cNvSpPr/>
              <p:nvPr/>
            </p:nvSpPr>
            <p:spPr>
              <a:xfrm>
                <a:off x="7762190" y="-1243955"/>
                <a:ext cx="9360" cy="19440"/>
              </a:xfrm>
              <a:custGeom>
                <a:rect b="b" l="l" r="r" t="t"/>
                <a:pathLst>
                  <a:path extrusionOk="0" h="54" w="2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8"/>
                      <a:pt x="4" y="17"/>
                    </a:cubicBezTo>
                    <a:cubicBezTo>
                      <a:pt x="8" y="29"/>
                      <a:pt x="12" y="41"/>
                      <a:pt x="20" y="54"/>
                    </a:cubicBezTo>
                    <a:cubicBezTo>
                      <a:pt x="28" y="45"/>
                      <a:pt x="28" y="29"/>
                      <a:pt x="16" y="21"/>
                    </a:cubicBezTo>
                    <a:cubicBezTo>
                      <a:pt x="12" y="13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rgbClr val="82A9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37"/>
              <p:cNvSpPr/>
              <p:nvPr/>
            </p:nvSpPr>
            <p:spPr>
              <a:xfrm>
                <a:off x="7608830" y="-1112195"/>
                <a:ext cx="140400" cy="66240"/>
              </a:xfrm>
              <a:custGeom>
                <a:rect b="b" l="l" r="r" t="t"/>
                <a:pathLst>
                  <a:path extrusionOk="0" h="184" w="390">
                    <a:moveTo>
                      <a:pt x="352" y="0"/>
                    </a:moveTo>
                    <a:lnTo>
                      <a:pt x="352" y="0"/>
                    </a:lnTo>
                    <a:cubicBezTo>
                      <a:pt x="327" y="0"/>
                      <a:pt x="298" y="16"/>
                      <a:pt x="278" y="24"/>
                    </a:cubicBezTo>
                    <a:cubicBezTo>
                      <a:pt x="245" y="32"/>
                      <a:pt x="213" y="41"/>
                      <a:pt x="184" y="53"/>
                    </a:cubicBezTo>
                    <a:cubicBezTo>
                      <a:pt x="151" y="69"/>
                      <a:pt x="122" y="86"/>
                      <a:pt x="94" y="102"/>
                    </a:cubicBezTo>
                    <a:cubicBezTo>
                      <a:pt x="77" y="110"/>
                      <a:pt x="60" y="123"/>
                      <a:pt x="48" y="131"/>
                    </a:cubicBezTo>
                    <a:cubicBezTo>
                      <a:pt x="32" y="143"/>
                      <a:pt x="19" y="156"/>
                      <a:pt x="3" y="168"/>
                    </a:cubicBezTo>
                    <a:cubicBezTo>
                      <a:pt x="-5" y="172"/>
                      <a:pt x="3" y="184"/>
                      <a:pt x="11" y="184"/>
                    </a:cubicBezTo>
                    <a:lnTo>
                      <a:pt x="11" y="184"/>
                    </a:lnTo>
                    <a:cubicBezTo>
                      <a:pt x="28" y="180"/>
                      <a:pt x="44" y="184"/>
                      <a:pt x="60" y="180"/>
                    </a:cubicBezTo>
                    <a:cubicBezTo>
                      <a:pt x="81" y="176"/>
                      <a:pt x="97" y="172"/>
                      <a:pt x="114" y="164"/>
                    </a:cubicBezTo>
                    <a:cubicBezTo>
                      <a:pt x="147" y="151"/>
                      <a:pt x="184" y="139"/>
                      <a:pt x="216" y="127"/>
                    </a:cubicBezTo>
                    <a:cubicBezTo>
                      <a:pt x="249" y="114"/>
                      <a:pt x="282" y="110"/>
                      <a:pt x="315" y="98"/>
                    </a:cubicBezTo>
                    <a:cubicBezTo>
                      <a:pt x="340" y="90"/>
                      <a:pt x="389" y="65"/>
                      <a:pt x="389" y="32"/>
                    </a:cubicBezTo>
                    <a:lnTo>
                      <a:pt x="389" y="32"/>
                    </a:lnTo>
                    <a:cubicBezTo>
                      <a:pt x="393" y="16"/>
                      <a:pt x="381" y="8"/>
                      <a:pt x="369" y="4"/>
                    </a:cubicBezTo>
                    <a:cubicBezTo>
                      <a:pt x="364" y="0"/>
                      <a:pt x="356" y="0"/>
                      <a:pt x="352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21225" lIns="90000" spcFirstLastPara="1" rIns="90000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37"/>
              <p:cNvSpPr/>
              <p:nvPr/>
            </p:nvSpPr>
            <p:spPr>
              <a:xfrm>
                <a:off x="7580390" y="-1499555"/>
                <a:ext cx="480240" cy="734400"/>
              </a:xfrm>
              <a:custGeom>
                <a:rect b="b" l="l" r="r" t="t"/>
                <a:pathLst>
                  <a:path extrusionOk="0" h="2040" w="1334">
                    <a:moveTo>
                      <a:pt x="0" y="2040"/>
                    </a:moveTo>
                    <a:lnTo>
                      <a:pt x="0" y="2040"/>
                    </a:lnTo>
                    <a:cubicBezTo>
                      <a:pt x="61" y="1909"/>
                      <a:pt x="156" y="1790"/>
                      <a:pt x="258" y="1687"/>
                    </a:cubicBezTo>
                    <a:cubicBezTo>
                      <a:pt x="361" y="1577"/>
                      <a:pt x="468" y="1478"/>
                      <a:pt x="570" y="1371"/>
                    </a:cubicBezTo>
                    <a:cubicBezTo>
                      <a:pt x="686" y="1248"/>
                      <a:pt x="784" y="1108"/>
                      <a:pt x="878" y="969"/>
                    </a:cubicBezTo>
                    <a:cubicBezTo>
                      <a:pt x="968" y="829"/>
                      <a:pt x="1055" y="686"/>
                      <a:pt x="1129" y="534"/>
                    </a:cubicBezTo>
                    <a:cubicBezTo>
                      <a:pt x="1207" y="386"/>
                      <a:pt x="1268" y="230"/>
                      <a:pt x="1318" y="70"/>
                    </a:cubicBezTo>
                    <a:cubicBezTo>
                      <a:pt x="1321" y="50"/>
                      <a:pt x="1330" y="29"/>
                      <a:pt x="1334" y="8"/>
                    </a:cubicBezTo>
                    <a:cubicBezTo>
                      <a:pt x="1334" y="0"/>
                      <a:pt x="1321" y="-4"/>
                      <a:pt x="1318" y="4"/>
                    </a:cubicBezTo>
                    <a:cubicBezTo>
                      <a:pt x="1289" y="86"/>
                      <a:pt x="1264" y="164"/>
                      <a:pt x="1236" y="242"/>
                    </a:cubicBezTo>
                    <a:cubicBezTo>
                      <a:pt x="1207" y="320"/>
                      <a:pt x="1174" y="398"/>
                      <a:pt x="1137" y="472"/>
                    </a:cubicBezTo>
                    <a:cubicBezTo>
                      <a:pt x="1063" y="624"/>
                      <a:pt x="981" y="772"/>
                      <a:pt x="891" y="911"/>
                    </a:cubicBezTo>
                    <a:cubicBezTo>
                      <a:pt x="800" y="1055"/>
                      <a:pt x="702" y="1195"/>
                      <a:pt x="587" y="1322"/>
                    </a:cubicBezTo>
                    <a:cubicBezTo>
                      <a:pt x="489" y="1433"/>
                      <a:pt x="377" y="1535"/>
                      <a:pt x="275" y="1642"/>
                    </a:cubicBezTo>
                    <a:cubicBezTo>
                      <a:pt x="226" y="1691"/>
                      <a:pt x="176" y="1749"/>
                      <a:pt x="131" y="1806"/>
                    </a:cubicBezTo>
                    <a:cubicBezTo>
                      <a:pt x="90" y="1864"/>
                      <a:pt x="49" y="1925"/>
                      <a:pt x="20" y="1991"/>
                    </a:cubicBezTo>
                    <a:cubicBezTo>
                      <a:pt x="12" y="2007"/>
                      <a:pt x="4" y="2024"/>
                      <a:pt x="0" y="204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7"/>
              <p:cNvSpPr/>
              <p:nvPr/>
            </p:nvSpPr>
            <p:spPr>
              <a:xfrm>
                <a:off x="7640870" y="-1277075"/>
                <a:ext cx="325800" cy="229680"/>
              </a:xfrm>
              <a:custGeom>
                <a:rect b="b" l="l" r="r" t="t"/>
                <a:pathLst>
                  <a:path extrusionOk="0" h="638" w="905">
                    <a:moveTo>
                      <a:pt x="5" y="638"/>
                    </a:moveTo>
                    <a:lnTo>
                      <a:pt x="5" y="638"/>
                    </a:lnTo>
                    <a:cubicBezTo>
                      <a:pt x="37" y="614"/>
                      <a:pt x="70" y="597"/>
                      <a:pt x="103" y="577"/>
                    </a:cubicBezTo>
                    <a:cubicBezTo>
                      <a:pt x="136" y="556"/>
                      <a:pt x="173" y="540"/>
                      <a:pt x="205" y="523"/>
                    </a:cubicBezTo>
                    <a:cubicBezTo>
                      <a:pt x="275" y="490"/>
                      <a:pt x="353" y="466"/>
                      <a:pt x="423" y="441"/>
                    </a:cubicBezTo>
                    <a:cubicBezTo>
                      <a:pt x="493" y="417"/>
                      <a:pt x="554" y="380"/>
                      <a:pt x="612" y="334"/>
                    </a:cubicBezTo>
                    <a:cubicBezTo>
                      <a:pt x="669" y="293"/>
                      <a:pt x="718" y="244"/>
                      <a:pt x="764" y="195"/>
                    </a:cubicBezTo>
                    <a:cubicBezTo>
                      <a:pt x="817" y="137"/>
                      <a:pt x="866" y="76"/>
                      <a:pt x="903" y="6"/>
                    </a:cubicBezTo>
                    <a:cubicBezTo>
                      <a:pt x="907" y="2"/>
                      <a:pt x="903" y="-2"/>
                      <a:pt x="899" y="2"/>
                    </a:cubicBezTo>
                    <a:cubicBezTo>
                      <a:pt x="850" y="51"/>
                      <a:pt x="813" y="109"/>
                      <a:pt x="768" y="162"/>
                    </a:cubicBezTo>
                    <a:cubicBezTo>
                      <a:pt x="723" y="215"/>
                      <a:pt x="674" y="265"/>
                      <a:pt x="620" y="306"/>
                    </a:cubicBezTo>
                    <a:cubicBezTo>
                      <a:pt x="562" y="351"/>
                      <a:pt x="501" y="388"/>
                      <a:pt x="435" y="412"/>
                    </a:cubicBezTo>
                    <a:cubicBezTo>
                      <a:pt x="365" y="445"/>
                      <a:pt x="292" y="466"/>
                      <a:pt x="222" y="499"/>
                    </a:cubicBezTo>
                    <a:cubicBezTo>
                      <a:pt x="181" y="515"/>
                      <a:pt x="144" y="536"/>
                      <a:pt x="107" y="556"/>
                    </a:cubicBezTo>
                    <a:cubicBezTo>
                      <a:pt x="70" y="581"/>
                      <a:pt x="37" y="605"/>
                      <a:pt x="0" y="634"/>
                    </a:cubicBezTo>
                    <a:cubicBezTo>
                      <a:pt x="0" y="634"/>
                      <a:pt x="0" y="638"/>
                      <a:pt x="5" y="63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7"/>
              <p:cNvSpPr/>
              <p:nvPr/>
            </p:nvSpPr>
            <p:spPr>
              <a:xfrm>
                <a:off x="7766510" y="-1089515"/>
                <a:ext cx="87120" cy="300960"/>
              </a:xfrm>
              <a:custGeom>
                <a:rect b="b" l="l" r="r" t="t"/>
                <a:pathLst>
                  <a:path extrusionOk="0" h="836" w="242">
                    <a:moveTo>
                      <a:pt x="0" y="836"/>
                    </a:moveTo>
                    <a:lnTo>
                      <a:pt x="0" y="836"/>
                    </a:lnTo>
                    <a:cubicBezTo>
                      <a:pt x="16" y="782"/>
                      <a:pt x="29" y="729"/>
                      <a:pt x="45" y="676"/>
                    </a:cubicBezTo>
                    <a:cubicBezTo>
                      <a:pt x="62" y="622"/>
                      <a:pt x="82" y="569"/>
                      <a:pt x="103" y="515"/>
                    </a:cubicBezTo>
                    <a:cubicBezTo>
                      <a:pt x="123" y="466"/>
                      <a:pt x="144" y="413"/>
                      <a:pt x="164" y="360"/>
                    </a:cubicBezTo>
                    <a:cubicBezTo>
                      <a:pt x="181" y="306"/>
                      <a:pt x="193" y="253"/>
                      <a:pt x="201" y="199"/>
                    </a:cubicBezTo>
                    <a:cubicBezTo>
                      <a:pt x="210" y="166"/>
                      <a:pt x="213" y="134"/>
                      <a:pt x="218" y="101"/>
                    </a:cubicBezTo>
                    <a:cubicBezTo>
                      <a:pt x="222" y="84"/>
                      <a:pt x="226" y="72"/>
                      <a:pt x="230" y="56"/>
                    </a:cubicBezTo>
                    <a:cubicBezTo>
                      <a:pt x="234" y="39"/>
                      <a:pt x="242" y="23"/>
                      <a:pt x="242" y="6"/>
                    </a:cubicBezTo>
                    <a:cubicBezTo>
                      <a:pt x="242" y="2"/>
                      <a:pt x="234" y="-2"/>
                      <a:pt x="230" y="2"/>
                    </a:cubicBezTo>
                    <a:cubicBezTo>
                      <a:pt x="222" y="15"/>
                      <a:pt x="218" y="27"/>
                      <a:pt x="213" y="39"/>
                    </a:cubicBezTo>
                    <a:cubicBezTo>
                      <a:pt x="210" y="51"/>
                      <a:pt x="205" y="68"/>
                      <a:pt x="201" y="80"/>
                    </a:cubicBezTo>
                    <a:cubicBezTo>
                      <a:pt x="197" y="109"/>
                      <a:pt x="193" y="138"/>
                      <a:pt x="185" y="166"/>
                    </a:cubicBezTo>
                    <a:cubicBezTo>
                      <a:pt x="177" y="224"/>
                      <a:pt x="164" y="281"/>
                      <a:pt x="148" y="339"/>
                    </a:cubicBezTo>
                    <a:cubicBezTo>
                      <a:pt x="115" y="445"/>
                      <a:pt x="70" y="548"/>
                      <a:pt x="37" y="655"/>
                    </a:cubicBezTo>
                    <a:cubicBezTo>
                      <a:pt x="16" y="712"/>
                      <a:pt x="0" y="774"/>
                      <a:pt x="0" y="83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7"/>
              <p:cNvSpPr/>
              <p:nvPr/>
            </p:nvSpPr>
            <p:spPr>
              <a:xfrm>
                <a:off x="7512350" y="-926075"/>
                <a:ext cx="187920" cy="279720"/>
              </a:xfrm>
              <a:custGeom>
                <a:rect b="b" l="l" r="r" t="t"/>
                <a:pathLst>
                  <a:path extrusionOk="0" h="777" w="522">
                    <a:moveTo>
                      <a:pt x="501" y="8"/>
                    </a:moveTo>
                    <a:lnTo>
                      <a:pt x="501" y="8"/>
                    </a:lnTo>
                    <a:cubicBezTo>
                      <a:pt x="427" y="16"/>
                      <a:pt x="357" y="37"/>
                      <a:pt x="287" y="65"/>
                    </a:cubicBezTo>
                    <a:cubicBezTo>
                      <a:pt x="230" y="90"/>
                      <a:pt x="168" y="119"/>
                      <a:pt x="123" y="164"/>
                    </a:cubicBezTo>
                    <a:cubicBezTo>
                      <a:pt x="37" y="254"/>
                      <a:pt x="25" y="390"/>
                      <a:pt x="17" y="509"/>
                    </a:cubicBezTo>
                    <a:cubicBezTo>
                      <a:pt x="12" y="595"/>
                      <a:pt x="4" y="681"/>
                      <a:pt x="0" y="767"/>
                    </a:cubicBezTo>
                    <a:cubicBezTo>
                      <a:pt x="0" y="776"/>
                      <a:pt x="8" y="779"/>
                      <a:pt x="17" y="776"/>
                    </a:cubicBezTo>
                    <a:cubicBezTo>
                      <a:pt x="111" y="706"/>
                      <a:pt x="205" y="636"/>
                      <a:pt x="283" y="546"/>
                    </a:cubicBezTo>
                    <a:cubicBezTo>
                      <a:pt x="324" y="504"/>
                      <a:pt x="362" y="460"/>
                      <a:pt x="390" y="406"/>
                    </a:cubicBezTo>
                    <a:cubicBezTo>
                      <a:pt x="423" y="353"/>
                      <a:pt x="443" y="291"/>
                      <a:pt x="460" y="230"/>
                    </a:cubicBezTo>
                    <a:cubicBezTo>
                      <a:pt x="481" y="156"/>
                      <a:pt x="489" y="82"/>
                      <a:pt x="521" y="12"/>
                    </a:cubicBezTo>
                    <a:cubicBezTo>
                      <a:pt x="525" y="4"/>
                      <a:pt x="509" y="-4"/>
                      <a:pt x="505" y="4"/>
                    </a:cubicBezTo>
                    <a:cubicBezTo>
                      <a:pt x="476" y="61"/>
                      <a:pt x="468" y="127"/>
                      <a:pt x="452" y="188"/>
                    </a:cubicBezTo>
                    <a:cubicBezTo>
                      <a:pt x="435" y="254"/>
                      <a:pt x="415" y="316"/>
                      <a:pt x="386" y="373"/>
                    </a:cubicBezTo>
                    <a:cubicBezTo>
                      <a:pt x="333" y="480"/>
                      <a:pt x="250" y="562"/>
                      <a:pt x="164" y="636"/>
                    </a:cubicBezTo>
                    <a:cubicBezTo>
                      <a:pt x="111" y="681"/>
                      <a:pt x="58" y="722"/>
                      <a:pt x="4" y="759"/>
                    </a:cubicBezTo>
                    <a:cubicBezTo>
                      <a:pt x="8" y="763"/>
                      <a:pt x="17" y="767"/>
                      <a:pt x="21" y="767"/>
                    </a:cubicBezTo>
                    <a:cubicBezTo>
                      <a:pt x="25" y="694"/>
                      <a:pt x="29" y="620"/>
                      <a:pt x="33" y="541"/>
                    </a:cubicBezTo>
                    <a:cubicBezTo>
                      <a:pt x="37" y="480"/>
                      <a:pt x="37" y="419"/>
                      <a:pt x="49" y="357"/>
                    </a:cubicBezTo>
                    <a:cubicBezTo>
                      <a:pt x="62" y="300"/>
                      <a:pt x="82" y="242"/>
                      <a:pt x="119" y="197"/>
                    </a:cubicBezTo>
                    <a:cubicBezTo>
                      <a:pt x="160" y="147"/>
                      <a:pt x="218" y="115"/>
                      <a:pt x="275" y="90"/>
                    </a:cubicBezTo>
                    <a:cubicBezTo>
                      <a:pt x="349" y="57"/>
                      <a:pt x="423" y="37"/>
                      <a:pt x="501" y="16"/>
                    </a:cubicBezTo>
                    <a:cubicBezTo>
                      <a:pt x="505" y="12"/>
                      <a:pt x="505" y="8"/>
                      <a:pt x="501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37"/>
              <p:cNvSpPr/>
              <p:nvPr/>
            </p:nvSpPr>
            <p:spPr>
              <a:xfrm>
                <a:off x="7708190" y="-973595"/>
                <a:ext cx="133200" cy="287280"/>
              </a:xfrm>
              <a:custGeom>
                <a:rect b="b" l="l" r="r" t="t"/>
                <a:pathLst>
                  <a:path extrusionOk="0" h="798" w="370">
                    <a:moveTo>
                      <a:pt x="318" y="0"/>
                    </a:moveTo>
                    <a:lnTo>
                      <a:pt x="318" y="0"/>
                    </a:lnTo>
                    <a:cubicBezTo>
                      <a:pt x="269" y="29"/>
                      <a:pt x="219" y="70"/>
                      <a:pt x="178" y="111"/>
                    </a:cubicBezTo>
                    <a:cubicBezTo>
                      <a:pt x="137" y="152"/>
                      <a:pt x="96" y="193"/>
                      <a:pt x="68" y="242"/>
                    </a:cubicBezTo>
                    <a:cubicBezTo>
                      <a:pt x="39" y="292"/>
                      <a:pt x="15" y="341"/>
                      <a:pt x="6" y="395"/>
                    </a:cubicBezTo>
                    <a:cubicBezTo>
                      <a:pt x="-6" y="456"/>
                      <a:pt x="2" y="517"/>
                      <a:pt x="15" y="575"/>
                    </a:cubicBezTo>
                    <a:cubicBezTo>
                      <a:pt x="31" y="649"/>
                      <a:pt x="51" y="719"/>
                      <a:pt x="68" y="792"/>
                    </a:cubicBezTo>
                    <a:cubicBezTo>
                      <a:pt x="68" y="797"/>
                      <a:pt x="76" y="801"/>
                      <a:pt x="80" y="797"/>
                    </a:cubicBezTo>
                    <a:cubicBezTo>
                      <a:pt x="150" y="702"/>
                      <a:pt x="215" y="608"/>
                      <a:pt x="269" y="510"/>
                    </a:cubicBezTo>
                    <a:cubicBezTo>
                      <a:pt x="297" y="460"/>
                      <a:pt x="326" y="407"/>
                      <a:pt x="347" y="354"/>
                    </a:cubicBezTo>
                    <a:cubicBezTo>
                      <a:pt x="367" y="304"/>
                      <a:pt x="375" y="247"/>
                      <a:pt x="367" y="193"/>
                    </a:cubicBezTo>
                    <a:cubicBezTo>
                      <a:pt x="363" y="128"/>
                      <a:pt x="347" y="66"/>
                      <a:pt x="331" y="9"/>
                    </a:cubicBezTo>
                    <a:cubicBezTo>
                      <a:pt x="331" y="-4"/>
                      <a:pt x="314" y="0"/>
                      <a:pt x="314" y="9"/>
                    </a:cubicBezTo>
                    <a:cubicBezTo>
                      <a:pt x="322" y="62"/>
                      <a:pt x="339" y="116"/>
                      <a:pt x="347" y="169"/>
                    </a:cubicBezTo>
                    <a:cubicBezTo>
                      <a:pt x="355" y="226"/>
                      <a:pt x="351" y="279"/>
                      <a:pt x="334" y="329"/>
                    </a:cubicBezTo>
                    <a:cubicBezTo>
                      <a:pt x="318" y="382"/>
                      <a:pt x="290" y="432"/>
                      <a:pt x="261" y="481"/>
                    </a:cubicBezTo>
                    <a:cubicBezTo>
                      <a:pt x="236" y="530"/>
                      <a:pt x="207" y="579"/>
                      <a:pt x="178" y="624"/>
                    </a:cubicBezTo>
                    <a:cubicBezTo>
                      <a:pt x="142" y="682"/>
                      <a:pt x="109" y="731"/>
                      <a:pt x="68" y="784"/>
                    </a:cubicBezTo>
                    <a:cubicBezTo>
                      <a:pt x="72" y="784"/>
                      <a:pt x="80" y="784"/>
                      <a:pt x="84" y="789"/>
                    </a:cubicBezTo>
                    <a:cubicBezTo>
                      <a:pt x="68" y="723"/>
                      <a:pt x="55" y="661"/>
                      <a:pt x="39" y="600"/>
                    </a:cubicBezTo>
                    <a:cubicBezTo>
                      <a:pt x="27" y="542"/>
                      <a:pt x="15" y="481"/>
                      <a:pt x="18" y="419"/>
                    </a:cubicBezTo>
                    <a:cubicBezTo>
                      <a:pt x="35" y="308"/>
                      <a:pt x="100" y="214"/>
                      <a:pt x="178" y="136"/>
                    </a:cubicBezTo>
                    <a:cubicBezTo>
                      <a:pt x="224" y="91"/>
                      <a:pt x="277" y="50"/>
                      <a:pt x="322" y="4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37"/>
              <p:cNvSpPr/>
              <p:nvPr/>
            </p:nvSpPr>
            <p:spPr>
              <a:xfrm>
                <a:off x="7538630" y="-1125155"/>
                <a:ext cx="237960" cy="130320"/>
              </a:xfrm>
              <a:custGeom>
                <a:rect b="b" l="l" r="r" t="t"/>
                <a:pathLst>
                  <a:path extrusionOk="0" h="362" w="661">
                    <a:moveTo>
                      <a:pt x="658" y="19"/>
                    </a:moveTo>
                    <a:lnTo>
                      <a:pt x="658" y="19"/>
                    </a:lnTo>
                    <a:cubicBezTo>
                      <a:pt x="637" y="27"/>
                      <a:pt x="621" y="44"/>
                      <a:pt x="605" y="64"/>
                    </a:cubicBezTo>
                    <a:cubicBezTo>
                      <a:pt x="592" y="85"/>
                      <a:pt x="576" y="105"/>
                      <a:pt x="564" y="126"/>
                    </a:cubicBezTo>
                    <a:cubicBezTo>
                      <a:pt x="535" y="167"/>
                      <a:pt x="502" y="204"/>
                      <a:pt x="457" y="233"/>
                    </a:cubicBezTo>
                    <a:cubicBezTo>
                      <a:pt x="420" y="261"/>
                      <a:pt x="370" y="286"/>
                      <a:pt x="321" y="298"/>
                    </a:cubicBezTo>
                    <a:cubicBezTo>
                      <a:pt x="272" y="311"/>
                      <a:pt x="223" y="315"/>
                      <a:pt x="170" y="311"/>
                    </a:cubicBezTo>
                    <a:cubicBezTo>
                      <a:pt x="112" y="311"/>
                      <a:pt x="54" y="311"/>
                      <a:pt x="5" y="343"/>
                    </a:cubicBezTo>
                    <a:cubicBezTo>
                      <a:pt x="9" y="347"/>
                      <a:pt x="13" y="356"/>
                      <a:pt x="17" y="360"/>
                    </a:cubicBezTo>
                    <a:cubicBezTo>
                      <a:pt x="67" y="278"/>
                      <a:pt x="124" y="204"/>
                      <a:pt x="194" y="138"/>
                    </a:cubicBezTo>
                    <a:cubicBezTo>
                      <a:pt x="227" y="109"/>
                      <a:pt x="264" y="81"/>
                      <a:pt x="305" y="56"/>
                    </a:cubicBezTo>
                    <a:cubicBezTo>
                      <a:pt x="321" y="44"/>
                      <a:pt x="346" y="31"/>
                      <a:pt x="367" y="27"/>
                    </a:cubicBezTo>
                    <a:cubicBezTo>
                      <a:pt x="391" y="19"/>
                      <a:pt x="420" y="19"/>
                      <a:pt x="444" y="19"/>
                    </a:cubicBezTo>
                    <a:cubicBezTo>
                      <a:pt x="506" y="23"/>
                      <a:pt x="564" y="31"/>
                      <a:pt x="625" y="40"/>
                    </a:cubicBezTo>
                    <a:cubicBezTo>
                      <a:pt x="633" y="40"/>
                      <a:pt x="633" y="23"/>
                      <a:pt x="625" y="19"/>
                    </a:cubicBezTo>
                    <a:cubicBezTo>
                      <a:pt x="571" y="15"/>
                      <a:pt x="514" y="7"/>
                      <a:pt x="461" y="3"/>
                    </a:cubicBezTo>
                    <a:cubicBezTo>
                      <a:pt x="432" y="-1"/>
                      <a:pt x="408" y="-1"/>
                      <a:pt x="379" y="3"/>
                    </a:cubicBezTo>
                    <a:cubicBezTo>
                      <a:pt x="358" y="7"/>
                      <a:pt x="333" y="15"/>
                      <a:pt x="313" y="27"/>
                    </a:cubicBezTo>
                    <a:cubicBezTo>
                      <a:pt x="272" y="48"/>
                      <a:pt x="231" y="81"/>
                      <a:pt x="198" y="114"/>
                    </a:cubicBezTo>
                    <a:cubicBezTo>
                      <a:pt x="161" y="146"/>
                      <a:pt x="128" y="179"/>
                      <a:pt x="95" y="216"/>
                    </a:cubicBezTo>
                    <a:cubicBezTo>
                      <a:pt x="63" y="257"/>
                      <a:pt x="30" y="302"/>
                      <a:pt x="1" y="347"/>
                    </a:cubicBezTo>
                    <a:cubicBezTo>
                      <a:pt x="-3" y="356"/>
                      <a:pt x="5" y="368"/>
                      <a:pt x="13" y="360"/>
                    </a:cubicBezTo>
                    <a:cubicBezTo>
                      <a:pt x="58" y="331"/>
                      <a:pt x="112" y="331"/>
                      <a:pt x="165" y="331"/>
                    </a:cubicBezTo>
                    <a:cubicBezTo>
                      <a:pt x="214" y="331"/>
                      <a:pt x="264" y="331"/>
                      <a:pt x="317" y="319"/>
                    </a:cubicBezTo>
                    <a:cubicBezTo>
                      <a:pt x="411" y="294"/>
                      <a:pt x="498" y="237"/>
                      <a:pt x="559" y="159"/>
                    </a:cubicBezTo>
                    <a:cubicBezTo>
                      <a:pt x="576" y="138"/>
                      <a:pt x="588" y="114"/>
                      <a:pt x="605" y="89"/>
                    </a:cubicBezTo>
                    <a:cubicBezTo>
                      <a:pt x="617" y="60"/>
                      <a:pt x="637" y="40"/>
                      <a:pt x="658" y="23"/>
                    </a:cubicBezTo>
                    <a:cubicBezTo>
                      <a:pt x="662" y="19"/>
                      <a:pt x="662" y="19"/>
                      <a:pt x="658" y="1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37"/>
              <p:cNvSpPr/>
              <p:nvPr/>
            </p:nvSpPr>
            <p:spPr>
              <a:xfrm>
                <a:off x="7909430" y="-1191395"/>
                <a:ext cx="81720" cy="342000"/>
              </a:xfrm>
              <a:custGeom>
                <a:rect b="b" l="l" r="r" t="t"/>
                <a:pathLst>
                  <a:path extrusionOk="0" h="950" w="227">
                    <a:moveTo>
                      <a:pt x="227" y="950"/>
                    </a:moveTo>
                    <a:lnTo>
                      <a:pt x="227" y="950"/>
                    </a:lnTo>
                    <a:cubicBezTo>
                      <a:pt x="219" y="884"/>
                      <a:pt x="215" y="823"/>
                      <a:pt x="207" y="757"/>
                    </a:cubicBezTo>
                    <a:cubicBezTo>
                      <a:pt x="194" y="696"/>
                      <a:pt x="182" y="630"/>
                      <a:pt x="169" y="568"/>
                    </a:cubicBezTo>
                    <a:cubicBezTo>
                      <a:pt x="153" y="507"/>
                      <a:pt x="132" y="445"/>
                      <a:pt x="108" y="388"/>
                    </a:cubicBezTo>
                    <a:cubicBezTo>
                      <a:pt x="83" y="330"/>
                      <a:pt x="51" y="273"/>
                      <a:pt x="34" y="211"/>
                    </a:cubicBezTo>
                    <a:cubicBezTo>
                      <a:pt x="26" y="179"/>
                      <a:pt x="18" y="142"/>
                      <a:pt x="18" y="109"/>
                    </a:cubicBezTo>
                    <a:cubicBezTo>
                      <a:pt x="18" y="92"/>
                      <a:pt x="18" y="76"/>
                      <a:pt x="22" y="59"/>
                    </a:cubicBezTo>
                    <a:cubicBezTo>
                      <a:pt x="26" y="43"/>
                      <a:pt x="34" y="27"/>
                      <a:pt x="38" y="10"/>
                    </a:cubicBezTo>
                    <a:cubicBezTo>
                      <a:pt x="38" y="2"/>
                      <a:pt x="26" y="-2"/>
                      <a:pt x="22" y="2"/>
                    </a:cubicBezTo>
                    <a:cubicBezTo>
                      <a:pt x="5" y="27"/>
                      <a:pt x="1" y="59"/>
                      <a:pt x="1" y="88"/>
                    </a:cubicBezTo>
                    <a:cubicBezTo>
                      <a:pt x="-3" y="117"/>
                      <a:pt x="1" y="150"/>
                      <a:pt x="5" y="179"/>
                    </a:cubicBezTo>
                    <a:cubicBezTo>
                      <a:pt x="18" y="240"/>
                      <a:pt x="47" y="298"/>
                      <a:pt x="75" y="359"/>
                    </a:cubicBezTo>
                    <a:cubicBezTo>
                      <a:pt x="100" y="417"/>
                      <a:pt x="125" y="478"/>
                      <a:pt x="141" y="540"/>
                    </a:cubicBezTo>
                    <a:cubicBezTo>
                      <a:pt x="161" y="605"/>
                      <a:pt x="174" y="667"/>
                      <a:pt x="186" y="733"/>
                    </a:cubicBezTo>
                    <a:cubicBezTo>
                      <a:pt x="198" y="806"/>
                      <a:pt x="215" y="876"/>
                      <a:pt x="227" y="95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37"/>
              <p:cNvSpPr/>
              <p:nvPr/>
            </p:nvSpPr>
            <p:spPr>
              <a:xfrm>
                <a:off x="7924550" y="-1031195"/>
                <a:ext cx="121680" cy="274680"/>
              </a:xfrm>
              <a:custGeom>
                <a:rect b="b" l="l" r="r" t="t"/>
                <a:pathLst>
                  <a:path extrusionOk="0" h="763" w="338">
                    <a:moveTo>
                      <a:pt x="74" y="8"/>
                    </a:moveTo>
                    <a:lnTo>
                      <a:pt x="74" y="8"/>
                    </a:lnTo>
                    <a:cubicBezTo>
                      <a:pt x="74" y="33"/>
                      <a:pt x="74" y="58"/>
                      <a:pt x="66" y="82"/>
                    </a:cubicBezTo>
                    <a:cubicBezTo>
                      <a:pt x="58" y="111"/>
                      <a:pt x="46" y="132"/>
                      <a:pt x="33" y="156"/>
                    </a:cubicBezTo>
                    <a:cubicBezTo>
                      <a:pt x="12" y="205"/>
                      <a:pt x="0" y="255"/>
                      <a:pt x="0" y="308"/>
                    </a:cubicBezTo>
                    <a:cubicBezTo>
                      <a:pt x="-4" y="415"/>
                      <a:pt x="37" y="517"/>
                      <a:pt x="87" y="608"/>
                    </a:cubicBezTo>
                    <a:cubicBezTo>
                      <a:pt x="119" y="661"/>
                      <a:pt x="152" y="711"/>
                      <a:pt x="189" y="760"/>
                    </a:cubicBezTo>
                    <a:cubicBezTo>
                      <a:pt x="193" y="764"/>
                      <a:pt x="197" y="764"/>
                      <a:pt x="202" y="760"/>
                    </a:cubicBezTo>
                    <a:cubicBezTo>
                      <a:pt x="263" y="661"/>
                      <a:pt x="329" y="555"/>
                      <a:pt x="337" y="436"/>
                    </a:cubicBezTo>
                    <a:cubicBezTo>
                      <a:pt x="345" y="320"/>
                      <a:pt x="292" y="214"/>
                      <a:pt x="226" y="123"/>
                    </a:cubicBezTo>
                    <a:cubicBezTo>
                      <a:pt x="206" y="99"/>
                      <a:pt x="185" y="74"/>
                      <a:pt x="165" y="50"/>
                    </a:cubicBezTo>
                    <a:cubicBezTo>
                      <a:pt x="144" y="29"/>
                      <a:pt x="119" y="8"/>
                      <a:pt x="90" y="0"/>
                    </a:cubicBezTo>
                    <a:cubicBezTo>
                      <a:pt x="78" y="0"/>
                      <a:pt x="74" y="21"/>
                      <a:pt x="87" y="21"/>
                    </a:cubicBezTo>
                    <a:cubicBezTo>
                      <a:pt x="111" y="25"/>
                      <a:pt x="132" y="45"/>
                      <a:pt x="148" y="66"/>
                    </a:cubicBezTo>
                    <a:cubicBezTo>
                      <a:pt x="168" y="86"/>
                      <a:pt x="185" y="107"/>
                      <a:pt x="202" y="128"/>
                    </a:cubicBezTo>
                    <a:cubicBezTo>
                      <a:pt x="234" y="169"/>
                      <a:pt x="267" y="214"/>
                      <a:pt x="287" y="263"/>
                    </a:cubicBezTo>
                    <a:cubicBezTo>
                      <a:pt x="308" y="312"/>
                      <a:pt x="321" y="366"/>
                      <a:pt x="321" y="423"/>
                    </a:cubicBezTo>
                    <a:cubicBezTo>
                      <a:pt x="321" y="476"/>
                      <a:pt x="304" y="534"/>
                      <a:pt x="284" y="583"/>
                    </a:cubicBezTo>
                    <a:cubicBezTo>
                      <a:pt x="259" y="641"/>
                      <a:pt x="222" y="698"/>
                      <a:pt x="189" y="752"/>
                    </a:cubicBezTo>
                    <a:cubicBezTo>
                      <a:pt x="193" y="752"/>
                      <a:pt x="197" y="752"/>
                      <a:pt x="202" y="752"/>
                    </a:cubicBezTo>
                    <a:cubicBezTo>
                      <a:pt x="140" y="665"/>
                      <a:pt x="78" y="575"/>
                      <a:pt x="46" y="473"/>
                    </a:cubicBezTo>
                    <a:cubicBezTo>
                      <a:pt x="25" y="423"/>
                      <a:pt x="17" y="370"/>
                      <a:pt x="17" y="317"/>
                    </a:cubicBezTo>
                    <a:cubicBezTo>
                      <a:pt x="17" y="263"/>
                      <a:pt x="29" y="214"/>
                      <a:pt x="49" y="164"/>
                    </a:cubicBezTo>
                    <a:cubicBezTo>
                      <a:pt x="70" y="115"/>
                      <a:pt x="103" y="58"/>
                      <a:pt x="78" y="8"/>
                    </a:cubicBezTo>
                    <a:cubicBezTo>
                      <a:pt x="78" y="4"/>
                      <a:pt x="74" y="4"/>
                      <a:pt x="74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37"/>
              <p:cNvSpPr/>
              <p:nvPr/>
            </p:nvSpPr>
            <p:spPr>
              <a:xfrm>
                <a:off x="7738430" y="-1328195"/>
                <a:ext cx="134640" cy="163080"/>
              </a:xfrm>
              <a:custGeom>
                <a:rect b="b" l="l" r="r" t="t"/>
                <a:pathLst>
                  <a:path extrusionOk="0" h="453" w="374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9"/>
                      <a:pt x="45" y="70"/>
                      <a:pt x="53" y="107"/>
                    </a:cubicBezTo>
                    <a:cubicBezTo>
                      <a:pt x="66" y="148"/>
                      <a:pt x="78" y="185"/>
                      <a:pt x="94" y="222"/>
                    </a:cubicBezTo>
                    <a:cubicBezTo>
                      <a:pt x="128" y="296"/>
                      <a:pt x="177" y="366"/>
                      <a:pt x="247" y="411"/>
                    </a:cubicBezTo>
                    <a:cubicBezTo>
                      <a:pt x="263" y="423"/>
                      <a:pt x="283" y="431"/>
                      <a:pt x="304" y="439"/>
                    </a:cubicBezTo>
                    <a:cubicBezTo>
                      <a:pt x="320" y="448"/>
                      <a:pt x="345" y="456"/>
                      <a:pt x="366" y="452"/>
                    </a:cubicBezTo>
                    <a:cubicBezTo>
                      <a:pt x="374" y="452"/>
                      <a:pt x="378" y="439"/>
                      <a:pt x="369" y="439"/>
                    </a:cubicBezTo>
                    <a:cubicBezTo>
                      <a:pt x="361" y="435"/>
                      <a:pt x="349" y="435"/>
                      <a:pt x="341" y="431"/>
                    </a:cubicBezTo>
                    <a:cubicBezTo>
                      <a:pt x="332" y="431"/>
                      <a:pt x="320" y="427"/>
                      <a:pt x="312" y="423"/>
                    </a:cubicBezTo>
                    <a:cubicBezTo>
                      <a:pt x="296" y="419"/>
                      <a:pt x="275" y="411"/>
                      <a:pt x="259" y="398"/>
                    </a:cubicBezTo>
                    <a:cubicBezTo>
                      <a:pt x="226" y="378"/>
                      <a:pt x="197" y="353"/>
                      <a:pt x="172" y="320"/>
                    </a:cubicBezTo>
                    <a:cubicBezTo>
                      <a:pt x="119" y="259"/>
                      <a:pt x="90" y="181"/>
                      <a:pt x="62" y="103"/>
                    </a:cubicBezTo>
                    <a:cubicBezTo>
                      <a:pt x="50" y="66"/>
                      <a:pt x="33" y="25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7"/>
              <p:cNvSpPr/>
              <p:nvPr/>
            </p:nvSpPr>
            <p:spPr>
              <a:xfrm>
                <a:off x="7679030" y="-1430435"/>
                <a:ext cx="141120" cy="232200"/>
              </a:xfrm>
              <a:custGeom>
                <a:rect b="b" l="l" r="r" t="t"/>
                <a:pathLst>
                  <a:path extrusionOk="0" h="645" w="392">
                    <a:moveTo>
                      <a:pt x="358" y="641"/>
                    </a:moveTo>
                    <a:lnTo>
                      <a:pt x="358" y="641"/>
                    </a:lnTo>
                    <a:cubicBezTo>
                      <a:pt x="334" y="633"/>
                      <a:pt x="313" y="621"/>
                      <a:pt x="293" y="609"/>
                    </a:cubicBezTo>
                    <a:cubicBezTo>
                      <a:pt x="268" y="600"/>
                      <a:pt x="243" y="592"/>
                      <a:pt x="223" y="580"/>
                    </a:cubicBezTo>
                    <a:cubicBezTo>
                      <a:pt x="181" y="559"/>
                      <a:pt x="140" y="535"/>
                      <a:pt x="112" y="498"/>
                    </a:cubicBezTo>
                    <a:cubicBezTo>
                      <a:pt x="38" y="416"/>
                      <a:pt x="38" y="301"/>
                      <a:pt x="38" y="198"/>
                    </a:cubicBezTo>
                    <a:cubicBezTo>
                      <a:pt x="38" y="132"/>
                      <a:pt x="38" y="67"/>
                      <a:pt x="18" y="5"/>
                    </a:cubicBezTo>
                    <a:cubicBezTo>
                      <a:pt x="13" y="9"/>
                      <a:pt x="9" y="13"/>
                      <a:pt x="5" y="18"/>
                    </a:cubicBezTo>
                    <a:cubicBezTo>
                      <a:pt x="50" y="46"/>
                      <a:pt x="96" y="71"/>
                      <a:pt x="145" y="100"/>
                    </a:cubicBezTo>
                    <a:cubicBezTo>
                      <a:pt x="186" y="120"/>
                      <a:pt x="231" y="145"/>
                      <a:pt x="264" y="182"/>
                    </a:cubicBezTo>
                    <a:cubicBezTo>
                      <a:pt x="296" y="219"/>
                      <a:pt x="317" y="264"/>
                      <a:pt x="334" y="305"/>
                    </a:cubicBezTo>
                    <a:cubicBezTo>
                      <a:pt x="354" y="354"/>
                      <a:pt x="374" y="403"/>
                      <a:pt x="374" y="453"/>
                    </a:cubicBezTo>
                    <a:cubicBezTo>
                      <a:pt x="374" y="481"/>
                      <a:pt x="366" y="510"/>
                      <a:pt x="362" y="539"/>
                    </a:cubicBezTo>
                    <a:cubicBezTo>
                      <a:pt x="354" y="572"/>
                      <a:pt x="350" y="600"/>
                      <a:pt x="346" y="633"/>
                    </a:cubicBezTo>
                    <a:cubicBezTo>
                      <a:pt x="342" y="646"/>
                      <a:pt x="362" y="650"/>
                      <a:pt x="362" y="637"/>
                    </a:cubicBezTo>
                    <a:cubicBezTo>
                      <a:pt x="366" y="609"/>
                      <a:pt x="374" y="580"/>
                      <a:pt x="378" y="555"/>
                    </a:cubicBezTo>
                    <a:cubicBezTo>
                      <a:pt x="383" y="526"/>
                      <a:pt x="391" y="498"/>
                      <a:pt x="391" y="473"/>
                    </a:cubicBezTo>
                    <a:cubicBezTo>
                      <a:pt x="395" y="420"/>
                      <a:pt x="383" y="366"/>
                      <a:pt x="362" y="317"/>
                    </a:cubicBezTo>
                    <a:cubicBezTo>
                      <a:pt x="342" y="272"/>
                      <a:pt x="321" y="227"/>
                      <a:pt x="293" y="186"/>
                    </a:cubicBezTo>
                    <a:cubicBezTo>
                      <a:pt x="259" y="145"/>
                      <a:pt x="218" y="120"/>
                      <a:pt x="177" y="96"/>
                    </a:cubicBezTo>
                    <a:cubicBezTo>
                      <a:pt x="124" y="63"/>
                      <a:pt x="67" y="30"/>
                      <a:pt x="13" y="1"/>
                    </a:cubicBezTo>
                    <a:cubicBezTo>
                      <a:pt x="5" y="-3"/>
                      <a:pt x="-3" y="5"/>
                      <a:pt x="1" y="13"/>
                    </a:cubicBezTo>
                    <a:cubicBezTo>
                      <a:pt x="34" y="124"/>
                      <a:pt x="9" y="243"/>
                      <a:pt x="30" y="358"/>
                    </a:cubicBezTo>
                    <a:cubicBezTo>
                      <a:pt x="38" y="407"/>
                      <a:pt x="54" y="461"/>
                      <a:pt x="87" y="502"/>
                    </a:cubicBezTo>
                    <a:cubicBezTo>
                      <a:pt x="120" y="539"/>
                      <a:pt x="157" y="568"/>
                      <a:pt x="202" y="588"/>
                    </a:cubicBezTo>
                    <a:cubicBezTo>
                      <a:pt x="223" y="600"/>
                      <a:pt x="251" y="613"/>
                      <a:pt x="276" y="621"/>
                    </a:cubicBezTo>
                    <a:cubicBezTo>
                      <a:pt x="288" y="625"/>
                      <a:pt x="300" y="629"/>
                      <a:pt x="313" y="633"/>
                    </a:cubicBezTo>
                    <a:cubicBezTo>
                      <a:pt x="329" y="637"/>
                      <a:pt x="342" y="637"/>
                      <a:pt x="358" y="64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0" name="Google Shape;1230;p37"/>
            <p:cNvGrpSpPr/>
            <p:nvPr/>
          </p:nvGrpSpPr>
          <p:grpSpPr>
            <a:xfrm>
              <a:off x="9096820" y="-1992742"/>
              <a:ext cx="1015200" cy="1080360"/>
              <a:chOff x="9096820" y="-1992742"/>
              <a:chExt cx="1015200" cy="1080360"/>
            </a:xfrm>
          </p:grpSpPr>
          <p:sp>
            <p:nvSpPr>
              <p:cNvPr id="1231" name="Google Shape;1231;p37"/>
              <p:cNvSpPr/>
              <p:nvPr/>
            </p:nvSpPr>
            <p:spPr>
              <a:xfrm>
                <a:off x="9119140" y="-1948462"/>
                <a:ext cx="988560" cy="1032840"/>
              </a:xfrm>
              <a:custGeom>
                <a:rect b="b" l="l" r="r" t="t"/>
                <a:pathLst>
                  <a:path extrusionOk="0" h="2869" w="2746">
                    <a:moveTo>
                      <a:pt x="0" y="1026"/>
                    </a:moveTo>
                    <a:lnTo>
                      <a:pt x="808" y="439"/>
                    </a:lnTo>
                    <a:lnTo>
                      <a:pt x="1403" y="0"/>
                    </a:lnTo>
                    <a:lnTo>
                      <a:pt x="1518" y="164"/>
                    </a:lnTo>
                    <a:lnTo>
                      <a:pt x="2746" y="1871"/>
                    </a:lnTo>
                    <a:lnTo>
                      <a:pt x="1461" y="2791"/>
                    </a:lnTo>
                    <a:lnTo>
                      <a:pt x="1350" y="2869"/>
                    </a:lnTo>
                    <a:lnTo>
                      <a:pt x="0" y="1026"/>
                    </a:lnTo>
                    <a:close/>
                  </a:path>
                </a:pathLst>
              </a:custGeom>
              <a:solidFill>
                <a:srgbClr val="F19022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7"/>
              <p:cNvSpPr/>
              <p:nvPr/>
            </p:nvSpPr>
            <p:spPr>
              <a:xfrm>
                <a:off x="9100060" y="-1978342"/>
                <a:ext cx="512280" cy="390960"/>
              </a:xfrm>
              <a:custGeom>
                <a:rect b="b" l="l" r="r" t="t"/>
                <a:pathLst>
                  <a:path extrusionOk="0" h="1086" w="1423">
                    <a:moveTo>
                      <a:pt x="1423" y="107"/>
                    </a:moveTo>
                    <a:lnTo>
                      <a:pt x="1423" y="107"/>
                    </a:lnTo>
                    <a:cubicBezTo>
                      <a:pt x="1423" y="107"/>
                      <a:pt x="1329" y="37"/>
                      <a:pt x="1337" y="0"/>
                    </a:cubicBezTo>
                    <a:cubicBezTo>
                      <a:pt x="1337" y="0"/>
                      <a:pt x="44" y="891"/>
                      <a:pt x="36" y="957"/>
                    </a:cubicBezTo>
                    <a:cubicBezTo>
                      <a:pt x="24" y="1019"/>
                      <a:pt x="-25" y="1051"/>
                      <a:pt x="16" y="1080"/>
                    </a:cubicBezTo>
                    <a:cubicBezTo>
                      <a:pt x="53" y="1109"/>
                      <a:pt x="188" y="1014"/>
                      <a:pt x="188" y="1014"/>
                    </a:cubicBezTo>
                    <a:lnTo>
                      <a:pt x="1423" y="107"/>
                    </a:lnTo>
                    <a:close/>
                  </a:path>
                </a:pathLst>
              </a:custGeom>
              <a:solidFill>
                <a:srgbClr val="F6F2D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37"/>
              <p:cNvSpPr/>
              <p:nvPr/>
            </p:nvSpPr>
            <p:spPr>
              <a:xfrm>
                <a:off x="9410020" y="-1504222"/>
                <a:ext cx="535680" cy="285840"/>
              </a:xfrm>
              <a:custGeom>
                <a:rect b="b" l="l" r="r" t="t"/>
                <a:pathLst>
                  <a:path extrusionOk="0" h="794" w="1488">
                    <a:moveTo>
                      <a:pt x="0" y="13"/>
                    </a:moveTo>
                    <a:lnTo>
                      <a:pt x="0" y="13"/>
                    </a:lnTo>
                    <a:cubicBezTo>
                      <a:pt x="90" y="169"/>
                      <a:pt x="66" y="149"/>
                      <a:pt x="296" y="317"/>
                    </a:cubicBezTo>
                    <a:cubicBezTo>
                      <a:pt x="525" y="490"/>
                      <a:pt x="772" y="637"/>
                      <a:pt x="895" y="691"/>
                    </a:cubicBezTo>
                    <a:cubicBezTo>
                      <a:pt x="1018" y="744"/>
                      <a:pt x="1116" y="830"/>
                      <a:pt x="1244" y="777"/>
                    </a:cubicBezTo>
                    <a:cubicBezTo>
                      <a:pt x="1371" y="719"/>
                      <a:pt x="1420" y="699"/>
                      <a:pt x="1453" y="604"/>
                    </a:cubicBezTo>
                    <a:cubicBezTo>
                      <a:pt x="1486" y="510"/>
                      <a:pt x="1519" y="518"/>
                      <a:pt x="1437" y="440"/>
                    </a:cubicBezTo>
                    <a:cubicBezTo>
                      <a:pt x="1351" y="358"/>
                      <a:pt x="1113" y="219"/>
                      <a:pt x="989" y="173"/>
                    </a:cubicBezTo>
                    <a:cubicBezTo>
                      <a:pt x="866" y="128"/>
                      <a:pt x="792" y="67"/>
                      <a:pt x="694" y="42"/>
                    </a:cubicBezTo>
                    <a:cubicBezTo>
                      <a:pt x="595" y="18"/>
                      <a:pt x="415" y="-7"/>
                      <a:pt x="320" y="1"/>
                    </a:cubicBezTo>
                    <a:cubicBezTo>
                      <a:pt x="222" y="5"/>
                      <a:pt x="94" y="13"/>
                      <a:pt x="62" y="9"/>
                    </a:cubicBezTo>
                    <a:cubicBezTo>
                      <a:pt x="33" y="5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37"/>
              <p:cNvSpPr/>
              <p:nvPr/>
            </p:nvSpPr>
            <p:spPr>
              <a:xfrm>
                <a:off x="9620620" y="-1952422"/>
                <a:ext cx="487080" cy="678240"/>
              </a:xfrm>
              <a:custGeom>
                <a:rect b="b" l="l" r="r" t="t"/>
                <a:pathLst>
                  <a:path extrusionOk="0" h="1884" w="1353">
                    <a:moveTo>
                      <a:pt x="1353" y="1878"/>
                    </a:moveTo>
                    <a:lnTo>
                      <a:pt x="1353" y="1878"/>
                    </a:lnTo>
                    <a:cubicBezTo>
                      <a:pt x="1316" y="1817"/>
                      <a:pt x="1270" y="1755"/>
                      <a:pt x="1225" y="1693"/>
                    </a:cubicBezTo>
                    <a:cubicBezTo>
                      <a:pt x="1184" y="1632"/>
                      <a:pt x="1143" y="1570"/>
                      <a:pt x="1098" y="1509"/>
                    </a:cubicBezTo>
                    <a:cubicBezTo>
                      <a:pt x="1012" y="1386"/>
                      <a:pt x="926" y="1267"/>
                      <a:pt x="835" y="1144"/>
                    </a:cubicBezTo>
                    <a:cubicBezTo>
                      <a:pt x="749" y="1020"/>
                      <a:pt x="663" y="901"/>
                      <a:pt x="577" y="778"/>
                    </a:cubicBezTo>
                    <a:cubicBezTo>
                      <a:pt x="487" y="655"/>
                      <a:pt x="400" y="536"/>
                      <a:pt x="314" y="413"/>
                    </a:cubicBezTo>
                    <a:cubicBezTo>
                      <a:pt x="224" y="290"/>
                      <a:pt x="137" y="166"/>
                      <a:pt x="51" y="47"/>
                    </a:cubicBezTo>
                    <a:cubicBezTo>
                      <a:pt x="39" y="31"/>
                      <a:pt x="27" y="19"/>
                      <a:pt x="15" y="2"/>
                    </a:cubicBezTo>
                    <a:cubicBezTo>
                      <a:pt x="6" y="-6"/>
                      <a:pt x="-6" y="6"/>
                      <a:pt x="2" y="15"/>
                    </a:cubicBezTo>
                    <a:cubicBezTo>
                      <a:pt x="18" y="47"/>
                      <a:pt x="43" y="80"/>
                      <a:pt x="64" y="109"/>
                    </a:cubicBezTo>
                    <a:cubicBezTo>
                      <a:pt x="84" y="138"/>
                      <a:pt x="109" y="171"/>
                      <a:pt x="129" y="199"/>
                    </a:cubicBezTo>
                    <a:cubicBezTo>
                      <a:pt x="174" y="261"/>
                      <a:pt x="215" y="322"/>
                      <a:pt x="261" y="384"/>
                    </a:cubicBezTo>
                    <a:cubicBezTo>
                      <a:pt x="347" y="503"/>
                      <a:pt x="437" y="626"/>
                      <a:pt x="523" y="750"/>
                    </a:cubicBezTo>
                    <a:cubicBezTo>
                      <a:pt x="609" y="872"/>
                      <a:pt x="700" y="991"/>
                      <a:pt x="786" y="1115"/>
                    </a:cubicBezTo>
                    <a:cubicBezTo>
                      <a:pt x="872" y="1238"/>
                      <a:pt x="963" y="1357"/>
                      <a:pt x="1049" y="1480"/>
                    </a:cubicBezTo>
                    <a:cubicBezTo>
                      <a:pt x="1094" y="1538"/>
                      <a:pt x="1139" y="1599"/>
                      <a:pt x="1180" y="1661"/>
                    </a:cubicBezTo>
                    <a:cubicBezTo>
                      <a:pt x="1225" y="1722"/>
                      <a:pt x="1270" y="1784"/>
                      <a:pt x="1316" y="1841"/>
                    </a:cubicBezTo>
                    <a:cubicBezTo>
                      <a:pt x="1328" y="1858"/>
                      <a:pt x="1340" y="1870"/>
                      <a:pt x="1348" y="1882"/>
                    </a:cubicBezTo>
                    <a:cubicBezTo>
                      <a:pt x="1353" y="1886"/>
                      <a:pt x="1353" y="1882"/>
                      <a:pt x="1353" y="187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7"/>
              <p:cNvSpPr/>
              <p:nvPr/>
            </p:nvSpPr>
            <p:spPr>
              <a:xfrm>
                <a:off x="9114100" y="-1584502"/>
                <a:ext cx="492480" cy="670320"/>
              </a:xfrm>
              <a:custGeom>
                <a:rect b="b" l="l" r="r" t="t"/>
                <a:pathLst>
                  <a:path extrusionOk="0" h="1862" w="1368">
                    <a:moveTo>
                      <a:pt x="1368" y="1858"/>
                    </a:moveTo>
                    <a:lnTo>
                      <a:pt x="1368" y="1858"/>
                    </a:lnTo>
                    <a:cubicBezTo>
                      <a:pt x="1360" y="1837"/>
                      <a:pt x="1347" y="1825"/>
                      <a:pt x="1335" y="1809"/>
                    </a:cubicBezTo>
                    <a:cubicBezTo>
                      <a:pt x="1327" y="1792"/>
                      <a:pt x="1315" y="1780"/>
                      <a:pt x="1303" y="1763"/>
                    </a:cubicBezTo>
                    <a:cubicBezTo>
                      <a:pt x="1282" y="1734"/>
                      <a:pt x="1257" y="1706"/>
                      <a:pt x="1237" y="1673"/>
                    </a:cubicBezTo>
                    <a:cubicBezTo>
                      <a:pt x="1191" y="1615"/>
                      <a:pt x="1146" y="1558"/>
                      <a:pt x="1101" y="1496"/>
                    </a:cubicBezTo>
                    <a:cubicBezTo>
                      <a:pt x="1015" y="1377"/>
                      <a:pt x="925" y="1258"/>
                      <a:pt x="834" y="1139"/>
                    </a:cubicBezTo>
                    <a:cubicBezTo>
                      <a:pt x="748" y="1020"/>
                      <a:pt x="662" y="901"/>
                      <a:pt x="572" y="778"/>
                    </a:cubicBezTo>
                    <a:cubicBezTo>
                      <a:pt x="486" y="659"/>
                      <a:pt x="399" y="540"/>
                      <a:pt x="313" y="417"/>
                    </a:cubicBezTo>
                    <a:cubicBezTo>
                      <a:pt x="227" y="298"/>
                      <a:pt x="141" y="175"/>
                      <a:pt x="59" y="51"/>
                    </a:cubicBezTo>
                    <a:cubicBezTo>
                      <a:pt x="46" y="35"/>
                      <a:pt x="38" y="23"/>
                      <a:pt x="26" y="7"/>
                    </a:cubicBezTo>
                    <a:cubicBezTo>
                      <a:pt x="18" y="-10"/>
                      <a:pt x="-7" y="7"/>
                      <a:pt x="1" y="23"/>
                    </a:cubicBezTo>
                    <a:cubicBezTo>
                      <a:pt x="87" y="142"/>
                      <a:pt x="174" y="265"/>
                      <a:pt x="260" y="388"/>
                    </a:cubicBezTo>
                    <a:cubicBezTo>
                      <a:pt x="346" y="507"/>
                      <a:pt x="432" y="630"/>
                      <a:pt x="518" y="749"/>
                    </a:cubicBezTo>
                    <a:cubicBezTo>
                      <a:pt x="605" y="873"/>
                      <a:pt x="695" y="992"/>
                      <a:pt x="785" y="1111"/>
                    </a:cubicBezTo>
                    <a:cubicBezTo>
                      <a:pt x="871" y="1230"/>
                      <a:pt x="962" y="1349"/>
                      <a:pt x="1052" y="1468"/>
                    </a:cubicBezTo>
                    <a:cubicBezTo>
                      <a:pt x="1142" y="1587"/>
                      <a:pt x="1233" y="1706"/>
                      <a:pt x="1327" y="1821"/>
                    </a:cubicBezTo>
                    <a:cubicBezTo>
                      <a:pt x="1335" y="1837"/>
                      <a:pt x="1347" y="1849"/>
                      <a:pt x="1364" y="1862"/>
                    </a:cubicBezTo>
                    <a:lnTo>
                      <a:pt x="1368" y="185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37"/>
              <p:cNvSpPr/>
              <p:nvPr/>
            </p:nvSpPr>
            <p:spPr>
              <a:xfrm>
                <a:off x="9602620" y="-1279222"/>
                <a:ext cx="509400" cy="366840"/>
              </a:xfrm>
              <a:custGeom>
                <a:rect b="b" l="l" r="r" t="t"/>
                <a:pathLst>
                  <a:path extrusionOk="0" h="1019" w="1415">
                    <a:moveTo>
                      <a:pt x="1411" y="0"/>
                    </a:moveTo>
                    <a:lnTo>
                      <a:pt x="1411" y="0"/>
                    </a:lnTo>
                    <a:cubicBezTo>
                      <a:pt x="1407" y="4"/>
                      <a:pt x="1403" y="8"/>
                      <a:pt x="1394" y="12"/>
                    </a:cubicBezTo>
                    <a:cubicBezTo>
                      <a:pt x="1390" y="16"/>
                      <a:pt x="1386" y="16"/>
                      <a:pt x="1382" y="20"/>
                    </a:cubicBezTo>
                    <a:cubicBezTo>
                      <a:pt x="1370" y="29"/>
                      <a:pt x="1361" y="37"/>
                      <a:pt x="1349" y="45"/>
                    </a:cubicBezTo>
                    <a:cubicBezTo>
                      <a:pt x="1332" y="62"/>
                      <a:pt x="1308" y="78"/>
                      <a:pt x="1288" y="90"/>
                    </a:cubicBezTo>
                    <a:cubicBezTo>
                      <a:pt x="1242" y="123"/>
                      <a:pt x="1197" y="156"/>
                      <a:pt x="1152" y="185"/>
                    </a:cubicBezTo>
                    <a:cubicBezTo>
                      <a:pt x="1062" y="250"/>
                      <a:pt x="967" y="316"/>
                      <a:pt x="873" y="382"/>
                    </a:cubicBezTo>
                    <a:cubicBezTo>
                      <a:pt x="688" y="513"/>
                      <a:pt x="503" y="644"/>
                      <a:pt x="319" y="776"/>
                    </a:cubicBezTo>
                    <a:cubicBezTo>
                      <a:pt x="212" y="850"/>
                      <a:pt x="109" y="923"/>
                      <a:pt x="3" y="998"/>
                    </a:cubicBezTo>
                    <a:cubicBezTo>
                      <a:pt x="-5" y="1005"/>
                      <a:pt x="3" y="1022"/>
                      <a:pt x="15" y="1018"/>
                    </a:cubicBezTo>
                    <a:cubicBezTo>
                      <a:pt x="204" y="882"/>
                      <a:pt x="389" y="751"/>
                      <a:pt x="573" y="620"/>
                    </a:cubicBezTo>
                    <a:cubicBezTo>
                      <a:pt x="762" y="488"/>
                      <a:pt x="947" y="357"/>
                      <a:pt x="1132" y="226"/>
                    </a:cubicBezTo>
                    <a:cubicBezTo>
                      <a:pt x="1185" y="189"/>
                      <a:pt x="1238" y="148"/>
                      <a:pt x="1292" y="111"/>
                    </a:cubicBezTo>
                    <a:cubicBezTo>
                      <a:pt x="1312" y="94"/>
                      <a:pt x="1337" y="82"/>
                      <a:pt x="1357" y="62"/>
                    </a:cubicBezTo>
                    <a:cubicBezTo>
                      <a:pt x="1366" y="53"/>
                      <a:pt x="1378" y="45"/>
                      <a:pt x="1386" y="33"/>
                    </a:cubicBezTo>
                    <a:cubicBezTo>
                      <a:pt x="1390" y="29"/>
                      <a:pt x="1394" y="25"/>
                      <a:pt x="1398" y="20"/>
                    </a:cubicBezTo>
                    <a:cubicBezTo>
                      <a:pt x="1403" y="12"/>
                      <a:pt x="1407" y="4"/>
                      <a:pt x="1415" y="0"/>
                    </a:cubicBez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7"/>
              <p:cNvSpPr/>
              <p:nvPr/>
            </p:nvSpPr>
            <p:spPr>
              <a:xfrm>
                <a:off x="9096820" y="-1992742"/>
                <a:ext cx="528840" cy="412200"/>
              </a:xfrm>
              <a:custGeom>
                <a:rect b="b" l="l" r="r" t="t"/>
                <a:pathLst>
                  <a:path extrusionOk="0" h="1145" w="1469">
                    <a:moveTo>
                      <a:pt x="1461" y="123"/>
                    </a:moveTo>
                    <a:lnTo>
                      <a:pt x="1461" y="123"/>
                    </a:lnTo>
                    <a:cubicBezTo>
                      <a:pt x="1281" y="246"/>
                      <a:pt x="1108" y="373"/>
                      <a:pt x="936" y="500"/>
                    </a:cubicBezTo>
                    <a:cubicBezTo>
                      <a:pt x="763" y="627"/>
                      <a:pt x="595" y="750"/>
                      <a:pt x="423" y="878"/>
                    </a:cubicBezTo>
                    <a:cubicBezTo>
                      <a:pt x="337" y="939"/>
                      <a:pt x="250" y="1001"/>
                      <a:pt x="164" y="1063"/>
                    </a:cubicBezTo>
                    <a:cubicBezTo>
                      <a:pt x="140" y="1079"/>
                      <a:pt x="119" y="1091"/>
                      <a:pt x="99" y="1108"/>
                    </a:cubicBezTo>
                    <a:cubicBezTo>
                      <a:pt x="82" y="1120"/>
                      <a:pt x="62" y="1128"/>
                      <a:pt x="45" y="1116"/>
                    </a:cubicBezTo>
                    <a:cubicBezTo>
                      <a:pt x="16" y="1095"/>
                      <a:pt x="16" y="1059"/>
                      <a:pt x="29" y="1030"/>
                    </a:cubicBezTo>
                    <a:cubicBezTo>
                      <a:pt x="49" y="997"/>
                      <a:pt x="86" y="981"/>
                      <a:pt x="115" y="956"/>
                    </a:cubicBezTo>
                    <a:cubicBezTo>
                      <a:pt x="127" y="947"/>
                      <a:pt x="144" y="935"/>
                      <a:pt x="156" y="927"/>
                    </a:cubicBezTo>
                    <a:cubicBezTo>
                      <a:pt x="213" y="886"/>
                      <a:pt x="267" y="845"/>
                      <a:pt x="320" y="808"/>
                    </a:cubicBezTo>
                    <a:cubicBezTo>
                      <a:pt x="398" y="750"/>
                      <a:pt x="476" y="693"/>
                      <a:pt x="554" y="636"/>
                    </a:cubicBezTo>
                    <a:cubicBezTo>
                      <a:pt x="644" y="574"/>
                      <a:pt x="735" y="508"/>
                      <a:pt x="821" y="443"/>
                    </a:cubicBezTo>
                    <a:cubicBezTo>
                      <a:pt x="907" y="381"/>
                      <a:pt x="989" y="320"/>
                      <a:pt x="1071" y="258"/>
                    </a:cubicBezTo>
                    <a:cubicBezTo>
                      <a:pt x="1141" y="209"/>
                      <a:pt x="1207" y="159"/>
                      <a:pt x="1272" y="110"/>
                    </a:cubicBezTo>
                    <a:cubicBezTo>
                      <a:pt x="1309" y="86"/>
                      <a:pt x="1346" y="57"/>
                      <a:pt x="1379" y="32"/>
                    </a:cubicBezTo>
                    <a:cubicBezTo>
                      <a:pt x="1383" y="32"/>
                      <a:pt x="1387" y="28"/>
                      <a:pt x="1387" y="28"/>
                    </a:cubicBezTo>
                    <a:cubicBezTo>
                      <a:pt x="1400" y="16"/>
                      <a:pt x="1387" y="-9"/>
                      <a:pt x="1375" y="3"/>
                    </a:cubicBezTo>
                    <a:cubicBezTo>
                      <a:pt x="1346" y="24"/>
                      <a:pt x="1322" y="45"/>
                      <a:pt x="1293" y="61"/>
                    </a:cubicBezTo>
                    <a:cubicBezTo>
                      <a:pt x="1232" y="106"/>
                      <a:pt x="1170" y="155"/>
                      <a:pt x="1108" y="200"/>
                    </a:cubicBezTo>
                    <a:cubicBezTo>
                      <a:pt x="1026" y="258"/>
                      <a:pt x="940" y="320"/>
                      <a:pt x="858" y="381"/>
                    </a:cubicBezTo>
                    <a:cubicBezTo>
                      <a:pt x="767" y="447"/>
                      <a:pt x="677" y="512"/>
                      <a:pt x="591" y="578"/>
                    </a:cubicBezTo>
                    <a:cubicBezTo>
                      <a:pt x="509" y="640"/>
                      <a:pt x="427" y="701"/>
                      <a:pt x="345" y="763"/>
                    </a:cubicBezTo>
                    <a:cubicBezTo>
                      <a:pt x="283" y="804"/>
                      <a:pt x="226" y="849"/>
                      <a:pt x="164" y="894"/>
                    </a:cubicBezTo>
                    <a:cubicBezTo>
                      <a:pt x="131" y="919"/>
                      <a:pt x="99" y="939"/>
                      <a:pt x="66" y="964"/>
                    </a:cubicBezTo>
                    <a:cubicBezTo>
                      <a:pt x="33" y="984"/>
                      <a:pt x="4" y="1013"/>
                      <a:pt x="0" y="1054"/>
                    </a:cubicBezTo>
                    <a:cubicBezTo>
                      <a:pt x="-4" y="1087"/>
                      <a:pt x="8" y="1124"/>
                      <a:pt x="41" y="1141"/>
                    </a:cubicBezTo>
                    <a:cubicBezTo>
                      <a:pt x="57" y="1149"/>
                      <a:pt x="78" y="1144"/>
                      <a:pt x="94" y="1136"/>
                    </a:cubicBezTo>
                    <a:cubicBezTo>
                      <a:pt x="119" y="1124"/>
                      <a:pt x="140" y="1108"/>
                      <a:pt x="160" y="1091"/>
                    </a:cubicBezTo>
                    <a:cubicBezTo>
                      <a:pt x="201" y="1063"/>
                      <a:pt x="246" y="1030"/>
                      <a:pt x="291" y="997"/>
                    </a:cubicBezTo>
                    <a:cubicBezTo>
                      <a:pt x="464" y="874"/>
                      <a:pt x="640" y="746"/>
                      <a:pt x="813" y="615"/>
                    </a:cubicBezTo>
                    <a:cubicBezTo>
                      <a:pt x="989" y="488"/>
                      <a:pt x="1166" y="361"/>
                      <a:pt x="1338" y="229"/>
                    </a:cubicBezTo>
                    <a:cubicBezTo>
                      <a:pt x="1383" y="196"/>
                      <a:pt x="1424" y="168"/>
                      <a:pt x="1465" y="135"/>
                    </a:cubicBezTo>
                    <a:cubicBezTo>
                      <a:pt x="1473" y="127"/>
                      <a:pt x="1465" y="118"/>
                      <a:pt x="1461" y="12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37"/>
              <p:cNvSpPr/>
              <p:nvPr/>
            </p:nvSpPr>
            <p:spPr>
              <a:xfrm>
                <a:off x="9582820" y="-1984102"/>
                <a:ext cx="32760" cy="47160"/>
              </a:xfrm>
              <a:custGeom>
                <a:rect b="b" l="l" r="r" t="t"/>
                <a:pathLst>
                  <a:path extrusionOk="0" h="131" w="91">
                    <a:moveTo>
                      <a:pt x="21" y="4"/>
                    </a:moveTo>
                    <a:lnTo>
                      <a:pt x="21" y="4"/>
                    </a:lnTo>
                    <a:cubicBezTo>
                      <a:pt x="17" y="-4"/>
                      <a:pt x="9" y="0"/>
                      <a:pt x="4" y="4"/>
                    </a:cubicBezTo>
                    <a:cubicBezTo>
                      <a:pt x="1" y="8"/>
                      <a:pt x="1" y="16"/>
                      <a:pt x="1" y="21"/>
                    </a:cubicBezTo>
                    <a:cubicBezTo>
                      <a:pt x="-4" y="37"/>
                      <a:pt x="4" y="53"/>
                      <a:pt x="13" y="70"/>
                    </a:cubicBezTo>
                    <a:cubicBezTo>
                      <a:pt x="17" y="82"/>
                      <a:pt x="29" y="94"/>
                      <a:pt x="41" y="107"/>
                    </a:cubicBezTo>
                    <a:cubicBezTo>
                      <a:pt x="50" y="111"/>
                      <a:pt x="54" y="115"/>
                      <a:pt x="62" y="119"/>
                    </a:cubicBezTo>
                    <a:cubicBezTo>
                      <a:pt x="70" y="127"/>
                      <a:pt x="74" y="131"/>
                      <a:pt x="86" y="131"/>
                    </a:cubicBezTo>
                    <a:cubicBezTo>
                      <a:pt x="86" y="127"/>
                      <a:pt x="91" y="127"/>
                      <a:pt x="91" y="123"/>
                    </a:cubicBezTo>
                    <a:cubicBezTo>
                      <a:pt x="91" y="115"/>
                      <a:pt x="86" y="111"/>
                      <a:pt x="79" y="107"/>
                    </a:cubicBezTo>
                    <a:cubicBezTo>
                      <a:pt x="74" y="107"/>
                      <a:pt x="70" y="103"/>
                      <a:pt x="62" y="99"/>
                    </a:cubicBezTo>
                    <a:cubicBezTo>
                      <a:pt x="54" y="90"/>
                      <a:pt x="45" y="82"/>
                      <a:pt x="37" y="70"/>
                    </a:cubicBezTo>
                    <a:cubicBezTo>
                      <a:pt x="29" y="62"/>
                      <a:pt x="21" y="53"/>
                      <a:pt x="17" y="41"/>
                    </a:cubicBezTo>
                    <a:cubicBezTo>
                      <a:pt x="17" y="33"/>
                      <a:pt x="17" y="29"/>
                      <a:pt x="13" y="21"/>
                    </a:cubicBezTo>
                    <a:cubicBezTo>
                      <a:pt x="13" y="21"/>
                      <a:pt x="13" y="8"/>
                      <a:pt x="17" y="8"/>
                    </a:cubicBezTo>
                    <a:cubicBezTo>
                      <a:pt x="21" y="8"/>
                      <a:pt x="21" y="4"/>
                      <a:pt x="21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37"/>
              <p:cNvSpPr/>
              <p:nvPr/>
            </p:nvSpPr>
            <p:spPr>
              <a:xfrm>
                <a:off x="9331540" y="-1557142"/>
                <a:ext cx="555840" cy="240840"/>
              </a:xfrm>
              <a:custGeom>
                <a:rect b="b" l="l" r="r" t="t"/>
                <a:pathLst>
                  <a:path extrusionOk="0" h="669" w="1544">
                    <a:moveTo>
                      <a:pt x="1544" y="665"/>
                    </a:moveTo>
                    <a:lnTo>
                      <a:pt x="1544" y="665"/>
                    </a:lnTo>
                    <a:cubicBezTo>
                      <a:pt x="1433" y="641"/>
                      <a:pt x="1318" y="620"/>
                      <a:pt x="1207" y="595"/>
                    </a:cubicBezTo>
                    <a:cubicBezTo>
                      <a:pt x="1154" y="583"/>
                      <a:pt x="1096" y="575"/>
                      <a:pt x="1043" y="563"/>
                    </a:cubicBezTo>
                    <a:cubicBezTo>
                      <a:pt x="990" y="546"/>
                      <a:pt x="940" y="530"/>
                      <a:pt x="887" y="509"/>
                    </a:cubicBezTo>
                    <a:cubicBezTo>
                      <a:pt x="789" y="468"/>
                      <a:pt x="694" y="415"/>
                      <a:pt x="600" y="366"/>
                    </a:cubicBezTo>
                    <a:cubicBezTo>
                      <a:pt x="505" y="316"/>
                      <a:pt x="411" y="267"/>
                      <a:pt x="317" y="214"/>
                    </a:cubicBezTo>
                    <a:cubicBezTo>
                      <a:pt x="264" y="181"/>
                      <a:pt x="214" y="148"/>
                      <a:pt x="165" y="115"/>
                    </a:cubicBezTo>
                    <a:cubicBezTo>
                      <a:pt x="140" y="99"/>
                      <a:pt x="115" y="82"/>
                      <a:pt x="91" y="66"/>
                    </a:cubicBezTo>
                    <a:cubicBezTo>
                      <a:pt x="79" y="53"/>
                      <a:pt x="62" y="46"/>
                      <a:pt x="50" y="37"/>
                    </a:cubicBezTo>
                    <a:cubicBezTo>
                      <a:pt x="46" y="29"/>
                      <a:pt x="38" y="25"/>
                      <a:pt x="33" y="21"/>
                    </a:cubicBezTo>
                    <a:cubicBezTo>
                      <a:pt x="29" y="21"/>
                      <a:pt x="17" y="12"/>
                      <a:pt x="17" y="9"/>
                    </a:cubicBezTo>
                    <a:cubicBezTo>
                      <a:pt x="17" y="12"/>
                      <a:pt x="17" y="12"/>
                      <a:pt x="13" y="17"/>
                    </a:cubicBezTo>
                    <a:cubicBezTo>
                      <a:pt x="13" y="17"/>
                      <a:pt x="9" y="17"/>
                      <a:pt x="5" y="12"/>
                    </a:cubicBezTo>
                    <a:cubicBezTo>
                      <a:pt x="9" y="12"/>
                      <a:pt x="9" y="9"/>
                      <a:pt x="9" y="4"/>
                    </a:cubicBezTo>
                    <a:lnTo>
                      <a:pt x="9" y="4"/>
                    </a:lnTo>
                    <a:cubicBezTo>
                      <a:pt x="1" y="12"/>
                      <a:pt x="13" y="25"/>
                      <a:pt x="17" y="17"/>
                    </a:cubicBezTo>
                    <a:cubicBezTo>
                      <a:pt x="33" y="0"/>
                      <a:pt x="-8" y="-8"/>
                      <a:pt x="1" y="12"/>
                    </a:cubicBezTo>
                    <a:cubicBezTo>
                      <a:pt x="1" y="25"/>
                      <a:pt x="17" y="33"/>
                      <a:pt x="21" y="37"/>
                    </a:cubicBezTo>
                    <a:cubicBezTo>
                      <a:pt x="33" y="50"/>
                      <a:pt x="46" y="58"/>
                      <a:pt x="58" y="66"/>
                    </a:cubicBezTo>
                    <a:cubicBezTo>
                      <a:pt x="107" y="99"/>
                      <a:pt x="152" y="131"/>
                      <a:pt x="202" y="165"/>
                    </a:cubicBezTo>
                    <a:cubicBezTo>
                      <a:pt x="300" y="226"/>
                      <a:pt x="399" y="284"/>
                      <a:pt x="501" y="337"/>
                    </a:cubicBezTo>
                    <a:cubicBezTo>
                      <a:pt x="604" y="390"/>
                      <a:pt x="707" y="444"/>
                      <a:pt x="809" y="493"/>
                    </a:cubicBezTo>
                    <a:cubicBezTo>
                      <a:pt x="862" y="517"/>
                      <a:pt x="916" y="538"/>
                      <a:pt x="969" y="554"/>
                    </a:cubicBezTo>
                    <a:cubicBezTo>
                      <a:pt x="1023" y="575"/>
                      <a:pt x="1080" y="587"/>
                      <a:pt x="1137" y="595"/>
                    </a:cubicBezTo>
                    <a:cubicBezTo>
                      <a:pt x="1203" y="608"/>
                      <a:pt x="1269" y="620"/>
                      <a:pt x="1334" y="632"/>
                    </a:cubicBezTo>
                    <a:cubicBezTo>
                      <a:pt x="1404" y="645"/>
                      <a:pt x="1474" y="661"/>
                      <a:pt x="1544" y="669"/>
                    </a:cubicBezTo>
                    <a:lnTo>
                      <a:pt x="1544" y="66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37"/>
              <p:cNvSpPr/>
              <p:nvPr/>
            </p:nvSpPr>
            <p:spPr>
              <a:xfrm>
                <a:off x="9384820" y="-1522942"/>
                <a:ext cx="560160" cy="302040"/>
              </a:xfrm>
              <a:custGeom>
                <a:rect b="b" l="l" r="r" t="t"/>
                <a:pathLst>
                  <a:path extrusionOk="0" h="839" w="1556">
                    <a:moveTo>
                      <a:pt x="0" y="4"/>
                    </a:moveTo>
                    <a:lnTo>
                      <a:pt x="0" y="4"/>
                    </a:lnTo>
                    <a:cubicBezTo>
                      <a:pt x="21" y="53"/>
                      <a:pt x="74" y="70"/>
                      <a:pt x="123" y="70"/>
                    </a:cubicBezTo>
                    <a:cubicBezTo>
                      <a:pt x="156" y="70"/>
                      <a:pt x="185" y="65"/>
                      <a:pt x="214" y="61"/>
                    </a:cubicBezTo>
                    <a:cubicBezTo>
                      <a:pt x="247" y="57"/>
                      <a:pt x="275" y="57"/>
                      <a:pt x="308" y="57"/>
                    </a:cubicBezTo>
                    <a:cubicBezTo>
                      <a:pt x="423" y="49"/>
                      <a:pt x="542" y="53"/>
                      <a:pt x="657" y="74"/>
                    </a:cubicBezTo>
                    <a:cubicBezTo>
                      <a:pt x="714" y="82"/>
                      <a:pt x="772" y="98"/>
                      <a:pt x="826" y="119"/>
                    </a:cubicBezTo>
                    <a:cubicBezTo>
                      <a:pt x="883" y="139"/>
                      <a:pt x="940" y="172"/>
                      <a:pt x="994" y="201"/>
                    </a:cubicBezTo>
                    <a:cubicBezTo>
                      <a:pt x="1088" y="250"/>
                      <a:pt x="1186" y="295"/>
                      <a:pt x="1285" y="345"/>
                    </a:cubicBezTo>
                    <a:cubicBezTo>
                      <a:pt x="1330" y="369"/>
                      <a:pt x="1375" y="394"/>
                      <a:pt x="1417" y="422"/>
                    </a:cubicBezTo>
                    <a:cubicBezTo>
                      <a:pt x="1437" y="439"/>
                      <a:pt x="1458" y="459"/>
                      <a:pt x="1478" y="476"/>
                    </a:cubicBezTo>
                    <a:cubicBezTo>
                      <a:pt x="1499" y="492"/>
                      <a:pt x="1519" y="513"/>
                      <a:pt x="1531" y="537"/>
                    </a:cubicBezTo>
                    <a:cubicBezTo>
                      <a:pt x="1548" y="562"/>
                      <a:pt x="1536" y="595"/>
                      <a:pt x="1523" y="624"/>
                    </a:cubicBezTo>
                    <a:cubicBezTo>
                      <a:pt x="1511" y="648"/>
                      <a:pt x="1499" y="673"/>
                      <a:pt x="1482" y="697"/>
                    </a:cubicBezTo>
                    <a:cubicBezTo>
                      <a:pt x="1453" y="743"/>
                      <a:pt x="1417" y="780"/>
                      <a:pt x="1363" y="800"/>
                    </a:cubicBezTo>
                    <a:cubicBezTo>
                      <a:pt x="1261" y="845"/>
                      <a:pt x="1145" y="816"/>
                      <a:pt x="1043" y="771"/>
                    </a:cubicBezTo>
                    <a:cubicBezTo>
                      <a:pt x="989" y="747"/>
                      <a:pt x="932" y="714"/>
                      <a:pt x="879" y="685"/>
                    </a:cubicBezTo>
                    <a:cubicBezTo>
                      <a:pt x="826" y="652"/>
                      <a:pt x="772" y="619"/>
                      <a:pt x="719" y="587"/>
                    </a:cubicBezTo>
                    <a:cubicBezTo>
                      <a:pt x="608" y="521"/>
                      <a:pt x="501" y="447"/>
                      <a:pt x="394" y="377"/>
                    </a:cubicBezTo>
                    <a:cubicBezTo>
                      <a:pt x="345" y="345"/>
                      <a:pt x="292" y="308"/>
                      <a:pt x="238" y="271"/>
                    </a:cubicBezTo>
                    <a:cubicBezTo>
                      <a:pt x="189" y="238"/>
                      <a:pt x="144" y="201"/>
                      <a:pt x="116" y="152"/>
                    </a:cubicBezTo>
                    <a:cubicBezTo>
                      <a:pt x="103" y="127"/>
                      <a:pt x="95" y="98"/>
                      <a:pt x="95" y="74"/>
                    </a:cubicBezTo>
                    <a:cubicBezTo>
                      <a:pt x="95" y="61"/>
                      <a:pt x="74" y="61"/>
                      <a:pt x="78" y="74"/>
                    </a:cubicBezTo>
                    <a:cubicBezTo>
                      <a:pt x="82" y="197"/>
                      <a:pt x="201" y="267"/>
                      <a:pt x="292" y="328"/>
                    </a:cubicBezTo>
                    <a:cubicBezTo>
                      <a:pt x="403" y="402"/>
                      <a:pt x="513" y="476"/>
                      <a:pt x="624" y="546"/>
                    </a:cubicBezTo>
                    <a:cubicBezTo>
                      <a:pt x="731" y="615"/>
                      <a:pt x="846" y="685"/>
                      <a:pt x="961" y="747"/>
                    </a:cubicBezTo>
                    <a:cubicBezTo>
                      <a:pt x="1059" y="800"/>
                      <a:pt x="1170" y="849"/>
                      <a:pt x="1289" y="837"/>
                    </a:cubicBezTo>
                    <a:cubicBezTo>
                      <a:pt x="1339" y="833"/>
                      <a:pt x="1388" y="816"/>
                      <a:pt x="1429" y="784"/>
                    </a:cubicBezTo>
                    <a:cubicBezTo>
                      <a:pt x="1474" y="751"/>
                      <a:pt x="1502" y="702"/>
                      <a:pt x="1527" y="648"/>
                    </a:cubicBezTo>
                    <a:cubicBezTo>
                      <a:pt x="1540" y="624"/>
                      <a:pt x="1556" y="595"/>
                      <a:pt x="1556" y="566"/>
                    </a:cubicBezTo>
                    <a:cubicBezTo>
                      <a:pt x="1556" y="537"/>
                      <a:pt x="1540" y="517"/>
                      <a:pt x="1523" y="496"/>
                    </a:cubicBezTo>
                    <a:cubicBezTo>
                      <a:pt x="1486" y="455"/>
                      <a:pt x="1445" y="422"/>
                      <a:pt x="1400" y="394"/>
                    </a:cubicBezTo>
                    <a:cubicBezTo>
                      <a:pt x="1310" y="332"/>
                      <a:pt x="1211" y="291"/>
                      <a:pt x="1113" y="242"/>
                    </a:cubicBezTo>
                    <a:cubicBezTo>
                      <a:pt x="1059" y="217"/>
                      <a:pt x="1010" y="189"/>
                      <a:pt x="957" y="160"/>
                    </a:cubicBezTo>
                    <a:cubicBezTo>
                      <a:pt x="904" y="131"/>
                      <a:pt x="846" y="106"/>
                      <a:pt x="789" y="86"/>
                    </a:cubicBezTo>
                    <a:cubicBezTo>
                      <a:pt x="673" y="49"/>
                      <a:pt x="554" y="36"/>
                      <a:pt x="435" y="36"/>
                    </a:cubicBezTo>
                    <a:cubicBezTo>
                      <a:pt x="374" y="36"/>
                      <a:pt x="313" y="36"/>
                      <a:pt x="251" y="41"/>
                    </a:cubicBezTo>
                    <a:cubicBezTo>
                      <a:pt x="222" y="45"/>
                      <a:pt x="189" y="49"/>
                      <a:pt x="160" y="49"/>
                    </a:cubicBezTo>
                    <a:cubicBezTo>
                      <a:pt x="128" y="53"/>
                      <a:pt x="95" y="57"/>
                      <a:pt x="66" y="49"/>
                    </a:cubicBezTo>
                    <a:cubicBezTo>
                      <a:pt x="37" y="41"/>
                      <a:pt x="17" y="24"/>
                      <a:pt x="4" y="0"/>
                    </a:cubicBezTo>
                    <a:cubicBezTo>
                      <a:pt x="4" y="0"/>
                      <a:pt x="0" y="0"/>
                      <a:pt x="0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7"/>
              <p:cNvSpPr/>
              <p:nvPr/>
            </p:nvSpPr>
            <p:spPr>
              <a:xfrm>
                <a:off x="9485260" y="-1459222"/>
                <a:ext cx="23760" cy="60840"/>
              </a:xfrm>
              <a:custGeom>
                <a:rect b="b" l="l" r="r" t="t"/>
                <a:pathLst>
                  <a:path extrusionOk="0" h="169" w="66">
                    <a:moveTo>
                      <a:pt x="0" y="3"/>
                    </a:moveTo>
                    <a:lnTo>
                      <a:pt x="0" y="3"/>
                    </a:lnTo>
                    <a:cubicBezTo>
                      <a:pt x="5" y="20"/>
                      <a:pt x="9" y="36"/>
                      <a:pt x="13" y="53"/>
                    </a:cubicBezTo>
                    <a:cubicBezTo>
                      <a:pt x="17" y="69"/>
                      <a:pt x="21" y="85"/>
                      <a:pt x="29" y="102"/>
                    </a:cubicBezTo>
                    <a:cubicBezTo>
                      <a:pt x="34" y="118"/>
                      <a:pt x="37" y="135"/>
                      <a:pt x="41" y="147"/>
                    </a:cubicBezTo>
                    <a:cubicBezTo>
                      <a:pt x="46" y="159"/>
                      <a:pt x="50" y="172"/>
                      <a:pt x="62" y="168"/>
                    </a:cubicBezTo>
                    <a:cubicBezTo>
                      <a:pt x="66" y="168"/>
                      <a:pt x="66" y="163"/>
                      <a:pt x="66" y="159"/>
                    </a:cubicBezTo>
                    <a:cubicBezTo>
                      <a:pt x="58" y="151"/>
                      <a:pt x="54" y="139"/>
                      <a:pt x="50" y="126"/>
                    </a:cubicBezTo>
                    <a:cubicBezTo>
                      <a:pt x="46" y="114"/>
                      <a:pt x="41" y="102"/>
                      <a:pt x="37" y="85"/>
                    </a:cubicBezTo>
                    <a:cubicBezTo>
                      <a:pt x="34" y="73"/>
                      <a:pt x="29" y="57"/>
                      <a:pt x="25" y="44"/>
                    </a:cubicBezTo>
                    <a:cubicBezTo>
                      <a:pt x="21" y="28"/>
                      <a:pt x="17" y="16"/>
                      <a:pt x="9" y="3"/>
                    </a:cubicBezTo>
                    <a:cubicBezTo>
                      <a:pt x="9" y="-1"/>
                      <a:pt x="0" y="-1"/>
                      <a:pt x="0" y="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5825" lIns="90000" spcFirstLastPara="1" rIns="90000" wrap="square" tIns="15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7"/>
              <p:cNvSpPr/>
              <p:nvPr/>
            </p:nvSpPr>
            <p:spPr>
              <a:xfrm>
                <a:off x="9534220" y="-1426822"/>
                <a:ext cx="20160" cy="64440"/>
              </a:xfrm>
              <a:custGeom>
                <a:rect b="b" l="l" r="r" t="t"/>
                <a:pathLst>
                  <a:path extrusionOk="0" h="179" w="56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16"/>
                      <a:pt x="8" y="32"/>
                      <a:pt x="12" y="45"/>
                    </a:cubicBezTo>
                    <a:cubicBezTo>
                      <a:pt x="20" y="61"/>
                      <a:pt x="24" y="73"/>
                      <a:pt x="29" y="90"/>
                    </a:cubicBezTo>
                    <a:cubicBezTo>
                      <a:pt x="33" y="106"/>
                      <a:pt x="37" y="119"/>
                      <a:pt x="37" y="135"/>
                    </a:cubicBezTo>
                    <a:cubicBezTo>
                      <a:pt x="41" y="143"/>
                      <a:pt x="41" y="151"/>
                      <a:pt x="41" y="160"/>
                    </a:cubicBezTo>
                    <a:cubicBezTo>
                      <a:pt x="41" y="168"/>
                      <a:pt x="41" y="172"/>
                      <a:pt x="49" y="176"/>
                    </a:cubicBezTo>
                    <a:cubicBezTo>
                      <a:pt x="49" y="180"/>
                      <a:pt x="53" y="180"/>
                      <a:pt x="53" y="176"/>
                    </a:cubicBezTo>
                    <a:cubicBezTo>
                      <a:pt x="57" y="172"/>
                      <a:pt x="57" y="164"/>
                      <a:pt x="53" y="155"/>
                    </a:cubicBezTo>
                    <a:cubicBezTo>
                      <a:pt x="53" y="147"/>
                      <a:pt x="53" y="143"/>
                      <a:pt x="49" y="135"/>
                    </a:cubicBezTo>
                    <a:cubicBezTo>
                      <a:pt x="45" y="119"/>
                      <a:pt x="41" y="102"/>
                      <a:pt x="37" y="86"/>
                    </a:cubicBezTo>
                    <a:cubicBezTo>
                      <a:pt x="33" y="69"/>
                      <a:pt x="29" y="57"/>
                      <a:pt x="24" y="41"/>
                    </a:cubicBezTo>
                    <a:cubicBezTo>
                      <a:pt x="17" y="24"/>
                      <a:pt x="12" y="12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425" lIns="90000" spcFirstLastPara="1" rIns="90000" wrap="square" tIns="19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7"/>
              <p:cNvSpPr/>
              <p:nvPr/>
            </p:nvSpPr>
            <p:spPr>
              <a:xfrm>
                <a:off x="9584260" y="-1469662"/>
                <a:ext cx="127440" cy="70920"/>
              </a:xfrm>
              <a:custGeom>
                <a:rect b="b" l="l" r="r" t="t"/>
                <a:pathLst>
                  <a:path extrusionOk="0" h="197" w="354">
                    <a:moveTo>
                      <a:pt x="354" y="0"/>
                    </a:moveTo>
                    <a:lnTo>
                      <a:pt x="354" y="0"/>
                    </a:lnTo>
                    <a:cubicBezTo>
                      <a:pt x="321" y="0"/>
                      <a:pt x="296" y="16"/>
                      <a:pt x="272" y="32"/>
                    </a:cubicBezTo>
                    <a:cubicBezTo>
                      <a:pt x="238" y="49"/>
                      <a:pt x="206" y="65"/>
                      <a:pt x="177" y="86"/>
                    </a:cubicBezTo>
                    <a:cubicBezTo>
                      <a:pt x="144" y="102"/>
                      <a:pt x="116" y="119"/>
                      <a:pt x="87" y="135"/>
                    </a:cubicBezTo>
                    <a:cubicBezTo>
                      <a:pt x="70" y="147"/>
                      <a:pt x="54" y="155"/>
                      <a:pt x="41" y="164"/>
                    </a:cubicBezTo>
                    <a:cubicBezTo>
                      <a:pt x="33" y="168"/>
                      <a:pt x="25" y="172"/>
                      <a:pt x="17" y="176"/>
                    </a:cubicBezTo>
                    <a:cubicBezTo>
                      <a:pt x="9" y="180"/>
                      <a:pt x="5" y="184"/>
                      <a:pt x="0" y="188"/>
                    </a:cubicBezTo>
                    <a:cubicBezTo>
                      <a:pt x="0" y="192"/>
                      <a:pt x="5" y="197"/>
                      <a:pt x="5" y="197"/>
                    </a:cubicBezTo>
                    <a:cubicBezTo>
                      <a:pt x="13" y="197"/>
                      <a:pt x="17" y="192"/>
                      <a:pt x="25" y="188"/>
                    </a:cubicBezTo>
                    <a:cubicBezTo>
                      <a:pt x="33" y="184"/>
                      <a:pt x="37" y="180"/>
                      <a:pt x="46" y="176"/>
                    </a:cubicBezTo>
                    <a:cubicBezTo>
                      <a:pt x="62" y="168"/>
                      <a:pt x="75" y="160"/>
                      <a:pt x="91" y="151"/>
                    </a:cubicBezTo>
                    <a:cubicBezTo>
                      <a:pt x="119" y="135"/>
                      <a:pt x="152" y="114"/>
                      <a:pt x="181" y="98"/>
                    </a:cubicBezTo>
                    <a:cubicBezTo>
                      <a:pt x="210" y="82"/>
                      <a:pt x="238" y="65"/>
                      <a:pt x="272" y="45"/>
                    </a:cubicBezTo>
                    <a:cubicBezTo>
                      <a:pt x="296" y="28"/>
                      <a:pt x="325" y="16"/>
                      <a:pt x="35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5900" lIns="90000" spcFirstLastPara="1" rIns="90000" wrap="square" tIns="25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37"/>
              <p:cNvSpPr/>
              <p:nvPr/>
            </p:nvSpPr>
            <p:spPr>
              <a:xfrm>
                <a:off x="9625660" y="-1446262"/>
                <a:ext cx="137520" cy="64080"/>
              </a:xfrm>
              <a:custGeom>
                <a:rect b="b" l="l" r="r" t="t"/>
                <a:pathLst>
                  <a:path extrusionOk="0" h="178" w="382">
                    <a:moveTo>
                      <a:pt x="382" y="0"/>
                    </a:moveTo>
                    <a:lnTo>
                      <a:pt x="382" y="0"/>
                    </a:lnTo>
                    <a:cubicBezTo>
                      <a:pt x="366" y="0"/>
                      <a:pt x="349" y="8"/>
                      <a:pt x="333" y="12"/>
                    </a:cubicBezTo>
                    <a:cubicBezTo>
                      <a:pt x="317" y="17"/>
                      <a:pt x="304" y="25"/>
                      <a:pt x="288" y="29"/>
                    </a:cubicBezTo>
                    <a:cubicBezTo>
                      <a:pt x="255" y="45"/>
                      <a:pt x="226" y="62"/>
                      <a:pt x="198" y="82"/>
                    </a:cubicBezTo>
                    <a:cubicBezTo>
                      <a:pt x="136" y="115"/>
                      <a:pt x="74" y="148"/>
                      <a:pt x="4" y="160"/>
                    </a:cubicBezTo>
                    <a:cubicBezTo>
                      <a:pt x="-4" y="164"/>
                      <a:pt x="1" y="181"/>
                      <a:pt x="13" y="177"/>
                    </a:cubicBezTo>
                    <a:cubicBezTo>
                      <a:pt x="79" y="164"/>
                      <a:pt x="140" y="132"/>
                      <a:pt x="198" y="99"/>
                    </a:cubicBezTo>
                    <a:cubicBezTo>
                      <a:pt x="230" y="82"/>
                      <a:pt x="259" y="62"/>
                      <a:pt x="288" y="45"/>
                    </a:cubicBezTo>
                    <a:cubicBezTo>
                      <a:pt x="304" y="37"/>
                      <a:pt x="320" y="29"/>
                      <a:pt x="333" y="21"/>
                    </a:cubicBezTo>
                    <a:cubicBezTo>
                      <a:pt x="341" y="17"/>
                      <a:pt x="349" y="17"/>
                      <a:pt x="357" y="12"/>
                    </a:cubicBezTo>
                    <a:cubicBezTo>
                      <a:pt x="366" y="8"/>
                      <a:pt x="374" y="4"/>
                      <a:pt x="382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075" lIns="90000" spcFirstLastPara="1" rIns="90000" wrap="square" tIns="19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37"/>
              <p:cNvSpPr/>
              <p:nvPr/>
            </p:nvSpPr>
            <p:spPr>
              <a:xfrm>
                <a:off x="9807460" y="-1332862"/>
                <a:ext cx="93240" cy="84600"/>
              </a:xfrm>
              <a:custGeom>
                <a:rect b="b" l="l" r="r" t="t"/>
                <a:pathLst>
                  <a:path extrusionOk="0" h="235" w="259">
                    <a:moveTo>
                      <a:pt x="259" y="235"/>
                    </a:moveTo>
                    <a:lnTo>
                      <a:pt x="259" y="235"/>
                    </a:lnTo>
                    <a:cubicBezTo>
                      <a:pt x="255" y="223"/>
                      <a:pt x="243" y="211"/>
                      <a:pt x="234" y="202"/>
                    </a:cubicBezTo>
                    <a:cubicBezTo>
                      <a:pt x="226" y="190"/>
                      <a:pt x="214" y="182"/>
                      <a:pt x="206" y="169"/>
                    </a:cubicBezTo>
                    <a:cubicBezTo>
                      <a:pt x="185" y="149"/>
                      <a:pt x="165" y="128"/>
                      <a:pt x="144" y="108"/>
                    </a:cubicBezTo>
                    <a:cubicBezTo>
                      <a:pt x="103" y="71"/>
                      <a:pt x="62" y="34"/>
                      <a:pt x="12" y="1"/>
                    </a:cubicBezTo>
                    <a:cubicBezTo>
                      <a:pt x="9" y="-3"/>
                      <a:pt x="0" y="1"/>
                      <a:pt x="0" y="5"/>
                    </a:cubicBezTo>
                    <a:cubicBezTo>
                      <a:pt x="4" y="18"/>
                      <a:pt x="9" y="22"/>
                      <a:pt x="21" y="22"/>
                    </a:cubicBezTo>
                    <a:cubicBezTo>
                      <a:pt x="25" y="22"/>
                      <a:pt x="25" y="18"/>
                      <a:pt x="21" y="14"/>
                    </a:cubicBezTo>
                    <a:cubicBezTo>
                      <a:pt x="21" y="14"/>
                      <a:pt x="17" y="9"/>
                      <a:pt x="17" y="5"/>
                    </a:cubicBezTo>
                    <a:cubicBezTo>
                      <a:pt x="12" y="9"/>
                      <a:pt x="9" y="14"/>
                      <a:pt x="4" y="14"/>
                    </a:cubicBezTo>
                    <a:cubicBezTo>
                      <a:pt x="53" y="46"/>
                      <a:pt x="95" y="83"/>
                      <a:pt x="136" y="124"/>
                    </a:cubicBezTo>
                    <a:cubicBezTo>
                      <a:pt x="156" y="145"/>
                      <a:pt x="177" y="161"/>
                      <a:pt x="197" y="182"/>
                    </a:cubicBezTo>
                    <a:cubicBezTo>
                      <a:pt x="206" y="190"/>
                      <a:pt x="218" y="202"/>
                      <a:pt x="226" y="211"/>
                    </a:cubicBezTo>
                    <a:cubicBezTo>
                      <a:pt x="238" y="219"/>
                      <a:pt x="247" y="231"/>
                      <a:pt x="259" y="23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39600" lIns="90000" spcFirstLastPara="1" rIns="90000" wrap="square" tIns="39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37"/>
              <p:cNvSpPr/>
              <p:nvPr/>
            </p:nvSpPr>
            <p:spPr>
              <a:xfrm>
                <a:off x="9800620" y="-1381102"/>
                <a:ext cx="89640" cy="50040"/>
              </a:xfrm>
              <a:custGeom>
                <a:rect b="b" l="l" r="r" t="t"/>
                <a:pathLst>
                  <a:path extrusionOk="0" h="139" w="249">
                    <a:moveTo>
                      <a:pt x="249" y="0"/>
                    </a:moveTo>
                    <a:lnTo>
                      <a:pt x="249" y="0"/>
                    </a:lnTo>
                    <a:cubicBezTo>
                      <a:pt x="228" y="4"/>
                      <a:pt x="204" y="20"/>
                      <a:pt x="188" y="28"/>
                    </a:cubicBezTo>
                    <a:cubicBezTo>
                      <a:pt x="167" y="41"/>
                      <a:pt x="147" y="49"/>
                      <a:pt x="126" y="61"/>
                    </a:cubicBezTo>
                    <a:cubicBezTo>
                      <a:pt x="85" y="86"/>
                      <a:pt x="44" y="106"/>
                      <a:pt x="3" y="127"/>
                    </a:cubicBezTo>
                    <a:cubicBezTo>
                      <a:pt x="-5" y="131"/>
                      <a:pt x="3" y="139"/>
                      <a:pt x="7" y="139"/>
                    </a:cubicBezTo>
                    <a:cubicBezTo>
                      <a:pt x="48" y="115"/>
                      <a:pt x="89" y="94"/>
                      <a:pt x="130" y="70"/>
                    </a:cubicBezTo>
                    <a:cubicBezTo>
                      <a:pt x="150" y="61"/>
                      <a:pt x="171" y="49"/>
                      <a:pt x="192" y="37"/>
                    </a:cubicBezTo>
                    <a:cubicBezTo>
                      <a:pt x="200" y="33"/>
                      <a:pt x="212" y="28"/>
                      <a:pt x="220" y="20"/>
                    </a:cubicBezTo>
                    <a:cubicBezTo>
                      <a:pt x="233" y="16"/>
                      <a:pt x="241" y="12"/>
                      <a:pt x="249" y="4"/>
                    </a:cubicBez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025" lIns="90000" spcFirstLastPara="1" rIns="90000" wrap="square" tIns="5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37"/>
              <p:cNvSpPr/>
              <p:nvPr/>
            </p:nvSpPr>
            <p:spPr>
              <a:xfrm>
                <a:off x="9686140" y="-1358422"/>
                <a:ext cx="41760" cy="99720"/>
              </a:xfrm>
              <a:custGeom>
                <a:rect b="b" l="l" r="r" t="t"/>
                <a:pathLst>
                  <a:path extrusionOk="0" h="277" w="116">
                    <a:moveTo>
                      <a:pt x="116" y="273"/>
                    </a:moveTo>
                    <a:lnTo>
                      <a:pt x="116" y="273"/>
                    </a:lnTo>
                    <a:cubicBezTo>
                      <a:pt x="111" y="253"/>
                      <a:pt x="103" y="228"/>
                      <a:pt x="95" y="208"/>
                    </a:cubicBezTo>
                    <a:cubicBezTo>
                      <a:pt x="87" y="183"/>
                      <a:pt x="74" y="162"/>
                      <a:pt x="67" y="138"/>
                    </a:cubicBezTo>
                    <a:cubicBezTo>
                      <a:pt x="58" y="117"/>
                      <a:pt x="50" y="93"/>
                      <a:pt x="42" y="72"/>
                    </a:cubicBezTo>
                    <a:cubicBezTo>
                      <a:pt x="33" y="60"/>
                      <a:pt x="30" y="48"/>
                      <a:pt x="25" y="35"/>
                    </a:cubicBezTo>
                    <a:cubicBezTo>
                      <a:pt x="21" y="27"/>
                      <a:pt x="17" y="11"/>
                      <a:pt x="13" y="2"/>
                    </a:cubicBezTo>
                    <a:cubicBezTo>
                      <a:pt x="9" y="-2"/>
                      <a:pt x="-4" y="-2"/>
                      <a:pt x="1" y="7"/>
                    </a:cubicBezTo>
                    <a:cubicBezTo>
                      <a:pt x="1" y="19"/>
                      <a:pt x="5" y="31"/>
                      <a:pt x="9" y="39"/>
                    </a:cubicBezTo>
                    <a:cubicBezTo>
                      <a:pt x="13" y="52"/>
                      <a:pt x="21" y="64"/>
                      <a:pt x="25" y="72"/>
                    </a:cubicBezTo>
                    <a:cubicBezTo>
                      <a:pt x="33" y="97"/>
                      <a:pt x="42" y="121"/>
                      <a:pt x="50" y="146"/>
                    </a:cubicBezTo>
                    <a:cubicBezTo>
                      <a:pt x="62" y="167"/>
                      <a:pt x="71" y="191"/>
                      <a:pt x="79" y="216"/>
                    </a:cubicBezTo>
                    <a:cubicBezTo>
                      <a:pt x="91" y="236"/>
                      <a:pt x="99" y="257"/>
                      <a:pt x="111" y="277"/>
                    </a:cubicBezTo>
                    <a:lnTo>
                      <a:pt x="116" y="273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7"/>
              <p:cNvSpPr/>
              <p:nvPr/>
            </p:nvSpPr>
            <p:spPr>
              <a:xfrm>
                <a:off x="9383380" y="-1568662"/>
                <a:ext cx="59400" cy="54360"/>
              </a:xfrm>
              <a:custGeom>
                <a:rect b="b" l="l" r="r" t="t"/>
                <a:pathLst>
                  <a:path extrusionOk="0" h="151" w="165">
                    <a:moveTo>
                      <a:pt x="0" y="127"/>
                    </a:moveTo>
                    <a:lnTo>
                      <a:pt x="0" y="127"/>
                    </a:lnTo>
                    <a:cubicBezTo>
                      <a:pt x="17" y="139"/>
                      <a:pt x="29" y="147"/>
                      <a:pt x="49" y="151"/>
                    </a:cubicBezTo>
                    <a:cubicBezTo>
                      <a:pt x="70" y="151"/>
                      <a:pt x="86" y="147"/>
                      <a:pt x="99" y="131"/>
                    </a:cubicBezTo>
                    <a:cubicBezTo>
                      <a:pt x="111" y="114"/>
                      <a:pt x="123" y="94"/>
                      <a:pt x="132" y="78"/>
                    </a:cubicBezTo>
                    <a:cubicBezTo>
                      <a:pt x="140" y="65"/>
                      <a:pt x="144" y="53"/>
                      <a:pt x="148" y="44"/>
                    </a:cubicBezTo>
                    <a:cubicBezTo>
                      <a:pt x="156" y="32"/>
                      <a:pt x="164" y="20"/>
                      <a:pt x="164" y="12"/>
                    </a:cubicBezTo>
                    <a:cubicBezTo>
                      <a:pt x="168" y="4"/>
                      <a:pt x="156" y="-5"/>
                      <a:pt x="152" y="4"/>
                    </a:cubicBezTo>
                    <a:cubicBezTo>
                      <a:pt x="144" y="12"/>
                      <a:pt x="140" y="20"/>
                      <a:pt x="136" y="28"/>
                    </a:cubicBezTo>
                    <a:cubicBezTo>
                      <a:pt x="132" y="36"/>
                      <a:pt x="127" y="49"/>
                      <a:pt x="123" y="57"/>
                    </a:cubicBezTo>
                    <a:cubicBezTo>
                      <a:pt x="111" y="73"/>
                      <a:pt x="103" y="94"/>
                      <a:pt x="95" y="110"/>
                    </a:cubicBezTo>
                    <a:cubicBezTo>
                      <a:pt x="82" y="127"/>
                      <a:pt x="70" y="135"/>
                      <a:pt x="54" y="135"/>
                    </a:cubicBezTo>
                    <a:cubicBezTo>
                      <a:pt x="37" y="135"/>
                      <a:pt x="17" y="131"/>
                      <a:pt x="0" y="1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9350" lIns="90000" spcFirstLastPara="1" rIns="90000" wrap="square" tIns="93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7"/>
              <p:cNvSpPr/>
              <p:nvPr/>
            </p:nvSpPr>
            <p:spPr>
              <a:xfrm>
                <a:off x="9382300" y="-1517182"/>
                <a:ext cx="18720" cy="74880"/>
              </a:xfrm>
              <a:custGeom>
                <a:rect b="b" l="l" r="r" t="t"/>
                <a:pathLst>
                  <a:path extrusionOk="0" h="208" w="52">
                    <a:moveTo>
                      <a:pt x="3" y="4"/>
                    </a:moveTo>
                    <a:lnTo>
                      <a:pt x="3" y="4"/>
                    </a:lnTo>
                    <a:cubicBezTo>
                      <a:pt x="24" y="4"/>
                      <a:pt x="32" y="25"/>
                      <a:pt x="36" y="41"/>
                    </a:cubicBezTo>
                    <a:cubicBezTo>
                      <a:pt x="40" y="61"/>
                      <a:pt x="40" y="78"/>
                      <a:pt x="36" y="99"/>
                    </a:cubicBezTo>
                    <a:cubicBezTo>
                      <a:pt x="28" y="115"/>
                      <a:pt x="24" y="132"/>
                      <a:pt x="20" y="152"/>
                    </a:cubicBezTo>
                    <a:cubicBezTo>
                      <a:pt x="11" y="168"/>
                      <a:pt x="3" y="185"/>
                      <a:pt x="3" y="201"/>
                    </a:cubicBezTo>
                    <a:cubicBezTo>
                      <a:pt x="3" y="209"/>
                      <a:pt x="11" y="209"/>
                      <a:pt x="16" y="205"/>
                    </a:cubicBezTo>
                    <a:cubicBezTo>
                      <a:pt x="24" y="185"/>
                      <a:pt x="32" y="164"/>
                      <a:pt x="36" y="144"/>
                    </a:cubicBezTo>
                    <a:cubicBezTo>
                      <a:pt x="44" y="119"/>
                      <a:pt x="48" y="99"/>
                      <a:pt x="52" y="78"/>
                    </a:cubicBezTo>
                    <a:cubicBezTo>
                      <a:pt x="52" y="49"/>
                      <a:pt x="40" y="0"/>
                      <a:pt x="3" y="0"/>
                    </a:cubicBezTo>
                    <a:cubicBezTo>
                      <a:pt x="-1" y="0"/>
                      <a:pt x="-1" y="4"/>
                      <a:pt x="3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9875" lIns="90000" spcFirstLastPara="1" rIns="90000" wrap="square" tIns="29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7"/>
              <p:cNvSpPr/>
              <p:nvPr/>
            </p:nvSpPr>
            <p:spPr>
              <a:xfrm>
                <a:off x="9368260" y="-1552822"/>
                <a:ext cx="32760" cy="34200"/>
              </a:xfrm>
              <a:custGeom>
                <a:rect b="b" l="l" r="r" t="t"/>
                <a:pathLst>
                  <a:path extrusionOk="0" h="95" w="91">
                    <a:moveTo>
                      <a:pt x="87" y="0"/>
                    </a:moveTo>
                    <a:lnTo>
                      <a:pt x="87" y="0"/>
                    </a:lnTo>
                    <a:cubicBezTo>
                      <a:pt x="87" y="0"/>
                      <a:pt x="87" y="5"/>
                      <a:pt x="83" y="9"/>
                    </a:cubicBezTo>
                    <a:cubicBezTo>
                      <a:pt x="83" y="13"/>
                      <a:pt x="83" y="17"/>
                      <a:pt x="83" y="21"/>
                    </a:cubicBezTo>
                    <a:cubicBezTo>
                      <a:pt x="79" y="29"/>
                      <a:pt x="79" y="38"/>
                      <a:pt x="79" y="41"/>
                    </a:cubicBezTo>
                    <a:cubicBezTo>
                      <a:pt x="75" y="54"/>
                      <a:pt x="71" y="66"/>
                      <a:pt x="63" y="75"/>
                    </a:cubicBezTo>
                    <a:cubicBezTo>
                      <a:pt x="55" y="79"/>
                      <a:pt x="42" y="79"/>
                      <a:pt x="34" y="79"/>
                    </a:cubicBezTo>
                    <a:cubicBezTo>
                      <a:pt x="30" y="79"/>
                      <a:pt x="26" y="79"/>
                      <a:pt x="22" y="75"/>
                    </a:cubicBezTo>
                    <a:cubicBezTo>
                      <a:pt x="22" y="75"/>
                      <a:pt x="18" y="75"/>
                      <a:pt x="18" y="70"/>
                    </a:cubicBezTo>
                    <a:cubicBezTo>
                      <a:pt x="13" y="70"/>
                      <a:pt x="9" y="70"/>
                      <a:pt x="9" y="66"/>
                    </a:cubicBezTo>
                    <a:cubicBezTo>
                      <a:pt x="5" y="62"/>
                      <a:pt x="-3" y="70"/>
                      <a:pt x="1" y="75"/>
                    </a:cubicBezTo>
                    <a:cubicBezTo>
                      <a:pt x="1" y="83"/>
                      <a:pt x="5" y="83"/>
                      <a:pt x="9" y="87"/>
                    </a:cubicBezTo>
                    <a:cubicBezTo>
                      <a:pt x="13" y="91"/>
                      <a:pt x="18" y="91"/>
                      <a:pt x="22" y="95"/>
                    </a:cubicBezTo>
                    <a:cubicBezTo>
                      <a:pt x="34" y="95"/>
                      <a:pt x="42" y="95"/>
                      <a:pt x="55" y="95"/>
                    </a:cubicBezTo>
                    <a:cubicBezTo>
                      <a:pt x="63" y="91"/>
                      <a:pt x="71" y="87"/>
                      <a:pt x="79" y="79"/>
                    </a:cubicBezTo>
                    <a:cubicBezTo>
                      <a:pt x="87" y="70"/>
                      <a:pt x="91" y="58"/>
                      <a:pt x="91" y="46"/>
                    </a:cubicBezTo>
                    <a:cubicBezTo>
                      <a:pt x="91" y="38"/>
                      <a:pt x="91" y="29"/>
                      <a:pt x="91" y="25"/>
                    </a:cubicBezTo>
                    <a:cubicBezTo>
                      <a:pt x="91" y="17"/>
                      <a:pt x="91" y="13"/>
                      <a:pt x="91" y="9"/>
                    </a:cubicBezTo>
                    <a:cubicBezTo>
                      <a:pt x="91" y="5"/>
                      <a:pt x="91" y="5"/>
                      <a:pt x="91" y="0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7"/>
              <p:cNvSpPr/>
              <p:nvPr/>
            </p:nvSpPr>
            <p:spPr>
              <a:xfrm>
                <a:off x="9368260" y="-1530502"/>
                <a:ext cx="15120" cy="50400"/>
              </a:xfrm>
              <a:custGeom>
                <a:rect b="b" l="l" r="r" t="t"/>
                <a:pathLst>
                  <a:path extrusionOk="0" h="140" w="42">
                    <a:moveTo>
                      <a:pt x="18" y="140"/>
                    </a:moveTo>
                    <a:lnTo>
                      <a:pt x="18" y="140"/>
                    </a:lnTo>
                    <a:cubicBezTo>
                      <a:pt x="22" y="111"/>
                      <a:pt x="42" y="82"/>
                      <a:pt x="42" y="54"/>
                    </a:cubicBezTo>
                    <a:cubicBezTo>
                      <a:pt x="42" y="41"/>
                      <a:pt x="38" y="33"/>
                      <a:pt x="34" y="21"/>
                    </a:cubicBezTo>
                    <a:cubicBezTo>
                      <a:pt x="26" y="13"/>
                      <a:pt x="18" y="0"/>
                      <a:pt x="5" y="0"/>
                    </a:cubicBezTo>
                    <a:cubicBezTo>
                      <a:pt x="1" y="0"/>
                      <a:pt x="-3" y="8"/>
                      <a:pt x="1" y="13"/>
                    </a:cubicBezTo>
                    <a:cubicBezTo>
                      <a:pt x="5" y="17"/>
                      <a:pt x="9" y="17"/>
                      <a:pt x="13" y="21"/>
                    </a:cubicBezTo>
                    <a:cubicBezTo>
                      <a:pt x="18" y="25"/>
                      <a:pt x="22" y="29"/>
                      <a:pt x="22" y="33"/>
                    </a:cubicBezTo>
                    <a:cubicBezTo>
                      <a:pt x="26" y="41"/>
                      <a:pt x="30" y="49"/>
                      <a:pt x="26" y="62"/>
                    </a:cubicBezTo>
                    <a:cubicBezTo>
                      <a:pt x="26" y="86"/>
                      <a:pt x="18" y="111"/>
                      <a:pt x="13" y="140"/>
                    </a:cubicBezTo>
                    <a:lnTo>
                      <a:pt x="18" y="14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400" lIns="90000" spcFirstLastPara="1" rIns="90000" wrap="square" tIns="5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8"/>
          <p:cNvSpPr txBox="1"/>
          <p:nvPr>
            <p:ph type="title"/>
          </p:nvPr>
        </p:nvSpPr>
        <p:spPr>
          <a:xfrm>
            <a:off x="4400500" y="702025"/>
            <a:ext cx="4261200" cy="90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Institución Educativa Municipal Técnico-Industrial </a:t>
            </a:r>
            <a:endParaRPr sz="2800"/>
          </a:p>
        </p:txBody>
      </p:sp>
      <p:sp>
        <p:nvSpPr>
          <p:cNvPr id="1257" name="Google Shape;1257;p38"/>
          <p:cNvSpPr txBox="1"/>
          <p:nvPr>
            <p:ph idx="1" type="subTitle"/>
          </p:nvPr>
        </p:nvSpPr>
        <p:spPr>
          <a:xfrm>
            <a:off x="4400500" y="1988100"/>
            <a:ext cx="3765600" cy="25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</a:rPr>
              <a:t>Es una Institución de carácter público con enfoque Técnico que funciona desde hace más de 90 años. Cuenta con 5 sedes, donde aproximadamente están matriculados 1770 estudiantes de estratos 1, 2 y 3. Sus actividades se desarrollan en jornadas mañana y tarde.</a:t>
            </a:r>
            <a:endParaRPr>
              <a:solidFill>
                <a:srgbClr val="191919"/>
              </a:solidFill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191919"/>
              </a:buClr>
              <a:buSzPts val="1400"/>
              <a:buChar char="●"/>
            </a:pPr>
            <a:r>
              <a:rPr i="1" lang="en">
                <a:solidFill>
                  <a:srgbClr val="191919"/>
                </a:solidFill>
              </a:rPr>
              <a:t>El presente proyecto trabaja con la sede principal en jornada de la tarde, donde se encuentran 600 estudiantes.</a:t>
            </a:r>
            <a:endParaRPr i="1">
              <a:solidFill>
                <a:srgbClr val="191919"/>
              </a:solidFill>
            </a:endParaRPr>
          </a:p>
        </p:txBody>
      </p:sp>
      <p:pic>
        <p:nvPicPr>
          <p:cNvPr id="1258" name="Google Shape;1258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875" r="21875" t="0"/>
          <a:stretch/>
        </p:blipFill>
        <p:spPr>
          <a:xfrm>
            <a:off x="976400" y="1181100"/>
            <a:ext cx="2838900" cy="2838900"/>
          </a:xfrm>
          <a:prstGeom prst="roundRect">
            <a:avLst>
              <a:gd fmla="val 16667" name="adj"/>
            </a:avLst>
          </a:prstGeom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</p:pic>
      <p:cxnSp>
        <p:nvCxnSpPr>
          <p:cNvPr id="1259" name="Google Shape;1259;p38"/>
          <p:cNvCxnSpPr/>
          <p:nvPr/>
        </p:nvCxnSpPr>
        <p:spPr>
          <a:xfrm>
            <a:off x="4400500" y="1912455"/>
            <a:ext cx="42612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60" name="Google Shape;1260;p38"/>
          <p:cNvGrpSpPr/>
          <p:nvPr/>
        </p:nvGrpSpPr>
        <p:grpSpPr>
          <a:xfrm rot="1495592">
            <a:off x="-523399" y="3836950"/>
            <a:ext cx="2548294" cy="1827329"/>
            <a:chOff x="5867533" y="1545908"/>
            <a:chExt cx="2818879" cy="2631167"/>
          </a:xfrm>
        </p:grpSpPr>
        <p:sp>
          <p:nvSpPr>
            <p:cNvPr id="1261" name="Google Shape;1261;p38"/>
            <p:cNvSpPr/>
            <p:nvPr/>
          </p:nvSpPr>
          <p:spPr>
            <a:xfrm>
              <a:off x="6161313" y="3728575"/>
              <a:ext cx="2525100" cy="4485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5871722" y="1573077"/>
              <a:ext cx="674000" cy="1036917"/>
            </a:xfrm>
            <a:custGeom>
              <a:rect b="b" l="l" r="r" t="t"/>
              <a:pathLst>
                <a:path extrusionOk="0" h="4703" w="3057">
                  <a:moveTo>
                    <a:pt x="2637" y="4703"/>
                  </a:moveTo>
                  <a:lnTo>
                    <a:pt x="2637" y="4703"/>
                  </a:lnTo>
                  <a:cubicBezTo>
                    <a:pt x="2989" y="4318"/>
                    <a:pt x="3084" y="3837"/>
                    <a:pt x="2998" y="3597"/>
                  </a:cubicBezTo>
                  <a:cubicBezTo>
                    <a:pt x="2912" y="3365"/>
                    <a:pt x="2775" y="3331"/>
                    <a:pt x="2775" y="3331"/>
                  </a:cubicBezTo>
                  <a:cubicBezTo>
                    <a:pt x="3238" y="2747"/>
                    <a:pt x="3041" y="2345"/>
                    <a:pt x="2827" y="2250"/>
                  </a:cubicBezTo>
                  <a:cubicBezTo>
                    <a:pt x="2612" y="2147"/>
                    <a:pt x="2483" y="2336"/>
                    <a:pt x="2483" y="2336"/>
                  </a:cubicBezTo>
                  <a:cubicBezTo>
                    <a:pt x="2740" y="1882"/>
                    <a:pt x="2543" y="1573"/>
                    <a:pt x="2328" y="1479"/>
                  </a:cubicBezTo>
                  <a:cubicBezTo>
                    <a:pt x="2123" y="1376"/>
                    <a:pt x="2011" y="1470"/>
                    <a:pt x="2011" y="1470"/>
                  </a:cubicBezTo>
                  <a:cubicBezTo>
                    <a:pt x="2106" y="810"/>
                    <a:pt x="1539" y="742"/>
                    <a:pt x="1402" y="784"/>
                  </a:cubicBezTo>
                  <a:cubicBezTo>
                    <a:pt x="1265" y="836"/>
                    <a:pt x="1171" y="1050"/>
                    <a:pt x="1171" y="1050"/>
                  </a:cubicBezTo>
                  <a:cubicBezTo>
                    <a:pt x="1171" y="1050"/>
                    <a:pt x="1025" y="639"/>
                    <a:pt x="879" y="407"/>
                  </a:cubicBezTo>
                  <a:cubicBezTo>
                    <a:pt x="733" y="175"/>
                    <a:pt x="296" y="-134"/>
                    <a:pt x="90" y="64"/>
                  </a:cubicBezTo>
                  <a:cubicBezTo>
                    <a:pt x="-125" y="252"/>
                    <a:pt x="81" y="759"/>
                    <a:pt x="330" y="982"/>
                  </a:cubicBezTo>
                  <a:cubicBezTo>
                    <a:pt x="570" y="1204"/>
                    <a:pt x="570" y="1204"/>
                    <a:pt x="570" y="1204"/>
                  </a:cubicBezTo>
                  <a:cubicBezTo>
                    <a:pt x="570" y="1204"/>
                    <a:pt x="193" y="1016"/>
                    <a:pt x="141" y="1367"/>
                  </a:cubicBezTo>
                  <a:cubicBezTo>
                    <a:pt x="81" y="1711"/>
                    <a:pt x="596" y="1960"/>
                    <a:pt x="596" y="1960"/>
                  </a:cubicBezTo>
                  <a:cubicBezTo>
                    <a:pt x="596" y="1960"/>
                    <a:pt x="244" y="1934"/>
                    <a:pt x="219" y="2182"/>
                  </a:cubicBezTo>
                  <a:cubicBezTo>
                    <a:pt x="201" y="2439"/>
                    <a:pt x="562" y="2902"/>
                    <a:pt x="699" y="2962"/>
                  </a:cubicBezTo>
                  <a:cubicBezTo>
                    <a:pt x="836" y="3031"/>
                    <a:pt x="905" y="3091"/>
                    <a:pt x="905" y="3091"/>
                  </a:cubicBezTo>
                  <a:cubicBezTo>
                    <a:pt x="905" y="3091"/>
                    <a:pt x="562" y="3176"/>
                    <a:pt x="578" y="3349"/>
                  </a:cubicBezTo>
                  <a:cubicBezTo>
                    <a:pt x="596" y="3528"/>
                    <a:pt x="1077" y="3872"/>
                    <a:pt x="1291" y="3974"/>
                  </a:cubicBezTo>
                  <a:cubicBezTo>
                    <a:pt x="1007" y="4043"/>
                    <a:pt x="1077" y="4301"/>
                    <a:pt x="1316" y="4369"/>
                  </a:cubicBezTo>
                  <a:cubicBezTo>
                    <a:pt x="1565" y="4429"/>
                    <a:pt x="2165" y="4600"/>
                    <a:pt x="2174" y="4600"/>
                  </a:cubicBezTo>
                  <a:cubicBezTo>
                    <a:pt x="2192" y="4609"/>
                    <a:pt x="2637" y="4703"/>
                    <a:pt x="2637" y="4703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5880100" y="1579471"/>
              <a:ext cx="100317" cy="204385"/>
            </a:xfrm>
            <a:custGeom>
              <a:rect b="b" l="l" r="r" t="t"/>
              <a:pathLst>
                <a:path extrusionOk="0" h="927" w="455">
                  <a:moveTo>
                    <a:pt x="206" y="0"/>
                  </a:moveTo>
                  <a:lnTo>
                    <a:pt x="206" y="0"/>
                  </a:lnTo>
                  <a:cubicBezTo>
                    <a:pt x="129" y="0"/>
                    <a:pt x="60" y="78"/>
                    <a:pt x="26" y="138"/>
                  </a:cubicBezTo>
                  <a:cubicBezTo>
                    <a:pt x="-17" y="232"/>
                    <a:pt x="0" y="335"/>
                    <a:pt x="35" y="429"/>
                  </a:cubicBezTo>
                  <a:cubicBezTo>
                    <a:pt x="69" y="524"/>
                    <a:pt x="112" y="618"/>
                    <a:pt x="155" y="713"/>
                  </a:cubicBezTo>
                  <a:cubicBezTo>
                    <a:pt x="181" y="755"/>
                    <a:pt x="206" y="807"/>
                    <a:pt x="249" y="841"/>
                  </a:cubicBezTo>
                  <a:cubicBezTo>
                    <a:pt x="266" y="858"/>
                    <a:pt x="283" y="876"/>
                    <a:pt x="301" y="884"/>
                  </a:cubicBezTo>
                  <a:cubicBezTo>
                    <a:pt x="326" y="901"/>
                    <a:pt x="344" y="918"/>
                    <a:pt x="377" y="927"/>
                  </a:cubicBezTo>
                  <a:cubicBezTo>
                    <a:pt x="377" y="927"/>
                    <a:pt x="386" y="927"/>
                    <a:pt x="395" y="927"/>
                  </a:cubicBezTo>
                  <a:cubicBezTo>
                    <a:pt x="429" y="927"/>
                    <a:pt x="455" y="901"/>
                    <a:pt x="455" y="867"/>
                  </a:cubicBezTo>
                  <a:cubicBezTo>
                    <a:pt x="455" y="841"/>
                    <a:pt x="455" y="824"/>
                    <a:pt x="447" y="807"/>
                  </a:cubicBezTo>
                  <a:cubicBezTo>
                    <a:pt x="437" y="781"/>
                    <a:pt x="437" y="764"/>
                    <a:pt x="437" y="747"/>
                  </a:cubicBezTo>
                  <a:cubicBezTo>
                    <a:pt x="421" y="704"/>
                    <a:pt x="395" y="661"/>
                    <a:pt x="377" y="627"/>
                  </a:cubicBezTo>
                  <a:cubicBezTo>
                    <a:pt x="344" y="558"/>
                    <a:pt x="309" y="489"/>
                    <a:pt x="274" y="412"/>
                  </a:cubicBezTo>
                  <a:cubicBezTo>
                    <a:pt x="258" y="378"/>
                    <a:pt x="241" y="344"/>
                    <a:pt x="232" y="301"/>
                  </a:cubicBezTo>
                  <a:cubicBezTo>
                    <a:pt x="223" y="275"/>
                    <a:pt x="223" y="258"/>
                    <a:pt x="223" y="223"/>
                  </a:cubicBezTo>
                  <a:cubicBezTo>
                    <a:pt x="223" y="215"/>
                    <a:pt x="223" y="215"/>
                    <a:pt x="223" y="215"/>
                  </a:cubicBezTo>
                  <a:lnTo>
                    <a:pt x="223" y="215"/>
                  </a:lnTo>
                  <a:cubicBezTo>
                    <a:pt x="223" y="206"/>
                    <a:pt x="223" y="198"/>
                    <a:pt x="223" y="190"/>
                  </a:cubicBezTo>
                  <a:cubicBezTo>
                    <a:pt x="232" y="181"/>
                    <a:pt x="232" y="163"/>
                    <a:pt x="241" y="146"/>
                  </a:cubicBezTo>
                  <a:cubicBezTo>
                    <a:pt x="241" y="120"/>
                    <a:pt x="258" y="95"/>
                    <a:pt x="266" y="60"/>
                  </a:cubicBezTo>
                  <a:cubicBezTo>
                    <a:pt x="266" y="43"/>
                    <a:pt x="258" y="9"/>
                    <a:pt x="232" y="9"/>
                  </a:cubicBezTo>
                  <a:cubicBezTo>
                    <a:pt x="223" y="0"/>
                    <a:pt x="215" y="0"/>
                    <a:pt x="206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5911629" y="1844488"/>
              <a:ext cx="83781" cy="115311"/>
            </a:xfrm>
            <a:custGeom>
              <a:rect b="b" l="l" r="r" t="t"/>
              <a:pathLst>
                <a:path extrusionOk="0" h="523" w="380">
                  <a:moveTo>
                    <a:pt x="234" y="274"/>
                  </a:moveTo>
                  <a:lnTo>
                    <a:pt x="234" y="274"/>
                  </a:lnTo>
                  <a:lnTo>
                    <a:pt x="234" y="274"/>
                  </a:lnTo>
                  <a:lnTo>
                    <a:pt x="234" y="282"/>
                  </a:lnTo>
                  <a:lnTo>
                    <a:pt x="243" y="291"/>
                  </a:lnTo>
                  <a:lnTo>
                    <a:pt x="243" y="291"/>
                  </a:lnTo>
                  <a:cubicBezTo>
                    <a:pt x="243" y="291"/>
                    <a:pt x="234" y="282"/>
                    <a:pt x="234" y="274"/>
                  </a:cubicBezTo>
                  <a:moveTo>
                    <a:pt x="166" y="0"/>
                  </a:moveTo>
                  <a:lnTo>
                    <a:pt x="166" y="0"/>
                  </a:lnTo>
                  <a:cubicBezTo>
                    <a:pt x="149" y="0"/>
                    <a:pt x="131" y="0"/>
                    <a:pt x="115" y="8"/>
                  </a:cubicBezTo>
                  <a:cubicBezTo>
                    <a:pt x="55" y="43"/>
                    <a:pt x="12" y="111"/>
                    <a:pt x="3" y="179"/>
                  </a:cubicBezTo>
                  <a:cubicBezTo>
                    <a:pt x="-5" y="231"/>
                    <a:pt x="3" y="274"/>
                    <a:pt x="12" y="326"/>
                  </a:cubicBezTo>
                  <a:cubicBezTo>
                    <a:pt x="38" y="377"/>
                    <a:pt x="72" y="429"/>
                    <a:pt x="106" y="472"/>
                  </a:cubicBezTo>
                  <a:cubicBezTo>
                    <a:pt x="115" y="480"/>
                    <a:pt x="123" y="488"/>
                    <a:pt x="123" y="488"/>
                  </a:cubicBezTo>
                  <a:cubicBezTo>
                    <a:pt x="123" y="497"/>
                    <a:pt x="131" y="497"/>
                    <a:pt x="131" y="497"/>
                  </a:cubicBezTo>
                  <a:cubicBezTo>
                    <a:pt x="149" y="505"/>
                    <a:pt x="175" y="523"/>
                    <a:pt x="201" y="523"/>
                  </a:cubicBezTo>
                  <a:lnTo>
                    <a:pt x="209" y="523"/>
                  </a:lnTo>
                  <a:cubicBezTo>
                    <a:pt x="218" y="523"/>
                    <a:pt x="226" y="523"/>
                    <a:pt x="234" y="514"/>
                  </a:cubicBezTo>
                  <a:lnTo>
                    <a:pt x="234" y="514"/>
                  </a:lnTo>
                  <a:cubicBezTo>
                    <a:pt x="243" y="514"/>
                    <a:pt x="243" y="514"/>
                    <a:pt x="243" y="514"/>
                  </a:cubicBezTo>
                  <a:lnTo>
                    <a:pt x="252" y="514"/>
                  </a:lnTo>
                  <a:cubicBezTo>
                    <a:pt x="278" y="505"/>
                    <a:pt x="294" y="472"/>
                    <a:pt x="294" y="445"/>
                  </a:cubicBezTo>
                  <a:lnTo>
                    <a:pt x="294" y="445"/>
                  </a:lnTo>
                  <a:cubicBezTo>
                    <a:pt x="304" y="429"/>
                    <a:pt x="304" y="402"/>
                    <a:pt x="294" y="385"/>
                  </a:cubicBezTo>
                  <a:cubicBezTo>
                    <a:pt x="286" y="377"/>
                    <a:pt x="286" y="369"/>
                    <a:pt x="278" y="360"/>
                  </a:cubicBezTo>
                  <a:cubicBezTo>
                    <a:pt x="278" y="360"/>
                    <a:pt x="269" y="342"/>
                    <a:pt x="269" y="334"/>
                  </a:cubicBezTo>
                  <a:cubicBezTo>
                    <a:pt x="269" y="342"/>
                    <a:pt x="269" y="342"/>
                    <a:pt x="278" y="351"/>
                  </a:cubicBezTo>
                  <a:cubicBezTo>
                    <a:pt x="269" y="342"/>
                    <a:pt x="269" y="334"/>
                    <a:pt x="269" y="334"/>
                  </a:cubicBezTo>
                  <a:cubicBezTo>
                    <a:pt x="261" y="326"/>
                    <a:pt x="261" y="317"/>
                    <a:pt x="252" y="309"/>
                  </a:cubicBezTo>
                  <a:cubicBezTo>
                    <a:pt x="252" y="299"/>
                    <a:pt x="243" y="291"/>
                    <a:pt x="243" y="291"/>
                  </a:cubicBezTo>
                  <a:cubicBezTo>
                    <a:pt x="234" y="282"/>
                    <a:pt x="234" y="282"/>
                    <a:pt x="234" y="282"/>
                  </a:cubicBezTo>
                  <a:cubicBezTo>
                    <a:pt x="234" y="274"/>
                    <a:pt x="234" y="274"/>
                    <a:pt x="234" y="274"/>
                  </a:cubicBezTo>
                  <a:lnTo>
                    <a:pt x="234" y="274"/>
                  </a:lnTo>
                  <a:lnTo>
                    <a:pt x="234" y="274"/>
                  </a:lnTo>
                  <a:cubicBezTo>
                    <a:pt x="226" y="257"/>
                    <a:pt x="226" y="248"/>
                    <a:pt x="218" y="231"/>
                  </a:cubicBezTo>
                  <a:cubicBezTo>
                    <a:pt x="218" y="223"/>
                    <a:pt x="218" y="214"/>
                    <a:pt x="218" y="206"/>
                  </a:cubicBezTo>
                  <a:lnTo>
                    <a:pt x="218" y="197"/>
                  </a:lnTo>
                  <a:cubicBezTo>
                    <a:pt x="218" y="206"/>
                    <a:pt x="218" y="214"/>
                    <a:pt x="218" y="214"/>
                  </a:cubicBezTo>
                  <a:cubicBezTo>
                    <a:pt x="218" y="214"/>
                    <a:pt x="218" y="206"/>
                    <a:pt x="218" y="188"/>
                  </a:cubicBezTo>
                  <a:cubicBezTo>
                    <a:pt x="218" y="179"/>
                    <a:pt x="226" y="171"/>
                    <a:pt x="226" y="171"/>
                  </a:cubicBezTo>
                  <a:cubicBezTo>
                    <a:pt x="226" y="163"/>
                    <a:pt x="226" y="163"/>
                    <a:pt x="226" y="163"/>
                  </a:cubicBezTo>
                  <a:cubicBezTo>
                    <a:pt x="243" y="154"/>
                    <a:pt x="261" y="154"/>
                    <a:pt x="278" y="145"/>
                  </a:cubicBezTo>
                  <a:cubicBezTo>
                    <a:pt x="286" y="145"/>
                    <a:pt x="294" y="145"/>
                    <a:pt x="304" y="136"/>
                  </a:cubicBezTo>
                  <a:lnTo>
                    <a:pt x="321" y="128"/>
                  </a:lnTo>
                  <a:lnTo>
                    <a:pt x="321" y="128"/>
                  </a:lnTo>
                  <a:cubicBezTo>
                    <a:pt x="337" y="120"/>
                    <a:pt x="355" y="120"/>
                    <a:pt x="364" y="103"/>
                  </a:cubicBezTo>
                  <a:cubicBezTo>
                    <a:pt x="381" y="76"/>
                    <a:pt x="389" y="51"/>
                    <a:pt x="364" y="33"/>
                  </a:cubicBezTo>
                  <a:cubicBezTo>
                    <a:pt x="346" y="17"/>
                    <a:pt x="329" y="17"/>
                    <a:pt x="312" y="8"/>
                  </a:cubicBezTo>
                  <a:cubicBezTo>
                    <a:pt x="304" y="8"/>
                    <a:pt x="294" y="8"/>
                    <a:pt x="286" y="8"/>
                  </a:cubicBezTo>
                  <a:cubicBezTo>
                    <a:pt x="278" y="8"/>
                    <a:pt x="269" y="0"/>
                    <a:pt x="269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34" y="0"/>
                    <a:pt x="218" y="0"/>
                    <a:pt x="192" y="0"/>
                  </a:cubicBezTo>
                  <a:cubicBezTo>
                    <a:pt x="183" y="0"/>
                    <a:pt x="175" y="0"/>
                    <a:pt x="166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6150629" y="1747918"/>
              <a:ext cx="158964" cy="121044"/>
            </a:xfrm>
            <a:custGeom>
              <a:rect b="b" l="l" r="r" t="t"/>
              <a:pathLst>
                <a:path extrusionOk="0" h="549" w="721">
                  <a:moveTo>
                    <a:pt x="558" y="369"/>
                  </a:moveTo>
                  <a:lnTo>
                    <a:pt x="558" y="369"/>
                  </a:lnTo>
                  <a:lnTo>
                    <a:pt x="558" y="360"/>
                  </a:lnTo>
                  <a:lnTo>
                    <a:pt x="558" y="360"/>
                  </a:lnTo>
                  <a:cubicBezTo>
                    <a:pt x="558" y="369"/>
                    <a:pt x="558" y="369"/>
                    <a:pt x="558" y="369"/>
                  </a:cubicBezTo>
                  <a:moveTo>
                    <a:pt x="274" y="0"/>
                  </a:moveTo>
                  <a:lnTo>
                    <a:pt x="274" y="0"/>
                  </a:lnTo>
                  <a:cubicBezTo>
                    <a:pt x="163" y="0"/>
                    <a:pt x="51" y="43"/>
                    <a:pt x="0" y="137"/>
                  </a:cubicBezTo>
                  <a:cubicBezTo>
                    <a:pt x="0" y="163"/>
                    <a:pt x="0" y="180"/>
                    <a:pt x="34" y="197"/>
                  </a:cubicBezTo>
                  <a:cubicBezTo>
                    <a:pt x="43" y="205"/>
                    <a:pt x="51" y="205"/>
                    <a:pt x="60" y="205"/>
                  </a:cubicBezTo>
                  <a:cubicBezTo>
                    <a:pt x="94" y="205"/>
                    <a:pt x="120" y="189"/>
                    <a:pt x="146" y="180"/>
                  </a:cubicBezTo>
                  <a:cubicBezTo>
                    <a:pt x="163" y="180"/>
                    <a:pt x="180" y="172"/>
                    <a:pt x="197" y="163"/>
                  </a:cubicBezTo>
                  <a:cubicBezTo>
                    <a:pt x="206" y="163"/>
                    <a:pt x="214" y="163"/>
                    <a:pt x="223" y="163"/>
                  </a:cubicBezTo>
                  <a:cubicBezTo>
                    <a:pt x="223" y="163"/>
                    <a:pt x="214" y="163"/>
                    <a:pt x="223" y="163"/>
                  </a:cubicBezTo>
                  <a:lnTo>
                    <a:pt x="240" y="154"/>
                  </a:lnTo>
                  <a:cubicBezTo>
                    <a:pt x="257" y="154"/>
                    <a:pt x="274" y="154"/>
                    <a:pt x="292" y="154"/>
                  </a:cubicBezTo>
                  <a:lnTo>
                    <a:pt x="292" y="154"/>
                  </a:lnTo>
                  <a:cubicBezTo>
                    <a:pt x="300" y="154"/>
                    <a:pt x="309" y="154"/>
                    <a:pt x="326" y="154"/>
                  </a:cubicBezTo>
                  <a:cubicBezTo>
                    <a:pt x="317" y="154"/>
                    <a:pt x="317" y="154"/>
                    <a:pt x="317" y="154"/>
                  </a:cubicBezTo>
                  <a:cubicBezTo>
                    <a:pt x="309" y="154"/>
                    <a:pt x="335" y="154"/>
                    <a:pt x="335" y="154"/>
                  </a:cubicBezTo>
                  <a:cubicBezTo>
                    <a:pt x="343" y="163"/>
                    <a:pt x="352" y="163"/>
                    <a:pt x="360" y="163"/>
                  </a:cubicBezTo>
                  <a:cubicBezTo>
                    <a:pt x="360" y="163"/>
                    <a:pt x="377" y="172"/>
                    <a:pt x="386" y="172"/>
                  </a:cubicBezTo>
                  <a:lnTo>
                    <a:pt x="395" y="180"/>
                  </a:lnTo>
                  <a:cubicBezTo>
                    <a:pt x="412" y="180"/>
                    <a:pt x="420" y="189"/>
                    <a:pt x="428" y="197"/>
                  </a:cubicBezTo>
                  <a:lnTo>
                    <a:pt x="428" y="197"/>
                  </a:lnTo>
                  <a:lnTo>
                    <a:pt x="438" y="197"/>
                  </a:lnTo>
                  <a:cubicBezTo>
                    <a:pt x="438" y="205"/>
                    <a:pt x="446" y="205"/>
                    <a:pt x="455" y="215"/>
                  </a:cubicBezTo>
                  <a:cubicBezTo>
                    <a:pt x="463" y="223"/>
                    <a:pt x="463" y="232"/>
                    <a:pt x="472" y="240"/>
                  </a:cubicBezTo>
                  <a:lnTo>
                    <a:pt x="489" y="249"/>
                  </a:lnTo>
                  <a:lnTo>
                    <a:pt x="480" y="249"/>
                  </a:lnTo>
                  <a:cubicBezTo>
                    <a:pt x="506" y="275"/>
                    <a:pt x="515" y="308"/>
                    <a:pt x="532" y="335"/>
                  </a:cubicBezTo>
                  <a:cubicBezTo>
                    <a:pt x="540" y="343"/>
                    <a:pt x="540" y="343"/>
                    <a:pt x="540" y="343"/>
                  </a:cubicBezTo>
                  <a:cubicBezTo>
                    <a:pt x="540" y="352"/>
                    <a:pt x="549" y="352"/>
                    <a:pt x="549" y="360"/>
                  </a:cubicBezTo>
                  <a:lnTo>
                    <a:pt x="549" y="360"/>
                  </a:lnTo>
                  <a:cubicBezTo>
                    <a:pt x="566" y="386"/>
                    <a:pt x="566" y="411"/>
                    <a:pt x="583" y="429"/>
                  </a:cubicBezTo>
                  <a:cubicBezTo>
                    <a:pt x="583" y="438"/>
                    <a:pt x="583" y="446"/>
                    <a:pt x="592" y="455"/>
                  </a:cubicBezTo>
                  <a:cubicBezTo>
                    <a:pt x="601" y="463"/>
                    <a:pt x="601" y="471"/>
                    <a:pt x="609" y="481"/>
                  </a:cubicBezTo>
                  <a:cubicBezTo>
                    <a:pt x="618" y="481"/>
                    <a:pt x="618" y="481"/>
                    <a:pt x="618" y="481"/>
                  </a:cubicBezTo>
                  <a:lnTo>
                    <a:pt x="618" y="481"/>
                  </a:lnTo>
                  <a:cubicBezTo>
                    <a:pt x="618" y="489"/>
                    <a:pt x="626" y="489"/>
                    <a:pt x="626" y="498"/>
                  </a:cubicBezTo>
                  <a:cubicBezTo>
                    <a:pt x="635" y="506"/>
                    <a:pt x="635" y="514"/>
                    <a:pt x="643" y="523"/>
                  </a:cubicBezTo>
                  <a:cubicBezTo>
                    <a:pt x="652" y="541"/>
                    <a:pt x="669" y="549"/>
                    <a:pt x="686" y="549"/>
                  </a:cubicBezTo>
                  <a:cubicBezTo>
                    <a:pt x="704" y="549"/>
                    <a:pt x="712" y="541"/>
                    <a:pt x="721" y="532"/>
                  </a:cubicBezTo>
                  <a:cubicBezTo>
                    <a:pt x="721" y="523"/>
                    <a:pt x="721" y="506"/>
                    <a:pt x="721" y="489"/>
                  </a:cubicBezTo>
                  <a:cubicBezTo>
                    <a:pt x="686" y="300"/>
                    <a:pt x="575" y="69"/>
                    <a:pt x="369" y="9"/>
                  </a:cubicBezTo>
                  <a:cubicBezTo>
                    <a:pt x="343" y="0"/>
                    <a:pt x="309" y="0"/>
                    <a:pt x="274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6303642" y="1893655"/>
              <a:ext cx="108034" cy="137800"/>
            </a:xfrm>
            <a:custGeom>
              <a:rect b="b" l="l" r="r" t="t"/>
              <a:pathLst>
                <a:path extrusionOk="0" h="625" w="490">
                  <a:moveTo>
                    <a:pt x="18" y="274"/>
                  </a:moveTo>
                  <a:lnTo>
                    <a:pt x="18" y="274"/>
                  </a:lnTo>
                  <a:moveTo>
                    <a:pt x="19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cubicBezTo>
                    <a:pt x="147" y="8"/>
                    <a:pt x="103" y="34"/>
                    <a:pt x="78" y="68"/>
                  </a:cubicBezTo>
                  <a:cubicBezTo>
                    <a:pt x="70" y="68"/>
                    <a:pt x="61" y="76"/>
                    <a:pt x="52" y="86"/>
                  </a:cubicBezTo>
                  <a:cubicBezTo>
                    <a:pt x="44" y="111"/>
                    <a:pt x="27" y="137"/>
                    <a:pt x="10" y="162"/>
                  </a:cubicBezTo>
                  <a:cubicBezTo>
                    <a:pt x="10" y="162"/>
                    <a:pt x="10" y="171"/>
                    <a:pt x="0" y="171"/>
                  </a:cubicBezTo>
                  <a:cubicBezTo>
                    <a:pt x="0" y="197"/>
                    <a:pt x="0" y="222"/>
                    <a:pt x="0" y="249"/>
                  </a:cubicBezTo>
                  <a:cubicBezTo>
                    <a:pt x="10" y="257"/>
                    <a:pt x="10" y="265"/>
                    <a:pt x="18" y="274"/>
                  </a:cubicBezTo>
                  <a:lnTo>
                    <a:pt x="18" y="274"/>
                  </a:lnTo>
                  <a:lnTo>
                    <a:pt x="18" y="274"/>
                  </a:lnTo>
                  <a:lnTo>
                    <a:pt x="18" y="282"/>
                  </a:lnTo>
                  <a:lnTo>
                    <a:pt x="18" y="282"/>
                  </a:lnTo>
                  <a:lnTo>
                    <a:pt x="35" y="300"/>
                  </a:lnTo>
                  <a:cubicBezTo>
                    <a:pt x="44" y="309"/>
                    <a:pt x="44" y="317"/>
                    <a:pt x="52" y="317"/>
                  </a:cubicBezTo>
                  <a:cubicBezTo>
                    <a:pt x="61" y="317"/>
                    <a:pt x="70" y="309"/>
                    <a:pt x="70" y="300"/>
                  </a:cubicBezTo>
                  <a:cubicBezTo>
                    <a:pt x="87" y="291"/>
                    <a:pt x="103" y="291"/>
                    <a:pt x="112" y="274"/>
                  </a:cubicBezTo>
                  <a:cubicBezTo>
                    <a:pt x="121" y="265"/>
                    <a:pt x="121" y="265"/>
                    <a:pt x="130" y="257"/>
                  </a:cubicBezTo>
                  <a:lnTo>
                    <a:pt x="130" y="257"/>
                  </a:lnTo>
                  <a:cubicBezTo>
                    <a:pt x="138" y="257"/>
                    <a:pt x="147" y="249"/>
                    <a:pt x="155" y="240"/>
                  </a:cubicBezTo>
                  <a:lnTo>
                    <a:pt x="164" y="231"/>
                  </a:lnTo>
                  <a:lnTo>
                    <a:pt x="155" y="240"/>
                  </a:lnTo>
                  <a:cubicBezTo>
                    <a:pt x="164" y="231"/>
                    <a:pt x="173" y="231"/>
                    <a:pt x="173" y="222"/>
                  </a:cubicBezTo>
                  <a:cubicBezTo>
                    <a:pt x="181" y="222"/>
                    <a:pt x="181" y="222"/>
                    <a:pt x="181" y="214"/>
                  </a:cubicBezTo>
                  <a:cubicBezTo>
                    <a:pt x="190" y="214"/>
                    <a:pt x="198" y="214"/>
                    <a:pt x="206" y="214"/>
                  </a:cubicBezTo>
                  <a:cubicBezTo>
                    <a:pt x="206" y="214"/>
                    <a:pt x="215" y="214"/>
                    <a:pt x="215" y="206"/>
                  </a:cubicBezTo>
                  <a:cubicBezTo>
                    <a:pt x="224" y="206"/>
                    <a:pt x="224" y="206"/>
                    <a:pt x="233" y="206"/>
                  </a:cubicBezTo>
                  <a:lnTo>
                    <a:pt x="233" y="206"/>
                  </a:lnTo>
                  <a:lnTo>
                    <a:pt x="233" y="206"/>
                  </a:lnTo>
                  <a:cubicBezTo>
                    <a:pt x="241" y="206"/>
                    <a:pt x="250" y="206"/>
                    <a:pt x="258" y="206"/>
                  </a:cubicBezTo>
                  <a:lnTo>
                    <a:pt x="258" y="206"/>
                  </a:lnTo>
                  <a:cubicBezTo>
                    <a:pt x="266" y="206"/>
                    <a:pt x="276" y="206"/>
                    <a:pt x="284" y="214"/>
                  </a:cubicBezTo>
                  <a:lnTo>
                    <a:pt x="284" y="214"/>
                  </a:lnTo>
                  <a:lnTo>
                    <a:pt x="284" y="214"/>
                  </a:lnTo>
                  <a:cubicBezTo>
                    <a:pt x="293" y="214"/>
                    <a:pt x="301" y="222"/>
                    <a:pt x="301" y="222"/>
                  </a:cubicBezTo>
                  <a:lnTo>
                    <a:pt x="309" y="222"/>
                  </a:lnTo>
                  <a:cubicBezTo>
                    <a:pt x="309" y="231"/>
                    <a:pt x="318" y="240"/>
                    <a:pt x="327" y="240"/>
                  </a:cubicBezTo>
                  <a:cubicBezTo>
                    <a:pt x="327" y="249"/>
                    <a:pt x="327" y="249"/>
                    <a:pt x="327" y="249"/>
                  </a:cubicBezTo>
                  <a:cubicBezTo>
                    <a:pt x="336" y="257"/>
                    <a:pt x="336" y="257"/>
                    <a:pt x="336" y="257"/>
                  </a:cubicBezTo>
                  <a:cubicBezTo>
                    <a:pt x="344" y="265"/>
                    <a:pt x="344" y="265"/>
                    <a:pt x="344" y="274"/>
                  </a:cubicBezTo>
                  <a:lnTo>
                    <a:pt x="344" y="282"/>
                  </a:lnTo>
                  <a:cubicBezTo>
                    <a:pt x="344" y="282"/>
                    <a:pt x="344" y="274"/>
                    <a:pt x="344" y="265"/>
                  </a:cubicBezTo>
                  <a:cubicBezTo>
                    <a:pt x="353" y="274"/>
                    <a:pt x="353" y="300"/>
                    <a:pt x="361" y="317"/>
                  </a:cubicBezTo>
                  <a:cubicBezTo>
                    <a:pt x="361" y="334"/>
                    <a:pt x="369" y="352"/>
                    <a:pt x="378" y="368"/>
                  </a:cubicBezTo>
                  <a:cubicBezTo>
                    <a:pt x="387" y="403"/>
                    <a:pt x="396" y="445"/>
                    <a:pt x="404" y="480"/>
                  </a:cubicBezTo>
                  <a:cubicBezTo>
                    <a:pt x="404" y="497"/>
                    <a:pt x="404" y="515"/>
                    <a:pt x="412" y="531"/>
                  </a:cubicBezTo>
                  <a:cubicBezTo>
                    <a:pt x="421" y="547"/>
                    <a:pt x="421" y="573"/>
                    <a:pt x="430" y="590"/>
                  </a:cubicBezTo>
                  <a:cubicBezTo>
                    <a:pt x="439" y="607"/>
                    <a:pt x="447" y="616"/>
                    <a:pt x="464" y="625"/>
                  </a:cubicBezTo>
                  <a:cubicBezTo>
                    <a:pt x="447" y="480"/>
                    <a:pt x="447" y="300"/>
                    <a:pt x="490" y="146"/>
                  </a:cubicBezTo>
                  <a:cubicBezTo>
                    <a:pt x="490" y="137"/>
                    <a:pt x="481" y="137"/>
                    <a:pt x="472" y="128"/>
                  </a:cubicBezTo>
                  <a:cubicBezTo>
                    <a:pt x="439" y="94"/>
                    <a:pt x="387" y="59"/>
                    <a:pt x="336" y="34"/>
                  </a:cubicBezTo>
                  <a:cubicBezTo>
                    <a:pt x="241" y="34"/>
                    <a:pt x="190" y="34"/>
                    <a:pt x="190" y="34"/>
                  </a:cubicBezTo>
                  <a:cubicBezTo>
                    <a:pt x="198" y="0"/>
                    <a:pt x="198" y="0"/>
                    <a:pt x="198" y="0"/>
                  </a:cubicBezTo>
                  <a:lnTo>
                    <a:pt x="198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5924417" y="2014257"/>
              <a:ext cx="126775" cy="189172"/>
            </a:xfrm>
            <a:custGeom>
              <a:rect b="b" l="l" r="r" t="t"/>
              <a:pathLst>
                <a:path extrusionOk="0" h="858" w="575">
                  <a:moveTo>
                    <a:pt x="211" y="189"/>
                  </a:moveTo>
                  <a:lnTo>
                    <a:pt x="211" y="189"/>
                  </a:lnTo>
                  <a:moveTo>
                    <a:pt x="203" y="189"/>
                  </a:moveTo>
                  <a:lnTo>
                    <a:pt x="203" y="189"/>
                  </a:lnTo>
                  <a:moveTo>
                    <a:pt x="211" y="181"/>
                  </a:moveTo>
                  <a:lnTo>
                    <a:pt x="211" y="181"/>
                  </a:lnTo>
                  <a:cubicBezTo>
                    <a:pt x="211" y="172"/>
                    <a:pt x="211" y="172"/>
                    <a:pt x="220" y="172"/>
                  </a:cubicBezTo>
                  <a:lnTo>
                    <a:pt x="220" y="172"/>
                  </a:lnTo>
                  <a:cubicBezTo>
                    <a:pt x="220" y="172"/>
                    <a:pt x="220" y="181"/>
                    <a:pt x="211" y="181"/>
                  </a:cubicBezTo>
                  <a:moveTo>
                    <a:pt x="220" y="0"/>
                  </a:moveTo>
                  <a:lnTo>
                    <a:pt x="220" y="0"/>
                  </a:lnTo>
                  <a:cubicBezTo>
                    <a:pt x="211" y="0"/>
                    <a:pt x="211" y="0"/>
                    <a:pt x="211" y="0"/>
                  </a:cubicBezTo>
                  <a:cubicBezTo>
                    <a:pt x="160" y="0"/>
                    <a:pt x="117" y="18"/>
                    <a:pt x="73" y="52"/>
                  </a:cubicBezTo>
                  <a:cubicBezTo>
                    <a:pt x="-20" y="138"/>
                    <a:pt x="-12" y="284"/>
                    <a:pt x="31" y="395"/>
                  </a:cubicBezTo>
                  <a:cubicBezTo>
                    <a:pt x="65" y="515"/>
                    <a:pt x="151" y="635"/>
                    <a:pt x="236" y="730"/>
                  </a:cubicBezTo>
                  <a:cubicBezTo>
                    <a:pt x="254" y="755"/>
                    <a:pt x="271" y="773"/>
                    <a:pt x="297" y="798"/>
                  </a:cubicBezTo>
                  <a:cubicBezTo>
                    <a:pt x="357" y="833"/>
                    <a:pt x="434" y="858"/>
                    <a:pt x="512" y="858"/>
                  </a:cubicBezTo>
                  <a:lnTo>
                    <a:pt x="512" y="858"/>
                  </a:lnTo>
                  <a:cubicBezTo>
                    <a:pt x="572" y="858"/>
                    <a:pt x="597" y="781"/>
                    <a:pt x="554" y="746"/>
                  </a:cubicBezTo>
                  <a:cubicBezTo>
                    <a:pt x="494" y="687"/>
                    <a:pt x="434" y="635"/>
                    <a:pt x="382" y="575"/>
                  </a:cubicBezTo>
                  <a:cubicBezTo>
                    <a:pt x="366" y="558"/>
                    <a:pt x="357" y="550"/>
                    <a:pt x="339" y="532"/>
                  </a:cubicBezTo>
                  <a:cubicBezTo>
                    <a:pt x="348" y="532"/>
                    <a:pt x="348" y="541"/>
                    <a:pt x="348" y="541"/>
                  </a:cubicBezTo>
                  <a:lnTo>
                    <a:pt x="331" y="524"/>
                  </a:lnTo>
                  <a:cubicBezTo>
                    <a:pt x="331" y="515"/>
                    <a:pt x="323" y="507"/>
                    <a:pt x="314" y="498"/>
                  </a:cubicBezTo>
                  <a:cubicBezTo>
                    <a:pt x="306" y="481"/>
                    <a:pt x="297" y="464"/>
                    <a:pt x="279" y="447"/>
                  </a:cubicBezTo>
                  <a:cubicBezTo>
                    <a:pt x="279" y="438"/>
                    <a:pt x="271" y="429"/>
                    <a:pt x="271" y="421"/>
                  </a:cubicBezTo>
                  <a:cubicBezTo>
                    <a:pt x="271" y="421"/>
                    <a:pt x="263" y="404"/>
                    <a:pt x="254" y="395"/>
                  </a:cubicBezTo>
                  <a:cubicBezTo>
                    <a:pt x="254" y="387"/>
                    <a:pt x="254" y="378"/>
                    <a:pt x="254" y="378"/>
                  </a:cubicBezTo>
                  <a:cubicBezTo>
                    <a:pt x="246" y="369"/>
                    <a:pt x="246" y="361"/>
                    <a:pt x="236" y="352"/>
                  </a:cubicBezTo>
                  <a:cubicBezTo>
                    <a:pt x="236" y="326"/>
                    <a:pt x="228" y="309"/>
                    <a:pt x="220" y="284"/>
                  </a:cubicBezTo>
                  <a:lnTo>
                    <a:pt x="220" y="266"/>
                  </a:lnTo>
                  <a:lnTo>
                    <a:pt x="220" y="266"/>
                  </a:lnTo>
                  <a:cubicBezTo>
                    <a:pt x="220" y="258"/>
                    <a:pt x="220" y="249"/>
                    <a:pt x="220" y="249"/>
                  </a:cubicBezTo>
                  <a:cubicBezTo>
                    <a:pt x="211" y="223"/>
                    <a:pt x="211" y="206"/>
                    <a:pt x="211" y="189"/>
                  </a:cubicBezTo>
                  <a:lnTo>
                    <a:pt x="211" y="181"/>
                  </a:lnTo>
                  <a:cubicBezTo>
                    <a:pt x="220" y="181"/>
                    <a:pt x="220" y="181"/>
                    <a:pt x="220" y="181"/>
                  </a:cubicBezTo>
                  <a:cubicBezTo>
                    <a:pt x="228" y="181"/>
                    <a:pt x="236" y="172"/>
                    <a:pt x="246" y="172"/>
                  </a:cubicBezTo>
                  <a:cubicBezTo>
                    <a:pt x="263" y="172"/>
                    <a:pt x="271" y="172"/>
                    <a:pt x="288" y="172"/>
                  </a:cubicBezTo>
                  <a:cubicBezTo>
                    <a:pt x="297" y="172"/>
                    <a:pt x="306" y="172"/>
                    <a:pt x="314" y="172"/>
                  </a:cubicBezTo>
                  <a:cubicBezTo>
                    <a:pt x="323" y="172"/>
                    <a:pt x="323" y="172"/>
                    <a:pt x="331" y="172"/>
                  </a:cubicBezTo>
                  <a:cubicBezTo>
                    <a:pt x="357" y="172"/>
                    <a:pt x="374" y="172"/>
                    <a:pt x="391" y="163"/>
                  </a:cubicBezTo>
                  <a:cubicBezTo>
                    <a:pt x="426" y="155"/>
                    <a:pt x="442" y="121"/>
                    <a:pt x="434" y="95"/>
                  </a:cubicBezTo>
                  <a:cubicBezTo>
                    <a:pt x="409" y="18"/>
                    <a:pt x="314" y="0"/>
                    <a:pt x="246" y="0"/>
                  </a:cubicBezTo>
                  <a:cubicBezTo>
                    <a:pt x="236" y="0"/>
                    <a:pt x="228" y="0"/>
                    <a:pt x="220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6007538" y="2264061"/>
              <a:ext cx="201957" cy="164478"/>
            </a:xfrm>
            <a:custGeom>
              <a:rect b="b" l="l" r="r" t="t"/>
              <a:pathLst>
                <a:path extrusionOk="0" h="746" w="916">
                  <a:moveTo>
                    <a:pt x="263" y="0"/>
                  </a:moveTo>
                  <a:lnTo>
                    <a:pt x="263" y="0"/>
                  </a:lnTo>
                  <a:cubicBezTo>
                    <a:pt x="211" y="0"/>
                    <a:pt x="152" y="9"/>
                    <a:pt x="108" y="42"/>
                  </a:cubicBezTo>
                  <a:cubicBezTo>
                    <a:pt x="57" y="69"/>
                    <a:pt x="23" y="103"/>
                    <a:pt x="5" y="154"/>
                  </a:cubicBezTo>
                  <a:cubicBezTo>
                    <a:pt x="-11" y="215"/>
                    <a:pt x="14" y="283"/>
                    <a:pt x="40" y="334"/>
                  </a:cubicBezTo>
                  <a:cubicBezTo>
                    <a:pt x="65" y="378"/>
                    <a:pt x="92" y="420"/>
                    <a:pt x="125" y="454"/>
                  </a:cubicBezTo>
                  <a:cubicBezTo>
                    <a:pt x="203" y="523"/>
                    <a:pt x="289" y="592"/>
                    <a:pt x="383" y="660"/>
                  </a:cubicBezTo>
                  <a:cubicBezTo>
                    <a:pt x="409" y="677"/>
                    <a:pt x="434" y="686"/>
                    <a:pt x="461" y="703"/>
                  </a:cubicBezTo>
                  <a:cubicBezTo>
                    <a:pt x="503" y="712"/>
                    <a:pt x="555" y="720"/>
                    <a:pt x="597" y="729"/>
                  </a:cubicBezTo>
                  <a:cubicBezTo>
                    <a:pt x="640" y="738"/>
                    <a:pt x="692" y="746"/>
                    <a:pt x="735" y="746"/>
                  </a:cubicBezTo>
                  <a:cubicBezTo>
                    <a:pt x="769" y="746"/>
                    <a:pt x="795" y="738"/>
                    <a:pt x="821" y="729"/>
                  </a:cubicBezTo>
                  <a:cubicBezTo>
                    <a:pt x="846" y="729"/>
                    <a:pt x="863" y="729"/>
                    <a:pt x="889" y="720"/>
                  </a:cubicBezTo>
                  <a:cubicBezTo>
                    <a:pt x="923" y="703"/>
                    <a:pt x="923" y="669"/>
                    <a:pt x="898" y="652"/>
                  </a:cubicBezTo>
                  <a:cubicBezTo>
                    <a:pt x="881" y="635"/>
                    <a:pt x="863" y="635"/>
                    <a:pt x="846" y="626"/>
                  </a:cubicBezTo>
                  <a:cubicBezTo>
                    <a:pt x="829" y="617"/>
                    <a:pt x="821" y="609"/>
                    <a:pt x="803" y="600"/>
                  </a:cubicBezTo>
                  <a:cubicBezTo>
                    <a:pt x="769" y="584"/>
                    <a:pt x="735" y="574"/>
                    <a:pt x="692" y="566"/>
                  </a:cubicBezTo>
                  <a:cubicBezTo>
                    <a:pt x="632" y="549"/>
                    <a:pt x="564" y="532"/>
                    <a:pt x="494" y="514"/>
                  </a:cubicBezTo>
                  <a:cubicBezTo>
                    <a:pt x="383" y="489"/>
                    <a:pt x="263" y="446"/>
                    <a:pt x="177" y="360"/>
                  </a:cubicBezTo>
                  <a:cubicBezTo>
                    <a:pt x="135" y="308"/>
                    <a:pt x="74" y="197"/>
                    <a:pt x="135" y="137"/>
                  </a:cubicBezTo>
                  <a:cubicBezTo>
                    <a:pt x="177" y="103"/>
                    <a:pt x="246" y="120"/>
                    <a:pt x="298" y="112"/>
                  </a:cubicBezTo>
                  <a:cubicBezTo>
                    <a:pt x="340" y="103"/>
                    <a:pt x="374" y="94"/>
                    <a:pt x="417" y="94"/>
                  </a:cubicBezTo>
                  <a:cubicBezTo>
                    <a:pt x="443" y="94"/>
                    <a:pt x="469" y="103"/>
                    <a:pt x="494" y="112"/>
                  </a:cubicBezTo>
                  <a:lnTo>
                    <a:pt x="494" y="112"/>
                  </a:lnTo>
                  <a:cubicBezTo>
                    <a:pt x="503" y="112"/>
                    <a:pt x="503" y="103"/>
                    <a:pt x="494" y="94"/>
                  </a:cubicBezTo>
                  <a:cubicBezTo>
                    <a:pt x="434" y="52"/>
                    <a:pt x="358" y="17"/>
                    <a:pt x="280" y="0"/>
                  </a:cubicBezTo>
                  <a:cubicBezTo>
                    <a:pt x="271" y="0"/>
                    <a:pt x="271" y="0"/>
                    <a:pt x="263" y="0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6037082" y="1781872"/>
              <a:ext cx="391568" cy="695835"/>
            </a:xfrm>
            <a:custGeom>
              <a:rect b="b" l="l" r="r" t="t"/>
              <a:pathLst>
                <a:path extrusionOk="0" h="3156" w="1776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-9" y="121"/>
                    <a:pt x="69" y="232"/>
                    <a:pt x="121" y="335"/>
                  </a:cubicBezTo>
                  <a:cubicBezTo>
                    <a:pt x="189" y="455"/>
                    <a:pt x="249" y="575"/>
                    <a:pt x="318" y="686"/>
                  </a:cubicBezTo>
                  <a:cubicBezTo>
                    <a:pt x="446" y="927"/>
                    <a:pt x="584" y="1157"/>
                    <a:pt x="721" y="1389"/>
                  </a:cubicBezTo>
                  <a:cubicBezTo>
                    <a:pt x="978" y="1852"/>
                    <a:pt x="1236" y="2307"/>
                    <a:pt x="1475" y="2787"/>
                  </a:cubicBezTo>
                  <a:cubicBezTo>
                    <a:pt x="1536" y="2907"/>
                    <a:pt x="1587" y="3027"/>
                    <a:pt x="1630" y="3156"/>
                  </a:cubicBezTo>
                  <a:cubicBezTo>
                    <a:pt x="1648" y="3045"/>
                    <a:pt x="1665" y="2950"/>
                    <a:pt x="1716" y="2907"/>
                  </a:cubicBezTo>
                  <a:cubicBezTo>
                    <a:pt x="1776" y="2907"/>
                    <a:pt x="1776" y="2907"/>
                    <a:pt x="1776" y="2907"/>
                  </a:cubicBezTo>
                  <a:cubicBezTo>
                    <a:pt x="1665" y="2633"/>
                    <a:pt x="1510" y="2367"/>
                    <a:pt x="1373" y="2109"/>
                  </a:cubicBezTo>
                  <a:cubicBezTo>
                    <a:pt x="1116" y="1638"/>
                    <a:pt x="850" y="1149"/>
                    <a:pt x="549" y="695"/>
                  </a:cubicBezTo>
                  <a:cubicBezTo>
                    <a:pt x="463" y="566"/>
                    <a:pt x="378" y="438"/>
                    <a:pt x="292" y="309"/>
                  </a:cubicBezTo>
                  <a:cubicBezTo>
                    <a:pt x="215" y="198"/>
                    <a:pt x="137" y="43"/>
                    <a:pt x="9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5987915" y="1706247"/>
              <a:ext cx="507319" cy="1062934"/>
            </a:xfrm>
            <a:custGeom>
              <a:rect b="b" l="l" r="r" t="t"/>
              <a:pathLst>
                <a:path extrusionOk="0" h="4821" w="2301">
                  <a:moveTo>
                    <a:pt x="0" y="0"/>
                  </a:moveTo>
                  <a:lnTo>
                    <a:pt x="0" y="0"/>
                  </a:lnTo>
                  <a:cubicBezTo>
                    <a:pt x="189" y="292"/>
                    <a:pt x="387" y="575"/>
                    <a:pt x="566" y="866"/>
                  </a:cubicBezTo>
                  <a:cubicBezTo>
                    <a:pt x="756" y="1167"/>
                    <a:pt x="927" y="1466"/>
                    <a:pt x="1090" y="1775"/>
                  </a:cubicBezTo>
                  <a:cubicBezTo>
                    <a:pt x="1253" y="2084"/>
                    <a:pt x="1407" y="2401"/>
                    <a:pt x="1544" y="2718"/>
                  </a:cubicBezTo>
                  <a:cubicBezTo>
                    <a:pt x="1682" y="3044"/>
                    <a:pt x="1810" y="3362"/>
                    <a:pt x="1931" y="3697"/>
                  </a:cubicBezTo>
                  <a:cubicBezTo>
                    <a:pt x="2042" y="4023"/>
                    <a:pt x="2145" y="4357"/>
                    <a:pt x="2240" y="4691"/>
                  </a:cubicBezTo>
                  <a:cubicBezTo>
                    <a:pt x="2248" y="4734"/>
                    <a:pt x="2256" y="4769"/>
                    <a:pt x="2273" y="4812"/>
                  </a:cubicBezTo>
                  <a:cubicBezTo>
                    <a:pt x="2282" y="4829"/>
                    <a:pt x="2308" y="4820"/>
                    <a:pt x="2300" y="4803"/>
                  </a:cubicBezTo>
                  <a:cubicBezTo>
                    <a:pt x="2273" y="4631"/>
                    <a:pt x="2213" y="4460"/>
                    <a:pt x="2170" y="4297"/>
                  </a:cubicBezTo>
                  <a:cubicBezTo>
                    <a:pt x="2119" y="4126"/>
                    <a:pt x="2059" y="3963"/>
                    <a:pt x="2007" y="3800"/>
                  </a:cubicBezTo>
                  <a:cubicBezTo>
                    <a:pt x="1896" y="3465"/>
                    <a:pt x="1768" y="3139"/>
                    <a:pt x="1630" y="2813"/>
                  </a:cubicBezTo>
                  <a:cubicBezTo>
                    <a:pt x="1493" y="2496"/>
                    <a:pt x="1347" y="2178"/>
                    <a:pt x="1184" y="1869"/>
                  </a:cubicBezTo>
                  <a:cubicBezTo>
                    <a:pt x="1030" y="1560"/>
                    <a:pt x="849" y="1253"/>
                    <a:pt x="669" y="961"/>
                  </a:cubicBezTo>
                  <a:cubicBezTo>
                    <a:pt x="575" y="806"/>
                    <a:pt x="480" y="660"/>
                    <a:pt x="387" y="524"/>
                  </a:cubicBezTo>
                  <a:cubicBezTo>
                    <a:pt x="292" y="378"/>
                    <a:pt x="189" y="232"/>
                    <a:pt x="78" y="103"/>
                  </a:cubicBezTo>
                  <a:cubicBezTo>
                    <a:pt x="51" y="69"/>
                    <a:pt x="26" y="3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5867533" y="1567786"/>
              <a:ext cx="683701" cy="1048162"/>
            </a:xfrm>
            <a:custGeom>
              <a:rect b="b" l="l" r="r" t="t"/>
              <a:pathLst>
                <a:path extrusionOk="0" h="4754" w="3101">
                  <a:moveTo>
                    <a:pt x="1172" y="1032"/>
                  </a:moveTo>
                  <a:lnTo>
                    <a:pt x="1172" y="1032"/>
                  </a:lnTo>
                  <a:cubicBezTo>
                    <a:pt x="1164" y="929"/>
                    <a:pt x="1138" y="834"/>
                    <a:pt x="1104" y="740"/>
                  </a:cubicBezTo>
                  <a:cubicBezTo>
                    <a:pt x="1061" y="645"/>
                    <a:pt x="1009" y="560"/>
                    <a:pt x="958" y="474"/>
                  </a:cubicBezTo>
                  <a:cubicBezTo>
                    <a:pt x="838" y="311"/>
                    <a:pt x="684" y="148"/>
                    <a:pt x="504" y="53"/>
                  </a:cubicBezTo>
                  <a:cubicBezTo>
                    <a:pt x="409" y="10"/>
                    <a:pt x="306" y="-15"/>
                    <a:pt x="212" y="10"/>
                  </a:cubicBezTo>
                  <a:cubicBezTo>
                    <a:pt x="126" y="37"/>
                    <a:pt x="49" y="88"/>
                    <a:pt x="14" y="173"/>
                  </a:cubicBezTo>
                  <a:cubicBezTo>
                    <a:pt x="-20" y="276"/>
                    <a:pt x="14" y="397"/>
                    <a:pt x="40" y="491"/>
                  </a:cubicBezTo>
                  <a:cubicBezTo>
                    <a:pt x="66" y="585"/>
                    <a:pt x="109" y="680"/>
                    <a:pt x="152" y="774"/>
                  </a:cubicBezTo>
                  <a:cubicBezTo>
                    <a:pt x="263" y="971"/>
                    <a:pt x="418" y="1143"/>
                    <a:pt x="606" y="1272"/>
                  </a:cubicBezTo>
                  <a:cubicBezTo>
                    <a:pt x="632" y="1280"/>
                    <a:pt x="649" y="1255"/>
                    <a:pt x="632" y="1228"/>
                  </a:cubicBezTo>
                  <a:cubicBezTo>
                    <a:pt x="564" y="1152"/>
                    <a:pt x="452" y="1125"/>
                    <a:pt x="349" y="1143"/>
                  </a:cubicBezTo>
                  <a:cubicBezTo>
                    <a:pt x="255" y="1169"/>
                    <a:pt x="169" y="1255"/>
                    <a:pt x="143" y="1349"/>
                  </a:cubicBezTo>
                  <a:cubicBezTo>
                    <a:pt x="109" y="1461"/>
                    <a:pt x="152" y="1581"/>
                    <a:pt x="212" y="1675"/>
                  </a:cubicBezTo>
                  <a:cubicBezTo>
                    <a:pt x="272" y="1769"/>
                    <a:pt x="349" y="1838"/>
                    <a:pt x="434" y="1906"/>
                  </a:cubicBezTo>
                  <a:cubicBezTo>
                    <a:pt x="537" y="1975"/>
                    <a:pt x="649" y="2034"/>
                    <a:pt x="770" y="2094"/>
                  </a:cubicBezTo>
                  <a:cubicBezTo>
                    <a:pt x="770" y="2077"/>
                    <a:pt x="778" y="2060"/>
                    <a:pt x="787" y="2051"/>
                  </a:cubicBezTo>
                  <a:cubicBezTo>
                    <a:pt x="658" y="2001"/>
                    <a:pt x="504" y="1941"/>
                    <a:pt x="366" y="2001"/>
                  </a:cubicBezTo>
                  <a:cubicBezTo>
                    <a:pt x="238" y="2051"/>
                    <a:pt x="195" y="2197"/>
                    <a:pt x="212" y="2326"/>
                  </a:cubicBezTo>
                  <a:cubicBezTo>
                    <a:pt x="238" y="2463"/>
                    <a:pt x="306" y="2600"/>
                    <a:pt x="392" y="2712"/>
                  </a:cubicBezTo>
                  <a:cubicBezTo>
                    <a:pt x="478" y="2823"/>
                    <a:pt x="589" y="2926"/>
                    <a:pt x="709" y="3012"/>
                  </a:cubicBezTo>
                  <a:cubicBezTo>
                    <a:pt x="846" y="3107"/>
                    <a:pt x="1001" y="3175"/>
                    <a:pt x="1164" y="3210"/>
                  </a:cubicBezTo>
                  <a:cubicBezTo>
                    <a:pt x="1199" y="3218"/>
                    <a:pt x="1215" y="3167"/>
                    <a:pt x="1181" y="3158"/>
                  </a:cubicBezTo>
                  <a:cubicBezTo>
                    <a:pt x="1044" y="3115"/>
                    <a:pt x="890" y="3072"/>
                    <a:pt x="752" y="3132"/>
                  </a:cubicBezTo>
                  <a:cubicBezTo>
                    <a:pt x="649" y="3175"/>
                    <a:pt x="564" y="3278"/>
                    <a:pt x="581" y="3398"/>
                  </a:cubicBezTo>
                  <a:cubicBezTo>
                    <a:pt x="597" y="3466"/>
                    <a:pt x="632" y="3527"/>
                    <a:pt x="667" y="3578"/>
                  </a:cubicBezTo>
                  <a:cubicBezTo>
                    <a:pt x="700" y="3630"/>
                    <a:pt x="743" y="3672"/>
                    <a:pt x="787" y="3715"/>
                  </a:cubicBezTo>
                  <a:cubicBezTo>
                    <a:pt x="881" y="3801"/>
                    <a:pt x="984" y="3870"/>
                    <a:pt x="1096" y="3921"/>
                  </a:cubicBezTo>
                  <a:cubicBezTo>
                    <a:pt x="1224" y="3981"/>
                    <a:pt x="1361" y="4016"/>
                    <a:pt x="1498" y="4050"/>
                  </a:cubicBezTo>
                  <a:cubicBezTo>
                    <a:pt x="1524" y="4059"/>
                    <a:pt x="1541" y="4007"/>
                    <a:pt x="1507" y="3998"/>
                  </a:cubicBezTo>
                  <a:cubicBezTo>
                    <a:pt x="1404" y="3973"/>
                    <a:pt x="1267" y="3947"/>
                    <a:pt x="1181" y="4016"/>
                  </a:cubicBezTo>
                  <a:cubicBezTo>
                    <a:pt x="1078" y="4093"/>
                    <a:pt x="1096" y="4239"/>
                    <a:pt x="1181" y="4325"/>
                  </a:cubicBezTo>
                  <a:cubicBezTo>
                    <a:pt x="1224" y="4367"/>
                    <a:pt x="1284" y="4402"/>
                    <a:pt x="1353" y="4418"/>
                  </a:cubicBezTo>
                  <a:cubicBezTo>
                    <a:pt x="1430" y="4445"/>
                    <a:pt x="1507" y="4462"/>
                    <a:pt x="1584" y="4488"/>
                  </a:cubicBezTo>
                  <a:cubicBezTo>
                    <a:pt x="1747" y="4521"/>
                    <a:pt x="1919" y="4565"/>
                    <a:pt x="2081" y="4608"/>
                  </a:cubicBezTo>
                  <a:cubicBezTo>
                    <a:pt x="2271" y="4659"/>
                    <a:pt x="2459" y="4702"/>
                    <a:pt x="2648" y="4754"/>
                  </a:cubicBezTo>
                  <a:cubicBezTo>
                    <a:pt x="2656" y="4754"/>
                    <a:pt x="2665" y="4754"/>
                    <a:pt x="2674" y="4745"/>
                  </a:cubicBezTo>
                  <a:cubicBezTo>
                    <a:pt x="2846" y="4539"/>
                    <a:pt x="2974" y="4290"/>
                    <a:pt x="3025" y="4033"/>
                  </a:cubicBezTo>
                  <a:cubicBezTo>
                    <a:pt x="3042" y="3896"/>
                    <a:pt x="3060" y="3767"/>
                    <a:pt x="3042" y="3630"/>
                  </a:cubicBezTo>
                  <a:cubicBezTo>
                    <a:pt x="3042" y="3527"/>
                    <a:pt x="3017" y="3389"/>
                    <a:pt x="2905" y="3338"/>
                  </a:cubicBezTo>
                  <a:cubicBezTo>
                    <a:pt x="2819" y="3295"/>
                    <a:pt x="2674" y="3346"/>
                    <a:pt x="2683" y="3458"/>
                  </a:cubicBezTo>
                  <a:cubicBezTo>
                    <a:pt x="2683" y="3484"/>
                    <a:pt x="2708" y="3492"/>
                    <a:pt x="2725" y="3476"/>
                  </a:cubicBezTo>
                  <a:cubicBezTo>
                    <a:pt x="2819" y="3373"/>
                    <a:pt x="2905" y="3252"/>
                    <a:pt x="2974" y="3115"/>
                  </a:cubicBezTo>
                  <a:cubicBezTo>
                    <a:pt x="3034" y="2995"/>
                    <a:pt x="3077" y="2866"/>
                    <a:pt x="3094" y="2729"/>
                  </a:cubicBezTo>
                  <a:cubicBezTo>
                    <a:pt x="3111" y="2617"/>
                    <a:pt x="3103" y="2489"/>
                    <a:pt x="3034" y="2386"/>
                  </a:cubicBezTo>
                  <a:cubicBezTo>
                    <a:pt x="2965" y="2274"/>
                    <a:pt x="2837" y="2214"/>
                    <a:pt x="2708" y="2231"/>
                  </a:cubicBezTo>
                  <a:cubicBezTo>
                    <a:pt x="2571" y="2240"/>
                    <a:pt x="2450" y="2343"/>
                    <a:pt x="2408" y="2472"/>
                  </a:cubicBezTo>
                  <a:cubicBezTo>
                    <a:pt x="2399" y="2506"/>
                    <a:pt x="2442" y="2514"/>
                    <a:pt x="2450" y="2489"/>
                  </a:cubicBezTo>
                  <a:cubicBezTo>
                    <a:pt x="2580" y="2309"/>
                    <a:pt x="2674" y="2077"/>
                    <a:pt x="2631" y="1846"/>
                  </a:cubicBezTo>
                  <a:cubicBezTo>
                    <a:pt x="2596" y="1624"/>
                    <a:pt x="2399" y="1426"/>
                    <a:pt x="2159" y="1426"/>
                  </a:cubicBezTo>
                  <a:cubicBezTo>
                    <a:pt x="2039" y="1434"/>
                    <a:pt x="1910" y="1512"/>
                    <a:pt x="1910" y="1649"/>
                  </a:cubicBezTo>
                  <a:cubicBezTo>
                    <a:pt x="1910" y="1675"/>
                    <a:pt x="1945" y="1675"/>
                    <a:pt x="1962" y="1666"/>
                  </a:cubicBezTo>
                  <a:cubicBezTo>
                    <a:pt x="2048" y="1589"/>
                    <a:pt x="2065" y="1469"/>
                    <a:pt x="2056" y="1358"/>
                  </a:cubicBezTo>
                  <a:cubicBezTo>
                    <a:pt x="2048" y="1237"/>
                    <a:pt x="2013" y="1117"/>
                    <a:pt x="1953" y="1014"/>
                  </a:cubicBezTo>
                  <a:cubicBezTo>
                    <a:pt x="1893" y="920"/>
                    <a:pt x="1807" y="834"/>
                    <a:pt x="1704" y="791"/>
                  </a:cubicBezTo>
                  <a:cubicBezTo>
                    <a:pt x="1610" y="748"/>
                    <a:pt x="1498" y="757"/>
                    <a:pt x="1404" y="791"/>
                  </a:cubicBezTo>
                  <a:cubicBezTo>
                    <a:pt x="1302" y="834"/>
                    <a:pt x="1224" y="911"/>
                    <a:pt x="1199" y="1022"/>
                  </a:cubicBezTo>
                  <a:cubicBezTo>
                    <a:pt x="1199" y="1057"/>
                    <a:pt x="1250" y="1074"/>
                    <a:pt x="1250" y="1040"/>
                  </a:cubicBezTo>
                  <a:cubicBezTo>
                    <a:pt x="1284" y="860"/>
                    <a:pt x="1498" y="783"/>
                    <a:pt x="1653" y="826"/>
                  </a:cubicBezTo>
                  <a:cubicBezTo>
                    <a:pt x="1859" y="886"/>
                    <a:pt x="1970" y="1117"/>
                    <a:pt x="2005" y="1306"/>
                  </a:cubicBezTo>
                  <a:cubicBezTo>
                    <a:pt x="2022" y="1418"/>
                    <a:pt x="2013" y="1554"/>
                    <a:pt x="1919" y="1632"/>
                  </a:cubicBezTo>
                  <a:cubicBezTo>
                    <a:pt x="1936" y="1632"/>
                    <a:pt x="1953" y="1640"/>
                    <a:pt x="1962" y="1649"/>
                  </a:cubicBezTo>
                  <a:cubicBezTo>
                    <a:pt x="1962" y="1537"/>
                    <a:pt x="2073" y="1478"/>
                    <a:pt x="2176" y="1478"/>
                  </a:cubicBezTo>
                  <a:cubicBezTo>
                    <a:pt x="2279" y="1486"/>
                    <a:pt x="2382" y="1537"/>
                    <a:pt x="2450" y="1606"/>
                  </a:cubicBezTo>
                  <a:cubicBezTo>
                    <a:pt x="2605" y="1752"/>
                    <a:pt x="2613" y="1966"/>
                    <a:pt x="2562" y="2163"/>
                  </a:cubicBezTo>
                  <a:cubicBezTo>
                    <a:pt x="2528" y="2266"/>
                    <a:pt x="2477" y="2369"/>
                    <a:pt x="2408" y="2463"/>
                  </a:cubicBezTo>
                  <a:cubicBezTo>
                    <a:pt x="2425" y="2472"/>
                    <a:pt x="2442" y="2480"/>
                    <a:pt x="2459" y="2489"/>
                  </a:cubicBezTo>
                  <a:cubicBezTo>
                    <a:pt x="2493" y="2377"/>
                    <a:pt x="2588" y="2291"/>
                    <a:pt x="2699" y="2283"/>
                  </a:cubicBezTo>
                  <a:cubicBezTo>
                    <a:pt x="2819" y="2266"/>
                    <a:pt x="2940" y="2326"/>
                    <a:pt x="3000" y="2420"/>
                  </a:cubicBezTo>
                  <a:cubicBezTo>
                    <a:pt x="3052" y="2514"/>
                    <a:pt x="3060" y="2635"/>
                    <a:pt x="3042" y="2738"/>
                  </a:cubicBezTo>
                  <a:cubicBezTo>
                    <a:pt x="3025" y="2858"/>
                    <a:pt x="2982" y="2969"/>
                    <a:pt x="2931" y="3080"/>
                  </a:cubicBezTo>
                  <a:cubicBezTo>
                    <a:pt x="2871" y="3210"/>
                    <a:pt x="2786" y="3330"/>
                    <a:pt x="2691" y="3441"/>
                  </a:cubicBezTo>
                  <a:cubicBezTo>
                    <a:pt x="2699" y="3449"/>
                    <a:pt x="2716" y="3449"/>
                    <a:pt x="2734" y="3458"/>
                  </a:cubicBezTo>
                  <a:cubicBezTo>
                    <a:pt x="2725" y="3373"/>
                    <a:pt x="2854" y="3355"/>
                    <a:pt x="2905" y="3398"/>
                  </a:cubicBezTo>
                  <a:cubicBezTo>
                    <a:pt x="2991" y="3466"/>
                    <a:pt x="2991" y="3595"/>
                    <a:pt x="3000" y="3698"/>
                  </a:cubicBezTo>
                  <a:cubicBezTo>
                    <a:pt x="3000" y="3930"/>
                    <a:pt x="2957" y="4162"/>
                    <a:pt x="2854" y="4376"/>
                  </a:cubicBezTo>
                  <a:cubicBezTo>
                    <a:pt x="2794" y="4496"/>
                    <a:pt x="2725" y="4608"/>
                    <a:pt x="2640" y="4711"/>
                  </a:cubicBezTo>
                  <a:cubicBezTo>
                    <a:pt x="2648" y="4711"/>
                    <a:pt x="2656" y="4702"/>
                    <a:pt x="2665" y="4702"/>
                  </a:cubicBezTo>
                  <a:cubicBezTo>
                    <a:pt x="2356" y="4624"/>
                    <a:pt x="2056" y="4548"/>
                    <a:pt x="1756" y="4479"/>
                  </a:cubicBezTo>
                  <a:cubicBezTo>
                    <a:pt x="1679" y="4453"/>
                    <a:pt x="1610" y="4436"/>
                    <a:pt x="1533" y="4418"/>
                  </a:cubicBezTo>
                  <a:cubicBezTo>
                    <a:pt x="1464" y="4402"/>
                    <a:pt x="1387" y="4385"/>
                    <a:pt x="1327" y="4359"/>
                  </a:cubicBezTo>
                  <a:cubicBezTo>
                    <a:pt x="1267" y="4333"/>
                    <a:pt x="1215" y="4299"/>
                    <a:pt x="1181" y="4247"/>
                  </a:cubicBezTo>
                  <a:cubicBezTo>
                    <a:pt x="1155" y="4196"/>
                    <a:pt x="1147" y="4136"/>
                    <a:pt x="1172" y="4093"/>
                  </a:cubicBezTo>
                  <a:cubicBezTo>
                    <a:pt x="1241" y="3981"/>
                    <a:pt x="1395" y="4024"/>
                    <a:pt x="1498" y="4050"/>
                  </a:cubicBezTo>
                  <a:cubicBezTo>
                    <a:pt x="1498" y="4033"/>
                    <a:pt x="1507" y="4016"/>
                    <a:pt x="1507" y="3998"/>
                  </a:cubicBezTo>
                  <a:cubicBezTo>
                    <a:pt x="1292" y="3947"/>
                    <a:pt x="1069" y="3870"/>
                    <a:pt x="890" y="3732"/>
                  </a:cubicBezTo>
                  <a:cubicBezTo>
                    <a:pt x="803" y="3664"/>
                    <a:pt x="727" y="3587"/>
                    <a:pt x="675" y="3492"/>
                  </a:cubicBezTo>
                  <a:cubicBezTo>
                    <a:pt x="649" y="3441"/>
                    <a:pt x="624" y="3373"/>
                    <a:pt x="640" y="3312"/>
                  </a:cubicBezTo>
                  <a:cubicBezTo>
                    <a:pt x="658" y="3261"/>
                    <a:pt x="692" y="3227"/>
                    <a:pt x="743" y="3200"/>
                  </a:cubicBezTo>
                  <a:cubicBezTo>
                    <a:pt x="872" y="3115"/>
                    <a:pt x="1036" y="3167"/>
                    <a:pt x="1164" y="3210"/>
                  </a:cubicBezTo>
                  <a:cubicBezTo>
                    <a:pt x="1172" y="3192"/>
                    <a:pt x="1172" y="3175"/>
                    <a:pt x="1181" y="3158"/>
                  </a:cubicBezTo>
                  <a:cubicBezTo>
                    <a:pt x="915" y="3098"/>
                    <a:pt x="675" y="2961"/>
                    <a:pt x="494" y="2755"/>
                  </a:cubicBezTo>
                  <a:cubicBezTo>
                    <a:pt x="409" y="2660"/>
                    <a:pt x="323" y="2540"/>
                    <a:pt x="289" y="2420"/>
                  </a:cubicBezTo>
                  <a:cubicBezTo>
                    <a:pt x="246" y="2309"/>
                    <a:pt x="238" y="2163"/>
                    <a:pt x="331" y="2077"/>
                  </a:cubicBezTo>
                  <a:cubicBezTo>
                    <a:pt x="452" y="1975"/>
                    <a:pt x="640" y="2043"/>
                    <a:pt x="770" y="2094"/>
                  </a:cubicBezTo>
                  <a:cubicBezTo>
                    <a:pt x="795" y="2103"/>
                    <a:pt x="812" y="2060"/>
                    <a:pt x="787" y="2051"/>
                  </a:cubicBezTo>
                  <a:cubicBezTo>
                    <a:pt x="615" y="1966"/>
                    <a:pt x="434" y="1872"/>
                    <a:pt x="306" y="1727"/>
                  </a:cubicBezTo>
                  <a:cubicBezTo>
                    <a:pt x="246" y="1649"/>
                    <a:pt x="186" y="1554"/>
                    <a:pt x="177" y="1452"/>
                  </a:cubicBezTo>
                  <a:cubicBezTo>
                    <a:pt x="169" y="1349"/>
                    <a:pt x="220" y="1263"/>
                    <a:pt x="315" y="1212"/>
                  </a:cubicBezTo>
                  <a:cubicBezTo>
                    <a:pt x="409" y="1160"/>
                    <a:pt x="529" y="1186"/>
                    <a:pt x="606" y="1263"/>
                  </a:cubicBezTo>
                  <a:cubicBezTo>
                    <a:pt x="615" y="1255"/>
                    <a:pt x="624" y="1237"/>
                    <a:pt x="632" y="1228"/>
                  </a:cubicBezTo>
                  <a:cubicBezTo>
                    <a:pt x="478" y="1125"/>
                    <a:pt x="340" y="989"/>
                    <a:pt x="238" y="826"/>
                  </a:cubicBezTo>
                  <a:cubicBezTo>
                    <a:pt x="195" y="748"/>
                    <a:pt x="152" y="663"/>
                    <a:pt x="117" y="577"/>
                  </a:cubicBezTo>
                  <a:cubicBezTo>
                    <a:pt x="83" y="491"/>
                    <a:pt x="49" y="388"/>
                    <a:pt x="49" y="294"/>
                  </a:cubicBezTo>
                  <a:cubicBezTo>
                    <a:pt x="40" y="191"/>
                    <a:pt x="83" y="113"/>
                    <a:pt x="177" y="70"/>
                  </a:cubicBezTo>
                  <a:cubicBezTo>
                    <a:pt x="263" y="28"/>
                    <a:pt x="366" y="45"/>
                    <a:pt x="452" y="88"/>
                  </a:cubicBezTo>
                  <a:cubicBezTo>
                    <a:pt x="546" y="122"/>
                    <a:pt x="624" y="191"/>
                    <a:pt x="700" y="251"/>
                  </a:cubicBezTo>
                  <a:cubicBezTo>
                    <a:pt x="770" y="319"/>
                    <a:pt x="838" y="388"/>
                    <a:pt x="890" y="465"/>
                  </a:cubicBezTo>
                  <a:cubicBezTo>
                    <a:pt x="958" y="542"/>
                    <a:pt x="1009" y="637"/>
                    <a:pt x="1052" y="731"/>
                  </a:cubicBezTo>
                  <a:cubicBezTo>
                    <a:pt x="1096" y="826"/>
                    <a:pt x="1138" y="929"/>
                    <a:pt x="1164" y="1040"/>
                  </a:cubicBezTo>
                  <a:cubicBezTo>
                    <a:pt x="1164" y="1049"/>
                    <a:pt x="1181" y="1040"/>
                    <a:pt x="1172" y="10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6223167" y="2210264"/>
              <a:ext cx="192256" cy="110460"/>
            </a:xfrm>
            <a:custGeom>
              <a:rect b="b" l="l" r="r" t="t"/>
              <a:pathLst>
                <a:path extrusionOk="0" h="501" w="872">
                  <a:moveTo>
                    <a:pt x="864" y="4"/>
                  </a:moveTo>
                  <a:lnTo>
                    <a:pt x="864" y="4"/>
                  </a:lnTo>
                  <a:cubicBezTo>
                    <a:pt x="812" y="81"/>
                    <a:pt x="761" y="158"/>
                    <a:pt x="709" y="235"/>
                  </a:cubicBezTo>
                  <a:cubicBezTo>
                    <a:pt x="683" y="269"/>
                    <a:pt x="658" y="313"/>
                    <a:pt x="631" y="356"/>
                  </a:cubicBezTo>
                  <a:cubicBezTo>
                    <a:pt x="615" y="389"/>
                    <a:pt x="598" y="424"/>
                    <a:pt x="546" y="432"/>
                  </a:cubicBezTo>
                  <a:cubicBezTo>
                    <a:pt x="468" y="459"/>
                    <a:pt x="375" y="459"/>
                    <a:pt x="280" y="459"/>
                  </a:cubicBezTo>
                  <a:cubicBezTo>
                    <a:pt x="237" y="459"/>
                    <a:pt x="194" y="459"/>
                    <a:pt x="151" y="459"/>
                  </a:cubicBezTo>
                  <a:cubicBezTo>
                    <a:pt x="99" y="459"/>
                    <a:pt x="57" y="450"/>
                    <a:pt x="14" y="450"/>
                  </a:cubicBezTo>
                  <a:cubicBezTo>
                    <a:pt x="-3" y="459"/>
                    <a:pt x="-3" y="475"/>
                    <a:pt x="6" y="475"/>
                  </a:cubicBezTo>
                  <a:cubicBezTo>
                    <a:pt x="48" y="492"/>
                    <a:pt x="109" y="492"/>
                    <a:pt x="151" y="501"/>
                  </a:cubicBezTo>
                  <a:cubicBezTo>
                    <a:pt x="203" y="501"/>
                    <a:pt x="254" y="501"/>
                    <a:pt x="297" y="501"/>
                  </a:cubicBezTo>
                  <a:cubicBezTo>
                    <a:pt x="349" y="501"/>
                    <a:pt x="392" y="501"/>
                    <a:pt x="443" y="492"/>
                  </a:cubicBezTo>
                  <a:cubicBezTo>
                    <a:pt x="486" y="492"/>
                    <a:pt x="529" y="484"/>
                    <a:pt x="571" y="475"/>
                  </a:cubicBezTo>
                  <a:cubicBezTo>
                    <a:pt x="606" y="459"/>
                    <a:pt x="631" y="432"/>
                    <a:pt x="649" y="407"/>
                  </a:cubicBezTo>
                  <a:cubicBezTo>
                    <a:pt x="674" y="364"/>
                    <a:pt x="701" y="321"/>
                    <a:pt x="726" y="278"/>
                  </a:cubicBezTo>
                  <a:cubicBezTo>
                    <a:pt x="777" y="193"/>
                    <a:pt x="821" y="98"/>
                    <a:pt x="872" y="4"/>
                  </a:cubicBezTo>
                  <a:cubicBezTo>
                    <a:pt x="872" y="4"/>
                    <a:pt x="864" y="-5"/>
                    <a:pt x="86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6303421" y="2402082"/>
              <a:ext cx="161169" cy="127878"/>
            </a:xfrm>
            <a:custGeom>
              <a:rect b="b" l="l" r="r" t="t"/>
              <a:pathLst>
                <a:path extrusionOk="0" h="580" w="731">
                  <a:moveTo>
                    <a:pt x="722" y="0"/>
                  </a:moveTo>
                  <a:lnTo>
                    <a:pt x="722" y="0"/>
                  </a:lnTo>
                  <a:cubicBezTo>
                    <a:pt x="628" y="163"/>
                    <a:pt x="560" y="335"/>
                    <a:pt x="482" y="506"/>
                  </a:cubicBezTo>
                  <a:cubicBezTo>
                    <a:pt x="473" y="532"/>
                    <a:pt x="465" y="541"/>
                    <a:pt x="440" y="532"/>
                  </a:cubicBezTo>
                  <a:cubicBezTo>
                    <a:pt x="422" y="523"/>
                    <a:pt x="397" y="515"/>
                    <a:pt x="379" y="506"/>
                  </a:cubicBezTo>
                  <a:cubicBezTo>
                    <a:pt x="345" y="489"/>
                    <a:pt x="302" y="472"/>
                    <a:pt x="267" y="463"/>
                  </a:cubicBezTo>
                  <a:cubicBezTo>
                    <a:pt x="182" y="446"/>
                    <a:pt x="96" y="420"/>
                    <a:pt x="11" y="420"/>
                  </a:cubicBezTo>
                  <a:cubicBezTo>
                    <a:pt x="1" y="420"/>
                    <a:pt x="-7" y="438"/>
                    <a:pt x="11" y="446"/>
                  </a:cubicBezTo>
                  <a:cubicBezTo>
                    <a:pt x="53" y="455"/>
                    <a:pt x="104" y="463"/>
                    <a:pt x="148" y="472"/>
                  </a:cubicBezTo>
                  <a:cubicBezTo>
                    <a:pt x="191" y="489"/>
                    <a:pt x="234" y="506"/>
                    <a:pt x="285" y="515"/>
                  </a:cubicBezTo>
                  <a:cubicBezTo>
                    <a:pt x="328" y="532"/>
                    <a:pt x="370" y="558"/>
                    <a:pt x="413" y="575"/>
                  </a:cubicBezTo>
                  <a:cubicBezTo>
                    <a:pt x="448" y="583"/>
                    <a:pt x="482" y="583"/>
                    <a:pt x="508" y="558"/>
                  </a:cubicBezTo>
                  <a:cubicBezTo>
                    <a:pt x="525" y="541"/>
                    <a:pt x="525" y="515"/>
                    <a:pt x="533" y="498"/>
                  </a:cubicBezTo>
                  <a:cubicBezTo>
                    <a:pt x="543" y="480"/>
                    <a:pt x="560" y="455"/>
                    <a:pt x="568" y="429"/>
                  </a:cubicBezTo>
                  <a:cubicBezTo>
                    <a:pt x="585" y="378"/>
                    <a:pt x="611" y="335"/>
                    <a:pt x="628" y="283"/>
                  </a:cubicBezTo>
                  <a:cubicBezTo>
                    <a:pt x="663" y="197"/>
                    <a:pt x="706" y="103"/>
                    <a:pt x="731" y="0"/>
                  </a:cubicBezTo>
                  <a:cubicBezTo>
                    <a:pt x="722" y="0"/>
                    <a:pt x="722" y="0"/>
                    <a:pt x="72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6343140" y="3502485"/>
              <a:ext cx="2071440" cy="470520"/>
            </a:xfrm>
            <a:custGeom>
              <a:rect b="b" l="l" r="r" t="t"/>
              <a:pathLst>
                <a:path extrusionOk="0" h="1307" w="5754">
                  <a:moveTo>
                    <a:pt x="2" y="806"/>
                  </a:moveTo>
                  <a:lnTo>
                    <a:pt x="2" y="806"/>
                  </a:lnTo>
                  <a:cubicBezTo>
                    <a:pt x="2" y="847"/>
                    <a:pt x="10" y="897"/>
                    <a:pt x="18" y="946"/>
                  </a:cubicBezTo>
                  <a:cubicBezTo>
                    <a:pt x="43" y="1102"/>
                    <a:pt x="100" y="1266"/>
                    <a:pt x="100" y="1266"/>
                  </a:cubicBezTo>
                  <a:cubicBezTo>
                    <a:pt x="5715" y="1307"/>
                    <a:pt x="5715" y="1307"/>
                    <a:pt x="5715" y="1307"/>
                  </a:cubicBezTo>
                  <a:cubicBezTo>
                    <a:pt x="5715" y="1307"/>
                    <a:pt x="5731" y="1127"/>
                    <a:pt x="5748" y="905"/>
                  </a:cubicBezTo>
                  <a:cubicBezTo>
                    <a:pt x="5756" y="650"/>
                    <a:pt x="5764" y="337"/>
                    <a:pt x="5706" y="181"/>
                  </a:cubicBezTo>
                  <a:cubicBezTo>
                    <a:pt x="4885" y="99"/>
                    <a:pt x="4885" y="99"/>
                    <a:pt x="4885" y="99"/>
                  </a:cubicBezTo>
                  <a:cubicBezTo>
                    <a:pt x="3676" y="74"/>
                    <a:pt x="3676" y="74"/>
                    <a:pt x="3676" y="74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198"/>
                    <a:pt x="-6" y="642"/>
                    <a:pt x="2" y="806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6357180" y="2333565"/>
              <a:ext cx="1945080" cy="319680"/>
            </a:xfrm>
            <a:custGeom>
              <a:rect b="b" l="l" r="r" t="t"/>
              <a:pathLst>
                <a:path extrusionOk="0" h="888" w="5403">
                  <a:moveTo>
                    <a:pt x="12" y="551"/>
                  </a:moveTo>
                  <a:lnTo>
                    <a:pt x="12" y="551"/>
                  </a:lnTo>
                  <a:cubicBezTo>
                    <a:pt x="20" y="658"/>
                    <a:pt x="54" y="723"/>
                    <a:pt x="54" y="723"/>
                  </a:cubicBezTo>
                  <a:cubicBezTo>
                    <a:pt x="2839" y="764"/>
                    <a:pt x="2839" y="764"/>
                    <a:pt x="2839" y="764"/>
                  </a:cubicBezTo>
                  <a:cubicBezTo>
                    <a:pt x="2905" y="790"/>
                    <a:pt x="2905" y="790"/>
                    <a:pt x="2905" y="790"/>
                  </a:cubicBezTo>
                  <a:cubicBezTo>
                    <a:pt x="5330" y="888"/>
                    <a:pt x="5330" y="888"/>
                    <a:pt x="5330" y="888"/>
                  </a:cubicBezTo>
                  <a:cubicBezTo>
                    <a:pt x="5330" y="888"/>
                    <a:pt x="5355" y="831"/>
                    <a:pt x="5396" y="625"/>
                  </a:cubicBezTo>
                  <a:cubicBezTo>
                    <a:pt x="5396" y="617"/>
                    <a:pt x="5396" y="608"/>
                    <a:pt x="5396" y="608"/>
                  </a:cubicBezTo>
                  <a:cubicBezTo>
                    <a:pt x="5429" y="403"/>
                    <a:pt x="5330" y="124"/>
                    <a:pt x="5298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54" y="49"/>
                    <a:pt x="12" y="296"/>
                  </a:cubicBezTo>
                  <a:cubicBezTo>
                    <a:pt x="-4" y="386"/>
                    <a:pt x="-4" y="477"/>
                    <a:pt x="12" y="551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6346740" y="2952405"/>
              <a:ext cx="2126160" cy="207000"/>
            </a:xfrm>
            <a:custGeom>
              <a:rect b="b" l="l" r="r" t="t"/>
              <a:pathLst>
                <a:path extrusionOk="0" h="575" w="5906">
                  <a:moveTo>
                    <a:pt x="5878" y="188"/>
                  </a:moveTo>
                  <a:lnTo>
                    <a:pt x="5878" y="188"/>
                  </a:lnTo>
                  <a:cubicBezTo>
                    <a:pt x="5878" y="188"/>
                    <a:pt x="5919" y="583"/>
                    <a:pt x="5902" y="575"/>
                  </a:cubicBezTo>
                  <a:cubicBezTo>
                    <a:pt x="5886" y="575"/>
                    <a:pt x="49" y="344"/>
                    <a:pt x="49" y="3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41" y="32"/>
                    <a:pt x="3041" y="32"/>
                    <a:pt x="3041" y="32"/>
                  </a:cubicBezTo>
                  <a:lnTo>
                    <a:pt x="5878" y="188"/>
                  </a:ln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7998060" y="3537405"/>
              <a:ext cx="190080" cy="424080"/>
            </a:xfrm>
            <a:custGeom>
              <a:rect b="b" l="l" r="r" t="t"/>
              <a:pathLst>
                <a:path extrusionOk="0" h="1178" w="528">
                  <a:moveTo>
                    <a:pt x="526" y="11"/>
                  </a:moveTo>
                  <a:lnTo>
                    <a:pt x="526" y="11"/>
                  </a:lnTo>
                  <a:cubicBezTo>
                    <a:pt x="534" y="224"/>
                    <a:pt x="509" y="1145"/>
                    <a:pt x="485" y="1178"/>
                  </a:cubicBezTo>
                  <a:cubicBezTo>
                    <a:pt x="49" y="1178"/>
                    <a:pt x="49" y="1178"/>
                    <a:pt x="49" y="1178"/>
                  </a:cubicBezTo>
                  <a:cubicBezTo>
                    <a:pt x="49" y="1178"/>
                    <a:pt x="123" y="857"/>
                    <a:pt x="107" y="635"/>
                  </a:cubicBezTo>
                  <a:cubicBezTo>
                    <a:pt x="90" y="413"/>
                    <a:pt x="0" y="2"/>
                    <a:pt x="0" y="2"/>
                  </a:cubicBezTo>
                  <a:cubicBezTo>
                    <a:pt x="0" y="2"/>
                    <a:pt x="526" y="-6"/>
                    <a:pt x="526" y="1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7743180" y="3529125"/>
              <a:ext cx="142920" cy="429120"/>
            </a:xfrm>
            <a:custGeom>
              <a:rect b="b" l="l" r="r" t="t"/>
              <a:pathLst>
                <a:path extrusionOk="0" h="1192" w="397">
                  <a:moveTo>
                    <a:pt x="322" y="17"/>
                  </a:moveTo>
                  <a:lnTo>
                    <a:pt x="322" y="17"/>
                  </a:lnTo>
                  <a:cubicBezTo>
                    <a:pt x="379" y="296"/>
                    <a:pt x="404" y="847"/>
                    <a:pt x="395" y="954"/>
                  </a:cubicBezTo>
                  <a:cubicBezTo>
                    <a:pt x="387" y="1061"/>
                    <a:pt x="371" y="1192"/>
                    <a:pt x="371" y="1192"/>
                  </a:cubicBezTo>
                  <a:cubicBezTo>
                    <a:pt x="33" y="1176"/>
                    <a:pt x="33" y="1176"/>
                    <a:pt x="33" y="1176"/>
                  </a:cubicBezTo>
                  <a:cubicBezTo>
                    <a:pt x="33" y="1176"/>
                    <a:pt x="108" y="798"/>
                    <a:pt x="91" y="592"/>
                  </a:cubicBezTo>
                  <a:cubicBezTo>
                    <a:pt x="67" y="379"/>
                    <a:pt x="0" y="0"/>
                    <a:pt x="0" y="0"/>
                  </a:cubicBezTo>
                  <a:cubicBezTo>
                    <a:pt x="322" y="17"/>
                    <a:pt x="322" y="17"/>
                    <a:pt x="322" y="17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6326220" y="2585205"/>
              <a:ext cx="1996200" cy="426240"/>
            </a:xfrm>
            <a:custGeom>
              <a:rect b="b" l="l" r="r" t="t"/>
              <a:pathLst>
                <a:path extrusionOk="0" h="1184" w="5545">
                  <a:moveTo>
                    <a:pt x="5466" y="205"/>
                  </a:moveTo>
                  <a:lnTo>
                    <a:pt x="5466" y="205"/>
                  </a:lnTo>
                  <a:cubicBezTo>
                    <a:pt x="5589" y="329"/>
                    <a:pt x="5540" y="921"/>
                    <a:pt x="5507" y="1003"/>
                  </a:cubicBezTo>
                  <a:cubicBezTo>
                    <a:pt x="5482" y="1077"/>
                    <a:pt x="5441" y="1184"/>
                    <a:pt x="5441" y="1184"/>
                  </a:cubicBezTo>
                  <a:cubicBezTo>
                    <a:pt x="2975" y="1052"/>
                    <a:pt x="2975" y="1052"/>
                    <a:pt x="2975" y="1052"/>
                  </a:cubicBezTo>
                  <a:cubicBezTo>
                    <a:pt x="57" y="1020"/>
                    <a:pt x="57" y="1020"/>
                    <a:pt x="57" y="1020"/>
                  </a:cubicBezTo>
                  <a:cubicBezTo>
                    <a:pt x="24" y="847"/>
                    <a:pt x="24" y="847"/>
                    <a:pt x="24" y="847"/>
                  </a:cubicBezTo>
                  <a:cubicBezTo>
                    <a:pt x="1323" y="847"/>
                    <a:pt x="1323" y="847"/>
                    <a:pt x="1323" y="847"/>
                  </a:cubicBezTo>
                  <a:cubicBezTo>
                    <a:pt x="1323" y="847"/>
                    <a:pt x="2794" y="994"/>
                    <a:pt x="2819" y="912"/>
                  </a:cubicBezTo>
                  <a:cubicBezTo>
                    <a:pt x="2851" y="838"/>
                    <a:pt x="2868" y="345"/>
                    <a:pt x="2860" y="337"/>
                  </a:cubicBezTo>
                  <a:cubicBezTo>
                    <a:pt x="2851" y="329"/>
                    <a:pt x="2802" y="214"/>
                    <a:pt x="2802" y="214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925" y="65"/>
                    <a:pt x="2925" y="65"/>
                    <a:pt x="2925" y="65"/>
                  </a:cubicBezTo>
                  <a:cubicBezTo>
                    <a:pt x="3139" y="123"/>
                    <a:pt x="3139" y="123"/>
                    <a:pt x="3139" y="123"/>
                  </a:cubicBezTo>
                  <a:cubicBezTo>
                    <a:pt x="3139" y="123"/>
                    <a:pt x="4126" y="106"/>
                    <a:pt x="4142" y="123"/>
                  </a:cubicBezTo>
                  <a:cubicBezTo>
                    <a:pt x="4159" y="140"/>
                    <a:pt x="4964" y="164"/>
                    <a:pt x="4964" y="164"/>
                  </a:cubicBezTo>
                  <a:cubicBezTo>
                    <a:pt x="5466" y="205"/>
                    <a:pt x="5466" y="205"/>
                    <a:pt x="5466" y="205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6378420" y="3085245"/>
              <a:ext cx="1985400" cy="476280"/>
            </a:xfrm>
            <a:custGeom>
              <a:rect b="b" l="l" r="r" t="t"/>
              <a:pathLst>
                <a:path extrusionOk="0" h="1323" w="5515">
                  <a:moveTo>
                    <a:pt x="5411" y="1143"/>
                  </a:moveTo>
                  <a:lnTo>
                    <a:pt x="5411" y="1143"/>
                  </a:lnTo>
                  <a:cubicBezTo>
                    <a:pt x="5502" y="1184"/>
                    <a:pt x="5526" y="1258"/>
                    <a:pt x="5510" y="1291"/>
                  </a:cubicBezTo>
                  <a:cubicBezTo>
                    <a:pt x="5502" y="1323"/>
                    <a:pt x="5494" y="1323"/>
                    <a:pt x="5494" y="1323"/>
                  </a:cubicBezTo>
                  <a:cubicBezTo>
                    <a:pt x="4762" y="1267"/>
                    <a:pt x="4762" y="1267"/>
                    <a:pt x="4762" y="1267"/>
                  </a:cubicBezTo>
                  <a:cubicBezTo>
                    <a:pt x="175" y="1159"/>
                    <a:pt x="175" y="1159"/>
                    <a:pt x="175" y="1159"/>
                  </a:cubicBezTo>
                  <a:cubicBezTo>
                    <a:pt x="175" y="1159"/>
                    <a:pt x="2" y="880"/>
                    <a:pt x="2" y="732"/>
                  </a:cubicBezTo>
                  <a:cubicBezTo>
                    <a:pt x="-5" y="584"/>
                    <a:pt x="19" y="362"/>
                    <a:pt x="28" y="321"/>
                  </a:cubicBezTo>
                  <a:cubicBezTo>
                    <a:pt x="43" y="271"/>
                    <a:pt x="208" y="0"/>
                    <a:pt x="208" y="0"/>
                  </a:cubicBezTo>
                  <a:cubicBezTo>
                    <a:pt x="208" y="0"/>
                    <a:pt x="2394" y="50"/>
                    <a:pt x="2443" y="50"/>
                  </a:cubicBezTo>
                  <a:cubicBezTo>
                    <a:pt x="2493" y="50"/>
                    <a:pt x="5042" y="181"/>
                    <a:pt x="5042" y="181"/>
                  </a:cubicBezTo>
                  <a:cubicBezTo>
                    <a:pt x="5042" y="181"/>
                    <a:pt x="5263" y="189"/>
                    <a:pt x="5321" y="206"/>
                  </a:cubicBezTo>
                  <a:cubicBezTo>
                    <a:pt x="5379" y="222"/>
                    <a:pt x="5427" y="280"/>
                    <a:pt x="5395" y="288"/>
                  </a:cubicBezTo>
                  <a:cubicBezTo>
                    <a:pt x="5362" y="296"/>
                    <a:pt x="5131" y="305"/>
                    <a:pt x="5131" y="305"/>
                  </a:cubicBezTo>
                  <a:cubicBezTo>
                    <a:pt x="5131" y="305"/>
                    <a:pt x="5025" y="543"/>
                    <a:pt x="5066" y="732"/>
                  </a:cubicBezTo>
                  <a:cubicBezTo>
                    <a:pt x="5099" y="913"/>
                    <a:pt x="5124" y="1126"/>
                    <a:pt x="5124" y="1126"/>
                  </a:cubicBezTo>
                  <a:lnTo>
                    <a:pt x="5411" y="1143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6373380" y="2641365"/>
              <a:ext cx="982800" cy="272160"/>
            </a:xfrm>
            <a:custGeom>
              <a:rect b="b" l="l" r="r" t="t"/>
              <a:pathLst>
                <a:path extrusionOk="0" h="756" w="2730">
                  <a:moveTo>
                    <a:pt x="2671" y="58"/>
                  </a:moveTo>
                  <a:lnTo>
                    <a:pt x="2671" y="58"/>
                  </a:lnTo>
                  <a:cubicBezTo>
                    <a:pt x="2720" y="164"/>
                    <a:pt x="2745" y="362"/>
                    <a:pt x="2720" y="518"/>
                  </a:cubicBezTo>
                  <a:cubicBezTo>
                    <a:pt x="2696" y="666"/>
                    <a:pt x="2688" y="756"/>
                    <a:pt x="2688" y="756"/>
                  </a:cubicBezTo>
                  <a:cubicBezTo>
                    <a:pt x="1003" y="691"/>
                    <a:pt x="1003" y="691"/>
                    <a:pt x="1003" y="691"/>
                  </a:cubicBezTo>
                  <a:cubicBezTo>
                    <a:pt x="42" y="691"/>
                    <a:pt x="42" y="691"/>
                    <a:pt x="42" y="691"/>
                  </a:cubicBezTo>
                  <a:cubicBezTo>
                    <a:pt x="42" y="691"/>
                    <a:pt x="98" y="477"/>
                    <a:pt x="91" y="378"/>
                  </a:cubicBezTo>
                  <a:cubicBezTo>
                    <a:pt x="83" y="272"/>
                    <a:pt x="0" y="0"/>
                    <a:pt x="0" y="0"/>
                  </a:cubicBezTo>
                  <a:cubicBezTo>
                    <a:pt x="1997" y="49"/>
                    <a:pt x="1997" y="49"/>
                    <a:pt x="1997" y="49"/>
                  </a:cubicBezTo>
                  <a:lnTo>
                    <a:pt x="2671" y="58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6434580" y="3150405"/>
              <a:ext cx="1800360" cy="346320"/>
            </a:xfrm>
            <a:custGeom>
              <a:rect b="b" l="l" r="r" t="t"/>
              <a:pathLst>
                <a:path extrusionOk="0" h="962" w="5001">
                  <a:moveTo>
                    <a:pt x="5001" y="115"/>
                  </a:moveTo>
                  <a:lnTo>
                    <a:pt x="5001" y="115"/>
                  </a:lnTo>
                  <a:cubicBezTo>
                    <a:pt x="4934" y="263"/>
                    <a:pt x="4886" y="477"/>
                    <a:pt x="4910" y="592"/>
                  </a:cubicBezTo>
                  <a:cubicBezTo>
                    <a:pt x="4934" y="707"/>
                    <a:pt x="4975" y="962"/>
                    <a:pt x="4975" y="962"/>
                  </a:cubicBezTo>
                  <a:cubicBezTo>
                    <a:pt x="2419" y="896"/>
                    <a:pt x="2419" y="896"/>
                    <a:pt x="2419" y="896"/>
                  </a:cubicBezTo>
                  <a:cubicBezTo>
                    <a:pt x="142" y="863"/>
                    <a:pt x="142" y="863"/>
                    <a:pt x="142" y="863"/>
                  </a:cubicBezTo>
                  <a:cubicBezTo>
                    <a:pt x="142" y="863"/>
                    <a:pt x="19" y="715"/>
                    <a:pt x="3" y="617"/>
                  </a:cubicBezTo>
                  <a:cubicBezTo>
                    <a:pt x="-5" y="518"/>
                    <a:pt x="3" y="329"/>
                    <a:pt x="27" y="280"/>
                  </a:cubicBezTo>
                  <a:cubicBezTo>
                    <a:pt x="44" y="222"/>
                    <a:pt x="142" y="0"/>
                    <a:pt x="142" y="0"/>
                  </a:cubicBezTo>
                  <a:cubicBezTo>
                    <a:pt x="142" y="0"/>
                    <a:pt x="2205" y="41"/>
                    <a:pt x="2205" y="33"/>
                  </a:cubicBezTo>
                  <a:cubicBezTo>
                    <a:pt x="2197" y="33"/>
                    <a:pt x="3784" y="74"/>
                    <a:pt x="3784" y="74"/>
                  </a:cubicBezTo>
                  <a:cubicBezTo>
                    <a:pt x="4770" y="99"/>
                    <a:pt x="4770" y="99"/>
                    <a:pt x="4770" y="99"/>
                  </a:cubicBezTo>
                  <a:lnTo>
                    <a:pt x="5001" y="115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7919580" y="2380725"/>
              <a:ext cx="149040" cy="167040"/>
            </a:xfrm>
            <a:custGeom>
              <a:rect b="b" l="l" r="r" t="t"/>
              <a:pathLst>
                <a:path extrusionOk="0" h="464" w="414">
                  <a:moveTo>
                    <a:pt x="169" y="0"/>
                  </a:moveTo>
                  <a:lnTo>
                    <a:pt x="169" y="0"/>
                  </a:lnTo>
                  <a:cubicBezTo>
                    <a:pt x="300" y="0"/>
                    <a:pt x="448" y="132"/>
                    <a:pt x="407" y="280"/>
                  </a:cubicBezTo>
                  <a:cubicBezTo>
                    <a:pt x="366" y="428"/>
                    <a:pt x="308" y="477"/>
                    <a:pt x="218" y="461"/>
                  </a:cubicBezTo>
                  <a:cubicBezTo>
                    <a:pt x="119" y="445"/>
                    <a:pt x="20" y="404"/>
                    <a:pt x="4" y="321"/>
                  </a:cubicBezTo>
                  <a:cubicBezTo>
                    <a:pt x="-4" y="231"/>
                    <a:pt x="-4" y="157"/>
                    <a:pt x="29" y="99"/>
                  </a:cubicBezTo>
                  <a:cubicBezTo>
                    <a:pt x="53" y="41"/>
                    <a:pt x="111" y="0"/>
                    <a:pt x="169" y="0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6876660" y="3277485"/>
              <a:ext cx="100440" cy="130320"/>
            </a:xfrm>
            <a:custGeom>
              <a:rect b="b" l="l" r="r" t="t"/>
              <a:pathLst>
                <a:path extrusionOk="0" h="362" w="279">
                  <a:moveTo>
                    <a:pt x="279" y="17"/>
                  </a:moveTo>
                  <a:lnTo>
                    <a:pt x="279" y="17"/>
                  </a:lnTo>
                  <a:cubicBezTo>
                    <a:pt x="279" y="25"/>
                    <a:pt x="263" y="362"/>
                    <a:pt x="263" y="362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79" y="17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6361500" y="2522925"/>
              <a:ext cx="1938240" cy="130320"/>
            </a:xfrm>
            <a:custGeom>
              <a:rect b="b" l="l" r="r" t="t"/>
              <a:pathLst>
                <a:path extrusionOk="0" h="362" w="538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9"/>
                    <a:pt x="0" y="25"/>
                  </a:cubicBezTo>
                  <a:cubicBezTo>
                    <a:pt x="8" y="99"/>
                    <a:pt x="25" y="148"/>
                    <a:pt x="33" y="181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899" y="230"/>
                    <a:pt x="1899" y="230"/>
                    <a:pt x="1899" y="230"/>
                  </a:cubicBezTo>
                  <a:cubicBezTo>
                    <a:pt x="2827" y="238"/>
                    <a:pt x="2827" y="238"/>
                    <a:pt x="2827" y="238"/>
                  </a:cubicBezTo>
                  <a:cubicBezTo>
                    <a:pt x="2902" y="255"/>
                    <a:pt x="2902" y="255"/>
                    <a:pt x="2902" y="255"/>
                  </a:cubicBezTo>
                  <a:cubicBezTo>
                    <a:pt x="3033" y="264"/>
                    <a:pt x="3173" y="272"/>
                    <a:pt x="3313" y="279"/>
                  </a:cubicBezTo>
                  <a:cubicBezTo>
                    <a:pt x="3493" y="288"/>
                    <a:pt x="3493" y="288"/>
                    <a:pt x="3493" y="288"/>
                  </a:cubicBezTo>
                  <a:cubicBezTo>
                    <a:pt x="3568" y="288"/>
                    <a:pt x="3641" y="288"/>
                    <a:pt x="3707" y="288"/>
                  </a:cubicBezTo>
                  <a:cubicBezTo>
                    <a:pt x="3888" y="288"/>
                    <a:pt x="4036" y="288"/>
                    <a:pt x="4044" y="296"/>
                  </a:cubicBezTo>
                  <a:cubicBezTo>
                    <a:pt x="4061" y="313"/>
                    <a:pt x="4866" y="337"/>
                    <a:pt x="4866" y="337"/>
                  </a:cubicBezTo>
                  <a:cubicBezTo>
                    <a:pt x="5105" y="354"/>
                    <a:pt x="5105" y="354"/>
                    <a:pt x="5105" y="354"/>
                  </a:cubicBezTo>
                  <a:cubicBezTo>
                    <a:pt x="5318" y="362"/>
                    <a:pt x="5318" y="362"/>
                    <a:pt x="5318" y="362"/>
                  </a:cubicBezTo>
                  <a:cubicBezTo>
                    <a:pt x="5318" y="362"/>
                    <a:pt x="5343" y="305"/>
                    <a:pt x="5384" y="99"/>
                  </a:cubicBezTo>
                  <a:cubicBezTo>
                    <a:pt x="5384" y="91"/>
                    <a:pt x="5384" y="82"/>
                    <a:pt x="5384" y="82"/>
                  </a:cubicBezTo>
                  <a:cubicBezTo>
                    <a:pt x="5384" y="74"/>
                    <a:pt x="5384" y="66"/>
                    <a:pt x="5384" y="66"/>
                  </a:cubicBezTo>
                  <a:cubicBezTo>
                    <a:pt x="5302" y="82"/>
                    <a:pt x="4940" y="91"/>
                    <a:pt x="4497" y="91"/>
                  </a:cubicBezTo>
                  <a:cubicBezTo>
                    <a:pt x="3609" y="91"/>
                    <a:pt x="2384" y="66"/>
                    <a:pt x="2384" y="66"/>
                  </a:cubicBezTo>
                  <a:cubicBezTo>
                    <a:pt x="2384" y="66"/>
                    <a:pt x="17" y="0"/>
                    <a:pt x="0" y="0"/>
                  </a:cubicBezTo>
                  <a:close/>
                </a:path>
              </a:pathLst>
            </a:custGeom>
            <a:solidFill>
              <a:srgbClr val="2C392F">
                <a:alpha val="1938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6373380" y="2588085"/>
              <a:ext cx="1825920" cy="62280"/>
            </a:xfrm>
            <a:custGeom>
              <a:rect b="b" l="l" r="r" t="t"/>
              <a:pathLst>
                <a:path extrusionOk="0" h="173" w="5072">
                  <a:moveTo>
                    <a:pt x="3674" y="107"/>
                  </a:moveTo>
                  <a:lnTo>
                    <a:pt x="3674" y="107"/>
                  </a:lnTo>
                  <a:cubicBezTo>
                    <a:pt x="3608" y="107"/>
                    <a:pt x="3535" y="107"/>
                    <a:pt x="3460" y="107"/>
                  </a:cubicBezTo>
                  <a:lnTo>
                    <a:pt x="3460" y="107"/>
                  </a:lnTo>
                  <a:lnTo>
                    <a:pt x="3460" y="107"/>
                  </a:lnTo>
                  <a:lnTo>
                    <a:pt x="3460" y="107"/>
                  </a:lnTo>
                  <a:cubicBezTo>
                    <a:pt x="5072" y="173"/>
                    <a:pt x="5072" y="173"/>
                    <a:pt x="5072" y="173"/>
                  </a:cubicBezTo>
                  <a:cubicBezTo>
                    <a:pt x="4833" y="156"/>
                    <a:pt x="4833" y="156"/>
                    <a:pt x="4833" y="156"/>
                  </a:cubicBezTo>
                  <a:cubicBezTo>
                    <a:pt x="4833" y="156"/>
                    <a:pt x="4028" y="132"/>
                    <a:pt x="4011" y="115"/>
                  </a:cubicBezTo>
                  <a:cubicBezTo>
                    <a:pt x="4003" y="107"/>
                    <a:pt x="3855" y="107"/>
                    <a:pt x="3674" y="107"/>
                  </a:cubicBezTo>
                  <a:moveTo>
                    <a:pt x="1866" y="49"/>
                  </a:moveTo>
                  <a:lnTo>
                    <a:pt x="1866" y="49"/>
                  </a:lnTo>
                  <a:cubicBezTo>
                    <a:pt x="2794" y="57"/>
                    <a:pt x="2794" y="57"/>
                    <a:pt x="2794" y="57"/>
                  </a:cubicBezTo>
                  <a:cubicBezTo>
                    <a:pt x="2844" y="74"/>
                    <a:pt x="2844" y="74"/>
                    <a:pt x="2844" y="74"/>
                  </a:cubicBezTo>
                  <a:lnTo>
                    <a:pt x="2844" y="74"/>
                  </a:lnTo>
                  <a:lnTo>
                    <a:pt x="2844" y="74"/>
                  </a:lnTo>
                  <a:cubicBezTo>
                    <a:pt x="2852" y="74"/>
                    <a:pt x="2860" y="74"/>
                    <a:pt x="2869" y="74"/>
                  </a:cubicBezTo>
                  <a:cubicBezTo>
                    <a:pt x="2794" y="57"/>
                    <a:pt x="2794" y="57"/>
                    <a:pt x="2794" y="57"/>
                  </a:cubicBezTo>
                  <a:cubicBezTo>
                    <a:pt x="1866" y="49"/>
                    <a:pt x="1866" y="49"/>
                    <a:pt x="1866" y="49"/>
                  </a:cubicBezTo>
                  <a:moveTo>
                    <a:pt x="0" y="0"/>
                  </a:moveTo>
                  <a:lnTo>
                    <a:pt x="0" y="0"/>
                  </a:lnTo>
                  <a:cubicBezTo>
                    <a:pt x="9" y="8"/>
                    <a:pt x="9" y="16"/>
                    <a:pt x="9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844E"/>
            </a:solidFill>
            <a:ln>
              <a:noFill/>
            </a:ln>
          </p:spPr>
          <p:txBody>
            <a:bodyPr anchorCtr="1" anchor="ctr" bIns="17275" lIns="90000" spcFirstLastPara="1" rIns="90000" wrap="square" tIns="17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7500540" y="2626605"/>
              <a:ext cx="153000" cy="342000"/>
            </a:xfrm>
            <a:custGeom>
              <a:rect b="b" l="l" r="r" t="t"/>
              <a:pathLst>
                <a:path extrusionOk="0" h="950" w="425">
                  <a:moveTo>
                    <a:pt x="329" y="0"/>
                  </a:moveTo>
                  <a:lnTo>
                    <a:pt x="329" y="0"/>
                  </a:lnTo>
                  <a:cubicBezTo>
                    <a:pt x="445" y="246"/>
                    <a:pt x="436" y="559"/>
                    <a:pt x="404" y="650"/>
                  </a:cubicBezTo>
                  <a:cubicBezTo>
                    <a:pt x="363" y="748"/>
                    <a:pt x="296" y="946"/>
                    <a:pt x="296" y="946"/>
                  </a:cubicBezTo>
                  <a:cubicBezTo>
                    <a:pt x="296" y="946"/>
                    <a:pt x="0" y="962"/>
                    <a:pt x="0" y="929"/>
                  </a:cubicBezTo>
                  <a:cubicBezTo>
                    <a:pt x="0" y="905"/>
                    <a:pt x="99" y="715"/>
                    <a:pt x="91" y="493"/>
                  </a:cubicBezTo>
                  <a:cubicBezTo>
                    <a:pt x="82" y="263"/>
                    <a:pt x="17" y="17"/>
                    <a:pt x="17" y="17"/>
                  </a:cubicBezTo>
                  <a:cubicBezTo>
                    <a:pt x="329" y="0"/>
                    <a:pt x="329" y="0"/>
                    <a:pt x="329" y="0"/>
                  </a:cubicBezTo>
                  <a:close/>
                </a:path>
              </a:pathLst>
            </a:custGeom>
            <a:solidFill>
              <a:srgbClr val="F9C33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6349620" y="3825405"/>
              <a:ext cx="2062800" cy="147600"/>
            </a:xfrm>
            <a:custGeom>
              <a:rect b="b" l="l" r="r" t="t"/>
              <a:pathLst>
                <a:path extrusionOk="0" h="410" w="5730">
                  <a:moveTo>
                    <a:pt x="9" y="0"/>
                  </a:moveTo>
                  <a:lnTo>
                    <a:pt x="9" y="0"/>
                  </a:lnTo>
                  <a:cubicBezTo>
                    <a:pt x="0" y="49"/>
                    <a:pt x="0" y="49"/>
                    <a:pt x="0" y="49"/>
                  </a:cubicBezTo>
                  <a:cubicBezTo>
                    <a:pt x="25" y="205"/>
                    <a:pt x="82" y="369"/>
                    <a:pt x="82" y="369"/>
                  </a:cubicBezTo>
                  <a:cubicBezTo>
                    <a:pt x="5598" y="410"/>
                    <a:pt x="5598" y="410"/>
                    <a:pt x="5598" y="410"/>
                  </a:cubicBezTo>
                  <a:cubicBezTo>
                    <a:pt x="5598" y="402"/>
                    <a:pt x="5606" y="402"/>
                    <a:pt x="5615" y="402"/>
                  </a:cubicBezTo>
                  <a:cubicBezTo>
                    <a:pt x="5639" y="394"/>
                    <a:pt x="5672" y="394"/>
                    <a:pt x="5697" y="394"/>
                  </a:cubicBezTo>
                  <a:cubicBezTo>
                    <a:pt x="5705" y="353"/>
                    <a:pt x="5713" y="197"/>
                    <a:pt x="5730" y="8"/>
                  </a:cubicBezTo>
                  <a:cubicBezTo>
                    <a:pt x="5656" y="49"/>
                    <a:pt x="5417" y="73"/>
                    <a:pt x="5088" y="99"/>
                  </a:cubicBezTo>
                  <a:cubicBezTo>
                    <a:pt x="5080" y="246"/>
                    <a:pt x="5072" y="369"/>
                    <a:pt x="5064" y="378"/>
                  </a:cubicBezTo>
                  <a:cubicBezTo>
                    <a:pt x="4628" y="378"/>
                    <a:pt x="4628" y="378"/>
                    <a:pt x="4628" y="378"/>
                  </a:cubicBezTo>
                  <a:cubicBezTo>
                    <a:pt x="4628" y="378"/>
                    <a:pt x="4661" y="254"/>
                    <a:pt x="4677" y="106"/>
                  </a:cubicBezTo>
                  <a:cubicBezTo>
                    <a:pt x="4546" y="114"/>
                    <a:pt x="4406" y="114"/>
                    <a:pt x="4266" y="114"/>
                  </a:cubicBezTo>
                  <a:cubicBezTo>
                    <a:pt x="4266" y="123"/>
                    <a:pt x="4266" y="123"/>
                    <a:pt x="4266" y="131"/>
                  </a:cubicBezTo>
                  <a:cubicBezTo>
                    <a:pt x="4258" y="238"/>
                    <a:pt x="4242" y="369"/>
                    <a:pt x="4242" y="369"/>
                  </a:cubicBezTo>
                  <a:cubicBezTo>
                    <a:pt x="3904" y="353"/>
                    <a:pt x="3904" y="353"/>
                    <a:pt x="3904" y="353"/>
                  </a:cubicBezTo>
                  <a:cubicBezTo>
                    <a:pt x="3904" y="353"/>
                    <a:pt x="3929" y="246"/>
                    <a:pt x="3946" y="123"/>
                  </a:cubicBezTo>
                  <a:cubicBezTo>
                    <a:pt x="3822" y="123"/>
                    <a:pt x="3691" y="123"/>
                    <a:pt x="3560" y="123"/>
                  </a:cubicBezTo>
                  <a:cubicBezTo>
                    <a:pt x="2096" y="123"/>
                    <a:pt x="419" y="73"/>
                    <a:pt x="296" y="73"/>
                  </a:cubicBezTo>
                  <a:cubicBezTo>
                    <a:pt x="82" y="73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8015700" y="3861045"/>
              <a:ext cx="165600" cy="100440"/>
            </a:xfrm>
            <a:custGeom>
              <a:rect b="b" l="l" r="r" t="t"/>
              <a:pathLst>
                <a:path extrusionOk="0" h="279" w="460">
                  <a:moveTo>
                    <a:pt x="460" y="0"/>
                  </a:moveTo>
                  <a:lnTo>
                    <a:pt x="460" y="0"/>
                  </a:lnTo>
                  <a:cubicBezTo>
                    <a:pt x="337" y="0"/>
                    <a:pt x="198" y="7"/>
                    <a:pt x="49" y="7"/>
                  </a:cubicBezTo>
                  <a:cubicBezTo>
                    <a:pt x="33" y="155"/>
                    <a:pt x="0" y="279"/>
                    <a:pt x="0" y="279"/>
                  </a:cubicBezTo>
                  <a:cubicBezTo>
                    <a:pt x="436" y="279"/>
                    <a:pt x="436" y="279"/>
                    <a:pt x="436" y="279"/>
                  </a:cubicBezTo>
                  <a:cubicBezTo>
                    <a:pt x="444" y="270"/>
                    <a:pt x="452" y="147"/>
                    <a:pt x="460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7755060" y="3866445"/>
              <a:ext cx="130320" cy="91800"/>
            </a:xfrm>
            <a:custGeom>
              <a:rect b="b" l="l" r="r" t="t"/>
              <a:pathLst>
                <a:path extrusionOk="0" h="255" w="362">
                  <a:moveTo>
                    <a:pt x="362" y="0"/>
                  </a:moveTo>
                  <a:lnTo>
                    <a:pt x="362" y="0"/>
                  </a:lnTo>
                  <a:cubicBezTo>
                    <a:pt x="255" y="9"/>
                    <a:pt x="149" y="9"/>
                    <a:pt x="42" y="9"/>
                  </a:cubicBezTo>
                  <a:cubicBezTo>
                    <a:pt x="25" y="132"/>
                    <a:pt x="0" y="239"/>
                    <a:pt x="0" y="239"/>
                  </a:cubicBezTo>
                  <a:cubicBezTo>
                    <a:pt x="338" y="255"/>
                    <a:pt x="338" y="255"/>
                    <a:pt x="338" y="255"/>
                  </a:cubicBezTo>
                  <a:cubicBezTo>
                    <a:pt x="338" y="255"/>
                    <a:pt x="354" y="124"/>
                    <a:pt x="362" y="17"/>
                  </a:cubicBezTo>
                  <a:cubicBezTo>
                    <a:pt x="362" y="9"/>
                    <a:pt x="362" y="9"/>
                    <a:pt x="362" y="0"/>
                  </a:cubicBezTo>
                  <a:close/>
                </a:path>
              </a:pathLst>
            </a:custGeom>
            <a:solidFill>
              <a:srgbClr val="2C392F">
                <a:alpha val="29750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7947660" y="2380725"/>
              <a:ext cx="77040" cy="12240"/>
            </a:xfrm>
            <a:custGeom>
              <a:rect b="b" l="l" r="r" t="t"/>
              <a:pathLst>
                <a:path extrusionOk="0" h="34" w="214">
                  <a:moveTo>
                    <a:pt x="91" y="0"/>
                  </a:moveTo>
                  <a:lnTo>
                    <a:pt x="91" y="0"/>
                  </a:lnTo>
                  <a:cubicBezTo>
                    <a:pt x="65" y="0"/>
                    <a:pt x="33" y="9"/>
                    <a:pt x="0" y="34"/>
                  </a:cubicBezTo>
                  <a:cubicBezTo>
                    <a:pt x="74" y="34"/>
                    <a:pt x="140" y="34"/>
                    <a:pt x="214" y="34"/>
                  </a:cubicBezTo>
                  <a:cubicBezTo>
                    <a:pt x="173" y="9"/>
                    <a:pt x="132" y="0"/>
                    <a:pt x="91" y="0"/>
                  </a:cubicBezTo>
                  <a:close/>
                </a:path>
              </a:pathLst>
            </a:custGeom>
            <a:solidFill>
              <a:srgbClr val="F3D570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7418100" y="2617965"/>
              <a:ext cx="186120" cy="11520"/>
            </a:xfrm>
            <a:custGeom>
              <a:rect b="b" l="l" r="r" t="t"/>
              <a:pathLst>
                <a:path extrusionOk="0" h="32" w="517">
                  <a:moveTo>
                    <a:pt x="0" y="0"/>
                  </a:moveTo>
                  <a:lnTo>
                    <a:pt x="0" y="0"/>
                  </a:ln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304" y="24"/>
                    <a:pt x="517" y="24"/>
                  </a:cubicBezTo>
                  <a:cubicBezTo>
                    <a:pt x="468" y="24"/>
                    <a:pt x="427" y="24"/>
                    <a:pt x="378" y="1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DD9CB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8"/>
            <p:cNvSpPr/>
            <p:nvPr/>
          </p:nvSpPr>
          <p:spPr>
            <a:xfrm>
              <a:off x="7406220" y="2614725"/>
              <a:ext cx="147960" cy="8640"/>
            </a:xfrm>
            <a:custGeom>
              <a:rect b="b" l="l" r="r" t="t"/>
              <a:pathLst>
                <a:path extrusionOk="0" h="24" w="411">
                  <a:moveTo>
                    <a:pt x="0" y="0"/>
                  </a:moveTo>
                  <a:lnTo>
                    <a:pt x="0" y="0"/>
                  </a:lnTo>
                  <a:cubicBezTo>
                    <a:pt x="33" y="9"/>
                    <a:pt x="33" y="9"/>
                    <a:pt x="33" y="9"/>
                  </a:cubicBezTo>
                  <a:cubicBezTo>
                    <a:pt x="411" y="24"/>
                    <a:pt x="411" y="24"/>
                    <a:pt x="411" y="24"/>
                  </a:cubicBezTo>
                  <a:cubicBezTo>
                    <a:pt x="271" y="17"/>
                    <a:pt x="131" y="9"/>
                    <a:pt x="0" y="0"/>
                  </a:cubicBezTo>
                  <a:close/>
                </a:path>
              </a:pathLst>
            </a:custGeom>
            <a:solidFill>
              <a:srgbClr val="D79E42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8"/>
            <p:cNvSpPr/>
            <p:nvPr/>
          </p:nvSpPr>
          <p:spPr>
            <a:xfrm>
              <a:off x="7397220" y="2614725"/>
              <a:ext cx="20880" cy="3240"/>
            </a:xfrm>
            <a:custGeom>
              <a:rect b="b" l="l" r="r" t="t"/>
              <a:pathLst>
                <a:path extrusionOk="0" h="9" w="5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6" y="9"/>
                    <a:pt x="16" y="9"/>
                    <a:pt x="16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6" y="0"/>
                    <a:pt x="8" y="0"/>
                    <a:pt x="0" y="0"/>
                  </a:cubicBezTo>
                  <a:close/>
                </a:path>
              </a:pathLst>
            </a:custGeom>
            <a:solidFill>
              <a:srgbClr val="98A773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8"/>
            <p:cNvSpPr/>
            <p:nvPr/>
          </p:nvSpPr>
          <p:spPr>
            <a:xfrm>
              <a:off x="6337380" y="3501765"/>
              <a:ext cx="42480" cy="470520"/>
            </a:xfrm>
            <a:custGeom>
              <a:rect b="b" l="l" r="r" t="t"/>
              <a:pathLst>
                <a:path extrusionOk="0" h="1307" w="118">
                  <a:moveTo>
                    <a:pt x="84" y="19"/>
                  </a:moveTo>
                  <a:lnTo>
                    <a:pt x="84" y="19"/>
                  </a:lnTo>
                  <a:cubicBezTo>
                    <a:pt x="75" y="11"/>
                    <a:pt x="67" y="19"/>
                    <a:pt x="67" y="19"/>
                  </a:cubicBezTo>
                  <a:cubicBezTo>
                    <a:pt x="59" y="27"/>
                    <a:pt x="67" y="35"/>
                    <a:pt x="67" y="43"/>
                  </a:cubicBezTo>
                  <a:cubicBezTo>
                    <a:pt x="67" y="68"/>
                    <a:pt x="59" y="93"/>
                    <a:pt x="59" y="110"/>
                  </a:cubicBezTo>
                  <a:cubicBezTo>
                    <a:pt x="59" y="159"/>
                    <a:pt x="51" y="200"/>
                    <a:pt x="51" y="241"/>
                  </a:cubicBezTo>
                  <a:cubicBezTo>
                    <a:pt x="43" y="331"/>
                    <a:pt x="43" y="413"/>
                    <a:pt x="43" y="504"/>
                  </a:cubicBezTo>
                  <a:cubicBezTo>
                    <a:pt x="43" y="676"/>
                    <a:pt x="59" y="849"/>
                    <a:pt x="84" y="1022"/>
                  </a:cubicBezTo>
                  <a:cubicBezTo>
                    <a:pt x="84" y="1071"/>
                    <a:pt x="92" y="1121"/>
                    <a:pt x="100" y="1170"/>
                  </a:cubicBezTo>
                  <a:cubicBezTo>
                    <a:pt x="109" y="1195"/>
                    <a:pt x="109" y="1219"/>
                    <a:pt x="116" y="1244"/>
                  </a:cubicBezTo>
                  <a:cubicBezTo>
                    <a:pt x="116" y="1260"/>
                    <a:pt x="125" y="1285"/>
                    <a:pt x="109" y="1301"/>
                  </a:cubicBezTo>
                  <a:cubicBezTo>
                    <a:pt x="109" y="1309"/>
                    <a:pt x="100" y="1309"/>
                    <a:pt x="92" y="1301"/>
                  </a:cubicBezTo>
                  <a:cubicBezTo>
                    <a:pt x="75" y="1293"/>
                    <a:pt x="67" y="1268"/>
                    <a:pt x="67" y="1252"/>
                  </a:cubicBezTo>
                  <a:cubicBezTo>
                    <a:pt x="59" y="1227"/>
                    <a:pt x="59" y="1195"/>
                    <a:pt x="51" y="1170"/>
                  </a:cubicBezTo>
                  <a:cubicBezTo>
                    <a:pt x="43" y="1129"/>
                    <a:pt x="43" y="1080"/>
                    <a:pt x="34" y="1030"/>
                  </a:cubicBezTo>
                  <a:cubicBezTo>
                    <a:pt x="18" y="931"/>
                    <a:pt x="10" y="833"/>
                    <a:pt x="10" y="734"/>
                  </a:cubicBezTo>
                  <a:cubicBezTo>
                    <a:pt x="-7" y="537"/>
                    <a:pt x="1" y="348"/>
                    <a:pt x="18" y="151"/>
                  </a:cubicBezTo>
                  <a:cubicBezTo>
                    <a:pt x="26" y="125"/>
                    <a:pt x="26" y="93"/>
                    <a:pt x="34" y="68"/>
                  </a:cubicBezTo>
                  <a:cubicBezTo>
                    <a:pt x="34" y="52"/>
                    <a:pt x="34" y="27"/>
                    <a:pt x="51" y="11"/>
                  </a:cubicBezTo>
                  <a:cubicBezTo>
                    <a:pt x="51" y="11"/>
                    <a:pt x="67" y="-6"/>
                    <a:pt x="75" y="2"/>
                  </a:cubicBezTo>
                  <a:cubicBezTo>
                    <a:pt x="84" y="2"/>
                    <a:pt x="84" y="11"/>
                    <a:pt x="84" y="1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8"/>
            <p:cNvSpPr/>
            <p:nvPr/>
          </p:nvSpPr>
          <p:spPr>
            <a:xfrm>
              <a:off x="6348900" y="3493845"/>
              <a:ext cx="2048400" cy="73800"/>
            </a:xfrm>
            <a:custGeom>
              <a:rect b="b" l="l" r="r" t="t"/>
              <a:pathLst>
                <a:path extrusionOk="0" h="205" w="5690">
                  <a:moveTo>
                    <a:pt x="5690" y="205"/>
                  </a:moveTo>
                  <a:lnTo>
                    <a:pt x="5690" y="205"/>
                  </a:lnTo>
                  <a:cubicBezTo>
                    <a:pt x="5509" y="205"/>
                    <a:pt x="5321" y="181"/>
                    <a:pt x="5140" y="164"/>
                  </a:cubicBezTo>
                  <a:cubicBezTo>
                    <a:pt x="4951" y="156"/>
                    <a:pt x="4770" y="140"/>
                    <a:pt x="4581" y="140"/>
                  </a:cubicBezTo>
                  <a:cubicBezTo>
                    <a:pt x="4219" y="123"/>
                    <a:pt x="3849" y="115"/>
                    <a:pt x="3479" y="106"/>
                  </a:cubicBezTo>
                  <a:cubicBezTo>
                    <a:pt x="2739" y="90"/>
                    <a:pt x="1999" y="82"/>
                    <a:pt x="1260" y="65"/>
                  </a:cubicBezTo>
                  <a:cubicBezTo>
                    <a:pt x="849" y="57"/>
                    <a:pt x="430" y="49"/>
                    <a:pt x="19" y="41"/>
                  </a:cubicBezTo>
                  <a:cubicBezTo>
                    <a:pt x="-6" y="41"/>
                    <a:pt x="-6" y="0"/>
                    <a:pt x="19" y="0"/>
                  </a:cubicBezTo>
                  <a:cubicBezTo>
                    <a:pt x="758" y="16"/>
                    <a:pt x="1507" y="33"/>
                    <a:pt x="2246" y="49"/>
                  </a:cubicBezTo>
                  <a:cubicBezTo>
                    <a:pt x="2616" y="57"/>
                    <a:pt x="2985" y="65"/>
                    <a:pt x="3356" y="74"/>
                  </a:cubicBezTo>
                  <a:cubicBezTo>
                    <a:pt x="3726" y="82"/>
                    <a:pt x="4096" y="82"/>
                    <a:pt x="4457" y="98"/>
                  </a:cubicBezTo>
                  <a:cubicBezTo>
                    <a:pt x="4663" y="106"/>
                    <a:pt x="4869" y="115"/>
                    <a:pt x="5074" y="132"/>
                  </a:cubicBezTo>
                  <a:cubicBezTo>
                    <a:pt x="5280" y="147"/>
                    <a:pt x="5493" y="156"/>
                    <a:pt x="5690" y="20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8800" lIns="90000" spcFirstLastPara="1" rIns="90000" wrap="square" tIns="28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8"/>
            <p:cNvSpPr/>
            <p:nvPr/>
          </p:nvSpPr>
          <p:spPr>
            <a:xfrm>
              <a:off x="8163300" y="3541365"/>
              <a:ext cx="36000" cy="427320"/>
            </a:xfrm>
            <a:custGeom>
              <a:rect b="b" l="l" r="r" t="t"/>
              <a:pathLst>
                <a:path extrusionOk="0" h="1187" w="100">
                  <a:moveTo>
                    <a:pt x="75" y="0"/>
                  </a:moveTo>
                  <a:lnTo>
                    <a:pt x="75" y="0"/>
                  </a:lnTo>
                  <a:cubicBezTo>
                    <a:pt x="75" y="41"/>
                    <a:pt x="84" y="82"/>
                    <a:pt x="91" y="123"/>
                  </a:cubicBezTo>
                  <a:cubicBezTo>
                    <a:pt x="91" y="155"/>
                    <a:pt x="91" y="197"/>
                    <a:pt x="91" y="238"/>
                  </a:cubicBezTo>
                  <a:cubicBezTo>
                    <a:pt x="91" y="311"/>
                    <a:pt x="91" y="394"/>
                    <a:pt x="100" y="468"/>
                  </a:cubicBezTo>
                  <a:cubicBezTo>
                    <a:pt x="100" y="624"/>
                    <a:pt x="91" y="780"/>
                    <a:pt x="84" y="936"/>
                  </a:cubicBezTo>
                  <a:cubicBezTo>
                    <a:pt x="75" y="1011"/>
                    <a:pt x="75" y="1093"/>
                    <a:pt x="42" y="1175"/>
                  </a:cubicBezTo>
                  <a:cubicBezTo>
                    <a:pt x="34" y="1167"/>
                    <a:pt x="17" y="1158"/>
                    <a:pt x="1" y="1158"/>
                  </a:cubicBezTo>
                  <a:cubicBezTo>
                    <a:pt x="9" y="1142"/>
                    <a:pt x="17" y="1134"/>
                    <a:pt x="26" y="1126"/>
                  </a:cubicBezTo>
                  <a:cubicBezTo>
                    <a:pt x="34" y="1117"/>
                    <a:pt x="50" y="1126"/>
                    <a:pt x="50" y="1142"/>
                  </a:cubicBezTo>
                  <a:cubicBezTo>
                    <a:pt x="50" y="1150"/>
                    <a:pt x="42" y="1167"/>
                    <a:pt x="42" y="1175"/>
                  </a:cubicBezTo>
                  <a:cubicBezTo>
                    <a:pt x="34" y="1199"/>
                    <a:pt x="-7" y="1183"/>
                    <a:pt x="1" y="1158"/>
                  </a:cubicBezTo>
                  <a:cubicBezTo>
                    <a:pt x="26" y="1093"/>
                    <a:pt x="34" y="1019"/>
                    <a:pt x="42" y="953"/>
                  </a:cubicBezTo>
                  <a:cubicBezTo>
                    <a:pt x="42" y="871"/>
                    <a:pt x="50" y="797"/>
                    <a:pt x="50" y="723"/>
                  </a:cubicBezTo>
                  <a:cubicBezTo>
                    <a:pt x="58" y="566"/>
                    <a:pt x="58" y="419"/>
                    <a:pt x="58" y="262"/>
                  </a:cubicBezTo>
                  <a:cubicBezTo>
                    <a:pt x="58" y="221"/>
                    <a:pt x="58" y="180"/>
                    <a:pt x="58" y="139"/>
                  </a:cubicBezTo>
                  <a:cubicBezTo>
                    <a:pt x="58" y="90"/>
                    <a:pt x="58" y="49"/>
                    <a:pt x="67" y="0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8"/>
            <p:cNvSpPr/>
            <p:nvPr/>
          </p:nvSpPr>
          <p:spPr>
            <a:xfrm>
              <a:off x="8003820" y="3541365"/>
              <a:ext cx="41760" cy="424080"/>
            </a:xfrm>
            <a:custGeom>
              <a:rect b="b" l="l" r="r" t="t"/>
              <a:pathLst>
                <a:path extrusionOk="0" h="1178" w="116">
                  <a:moveTo>
                    <a:pt x="8" y="0"/>
                  </a:moveTo>
                  <a:lnTo>
                    <a:pt x="8" y="0"/>
                  </a:lnTo>
                  <a:cubicBezTo>
                    <a:pt x="17" y="15"/>
                    <a:pt x="25" y="41"/>
                    <a:pt x="25" y="56"/>
                  </a:cubicBezTo>
                  <a:cubicBezTo>
                    <a:pt x="33" y="73"/>
                    <a:pt x="41" y="98"/>
                    <a:pt x="41" y="114"/>
                  </a:cubicBezTo>
                  <a:cubicBezTo>
                    <a:pt x="50" y="155"/>
                    <a:pt x="58" y="197"/>
                    <a:pt x="66" y="238"/>
                  </a:cubicBezTo>
                  <a:cubicBezTo>
                    <a:pt x="74" y="311"/>
                    <a:pt x="91" y="394"/>
                    <a:pt x="99" y="468"/>
                  </a:cubicBezTo>
                  <a:cubicBezTo>
                    <a:pt x="115" y="624"/>
                    <a:pt x="123" y="780"/>
                    <a:pt x="107" y="936"/>
                  </a:cubicBezTo>
                  <a:cubicBezTo>
                    <a:pt x="107" y="986"/>
                    <a:pt x="99" y="1027"/>
                    <a:pt x="91" y="1068"/>
                  </a:cubicBezTo>
                  <a:cubicBezTo>
                    <a:pt x="82" y="1085"/>
                    <a:pt x="82" y="1101"/>
                    <a:pt x="74" y="1126"/>
                  </a:cubicBezTo>
                  <a:cubicBezTo>
                    <a:pt x="66" y="1142"/>
                    <a:pt x="58" y="1158"/>
                    <a:pt x="41" y="1175"/>
                  </a:cubicBezTo>
                  <a:cubicBezTo>
                    <a:pt x="33" y="1183"/>
                    <a:pt x="17" y="1175"/>
                    <a:pt x="17" y="1167"/>
                  </a:cubicBezTo>
                  <a:cubicBezTo>
                    <a:pt x="17" y="1150"/>
                    <a:pt x="25" y="1134"/>
                    <a:pt x="33" y="1117"/>
                  </a:cubicBezTo>
                  <a:cubicBezTo>
                    <a:pt x="41" y="1101"/>
                    <a:pt x="41" y="1085"/>
                    <a:pt x="50" y="1068"/>
                  </a:cubicBezTo>
                  <a:cubicBezTo>
                    <a:pt x="58" y="1027"/>
                    <a:pt x="66" y="994"/>
                    <a:pt x="74" y="953"/>
                  </a:cubicBezTo>
                  <a:cubicBezTo>
                    <a:pt x="82" y="879"/>
                    <a:pt x="74" y="805"/>
                    <a:pt x="74" y="723"/>
                  </a:cubicBezTo>
                  <a:cubicBezTo>
                    <a:pt x="74" y="575"/>
                    <a:pt x="58" y="419"/>
                    <a:pt x="33" y="262"/>
                  </a:cubicBezTo>
                  <a:cubicBezTo>
                    <a:pt x="33" y="221"/>
                    <a:pt x="25" y="180"/>
                    <a:pt x="17" y="131"/>
                  </a:cubicBezTo>
                  <a:cubicBezTo>
                    <a:pt x="8" y="114"/>
                    <a:pt x="8" y="90"/>
                    <a:pt x="0" y="65"/>
                  </a:cubicBezTo>
                  <a:cubicBezTo>
                    <a:pt x="0" y="49"/>
                    <a:pt x="0" y="24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8"/>
            <p:cNvSpPr/>
            <p:nvPr/>
          </p:nvSpPr>
          <p:spPr>
            <a:xfrm>
              <a:off x="7854780" y="3541365"/>
              <a:ext cx="39600" cy="424080"/>
            </a:xfrm>
            <a:custGeom>
              <a:rect b="b" l="l" r="r" t="t"/>
              <a:pathLst>
                <a:path extrusionOk="0" h="1178" w="110">
                  <a:moveTo>
                    <a:pt x="27" y="0"/>
                  </a:moveTo>
                  <a:lnTo>
                    <a:pt x="27" y="0"/>
                  </a:lnTo>
                  <a:cubicBezTo>
                    <a:pt x="27" y="32"/>
                    <a:pt x="27" y="73"/>
                    <a:pt x="36" y="106"/>
                  </a:cubicBezTo>
                  <a:cubicBezTo>
                    <a:pt x="36" y="139"/>
                    <a:pt x="44" y="180"/>
                    <a:pt x="53" y="213"/>
                  </a:cubicBezTo>
                  <a:cubicBezTo>
                    <a:pt x="69" y="296"/>
                    <a:pt x="77" y="369"/>
                    <a:pt x="85" y="443"/>
                  </a:cubicBezTo>
                  <a:cubicBezTo>
                    <a:pt x="102" y="599"/>
                    <a:pt x="110" y="756"/>
                    <a:pt x="110" y="912"/>
                  </a:cubicBezTo>
                  <a:cubicBezTo>
                    <a:pt x="102" y="953"/>
                    <a:pt x="102" y="994"/>
                    <a:pt x="102" y="1035"/>
                  </a:cubicBezTo>
                  <a:cubicBezTo>
                    <a:pt x="102" y="1076"/>
                    <a:pt x="102" y="1126"/>
                    <a:pt x="94" y="1167"/>
                  </a:cubicBezTo>
                  <a:cubicBezTo>
                    <a:pt x="85" y="1183"/>
                    <a:pt x="61" y="1183"/>
                    <a:pt x="61" y="1158"/>
                  </a:cubicBezTo>
                  <a:cubicBezTo>
                    <a:pt x="53" y="1126"/>
                    <a:pt x="61" y="1085"/>
                    <a:pt x="61" y="1043"/>
                  </a:cubicBezTo>
                  <a:cubicBezTo>
                    <a:pt x="69" y="1011"/>
                    <a:pt x="69" y="970"/>
                    <a:pt x="69" y="929"/>
                  </a:cubicBezTo>
                  <a:cubicBezTo>
                    <a:pt x="69" y="854"/>
                    <a:pt x="69" y="772"/>
                    <a:pt x="69" y="698"/>
                  </a:cubicBezTo>
                  <a:cubicBezTo>
                    <a:pt x="61" y="542"/>
                    <a:pt x="44" y="386"/>
                    <a:pt x="19" y="229"/>
                  </a:cubicBezTo>
                  <a:cubicBezTo>
                    <a:pt x="12" y="188"/>
                    <a:pt x="3" y="147"/>
                    <a:pt x="3" y="106"/>
                  </a:cubicBezTo>
                  <a:cubicBezTo>
                    <a:pt x="-5" y="65"/>
                    <a:pt x="3" y="32"/>
                    <a:pt x="27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8"/>
            <p:cNvSpPr/>
            <p:nvPr/>
          </p:nvSpPr>
          <p:spPr>
            <a:xfrm>
              <a:off x="7743180" y="3532725"/>
              <a:ext cx="42120" cy="437040"/>
            </a:xfrm>
            <a:custGeom>
              <a:rect b="b" l="l" r="r" t="t"/>
              <a:pathLst>
                <a:path extrusionOk="0" h="1214" w="117">
                  <a:moveTo>
                    <a:pt x="9" y="7"/>
                  </a:moveTo>
                  <a:lnTo>
                    <a:pt x="9" y="7"/>
                  </a:lnTo>
                  <a:cubicBezTo>
                    <a:pt x="33" y="80"/>
                    <a:pt x="50" y="155"/>
                    <a:pt x="58" y="237"/>
                  </a:cubicBezTo>
                  <a:cubicBezTo>
                    <a:pt x="75" y="311"/>
                    <a:pt x="83" y="393"/>
                    <a:pt x="91" y="467"/>
                  </a:cubicBezTo>
                  <a:cubicBezTo>
                    <a:pt x="116" y="623"/>
                    <a:pt x="124" y="780"/>
                    <a:pt x="108" y="936"/>
                  </a:cubicBezTo>
                  <a:cubicBezTo>
                    <a:pt x="108" y="1026"/>
                    <a:pt x="91" y="1117"/>
                    <a:pt x="75" y="1199"/>
                  </a:cubicBezTo>
                  <a:cubicBezTo>
                    <a:pt x="67" y="1223"/>
                    <a:pt x="41" y="1215"/>
                    <a:pt x="33" y="1191"/>
                  </a:cubicBezTo>
                  <a:cubicBezTo>
                    <a:pt x="33" y="1174"/>
                    <a:pt x="41" y="1166"/>
                    <a:pt x="41" y="1150"/>
                  </a:cubicBezTo>
                  <a:cubicBezTo>
                    <a:pt x="41" y="1133"/>
                    <a:pt x="58" y="1141"/>
                    <a:pt x="67" y="1150"/>
                  </a:cubicBezTo>
                  <a:cubicBezTo>
                    <a:pt x="67" y="1166"/>
                    <a:pt x="75" y="1174"/>
                    <a:pt x="75" y="1191"/>
                  </a:cubicBezTo>
                  <a:cubicBezTo>
                    <a:pt x="58" y="1191"/>
                    <a:pt x="50" y="1191"/>
                    <a:pt x="41" y="1191"/>
                  </a:cubicBezTo>
                  <a:cubicBezTo>
                    <a:pt x="108" y="886"/>
                    <a:pt x="75" y="574"/>
                    <a:pt x="33" y="262"/>
                  </a:cubicBezTo>
                  <a:cubicBezTo>
                    <a:pt x="17" y="179"/>
                    <a:pt x="0" y="89"/>
                    <a:pt x="0" y="7"/>
                  </a:cubicBezTo>
                  <a:cubicBezTo>
                    <a:pt x="0" y="-2"/>
                    <a:pt x="9" y="-2"/>
                    <a:pt x="9" y="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8"/>
            <p:cNvSpPr/>
            <p:nvPr/>
          </p:nvSpPr>
          <p:spPr>
            <a:xfrm>
              <a:off x="6478500" y="3458205"/>
              <a:ext cx="1890720" cy="101880"/>
            </a:xfrm>
            <a:custGeom>
              <a:rect b="b" l="l" r="r" t="t"/>
              <a:pathLst>
                <a:path extrusionOk="0" h="283" w="5252">
                  <a:moveTo>
                    <a:pt x="5216" y="272"/>
                  </a:moveTo>
                  <a:lnTo>
                    <a:pt x="5216" y="272"/>
                  </a:lnTo>
                  <a:cubicBezTo>
                    <a:pt x="5232" y="239"/>
                    <a:pt x="5224" y="205"/>
                    <a:pt x="5207" y="181"/>
                  </a:cubicBezTo>
                  <a:cubicBezTo>
                    <a:pt x="5183" y="148"/>
                    <a:pt x="5142" y="132"/>
                    <a:pt x="5101" y="132"/>
                  </a:cubicBezTo>
                  <a:cubicBezTo>
                    <a:pt x="5018" y="115"/>
                    <a:pt x="4936" y="123"/>
                    <a:pt x="4853" y="123"/>
                  </a:cubicBezTo>
                  <a:cubicBezTo>
                    <a:pt x="4681" y="115"/>
                    <a:pt x="4500" y="115"/>
                    <a:pt x="4328" y="107"/>
                  </a:cubicBezTo>
                  <a:cubicBezTo>
                    <a:pt x="3982" y="99"/>
                    <a:pt x="3629" y="90"/>
                    <a:pt x="3284" y="74"/>
                  </a:cubicBezTo>
                  <a:cubicBezTo>
                    <a:pt x="2938" y="66"/>
                    <a:pt x="2584" y="58"/>
                    <a:pt x="2240" y="49"/>
                  </a:cubicBezTo>
                  <a:cubicBezTo>
                    <a:pt x="1886" y="41"/>
                    <a:pt x="1541" y="33"/>
                    <a:pt x="1196" y="33"/>
                  </a:cubicBezTo>
                  <a:cubicBezTo>
                    <a:pt x="843" y="25"/>
                    <a:pt x="497" y="25"/>
                    <a:pt x="144" y="25"/>
                  </a:cubicBezTo>
                  <a:cubicBezTo>
                    <a:pt x="102" y="25"/>
                    <a:pt x="54" y="25"/>
                    <a:pt x="12" y="25"/>
                  </a:cubicBezTo>
                  <a:cubicBezTo>
                    <a:pt x="-4" y="25"/>
                    <a:pt x="-4" y="0"/>
                    <a:pt x="12" y="0"/>
                  </a:cubicBezTo>
                  <a:cubicBezTo>
                    <a:pt x="374" y="0"/>
                    <a:pt x="736" y="0"/>
                    <a:pt x="1098" y="0"/>
                  </a:cubicBezTo>
                  <a:cubicBezTo>
                    <a:pt x="1459" y="8"/>
                    <a:pt x="1812" y="17"/>
                    <a:pt x="2173" y="25"/>
                  </a:cubicBezTo>
                  <a:cubicBezTo>
                    <a:pt x="2535" y="33"/>
                    <a:pt x="2889" y="41"/>
                    <a:pt x="3251" y="49"/>
                  </a:cubicBezTo>
                  <a:cubicBezTo>
                    <a:pt x="3604" y="58"/>
                    <a:pt x="3966" y="66"/>
                    <a:pt x="4328" y="82"/>
                  </a:cubicBezTo>
                  <a:cubicBezTo>
                    <a:pt x="4509" y="82"/>
                    <a:pt x="4689" y="90"/>
                    <a:pt x="4870" y="90"/>
                  </a:cubicBezTo>
                  <a:cubicBezTo>
                    <a:pt x="4952" y="99"/>
                    <a:pt x="5034" y="90"/>
                    <a:pt x="5117" y="107"/>
                  </a:cubicBezTo>
                  <a:cubicBezTo>
                    <a:pt x="5175" y="115"/>
                    <a:pt x="5232" y="148"/>
                    <a:pt x="5248" y="214"/>
                  </a:cubicBezTo>
                  <a:cubicBezTo>
                    <a:pt x="5257" y="239"/>
                    <a:pt x="5248" y="263"/>
                    <a:pt x="5232" y="280"/>
                  </a:cubicBezTo>
                  <a:cubicBezTo>
                    <a:pt x="5224" y="287"/>
                    <a:pt x="5207" y="280"/>
                    <a:pt x="5216" y="27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8"/>
            <p:cNvSpPr/>
            <p:nvPr/>
          </p:nvSpPr>
          <p:spPr>
            <a:xfrm>
              <a:off x="6425940" y="3151125"/>
              <a:ext cx="60480" cy="313200"/>
            </a:xfrm>
            <a:custGeom>
              <a:rect b="b" l="l" r="r" t="t"/>
              <a:pathLst>
                <a:path extrusionOk="0" h="870" w="168">
                  <a:moveTo>
                    <a:pt x="158" y="870"/>
                  </a:moveTo>
                  <a:lnTo>
                    <a:pt x="158" y="870"/>
                  </a:lnTo>
                  <a:cubicBezTo>
                    <a:pt x="134" y="853"/>
                    <a:pt x="117" y="829"/>
                    <a:pt x="101" y="812"/>
                  </a:cubicBezTo>
                  <a:cubicBezTo>
                    <a:pt x="84" y="788"/>
                    <a:pt x="68" y="762"/>
                    <a:pt x="60" y="730"/>
                  </a:cubicBezTo>
                  <a:cubicBezTo>
                    <a:pt x="35" y="680"/>
                    <a:pt x="19" y="623"/>
                    <a:pt x="10" y="574"/>
                  </a:cubicBezTo>
                  <a:cubicBezTo>
                    <a:pt x="-14" y="442"/>
                    <a:pt x="10" y="319"/>
                    <a:pt x="51" y="196"/>
                  </a:cubicBezTo>
                  <a:cubicBezTo>
                    <a:pt x="60" y="163"/>
                    <a:pt x="76" y="129"/>
                    <a:pt x="84" y="97"/>
                  </a:cubicBezTo>
                  <a:cubicBezTo>
                    <a:pt x="101" y="64"/>
                    <a:pt x="117" y="31"/>
                    <a:pt x="142" y="6"/>
                  </a:cubicBezTo>
                  <a:cubicBezTo>
                    <a:pt x="150" y="-10"/>
                    <a:pt x="175" y="6"/>
                    <a:pt x="166" y="23"/>
                  </a:cubicBezTo>
                  <a:cubicBezTo>
                    <a:pt x="158" y="47"/>
                    <a:pt x="142" y="72"/>
                    <a:pt x="125" y="97"/>
                  </a:cubicBezTo>
                  <a:cubicBezTo>
                    <a:pt x="117" y="129"/>
                    <a:pt x="101" y="154"/>
                    <a:pt x="93" y="187"/>
                  </a:cubicBezTo>
                  <a:cubicBezTo>
                    <a:pt x="68" y="245"/>
                    <a:pt x="51" y="302"/>
                    <a:pt x="43" y="360"/>
                  </a:cubicBezTo>
                  <a:cubicBezTo>
                    <a:pt x="27" y="475"/>
                    <a:pt x="35" y="590"/>
                    <a:pt x="76" y="697"/>
                  </a:cubicBezTo>
                  <a:cubicBezTo>
                    <a:pt x="93" y="730"/>
                    <a:pt x="109" y="755"/>
                    <a:pt x="117" y="779"/>
                  </a:cubicBezTo>
                  <a:cubicBezTo>
                    <a:pt x="134" y="812"/>
                    <a:pt x="158" y="837"/>
                    <a:pt x="166" y="870"/>
                  </a:cubicBezTo>
                  <a:lnTo>
                    <a:pt x="158" y="87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8"/>
            <p:cNvSpPr/>
            <p:nvPr/>
          </p:nvSpPr>
          <p:spPr>
            <a:xfrm>
              <a:off x="6482100" y="3144645"/>
              <a:ext cx="1817640" cy="51480"/>
            </a:xfrm>
            <a:custGeom>
              <a:rect b="b" l="l" r="r" t="t"/>
              <a:pathLst>
                <a:path extrusionOk="0" h="143" w="5049">
                  <a:moveTo>
                    <a:pt x="5049" y="140"/>
                  </a:moveTo>
                  <a:lnTo>
                    <a:pt x="5049" y="140"/>
                  </a:lnTo>
                  <a:cubicBezTo>
                    <a:pt x="4885" y="147"/>
                    <a:pt x="4720" y="140"/>
                    <a:pt x="4556" y="131"/>
                  </a:cubicBezTo>
                  <a:cubicBezTo>
                    <a:pt x="4391" y="123"/>
                    <a:pt x="4227" y="123"/>
                    <a:pt x="4063" y="115"/>
                  </a:cubicBezTo>
                  <a:cubicBezTo>
                    <a:pt x="3734" y="106"/>
                    <a:pt x="3405" y="99"/>
                    <a:pt x="3076" y="82"/>
                  </a:cubicBezTo>
                  <a:cubicBezTo>
                    <a:pt x="2427" y="65"/>
                    <a:pt x="1769" y="57"/>
                    <a:pt x="1121" y="41"/>
                  </a:cubicBezTo>
                  <a:cubicBezTo>
                    <a:pt x="751" y="41"/>
                    <a:pt x="381" y="32"/>
                    <a:pt x="10" y="24"/>
                  </a:cubicBezTo>
                  <a:cubicBezTo>
                    <a:pt x="2" y="24"/>
                    <a:pt x="-6" y="0"/>
                    <a:pt x="10" y="0"/>
                  </a:cubicBezTo>
                  <a:cubicBezTo>
                    <a:pt x="669" y="8"/>
                    <a:pt x="1326" y="16"/>
                    <a:pt x="1982" y="32"/>
                  </a:cubicBezTo>
                  <a:cubicBezTo>
                    <a:pt x="2632" y="41"/>
                    <a:pt x="3290" y="57"/>
                    <a:pt x="3939" y="82"/>
                  </a:cubicBezTo>
                  <a:cubicBezTo>
                    <a:pt x="4128" y="90"/>
                    <a:pt x="4309" y="99"/>
                    <a:pt x="4490" y="99"/>
                  </a:cubicBezTo>
                  <a:cubicBezTo>
                    <a:pt x="4679" y="106"/>
                    <a:pt x="4860" y="115"/>
                    <a:pt x="5049" y="131"/>
                  </a:cubicBezTo>
                  <a:lnTo>
                    <a:pt x="5049" y="1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6475" lIns="90000" spcFirstLastPara="1" rIns="90000" wrap="square" tIns="64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8"/>
            <p:cNvSpPr/>
            <p:nvPr/>
          </p:nvSpPr>
          <p:spPr>
            <a:xfrm>
              <a:off x="6447540" y="3079485"/>
              <a:ext cx="1887840" cy="114480"/>
            </a:xfrm>
            <a:custGeom>
              <a:rect b="b" l="l" r="r" t="t"/>
              <a:pathLst>
                <a:path extrusionOk="0" h="318" w="5244">
                  <a:moveTo>
                    <a:pt x="5145" y="304"/>
                  </a:moveTo>
                  <a:lnTo>
                    <a:pt x="5145" y="304"/>
                  </a:lnTo>
                  <a:cubicBezTo>
                    <a:pt x="5178" y="312"/>
                    <a:pt x="5219" y="296"/>
                    <a:pt x="5228" y="263"/>
                  </a:cubicBezTo>
                  <a:cubicBezTo>
                    <a:pt x="5235" y="271"/>
                    <a:pt x="5235" y="271"/>
                    <a:pt x="5235" y="271"/>
                  </a:cubicBezTo>
                  <a:cubicBezTo>
                    <a:pt x="5170" y="230"/>
                    <a:pt x="5088" y="222"/>
                    <a:pt x="5014" y="213"/>
                  </a:cubicBezTo>
                  <a:cubicBezTo>
                    <a:pt x="4923" y="205"/>
                    <a:pt x="4841" y="205"/>
                    <a:pt x="4759" y="197"/>
                  </a:cubicBezTo>
                  <a:cubicBezTo>
                    <a:pt x="4586" y="189"/>
                    <a:pt x="4414" y="172"/>
                    <a:pt x="4249" y="164"/>
                  </a:cubicBezTo>
                  <a:cubicBezTo>
                    <a:pt x="3904" y="148"/>
                    <a:pt x="3558" y="123"/>
                    <a:pt x="3221" y="107"/>
                  </a:cubicBezTo>
                  <a:cubicBezTo>
                    <a:pt x="2531" y="82"/>
                    <a:pt x="1849" y="57"/>
                    <a:pt x="1167" y="41"/>
                  </a:cubicBezTo>
                  <a:cubicBezTo>
                    <a:pt x="978" y="41"/>
                    <a:pt x="789" y="32"/>
                    <a:pt x="600" y="32"/>
                  </a:cubicBezTo>
                  <a:cubicBezTo>
                    <a:pt x="501" y="32"/>
                    <a:pt x="402" y="32"/>
                    <a:pt x="304" y="32"/>
                  </a:cubicBezTo>
                  <a:cubicBezTo>
                    <a:pt x="214" y="32"/>
                    <a:pt x="115" y="25"/>
                    <a:pt x="16" y="32"/>
                  </a:cubicBezTo>
                  <a:cubicBezTo>
                    <a:pt x="0" y="32"/>
                    <a:pt x="-9" y="0"/>
                    <a:pt x="16" y="0"/>
                  </a:cubicBezTo>
                  <a:cubicBezTo>
                    <a:pt x="188" y="16"/>
                    <a:pt x="361" y="8"/>
                    <a:pt x="534" y="8"/>
                  </a:cubicBezTo>
                  <a:cubicBezTo>
                    <a:pt x="707" y="16"/>
                    <a:pt x="879" y="16"/>
                    <a:pt x="1052" y="16"/>
                  </a:cubicBezTo>
                  <a:cubicBezTo>
                    <a:pt x="1398" y="25"/>
                    <a:pt x="1741" y="32"/>
                    <a:pt x="2087" y="41"/>
                  </a:cubicBezTo>
                  <a:cubicBezTo>
                    <a:pt x="2769" y="66"/>
                    <a:pt x="3460" y="99"/>
                    <a:pt x="4150" y="140"/>
                  </a:cubicBezTo>
                  <a:cubicBezTo>
                    <a:pt x="4348" y="156"/>
                    <a:pt x="4545" y="164"/>
                    <a:pt x="4734" y="181"/>
                  </a:cubicBezTo>
                  <a:cubicBezTo>
                    <a:pt x="4833" y="189"/>
                    <a:pt x="4923" y="189"/>
                    <a:pt x="5022" y="197"/>
                  </a:cubicBezTo>
                  <a:cubicBezTo>
                    <a:pt x="5096" y="205"/>
                    <a:pt x="5170" y="222"/>
                    <a:pt x="5244" y="263"/>
                  </a:cubicBezTo>
                  <a:lnTo>
                    <a:pt x="5244" y="271"/>
                  </a:lnTo>
                  <a:cubicBezTo>
                    <a:pt x="5228" y="312"/>
                    <a:pt x="5187" y="328"/>
                    <a:pt x="5145" y="312"/>
                  </a:cubicBezTo>
                  <a:cubicBezTo>
                    <a:pt x="5137" y="312"/>
                    <a:pt x="5137" y="304"/>
                    <a:pt x="5145" y="30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8"/>
            <p:cNvSpPr/>
            <p:nvPr/>
          </p:nvSpPr>
          <p:spPr>
            <a:xfrm>
              <a:off x="6369780" y="3091005"/>
              <a:ext cx="89640" cy="403920"/>
            </a:xfrm>
            <a:custGeom>
              <a:rect b="b" l="l" r="r" t="t"/>
              <a:pathLst>
                <a:path extrusionOk="0" h="1122" w="249">
                  <a:moveTo>
                    <a:pt x="249" y="0"/>
                  </a:moveTo>
                  <a:lnTo>
                    <a:pt x="249" y="0"/>
                  </a:lnTo>
                  <a:cubicBezTo>
                    <a:pt x="183" y="42"/>
                    <a:pt x="142" y="108"/>
                    <a:pt x="108" y="173"/>
                  </a:cubicBezTo>
                  <a:cubicBezTo>
                    <a:pt x="84" y="248"/>
                    <a:pt x="60" y="321"/>
                    <a:pt x="52" y="395"/>
                  </a:cubicBezTo>
                  <a:cubicBezTo>
                    <a:pt x="26" y="551"/>
                    <a:pt x="26" y="724"/>
                    <a:pt x="84" y="872"/>
                  </a:cubicBezTo>
                  <a:cubicBezTo>
                    <a:pt x="93" y="922"/>
                    <a:pt x="117" y="963"/>
                    <a:pt x="134" y="996"/>
                  </a:cubicBezTo>
                  <a:cubicBezTo>
                    <a:pt x="142" y="1020"/>
                    <a:pt x="158" y="1037"/>
                    <a:pt x="166" y="1053"/>
                  </a:cubicBezTo>
                  <a:cubicBezTo>
                    <a:pt x="183" y="1069"/>
                    <a:pt x="199" y="1086"/>
                    <a:pt x="199" y="1110"/>
                  </a:cubicBezTo>
                  <a:cubicBezTo>
                    <a:pt x="199" y="1119"/>
                    <a:pt x="191" y="1127"/>
                    <a:pt x="183" y="1119"/>
                  </a:cubicBezTo>
                  <a:cubicBezTo>
                    <a:pt x="166" y="1119"/>
                    <a:pt x="158" y="1102"/>
                    <a:pt x="142" y="1086"/>
                  </a:cubicBezTo>
                  <a:cubicBezTo>
                    <a:pt x="134" y="1061"/>
                    <a:pt x="117" y="1045"/>
                    <a:pt x="108" y="1028"/>
                  </a:cubicBezTo>
                  <a:cubicBezTo>
                    <a:pt x="93" y="987"/>
                    <a:pt x="67" y="955"/>
                    <a:pt x="60" y="913"/>
                  </a:cubicBezTo>
                  <a:cubicBezTo>
                    <a:pt x="26" y="831"/>
                    <a:pt x="10" y="749"/>
                    <a:pt x="2" y="667"/>
                  </a:cubicBezTo>
                  <a:cubicBezTo>
                    <a:pt x="-6" y="502"/>
                    <a:pt x="19" y="321"/>
                    <a:pt x="76" y="165"/>
                  </a:cubicBezTo>
                  <a:cubicBezTo>
                    <a:pt x="108" y="91"/>
                    <a:pt x="158" y="17"/>
                    <a:pt x="240" y="0"/>
                  </a:cubicBezTo>
                  <a:lnTo>
                    <a:pt x="24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8"/>
            <p:cNvSpPr/>
            <p:nvPr/>
          </p:nvSpPr>
          <p:spPr>
            <a:xfrm>
              <a:off x="8195340" y="3197205"/>
              <a:ext cx="43920" cy="302400"/>
            </a:xfrm>
            <a:custGeom>
              <a:rect b="b" l="l" r="r" t="t"/>
              <a:pathLst>
                <a:path extrusionOk="0" h="840" w="122">
                  <a:moveTo>
                    <a:pt x="118" y="18"/>
                  </a:moveTo>
                  <a:lnTo>
                    <a:pt x="118" y="18"/>
                  </a:lnTo>
                  <a:cubicBezTo>
                    <a:pt x="101" y="26"/>
                    <a:pt x="93" y="51"/>
                    <a:pt x="93" y="59"/>
                  </a:cubicBezTo>
                  <a:cubicBezTo>
                    <a:pt x="84" y="76"/>
                    <a:pt x="84" y="92"/>
                    <a:pt x="77" y="109"/>
                  </a:cubicBezTo>
                  <a:cubicBezTo>
                    <a:pt x="68" y="141"/>
                    <a:pt x="60" y="174"/>
                    <a:pt x="52" y="207"/>
                  </a:cubicBezTo>
                  <a:cubicBezTo>
                    <a:pt x="43" y="281"/>
                    <a:pt x="36" y="355"/>
                    <a:pt x="36" y="421"/>
                  </a:cubicBezTo>
                  <a:cubicBezTo>
                    <a:pt x="36" y="495"/>
                    <a:pt x="43" y="569"/>
                    <a:pt x="52" y="634"/>
                  </a:cubicBezTo>
                  <a:cubicBezTo>
                    <a:pt x="60" y="675"/>
                    <a:pt x="68" y="709"/>
                    <a:pt x="77" y="742"/>
                  </a:cubicBezTo>
                  <a:cubicBezTo>
                    <a:pt x="77" y="758"/>
                    <a:pt x="84" y="774"/>
                    <a:pt x="93" y="791"/>
                  </a:cubicBezTo>
                  <a:cubicBezTo>
                    <a:pt x="93" y="807"/>
                    <a:pt x="101" y="824"/>
                    <a:pt x="93" y="840"/>
                  </a:cubicBezTo>
                  <a:cubicBezTo>
                    <a:pt x="93" y="840"/>
                    <a:pt x="84" y="840"/>
                    <a:pt x="77" y="840"/>
                  </a:cubicBezTo>
                  <a:cubicBezTo>
                    <a:pt x="52" y="824"/>
                    <a:pt x="52" y="791"/>
                    <a:pt x="43" y="766"/>
                  </a:cubicBezTo>
                  <a:cubicBezTo>
                    <a:pt x="36" y="742"/>
                    <a:pt x="27" y="709"/>
                    <a:pt x="27" y="675"/>
                  </a:cubicBezTo>
                  <a:cubicBezTo>
                    <a:pt x="11" y="618"/>
                    <a:pt x="2" y="561"/>
                    <a:pt x="2" y="503"/>
                  </a:cubicBezTo>
                  <a:cubicBezTo>
                    <a:pt x="-5" y="379"/>
                    <a:pt x="2" y="256"/>
                    <a:pt x="36" y="141"/>
                  </a:cubicBezTo>
                  <a:cubicBezTo>
                    <a:pt x="43" y="109"/>
                    <a:pt x="52" y="76"/>
                    <a:pt x="68" y="42"/>
                  </a:cubicBezTo>
                  <a:cubicBezTo>
                    <a:pt x="68" y="26"/>
                    <a:pt x="84" y="-6"/>
                    <a:pt x="110" y="1"/>
                  </a:cubicBezTo>
                  <a:cubicBezTo>
                    <a:pt x="118" y="1"/>
                    <a:pt x="126" y="18"/>
                    <a:pt x="118" y="1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8"/>
            <p:cNvSpPr/>
            <p:nvPr/>
          </p:nvSpPr>
          <p:spPr>
            <a:xfrm>
              <a:off x="8239620" y="3141405"/>
              <a:ext cx="231840" cy="20160"/>
            </a:xfrm>
            <a:custGeom>
              <a:rect b="b" l="l" r="r" t="t"/>
              <a:pathLst>
                <a:path extrusionOk="0" h="56" w="644">
                  <a:moveTo>
                    <a:pt x="644" y="50"/>
                  </a:moveTo>
                  <a:lnTo>
                    <a:pt x="644" y="50"/>
                  </a:lnTo>
                  <a:cubicBezTo>
                    <a:pt x="620" y="58"/>
                    <a:pt x="594" y="58"/>
                    <a:pt x="570" y="50"/>
                  </a:cubicBezTo>
                  <a:cubicBezTo>
                    <a:pt x="546" y="50"/>
                    <a:pt x="521" y="50"/>
                    <a:pt x="488" y="50"/>
                  </a:cubicBezTo>
                  <a:cubicBezTo>
                    <a:pt x="438" y="41"/>
                    <a:pt x="381" y="41"/>
                    <a:pt x="324" y="41"/>
                  </a:cubicBezTo>
                  <a:cubicBezTo>
                    <a:pt x="266" y="41"/>
                    <a:pt x="216" y="41"/>
                    <a:pt x="159" y="41"/>
                  </a:cubicBezTo>
                  <a:cubicBezTo>
                    <a:pt x="110" y="41"/>
                    <a:pt x="52" y="33"/>
                    <a:pt x="3" y="17"/>
                  </a:cubicBezTo>
                  <a:cubicBezTo>
                    <a:pt x="-5" y="9"/>
                    <a:pt x="3" y="0"/>
                    <a:pt x="11" y="0"/>
                  </a:cubicBezTo>
                  <a:cubicBezTo>
                    <a:pt x="60" y="0"/>
                    <a:pt x="118" y="9"/>
                    <a:pt x="167" y="9"/>
                  </a:cubicBezTo>
                  <a:cubicBezTo>
                    <a:pt x="225" y="9"/>
                    <a:pt x="283" y="17"/>
                    <a:pt x="332" y="17"/>
                  </a:cubicBezTo>
                  <a:cubicBezTo>
                    <a:pt x="389" y="17"/>
                    <a:pt x="438" y="17"/>
                    <a:pt x="496" y="17"/>
                  </a:cubicBezTo>
                  <a:cubicBezTo>
                    <a:pt x="546" y="25"/>
                    <a:pt x="603" y="25"/>
                    <a:pt x="644" y="5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8"/>
            <p:cNvSpPr/>
            <p:nvPr/>
          </p:nvSpPr>
          <p:spPr>
            <a:xfrm>
              <a:off x="6348180" y="2939445"/>
              <a:ext cx="2124000" cy="225000"/>
            </a:xfrm>
            <a:custGeom>
              <a:rect b="b" l="l" r="r" t="t"/>
              <a:pathLst>
                <a:path extrusionOk="0" h="625" w="5900">
                  <a:moveTo>
                    <a:pt x="5890" y="619"/>
                  </a:moveTo>
                  <a:lnTo>
                    <a:pt x="5890" y="619"/>
                  </a:lnTo>
                  <a:cubicBezTo>
                    <a:pt x="5882" y="594"/>
                    <a:pt x="5874" y="561"/>
                    <a:pt x="5874" y="529"/>
                  </a:cubicBezTo>
                  <a:cubicBezTo>
                    <a:pt x="5865" y="496"/>
                    <a:pt x="5865" y="463"/>
                    <a:pt x="5857" y="430"/>
                  </a:cubicBezTo>
                  <a:cubicBezTo>
                    <a:pt x="5857" y="364"/>
                    <a:pt x="5857" y="290"/>
                    <a:pt x="5857" y="224"/>
                  </a:cubicBezTo>
                  <a:cubicBezTo>
                    <a:pt x="5857" y="233"/>
                    <a:pt x="5865" y="241"/>
                    <a:pt x="5874" y="241"/>
                  </a:cubicBezTo>
                  <a:cubicBezTo>
                    <a:pt x="5109" y="200"/>
                    <a:pt x="4344" y="150"/>
                    <a:pt x="3579" y="118"/>
                  </a:cubicBezTo>
                  <a:cubicBezTo>
                    <a:pt x="2823" y="77"/>
                    <a:pt x="2059" y="51"/>
                    <a:pt x="1303" y="36"/>
                  </a:cubicBezTo>
                  <a:cubicBezTo>
                    <a:pt x="876" y="27"/>
                    <a:pt x="440" y="27"/>
                    <a:pt x="13" y="36"/>
                  </a:cubicBezTo>
                  <a:cubicBezTo>
                    <a:pt x="-4" y="36"/>
                    <a:pt x="-4" y="2"/>
                    <a:pt x="13" y="2"/>
                  </a:cubicBezTo>
                  <a:cubicBezTo>
                    <a:pt x="777" y="-5"/>
                    <a:pt x="1542" y="2"/>
                    <a:pt x="2306" y="27"/>
                  </a:cubicBezTo>
                  <a:cubicBezTo>
                    <a:pt x="3062" y="51"/>
                    <a:pt x="3826" y="93"/>
                    <a:pt x="4583" y="134"/>
                  </a:cubicBezTo>
                  <a:cubicBezTo>
                    <a:pt x="5010" y="159"/>
                    <a:pt x="5446" y="183"/>
                    <a:pt x="5874" y="208"/>
                  </a:cubicBezTo>
                  <a:cubicBezTo>
                    <a:pt x="5882" y="208"/>
                    <a:pt x="5890" y="216"/>
                    <a:pt x="5890" y="224"/>
                  </a:cubicBezTo>
                  <a:cubicBezTo>
                    <a:pt x="5890" y="356"/>
                    <a:pt x="5906" y="488"/>
                    <a:pt x="5898" y="619"/>
                  </a:cubicBezTo>
                  <a:cubicBezTo>
                    <a:pt x="5898" y="627"/>
                    <a:pt x="5890" y="627"/>
                    <a:pt x="5890" y="61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8"/>
            <p:cNvSpPr/>
            <p:nvPr/>
          </p:nvSpPr>
          <p:spPr>
            <a:xfrm>
              <a:off x="6333420" y="2944845"/>
              <a:ext cx="122760" cy="146160"/>
            </a:xfrm>
            <a:custGeom>
              <a:rect b="b" l="l" r="r" t="t"/>
              <a:pathLst>
                <a:path extrusionOk="0" h="406" w="341">
                  <a:moveTo>
                    <a:pt x="341" y="390"/>
                  </a:moveTo>
                  <a:lnTo>
                    <a:pt x="341" y="390"/>
                  </a:lnTo>
                  <a:cubicBezTo>
                    <a:pt x="333" y="390"/>
                    <a:pt x="325" y="399"/>
                    <a:pt x="317" y="399"/>
                  </a:cubicBezTo>
                  <a:cubicBezTo>
                    <a:pt x="308" y="399"/>
                    <a:pt x="300" y="406"/>
                    <a:pt x="292" y="406"/>
                  </a:cubicBezTo>
                  <a:cubicBezTo>
                    <a:pt x="276" y="406"/>
                    <a:pt x="259" y="406"/>
                    <a:pt x="243" y="406"/>
                  </a:cubicBezTo>
                  <a:cubicBezTo>
                    <a:pt x="209" y="406"/>
                    <a:pt x="177" y="406"/>
                    <a:pt x="144" y="399"/>
                  </a:cubicBezTo>
                  <a:cubicBezTo>
                    <a:pt x="120" y="399"/>
                    <a:pt x="78" y="390"/>
                    <a:pt x="62" y="365"/>
                  </a:cubicBezTo>
                  <a:cubicBezTo>
                    <a:pt x="62" y="358"/>
                    <a:pt x="62" y="341"/>
                    <a:pt x="62" y="324"/>
                  </a:cubicBezTo>
                  <a:cubicBezTo>
                    <a:pt x="62" y="308"/>
                    <a:pt x="62" y="291"/>
                    <a:pt x="54" y="275"/>
                  </a:cubicBezTo>
                  <a:cubicBezTo>
                    <a:pt x="45" y="218"/>
                    <a:pt x="12" y="160"/>
                    <a:pt x="4" y="94"/>
                  </a:cubicBezTo>
                  <a:cubicBezTo>
                    <a:pt x="4" y="69"/>
                    <a:pt x="-4" y="36"/>
                    <a:pt x="4" y="12"/>
                  </a:cubicBezTo>
                  <a:cubicBezTo>
                    <a:pt x="21" y="-5"/>
                    <a:pt x="45" y="-5"/>
                    <a:pt x="54" y="21"/>
                  </a:cubicBezTo>
                  <a:cubicBezTo>
                    <a:pt x="54" y="28"/>
                    <a:pt x="37" y="36"/>
                    <a:pt x="29" y="28"/>
                  </a:cubicBezTo>
                  <a:lnTo>
                    <a:pt x="29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45" y="28"/>
                  </a:lnTo>
                  <a:cubicBezTo>
                    <a:pt x="54" y="21"/>
                    <a:pt x="45" y="28"/>
                    <a:pt x="45" y="28"/>
                  </a:cubicBezTo>
                  <a:cubicBezTo>
                    <a:pt x="37" y="36"/>
                    <a:pt x="37" y="36"/>
                    <a:pt x="37" y="45"/>
                  </a:cubicBezTo>
                  <a:cubicBezTo>
                    <a:pt x="37" y="53"/>
                    <a:pt x="37" y="69"/>
                    <a:pt x="37" y="78"/>
                  </a:cubicBezTo>
                  <a:cubicBezTo>
                    <a:pt x="37" y="103"/>
                    <a:pt x="45" y="127"/>
                    <a:pt x="54" y="152"/>
                  </a:cubicBezTo>
                  <a:cubicBezTo>
                    <a:pt x="70" y="193"/>
                    <a:pt x="86" y="242"/>
                    <a:pt x="95" y="291"/>
                  </a:cubicBezTo>
                  <a:cubicBezTo>
                    <a:pt x="95" y="300"/>
                    <a:pt x="95" y="317"/>
                    <a:pt x="95" y="324"/>
                  </a:cubicBezTo>
                  <a:cubicBezTo>
                    <a:pt x="95" y="332"/>
                    <a:pt x="95" y="349"/>
                    <a:pt x="95" y="358"/>
                  </a:cubicBezTo>
                  <a:cubicBezTo>
                    <a:pt x="103" y="358"/>
                    <a:pt x="127" y="365"/>
                    <a:pt x="136" y="365"/>
                  </a:cubicBezTo>
                  <a:cubicBezTo>
                    <a:pt x="153" y="365"/>
                    <a:pt x="168" y="365"/>
                    <a:pt x="177" y="374"/>
                  </a:cubicBezTo>
                  <a:cubicBezTo>
                    <a:pt x="202" y="374"/>
                    <a:pt x="235" y="374"/>
                    <a:pt x="259" y="374"/>
                  </a:cubicBezTo>
                  <a:cubicBezTo>
                    <a:pt x="276" y="374"/>
                    <a:pt x="284" y="374"/>
                    <a:pt x="300" y="382"/>
                  </a:cubicBezTo>
                  <a:cubicBezTo>
                    <a:pt x="308" y="382"/>
                    <a:pt x="325" y="390"/>
                    <a:pt x="341" y="382"/>
                  </a:cubicBezTo>
                  <a:lnTo>
                    <a:pt x="341" y="39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8"/>
            <p:cNvSpPr/>
            <p:nvPr/>
          </p:nvSpPr>
          <p:spPr>
            <a:xfrm>
              <a:off x="8282100" y="2659005"/>
              <a:ext cx="53280" cy="343800"/>
            </a:xfrm>
            <a:custGeom>
              <a:rect b="b" l="l" r="r" t="t"/>
              <a:pathLst>
                <a:path extrusionOk="0" h="955" w="148">
                  <a:moveTo>
                    <a:pt x="24" y="0"/>
                  </a:moveTo>
                  <a:lnTo>
                    <a:pt x="24" y="0"/>
                  </a:lnTo>
                  <a:cubicBezTo>
                    <a:pt x="33" y="9"/>
                    <a:pt x="41" y="17"/>
                    <a:pt x="49" y="25"/>
                  </a:cubicBezTo>
                  <a:cubicBezTo>
                    <a:pt x="57" y="41"/>
                    <a:pt x="57" y="58"/>
                    <a:pt x="66" y="74"/>
                  </a:cubicBezTo>
                  <a:cubicBezTo>
                    <a:pt x="82" y="99"/>
                    <a:pt x="91" y="132"/>
                    <a:pt x="98" y="165"/>
                  </a:cubicBezTo>
                  <a:cubicBezTo>
                    <a:pt x="115" y="223"/>
                    <a:pt x="132" y="288"/>
                    <a:pt x="139" y="354"/>
                  </a:cubicBezTo>
                  <a:cubicBezTo>
                    <a:pt x="156" y="485"/>
                    <a:pt x="148" y="617"/>
                    <a:pt x="115" y="740"/>
                  </a:cubicBezTo>
                  <a:cubicBezTo>
                    <a:pt x="98" y="815"/>
                    <a:pt x="74" y="880"/>
                    <a:pt x="41" y="946"/>
                  </a:cubicBezTo>
                  <a:cubicBezTo>
                    <a:pt x="33" y="962"/>
                    <a:pt x="0" y="954"/>
                    <a:pt x="0" y="938"/>
                  </a:cubicBezTo>
                  <a:cubicBezTo>
                    <a:pt x="0" y="921"/>
                    <a:pt x="8" y="913"/>
                    <a:pt x="8" y="905"/>
                  </a:cubicBezTo>
                  <a:cubicBezTo>
                    <a:pt x="8" y="897"/>
                    <a:pt x="24" y="888"/>
                    <a:pt x="24" y="897"/>
                  </a:cubicBezTo>
                  <a:cubicBezTo>
                    <a:pt x="33" y="913"/>
                    <a:pt x="41" y="921"/>
                    <a:pt x="41" y="929"/>
                  </a:cubicBezTo>
                  <a:cubicBezTo>
                    <a:pt x="24" y="929"/>
                    <a:pt x="16" y="929"/>
                    <a:pt x="8" y="921"/>
                  </a:cubicBezTo>
                  <a:cubicBezTo>
                    <a:pt x="107" y="699"/>
                    <a:pt x="132" y="444"/>
                    <a:pt x="74" y="197"/>
                  </a:cubicBezTo>
                  <a:cubicBezTo>
                    <a:pt x="66" y="165"/>
                    <a:pt x="57" y="132"/>
                    <a:pt x="41" y="99"/>
                  </a:cubicBezTo>
                  <a:cubicBezTo>
                    <a:pt x="33" y="83"/>
                    <a:pt x="33" y="58"/>
                    <a:pt x="24" y="41"/>
                  </a:cubicBezTo>
                  <a:cubicBezTo>
                    <a:pt x="24" y="33"/>
                    <a:pt x="16" y="17"/>
                    <a:pt x="16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8"/>
            <p:cNvSpPr/>
            <p:nvPr/>
          </p:nvSpPr>
          <p:spPr>
            <a:xfrm>
              <a:off x="7381740" y="2599965"/>
              <a:ext cx="40320" cy="367200"/>
            </a:xfrm>
            <a:custGeom>
              <a:rect b="b" l="l" r="r" t="t"/>
              <a:pathLst>
                <a:path extrusionOk="0" h="1020" w="112">
                  <a:moveTo>
                    <a:pt x="10" y="0"/>
                  </a:moveTo>
                  <a:lnTo>
                    <a:pt x="10" y="0"/>
                  </a:lnTo>
                  <a:cubicBezTo>
                    <a:pt x="34" y="16"/>
                    <a:pt x="43" y="50"/>
                    <a:pt x="51" y="82"/>
                  </a:cubicBezTo>
                  <a:cubicBezTo>
                    <a:pt x="59" y="115"/>
                    <a:pt x="68" y="148"/>
                    <a:pt x="75" y="173"/>
                  </a:cubicBezTo>
                  <a:cubicBezTo>
                    <a:pt x="92" y="238"/>
                    <a:pt x="101" y="304"/>
                    <a:pt x="109" y="378"/>
                  </a:cubicBezTo>
                  <a:cubicBezTo>
                    <a:pt x="116" y="510"/>
                    <a:pt x="109" y="649"/>
                    <a:pt x="92" y="781"/>
                  </a:cubicBezTo>
                  <a:cubicBezTo>
                    <a:pt x="84" y="855"/>
                    <a:pt x="75" y="938"/>
                    <a:pt x="59" y="1011"/>
                  </a:cubicBezTo>
                  <a:cubicBezTo>
                    <a:pt x="43" y="1003"/>
                    <a:pt x="34" y="994"/>
                    <a:pt x="26" y="994"/>
                  </a:cubicBezTo>
                  <a:cubicBezTo>
                    <a:pt x="26" y="986"/>
                    <a:pt x="34" y="979"/>
                    <a:pt x="43" y="970"/>
                  </a:cubicBezTo>
                  <a:cubicBezTo>
                    <a:pt x="51" y="962"/>
                    <a:pt x="59" y="962"/>
                    <a:pt x="59" y="970"/>
                  </a:cubicBezTo>
                  <a:cubicBezTo>
                    <a:pt x="59" y="986"/>
                    <a:pt x="59" y="994"/>
                    <a:pt x="59" y="1011"/>
                  </a:cubicBezTo>
                  <a:cubicBezTo>
                    <a:pt x="51" y="1027"/>
                    <a:pt x="18" y="1020"/>
                    <a:pt x="18" y="1003"/>
                  </a:cubicBezTo>
                  <a:cubicBezTo>
                    <a:pt x="26" y="938"/>
                    <a:pt x="43" y="871"/>
                    <a:pt x="51" y="814"/>
                  </a:cubicBezTo>
                  <a:cubicBezTo>
                    <a:pt x="59" y="740"/>
                    <a:pt x="68" y="674"/>
                    <a:pt x="68" y="608"/>
                  </a:cubicBezTo>
                  <a:cubicBezTo>
                    <a:pt x="75" y="477"/>
                    <a:pt x="75" y="346"/>
                    <a:pt x="51" y="214"/>
                  </a:cubicBezTo>
                  <a:cubicBezTo>
                    <a:pt x="43" y="181"/>
                    <a:pt x="34" y="140"/>
                    <a:pt x="18" y="106"/>
                  </a:cubicBezTo>
                  <a:cubicBezTo>
                    <a:pt x="10" y="74"/>
                    <a:pt x="-7" y="41"/>
                    <a:pt x="2" y="8"/>
                  </a:cubicBezTo>
                  <a:cubicBezTo>
                    <a:pt x="2" y="0"/>
                    <a:pt x="2" y="0"/>
                    <a:pt x="1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8"/>
            <p:cNvSpPr/>
            <p:nvPr/>
          </p:nvSpPr>
          <p:spPr>
            <a:xfrm>
              <a:off x="6371220" y="2588805"/>
              <a:ext cx="1017000" cy="25920"/>
            </a:xfrm>
            <a:custGeom>
              <a:rect b="b" l="l" r="r" t="t"/>
              <a:pathLst>
                <a:path extrusionOk="0" h="72" w="2825">
                  <a:moveTo>
                    <a:pt x="2825" y="47"/>
                  </a:moveTo>
                  <a:lnTo>
                    <a:pt x="2825" y="47"/>
                  </a:lnTo>
                  <a:cubicBezTo>
                    <a:pt x="2743" y="72"/>
                    <a:pt x="2644" y="64"/>
                    <a:pt x="2554" y="64"/>
                  </a:cubicBezTo>
                  <a:cubicBezTo>
                    <a:pt x="2463" y="64"/>
                    <a:pt x="2373" y="72"/>
                    <a:pt x="2283" y="72"/>
                  </a:cubicBezTo>
                  <a:cubicBezTo>
                    <a:pt x="2102" y="72"/>
                    <a:pt x="1913" y="72"/>
                    <a:pt x="1733" y="72"/>
                  </a:cubicBezTo>
                  <a:cubicBezTo>
                    <a:pt x="1363" y="64"/>
                    <a:pt x="992" y="64"/>
                    <a:pt x="631" y="55"/>
                  </a:cubicBezTo>
                  <a:cubicBezTo>
                    <a:pt x="524" y="47"/>
                    <a:pt x="417" y="47"/>
                    <a:pt x="318" y="47"/>
                  </a:cubicBezTo>
                  <a:cubicBezTo>
                    <a:pt x="269" y="39"/>
                    <a:pt x="220" y="39"/>
                    <a:pt x="162" y="39"/>
                  </a:cubicBezTo>
                  <a:cubicBezTo>
                    <a:pt x="113" y="39"/>
                    <a:pt x="63" y="39"/>
                    <a:pt x="15" y="31"/>
                  </a:cubicBezTo>
                  <a:cubicBezTo>
                    <a:pt x="-2" y="31"/>
                    <a:pt x="-2" y="6"/>
                    <a:pt x="6" y="6"/>
                  </a:cubicBezTo>
                  <a:cubicBezTo>
                    <a:pt x="56" y="-2"/>
                    <a:pt x="97" y="-2"/>
                    <a:pt x="146" y="6"/>
                  </a:cubicBezTo>
                  <a:cubicBezTo>
                    <a:pt x="187" y="6"/>
                    <a:pt x="236" y="6"/>
                    <a:pt x="286" y="6"/>
                  </a:cubicBezTo>
                  <a:cubicBezTo>
                    <a:pt x="376" y="14"/>
                    <a:pt x="467" y="14"/>
                    <a:pt x="557" y="14"/>
                  </a:cubicBezTo>
                  <a:cubicBezTo>
                    <a:pt x="738" y="23"/>
                    <a:pt x="927" y="23"/>
                    <a:pt x="1108" y="31"/>
                  </a:cubicBezTo>
                  <a:cubicBezTo>
                    <a:pt x="1478" y="31"/>
                    <a:pt x="1848" y="39"/>
                    <a:pt x="2217" y="39"/>
                  </a:cubicBezTo>
                  <a:cubicBezTo>
                    <a:pt x="2316" y="39"/>
                    <a:pt x="2422" y="31"/>
                    <a:pt x="2521" y="31"/>
                  </a:cubicBezTo>
                  <a:cubicBezTo>
                    <a:pt x="2570" y="31"/>
                    <a:pt x="2627" y="31"/>
                    <a:pt x="2677" y="31"/>
                  </a:cubicBezTo>
                  <a:cubicBezTo>
                    <a:pt x="2726" y="31"/>
                    <a:pt x="2776" y="31"/>
                    <a:pt x="2825" y="4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8"/>
            <p:cNvSpPr/>
            <p:nvPr/>
          </p:nvSpPr>
          <p:spPr>
            <a:xfrm>
              <a:off x="6329100" y="2881845"/>
              <a:ext cx="1019880" cy="56880"/>
            </a:xfrm>
            <a:custGeom>
              <a:rect b="b" l="l" r="r" t="t"/>
              <a:pathLst>
                <a:path extrusionOk="0" h="158" w="2833">
                  <a:moveTo>
                    <a:pt x="2827" y="105"/>
                  </a:moveTo>
                  <a:lnTo>
                    <a:pt x="2827" y="105"/>
                  </a:lnTo>
                  <a:cubicBezTo>
                    <a:pt x="2811" y="105"/>
                    <a:pt x="2786" y="113"/>
                    <a:pt x="2761" y="113"/>
                  </a:cubicBezTo>
                  <a:cubicBezTo>
                    <a:pt x="2737" y="113"/>
                    <a:pt x="2720" y="113"/>
                    <a:pt x="2696" y="113"/>
                  </a:cubicBezTo>
                  <a:cubicBezTo>
                    <a:pt x="2646" y="105"/>
                    <a:pt x="2597" y="105"/>
                    <a:pt x="2556" y="105"/>
                  </a:cubicBezTo>
                  <a:cubicBezTo>
                    <a:pt x="2465" y="97"/>
                    <a:pt x="2375" y="88"/>
                    <a:pt x="2284" y="88"/>
                  </a:cubicBezTo>
                  <a:cubicBezTo>
                    <a:pt x="2104" y="80"/>
                    <a:pt x="1915" y="72"/>
                    <a:pt x="1734" y="64"/>
                  </a:cubicBezTo>
                  <a:cubicBezTo>
                    <a:pt x="1364" y="47"/>
                    <a:pt x="1003" y="39"/>
                    <a:pt x="633" y="39"/>
                  </a:cubicBezTo>
                  <a:cubicBezTo>
                    <a:pt x="427" y="39"/>
                    <a:pt x="221" y="39"/>
                    <a:pt x="16" y="39"/>
                  </a:cubicBezTo>
                  <a:cubicBezTo>
                    <a:pt x="24" y="39"/>
                    <a:pt x="33" y="31"/>
                    <a:pt x="33" y="23"/>
                  </a:cubicBezTo>
                  <a:cubicBezTo>
                    <a:pt x="41" y="64"/>
                    <a:pt x="49" y="105"/>
                    <a:pt x="49" y="146"/>
                  </a:cubicBezTo>
                  <a:cubicBezTo>
                    <a:pt x="49" y="162"/>
                    <a:pt x="24" y="162"/>
                    <a:pt x="24" y="146"/>
                  </a:cubicBezTo>
                  <a:cubicBezTo>
                    <a:pt x="8" y="105"/>
                    <a:pt x="8" y="64"/>
                    <a:pt x="0" y="23"/>
                  </a:cubicBezTo>
                  <a:cubicBezTo>
                    <a:pt x="0" y="14"/>
                    <a:pt x="8" y="6"/>
                    <a:pt x="16" y="6"/>
                  </a:cubicBezTo>
                  <a:cubicBezTo>
                    <a:pt x="386" y="-2"/>
                    <a:pt x="757" y="-2"/>
                    <a:pt x="1118" y="6"/>
                  </a:cubicBezTo>
                  <a:cubicBezTo>
                    <a:pt x="1488" y="14"/>
                    <a:pt x="1850" y="31"/>
                    <a:pt x="2219" y="47"/>
                  </a:cubicBezTo>
                  <a:cubicBezTo>
                    <a:pt x="2317" y="56"/>
                    <a:pt x="2424" y="56"/>
                    <a:pt x="2531" y="64"/>
                  </a:cubicBezTo>
                  <a:cubicBezTo>
                    <a:pt x="2580" y="72"/>
                    <a:pt x="2630" y="72"/>
                    <a:pt x="2679" y="80"/>
                  </a:cubicBezTo>
                  <a:cubicBezTo>
                    <a:pt x="2703" y="80"/>
                    <a:pt x="2729" y="80"/>
                    <a:pt x="2753" y="80"/>
                  </a:cubicBezTo>
                  <a:cubicBezTo>
                    <a:pt x="2778" y="88"/>
                    <a:pt x="2802" y="97"/>
                    <a:pt x="2827" y="97"/>
                  </a:cubicBezTo>
                  <a:cubicBezTo>
                    <a:pt x="2835" y="105"/>
                    <a:pt x="2835" y="105"/>
                    <a:pt x="2827" y="10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8"/>
            <p:cNvSpPr/>
            <p:nvPr/>
          </p:nvSpPr>
          <p:spPr>
            <a:xfrm>
              <a:off x="7337460" y="2659725"/>
              <a:ext cx="28440" cy="258480"/>
            </a:xfrm>
            <a:custGeom>
              <a:rect b="b" l="l" r="r" t="t"/>
              <a:pathLst>
                <a:path extrusionOk="0" h="718" w="79">
                  <a:moveTo>
                    <a:pt x="1" y="697"/>
                  </a:moveTo>
                  <a:lnTo>
                    <a:pt x="1" y="697"/>
                  </a:lnTo>
                  <a:cubicBezTo>
                    <a:pt x="18" y="582"/>
                    <a:pt x="42" y="476"/>
                    <a:pt x="42" y="360"/>
                  </a:cubicBezTo>
                  <a:cubicBezTo>
                    <a:pt x="42" y="245"/>
                    <a:pt x="34" y="138"/>
                    <a:pt x="10" y="23"/>
                  </a:cubicBezTo>
                  <a:cubicBezTo>
                    <a:pt x="1" y="-2"/>
                    <a:pt x="34" y="-10"/>
                    <a:pt x="42" y="15"/>
                  </a:cubicBezTo>
                  <a:cubicBezTo>
                    <a:pt x="92" y="236"/>
                    <a:pt x="92" y="483"/>
                    <a:pt x="34" y="705"/>
                  </a:cubicBezTo>
                  <a:cubicBezTo>
                    <a:pt x="26" y="730"/>
                    <a:pt x="-7" y="714"/>
                    <a:pt x="1" y="69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8"/>
            <p:cNvSpPr/>
            <p:nvPr/>
          </p:nvSpPr>
          <p:spPr>
            <a:xfrm>
              <a:off x="6317940" y="2580165"/>
              <a:ext cx="1023840" cy="87840"/>
            </a:xfrm>
            <a:custGeom>
              <a:rect b="b" l="l" r="r" t="t"/>
              <a:pathLst>
                <a:path extrusionOk="0" h="244" w="2844">
                  <a:moveTo>
                    <a:pt x="2825" y="244"/>
                  </a:moveTo>
                  <a:lnTo>
                    <a:pt x="2825" y="244"/>
                  </a:lnTo>
                  <a:cubicBezTo>
                    <a:pt x="2644" y="244"/>
                    <a:pt x="2464" y="244"/>
                    <a:pt x="2282" y="236"/>
                  </a:cubicBezTo>
                  <a:cubicBezTo>
                    <a:pt x="2101" y="236"/>
                    <a:pt x="1914" y="236"/>
                    <a:pt x="1732" y="228"/>
                  </a:cubicBezTo>
                  <a:cubicBezTo>
                    <a:pt x="1371" y="219"/>
                    <a:pt x="1001" y="219"/>
                    <a:pt x="639" y="211"/>
                  </a:cubicBezTo>
                  <a:cubicBezTo>
                    <a:pt x="434" y="211"/>
                    <a:pt x="228" y="203"/>
                    <a:pt x="23" y="203"/>
                  </a:cubicBezTo>
                  <a:cubicBezTo>
                    <a:pt x="14" y="203"/>
                    <a:pt x="6" y="195"/>
                    <a:pt x="6" y="187"/>
                  </a:cubicBezTo>
                  <a:cubicBezTo>
                    <a:pt x="-10" y="129"/>
                    <a:pt x="6" y="71"/>
                    <a:pt x="47" y="30"/>
                  </a:cubicBezTo>
                  <a:cubicBezTo>
                    <a:pt x="97" y="-3"/>
                    <a:pt x="163" y="-11"/>
                    <a:pt x="211" y="14"/>
                  </a:cubicBezTo>
                  <a:cubicBezTo>
                    <a:pt x="237" y="22"/>
                    <a:pt x="220" y="55"/>
                    <a:pt x="196" y="47"/>
                  </a:cubicBezTo>
                  <a:cubicBezTo>
                    <a:pt x="154" y="22"/>
                    <a:pt x="105" y="30"/>
                    <a:pt x="72" y="55"/>
                  </a:cubicBezTo>
                  <a:cubicBezTo>
                    <a:pt x="39" y="88"/>
                    <a:pt x="23" y="137"/>
                    <a:pt x="39" y="178"/>
                  </a:cubicBezTo>
                  <a:cubicBezTo>
                    <a:pt x="31" y="178"/>
                    <a:pt x="23" y="170"/>
                    <a:pt x="23" y="170"/>
                  </a:cubicBezTo>
                  <a:cubicBezTo>
                    <a:pt x="384" y="178"/>
                    <a:pt x="754" y="178"/>
                    <a:pt x="1116" y="187"/>
                  </a:cubicBezTo>
                  <a:cubicBezTo>
                    <a:pt x="1486" y="195"/>
                    <a:pt x="1848" y="195"/>
                    <a:pt x="2209" y="203"/>
                  </a:cubicBezTo>
                  <a:cubicBezTo>
                    <a:pt x="2414" y="211"/>
                    <a:pt x="2619" y="211"/>
                    <a:pt x="2825" y="219"/>
                  </a:cubicBezTo>
                  <a:cubicBezTo>
                    <a:pt x="2850" y="219"/>
                    <a:pt x="2850" y="244"/>
                    <a:pt x="2825" y="24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2825" lIns="90000" spcFirstLastPara="1" rIns="90000" wrap="square" tIns="428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8"/>
            <p:cNvSpPr/>
            <p:nvPr/>
          </p:nvSpPr>
          <p:spPr>
            <a:xfrm>
              <a:off x="6369420" y="2644245"/>
              <a:ext cx="45360" cy="245160"/>
            </a:xfrm>
            <a:custGeom>
              <a:rect b="b" l="l" r="r" t="t"/>
              <a:pathLst>
                <a:path extrusionOk="0" h="681" w="126">
                  <a:moveTo>
                    <a:pt x="20" y="9"/>
                  </a:moveTo>
                  <a:lnTo>
                    <a:pt x="20" y="9"/>
                  </a:lnTo>
                  <a:cubicBezTo>
                    <a:pt x="53" y="58"/>
                    <a:pt x="68" y="115"/>
                    <a:pt x="85" y="173"/>
                  </a:cubicBezTo>
                  <a:cubicBezTo>
                    <a:pt x="102" y="230"/>
                    <a:pt x="109" y="288"/>
                    <a:pt x="118" y="346"/>
                  </a:cubicBezTo>
                  <a:cubicBezTo>
                    <a:pt x="126" y="403"/>
                    <a:pt x="126" y="452"/>
                    <a:pt x="126" y="510"/>
                  </a:cubicBezTo>
                  <a:cubicBezTo>
                    <a:pt x="118" y="567"/>
                    <a:pt x="109" y="625"/>
                    <a:pt x="85" y="674"/>
                  </a:cubicBezTo>
                  <a:cubicBezTo>
                    <a:pt x="77" y="691"/>
                    <a:pt x="44" y="674"/>
                    <a:pt x="53" y="658"/>
                  </a:cubicBezTo>
                  <a:cubicBezTo>
                    <a:pt x="68" y="601"/>
                    <a:pt x="85" y="551"/>
                    <a:pt x="85" y="502"/>
                  </a:cubicBezTo>
                  <a:cubicBezTo>
                    <a:pt x="94" y="444"/>
                    <a:pt x="94" y="395"/>
                    <a:pt x="85" y="346"/>
                  </a:cubicBezTo>
                  <a:cubicBezTo>
                    <a:pt x="77" y="288"/>
                    <a:pt x="68" y="230"/>
                    <a:pt x="53" y="181"/>
                  </a:cubicBezTo>
                  <a:cubicBezTo>
                    <a:pt x="36" y="124"/>
                    <a:pt x="11" y="74"/>
                    <a:pt x="3" y="17"/>
                  </a:cubicBezTo>
                  <a:cubicBezTo>
                    <a:pt x="-5" y="0"/>
                    <a:pt x="11" y="-8"/>
                    <a:pt x="20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8"/>
            <p:cNvSpPr/>
            <p:nvPr/>
          </p:nvSpPr>
          <p:spPr>
            <a:xfrm>
              <a:off x="7375260" y="2602845"/>
              <a:ext cx="918720" cy="59400"/>
            </a:xfrm>
            <a:custGeom>
              <a:rect b="b" l="l" r="r" t="t"/>
              <a:pathLst>
                <a:path extrusionOk="0" h="165" w="2552">
                  <a:moveTo>
                    <a:pt x="2552" y="165"/>
                  </a:moveTo>
                  <a:lnTo>
                    <a:pt x="2552" y="165"/>
                  </a:lnTo>
                  <a:cubicBezTo>
                    <a:pt x="2511" y="165"/>
                    <a:pt x="2470" y="165"/>
                    <a:pt x="2429" y="165"/>
                  </a:cubicBezTo>
                  <a:cubicBezTo>
                    <a:pt x="2388" y="156"/>
                    <a:pt x="2346" y="156"/>
                    <a:pt x="2297" y="148"/>
                  </a:cubicBezTo>
                  <a:cubicBezTo>
                    <a:pt x="2215" y="140"/>
                    <a:pt x="2133" y="140"/>
                    <a:pt x="2042" y="132"/>
                  </a:cubicBezTo>
                  <a:cubicBezTo>
                    <a:pt x="1878" y="124"/>
                    <a:pt x="1705" y="115"/>
                    <a:pt x="1532" y="107"/>
                  </a:cubicBezTo>
                  <a:cubicBezTo>
                    <a:pt x="1195" y="91"/>
                    <a:pt x="850" y="91"/>
                    <a:pt x="513" y="98"/>
                  </a:cubicBezTo>
                  <a:cubicBezTo>
                    <a:pt x="423" y="98"/>
                    <a:pt x="340" y="98"/>
                    <a:pt x="258" y="91"/>
                  </a:cubicBezTo>
                  <a:cubicBezTo>
                    <a:pt x="168" y="91"/>
                    <a:pt x="86" y="74"/>
                    <a:pt x="3" y="33"/>
                  </a:cubicBezTo>
                  <a:cubicBezTo>
                    <a:pt x="-5" y="25"/>
                    <a:pt x="3" y="0"/>
                    <a:pt x="20" y="0"/>
                  </a:cubicBezTo>
                  <a:cubicBezTo>
                    <a:pt x="93" y="33"/>
                    <a:pt x="168" y="50"/>
                    <a:pt x="242" y="57"/>
                  </a:cubicBezTo>
                  <a:cubicBezTo>
                    <a:pt x="316" y="66"/>
                    <a:pt x="398" y="66"/>
                    <a:pt x="471" y="66"/>
                  </a:cubicBezTo>
                  <a:cubicBezTo>
                    <a:pt x="636" y="57"/>
                    <a:pt x="801" y="57"/>
                    <a:pt x="973" y="57"/>
                  </a:cubicBezTo>
                  <a:cubicBezTo>
                    <a:pt x="1310" y="57"/>
                    <a:pt x="1647" y="74"/>
                    <a:pt x="1984" y="91"/>
                  </a:cubicBezTo>
                  <a:cubicBezTo>
                    <a:pt x="2075" y="98"/>
                    <a:pt x="2174" y="107"/>
                    <a:pt x="2264" y="115"/>
                  </a:cubicBezTo>
                  <a:cubicBezTo>
                    <a:pt x="2314" y="115"/>
                    <a:pt x="2362" y="124"/>
                    <a:pt x="2412" y="132"/>
                  </a:cubicBezTo>
                  <a:cubicBezTo>
                    <a:pt x="2453" y="132"/>
                    <a:pt x="2502" y="132"/>
                    <a:pt x="2552" y="148"/>
                  </a:cubicBezTo>
                  <a:cubicBezTo>
                    <a:pt x="2552" y="156"/>
                    <a:pt x="2552" y="165"/>
                    <a:pt x="2552" y="16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4400" lIns="90000" spcFirstLastPara="1" rIns="90000" wrap="square" tIns="14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8"/>
            <p:cNvSpPr/>
            <p:nvPr/>
          </p:nvSpPr>
          <p:spPr>
            <a:xfrm>
              <a:off x="8252580" y="2321685"/>
              <a:ext cx="54360" cy="334080"/>
            </a:xfrm>
            <a:custGeom>
              <a:rect b="b" l="l" r="r" t="t"/>
              <a:pathLst>
                <a:path extrusionOk="0" h="928" w="151">
                  <a:moveTo>
                    <a:pt x="8" y="0"/>
                  </a:moveTo>
                  <a:lnTo>
                    <a:pt x="8" y="0"/>
                  </a:lnTo>
                  <a:cubicBezTo>
                    <a:pt x="82" y="99"/>
                    <a:pt x="115" y="222"/>
                    <a:pt x="131" y="345"/>
                  </a:cubicBezTo>
                  <a:cubicBezTo>
                    <a:pt x="156" y="469"/>
                    <a:pt x="156" y="592"/>
                    <a:pt x="139" y="715"/>
                  </a:cubicBezTo>
                  <a:cubicBezTo>
                    <a:pt x="131" y="781"/>
                    <a:pt x="115" y="847"/>
                    <a:pt x="90" y="913"/>
                  </a:cubicBezTo>
                  <a:cubicBezTo>
                    <a:pt x="90" y="937"/>
                    <a:pt x="49" y="929"/>
                    <a:pt x="57" y="905"/>
                  </a:cubicBezTo>
                  <a:cubicBezTo>
                    <a:pt x="131" y="674"/>
                    <a:pt x="131" y="428"/>
                    <a:pt x="65" y="198"/>
                  </a:cubicBezTo>
                  <a:cubicBezTo>
                    <a:pt x="49" y="132"/>
                    <a:pt x="24" y="66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8"/>
            <p:cNvSpPr/>
            <p:nvPr/>
          </p:nvSpPr>
          <p:spPr>
            <a:xfrm>
              <a:off x="6369060" y="3961485"/>
              <a:ext cx="2032920" cy="12960"/>
            </a:xfrm>
            <a:custGeom>
              <a:rect b="b" l="l" r="r" t="t"/>
              <a:pathLst>
                <a:path extrusionOk="0" h="36" w="5647">
                  <a:moveTo>
                    <a:pt x="5634" y="32"/>
                  </a:moveTo>
                  <a:lnTo>
                    <a:pt x="5634" y="32"/>
                  </a:lnTo>
                  <a:cubicBezTo>
                    <a:pt x="5544" y="41"/>
                    <a:pt x="5446" y="32"/>
                    <a:pt x="5355" y="32"/>
                  </a:cubicBezTo>
                  <a:cubicBezTo>
                    <a:pt x="5265" y="32"/>
                    <a:pt x="5174" y="32"/>
                    <a:pt x="5084" y="32"/>
                  </a:cubicBezTo>
                  <a:cubicBezTo>
                    <a:pt x="4903" y="32"/>
                    <a:pt x="4722" y="32"/>
                    <a:pt x="4533" y="32"/>
                  </a:cubicBezTo>
                  <a:cubicBezTo>
                    <a:pt x="4171" y="32"/>
                    <a:pt x="3802" y="32"/>
                    <a:pt x="3439" y="32"/>
                  </a:cubicBezTo>
                  <a:cubicBezTo>
                    <a:pt x="2708" y="32"/>
                    <a:pt x="1976" y="32"/>
                    <a:pt x="1253" y="32"/>
                  </a:cubicBezTo>
                  <a:cubicBezTo>
                    <a:pt x="834" y="32"/>
                    <a:pt x="423" y="32"/>
                    <a:pt x="12" y="32"/>
                  </a:cubicBezTo>
                  <a:cubicBezTo>
                    <a:pt x="-4" y="32"/>
                    <a:pt x="-4" y="0"/>
                    <a:pt x="12" y="0"/>
                  </a:cubicBezTo>
                  <a:cubicBezTo>
                    <a:pt x="744" y="0"/>
                    <a:pt x="1484" y="0"/>
                    <a:pt x="2214" y="0"/>
                  </a:cubicBezTo>
                  <a:cubicBezTo>
                    <a:pt x="2946" y="0"/>
                    <a:pt x="3670" y="0"/>
                    <a:pt x="4401" y="0"/>
                  </a:cubicBezTo>
                  <a:cubicBezTo>
                    <a:pt x="4607" y="0"/>
                    <a:pt x="4813" y="0"/>
                    <a:pt x="5018" y="0"/>
                  </a:cubicBezTo>
                  <a:cubicBezTo>
                    <a:pt x="5116" y="0"/>
                    <a:pt x="5224" y="0"/>
                    <a:pt x="5322" y="0"/>
                  </a:cubicBezTo>
                  <a:cubicBezTo>
                    <a:pt x="5429" y="0"/>
                    <a:pt x="5528" y="0"/>
                    <a:pt x="5634" y="8"/>
                  </a:cubicBezTo>
                  <a:cubicBezTo>
                    <a:pt x="5651" y="8"/>
                    <a:pt x="5651" y="24"/>
                    <a:pt x="5634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8"/>
            <p:cNvSpPr/>
            <p:nvPr/>
          </p:nvSpPr>
          <p:spPr>
            <a:xfrm>
              <a:off x="6352860" y="2336445"/>
              <a:ext cx="32040" cy="262440"/>
            </a:xfrm>
            <a:custGeom>
              <a:rect b="b" l="l" r="r" t="t"/>
              <a:pathLst>
                <a:path extrusionOk="0" h="729" w="89">
                  <a:moveTo>
                    <a:pt x="82" y="8"/>
                  </a:moveTo>
                  <a:lnTo>
                    <a:pt x="82" y="8"/>
                  </a:lnTo>
                  <a:cubicBezTo>
                    <a:pt x="99" y="33"/>
                    <a:pt x="82" y="58"/>
                    <a:pt x="73" y="82"/>
                  </a:cubicBezTo>
                  <a:cubicBezTo>
                    <a:pt x="66" y="116"/>
                    <a:pt x="57" y="140"/>
                    <a:pt x="57" y="173"/>
                  </a:cubicBezTo>
                  <a:cubicBezTo>
                    <a:pt x="41" y="231"/>
                    <a:pt x="41" y="296"/>
                    <a:pt x="41" y="354"/>
                  </a:cubicBezTo>
                  <a:cubicBezTo>
                    <a:pt x="41" y="411"/>
                    <a:pt x="41" y="477"/>
                    <a:pt x="49" y="535"/>
                  </a:cubicBezTo>
                  <a:cubicBezTo>
                    <a:pt x="49" y="568"/>
                    <a:pt x="49" y="592"/>
                    <a:pt x="57" y="625"/>
                  </a:cubicBezTo>
                  <a:cubicBezTo>
                    <a:pt x="57" y="650"/>
                    <a:pt x="66" y="674"/>
                    <a:pt x="82" y="699"/>
                  </a:cubicBezTo>
                  <a:cubicBezTo>
                    <a:pt x="99" y="715"/>
                    <a:pt x="73" y="740"/>
                    <a:pt x="57" y="724"/>
                  </a:cubicBezTo>
                  <a:cubicBezTo>
                    <a:pt x="8" y="683"/>
                    <a:pt x="8" y="609"/>
                    <a:pt x="8" y="559"/>
                  </a:cubicBezTo>
                  <a:cubicBezTo>
                    <a:pt x="0" y="494"/>
                    <a:pt x="0" y="428"/>
                    <a:pt x="0" y="362"/>
                  </a:cubicBezTo>
                  <a:cubicBezTo>
                    <a:pt x="0" y="296"/>
                    <a:pt x="8" y="231"/>
                    <a:pt x="16" y="173"/>
                  </a:cubicBezTo>
                  <a:cubicBezTo>
                    <a:pt x="24" y="140"/>
                    <a:pt x="32" y="107"/>
                    <a:pt x="41" y="74"/>
                  </a:cubicBezTo>
                  <a:cubicBezTo>
                    <a:pt x="41" y="58"/>
                    <a:pt x="49" y="41"/>
                    <a:pt x="57" y="25"/>
                  </a:cubicBezTo>
                  <a:cubicBezTo>
                    <a:pt x="57" y="17"/>
                    <a:pt x="66" y="8"/>
                    <a:pt x="82" y="0"/>
                  </a:cubicBezTo>
                  <a:lnTo>
                    <a:pt x="82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8"/>
            <p:cNvSpPr/>
            <p:nvPr/>
          </p:nvSpPr>
          <p:spPr>
            <a:xfrm>
              <a:off x="7917420" y="2374245"/>
              <a:ext cx="153000" cy="178560"/>
            </a:xfrm>
            <a:custGeom>
              <a:rect b="b" l="l" r="r" t="t"/>
              <a:pathLst>
                <a:path extrusionOk="0" h="496" w="425">
                  <a:moveTo>
                    <a:pt x="331" y="93"/>
                  </a:moveTo>
                  <a:lnTo>
                    <a:pt x="331" y="93"/>
                  </a:lnTo>
                  <a:cubicBezTo>
                    <a:pt x="372" y="117"/>
                    <a:pt x="404" y="150"/>
                    <a:pt x="421" y="199"/>
                  </a:cubicBezTo>
                  <a:cubicBezTo>
                    <a:pt x="430" y="249"/>
                    <a:pt x="421" y="298"/>
                    <a:pt x="404" y="348"/>
                  </a:cubicBezTo>
                  <a:cubicBezTo>
                    <a:pt x="372" y="430"/>
                    <a:pt x="298" y="504"/>
                    <a:pt x="191" y="495"/>
                  </a:cubicBezTo>
                  <a:cubicBezTo>
                    <a:pt x="149" y="495"/>
                    <a:pt x="108" y="471"/>
                    <a:pt x="76" y="430"/>
                  </a:cubicBezTo>
                  <a:cubicBezTo>
                    <a:pt x="43" y="389"/>
                    <a:pt x="18" y="339"/>
                    <a:pt x="2" y="290"/>
                  </a:cubicBezTo>
                  <a:cubicBezTo>
                    <a:pt x="-6" y="240"/>
                    <a:pt x="10" y="183"/>
                    <a:pt x="26" y="134"/>
                  </a:cubicBezTo>
                  <a:cubicBezTo>
                    <a:pt x="35" y="93"/>
                    <a:pt x="59" y="52"/>
                    <a:pt x="92" y="27"/>
                  </a:cubicBezTo>
                  <a:cubicBezTo>
                    <a:pt x="134" y="-6"/>
                    <a:pt x="191" y="-6"/>
                    <a:pt x="240" y="11"/>
                  </a:cubicBezTo>
                  <a:cubicBezTo>
                    <a:pt x="298" y="27"/>
                    <a:pt x="339" y="68"/>
                    <a:pt x="372" y="126"/>
                  </a:cubicBezTo>
                  <a:cubicBezTo>
                    <a:pt x="380" y="134"/>
                    <a:pt x="363" y="150"/>
                    <a:pt x="355" y="142"/>
                  </a:cubicBezTo>
                  <a:cubicBezTo>
                    <a:pt x="298" y="85"/>
                    <a:pt x="216" y="2"/>
                    <a:pt x="134" y="43"/>
                  </a:cubicBezTo>
                  <a:cubicBezTo>
                    <a:pt x="100" y="59"/>
                    <a:pt x="76" y="93"/>
                    <a:pt x="67" y="134"/>
                  </a:cubicBezTo>
                  <a:cubicBezTo>
                    <a:pt x="51" y="167"/>
                    <a:pt x="43" y="208"/>
                    <a:pt x="35" y="249"/>
                  </a:cubicBezTo>
                  <a:cubicBezTo>
                    <a:pt x="35" y="290"/>
                    <a:pt x="59" y="331"/>
                    <a:pt x="84" y="372"/>
                  </a:cubicBezTo>
                  <a:cubicBezTo>
                    <a:pt x="100" y="405"/>
                    <a:pt x="125" y="438"/>
                    <a:pt x="166" y="454"/>
                  </a:cubicBezTo>
                  <a:cubicBezTo>
                    <a:pt x="248" y="479"/>
                    <a:pt x="322" y="430"/>
                    <a:pt x="363" y="355"/>
                  </a:cubicBezTo>
                  <a:cubicBezTo>
                    <a:pt x="380" y="314"/>
                    <a:pt x="396" y="265"/>
                    <a:pt x="388" y="216"/>
                  </a:cubicBezTo>
                  <a:cubicBezTo>
                    <a:pt x="380" y="175"/>
                    <a:pt x="355" y="126"/>
                    <a:pt x="322" y="101"/>
                  </a:cubicBezTo>
                  <a:cubicBezTo>
                    <a:pt x="322" y="93"/>
                    <a:pt x="322" y="93"/>
                    <a:pt x="331" y="9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8"/>
            <p:cNvSpPr/>
            <p:nvPr/>
          </p:nvSpPr>
          <p:spPr>
            <a:xfrm>
              <a:off x="7601340" y="2632725"/>
              <a:ext cx="59400" cy="343080"/>
            </a:xfrm>
            <a:custGeom>
              <a:rect b="b" l="l" r="r" t="t"/>
              <a:pathLst>
                <a:path extrusionOk="0" h="953" w="165">
                  <a:moveTo>
                    <a:pt x="41" y="0"/>
                  </a:moveTo>
                  <a:lnTo>
                    <a:pt x="41" y="0"/>
                  </a:lnTo>
                  <a:cubicBezTo>
                    <a:pt x="90" y="15"/>
                    <a:pt x="115" y="73"/>
                    <a:pt x="124" y="114"/>
                  </a:cubicBezTo>
                  <a:cubicBezTo>
                    <a:pt x="148" y="180"/>
                    <a:pt x="148" y="238"/>
                    <a:pt x="156" y="304"/>
                  </a:cubicBezTo>
                  <a:cubicBezTo>
                    <a:pt x="165" y="378"/>
                    <a:pt x="165" y="452"/>
                    <a:pt x="165" y="517"/>
                  </a:cubicBezTo>
                  <a:cubicBezTo>
                    <a:pt x="156" y="592"/>
                    <a:pt x="132" y="657"/>
                    <a:pt x="107" y="723"/>
                  </a:cubicBezTo>
                  <a:cubicBezTo>
                    <a:pt x="98" y="764"/>
                    <a:pt x="83" y="805"/>
                    <a:pt x="66" y="847"/>
                  </a:cubicBezTo>
                  <a:cubicBezTo>
                    <a:pt x="66" y="862"/>
                    <a:pt x="57" y="879"/>
                    <a:pt x="49" y="895"/>
                  </a:cubicBezTo>
                  <a:cubicBezTo>
                    <a:pt x="41" y="920"/>
                    <a:pt x="33" y="936"/>
                    <a:pt x="16" y="953"/>
                  </a:cubicBezTo>
                  <a:cubicBezTo>
                    <a:pt x="16" y="953"/>
                    <a:pt x="0" y="953"/>
                    <a:pt x="0" y="945"/>
                  </a:cubicBezTo>
                  <a:cubicBezTo>
                    <a:pt x="0" y="929"/>
                    <a:pt x="8" y="912"/>
                    <a:pt x="8" y="895"/>
                  </a:cubicBezTo>
                  <a:cubicBezTo>
                    <a:pt x="16" y="879"/>
                    <a:pt x="25" y="862"/>
                    <a:pt x="25" y="847"/>
                  </a:cubicBezTo>
                  <a:cubicBezTo>
                    <a:pt x="41" y="813"/>
                    <a:pt x="49" y="780"/>
                    <a:pt x="66" y="748"/>
                  </a:cubicBezTo>
                  <a:cubicBezTo>
                    <a:pt x="83" y="690"/>
                    <a:pt x="107" y="624"/>
                    <a:pt x="115" y="558"/>
                  </a:cubicBezTo>
                  <a:cubicBezTo>
                    <a:pt x="132" y="493"/>
                    <a:pt x="132" y="427"/>
                    <a:pt x="124" y="353"/>
                  </a:cubicBezTo>
                  <a:cubicBezTo>
                    <a:pt x="124" y="296"/>
                    <a:pt x="115" y="229"/>
                    <a:pt x="98" y="164"/>
                  </a:cubicBezTo>
                  <a:cubicBezTo>
                    <a:pt x="98" y="139"/>
                    <a:pt x="90" y="106"/>
                    <a:pt x="74" y="82"/>
                  </a:cubicBezTo>
                  <a:cubicBezTo>
                    <a:pt x="66" y="57"/>
                    <a:pt x="49" y="32"/>
                    <a:pt x="33" y="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8"/>
            <p:cNvSpPr/>
            <p:nvPr/>
          </p:nvSpPr>
          <p:spPr>
            <a:xfrm>
              <a:off x="7494420" y="2640285"/>
              <a:ext cx="46440" cy="329400"/>
            </a:xfrm>
            <a:custGeom>
              <a:rect b="b" l="l" r="r" t="t"/>
              <a:pathLst>
                <a:path extrusionOk="0" h="915" w="129">
                  <a:moveTo>
                    <a:pt x="67" y="3"/>
                  </a:moveTo>
                  <a:lnTo>
                    <a:pt x="67" y="3"/>
                  </a:lnTo>
                  <a:cubicBezTo>
                    <a:pt x="75" y="28"/>
                    <a:pt x="75" y="44"/>
                    <a:pt x="84" y="61"/>
                  </a:cubicBezTo>
                  <a:cubicBezTo>
                    <a:pt x="84" y="85"/>
                    <a:pt x="92" y="110"/>
                    <a:pt x="92" y="126"/>
                  </a:cubicBezTo>
                  <a:cubicBezTo>
                    <a:pt x="99" y="167"/>
                    <a:pt x="108" y="208"/>
                    <a:pt x="108" y="241"/>
                  </a:cubicBezTo>
                  <a:cubicBezTo>
                    <a:pt x="125" y="324"/>
                    <a:pt x="133" y="406"/>
                    <a:pt x="125" y="480"/>
                  </a:cubicBezTo>
                  <a:cubicBezTo>
                    <a:pt x="125" y="554"/>
                    <a:pt x="125" y="628"/>
                    <a:pt x="108" y="694"/>
                  </a:cubicBezTo>
                  <a:cubicBezTo>
                    <a:pt x="92" y="768"/>
                    <a:pt x="75" y="841"/>
                    <a:pt x="34" y="908"/>
                  </a:cubicBezTo>
                  <a:cubicBezTo>
                    <a:pt x="26" y="924"/>
                    <a:pt x="-7" y="908"/>
                    <a:pt x="1" y="882"/>
                  </a:cubicBezTo>
                  <a:cubicBezTo>
                    <a:pt x="26" y="817"/>
                    <a:pt x="50" y="759"/>
                    <a:pt x="67" y="685"/>
                  </a:cubicBezTo>
                  <a:cubicBezTo>
                    <a:pt x="84" y="620"/>
                    <a:pt x="84" y="545"/>
                    <a:pt x="84" y="472"/>
                  </a:cubicBezTo>
                  <a:cubicBezTo>
                    <a:pt x="84" y="398"/>
                    <a:pt x="84" y="316"/>
                    <a:pt x="75" y="241"/>
                  </a:cubicBezTo>
                  <a:cubicBezTo>
                    <a:pt x="67" y="200"/>
                    <a:pt x="58" y="159"/>
                    <a:pt x="58" y="126"/>
                  </a:cubicBezTo>
                  <a:cubicBezTo>
                    <a:pt x="50" y="85"/>
                    <a:pt x="34" y="44"/>
                    <a:pt x="42" y="11"/>
                  </a:cubicBezTo>
                  <a:cubicBezTo>
                    <a:pt x="42" y="3"/>
                    <a:pt x="58" y="-6"/>
                    <a:pt x="67" y="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8"/>
            <p:cNvSpPr/>
            <p:nvPr/>
          </p:nvSpPr>
          <p:spPr>
            <a:xfrm>
              <a:off x="6397860" y="2724525"/>
              <a:ext cx="117360" cy="8640"/>
            </a:xfrm>
            <a:custGeom>
              <a:rect b="b" l="l" r="r" t="t"/>
              <a:pathLst>
                <a:path extrusionOk="0" h="24" w="326">
                  <a:moveTo>
                    <a:pt x="319" y="15"/>
                  </a:moveTo>
                  <a:lnTo>
                    <a:pt x="319" y="15"/>
                  </a:lnTo>
                  <a:cubicBezTo>
                    <a:pt x="270" y="7"/>
                    <a:pt x="212" y="7"/>
                    <a:pt x="162" y="7"/>
                  </a:cubicBezTo>
                  <a:cubicBezTo>
                    <a:pt x="138" y="7"/>
                    <a:pt x="105" y="7"/>
                    <a:pt x="80" y="15"/>
                  </a:cubicBezTo>
                  <a:cubicBezTo>
                    <a:pt x="72" y="15"/>
                    <a:pt x="56" y="15"/>
                    <a:pt x="39" y="15"/>
                  </a:cubicBezTo>
                  <a:cubicBezTo>
                    <a:pt x="30" y="24"/>
                    <a:pt x="15" y="24"/>
                    <a:pt x="6" y="24"/>
                  </a:cubicBezTo>
                  <a:cubicBezTo>
                    <a:pt x="-2" y="15"/>
                    <a:pt x="-2" y="7"/>
                    <a:pt x="6" y="7"/>
                  </a:cubicBezTo>
                  <a:cubicBezTo>
                    <a:pt x="15" y="0"/>
                    <a:pt x="23" y="0"/>
                    <a:pt x="39" y="0"/>
                  </a:cubicBezTo>
                  <a:cubicBezTo>
                    <a:pt x="56" y="0"/>
                    <a:pt x="64" y="0"/>
                    <a:pt x="80" y="0"/>
                  </a:cubicBezTo>
                  <a:cubicBezTo>
                    <a:pt x="105" y="0"/>
                    <a:pt x="138" y="0"/>
                    <a:pt x="162" y="0"/>
                  </a:cubicBezTo>
                  <a:cubicBezTo>
                    <a:pt x="212" y="0"/>
                    <a:pt x="270" y="7"/>
                    <a:pt x="326" y="15"/>
                  </a:cubicBezTo>
                  <a:lnTo>
                    <a:pt x="319" y="1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8"/>
            <p:cNvSpPr/>
            <p:nvPr/>
          </p:nvSpPr>
          <p:spPr>
            <a:xfrm>
              <a:off x="6410460" y="2833245"/>
              <a:ext cx="246960" cy="15120"/>
            </a:xfrm>
            <a:custGeom>
              <a:rect b="b" l="l" r="r" t="t"/>
              <a:pathLst>
                <a:path extrusionOk="0" h="42" w="686">
                  <a:moveTo>
                    <a:pt x="686" y="42"/>
                  </a:moveTo>
                  <a:lnTo>
                    <a:pt x="686" y="42"/>
                  </a:lnTo>
                  <a:cubicBezTo>
                    <a:pt x="572" y="26"/>
                    <a:pt x="456" y="26"/>
                    <a:pt x="341" y="18"/>
                  </a:cubicBezTo>
                  <a:cubicBezTo>
                    <a:pt x="291" y="18"/>
                    <a:pt x="235" y="26"/>
                    <a:pt x="177" y="26"/>
                  </a:cubicBezTo>
                  <a:cubicBezTo>
                    <a:pt x="152" y="26"/>
                    <a:pt x="119" y="26"/>
                    <a:pt x="94" y="26"/>
                  </a:cubicBezTo>
                  <a:cubicBezTo>
                    <a:pt x="70" y="35"/>
                    <a:pt x="37" y="35"/>
                    <a:pt x="12" y="26"/>
                  </a:cubicBezTo>
                  <a:cubicBezTo>
                    <a:pt x="4" y="26"/>
                    <a:pt x="-5" y="9"/>
                    <a:pt x="4" y="9"/>
                  </a:cubicBezTo>
                  <a:cubicBezTo>
                    <a:pt x="29" y="-6"/>
                    <a:pt x="62" y="1"/>
                    <a:pt x="86" y="1"/>
                  </a:cubicBezTo>
                  <a:cubicBezTo>
                    <a:pt x="111" y="1"/>
                    <a:pt x="136" y="1"/>
                    <a:pt x="168" y="1"/>
                  </a:cubicBezTo>
                  <a:cubicBezTo>
                    <a:pt x="226" y="1"/>
                    <a:pt x="284" y="1"/>
                    <a:pt x="341" y="9"/>
                  </a:cubicBezTo>
                  <a:cubicBezTo>
                    <a:pt x="456" y="9"/>
                    <a:pt x="572" y="18"/>
                    <a:pt x="686" y="35"/>
                  </a:cubicBezTo>
                  <a:lnTo>
                    <a:pt x="686" y="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8"/>
            <p:cNvSpPr/>
            <p:nvPr/>
          </p:nvSpPr>
          <p:spPr>
            <a:xfrm>
              <a:off x="6413340" y="2795445"/>
              <a:ext cx="69480" cy="11520"/>
            </a:xfrm>
            <a:custGeom>
              <a:rect b="b" l="l" r="r" t="t"/>
              <a:pathLst>
                <a:path extrusionOk="0" h="32" w="193">
                  <a:moveTo>
                    <a:pt x="193" y="16"/>
                  </a:moveTo>
                  <a:lnTo>
                    <a:pt x="193" y="16"/>
                  </a:lnTo>
                  <a:cubicBezTo>
                    <a:pt x="160" y="24"/>
                    <a:pt x="128" y="24"/>
                    <a:pt x="103" y="32"/>
                  </a:cubicBezTo>
                  <a:cubicBezTo>
                    <a:pt x="86" y="32"/>
                    <a:pt x="70" y="32"/>
                    <a:pt x="54" y="32"/>
                  </a:cubicBezTo>
                  <a:cubicBezTo>
                    <a:pt x="45" y="32"/>
                    <a:pt x="29" y="32"/>
                    <a:pt x="13" y="32"/>
                  </a:cubicBezTo>
                  <a:cubicBezTo>
                    <a:pt x="-4" y="32"/>
                    <a:pt x="-4" y="8"/>
                    <a:pt x="13" y="0"/>
                  </a:cubicBezTo>
                  <a:cubicBezTo>
                    <a:pt x="21" y="0"/>
                    <a:pt x="37" y="0"/>
                    <a:pt x="54" y="0"/>
                  </a:cubicBezTo>
                  <a:cubicBezTo>
                    <a:pt x="70" y="0"/>
                    <a:pt x="86" y="0"/>
                    <a:pt x="103" y="0"/>
                  </a:cubicBezTo>
                  <a:cubicBezTo>
                    <a:pt x="128" y="0"/>
                    <a:pt x="160" y="8"/>
                    <a:pt x="185" y="8"/>
                  </a:cubicBezTo>
                  <a:cubicBezTo>
                    <a:pt x="193" y="8"/>
                    <a:pt x="193" y="16"/>
                    <a:pt x="193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8"/>
            <p:cNvSpPr/>
            <p:nvPr/>
          </p:nvSpPr>
          <p:spPr>
            <a:xfrm>
              <a:off x="6781980" y="3267765"/>
              <a:ext cx="298440" cy="15840"/>
            </a:xfrm>
            <a:custGeom>
              <a:rect b="b" l="l" r="r" t="t"/>
              <a:pathLst>
                <a:path extrusionOk="0" h="44" w="829">
                  <a:moveTo>
                    <a:pt x="821" y="44"/>
                  </a:moveTo>
                  <a:lnTo>
                    <a:pt x="821" y="44"/>
                  </a:lnTo>
                  <a:cubicBezTo>
                    <a:pt x="756" y="27"/>
                    <a:pt x="690" y="27"/>
                    <a:pt x="625" y="36"/>
                  </a:cubicBezTo>
                  <a:cubicBezTo>
                    <a:pt x="559" y="36"/>
                    <a:pt x="485" y="36"/>
                    <a:pt x="419" y="44"/>
                  </a:cubicBezTo>
                  <a:cubicBezTo>
                    <a:pt x="345" y="44"/>
                    <a:pt x="279" y="44"/>
                    <a:pt x="205" y="36"/>
                  </a:cubicBezTo>
                  <a:cubicBezTo>
                    <a:pt x="139" y="36"/>
                    <a:pt x="65" y="36"/>
                    <a:pt x="0" y="19"/>
                  </a:cubicBezTo>
                  <a:cubicBezTo>
                    <a:pt x="0" y="19"/>
                    <a:pt x="0" y="11"/>
                    <a:pt x="0" y="3"/>
                  </a:cubicBezTo>
                  <a:cubicBezTo>
                    <a:pt x="74" y="-5"/>
                    <a:pt x="147" y="3"/>
                    <a:pt x="214" y="11"/>
                  </a:cubicBezTo>
                  <a:cubicBezTo>
                    <a:pt x="288" y="11"/>
                    <a:pt x="353" y="19"/>
                    <a:pt x="428" y="19"/>
                  </a:cubicBezTo>
                  <a:cubicBezTo>
                    <a:pt x="493" y="19"/>
                    <a:pt x="567" y="19"/>
                    <a:pt x="633" y="19"/>
                  </a:cubicBezTo>
                  <a:cubicBezTo>
                    <a:pt x="698" y="19"/>
                    <a:pt x="765" y="19"/>
                    <a:pt x="829" y="36"/>
                  </a:cubicBezTo>
                  <a:cubicBezTo>
                    <a:pt x="829" y="44"/>
                    <a:pt x="829" y="44"/>
                    <a:pt x="821" y="4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8"/>
            <p:cNvSpPr/>
            <p:nvPr/>
          </p:nvSpPr>
          <p:spPr>
            <a:xfrm>
              <a:off x="6965580" y="3274605"/>
              <a:ext cx="17640" cy="136080"/>
            </a:xfrm>
            <a:custGeom>
              <a:rect b="b" l="l" r="r" t="t"/>
              <a:pathLst>
                <a:path extrusionOk="0" h="378" w="49">
                  <a:moveTo>
                    <a:pt x="32" y="378"/>
                  </a:moveTo>
                  <a:lnTo>
                    <a:pt x="32" y="378"/>
                  </a:lnTo>
                  <a:cubicBezTo>
                    <a:pt x="16" y="370"/>
                    <a:pt x="7" y="337"/>
                    <a:pt x="7" y="313"/>
                  </a:cubicBezTo>
                  <a:cubicBezTo>
                    <a:pt x="0" y="280"/>
                    <a:pt x="0" y="247"/>
                    <a:pt x="0" y="222"/>
                  </a:cubicBezTo>
                  <a:cubicBezTo>
                    <a:pt x="0" y="190"/>
                    <a:pt x="0" y="157"/>
                    <a:pt x="7" y="123"/>
                  </a:cubicBezTo>
                  <a:cubicBezTo>
                    <a:pt x="7" y="107"/>
                    <a:pt x="7" y="91"/>
                    <a:pt x="7" y="75"/>
                  </a:cubicBezTo>
                  <a:cubicBezTo>
                    <a:pt x="16" y="66"/>
                    <a:pt x="16" y="58"/>
                    <a:pt x="16" y="50"/>
                  </a:cubicBezTo>
                  <a:cubicBezTo>
                    <a:pt x="16" y="41"/>
                    <a:pt x="16" y="41"/>
                    <a:pt x="16" y="33"/>
                  </a:cubicBezTo>
                  <a:cubicBezTo>
                    <a:pt x="16" y="25"/>
                    <a:pt x="16" y="25"/>
                    <a:pt x="24" y="25"/>
                  </a:cubicBezTo>
                  <a:cubicBezTo>
                    <a:pt x="32" y="25"/>
                    <a:pt x="32" y="25"/>
                    <a:pt x="32" y="25"/>
                  </a:cubicBezTo>
                  <a:lnTo>
                    <a:pt x="32" y="25"/>
                  </a:lnTo>
                  <a:cubicBezTo>
                    <a:pt x="24" y="25"/>
                    <a:pt x="24" y="33"/>
                    <a:pt x="24" y="25"/>
                  </a:cubicBezTo>
                  <a:cubicBezTo>
                    <a:pt x="16" y="25"/>
                    <a:pt x="7" y="17"/>
                    <a:pt x="7" y="8"/>
                  </a:cubicBezTo>
                  <a:cubicBezTo>
                    <a:pt x="16" y="0"/>
                    <a:pt x="16" y="0"/>
                    <a:pt x="24" y="0"/>
                  </a:cubicBezTo>
                  <a:lnTo>
                    <a:pt x="24" y="0"/>
                  </a:lnTo>
                  <a:cubicBezTo>
                    <a:pt x="32" y="0"/>
                    <a:pt x="41" y="0"/>
                    <a:pt x="41" y="8"/>
                  </a:cubicBezTo>
                  <a:cubicBezTo>
                    <a:pt x="49" y="17"/>
                    <a:pt x="49" y="33"/>
                    <a:pt x="49" y="41"/>
                  </a:cubicBezTo>
                  <a:cubicBezTo>
                    <a:pt x="41" y="58"/>
                    <a:pt x="41" y="75"/>
                    <a:pt x="41" y="91"/>
                  </a:cubicBezTo>
                  <a:cubicBezTo>
                    <a:pt x="32" y="123"/>
                    <a:pt x="32" y="157"/>
                    <a:pt x="32" y="190"/>
                  </a:cubicBezTo>
                  <a:cubicBezTo>
                    <a:pt x="32" y="222"/>
                    <a:pt x="32" y="255"/>
                    <a:pt x="32" y="288"/>
                  </a:cubicBezTo>
                  <a:cubicBezTo>
                    <a:pt x="32" y="304"/>
                    <a:pt x="32" y="321"/>
                    <a:pt x="32" y="337"/>
                  </a:cubicBezTo>
                  <a:cubicBezTo>
                    <a:pt x="32" y="346"/>
                    <a:pt x="41" y="362"/>
                    <a:pt x="41" y="370"/>
                  </a:cubicBezTo>
                  <a:lnTo>
                    <a:pt x="32" y="37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8"/>
            <p:cNvSpPr/>
            <p:nvPr/>
          </p:nvSpPr>
          <p:spPr>
            <a:xfrm>
              <a:off x="6870540" y="3278925"/>
              <a:ext cx="111960" cy="132840"/>
            </a:xfrm>
            <a:custGeom>
              <a:rect b="b" l="l" r="r" t="t"/>
              <a:pathLst>
                <a:path extrusionOk="0" h="369" w="311">
                  <a:moveTo>
                    <a:pt x="305" y="366"/>
                  </a:moveTo>
                  <a:lnTo>
                    <a:pt x="305" y="366"/>
                  </a:lnTo>
                  <a:cubicBezTo>
                    <a:pt x="206" y="342"/>
                    <a:pt x="115" y="301"/>
                    <a:pt x="17" y="276"/>
                  </a:cubicBezTo>
                  <a:cubicBezTo>
                    <a:pt x="9" y="276"/>
                    <a:pt x="0" y="268"/>
                    <a:pt x="0" y="268"/>
                  </a:cubicBezTo>
                  <a:cubicBezTo>
                    <a:pt x="9" y="178"/>
                    <a:pt x="17" y="95"/>
                    <a:pt x="9" y="13"/>
                  </a:cubicBezTo>
                  <a:cubicBezTo>
                    <a:pt x="9" y="-4"/>
                    <a:pt x="33" y="-4"/>
                    <a:pt x="42" y="13"/>
                  </a:cubicBezTo>
                  <a:cubicBezTo>
                    <a:pt x="42" y="95"/>
                    <a:pt x="42" y="186"/>
                    <a:pt x="25" y="268"/>
                  </a:cubicBezTo>
                  <a:cubicBezTo>
                    <a:pt x="25" y="260"/>
                    <a:pt x="25" y="260"/>
                    <a:pt x="17" y="251"/>
                  </a:cubicBezTo>
                  <a:cubicBezTo>
                    <a:pt x="66" y="268"/>
                    <a:pt x="115" y="284"/>
                    <a:pt x="165" y="301"/>
                  </a:cubicBezTo>
                  <a:cubicBezTo>
                    <a:pt x="214" y="317"/>
                    <a:pt x="264" y="334"/>
                    <a:pt x="305" y="358"/>
                  </a:cubicBezTo>
                  <a:cubicBezTo>
                    <a:pt x="313" y="358"/>
                    <a:pt x="313" y="375"/>
                    <a:pt x="305" y="36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8"/>
            <p:cNvSpPr/>
            <p:nvPr/>
          </p:nvSpPr>
          <p:spPr>
            <a:xfrm>
              <a:off x="8027580" y="3360645"/>
              <a:ext cx="170280" cy="14760"/>
            </a:xfrm>
            <a:custGeom>
              <a:rect b="b" l="l" r="r" t="t"/>
              <a:pathLst>
                <a:path extrusionOk="0" h="41" w="473">
                  <a:moveTo>
                    <a:pt x="0" y="0"/>
                  </a:moveTo>
                  <a:lnTo>
                    <a:pt x="0" y="0"/>
                  </a:lnTo>
                  <a:cubicBezTo>
                    <a:pt x="41" y="0"/>
                    <a:pt x="74" y="0"/>
                    <a:pt x="115" y="0"/>
                  </a:cubicBezTo>
                  <a:cubicBezTo>
                    <a:pt x="156" y="8"/>
                    <a:pt x="189" y="8"/>
                    <a:pt x="230" y="8"/>
                  </a:cubicBezTo>
                  <a:cubicBezTo>
                    <a:pt x="271" y="8"/>
                    <a:pt x="312" y="0"/>
                    <a:pt x="345" y="0"/>
                  </a:cubicBezTo>
                  <a:cubicBezTo>
                    <a:pt x="370" y="0"/>
                    <a:pt x="386" y="0"/>
                    <a:pt x="403" y="8"/>
                  </a:cubicBezTo>
                  <a:cubicBezTo>
                    <a:pt x="427" y="8"/>
                    <a:pt x="444" y="8"/>
                    <a:pt x="461" y="16"/>
                  </a:cubicBezTo>
                  <a:cubicBezTo>
                    <a:pt x="477" y="16"/>
                    <a:pt x="477" y="41"/>
                    <a:pt x="461" y="41"/>
                  </a:cubicBezTo>
                  <a:cubicBezTo>
                    <a:pt x="435" y="41"/>
                    <a:pt x="419" y="33"/>
                    <a:pt x="394" y="33"/>
                  </a:cubicBezTo>
                  <a:cubicBezTo>
                    <a:pt x="378" y="24"/>
                    <a:pt x="362" y="24"/>
                    <a:pt x="337" y="24"/>
                  </a:cubicBezTo>
                  <a:cubicBezTo>
                    <a:pt x="304" y="24"/>
                    <a:pt x="263" y="33"/>
                    <a:pt x="230" y="33"/>
                  </a:cubicBezTo>
                  <a:cubicBezTo>
                    <a:pt x="148" y="24"/>
                    <a:pt x="74" y="8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8"/>
            <p:cNvSpPr/>
            <p:nvPr/>
          </p:nvSpPr>
          <p:spPr>
            <a:xfrm>
              <a:off x="7980420" y="3434805"/>
              <a:ext cx="228240" cy="14760"/>
            </a:xfrm>
            <a:custGeom>
              <a:rect b="b" l="l" r="r" t="t"/>
              <a:pathLst>
                <a:path extrusionOk="0" h="41" w="634">
                  <a:moveTo>
                    <a:pt x="0" y="8"/>
                  </a:moveTo>
                  <a:lnTo>
                    <a:pt x="0" y="8"/>
                  </a:lnTo>
                  <a:cubicBezTo>
                    <a:pt x="98" y="15"/>
                    <a:pt x="213" y="15"/>
                    <a:pt x="312" y="8"/>
                  </a:cubicBezTo>
                  <a:cubicBezTo>
                    <a:pt x="369" y="8"/>
                    <a:pt x="419" y="0"/>
                    <a:pt x="476" y="0"/>
                  </a:cubicBezTo>
                  <a:cubicBezTo>
                    <a:pt x="501" y="0"/>
                    <a:pt x="525" y="0"/>
                    <a:pt x="550" y="0"/>
                  </a:cubicBezTo>
                  <a:cubicBezTo>
                    <a:pt x="575" y="0"/>
                    <a:pt x="608" y="0"/>
                    <a:pt x="624" y="8"/>
                  </a:cubicBezTo>
                  <a:cubicBezTo>
                    <a:pt x="640" y="15"/>
                    <a:pt x="633" y="32"/>
                    <a:pt x="624" y="32"/>
                  </a:cubicBezTo>
                  <a:cubicBezTo>
                    <a:pt x="599" y="41"/>
                    <a:pt x="575" y="32"/>
                    <a:pt x="550" y="32"/>
                  </a:cubicBezTo>
                  <a:cubicBezTo>
                    <a:pt x="525" y="32"/>
                    <a:pt x="501" y="32"/>
                    <a:pt x="468" y="32"/>
                  </a:cubicBezTo>
                  <a:cubicBezTo>
                    <a:pt x="419" y="32"/>
                    <a:pt x="361" y="41"/>
                    <a:pt x="312" y="41"/>
                  </a:cubicBezTo>
                  <a:cubicBezTo>
                    <a:pt x="255" y="41"/>
                    <a:pt x="205" y="41"/>
                    <a:pt x="147" y="41"/>
                  </a:cubicBezTo>
                  <a:cubicBezTo>
                    <a:pt x="98" y="32"/>
                    <a:pt x="49" y="24"/>
                    <a:pt x="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8"/>
            <p:cNvSpPr/>
            <p:nvPr/>
          </p:nvSpPr>
          <p:spPr>
            <a:xfrm>
              <a:off x="6376985" y="2329610"/>
              <a:ext cx="1887840" cy="12240"/>
            </a:xfrm>
            <a:custGeom>
              <a:rect b="b" l="l" r="r" t="t"/>
              <a:pathLst>
                <a:path extrusionOk="0" h="34" w="5244">
                  <a:moveTo>
                    <a:pt x="5238" y="26"/>
                  </a:moveTo>
                  <a:lnTo>
                    <a:pt x="5238" y="26"/>
                  </a:lnTo>
                  <a:cubicBezTo>
                    <a:pt x="5147" y="34"/>
                    <a:pt x="5065" y="34"/>
                    <a:pt x="4975" y="34"/>
                  </a:cubicBezTo>
                  <a:cubicBezTo>
                    <a:pt x="4893" y="34"/>
                    <a:pt x="4810" y="34"/>
                    <a:pt x="4728" y="34"/>
                  </a:cubicBezTo>
                  <a:cubicBezTo>
                    <a:pt x="4556" y="34"/>
                    <a:pt x="4383" y="34"/>
                    <a:pt x="4219" y="34"/>
                  </a:cubicBezTo>
                  <a:cubicBezTo>
                    <a:pt x="3874" y="34"/>
                    <a:pt x="3537" y="34"/>
                    <a:pt x="3191" y="34"/>
                  </a:cubicBezTo>
                  <a:cubicBezTo>
                    <a:pt x="2517" y="34"/>
                    <a:pt x="1844" y="34"/>
                    <a:pt x="1161" y="34"/>
                  </a:cubicBezTo>
                  <a:cubicBezTo>
                    <a:pt x="783" y="34"/>
                    <a:pt x="396" y="34"/>
                    <a:pt x="18" y="34"/>
                  </a:cubicBezTo>
                  <a:cubicBezTo>
                    <a:pt x="-6" y="34"/>
                    <a:pt x="-6" y="2"/>
                    <a:pt x="18" y="2"/>
                  </a:cubicBezTo>
                  <a:cubicBezTo>
                    <a:pt x="701" y="2"/>
                    <a:pt x="1375" y="2"/>
                    <a:pt x="2057" y="2"/>
                  </a:cubicBezTo>
                  <a:cubicBezTo>
                    <a:pt x="2739" y="2"/>
                    <a:pt x="3413" y="2"/>
                    <a:pt x="4088" y="2"/>
                  </a:cubicBezTo>
                  <a:cubicBezTo>
                    <a:pt x="4276" y="2"/>
                    <a:pt x="4473" y="2"/>
                    <a:pt x="4663" y="2"/>
                  </a:cubicBezTo>
                  <a:cubicBezTo>
                    <a:pt x="4753" y="2"/>
                    <a:pt x="4852" y="2"/>
                    <a:pt x="4942" y="2"/>
                  </a:cubicBezTo>
                  <a:cubicBezTo>
                    <a:pt x="5041" y="2"/>
                    <a:pt x="5140" y="-7"/>
                    <a:pt x="5238" y="10"/>
                  </a:cubicBezTo>
                  <a:cubicBezTo>
                    <a:pt x="5246" y="10"/>
                    <a:pt x="5246" y="26"/>
                    <a:pt x="5238" y="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8"/>
            <p:cNvSpPr/>
            <p:nvPr/>
          </p:nvSpPr>
          <p:spPr>
            <a:xfrm>
              <a:off x="8369233" y="3541365"/>
              <a:ext cx="41760" cy="424080"/>
            </a:xfrm>
            <a:custGeom>
              <a:rect b="b" l="l" r="r" t="t"/>
              <a:pathLst>
                <a:path extrusionOk="0" h="1178" w="116">
                  <a:moveTo>
                    <a:pt x="8" y="0"/>
                  </a:moveTo>
                  <a:lnTo>
                    <a:pt x="8" y="0"/>
                  </a:lnTo>
                  <a:cubicBezTo>
                    <a:pt x="17" y="15"/>
                    <a:pt x="25" y="41"/>
                    <a:pt x="25" y="56"/>
                  </a:cubicBezTo>
                  <a:cubicBezTo>
                    <a:pt x="33" y="73"/>
                    <a:pt x="41" y="98"/>
                    <a:pt x="41" y="114"/>
                  </a:cubicBezTo>
                  <a:cubicBezTo>
                    <a:pt x="50" y="155"/>
                    <a:pt x="58" y="197"/>
                    <a:pt x="66" y="238"/>
                  </a:cubicBezTo>
                  <a:cubicBezTo>
                    <a:pt x="74" y="311"/>
                    <a:pt x="91" y="394"/>
                    <a:pt x="99" y="468"/>
                  </a:cubicBezTo>
                  <a:cubicBezTo>
                    <a:pt x="115" y="624"/>
                    <a:pt x="123" y="780"/>
                    <a:pt x="107" y="936"/>
                  </a:cubicBezTo>
                  <a:cubicBezTo>
                    <a:pt x="107" y="986"/>
                    <a:pt x="99" y="1027"/>
                    <a:pt x="91" y="1068"/>
                  </a:cubicBezTo>
                  <a:cubicBezTo>
                    <a:pt x="82" y="1085"/>
                    <a:pt x="82" y="1101"/>
                    <a:pt x="74" y="1126"/>
                  </a:cubicBezTo>
                  <a:cubicBezTo>
                    <a:pt x="66" y="1142"/>
                    <a:pt x="58" y="1158"/>
                    <a:pt x="41" y="1175"/>
                  </a:cubicBezTo>
                  <a:cubicBezTo>
                    <a:pt x="33" y="1183"/>
                    <a:pt x="17" y="1175"/>
                    <a:pt x="17" y="1167"/>
                  </a:cubicBezTo>
                  <a:cubicBezTo>
                    <a:pt x="17" y="1150"/>
                    <a:pt x="25" y="1134"/>
                    <a:pt x="33" y="1117"/>
                  </a:cubicBezTo>
                  <a:cubicBezTo>
                    <a:pt x="41" y="1101"/>
                    <a:pt x="41" y="1085"/>
                    <a:pt x="50" y="1068"/>
                  </a:cubicBezTo>
                  <a:cubicBezTo>
                    <a:pt x="58" y="1027"/>
                    <a:pt x="66" y="994"/>
                    <a:pt x="74" y="953"/>
                  </a:cubicBezTo>
                  <a:cubicBezTo>
                    <a:pt x="82" y="879"/>
                    <a:pt x="74" y="805"/>
                    <a:pt x="74" y="723"/>
                  </a:cubicBezTo>
                  <a:cubicBezTo>
                    <a:pt x="74" y="575"/>
                    <a:pt x="58" y="419"/>
                    <a:pt x="33" y="262"/>
                  </a:cubicBezTo>
                  <a:cubicBezTo>
                    <a:pt x="33" y="221"/>
                    <a:pt x="25" y="180"/>
                    <a:pt x="17" y="131"/>
                  </a:cubicBezTo>
                  <a:cubicBezTo>
                    <a:pt x="8" y="114"/>
                    <a:pt x="8" y="90"/>
                    <a:pt x="0" y="65"/>
                  </a:cubicBezTo>
                  <a:cubicBezTo>
                    <a:pt x="0" y="49"/>
                    <a:pt x="0" y="24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8"/>
            <p:cNvGrpSpPr/>
            <p:nvPr/>
          </p:nvGrpSpPr>
          <p:grpSpPr>
            <a:xfrm>
              <a:off x="7392386" y="1928633"/>
              <a:ext cx="175618" cy="219885"/>
              <a:chOff x="6475205" y="1095765"/>
              <a:chExt cx="241200" cy="302040"/>
            </a:xfrm>
          </p:grpSpPr>
          <p:sp>
            <p:nvSpPr>
              <p:cNvPr id="1335" name="Google Shape;1335;p3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3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3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3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340" name="Google Shape;1340;p3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341" name="Google Shape;1341;p38"/>
            <p:cNvGrpSpPr/>
            <p:nvPr/>
          </p:nvGrpSpPr>
          <p:grpSpPr>
            <a:xfrm>
              <a:off x="6059511" y="2907983"/>
              <a:ext cx="175618" cy="219885"/>
              <a:chOff x="6475205" y="1095765"/>
              <a:chExt cx="241200" cy="302040"/>
            </a:xfrm>
          </p:grpSpPr>
          <p:sp>
            <p:nvSpPr>
              <p:cNvPr id="1342" name="Google Shape;1342;p3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3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347" name="Google Shape;1347;p3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348" name="Google Shape;1348;p38"/>
            <p:cNvGrpSpPr/>
            <p:nvPr/>
          </p:nvGrpSpPr>
          <p:grpSpPr>
            <a:xfrm>
              <a:off x="6811986" y="1545908"/>
              <a:ext cx="175618" cy="219885"/>
              <a:chOff x="6475205" y="1095765"/>
              <a:chExt cx="241200" cy="302040"/>
            </a:xfrm>
          </p:grpSpPr>
          <p:sp>
            <p:nvSpPr>
              <p:cNvPr id="1349" name="Google Shape;1349;p38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38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38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8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38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354" name="Google Shape;1354;p38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39"/>
          <p:cNvSpPr txBox="1"/>
          <p:nvPr>
            <p:ph type="title"/>
          </p:nvPr>
        </p:nvSpPr>
        <p:spPr>
          <a:xfrm>
            <a:off x="4400500" y="1181100"/>
            <a:ext cx="3765600" cy="95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Necesidades del contexto</a:t>
            </a:r>
            <a:endParaRPr sz="2800"/>
          </a:p>
        </p:txBody>
      </p:sp>
      <p:sp>
        <p:nvSpPr>
          <p:cNvPr id="1360" name="Google Shape;1360;p39"/>
          <p:cNvSpPr txBox="1"/>
          <p:nvPr>
            <p:ph idx="1" type="subTitle"/>
          </p:nvPr>
        </p:nvSpPr>
        <p:spPr>
          <a:xfrm>
            <a:off x="4287025" y="2311800"/>
            <a:ext cx="4261200" cy="21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B0B"/>
              </a:buClr>
              <a:buSzPts val="1400"/>
              <a:buChar char="●"/>
            </a:pPr>
            <a:r>
              <a:rPr lang="en">
                <a:solidFill>
                  <a:srgbClr val="0B0B0B"/>
                </a:solidFill>
              </a:rPr>
              <a:t>Dificultades en convivencia (manejo inadecuado de conflictos, dificultades en la gestión de las emociones, violencia y/o acoso escolar).</a:t>
            </a:r>
            <a:endParaRPr>
              <a:solidFill>
                <a:srgbClr val="0B0B0B"/>
              </a:solidFill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B0B"/>
              </a:buClr>
              <a:buSzPts val="1400"/>
              <a:buChar char="●"/>
            </a:pPr>
            <a:r>
              <a:rPr lang="en">
                <a:solidFill>
                  <a:srgbClr val="0B0B0B"/>
                </a:solidFill>
              </a:rPr>
              <a:t>Exposición a consumo de SPA, pandillismo, alteraciones emocionales, conducta suicida y vulneración de derechos.</a:t>
            </a:r>
            <a:endParaRPr>
              <a:solidFill>
                <a:srgbClr val="0B0B0B"/>
              </a:solidFill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B0B"/>
              </a:buClr>
              <a:buSzPts val="1400"/>
              <a:buChar char="●"/>
            </a:pPr>
            <a:r>
              <a:rPr lang="en">
                <a:solidFill>
                  <a:srgbClr val="0B0B0B"/>
                </a:solidFill>
              </a:rPr>
              <a:t>Poca articulación de actores de la comunidad educativa.</a:t>
            </a:r>
            <a:endParaRPr>
              <a:solidFill>
                <a:srgbClr val="0B0B0B"/>
              </a:solidFill>
            </a:endParaRPr>
          </a:p>
        </p:txBody>
      </p:sp>
      <p:pic>
        <p:nvPicPr>
          <p:cNvPr id="1361" name="Google Shape;1361;p3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875" r="21875" t="0"/>
          <a:stretch/>
        </p:blipFill>
        <p:spPr>
          <a:xfrm>
            <a:off x="976400" y="1181100"/>
            <a:ext cx="2838900" cy="2838900"/>
          </a:xfrm>
          <a:prstGeom prst="roundRect">
            <a:avLst>
              <a:gd fmla="val 16667" name="adj"/>
            </a:avLst>
          </a:prstGeom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</p:pic>
      <p:grpSp>
        <p:nvGrpSpPr>
          <p:cNvPr id="1362" name="Google Shape;1362;p39"/>
          <p:cNvGrpSpPr/>
          <p:nvPr/>
        </p:nvGrpSpPr>
        <p:grpSpPr>
          <a:xfrm>
            <a:off x="7367575" y="4411875"/>
            <a:ext cx="1952649" cy="936163"/>
            <a:chOff x="3629000" y="4062733"/>
            <a:chExt cx="2257920" cy="1082520"/>
          </a:xfrm>
        </p:grpSpPr>
        <p:sp>
          <p:nvSpPr>
            <p:cNvPr id="1363" name="Google Shape;1363;p39"/>
            <p:cNvSpPr/>
            <p:nvPr/>
          </p:nvSpPr>
          <p:spPr>
            <a:xfrm>
              <a:off x="3694160" y="4746733"/>
              <a:ext cx="2024640" cy="398520"/>
            </a:xfrm>
            <a:custGeom>
              <a:rect b="b" l="l" r="r" t="t"/>
              <a:pathLst>
                <a:path extrusionOk="0" h="1107" w="5624">
                  <a:moveTo>
                    <a:pt x="49" y="0"/>
                  </a:moveTo>
                  <a:lnTo>
                    <a:pt x="49" y="0"/>
                  </a:lnTo>
                  <a:cubicBezTo>
                    <a:pt x="41" y="48"/>
                    <a:pt x="57" y="98"/>
                    <a:pt x="57" y="98"/>
                  </a:cubicBezTo>
                  <a:cubicBezTo>
                    <a:pt x="5375" y="98"/>
                    <a:pt x="5375" y="98"/>
                    <a:pt x="5375" y="98"/>
                  </a:cubicBezTo>
                  <a:cubicBezTo>
                    <a:pt x="5375" y="98"/>
                    <a:pt x="5531" y="369"/>
                    <a:pt x="5490" y="633"/>
                  </a:cubicBezTo>
                  <a:cubicBezTo>
                    <a:pt x="5457" y="887"/>
                    <a:pt x="5359" y="977"/>
                    <a:pt x="5359" y="977"/>
                  </a:cubicBezTo>
                  <a:cubicBezTo>
                    <a:pt x="24" y="986"/>
                    <a:pt x="24" y="986"/>
                    <a:pt x="24" y="986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5457" y="1134"/>
                    <a:pt x="5466" y="1085"/>
                  </a:cubicBezTo>
                  <a:cubicBezTo>
                    <a:pt x="5474" y="1035"/>
                    <a:pt x="5606" y="871"/>
                    <a:pt x="5622" y="534"/>
                  </a:cubicBezTo>
                  <a:cubicBezTo>
                    <a:pt x="5639" y="205"/>
                    <a:pt x="5524" y="0"/>
                    <a:pt x="5524" y="0"/>
                  </a:cubicBezTo>
                  <a:cubicBezTo>
                    <a:pt x="49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9"/>
            <p:cNvSpPr/>
            <p:nvPr/>
          </p:nvSpPr>
          <p:spPr>
            <a:xfrm>
              <a:off x="3782720" y="4379533"/>
              <a:ext cx="2093760" cy="367200"/>
            </a:xfrm>
            <a:custGeom>
              <a:rect b="b" l="l" r="r" t="t"/>
              <a:pathLst>
                <a:path extrusionOk="0" h="1020" w="5816">
                  <a:moveTo>
                    <a:pt x="9" y="57"/>
                  </a:moveTo>
                  <a:lnTo>
                    <a:pt x="9" y="57"/>
                  </a:lnTo>
                  <a:cubicBezTo>
                    <a:pt x="9" y="65"/>
                    <a:pt x="17" y="156"/>
                    <a:pt x="17" y="156"/>
                  </a:cubicBezTo>
                  <a:cubicBezTo>
                    <a:pt x="403" y="181"/>
                    <a:pt x="403" y="181"/>
                    <a:pt x="403" y="181"/>
                  </a:cubicBezTo>
                  <a:cubicBezTo>
                    <a:pt x="403" y="181"/>
                    <a:pt x="1291" y="156"/>
                    <a:pt x="1324" y="148"/>
                  </a:cubicBezTo>
                  <a:cubicBezTo>
                    <a:pt x="1357" y="148"/>
                    <a:pt x="2515" y="123"/>
                    <a:pt x="2581" y="123"/>
                  </a:cubicBezTo>
                  <a:cubicBezTo>
                    <a:pt x="2646" y="123"/>
                    <a:pt x="2844" y="148"/>
                    <a:pt x="2844" y="148"/>
                  </a:cubicBezTo>
                  <a:cubicBezTo>
                    <a:pt x="2844" y="148"/>
                    <a:pt x="2926" y="164"/>
                    <a:pt x="2918" y="460"/>
                  </a:cubicBezTo>
                  <a:cubicBezTo>
                    <a:pt x="2901" y="765"/>
                    <a:pt x="2811" y="863"/>
                    <a:pt x="2811" y="863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7" y="1020"/>
                    <a:pt x="17" y="1020"/>
                    <a:pt x="17" y="1020"/>
                  </a:cubicBezTo>
                  <a:cubicBezTo>
                    <a:pt x="2926" y="1020"/>
                    <a:pt x="2926" y="1020"/>
                    <a:pt x="2926" y="1020"/>
                  </a:cubicBezTo>
                  <a:cubicBezTo>
                    <a:pt x="2926" y="1020"/>
                    <a:pt x="5705" y="1020"/>
                    <a:pt x="5705" y="1003"/>
                  </a:cubicBezTo>
                  <a:cubicBezTo>
                    <a:pt x="5713" y="979"/>
                    <a:pt x="5803" y="756"/>
                    <a:pt x="5812" y="534"/>
                  </a:cubicBezTo>
                  <a:cubicBezTo>
                    <a:pt x="5820" y="320"/>
                    <a:pt x="5812" y="181"/>
                    <a:pt x="5812" y="181"/>
                  </a:cubicBezTo>
                  <a:cubicBezTo>
                    <a:pt x="5680" y="57"/>
                    <a:pt x="5680" y="57"/>
                    <a:pt x="5680" y="57"/>
                  </a:cubicBezTo>
                  <a:cubicBezTo>
                    <a:pt x="4168" y="33"/>
                    <a:pt x="4168" y="33"/>
                    <a:pt x="4168" y="33"/>
                  </a:cubicBezTo>
                  <a:cubicBezTo>
                    <a:pt x="2967" y="0"/>
                    <a:pt x="2967" y="0"/>
                    <a:pt x="2967" y="0"/>
                  </a:cubicBezTo>
                  <a:cubicBezTo>
                    <a:pt x="1496" y="24"/>
                    <a:pt x="1496" y="24"/>
                    <a:pt x="1496" y="24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3824120" y="4427053"/>
              <a:ext cx="1002960" cy="268560"/>
            </a:xfrm>
            <a:custGeom>
              <a:rect b="b" l="l" r="r" t="t"/>
              <a:pathLst>
                <a:path extrusionOk="0" h="746" w="2786">
                  <a:moveTo>
                    <a:pt x="91" y="41"/>
                  </a:moveTo>
                  <a:lnTo>
                    <a:pt x="91" y="41"/>
                  </a:lnTo>
                  <a:cubicBezTo>
                    <a:pt x="164" y="229"/>
                    <a:pt x="157" y="353"/>
                    <a:pt x="132" y="460"/>
                  </a:cubicBezTo>
                  <a:cubicBezTo>
                    <a:pt x="99" y="558"/>
                    <a:pt x="0" y="731"/>
                    <a:pt x="0" y="731"/>
                  </a:cubicBezTo>
                  <a:cubicBezTo>
                    <a:pt x="1966" y="715"/>
                    <a:pt x="1966" y="715"/>
                    <a:pt x="1966" y="715"/>
                  </a:cubicBezTo>
                  <a:cubicBezTo>
                    <a:pt x="1966" y="715"/>
                    <a:pt x="2713" y="764"/>
                    <a:pt x="2713" y="739"/>
                  </a:cubicBezTo>
                  <a:cubicBezTo>
                    <a:pt x="2713" y="723"/>
                    <a:pt x="2778" y="493"/>
                    <a:pt x="2786" y="386"/>
                  </a:cubicBezTo>
                  <a:cubicBezTo>
                    <a:pt x="2786" y="270"/>
                    <a:pt x="2729" y="16"/>
                    <a:pt x="2729" y="16"/>
                  </a:cubicBezTo>
                  <a:cubicBezTo>
                    <a:pt x="1472" y="0"/>
                    <a:pt x="1472" y="0"/>
                    <a:pt x="1472" y="0"/>
                  </a:cubicBezTo>
                  <a:cubicBezTo>
                    <a:pt x="1472" y="0"/>
                    <a:pt x="724" y="49"/>
                    <a:pt x="700" y="49"/>
                  </a:cubicBezTo>
                  <a:cubicBezTo>
                    <a:pt x="674" y="49"/>
                    <a:pt x="91" y="41"/>
                    <a:pt x="91" y="41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9"/>
            <p:cNvSpPr/>
            <p:nvPr/>
          </p:nvSpPr>
          <p:spPr>
            <a:xfrm>
              <a:off x="3785960" y="4782013"/>
              <a:ext cx="1888920" cy="316440"/>
            </a:xfrm>
            <a:custGeom>
              <a:rect b="b" l="l" r="r" t="t"/>
              <a:pathLst>
                <a:path extrusionOk="0" h="879" w="5247">
                  <a:moveTo>
                    <a:pt x="5235" y="518"/>
                  </a:moveTo>
                  <a:lnTo>
                    <a:pt x="5235" y="518"/>
                  </a:lnTo>
                  <a:lnTo>
                    <a:pt x="5235" y="518"/>
                  </a:lnTo>
                  <a:cubicBezTo>
                    <a:pt x="5228" y="576"/>
                    <a:pt x="5219" y="633"/>
                    <a:pt x="5211" y="682"/>
                  </a:cubicBezTo>
                  <a:cubicBezTo>
                    <a:pt x="5194" y="781"/>
                    <a:pt x="5161" y="830"/>
                    <a:pt x="5137" y="855"/>
                  </a:cubicBezTo>
                  <a:cubicBezTo>
                    <a:pt x="5120" y="872"/>
                    <a:pt x="5104" y="879"/>
                    <a:pt x="5104" y="879"/>
                  </a:cubicBezTo>
                  <a:cubicBezTo>
                    <a:pt x="16" y="879"/>
                    <a:pt x="16" y="879"/>
                    <a:pt x="16" y="879"/>
                  </a:cubicBezTo>
                  <a:cubicBezTo>
                    <a:pt x="147" y="715"/>
                    <a:pt x="156" y="444"/>
                    <a:pt x="90" y="222"/>
                  </a:cubicBezTo>
                  <a:lnTo>
                    <a:pt x="90" y="222"/>
                  </a:lnTo>
                  <a:cubicBezTo>
                    <a:pt x="73" y="164"/>
                    <a:pt x="49" y="115"/>
                    <a:pt x="24" y="66"/>
                  </a:cubicBezTo>
                  <a:cubicBezTo>
                    <a:pt x="16" y="49"/>
                    <a:pt x="8" y="41"/>
                    <a:pt x="0" y="25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46" y="0"/>
                  </a:lnTo>
                  <a:cubicBezTo>
                    <a:pt x="255" y="0"/>
                    <a:pt x="3246" y="0"/>
                    <a:pt x="3246" y="0"/>
                  </a:cubicBezTo>
                  <a:cubicBezTo>
                    <a:pt x="5129" y="0"/>
                    <a:pt x="5129" y="0"/>
                    <a:pt x="5129" y="0"/>
                  </a:cubicBezTo>
                  <a:cubicBezTo>
                    <a:pt x="5129" y="0"/>
                    <a:pt x="5178" y="99"/>
                    <a:pt x="5219" y="214"/>
                  </a:cubicBezTo>
                  <a:cubicBezTo>
                    <a:pt x="5252" y="296"/>
                    <a:pt x="5252" y="403"/>
                    <a:pt x="5235" y="518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9"/>
            <p:cNvSpPr/>
            <p:nvPr/>
          </p:nvSpPr>
          <p:spPr>
            <a:xfrm>
              <a:off x="4336400" y="4491852"/>
              <a:ext cx="103680" cy="118440"/>
            </a:xfrm>
            <a:custGeom>
              <a:rect b="b" l="l" r="r" t="t"/>
              <a:pathLst>
                <a:path extrusionOk="0" h="329" w="288">
                  <a:moveTo>
                    <a:pt x="0" y="8"/>
                  </a:moveTo>
                  <a:lnTo>
                    <a:pt x="0" y="329"/>
                  </a:lnTo>
                  <a:lnTo>
                    <a:pt x="131" y="247"/>
                  </a:lnTo>
                  <a:lnTo>
                    <a:pt x="247" y="329"/>
                  </a:lnTo>
                  <a:lnTo>
                    <a:pt x="28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9"/>
            <p:cNvSpPr/>
            <p:nvPr/>
          </p:nvSpPr>
          <p:spPr>
            <a:xfrm>
              <a:off x="3786680" y="5122573"/>
              <a:ext cx="1891440" cy="15480"/>
            </a:xfrm>
            <a:custGeom>
              <a:rect b="b" l="l" r="r" t="t"/>
              <a:pathLst>
                <a:path extrusionOk="0" h="43" w="5254">
                  <a:moveTo>
                    <a:pt x="6" y="32"/>
                  </a:moveTo>
                  <a:lnTo>
                    <a:pt x="6" y="32"/>
                  </a:lnTo>
                  <a:cubicBezTo>
                    <a:pt x="179" y="49"/>
                    <a:pt x="351" y="41"/>
                    <a:pt x="523" y="41"/>
                  </a:cubicBezTo>
                  <a:cubicBezTo>
                    <a:pt x="696" y="41"/>
                    <a:pt x="860" y="41"/>
                    <a:pt x="1033" y="41"/>
                  </a:cubicBezTo>
                  <a:cubicBezTo>
                    <a:pt x="1370" y="41"/>
                    <a:pt x="1716" y="41"/>
                    <a:pt x="2053" y="41"/>
                  </a:cubicBezTo>
                  <a:cubicBezTo>
                    <a:pt x="2734" y="41"/>
                    <a:pt x="3409" y="41"/>
                    <a:pt x="4091" y="41"/>
                  </a:cubicBezTo>
                  <a:cubicBezTo>
                    <a:pt x="4189" y="41"/>
                    <a:pt x="4288" y="32"/>
                    <a:pt x="4387" y="32"/>
                  </a:cubicBezTo>
                  <a:cubicBezTo>
                    <a:pt x="4477" y="32"/>
                    <a:pt x="4576" y="32"/>
                    <a:pt x="4666" y="32"/>
                  </a:cubicBezTo>
                  <a:cubicBezTo>
                    <a:pt x="4863" y="32"/>
                    <a:pt x="5053" y="32"/>
                    <a:pt x="5242" y="32"/>
                  </a:cubicBezTo>
                  <a:cubicBezTo>
                    <a:pt x="5258" y="32"/>
                    <a:pt x="5258" y="15"/>
                    <a:pt x="5242" y="15"/>
                  </a:cubicBezTo>
                  <a:cubicBezTo>
                    <a:pt x="4904" y="15"/>
                    <a:pt x="4559" y="15"/>
                    <a:pt x="4214" y="8"/>
                  </a:cubicBezTo>
                  <a:cubicBezTo>
                    <a:pt x="3877" y="0"/>
                    <a:pt x="3540" y="0"/>
                    <a:pt x="3203" y="0"/>
                  </a:cubicBezTo>
                  <a:cubicBezTo>
                    <a:pt x="2521" y="0"/>
                    <a:pt x="1839" y="0"/>
                    <a:pt x="1165" y="0"/>
                  </a:cubicBezTo>
                  <a:cubicBezTo>
                    <a:pt x="968" y="0"/>
                    <a:pt x="778" y="0"/>
                    <a:pt x="590" y="0"/>
                  </a:cubicBezTo>
                  <a:cubicBezTo>
                    <a:pt x="491" y="0"/>
                    <a:pt x="400" y="0"/>
                    <a:pt x="302" y="0"/>
                  </a:cubicBezTo>
                  <a:cubicBezTo>
                    <a:pt x="203" y="8"/>
                    <a:pt x="104" y="0"/>
                    <a:pt x="6" y="8"/>
                  </a:cubicBezTo>
                  <a:cubicBezTo>
                    <a:pt x="-2" y="8"/>
                    <a:pt x="-2" y="32"/>
                    <a:pt x="6" y="3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9"/>
            <p:cNvSpPr/>
            <p:nvPr/>
          </p:nvSpPr>
          <p:spPr>
            <a:xfrm>
              <a:off x="3685160" y="5122573"/>
              <a:ext cx="145800" cy="16920"/>
            </a:xfrm>
            <a:custGeom>
              <a:rect b="b" l="l" r="r" t="t"/>
              <a:pathLst>
                <a:path extrusionOk="0" h="47" w="405">
                  <a:moveTo>
                    <a:pt x="8" y="41"/>
                  </a:moveTo>
                  <a:lnTo>
                    <a:pt x="8" y="41"/>
                  </a:lnTo>
                  <a:cubicBezTo>
                    <a:pt x="74" y="24"/>
                    <a:pt x="140" y="32"/>
                    <a:pt x="213" y="41"/>
                  </a:cubicBezTo>
                  <a:cubicBezTo>
                    <a:pt x="271" y="49"/>
                    <a:pt x="345" y="57"/>
                    <a:pt x="403" y="15"/>
                  </a:cubicBezTo>
                  <a:cubicBezTo>
                    <a:pt x="411" y="8"/>
                    <a:pt x="395" y="0"/>
                    <a:pt x="386" y="0"/>
                  </a:cubicBezTo>
                  <a:cubicBezTo>
                    <a:pt x="353" y="8"/>
                    <a:pt x="321" y="15"/>
                    <a:pt x="288" y="15"/>
                  </a:cubicBezTo>
                  <a:cubicBezTo>
                    <a:pt x="255" y="15"/>
                    <a:pt x="222" y="15"/>
                    <a:pt x="189" y="8"/>
                  </a:cubicBezTo>
                  <a:cubicBezTo>
                    <a:pt x="131" y="8"/>
                    <a:pt x="57" y="0"/>
                    <a:pt x="0" y="32"/>
                  </a:cubicBezTo>
                  <a:lnTo>
                    <a:pt x="8" y="4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9"/>
            <p:cNvSpPr/>
            <p:nvPr/>
          </p:nvSpPr>
          <p:spPr>
            <a:xfrm>
              <a:off x="3694160" y="5095933"/>
              <a:ext cx="15840" cy="41400"/>
            </a:xfrm>
            <a:custGeom>
              <a:rect b="b" l="l" r="r" t="t"/>
              <a:pathLst>
                <a:path extrusionOk="0" h="115" w="44">
                  <a:moveTo>
                    <a:pt x="8" y="115"/>
                  </a:moveTo>
                  <a:lnTo>
                    <a:pt x="8" y="115"/>
                  </a:lnTo>
                  <a:cubicBezTo>
                    <a:pt x="16" y="106"/>
                    <a:pt x="16" y="106"/>
                    <a:pt x="16" y="106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6" y="98"/>
                    <a:pt x="16" y="89"/>
                    <a:pt x="16" y="82"/>
                  </a:cubicBezTo>
                  <a:cubicBezTo>
                    <a:pt x="16" y="82"/>
                    <a:pt x="24" y="74"/>
                    <a:pt x="24" y="65"/>
                  </a:cubicBezTo>
                  <a:lnTo>
                    <a:pt x="24" y="57"/>
                  </a:lnTo>
                  <a:cubicBezTo>
                    <a:pt x="32" y="48"/>
                    <a:pt x="32" y="41"/>
                    <a:pt x="32" y="33"/>
                  </a:cubicBezTo>
                  <a:cubicBezTo>
                    <a:pt x="41" y="24"/>
                    <a:pt x="49" y="16"/>
                    <a:pt x="41" y="7"/>
                  </a:cubicBezTo>
                  <a:cubicBezTo>
                    <a:pt x="41" y="0"/>
                    <a:pt x="32" y="0"/>
                    <a:pt x="32" y="0"/>
                  </a:cubicBezTo>
                  <a:cubicBezTo>
                    <a:pt x="16" y="0"/>
                    <a:pt x="16" y="16"/>
                    <a:pt x="8" y="24"/>
                  </a:cubicBezTo>
                  <a:cubicBezTo>
                    <a:pt x="8" y="41"/>
                    <a:pt x="0" y="48"/>
                    <a:pt x="0" y="57"/>
                  </a:cubicBezTo>
                  <a:cubicBezTo>
                    <a:pt x="0" y="65"/>
                    <a:pt x="0" y="74"/>
                    <a:pt x="0" y="89"/>
                  </a:cubicBezTo>
                  <a:lnTo>
                    <a:pt x="0" y="98"/>
                  </a:lnTo>
                  <a:cubicBezTo>
                    <a:pt x="8" y="106"/>
                    <a:pt x="8" y="106"/>
                    <a:pt x="8" y="106"/>
                  </a:cubicBezTo>
                  <a:lnTo>
                    <a:pt x="8" y="106"/>
                  </a:lnTo>
                  <a:cubicBezTo>
                    <a:pt x="8" y="115"/>
                    <a:pt x="8" y="115"/>
                    <a:pt x="8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9"/>
            <p:cNvSpPr/>
            <p:nvPr/>
          </p:nvSpPr>
          <p:spPr>
            <a:xfrm>
              <a:off x="3709640" y="5089813"/>
              <a:ext cx="1918800" cy="12960"/>
            </a:xfrm>
            <a:custGeom>
              <a:rect b="b" l="l" r="r" t="t"/>
              <a:pathLst>
                <a:path extrusionOk="0" h="36" w="5330">
                  <a:moveTo>
                    <a:pt x="6" y="33"/>
                  </a:moveTo>
                  <a:lnTo>
                    <a:pt x="6" y="33"/>
                  </a:lnTo>
                  <a:cubicBezTo>
                    <a:pt x="179" y="41"/>
                    <a:pt x="359" y="33"/>
                    <a:pt x="532" y="33"/>
                  </a:cubicBezTo>
                  <a:cubicBezTo>
                    <a:pt x="705" y="33"/>
                    <a:pt x="877" y="33"/>
                    <a:pt x="1050" y="33"/>
                  </a:cubicBezTo>
                  <a:cubicBezTo>
                    <a:pt x="1396" y="33"/>
                    <a:pt x="1741" y="33"/>
                    <a:pt x="2086" y="33"/>
                  </a:cubicBezTo>
                  <a:cubicBezTo>
                    <a:pt x="2776" y="33"/>
                    <a:pt x="3466" y="33"/>
                    <a:pt x="4157" y="33"/>
                  </a:cubicBezTo>
                  <a:cubicBezTo>
                    <a:pt x="4543" y="33"/>
                    <a:pt x="4930" y="24"/>
                    <a:pt x="5324" y="24"/>
                  </a:cubicBezTo>
                  <a:cubicBezTo>
                    <a:pt x="5332" y="24"/>
                    <a:pt x="5332" y="8"/>
                    <a:pt x="5324" y="8"/>
                  </a:cubicBezTo>
                  <a:cubicBezTo>
                    <a:pt x="4634" y="8"/>
                    <a:pt x="3934" y="8"/>
                    <a:pt x="3244" y="0"/>
                  </a:cubicBezTo>
                  <a:cubicBezTo>
                    <a:pt x="2553" y="0"/>
                    <a:pt x="1864" y="0"/>
                    <a:pt x="1173" y="0"/>
                  </a:cubicBezTo>
                  <a:cubicBezTo>
                    <a:pt x="984" y="0"/>
                    <a:pt x="787" y="0"/>
                    <a:pt x="590" y="0"/>
                  </a:cubicBezTo>
                  <a:cubicBezTo>
                    <a:pt x="499" y="0"/>
                    <a:pt x="400" y="0"/>
                    <a:pt x="310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33"/>
                    <a:pt x="6" y="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9"/>
            <p:cNvSpPr/>
            <p:nvPr/>
          </p:nvSpPr>
          <p:spPr>
            <a:xfrm>
              <a:off x="5626280" y="5095933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9"/>
            <p:cNvSpPr/>
            <p:nvPr/>
          </p:nvSpPr>
          <p:spPr>
            <a:xfrm>
              <a:off x="5629160" y="4774813"/>
              <a:ext cx="51480" cy="323640"/>
            </a:xfrm>
            <a:custGeom>
              <a:rect b="b" l="l" r="r" t="t"/>
              <a:pathLst>
                <a:path extrusionOk="0" h="899" w="143">
                  <a:moveTo>
                    <a:pt x="0" y="899"/>
                  </a:moveTo>
                  <a:lnTo>
                    <a:pt x="0" y="899"/>
                  </a:lnTo>
                  <a:cubicBezTo>
                    <a:pt x="50" y="867"/>
                    <a:pt x="74" y="817"/>
                    <a:pt x="91" y="760"/>
                  </a:cubicBezTo>
                  <a:cubicBezTo>
                    <a:pt x="108" y="702"/>
                    <a:pt x="124" y="637"/>
                    <a:pt x="132" y="571"/>
                  </a:cubicBezTo>
                  <a:cubicBezTo>
                    <a:pt x="149" y="447"/>
                    <a:pt x="149" y="316"/>
                    <a:pt x="115" y="192"/>
                  </a:cubicBezTo>
                  <a:cubicBezTo>
                    <a:pt x="99" y="160"/>
                    <a:pt x="91" y="127"/>
                    <a:pt x="74" y="94"/>
                  </a:cubicBezTo>
                  <a:cubicBezTo>
                    <a:pt x="66" y="61"/>
                    <a:pt x="50" y="28"/>
                    <a:pt x="25" y="4"/>
                  </a:cubicBezTo>
                  <a:cubicBezTo>
                    <a:pt x="17" y="-5"/>
                    <a:pt x="0" y="4"/>
                    <a:pt x="0" y="20"/>
                  </a:cubicBezTo>
                  <a:cubicBezTo>
                    <a:pt x="9" y="45"/>
                    <a:pt x="25" y="69"/>
                    <a:pt x="41" y="94"/>
                  </a:cubicBezTo>
                  <a:cubicBezTo>
                    <a:pt x="50" y="119"/>
                    <a:pt x="66" y="143"/>
                    <a:pt x="74" y="176"/>
                  </a:cubicBezTo>
                  <a:cubicBezTo>
                    <a:pt x="91" y="234"/>
                    <a:pt x="99" y="291"/>
                    <a:pt x="108" y="349"/>
                  </a:cubicBezTo>
                  <a:cubicBezTo>
                    <a:pt x="115" y="472"/>
                    <a:pt x="99" y="596"/>
                    <a:pt x="74" y="711"/>
                  </a:cubicBezTo>
                  <a:cubicBezTo>
                    <a:pt x="58" y="776"/>
                    <a:pt x="50" y="850"/>
                    <a:pt x="0" y="892"/>
                  </a:cubicBezTo>
                  <a:lnTo>
                    <a:pt x="0" y="899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9"/>
            <p:cNvSpPr/>
            <p:nvPr/>
          </p:nvSpPr>
          <p:spPr>
            <a:xfrm>
              <a:off x="5668040" y="4749973"/>
              <a:ext cx="59760" cy="369360"/>
            </a:xfrm>
            <a:custGeom>
              <a:rect b="b" l="l" r="r" t="t"/>
              <a:pathLst>
                <a:path extrusionOk="0" h="1026" w="166">
                  <a:moveTo>
                    <a:pt x="0" y="1026"/>
                  </a:moveTo>
                  <a:lnTo>
                    <a:pt x="0" y="1026"/>
                  </a:lnTo>
                  <a:cubicBezTo>
                    <a:pt x="57" y="1002"/>
                    <a:pt x="82" y="936"/>
                    <a:pt x="98" y="886"/>
                  </a:cubicBezTo>
                  <a:cubicBezTo>
                    <a:pt x="115" y="812"/>
                    <a:pt x="131" y="739"/>
                    <a:pt x="139" y="665"/>
                  </a:cubicBezTo>
                  <a:cubicBezTo>
                    <a:pt x="164" y="516"/>
                    <a:pt x="180" y="369"/>
                    <a:pt x="147" y="220"/>
                  </a:cubicBezTo>
                  <a:cubicBezTo>
                    <a:pt x="139" y="147"/>
                    <a:pt x="115" y="64"/>
                    <a:pt x="65" y="7"/>
                  </a:cubicBezTo>
                  <a:cubicBezTo>
                    <a:pt x="57" y="-9"/>
                    <a:pt x="32" y="7"/>
                    <a:pt x="41" y="23"/>
                  </a:cubicBezTo>
                  <a:cubicBezTo>
                    <a:pt x="73" y="81"/>
                    <a:pt x="98" y="138"/>
                    <a:pt x="115" y="204"/>
                  </a:cubicBezTo>
                  <a:cubicBezTo>
                    <a:pt x="131" y="261"/>
                    <a:pt x="131" y="328"/>
                    <a:pt x="131" y="393"/>
                  </a:cubicBezTo>
                  <a:cubicBezTo>
                    <a:pt x="131" y="541"/>
                    <a:pt x="106" y="698"/>
                    <a:pt x="73" y="837"/>
                  </a:cubicBezTo>
                  <a:cubicBezTo>
                    <a:pt x="65" y="870"/>
                    <a:pt x="57" y="903"/>
                    <a:pt x="48" y="936"/>
                  </a:cubicBezTo>
                  <a:cubicBezTo>
                    <a:pt x="32" y="968"/>
                    <a:pt x="16" y="994"/>
                    <a:pt x="0" y="102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9"/>
            <p:cNvSpPr/>
            <p:nvPr/>
          </p:nvSpPr>
          <p:spPr>
            <a:xfrm>
              <a:off x="3713240" y="4774813"/>
              <a:ext cx="1923480" cy="13320"/>
            </a:xfrm>
            <a:custGeom>
              <a:rect b="b" l="l" r="r" t="t"/>
              <a:pathLst>
                <a:path extrusionOk="0" h="37" w="5343">
                  <a:moveTo>
                    <a:pt x="5331" y="4"/>
                  </a:moveTo>
                  <a:lnTo>
                    <a:pt x="5331" y="4"/>
                  </a:lnTo>
                  <a:cubicBezTo>
                    <a:pt x="4985" y="-5"/>
                    <a:pt x="4640" y="4"/>
                    <a:pt x="4295" y="4"/>
                  </a:cubicBezTo>
                  <a:cubicBezTo>
                    <a:pt x="3950" y="4"/>
                    <a:pt x="3596" y="4"/>
                    <a:pt x="3250" y="4"/>
                  </a:cubicBezTo>
                  <a:cubicBezTo>
                    <a:pt x="2560" y="4"/>
                    <a:pt x="1870" y="4"/>
                    <a:pt x="1180" y="4"/>
                  </a:cubicBezTo>
                  <a:cubicBezTo>
                    <a:pt x="794" y="4"/>
                    <a:pt x="399" y="-5"/>
                    <a:pt x="12" y="4"/>
                  </a:cubicBezTo>
                  <a:cubicBezTo>
                    <a:pt x="-4" y="4"/>
                    <a:pt x="-4" y="37"/>
                    <a:pt x="12" y="37"/>
                  </a:cubicBezTo>
                  <a:cubicBezTo>
                    <a:pt x="358" y="37"/>
                    <a:pt x="703" y="37"/>
                    <a:pt x="1057" y="37"/>
                  </a:cubicBezTo>
                  <a:cubicBezTo>
                    <a:pt x="1402" y="37"/>
                    <a:pt x="1747" y="37"/>
                    <a:pt x="2093" y="37"/>
                  </a:cubicBezTo>
                  <a:cubicBezTo>
                    <a:pt x="2782" y="37"/>
                    <a:pt x="3473" y="37"/>
                    <a:pt x="4164" y="37"/>
                  </a:cubicBezTo>
                  <a:cubicBezTo>
                    <a:pt x="4361" y="37"/>
                    <a:pt x="4558" y="37"/>
                    <a:pt x="4747" y="37"/>
                  </a:cubicBezTo>
                  <a:cubicBezTo>
                    <a:pt x="4944" y="37"/>
                    <a:pt x="5141" y="37"/>
                    <a:pt x="5331" y="28"/>
                  </a:cubicBezTo>
                  <a:cubicBezTo>
                    <a:pt x="5347" y="28"/>
                    <a:pt x="5347" y="4"/>
                    <a:pt x="5331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9"/>
            <p:cNvSpPr/>
            <p:nvPr/>
          </p:nvSpPr>
          <p:spPr>
            <a:xfrm>
              <a:off x="3705680" y="4740613"/>
              <a:ext cx="14040" cy="42480"/>
            </a:xfrm>
            <a:custGeom>
              <a:rect b="b" l="l" r="r" t="t"/>
              <a:pathLst>
                <a:path extrusionOk="0" h="118" w="39">
                  <a:moveTo>
                    <a:pt x="33" y="107"/>
                  </a:move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cubicBezTo>
                    <a:pt x="33" y="99"/>
                    <a:pt x="33" y="90"/>
                    <a:pt x="25" y="82"/>
                  </a:cubicBezTo>
                  <a:lnTo>
                    <a:pt x="25" y="74"/>
                  </a:lnTo>
                  <a:cubicBezTo>
                    <a:pt x="25" y="74"/>
                    <a:pt x="25" y="65"/>
                    <a:pt x="33" y="65"/>
                  </a:cubicBezTo>
                  <a:cubicBezTo>
                    <a:pt x="33" y="49"/>
                    <a:pt x="33" y="41"/>
                    <a:pt x="33" y="24"/>
                  </a:cubicBezTo>
                  <a:cubicBezTo>
                    <a:pt x="42" y="17"/>
                    <a:pt x="42" y="0"/>
                    <a:pt x="33" y="0"/>
                  </a:cubicBezTo>
                  <a:cubicBezTo>
                    <a:pt x="17" y="0"/>
                    <a:pt x="17" y="17"/>
                    <a:pt x="9" y="24"/>
                  </a:cubicBezTo>
                  <a:cubicBezTo>
                    <a:pt x="9" y="33"/>
                    <a:pt x="0" y="49"/>
                    <a:pt x="0" y="65"/>
                  </a:cubicBezTo>
                  <a:cubicBezTo>
                    <a:pt x="0" y="74"/>
                    <a:pt x="9" y="74"/>
                    <a:pt x="9" y="82"/>
                  </a:cubicBezTo>
                  <a:lnTo>
                    <a:pt x="9" y="90"/>
                  </a:lnTo>
                  <a:cubicBezTo>
                    <a:pt x="9" y="99"/>
                    <a:pt x="17" y="99"/>
                    <a:pt x="17" y="107"/>
                  </a:cubicBezTo>
                  <a:lnTo>
                    <a:pt x="25" y="115"/>
                  </a:lnTo>
                  <a:cubicBezTo>
                    <a:pt x="25" y="123"/>
                    <a:pt x="42" y="115"/>
                    <a:pt x="33" y="10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9"/>
            <p:cNvSpPr/>
            <p:nvPr/>
          </p:nvSpPr>
          <p:spPr>
            <a:xfrm>
              <a:off x="3712520" y="4740613"/>
              <a:ext cx="1977480" cy="8640"/>
            </a:xfrm>
            <a:custGeom>
              <a:rect b="b" l="l" r="r" t="t"/>
              <a:pathLst>
                <a:path extrusionOk="0" h="24" w="5493">
                  <a:moveTo>
                    <a:pt x="6" y="24"/>
                  </a:moveTo>
                  <a:lnTo>
                    <a:pt x="6" y="24"/>
                  </a:lnTo>
                  <a:cubicBezTo>
                    <a:pt x="96" y="24"/>
                    <a:pt x="187" y="24"/>
                    <a:pt x="286" y="24"/>
                  </a:cubicBezTo>
                  <a:cubicBezTo>
                    <a:pt x="368" y="24"/>
                    <a:pt x="459" y="24"/>
                    <a:pt x="541" y="24"/>
                  </a:cubicBezTo>
                  <a:cubicBezTo>
                    <a:pt x="722" y="24"/>
                    <a:pt x="902" y="24"/>
                    <a:pt x="1075" y="24"/>
                  </a:cubicBezTo>
                  <a:cubicBezTo>
                    <a:pt x="1437" y="24"/>
                    <a:pt x="1790" y="24"/>
                    <a:pt x="2152" y="24"/>
                  </a:cubicBezTo>
                  <a:cubicBezTo>
                    <a:pt x="2858" y="24"/>
                    <a:pt x="3565" y="24"/>
                    <a:pt x="4280" y="24"/>
                  </a:cubicBezTo>
                  <a:cubicBezTo>
                    <a:pt x="4675" y="24"/>
                    <a:pt x="5078" y="24"/>
                    <a:pt x="5480" y="24"/>
                  </a:cubicBezTo>
                  <a:cubicBezTo>
                    <a:pt x="5497" y="24"/>
                    <a:pt x="5497" y="0"/>
                    <a:pt x="5480" y="0"/>
                  </a:cubicBezTo>
                  <a:cubicBezTo>
                    <a:pt x="4765" y="0"/>
                    <a:pt x="4050" y="0"/>
                    <a:pt x="3334" y="0"/>
                  </a:cubicBezTo>
                  <a:cubicBezTo>
                    <a:pt x="2628" y="0"/>
                    <a:pt x="1922" y="0"/>
                    <a:pt x="1207" y="0"/>
                  </a:cubicBezTo>
                  <a:cubicBezTo>
                    <a:pt x="1010" y="0"/>
                    <a:pt x="812" y="0"/>
                    <a:pt x="606" y="0"/>
                  </a:cubicBezTo>
                  <a:cubicBezTo>
                    <a:pt x="508" y="0"/>
                    <a:pt x="418" y="0"/>
                    <a:pt x="319" y="0"/>
                  </a:cubicBezTo>
                  <a:cubicBezTo>
                    <a:pt x="212" y="0"/>
                    <a:pt x="113" y="0"/>
                    <a:pt x="6" y="8"/>
                  </a:cubicBezTo>
                  <a:cubicBezTo>
                    <a:pt x="-2" y="8"/>
                    <a:pt x="-2" y="17"/>
                    <a:pt x="6" y="2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9"/>
            <p:cNvSpPr/>
            <p:nvPr/>
          </p:nvSpPr>
          <p:spPr>
            <a:xfrm>
              <a:off x="3785240" y="4784893"/>
              <a:ext cx="55800" cy="325080"/>
            </a:xfrm>
            <a:custGeom>
              <a:rect b="b" l="l" r="r" t="t"/>
              <a:pathLst>
                <a:path extrusionOk="0" h="903" w="155">
                  <a:moveTo>
                    <a:pt x="2" y="0"/>
                  </a:moveTo>
                  <a:lnTo>
                    <a:pt x="2" y="0"/>
                  </a:lnTo>
                  <a:cubicBezTo>
                    <a:pt x="2" y="33"/>
                    <a:pt x="18" y="58"/>
                    <a:pt x="34" y="82"/>
                  </a:cubicBezTo>
                  <a:cubicBezTo>
                    <a:pt x="43" y="107"/>
                    <a:pt x="59" y="132"/>
                    <a:pt x="67" y="164"/>
                  </a:cubicBezTo>
                  <a:cubicBezTo>
                    <a:pt x="92" y="214"/>
                    <a:pt x="108" y="272"/>
                    <a:pt x="117" y="329"/>
                  </a:cubicBezTo>
                  <a:cubicBezTo>
                    <a:pt x="133" y="452"/>
                    <a:pt x="117" y="575"/>
                    <a:pt x="84" y="691"/>
                  </a:cubicBezTo>
                  <a:cubicBezTo>
                    <a:pt x="75" y="724"/>
                    <a:pt x="59" y="756"/>
                    <a:pt x="51" y="789"/>
                  </a:cubicBezTo>
                  <a:cubicBezTo>
                    <a:pt x="43" y="806"/>
                    <a:pt x="34" y="822"/>
                    <a:pt x="26" y="839"/>
                  </a:cubicBezTo>
                  <a:cubicBezTo>
                    <a:pt x="18" y="855"/>
                    <a:pt x="2" y="864"/>
                    <a:pt x="2" y="880"/>
                  </a:cubicBezTo>
                  <a:cubicBezTo>
                    <a:pt x="-7" y="897"/>
                    <a:pt x="18" y="912"/>
                    <a:pt x="26" y="897"/>
                  </a:cubicBezTo>
                  <a:cubicBezTo>
                    <a:pt x="51" y="880"/>
                    <a:pt x="59" y="839"/>
                    <a:pt x="75" y="814"/>
                  </a:cubicBezTo>
                  <a:cubicBezTo>
                    <a:pt x="92" y="789"/>
                    <a:pt x="100" y="756"/>
                    <a:pt x="108" y="732"/>
                  </a:cubicBezTo>
                  <a:cubicBezTo>
                    <a:pt x="133" y="666"/>
                    <a:pt x="141" y="609"/>
                    <a:pt x="149" y="543"/>
                  </a:cubicBezTo>
                  <a:cubicBezTo>
                    <a:pt x="166" y="419"/>
                    <a:pt x="149" y="288"/>
                    <a:pt x="108" y="173"/>
                  </a:cubicBezTo>
                  <a:cubicBezTo>
                    <a:pt x="100" y="140"/>
                    <a:pt x="84" y="107"/>
                    <a:pt x="67" y="74"/>
                  </a:cubicBezTo>
                  <a:cubicBezTo>
                    <a:pt x="51" y="50"/>
                    <a:pt x="34" y="17"/>
                    <a:pt x="2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9"/>
            <p:cNvSpPr/>
            <p:nvPr/>
          </p:nvSpPr>
          <p:spPr>
            <a:xfrm>
              <a:off x="3816920" y="4835293"/>
              <a:ext cx="223560" cy="8640"/>
            </a:xfrm>
            <a:custGeom>
              <a:rect b="b" l="l" r="r" t="t"/>
              <a:pathLst>
                <a:path extrusionOk="0" h="24" w="621">
                  <a:moveTo>
                    <a:pt x="621" y="8"/>
                  </a:moveTo>
                  <a:lnTo>
                    <a:pt x="621" y="8"/>
                  </a:lnTo>
                  <a:cubicBezTo>
                    <a:pt x="522" y="0"/>
                    <a:pt x="415" y="8"/>
                    <a:pt x="316" y="8"/>
                  </a:cubicBezTo>
                  <a:cubicBezTo>
                    <a:pt x="267" y="8"/>
                    <a:pt x="218" y="8"/>
                    <a:pt x="169" y="8"/>
                  </a:cubicBezTo>
                  <a:cubicBezTo>
                    <a:pt x="143" y="8"/>
                    <a:pt x="119" y="8"/>
                    <a:pt x="95" y="0"/>
                  </a:cubicBezTo>
                  <a:cubicBezTo>
                    <a:pt x="70" y="0"/>
                    <a:pt x="37" y="0"/>
                    <a:pt x="12" y="0"/>
                  </a:cubicBezTo>
                  <a:cubicBezTo>
                    <a:pt x="-4" y="0"/>
                    <a:pt x="-4" y="24"/>
                    <a:pt x="12" y="24"/>
                  </a:cubicBezTo>
                  <a:cubicBezTo>
                    <a:pt x="37" y="24"/>
                    <a:pt x="61" y="24"/>
                    <a:pt x="86" y="24"/>
                  </a:cubicBezTo>
                  <a:cubicBezTo>
                    <a:pt x="111" y="16"/>
                    <a:pt x="136" y="16"/>
                    <a:pt x="160" y="16"/>
                  </a:cubicBezTo>
                  <a:cubicBezTo>
                    <a:pt x="218" y="16"/>
                    <a:pt x="267" y="16"/>
                    <a:pt x="316" y="16"/>
                  </a:cubicBezTo>
                  <a:cubicBezTo>
                    <a:pt x="415" y="16"/>
                    <a:pt x="522" y="16"/>
                    <a:pt x="621" y="16"/>
                  </a:cubicBezTo>
                  <a:lnTo>
                    <a:pt x="621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9"/>
            <p:cNvSpPr/>
            <p:nvPr/>
          </p:nvSpPr>
          <p:spPr>
            <a:xfrm>
              <a:off x="3843560" y="4925653"/>
              <a:ext cx="358560" cy="10080"/>
            </a:xfrm>
            <a:custGeom>
              <a:rect b="b" l="l" r="r" t="t"/>
              <a:pathLst>
                <a:path extrusionOk="0" h="28" w="996">
                  <a:moveTo>
                    <a:pt x="990" y="12"/>
                  </a:moveTo>
                  <a:lnTo>
                    <a:pt x="990" y="12"/>
                  </a:lnTo>
                  <a:cubicBezTo>
                    <a:pt x="949" y="12"/>
                    <a:pt x="916" y="4"/>
                    <a:pt x="875" y="4"/>
                  </a:cubicBezTo>
                  <a:cubicBezTo>
                    <a:pt x="834" y="4"/>
                    <a:pt x="793" y="4"/>
                    <a:pt x="752" y="4"/>
                  </a:cubicBezTo>
                  <a:cubicBezTo>
                    <a:pt x="670" y="4"/>
                    <a:pt x="588" y="4"/>
                    <a:pt x="505" y="4"/>
                  </a:cubicBezTo>
                  <a:cubicBezTo>
                    <a:pt x="423" y="4"/>
                    <a:pt x="341" y="4"/>
                    <a:pt x="259" y="4"/>
                  </a:cubicBezTo>
                  <a:cubicBezTo>
                    <a:pt x="177" y="4"/>
                    <a:pt x="95" y="-4"/>
                    <a:pt x="12" y="4"/>
                  </a:cubicBezTo>
                  <a:cubicBezTo>
                    <a:pt x="-4" y="4"/>
                    <a:pt x="-4" y="28"/>
                    <a:pt x="12" y="28"/>
                  </a:cubicBezTo>
                  <a:cubicBezTo>
                    <a:pt x="95" y="28"/>
                    <a:pt x="177" y="28"/>
                    <a:pt x="259" y="28"/>
                  </a:cubicBezTo>
                  <a:cubicBezTo>
                    <a:pt x="341" y="28"/>
                    <a:pt x="423" y="28"/>
                    <a:pt x="505" y="28"/>
                  </a:cubicBezTo>
                  <a:cubicBezTo>
                    <a:pt x="588" y="28"/>
                    <a:pt x="670" y="28"/>
                    <a:pt x="752" y="28"/>
                  </a:cubicBezTo>
                  <a:cubicBezTo>
                    <a:pt x="793" y="28"/>
                    <a:pt x="834" y="28"/>
                    <a:pt x="867" y="28"/>
                  </a:cubicBezTo>
                  <a:cubicBezTo>
                    <a:pt x="908" y="20"/>
                    <a:pt x="949" y="20"/>
                    <a:pt x="990" y="20"/>
                  </a:cubicBezTo>
                  <a:cubicBezTo>
                    <a:pt x="998" y="20"/>
                    <a:pt x="998" y="12"/>
                    <a:pt x="990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9"/>
            <p:cNvSpPr/>
            <p:nvPr/>
          </p:nvSpPr>
          <p:spPr>
            <a:xfrm>
              <a:off x="3816920" y="5030773"/>
              <a:ext cx="193680" cy="11520"/>
            </a:xfrm>
            <a:custGeom>
              <a:rect b="b" l="l" r="r" t="t"/>
              <a:pathLst>
                <a:path extrusionOk="0" h="32" w="538">
                  <a:moveTo>
                    <a:pt x="538" y="16"/>
                  </a:moveTo>
                  <a:lnTo>
                    <a:pt x="538" y="16"/>
                  </a:lnTo>
                  <a:cubicBezTo>
                    <a:pt x="366" y="8"/>
                    <a:pt x="193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20" y="32"/>
                    <a:pt x="29" y="32"/>
                    <a:pt x="37" y="32"/>
                  </a:cubicBezTo>
                  <a:cubicBezTo>
                    <a:pt x="53" y="32"/>
                    <a:pt x="53" y="0"/>
                    <a:pt x="37" y="0"/>
                  </a:cubicBezTo>
                  <a:cubicBezTo>
                    <a:pt x="29" y="0"/>
                    <a:pt x="20" y="0"/>
                    <a:pt x="12" y="0"/>
                  </a:cubicBezTo>
                  <a:cubicBezTo>
                    <a:pt x="-4" y="0"/>
                    <a:pt x="-4" y="32"/>
                    <a:pt x="12" y="32"/>
                  </a:cubicBezTo>
                  <a:cubicBezTo>
                    <a:pt x="193" y="32"/>
                    <a:pt x="366" y="24"/>
                    <a:pt x="53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9"/>
            <p:cNvSpPr/>
            <p:nvPr/>
          </p:nvSpPr>
          <p:spPr>
            <a:xfrm>
              <a:off x="4832480" y="4374133"/>
              <a:ext cx="68040" cy="371520"/>
            </a:xfrm>
            <a:custGeom>
              <a:rect b="b" l="l" r="r" t="t"/>
              <a:pathLst>
                <a:path extrusionOk="0" h="1032" w="189">
                  <a:moveTo>
                    <a:pt x="35" y="23"/>
                  </a:moveTo>
                  <a:lnTo>
                    <a:pt x="35" y="23"/>
                  </a:lnTo>
                  <a:cubicBezTo>
                    <a:pt x="167" y="253"/>
                    <a:pt x="182" y="541"/>
                    <a:pt x="100" y="796"/>
                  </a:cubicBezTo>
                  <a:cubicBezTo>
                    <a:pt x="84" y="837"/>
                    <a:pt x="76" y="870"/>
                    <a:pt x="59" y="903"/>
                  </a:cubicBezTo>
                  <a:cubicBezTo>
                    <a:pt x="43" y="944"/>
                    <a:pt x="18" y="977"/>
                    <a:pt x="2" y="1009"/>
                  </a:cubicBezTo>
                  <a:cubicBezTo>
                    <a:pt x="-6" y="1026"/>
                    <a:pt x="10" y="1042"/>
                    <a:pt x="26" y="1026"/>
                  </a:cubicBezTo>
                  <a:cubicBezTo>
                    <a:pt x="51" y="1001"/>
                    <a:pt x="68" y="968"/>
                    <a:pt x="84" y="936"/>
                  </a:cubicBezTo>
                  <a:cubicBezTo>
                    <a:pt x="92" y="903"/>
                    <a:pt x="109" y="878"/>
                    <a:pt x="125" y="845"/>
                  </a:cubicBezTo>
                  <a:cubicBezTo>
                    <a:pt x="150" y="780"/>
                    <a:pt x="167" y="705"/>
                    <a:pt x="175" y="640"/>
                  </a:cubicBezTo>
                  <a:cubicBezTo>
                    <a:pt x="199" y="500"/>
                    <a:pt x="191" y="361"/>
                    <a:pt x="158" y="229"/>
                  </a:cubicBezTo>
                  <a:cubicBezTo>
                    <a:pt x="134" y="147"/>
                    <a:pt x="100" y="80"/>
                    <a:pt x="68" y="7"/>
                  </a:cubicBezTo>
                  <a:cubicBezTo>
                    <a:pt x="59" y="-10"/>
                    <a:pt x="26" y="7"/>
                    <a:pt x="35" y="2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9"/>
            <p:cNvSpPr/>
            <p:nvPr/>
          </p:nvSpPr>
          <p:spPr>
            <a:xfrm>
              <a:off x="4849760" y="4373413"/>
              <a:ext cx="981720" cy="38880"/>
            </a:xfrm>
            <a:custGeom>
              <a:rect b="b" l="l" r="r" t="t"/>
              <a:pathLst>
                <a:path extrusionOk="0" h="108" w="2727">
                  <a:moveTo>
                    <a:pt x="3" y="17"/>
                  </a:moveTo>
                  <a:lnTo>
                    <a:pt x="3" y="17"/>
                  </a:lnTo>
                  <a:cubicBezTo>
                    <a:pt x="28" y="25"/>
                    <a:pt x="44" y="25"/>
                    <a:pt x="61" y="33"/>
                  </a:cubicBezTo>
                  <a:cubicBezTo>
                    <a:pt x="86" y="33"/>
                    <a:pt x="110" y="33"/>
                    <a:pt x="134" y="33"/>
                  </a:cubicBezTo>
                  <a:cubicBezTo>
                    <a:pt x="175" y="41"/>
                    <a:pt x="217" y="41"/>
                    <a:pt x="258" y="50"/>
                  </a:cubicBezTo>
                  <a:cubicBezTo>
                    <a:pt x="348" y="50"/>
                    <a:pt x="439" y="58"/>
                    <a:pt x="529" y="58"/>
                  </a:cubicBezTo>
                  <a:cubicBezTo>
                    <a:pt x="702" y="67"/>
                    <a:pt x="875" y="74"/>
                    <a:pt x="1055" y="67"/>
                  </a:cubicBezTo>
                  <a:cubicBezTo>
                    <a:pt x="1228" y="67"/>
                    <a:pt x="1409" y="67"/>
                    <a:pt x="1582" y="58"/>
                  </a:cubicBezTo>
                  <a:cubicBezTo>
                    <a:pt x="1763" y="58"/>
                    <a:pt x="1936" y="58"/>
                    <a:pt x="2116" y="67"/>
                  </a:cubicBezTo>
                  <a:cubicBezTo>
                    <a:pt x="2314" y="74"/>
                    <a:pt x="2511" y="91"/>
                    <a:pt x="2708" y="108"/>
                  </a:cubicBezTo>
                  <a:cubicBezTo>
                    <a:pt x="2733" y="108"/>
                    <a:pt x="2733" y="74"/>
                    <a:pt x="2708" y="67"/>
                  </a:cubicBezTo>
                  <a:cubicBezTo>
                    <a:pt x="2355" y="41"/>
                    <a:pt x="2001" y="25"/>
                    <a:pt x="1647" y="25"/>
                  </a:cubicBezTo>
                  <a:cubicBezTo>
                    <a:pt x="1475" y="25"/>
                    <a:pt x="1294" y="33"/>
                    <a:pt x="1121" y="33"/>
                  </a:cubicBezTo>
                  <a:cubicBezTo>
                    <a:pt x="940" y="33"/>
                    <a:pt x="767" y="33"/>
                    <a:pt x="595" y="33"/>
                  </a:cubicBezTo>
                  <a:cubicBezTo>
                    <a:pt x="497" y="25"/>
                    <a:pt x="398" y="25"/>
                    <a:pt x="299" y="17"/>
                  </a:cubicBezTo>
                  <a:cubicBezTo>
                    <a:pt x="250" y="9"/>
                    <a:pt x="201" y="9"/>
                    <a:pt x="151" y="9"/>
                  </a:cubicBezTo>
                  <a:cubicBezTo>
                    <a:pt x="127" y="0"/>
                    <a:pt x="102" y="0"/>
                    <a:pt x="77" y="0"/>
                  </a:cubicBezTo>
                  <a:cubicBezTo>
                    <a:pt x="61" y="0"/>
                    <a:pt x="52" y="0"/>
                    <a:pt x="44" y="0"/>
                  </a:cubicBezTo>
                  <a:cubicBezTo>
                    <a:pt x="28" y="0"/>
                    <a:pt x="20" y="0"/>
                    <a:pt x="3" y="0"/>
                  </a:cubicBezTo>
                  <a:cubicBezTo>
                    <a:pt x="-5" y="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5678480" y="4397533"/>
              <a:ext cx="208440" cy="357120"/>
            </a:xfrm>
            <a:custGeom>
              <a:rect b="b" l="l" r="r" t="t"/>
              <a:pathLst>
                <a:path extrusionOk="0" h="992" w="579">
                  <a:moveTo>
                    <a:pt x="3" y="986"/>
                  </a:moveTo>
                  <a:lnTo>
                    <a:pt x="3" y="986"/>
                  </a:lnTo>
                  <a:cubicBezTo>
                    <a:pt x="36" y="994"/>
                    <a:pt x="77" y="994"/>
                    <a:pt x="110" y="986"/>
                  </a:cubicBezTo>
                  <a:cubicBezTo>
                    <a:pt x="151" y="986"/>
                    <a:pt x="184" y="986"/>
                    <a:pt x="225" y="986"/>
                  </a:cubicBezTo>
                  <a:cubicBezTo>
                    <a:pt x="299" y="977"/>
                    <a:pt x="373" y="970"/>
                    <a:pt x="447" y="961"/>
                  </a:cubicBezTo>
                  <a:cubicBezTo>
                    <a:pt x="455" y="961"/>
                    <a:pt x="464" y="961"/>
                    <a:pt x="464" y="953"/>
                  </a:cubicBezTo>
                  <a:cubicBezTo>
                    <a:pt x="513" y="813"/>
                    <a:pt x="546" y="674"/>
                    <a:pt x="562" y="525"/>
                  </a:cubicBezTo>
                  <a:cubicBezTo>
                    <a:pt x="570" y="460"/>
                    <a:pt x="579" y="386"/>
                    <a:pt x="579" y="320"/>
                  </a:cubicBezTo>
                  <a:cubicBezTo>
                    <a:pt x="579" y="254"/>
                    <a:pt x="579" y="188"/>
                    <a:pt x="554" y="123"/>
                  </a:cubicBezTo>
                  <a:cubicBezTo>
                    <a:pt x="537" y="98"/>
                    <a:pt x="521" y="73"/>
                    <a:pt x="505" y="49"/>
                  </a:cubicBezTo>
                  <a:cubicBezTo>
                    <a:pt x="488" y="24"/>
                    <a:pt x="455" y="0"/>
                    <a:pt x="431" y="0"/>
                  </a:cubicBezTo>
                  <a:cubicBezTo>
                    <a:pt x="414" y="0"/>
                    <a:pt x="406" y="15"/>
                    <a:pt x="414" y="24"/>
                  </a:cubicBezTo>
                  <a:cubicBezTo>
                    <a:pt x="431" y="41"/>
                    <a:pt x="455" y="56"/>
                    <a:pt x="480" y="73"/>
                  </a:cubicBezTo>
                  <a:cubicBezTo>
                    <a:pt x="496" y="98"/>
                    <a:pt x="505" y="114"/>
                    <a:pt x="521" y="139"/>
                  </a:cubicBezTo>
                  <a:cubicBezTo>
                    <a:pt x="537" y="197"/>
                    <a:pt x="546" y="262"/>
                    <a:pt x="546" y="328"/>
                  </a:cubicBezTo>
                  <a:cubicBezTo>
                    <a:pt x="537" y="460"/>
                    <a:pt x="521" y="591"/>
                    <a:pt x="496" y="723"/>
                  </a:cubicBezTo>
                  <a:cubicBezTo>
                    <a:pt x="480" y="797"/>
                    <a:pt x="455" y="871"/>
                    <a:pt x="431" y="944"/>
                  </a:cubicBezTo>
                  <a:cubicBezTo>
                    <a:pt x="439" y="936"/>
                    <a:pt x="447" y="936"/>
                    <a:pt x="447" y="929"/>
                  </a:cubicBezTo>
                  <a:cubicBezTo>
                    <a:pt x="373" y="936"/>
                    <a:pt x="299" y="944"/>
                    <a:pt x="217" y="953"/>
                  </a:cubicBezTo>
                  <a:cubicBezTo>
                    <a:pt x="184" y="953"/>
                    <a:pt x="143" y="953"/>
                    <a:pt x="110" y="961"/>
                  </a:cubicBezTo>
                  <a:cubicBezTo>
                    <a:pt x="77" y="961"/>
                    <a:pt x="36" y="961"/>
                    <a:pt x="3" y="970"/>
                  </a:cubicBezTo>
                  <a:cubicBezTo>
                    <a:pt x="-5" y="977"/>
                    <a:pt x="3" y="986"/>
                    <a:pt x="3" y="9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9"/>
            <p:cNvSpPr/>
            <p:nvPr/>
          </p:nvSpPr>
          <p:spPr>
            <a:xfrm>
              <a:off x="3786680" y="4375213"/>
              <a:ext cx="1059120" cy="27720"/>
            </a:xfrm>
            <a:custGeom>
              <a:rect b="b" l="l" r="r" t="t"/>
              <a:pathLst>
                <a:path extrusionOk="0" h="77" w="2942">
                  <a:moveTo>
                    <a:pt x="6" y="69"/>
                  </a:moveTo>
                  <a:lnTo>
                    <a:pt x="6" y="69"/>
                  </a:lnTo>
                  <a:cubicBezTo>
                    <a:pt x="55" y="77"/>
                    <a:pt x="104" y="77"/>
                    <a:pt x="145" y="77"/>
                  </a:cubicBezTo>
                  <a:cubicBezTo>
                    <a:pt x="195" y="77"/>
                    <a:pt x="244" y="77"/>
                    <a:pt x="294" y="77"/>
                  </a:cubicBezTo>
                  <a:cubicBezTo>
                    <a:pt x="384" y="77"/>
                    <a:pt x="482" y="77"/>
                    <a:pt x="573" y="69"/>
                  </a:cubicBezTo>
                  <a:cubicBezTo>
                    <a:pt x="762" y="69"/>
                    <a:pt x="959" y="69"/>
                    <a:pt x="1148" y="62"/>
                  </a:cubicBezTo>
                  <a:cubicBezTo>
                    <a:pt x="1527" y="53"/>
                    <a:pt x="1905" y="53"/>
                    <a:pt x="2282" y="45"/>
                  </a:cubicBezTo>
                  <a:cubicBezTo>
                    <a:pt x="2389" y="45"/>
                    <a:pt x="2496" y="36"/>
                    <a:pt x="2603" y="36"/>
                  </a:cubicBezTo>
                  <a:cubicBezTo>
                    <a:pt x="2709" y="36"/>
                    <a:pt x="2817" y="36"/>
                    <a:pt x="2923" y="28"/>
                  </a:cubicBezTo>
                  <a:cubicBezTo>
                    <a:pt x="2948" y="28"/>
                    <a:pt x="2948" y="4"/>
                    <a:pt x="2923" y="4"/>
                  </a:cubicBezTo>
                  <a:cubicBezTo>
                    <a:pt x="2833" y="-5"/>
                    <a:pt x="2734" y="4"/>
                    <a:pt x="2635" y="4"/>
                  </a:cubicBezTo>
                  <a:cubicBezTo>
                    <a:pt x="2545" y="4"/>
                    <a:pt x="2447" y="12"/>
                    <a:pt x="2356" y="12"/>
                  </a:cubicBezTo>
                  <a:cubicBezTo>
                    <a:pt x="2167" y="12"/>
                    <a:pt x="1979" y="20"/>
                    <a:pt x="1790" y="20"/>
                  </a:cubicBezTo>
                  <a:cubicBezTo>
                    <a:pt x="1403" y="28"/>
                    <a:pt x="1025" y="36"/>
                    <a:pt x="647" y="45"/>
                  </a:cubicBezTo>
                  <a:cubicBezTo>
                    <a:pt x="433" y="45"/>
                    <a:pt x="220" y="45"/>
                    <a:pt x="6" y="62"/>
                  </a:cubicBezTo>
                  <a:cubicBezTo>
                    <a:pt x="-2" y="62"/>
                    <a:pt x="-2" y="69"/>
                    <a:pt x="6" y="6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9"/>
            <p:cNvSpPr/>
            <p:nvPr/>
          </p:nvSpPr>
          <p:spPr>
            <a:xfrm>
              <a:off x="3785960" y="4398253"/>
              <a:ext cx="1030320" cy="52200"/>
            </a:xfrm>
            <a:custGeom>
              <a:rect b="b" l="l" r="r" t="t"/>
              <a:pathLst>
                <a:path extrusionOk="0" h="145" w="2862">
                  <a:moveTo>
                    <a:pt x="8" y="5"/>
                  </a:moveTo>
                  <a:lnTo>
                    <a:pt x="8" y="5"/>
                  </a:lnTo>
                  <a:cubicBezTo>
                    <a:pt x="8" y="39"/>
                    <a:pt x="8" y="71"/>
                    <a:pt x="0" y="96"/>
                  </a:cubicBezTo>
                  <a:cubicBezTo>
                    <a:pt x="0" y="104"/>
                    <a:pt x="8" y="112"/>
                    <a:pt x="16" y="121"/>
                  </a:cubicBezTo>
                  <a:cubicBezTo>
                    <a:pt x="197" y="137"/>
                    <a:pt x="378" y="145"/>
                    <a:pt x="559" y="145"/>
                  </a:cubicBezTo>
                  <a:cubicBezTo>
                    <a:pt x="748" y="145"/>
                    <a:pt x="929" y="145"/>
                    <a:pt x="1109" y="129"/>
                  </a:cubicBezTo>
                  <a:cubicBezTo>
                    <a:pt x="1298" y="112"/>
                    <a:pt x="1480" y="104"/>
                    <a:pt x="1668" y="96"/>
                  </a:cubicBezTo>
                  <a:cubicBezTo>
                    <a:pt x="1849" y="88"/>
                    <a:pt x="2038" y="88"/>
                    <a:pt x="2218" y="88"/>
                  </a:cubicBezTo>
                  <a:cubicBezTo>
                    <a:pt x="2432" y="88"/>
                    <a:pt x="2637" y="96"/>
                    <a:pt x="2843" y="104"/>
                  </a:cubicBezTo>
                  <a:cubicBezTo>
                    <a:pt x="2868" y="112"/>
                    <a:pt x="2868" y="80"/>
                    <a:pt x="2843" y="71"/>
                  </a:cubicBezTo>
                  <a:cubicBezTo>
                    <a:pt x="2482" y="47"/>
                    <a:pt x="2112" y="47"/>
                    <a:pt x="1742" y="54"/>
                  </a:cubicBezTo>
                  <a:cubicBezTo>
                    <a:pt x="1372" y="71"/>
                    <a:pt x="1011" y="112"/>
                    <a:pt x="641" y="112"/>
                  </a:cubicBezTo>
                  <a:cubicBezTo>
                    <a:pt x="534" y="112"/>
                    <a:pt x="435" y="112"/>
                    <a:pt x="328" y="104"/>
                  </a:cubicBezTo>
                  <a:cubicBezTo>
                    <a:pt x="222" y="104"/>
                    <a:pt x="123" y="96"/>
                    <a:pt x="16" y="88"/>
                  </a:cubicBezTo>
                  <a:cubicBezTo>
                    <a:pt x="24" y="96"/>
                    <a:pt x="32" y="96"/>
                    <a:pt x="32" y="104"/>
                  </a:cubicBezTo>
                  <a:cubicBezTo>
                    <a:pt x="41" y="63"/>
                    <a:pt x="32" y="30"/>
                    <a:pt x="24" y="5"/>
                  </a:cubicBezTo>
                  <a:cubicBezTo>
                    <a:pt x="16" y="-2"/>
                    <a:pt x="8" y="-2"/>
                    <a:pt x="8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9"/>
            <p:cNvSpPr/>
            <p:nvPr/>
          </p:nvSpPr>
          <p:spPr>
            <a:xfrm>
              <a:off x="4788920" y="4429933"/>
              <a:ext cx="53640" cy="274680"/>
            </a:xfrm>
            <a:custGeom>
              <a:rect b="b" l="l" r="r" t="t"/>
              <a:pathLst>
                <a:path extrusionOk="0" h="763" w="149">
                  <a:moveTo>
                    <a:pt x="57" y="8"/>
                  </a:moveTo>
                  <a:lnTo>
                    <a:pt x="57" y="8"/>
                  </a:lnTo>
                  <a:cubicBezTo>
                    <a:pt x="65" y="16"/>
                    <a:pt x="65" y="33"/>
                    <a:pt x="74" y="49"/>
                  </a:cubicBezTo>
                  <a:cubicBezTo>
                    <a:pt x="74" y="57"/>
                    <a:pt x="82" y="74"/>
                    <a:pt x="90" y="90"/>
                  </a:cubicBezTo>
                  <a:cubicBezTo>
                    <a:pt x="98" y="115"/>
                    <a:pt x="106" y="148"/>
                    <a:pt x="106" y="172"/>
                  </a:cubicBezTo>
                  <a:cubicBezTo>
                    <a:pt x="115" y="238"/>
                    <a:pt x="106" y="296"/>
                    <a:pt x="98" y="361"/>
                  </a:cubicBezTo>
                  <a:cubicBezTo>
                    <a:pt x="82" y="427"/>
                    <a:pt x="74" y="493"/>
                    <a:pt x="65" y="558"/>
                  </a:cubicBezTo>
                  <a:cubicBezTo>
                    <a:pt x="57" y="616"/>
                    <a:pt x="49" y="682"/>
                    <a:pt x="7" y="731"/>
                  </a:cubicBezTo>
                  <a:cubicBezTo>
                    <a:pt x="16" y="731"/>
                    <a:pt x="33" y="740"/>
                    <a:pt x="41" y="740"/>
                  </a:cubicBezTo>
                  <a:cubicBezTo>
                    <a:pt x="41" y="731"/>
                    <a:pt x="41" y="731"/>
                    <a:pt x="41" y="715"/>
                  </a:cubicBezTo>
                  <a:cubicBezTo>
                    <a:pt x="33" y="707"/>
                    <a:pt x="24" y="707"/>
                    <a:pt x="16" y="715"/>
                  </a:cubicBezTo>
                  <a:cubicBezTo>
                    <a:pt x="7" y="723"/>
                    <a:pt x="7" y="731"/>
                    <a:pt x="0" y="740"/>
                  </a:cubicBezTo>
                  <a:cubicBezTo>
                    <a:pt x="0" y="756"/>
                    <a:pt x="24" y="772"/>
                    <a:pt x="33" y="756"/>
                  </a:cubicBezTo>
                  <a:cubicBezTo>
                    <a:pt x="74" y="707"/>
                    <a:pt x="90" y="641"/>
                    <a:pt x="98" y="584"/>
                  </a:cubicBezTo>
                  <a:cubicBezTo>
                    <a:pt x="115" y="509"/>
                    <a:pt x="123" y="435"/>
                    <a:pt x="131" y="361"/>
                  </a:cubicBezTo>
                  <a:cubicBezTo>
                    <a:pt x="147" y="296"/>
                    <a:pt x="156" y="230"/>
                    <a:pt x="139" y="164"/>
                  </a:cubicBezTo>
                  <a:cubicBezTo>
                    <a:pt x="139" y="131"/>
                    <a:pt x="131" y="107"/>
                    <a:pt x="115" y="74"/>
                  </a:cubicBezTo>
                  <a:cubicBezTo>
                    <a:pt x="106" y="41"/>
                    <a:pt x="90" y="24"/>
                    <a:pt x="65" y="0"/>
                  </a:cubicBezTo>
                  <a:lnTo>
                    <a:pt x="57" y="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9"/>
            <p:cNvSpPr/>
            <p:nvPr/>
          </p:nvSpPr>
          <p:spPr>
            <a:xfrm>
              <a:off x="3785960" y="4693093"/>
              <a:ext cx="11520" cy="56880"/>
            </a:xfrm>
            <a:custGeom>
              <a:rect b="b" l="l" r="r" t="t"/>
              <a:pathLst>
                <a:path extrusionOk="0" h="158" w="32">
                  <a:moveTo>
                    <a:pt x="8" y="0"/>
                  </a:moveTo>
                  <a:lnTo>
                    <a:pt x="8" y="0"/>
                  </a:lnTo>
                  <a:cubicBezTo>
                    <a:pt x="8" y="9"/>
                    <a:pt x="8" y="17"/>
                    <a:pt x="0" y="25"/>
                  </a:cubicBezTo>
                  <a:cubicBezTo>
                    <a:pt x="0" y="25"/>
                    <a:pt x="0" y="33"/>
                    <a:pt x="0" y="41"/>
                  </a:cubicBezTo>
                  <a:cubicBezTo>
                    <a:pt x="0" y="50"/>
                    <a:pt x="0" y="66"/>
                    <a:pt x="0" y="74"/>
                  </a:cubicBezTo>
                  <a:cubicBezTo>
                    <a:pt x="0" y="91"/>
                    <a:pt x="0" y="99"/>
                    <a:pt x="0" y="115"/>
                  </a:cubicBezTo>
                  <a:cubicBezTo>
                    <a:pt x="0" y="115"/>
                    <a:pt x="0" y="123"/>
                    <a:pt x="0" y="132"/>
                  </a:cubicBezTo>
                  <a:cubicBezTo>
                    <a:pt x="0" y="140"/>
                    <a:pt x="0" y="140"/>
                    <a:pt x="0" y="140"/>
                  </a:cubicBezTo>
                  <a:lnTo>
                    <a:pt x="0" y="149"/>
                  </a:lnTo>
                  <a:cubicBezTo>
                    <a:pt x="8" y="165"/>
                    <a:pt x="24" y="156"/>
                    <a:pt x="32" y="149"/>
                  </a:cubicBezTo>
                  <a:cubicBezTo>
                    <a:pt x="32" y="132"/>
                    <a:pt x="32" y="123"/>
                    <a:pt x="32" y="108"/>
                  </a:cubicBezTo>
                  <a:cubicBezTo>
                    <a:pt x="32" y="99"/>
                    <a:pt x="24" y="82"/>
                    <a:pt x="24" y="74"/>
                  </a:cubicBezTo>
                  <a:cubicBezTo>
                    <a:pt x="24" y="58"/>
                    <a:pt x="24" y="50"/>
                    <a:pt x="16" y="41"/>
                  </a:cubicBezTo>
                  <a:cubicBezTo>
                    <a:pt x="16" y="33"/>
                    <a:pt x="16" y="25"/>
                    <a:pt x="16" y="2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8" y="9"/>
                    <a:pt x="8" y="9"/>
                    <a:pt x="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1875" lIns="90000" spcFirstLastPara="1" rIns="90000" wrap="square" tIns="1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9"/>
            <p:cNvSpPr/>
            <p:nvPr/>
          </p:nvSpPr>
          <p:spPr>
            <a:xfrm>
              <a:off x="3783440" y="4675453"/>
              <a:ext cx="1024560" cy="23760"/>
            </a:xfrm>
            <a:custGeom>
              <a:rect b="b" l="l" r="r" t="t"/>
              <a:pathLst>
                <a:path extrusionOk="0" h="66" w="2846">
                  <a:moveTo>
                    <a:pt x="7" y="58"/>
                  </a:moveTo>
                  <a:lnTo>
                    <a:pt x="7" y="58"/>
                  </a:lnTo>
                  <a:cubicBezTo>
                    <a:pt x="97" y="66"/>
                    <a:pt x="188" y="58"/>
                    <a:pt x="286" y="58"/>
                  </a:cubicBezTo>
                  <a:cubicBezTo>
                    <a:pt x="376" y="58"/>
                    <a:pt x="467" y="49"/>
                    <a:pt x="558" y="49"/>
                  </a:cubicBezTo>
                  <a:cubicBezTo>
                    <a:pt x="746" y="49"/>
                    <a:pt x="927" y="41"/>
                    <a:pt x="1109" y="41"/>
                  </a:cubicBezTo>
                  <a:cubicBezTo>
                    <a:pt x="1478" y="33"/>
                    <a:pt x="1848" y="33"/>
                    <a:pt x="2217" y="41"/>
                  </a:cubicBezTo>
                  <a:cubicBezTo>
                    <a:pt x="2422" y="41"/>
                    <a:pt x="2628" y="49"/>
                    <a:pt x="2834" y="66"/>
                  </a:cubicBezTo>
                  <a:cubicBezTo>
                    <a:pt x="2850" y="66"/>
                    <a:pt x="2850" y="33"/>
                    <a:pt x="2834" y="33"/>
                  </a:cubicBezTo>
                  <a:cubicBezTo>
                    <a:pt x="2463" y="8"/>
                    <a:pt x="2102" y="0"/>
                    <a:pt x="1733" y="0"/>
                  </a:cubicBezTo>
                  <a:cubicBezTo>
                    <a:pt x="1363" y="0"/>
                    <a:pt x="993" y="8"/>
                    <a:pt x="623" y="25"/>
                  </a:cubicBezTo>
                  <a:cubicBezTo>
                    <a:pt x="525" y="25"/>
                    <a:pt x="418" y="25"/>
                    <a:pt x="319" y="33"/>
                  </a:cubicBezTo>
                  <a:cubicBezTo>
                    <a:pt x="212" y="33"/>
                    <a:pt x="113" y="33"/>
                    <a:pt x="7" y="49"/>
                  </a:cubicBezTo>
                  <a:cubicBezTo>
                    <a:pt x="-2" y="49"/>
                    <a:pt x="-2" y="58"/>
                    <a:pt x="7" y="5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9"/>
            <p:cNvSpPr/>
            <p:nvPr/>
          </p:nvSpPr>
          <p:spPr>
            <a:xfrm>
              <a:off x="3821240" y="4441813"/>
              <a:ext cx="64080" cy="254520"/>
            </a:xfrm>
            <a:custGeom>
              <a:rect b="b" l="l" r="r" t="t"/>
              <a:pathLst>
                <a:path extrusionOk="0" h="707" w="178">
                  <a:moveTo>
                    <a:pt x="74" y="0"/>
                  </a:moveTo>
                  <a:lnTo>
                    <a:pt x="74" y="0"/>
                  </a:lnTo>
                  <a:cubicBezTo>
                    <a:pt x="90" y="24"/>
                    <a:pt x="99" y="49"/>
                    <a:pt x="107" y="74"/>
                  </a:cubicBezTo>
                  <a:cubicBezTo>
                    <a:pt x="124" y="98"/>
                    <a:pt x="131" y="123"/>
                    <a:pt x="140" y="156"/>
                  </a:cubicBezTo>
                  <a:cubicBezTo>
                    <a:pt x="148" y="214"/>
                    <a:pt x="148" y="279"/>
                    <a:pt x="140" y="345"/>
                  </a:cubicBezTo>
                  <a:cubicBezTo>
                    <a:pt x="131" y="402"/>
                    <a:pt x="116" y="460"/>
                    <a:pt x="99" y="517"/>
                  </a:cubicBezTo>
                  <a:cubicBezTo>
                    <a:pt x="83" y="551"/>
                    <a:pt x="74" y="575"/>
                    <a:pt x="58" y="600"/>
                  </a:cubicBezTo>
                  <a:cubicBezTo>
                    <a:pt x="49" y="616"/>
                    <a:pt x="49" y="624"/>
                    <a:pt x="41" y="641"/>
                  </a:cubicBezTo>
                  <a:cubicBezTo>
                    <a:pt x="33" y="649"/>
                    <a:pt x="33" y="657"/>
                    <a:pt x="25" y="657"/>
                  </a:cubicBezTo>
                  <a:cubicBezTo>
                    <a:pt x="25" y="666"/>
                    <a:pt x="17" y="674"/>
                    <a:pt x="17" y="674"/>
                  </a:cubicBezTo>
                  <a:cubicBezTo>
                    <a:pt x="8" y="674"/>
                    <a:pt x="0" y="682"/>
                    <a:pt x="0" y="690"/>
                  </a:cubicBezTo>
                  <a:cubicBezTo>
                    <a:pt x="8" y="698"/>
                    <a:pt x="8" y="707"/>
                    <a:pt x="25" y="707"/>
                  </a:cubicBezTo>
                  <a:cubicBezTo>
                    <a:pt x="41" y="707"/>
                    <a:pt x="49" y="698"/>
                    <a:pt x="58" y="682"/>
                  </a:cubicBezTo>
                  <a:cubicBezTo>
                    <a:pt x="74" y="657"/>
                    <a:pt x="90" y="624"/>
                    <a:pt x="107" y="592"/>
                  </a:cubicBezTo>
                  <a:cubicBezTo>
                    <a:pt x="140" y="517"/>
                    <a:pt x="157" y="452"/>
                    <a:pt x="172" y="378"/>
                  </a:cubicBezTo>
                  <a:cubicBezTo>
                    <a:pt x="181" y="304"/>
                    <a:pt x="181" y="229"/>
                    <a:pt x="172" y="156"/>
                  </a:cubicBezTo>
                  <a:cubicBezTo>
                    <a:pt x="165" y="123"/>
                    <a:pt x="157" y="90"/>
                    <a:pt x="140" y="57"/>
                  </a:cubicBezTo>
                  <a:cubicBezTo>
                    <a:pt x="124" y="24"/>
                    <a:pt x="116" y="0"/>
                    <a:pt x="83" y="0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9"/>
            <p:cNvSpPr/>
            <p:nvPr/>
          </p:nvSpPr>
          <p:spPr>
            <a:xfrm>
              <a:off x="3875600" y="4504093"/>
              <a:ext cx="120240" cy="17280"/>
            </a:xfrm>
            <a:custGeom>
              <a:rect b="b" l="l" r="r" t="t"/>
              <a:pathLst>
                <a:path extrusionOk="0" h="48" w="334">
                  <a:moveTo>
                    <a:pt x="334" y="0"/>
                  </a:moveTo>
                  <a:lnTo>
                    <a:pt x="334" y="0"/>
                  </a:lnTo>
                  <a:cubicBezTo>
                    <a:pt x="310" y="7"/>
                    <a:pt x="276" y="15"/>
                    <a:pt x="244" y="15"/>
                  </a:cubicBezTo>
                  <a:cubicBezTo>
                    <a:pt x="219" y="15"/>
                    <a:pt x="194" y="15"/>
                    <a:pt x="162" y="15"/>
                  </a:cubicBezTo>
                  <a:cubicBezTo>
                    <a:pt x="137" y="15"/>
                    <a:pt x="112" y="15"/>
                    <a:pt x="79" y="7"/>
                  </a:cubicBezTo>
                  <a:cubicBezTo>
                    <a:pt x="63" y="7"/>
                    <a:pt x="21" y="0"/>
                    <a:pt x="6" y="15"/>
                  </a:cubicBezTo>
                  <a:cubicBezTo>
                    <a:pt x="-3" y="24"/>
                    <a:pt x="-3" y="41"/>
                    <a:pt x="14" y="41"/>
                  </a:cubicBezTo>
                  <a:cubicBezTo>
                    <a:pt x="21" y="48"/>
                    <a:pt x="38" y="41"/>
                    <a:pt x="55" y="41"/>
                  </a:cubicBezTo>
                  <a:cubicBezTo>
                    <a:pt x="63" y="41"/>
                    <a:pt x="79" y="48"/>
                    <a:pt x="96" y="48"/>
                  </a:cubicBezTo>
                  <a:cubicBezTo>
                    <a:pt x="120" y="48"/>
                    <a:pt x="153" y="48"/>
                    <a:pt x="178" y="48"/>
                  </a:cubicBezTo>
                  <a:cubicBezTo>
                    <a:pt x="203" y="41"/>
                    <a:pt x="235" y="41"/>
                    <a:pt x="261" y="32"/>
                  </a:cubicBezTo>
                  <a:cubicBezTo>
                    <a:pt x="285" y="32"/>
                    <a:pt x="310" y="15"/>
                    <a:pt x="334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9"/>
            <p:cNvSpPr/>
            <p:nvPr/>
          </p:nvSpPr>
          <p:spPr>
            <a:xfrm>
              <a:off x="3865880" y="4612453"/>
              <a:ext cx="138960" cy="15480"/>
            </a:xfrm>
            <a:custGeom>
              <a:rect b="b" l="l" r="r" t="t"/>
              <a:pathLst>
                <a:path extrusionOk="0" h="43" w="386">
                  <a:moveTo>
                    <a:pt x="386" y="10"/>
                  </a:moveTo>
                  <a:lnTo>
                    <a:pt x="386" y="10"/>
                  </a:lnTo>
                  <a:cubicBezTo>
                    <a:pt x="329" y="2"/>
                    <a:pt x="271" y="10"/>
                    <a:pt x="213" y="10"/>
                  </a:cubicBezTo>
                  <a:cubicBezTo>
                    <a:pt x="180" y="10"/>
                    <a:pt x="147" y="10"/>
                    <a:pt x="115" y="10"/>
                  </a:cubicBezTo>
                  <a:cubicBezTo>
                    <a:pt x="106" y="10"/>
                    <a:pt x="90" y="10"/>
                    <a:pt x="74" y="10"/>
                  </a:cubicBezTo>
                  <a:cubicBezTo>
                    <a:pt x="65" y="10"/>
                    <a:pt x="57" y="10"/>
                    <a:pt x="57" y="10"/>
                  </a:cubicBezTo>
                  <a:cubicBezTo>
                    <a:pt x="48" y="10"/>
                    <a:pt x="41" y="10"/>
                    <a:pt x="41" y="2"/>
                  </a:cubicBezTo>
                  <a:cubicBezTo>
                    <a:pt x="33" y="2"/>
                    <a:pt x="24" y="2"/>
                    <a:pt x="33" y="10"/>
                  </a:cubicBezTo>
                  <a:cubicBezTo>
                    <a:pt x="33" y="19"/>
                    <a:pt x="33" y="19"/>
                    <a:pt x="33" y="27"/>
                  </a:cubicBezTo>
                  <a:lnTo>
                    <a:pt x="33" y="27"/>
                  </a:lnTo>
                  <a:cubicBezTo>
                    <a:pt x="24" y="27"/>
                    <a:pt x="24" y="27"/>
                    <a:pt x="16" y="27"/>
                  </a:cubicBezTo>
                  <a:lnTo>
                    <a:pt x="24" y="27"/>
                  </a:lnTo>
                  <a:cubicBezTo>
                    <a:pt x="33" y="27"/>
                    <a:pt x="33" y="19"/>
                    <a:pt x="33" y="19"/>
                  </a:cubicBezTo>
                  <a:lnTo>
                    <a:pt x="33" y="19"/>
                  </a:lnTo>
                  <a:cubicBezTo>
                    <a:pt x="33" y="10"/>
                    <a:pt x="33" y="2"/>
                    <a:pt x="24" y="2"/>
                  </a:cubicBezTo>
                  <a:lnTo>
                    <a:pt x="24" y="2"/>
                  </a:lnTo>
                  <a:cubicBezTo>
                    <a:pt x="16" y="-6"/>
                    <a:pt x="0" y="10"/>
                    <a:pt x="0" y="19"/>
                  </a:cubicBezTo>
                  <a:lnTo>
                    <a:pt x="0" y="19"/>
                  </a:lnTo>
                  <a:cubicBezTo>
                    <a:pt x="0" y="27"/>
                    <a:pt x="7" y="36"/>
                    <a:pt x="7" y="36"/>
                  </a:cubicBezTo>
                  <a:cubicBezTo>
                    <a:pt x="24" y="43"/>
                    <a:pt x="33" y="36"/>
                    <a:pt x="48" y="43"/>
                  </a:cubicBezTo>
                  <a:cubicBezTo>
                    <a:pt x="65" y="43"/>
                    <a:pt x="82" y="43"/>
                    <a:pt x="98" y="43"/>
                  </a:cubicBezTo>
                  <a:cubicBezTo>
                    <a:pt x="131" y="43"/>
                    <a:pt x="164" y="43"/>
                    <a:pt x="189" y="43"/>
                  </a:cubicBezTo>
                  <a:cubicBezTo>
                    <a:pt x="221" y="36"/>
                    <a:pt x="254" y="36"/>
                    <a:pt x="288" y="27"/>
                  </a:cubicBezTo>
                  <a:cubicBezTo>
                    <a:pt x="320" y="19"/>
                    <a:pt x="353" y="10"/>
                    <a:pt x="386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9"/>
            <p:cNvSpPr/>
            <p:nvPr/>
          </p:nvSpPr>
          <p:spPr>
            <a:xfrm>
              <a:off x="4256480" y="4486093"/>
              <a:ext cx="266040" cy="16200"/>
            </a:xfrm>
            <a:custGeom>
              <a:rect b="b" l="l" r="r" t="t"/>
              <a:pathLst>
                <a:path extrusionOk="0" h="45" w="739">
                  <a:moveTo>
                    <a:pt x="739" y="0"/>
                  </a:moveTo>
                  <a:lnTo>
                    <a:pt x="739" y="0"/>
                  </a:lnTo>
                  <a:cubicBezTo>
                    <a:pt x="616" y="0"/>
                    <a:pt x="493" y="0"/>
                    <a:pt x="370" y="8"/>
                  </a:cubicBezTo>
                  <a:cubicBezTo>
                    <a:pt x="304" y="8"/>
                    <a:pt x="246" y="8"/>
                    <a:pt x="180" y="8"/>
                  </a:cubicBezTo>
                  <a:cubicBezTo>
                    <a:pt x="147" y="8"/>
                    <a:pt x="123" y="8"/>
                    <a:pt x="91" y="8"/>
                  </a:cubicBezTo>
                  <a:cubicBezTo>
                    <a:pt x="65" y="8"/>
                    <a:pt x="24" y="8"/>
                    <a:pt x="0" y="24"/>
                  </a:cubicBezTo>
                  <a:cubicBezTo>
                    <a:pt x="0" y="24"/>
                    <a:pt x="0" y="33"/>
                    <a:pt x="0" y="41"/>
                  </a:cubicBezTo>
                  <a:cubicBezTo>
                    <a:pt x="24" y="50"/>
                    <a:pt x="57" y="41"/>
                    <a:pt x="82" y="41"/>
                  </a:cubicBezTo>
                  <a:cubicBezTo>
                    <a:pt x="115" y="41"/>
                    <a:pt x="147" y="41"/>
                    <a:pt x="180" y="41"/>
                  </a:cubicBezTo>
                  <a:cubicBezTo>
                    <a:pt x="238" y="33"/>
                    <a:pt x="304" y="33"/>
                    <a:pt x="370" y="24"/>
                  </a:cubicBezTo>
                  <a:cubicBezTo>
                    <a:pt x="493" y="16"/>
                    <a:pt x="616" y="16"/>
                    <a:pt x="73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9"/>
            <p:cNvSpPr/>
            <p:nvPr/>
          </p:nvSpPr>
          <p:spPr>
            <a:xfrm>
              <a:off x="4327400" y="4492573"/>
              <a:ext cx="17640" cy="129600"/>
            </a:xfrm>
            <a:custGeom>
              <a:rect b="b" l="l" r="r" t="t"/>
              <a:pathLst>
                <a:path extrusionOk="0" h="360" w="49">
                  <a:moveTo>
                    <a:pt x="25" y="360"/>
                  </a:moveTo>
                  <a:lnTo>
                    <a:pt x="25" y="360"/>
                  </a:lnTo>
                  <a:cubicBezTo>
                    <a:pt x="33" y="343"/>
                    <a:pt x="41" y="335"/>
                    <a:pt x="49" y="319"/>
                  </a:cubicBezTo>
                  <a:cubicBezTo>
                    <a:pt x="49" y="311"/>
                    <a:pt x="49" y="294"/>
                    <a:pt x="49" y="278"/>
                  </a:cubicBezTo>
                  <a:cubicBezTo>
                    <a:pt x="41" y="245"/>
                    <a:pt x="41" y="220"/>
                    <a:pt x="41" y="187"/>
                  </a:cubicBezTo>
                  <a:cubicBezTo>
                    <a:pt x="33" y="155"/>
                    <a:pt x="41" y="130"/>
                    <a:pt x="41" y="97"/>
                  </a:cubicBezTo>
                  <a:cubicBezTo>
                    <a:pt x="41" y="80"/>
                    <a:pt x="41" y="64"/>
                    <a:pt x="41" y="47"/>
                  </a:cubicBezTo>
                  <a:cubicBezTo>
                    <a:pt x="41" y="39"/>
                    <a:pt x="49" y="32"/>
                    <a:pt x="41" y="2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6"/>
                    <a:pt x="33" y="15"/>
                    <a:pt x="41" y="23"/>
                  </a:cubicBezTo>
                  <a:cubicBezTo>
                    <a:pt x="41" y="15"/>
                    <a:pt x="41" y="15"/>
                    <a:pt x="41" y="6"/>
                  </a:cubicBezTo>
                  <a:lnTo>
                    <a:pt x="41" y="6"/>
                  </a:lnTo>
                  <a:cubicBezTo>
                    <a:pt x="33" y="-2"/>
                    <a:pt x="17" y="-2"/>
                    <a:pt x="8" y="6"/>
                  </a:cubicBezTo>
                  <a:lnTo>
                    <a:pt x="8" y="6"/>
                  </a:lnTo>
                  <a:cubicBezTo>
                    <a:pt x="8" y="15"/>
                    <a:pt x="8" y="23"/>
                    <a:pt x="8" y="2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7"/>
                    <a:pt x="8" y="56"/>
                    <a:pt x="8" y="64"/>
                  </a:cubicBezTo>
                  <a:cubicBezTo>
                    <a:pt x="8" y="73"/>
                    <a:pt x="8" y="88"/>
                    <a:pt x="8" y="105"/>
                  </a:cubicBezTo>
                  <a:cubicBezTo>
                    <a:pt x="8" y="130"/>
                    <a:pt x="0" y="163"/>
                    <a:pt x="0" y="187"/>
                  </a:cubicBezTo>
                  <a:cubicBezTo>
                    <a:pt x="0" y="220"/>
                    <a:pt x="8" y="245"/>
                    <a:pt x="8" y="270"/>
                  </a:cubicBezTo>
                  <a:cubicBezTo>
                    <a:pt x="17" y="286"/>
                    <a:pt x="17" y="302"/>
                    <a:pt x="17" y="311"/>
                  </a:cubicBezTo>
                  <a:cubicBezTo>
                    <a:pt x="25" y="327"/>
                    <a:pt x="33" y="343"/>
                    <a:pt x="25" y="3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9"/>
            <p:cNvSpPr/>
            <p:nvPr/>
          </p:nvSpPr>
          <p:spPr>
            <a:xfrm>
              <a:off x="4336400" y="4489693"/>
              <a:ext cx="109800" cy="129600"/>
            </a:xfrm>
            <a:custGeom>
              <a:rect b="b" l="l" r="r" t="t"/>
              <a:pathLst>
                <a:path extrusionOk="0" h="360" w="305">
                  <a:moveTo>
                    <a:pt x="8" y="360"/>
                  </a:moveTo>
                  <a:lnTo>
                    <a:pt x="8" y="360"/>
                  </a:lnTo>
                  <a:cubicBezTo>
                    <a:pt x="33" y="351"/>
                    <a:pt x="57" y="327"/>
                    <a:pt x="74" y="310"/>
                  </a:cubicBezTo>
                  <a:cubicBezTo>
                    <a:pt x="90" y="294"/>
                    <a:pt x="123" y="269"/>
                    <a:pt x="148" y="278"/>
                  </a:cubicBezTo>
                  <a:cubicBezTo>
                    <a:pt x="156" y="286"/>
                    <a:pt x="164" y="294"/>
                    <a:pt x="172" y="302"/>
                  </a:cubicBezTo>
                  <a:cubicBezTo>
                    <a:pt x="189" y="319"/>
                    <a:pt x="197" y="327"/>
                    <a:pt x="206" y="335"/>
                  </a:cubicBezTo>
                  <a:cubicBezTo>
                    <a:pt x="221" y="351"/>
                    <a:pt x="238" y="368"/>
                    <a:pt x="263" y="343"/>
                  </a:cubicBezTo>
                  <a:cubicBezTo>
                    <a:pt x="295" y="310"/>
                    <a:pt x="288" y="253"/>
                    <a:pt x="288" y="204"/>
                  </a:cubicBezTo>
                  <a:cubicBezTo>
                    <a:pt x="288" y="146"/>
                    <a:pt x="295" y="81"/>
                    <a:pt x="304" y="23"/>
                  </a:cubicBezTo>
                  <a:cubicBezTo>
                    <a:pt x="312" y="-2"/>
                    <a:pt x="279" y="-10"/>
                    <a:pt x="271" y="14"/>
                  </a:cubicBezTo>
                  <a:cubicBezTo>
                    <a:pt x="263" y="72"/>
                    <a:pt x="254" y="130"/>
                    <a:pt x="254" y="187"/>
                  </a:cubicBezTo>
                  <a:cubicBezTo>
                    <a:pt x="254" y="220"/>
                    <a:pt x="254" y="245"/>
                    <a:pt x="254" y="269"/>
                  </a:cubicBezTo>
                  <a:cubicBezTo>
                    <a:pt x="247" y="286"/>
                    <a:pt x="247" y="294"/>
                    <a:pt x="247" y="302"/>
                  </a:cubicBezTo>
                  <a:cubicBezTo>
                    <a:pt x="238" y="310"/>
                    <a:pt x="238" y="319"/>
                    <a:pt x="238" y="319"/>
                  </a:cubicBezTo>
                  <a:cubicBezTo>
                    <a:pt x="230" y="327"/>
                    <a:pt x="238" y="327"/>
                    <a:pt x="247" y="319"/>
                  </a:cubicBezTo>
                  <a:cubicBezTo>
                    <a:pt x="247" y="319"/>
                    <a:pt x="238" y="319"/>
                    <a:pt x="238" y="310"/>
                  </a:cubicBezTo>
                  <a:cubicBezTo>
                    <a:pt x="213" y="294"/>
                    <a:pt x="197" y="278"/>
                    <a:pt x="180" y="261"/>
                  </a:cubicBezTo>
                  <a:cubicBezTo>
                    <a:pt x="156" y="245"/>
                    <a:pt x="139" y="237"/>
                    <a:pt x="115" y="245"/>
                  </a:cubicBezTo>
                  <a:cubicBezTo>
                    <a:pt x="90" y="253"/>
                    <a:pt x="74" y="278"/>
                    <a:pt x="57" y="294"/>
                  </a:cubicBezTo>
                  <a:cubicBezTo>
                    <a:pt x="33" y="310"/>
                    <a:pt x="8" y="327"/>
                    <a:pt x="0" y="351"/>
                  </a:cubicBezTo>
                  <a:lnTo>
                    <a:pt x="8" y="36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9"/>
            <p:cNvSpPr/>
            <p:nvPr/>
          </p:nvSpPr>
          <p:spPr>
            <a:xfrm>
              <a:off x="4032200" y="4638733"/>
              <a:ext cx="191520" cy="10080"/>
            </a:xfrm>
            <a:custGeom>
              <a:rect b="b" l="l" r="r" t="t"/>
              <a:pathLst>
                <a:path extrusionOk="0" h="28" w="532">
                  <a:moveTo>
                    <a:pt x="532" y="4"/>
                  </a:moveTo>
                  <a:lnTo>
                    <a:pt x="532" y="4"/>
                  </a:lnTo>
                  <a:cubicBezTo>
                    <a:pt x="491" y="4"/>
                    <a:pt x="450" y="4"/>
                    <a:pt x="401" y="4"/>
                  </a:cubicBezTo>
                  <a:cubicBezTo>
                    <a:pt x="360" y="4"/>
                    <a:pt x="310" y="4"/>
                    <a:pt x="269" y="4"/>
                  </a:cubicBezTo>
                  <a:cubicBezTo>
                    <a:pt x="228" y="4"/>
                    <a:pt x="178" y="4"/>
                    <a:pt x="137" y="4"/>
                  </a:cubicBezTo>
                  <a:cubicBezTo>
                    <a:pt x="96" y="-5"/>
                    <a:pt x="47" y="4"/>
                    <a:pt x="6" y="4"/>
                  </a:cubicBezTo>
                  <a:cubicBezTo>
                    <a:pt x="-2" y="4"/>
                    <a:pt x="-2" y="20"/>
                    <a:pt x="6" y="20"/>
                  </a:cubicBezTo>
                  <a:cubicBezTo>
                    <a:pt x="47" y="20"/>
                    <a:pt x="88" y="28"/>
                    <a:pt x="129" y="28"/>
                  </a:cubicBezTo>
                  <a:cubicBezTo>
                    <a:pt x="178" y="28"/>
                    <a:pt x="220" y="20"/>
                    <a:pt x="261" y="20"/>
                  </a:cubicBezTo>
                  <a:cubicBezTo>
                    <a:pt x="310" y="20"/>
                    <a:pt x="351" y="20"/>
                    <a:pt x="392" y="20"/>
                  </a:cubicBezTo>
                  <a:cubicBezTo>
                    <a:pt x="442" y="11"/>
                    <a:pt x="483" y="11"/>
                    <a:pt x="532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9"/>
            <p:cNvSpPr/>
            <p:nvPr/>
          </p:nvSpPr>
          <p:spPr>
            <a:xfrm>
              <a:off x="3634760" y="4068493"/>
              <a:ext cx="2127600" cy="313920"/>
            </a:xfrm>
            <a:custGeom>
              <a:rect b="b" l="l" r="r" t="t"/>
              <a:pathLst>
                <a:path extrusionOk="0" h="872" w="5910">
                  <a:moveTo>
                    <a:pt x="5886" y="17"/>
                  </a:moveTo>
                  <a:lnTo>
                    <a:pt x="5886" y="17"/>
                  </a:lnTo>
                  <a:cubicBezTo>
                    <a:pt x="5886" y="149"/>
                    <a:pt x="5886" y="149"/>
                    <a:pt x="5886" y="149"/>
                  </a:cubicBezTo>
                  <a:cubicBezTo>
                    <a:pt x="2056" y="149"/>
                    <a:pt x="2056" y="149"/>
                    <a:pt x="2056" y="149"/>
                  </a:cubicBezTo>
                  <a:cubicBezTo>
                    <a:pt x="2056" y="149"/>
                    <a:pt x="1965" y="289"/>
                    <a:pt x="1990" y="428"/>
                  </a:cubicBezTo>
                  <a:cubicBezTo>
                    <a:pt x="2015" y="568"/>
                    <a:pt x="2088" y="724"/>
                    <a:pt x="2088" y="724"/>
                  </a:cubicBezTo>
                  <a:cubicBezTo>
                    <a:pt x="5910" y="732"/>
                    <a:pt x="5910" y="732"/>
                    <a:pt x="5910" y="732"/>
                  </a:cubicBezTo>
                  <a:cubicBezTo>
                    <a:pt x="5902" y="872"/>
                    <a:pt x="5902" y="872"/>
                    <a:pt x="5902" y="872"/>
                  </a:cubicBezTo>
                  <a:cubicBezTo>
                    <a:pt x="107" y="864"/>
                    <a:pt x="107" y="864"/>
                    <a:pt x="107" y="864"/>
                  </a:cubicBezTo>
                  <a:cubicBezTo>
                    <a:pt x="107" y="864"/>
                    <a:pt x="0" y="592"/>
                    <a:pt x="0" y="428"/>
                  </a:cubicBezTo>
                  <a:cubicBezTo>
                    <a:pt x="9" y="264"/>
                    <a:pt x="74" y="0"/>
                    <a:pt x="74" y="0"/>
                  </a:cubicBezTo>
                  <a:cubicBezTo>
                    <a:pt x="5886" y="17"/>
                    <a:pt x="5886" y="17"/>
                    <a:pt x="5886" y="17"/>
                  </a:cubicBez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9"/>
            <p:cNvSpPr/>
            <p:nvPr/>
          </p:nvSpPr>
          <p:spPr>
            <a:xfrm>
              <a:off x="4350440" y="4122133"/>
              <a:ext cx="1361880" cy="209880"/>
            </a:xfrm>
            <a:custGeom>
              <a:rect b="b" l="l" r="r" t="t"/>
              <a:pathLst>
                <a:path extrusionOk="0" h="583" w="3783">
                  <a:moveTo>
                    <a:pt x="3758" y="0"/>
                  </a:moveTo>
                  <a:lnTo>
                    <a:pt x="3758" y="0"/>
                  </a:lnTo>
                  <a:cubicBezTo>
                    <a:pt x="3708" y="156"/>
                    <a:pt x="3708" y="328"/>
                    <a:pt x="3717" y="378"/>
                  </a:cubicBezTo>
                  <a:cubicBezTo>
                    <a:pt x="3717" y="427"/>
                    <a:pt x="3783" y="567"/>
                    <a:pt x="3783" y="567"/>
                  </a:cubicBezTo>
                  <a:cubicBezTo>
                    <a:pt x="3068" y="583"/>
                    <a:pt x="3068" y="583"/>
                    <a:pt x="3068" y="583"/>
                  </a:cubicBezTo>
                  <a:cubicBezTo>
                    <a:pt x="3068" y="583"/>
                    <a:pt x="1086" y="583"/>
                    <a:pt x="946" y="583"/>
                  </a:cubicBezTo>
                  <a:cubicBezTo>
                    <a:pt x="815" y="583"/>
                    <a:pt x="100" y="575"/>
                    <a:pt x="100" y="575"/>
                  </a:cubicBezTo>
                  <a:cubicBezTo>
                    <a:pt x="100" y="575"/>
                    <a:pt x="-15" y="370"/>
                    <a:pt x="2" y="255"/>
                  </a:cubicBezTo>
                  <a:cubicBezTo>
                    <a:pt x="10" y="131"/>
                    <a:pt x="51" y="0"/>
                    <a:pt x="51" y="0"/>
                  </a:cubicBezTo>
                  <a:lnTo>
                    <a:pt x="3758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9"/>
            <p:cNvSpPr/>
            <p:nvPr/>
          </p:nvSpPr>
          <p:spPr>
            <a:xfrm>
              <a:off x="3634040" y="4142653"/>
              <a:ext cx="264240" cy="239760"/>
            </a:xfrm>
            <a:custGeom>
              <a:rect b="b" l="l" r="r" t="t"/>
              <a:pathLst>
                <a:path extrusionOk="0" h="666" w="734">
                  <a:moveTo>
                    <a:pt x="109" y="658"/>
                  </a:moveTo>
                  <a:lnTo>
                    <a:pt x="109" y="658"/>
                  </a:lnTo>
                  <a:cubicBezTo>
                    <a:pt x="109" y="658"/>
                    <a:pt x="405" y="666"/>
                    <a:pt x="586" y="666"/>
                  </a:cubicBezTo>
                  <a:cubicBezTo>
                    <a:pt x="668" y="666"/>
                    <a:pt x="726" y="658"/>
                    <a:pt x="734" y="658"/>
                  </a:cubicBezTo>
                  <a:lnTo>
                    <a:pt x="734" y="658"/>
                  </a:lnTo>
                  <a:cubicBezTo>
                    <a:pt x="109" y="658"/>
                    <a:pt x="109" y="658"/>
                    <a:pt x="109" y="658"/>
                  </a:cubicBezTo>
                  <a:moveTo>
                    <a:pt x="18" y="116"/>
                  </a:moveTo>
                  <a:lnTo>
                    <a:pt x="18" y="116"/>
                  </a:lnTo>
                  <a:cubicBezTo>
                    <a:pt x="11" y="116"/>
                    <a:pt x="2" y="116"/>
                    <a:pt x="2" y="124"/>
                  </a:cubicBezTo>
                  <a:lnTo>
                    <a:pt x="2" y="116"/>
                  </a:lnTo>
                  <a:cubicBezTo>
                    <a:pt x="-6" y="230"/>
                    <a:pt x="11" y="370"/>
                    <a:pt x="11" y="370"/>
                  </a:cubicBezTo>
                  <a:cubicBezTo>
                    <a:pt x="44" y="468"/>
                    <a:pt x="44" y="468"/>
                    <a:pt x="44" y="468"/>
                  </a:cubicBezTo>
                  <a:cubicBezTo>
                    <a:pt x="27" y="386"/>
                    <a:pt x="2" y="296"/>
                    <a:pt x="2" y="222"/>
                  </a:cubicBezTo>
                  <a:cubicBezTo>
                    <a:pt x="11" y="189"/>
                    <a:pt x="11" y="157"/>
                    <a:pt x="18" y="116"/>
                  </a:cubicBezTo>
                  <a:moveTo>
                    <a:pt x="18" y="0"/>
                  </a:moveTo>
                  <a:lnTo>
                    <a:pt x="18" y="0"/>
                  </a:lnTo>
                  <a:cubicBezTo>
                    <a:pt x="11" y="17"/>
                    <a:pt x="11" y="33"/>
                    <a:pt x="2" y="58"/>
                  </a:cubicBezTo>
                  <a:cubicBezTo>
                    <a:pt x="11" y="41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E2D1A4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9"/>
            <p:cNvSpPr/>
            <p:nvPr/>
          </p:nvSpPr>
          <p:spPr>
            <a:xfrm>
              <a:off x="3634760" y="4184413"/>
              <a:ext cx="2124720" cy="198000"/>
            </a:xfrm>
            <a:custGeom>
              <a:rect b="b" l="l" r="r" t="t"/>
              <a:pathLst>
                <a:path extrusionOk="0" h="550" w="5902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41"/>
                    <a:pt x="9" y="73"/>
                    <a:pt x="0" y="106"/>
                  </a:cubicBezTo>
                  <a:cubicBezTo>
                    <a:pt x="0" y="180"/>
                    <a:pt x="25" y="270"/>
                    <a:pt x="42" y="352"/>
                  </a:cubicBezTo>
                  <a:cubicBezTo>
                    <a:pt x="107" y="542"/>
                    <a:pt x="107" y="542"/>
                    <a:pt x="107" y="542"/>
                  </a:cubicBezTo>
                  <a:lnTo>
                    <a:pt x="107" y="542"/>
                  </a:lnTo>
                  <a:cubicBezTo>
                    <a:pt x="732" y="542"/>
                    <a:pt x="732" y="542"/>
                    <a:pt x="732" y="542"/>
                  </a:cubicBezTo>
                  <a:cubicBezTo>
                    <a:pt x="732" y="542"/>
                    <a:pt x="938" y="542"/>
                    <a:pt x="1267" y="542"/>
                  </a:cubicBezTo>
                  <a:cubicBezTo>
                    <a:pt x="2597" y="542"/>
                    <a:pt x="5902" y="550"/>
                    <a:pt x="5902" y="550"/>
                  </a:cubicBezTo>
                  <a:cubicBezTo>
                    <a:pt x="5902" y="476"/>
                    <a:pt x="5902" y="476"/>
                    <a:pt x="5902" y="476"/>
                  </a:cubicBezTo>
                  <a:cubicBezTo>
                    <a:pt x="5902" y="476"/>
                    <a:pt x="3148" y="451"/>
                    <a:pt x="3090" y="451"/>
                  </a:cubicBezTo>
                  <a:cubicBezTo>
                    <a:pt x="3033" y="451"/>
                    <a:pt x="1949" y="451"/>
                    <a:pt x="1924" y="451"/>
                  </a:cubicBezTo>
                  <a:cubicBezTo>
                    <a:pt x="1891" y="451"/>
                    <a:pt x="690" y="378"/>
                    <a:pt x="379" y="328"/>
                  </a:cubicBezTo>
                  <a:cubicBezTo>
                    <a:pt x="115" y="296"/>
                    <a:pt x="33" y="197"/>
                    <a:pt x="16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9"/>
            <p:cNvSpPr/>
            <p:nvPr/>
          </p:nvSpPr>
          <p:spPr>
            <a:xfrm>
              <a:off x="3640520" y="4068493"/>
              <a:ext cx="2116080" cy="106560"/>
            </a:xfrm>
            <a:custGeom>
              <a:rect b="b" l="l" r="r" t="t"/>
              <a:pathLst>
                <a:path extrusionOk="0" h="296" w="5878">
                  <a:moveTo>
                    <a:pt x="34" y="99"/>
                  </a:moveTo>
                  <a:lnTo>
                    <a:pt x="34" y="99"/>
                  </a:lnTo>
                  <a:cubicBezTo>
                    <a:pt x="26" y="132"/>
                    <a:pt x="9" y="173"/>
                    <a:pt x="0" y="206"/>
                  </a:cubicBezTo>
                  <a:lnTo>
                    <a:pt x="0" y="206"/>
                  </a:lnTo>
                  <a:cubicBezTo>
                    <a:pt x="0" y="239"/>
                    <a:pt x="0" y="272"/>
                    <a:pt x="0" y="296"/>
                  </a:cubicBezTo>
                  <a:cubicBezTo>
                    <a:pt x="9" y="231"/>
                    <a:pt x="26" y="157"/>
                    <a:pt x="34" y="99"/>
                  </a:cubicBezTo>
                  <a:moveTo>
                    <a:pt x="91" y="0"/>
                  </a:moveTo>
                  <a:lnTo>
                    <a:pt x="91" y="0"/>
                  </a:lnTo>
                  <a:lnTo>
                    <a:pt x="91" y="0"/>
                  </a:lnTo>
                  <a:cubicBezTo>
                    <a:pt x="5870" y="17"/>
                    <a:pt x="5870" y="17"/>
                    <a:pt x="5870" y="17"/>
                  </a:cubicBezTo>
                  <a:cubicBezTo>
                    <a:pt x="5870" y="67"/>
                    <a:pt x="5870" y="67"/>
                    <a:pt x="5870" y="67"/>
                  </a:cubicBezTo>
                  <a:cubicBezTo>
                    <a:pt x="5878" y="67"/>
                    <a:pt x="5878" y="67"/>
                    <a:pt x="5878" y="67"/>
                  </a:cubicBezTo>
                  <a:cubicBezTo>
                    <a:pt x="5870" y="17"/>
                    <a:pt x="5870" y="17"/>
                    <a:pt x="5870" y="17"/>
                  </a:cubicBezTo>
                  <a:cubicBezTo>
                    <a:pt x="9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9"/>
            <p:cNvSpPr/>
            <p:nvPr/>
          </p:nvSpPr>
          <p:spPr>
            <a:xfrm>
              <a:off x="3634760" y="4163533"/>
              <a:ext cx="0" cy="20880"/>
            </a:xfrm>
            <a:custGeom>
              <a:rect b="b" l="l" r="r" t="t"/>
              <a:pathLst>
                <a:path extrusionOk="0" h="58" w="120000">
                  <a:moveTo>
                    <a:pt x="0" y="0"/>
                  </a:moveTo>
                  <a:lnTo>
                    <a:pt x="0" y="0"/>
                  </a:lnTo>
                  <a:cubicBezTo>
                    <a:pt x="0" y="16"/>
                    <a:pt x="0" y="41"/>
                    <a:pt x="0" y="58"/>
                  </a:cubicBezTo>
                  <a:cubicBezTo>
                    <a:pt x="0" y="4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9"/>
            <p:cNvSpPr/>
            <p:nvPr/>
          </p:nvSpPr>
          <p:spPr>
            <a:xfrm>
              <a:off x="3634760" y="4142652"/>
              <a:ext cx="5760" cy="44640"/>
            </a:xfrm>
            <a:custGeom>
              <a:rect b="b" l="l" r="r" t="t"/>
              <a:pathLst>
                <a:path extrusionOk="0" h="124" w="16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9" y="17"/>
                    <a:pt x="9" y="41"/>
                    <a:pt x="0" y="58"/>
                  </a:cubicBezTo>
                  <a:cubicBezTo>
                    <a:pt x="0" y="74"/>
                    <a:pt x="0" y="99"/>
                    <a:pt x="0" y="116"/>
                  </a:cubicBezTo>
                  <a:lnTo>
                    <a:pt x="0" y="124"/>
                  </a:lnTo>
                  <a:cubicBezTo>
                    <a:pt x="0" y="116"/>
                    <a:pt x="9" y="116"/>
                    <a:pt x="16" y="116"/>
                  </a:cubicBezTo>
                  <a:cubicBezTo>
                    <a:pt x="16" y="107"/>
                    <a:pt x="16" y="99"/>
                    <a:pt x="16" y="90"/>
                  </a:cubicBezTo>
                  <a:cubicBezTo>
                    <a:pt x="16" y="66"/>
                    <a:pt x="16" y="33"/>
                    <a:pt x="16" y="0"/>
                  </a:cubicBezTo>
                  <a:close/>
                </a:path>
              </a:pathLst>
            </a:custGeom>
            <a:solidFill>
              <a:srgbClr val="E7DBB4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9"/>
            <p:cNvSpPr/>
            <p:nvPr/>
          </p:nvSpPr>
          <p:spPr>
            <a:xfrm>
              <a:off x="3640520" y="4175053"/>
              <a:ext cx="0" cy="9360"/>
            </a:xfrm>
            <a:custGeom>
              <a:rect b="b" l="l" r="r" t="t"/>
              <a:pathLst>
                <a:path extrusionOk="0" h="26" w="12000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17"/>
                    <a:pt x="0" y="26"/>
                  </a:cubicBezTo>
                  <a:lnTo>
                    <a:pt x="0" y="26"/>
                  </a:ln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E9649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9"/>
            <p:cNvSpPr/>
            <p:nvPr/>
          </p:nvSpPr>
          <p:spPr>
            <a:xfrm>
              <a:off x="3663200" y="4375213"/>
              <a:ext cx="2100600" cy="12960"/>
            </a:xfrm>
            <a:custGeom>
              <a:rect b="b" l="l" r="r" t="t"/>
              <a:pathLst>
                <a:path extrusionOk="0" h="36" w="5835">
                  <a:moveTo>
                    <a:pt x="20" y="36"/>
                  </a:moveTo>
                  <a:lnTo>
                    <a:pt x="20" y="36"/>
                  </a:lnTo>
                  <a:cubicBezTo>
                    <a:pt x="-5" y="36"/>
                    <a:pt x="-5" y="4"/>
                    <a:pt x="12" y="4"/>
                  </a:cubicBezTo>
                  <a:cubicBezTo>
                    <a:pt x="776" y="4"/>
                    <a:pt x="1533" y="4"/>
                    <a:pt x="2289" y="4"/>
                  </a:cubicBezTo>
                  <a:cubicBezTo>
                    <a:pt x="3045" y="4"/>
                    <a:pt x="3793" y="4"/>
                    <a:pt x="4549" y="4"/>
                  </a:cubicBezTo>
                  <a:cubicBezTo>
                    <a:pt x="4977" y="4"/>
                    <a:pt x="5396" y="-5"/>
                    <a:pt x="5823" y="4"/>
                  </a:cubicBezTo>
                  <a:cubicBezTo>
                    <a:pt x="5839" y="4"/>
                    <a:pt x="5839" y="28"/>
                    <a:pt x="5823" y="36"/>
                  </a:cubicBezTo>
                  <a:cubicBezTo>
                    <a:pt x="5823" y="36"/>
                    <a:pt x="439" y="36"/>
                    <a:pt x="20" y="3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9"/>
            <p:cNvSpPr/>
            <p:nvPr/>
          </p:nvSpPr>
          <p:spPr>
            <a:xfrm>
              <a:off x="5753720" y="4335253"/>
              <a:ext cx="12960" cy="43560"/>
            </a:xfrm>
            <a:custGeom>
              <a:rect b="b" l="l" r="r" t="t"/>
              <a:pathLst>
                <a:path extrusionOk="0" h="121" w="36">
                  <a:moveTo>
                    <a:pt x="16" y="115"/>
                  </a:moveTo>
                  <a:lnTo>
                    <a:pt x="16" y="115"/>
                  </a:lnTo>
                  <a:cubicBezTo>
                    <a:pt x="0" y="98"/>
                    <a:pt x="0" y="82"/>
                    <a:pt x="0" y="57"/>
                  </a:cubicBezTo>
                  <a:cubicBezTo>
                    <a:pt x="0" y="49"/>
                    <a:pt x="0" y="41"/>
                    <a:pt x="0" y="32"/>
                  </a:cubicBezTo>
                  <a:cubicBezTo>
                    <a:pt x="0" y="24"/>
                    <a:pt x="8" y="24"/>
                    <a:pt x="8" y="16"/>
                  </a:cubicBezTo>
                  <a:lnTo>
                    <a:pt x="8" y="8"/>
                  </a:lnTo>
                  <a:lnTo>
                    <a:pt x="16" y="0"/>
                  </a:lnTo>
                  <a:cubicBezTo>
                    <a:pt x="24" y="0"/>
                    <a:pt x="32" y="0"/>
                    <a:pt x="32" y="8"/>
                  </a:cubicBezTo>
                  <a:cubicBezTo>
                    <a:pt x="41" y="16"/>
                    <a:pt x="32" y="32"/>
                    <a:pt x="32" y="41"/>
                  </a:cubicBezTo>
                  <a:cubicBezTo>
                    <a:pt x="24" y="49"/>
                    <a:pt x="24" y="57"/>
                    <a:pt x="24" y="65"/>
                  </a:cubicBezTo>
                  <a:cubicBezTo>
                    <a:pt x="24" y="82"/>
                    <a:pt x="24" y="98"/>
                    <a:pt x="24" y="115"/>
                  </a:cubicBezTo>
                  <a:cubicBezTo>
                    <a:pt x="16" y="123"/>
                    <a:pt x="16" y="123"/>
                    <a:pt x="16" y="11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9"/>
            <p:cNvSpPr/>
            <p:nvPr/>
          </p:nvSpPr>
          <p:spPr>
            <a:xfrm>
              <a:off x="4390400" y="4326252"/>
              <a:ext cx="1376640" cy="10440"/>
            </a:xfrm>
            <a:custGeom>
              <a:rect b="b" l="l" r="r" t="t"/>
              <a:pathLst>
                <a:path extrusionOk="0" h="29" w="3824">
                  <a:moveTo>
                    <a:pt x="3811" y="25"/>
                  </a:moveTo>
                  <a:lnTo>
                    <a:pt x="3811" y="25"/>
                  </a:lnTo>
                  <a:cubicBezTo>
                    <a:pt x="3565" y="33"/>
                    <a:pt x="3318" y="25"/>
                    <a:pt x="3063" y="25"/>
                  </a:cubicBezTo>
                  <a:cubicBezTo>
                    <a:pt x="2817" y="25"/>
                    <a:pt x="2570" y="25"/>
                    <a:pt x="2324" y="25"/>
                  </a:cubicBezTo>
                  <a:cubicBezTo>
                    <a:pt x="1830" y="25"/>
                    <a:pt x="1337" y="25"/>
                    <a:pt x="844" y="25"/>
                  </a:cubicBezTo>
                  <a:cubicBezTo>
                    <a:pt x="704" y="25"/>
                    <a:pt x="564" y="33"/>
                    <a:pt x="424" y="25"/>
                  </a:cubicBezTo>
                  <a:cubicBezTo>
                    <a:pt x="285" y="25"/>
                    <a:pt x="145" y="25"/>
                    <a:pt x="6" y="25"/>
                  </a:cubicBezTo>
                  <a:cubicBezTo>
                    <a:pt x="-2" y="25"/>
                    <a:pt x="-2" y="8"/>
                    <a:pt x="6" y="8"/>
                  </a:cubicBezTo>
                  <a:cubicBezTo>
                    <a:pt x="253" y="0"/>
                    <a:pt x="498" y="8"/>
                    <a:pt x="753" y="8"/>
                  </a:cubicBezTo>
                  <a:cubicBezTo>
                    <a:pt x="1000" y="8"/>
                    <a:pt x="1246" y="0"/>
                    <a:pt x="1493" y="0"/>
                  </a:cubicBezTo>
                  <a:cubicBezTo>
                    <a:pt x="1987" y="0"/>
                    <a:pt x="2480" y="0"/>
                    <a:pt x="2973" y="0"/>
                  </a:cubicBezTo>
                  <a:cubicBezTo>
                    <a:pt x="3253" y="0"/>
                    <a:pt x="3532" y="0"/>
                    <a:pt x="3811" y="8"/>
                  </a:cubicBezTo>
                  <a:cubicBezTo>
                    <a:pt x="3828" y="8"/>
                    <a:pt x="3828" y="25"/>
                    <a:pt x="3811" y="2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9"/>
            <p:cNvSpPr/>
            <p:nvPr/>
          </p:nvSpPr>
          <p:spPr>
            <a:xfrm>
              <a:off x="4346120" y="4110253"/>
              <a:ext cx="46440" cy="225360"/>
            </a:xfrm>
            <a:custGeom>
              <a:rect b="b" l="l" r="r" t="t"/>
              <a:pathLst>
                <a:path extrusionOk="0" h="626" w="129">
                  <a:moveTo>
                    <a:pt x="129" y="616"/>
                  </a:moveTo>
                  <a:lnTo>
                    <a:pt x="129" y="616"/>
                  </a:lnTo>
                  <a:lnTo>
                    <a:pt x="129" y="616"/>
                  </a:lnTo>
                  <a:cubicBezTo>
                    <a:pt x="129" y="625"/>
                    <a:pt x="129" y="625"/>
                    <a:pt x="121" y="625"/>
                  </a:cubicBezTo>
                  <a:cubicBezTo>
                    <a:pt x="96" y="633"/>
                    <a:pt x="88" y="592"/>
                    <a:pt x="80" y="567"/>
                  </a:cubicBezTo>
                  <a:cubicBezTo>
                    <a:pt x="63" y="543"/>
                    <a:pt x="55" y="517"/>
                    <a:pt x="47" y="493"/>
                  </a:cubicBezTo>
                  <a:cubicBezTo>
                    <a:pt x="22" y="427"/>
                    <a:pt x="6" y="370"/>
                    <a:pt x="6" y="312"/>
                  </a:cubicBezTo>
                  <a:cubicBezTo>
                    <a:pt x="-3" y="255"/>
                    <a:pt x="-3" y="189"/>
                    <a:pt x="14" y="139"/>
                  </a:cubicBezTo>
                  <a:cubicBezTo>
                    <a:pt x="14" y="107"/>
                    <a:pt x="22" y="82"/>
                    <a:pt x="39" y="57"/>
                  </a:cubicBezTo>
                  <a:cubicBezTo>
                    <a:pt x="47" y="41"/>
                    <a:pt x="55" y="0"/>
                    <a:pt x="80" y="0"/>
                  </a:cubicBezTo>
                  <a:cubicBezTo>
                    <a:pt x="80" y="0"/>
                    <a:pt x="88" y="0"/>
                    <a:pt x="88" y="8"/>
                  </a:cubicBezTo>
                  <a:cubicBezTo>
                    <a:pt x="96" y="24"/>
                    <a:pt x="71" y="49"/>
                    <a:pt x="71" y="65"/>
                  </a:cubicBezTo>
                  <a:cubicBezTo>
                    <a:pt x="55" y="90"/>
                    <a:pt x="47" y="115"/>
                    <a:pt x="47" y="139"/>
                  </a:cubicBezTo>
                  <a:cubicBezTo>
                    <a:pt x="30" y="189"/>
                    <a:pt x="30" y="247"/>
                    <a:pt x="39" y="296"/>
                  </a:cubicBezTo>
                  <a:cubicBezTo>
                    <a:pt x="39" y="353"/>
                    <a:pt x="47" y="403"/>
                    <a:pt x="71" y="460"/>
                  </a:cubicBezTo>
                  <a:cubicBezTo>
                    <a:pt x="80" y="485"/>
                    <a:pt x="88" y="510"/>
                    <a:pt x="96" y="534"/>
                  </a:cubicBezTo>
                  <a:cubicBezTo>
                    <a:pt x="104" y="551"/>
                    <a:pt x="104" y="567"/>
                    <a:pt x="112" y="575"/>
                  </a:cubicBezTo>
                  <a:cubicBezTo>
                    <a:pt x="112" y="584"/>
                    <a:pt x="129" y="608"/>
                    <a:pt x="129" y="608"/>
                  </a:cubicBezTo>
                  <a:lnTo>
                    <a:pt x="129" y="61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9"/>
            <p:cNvSpPr/>
            <p:nvPr/>
          </p:nvSpPr>
          <p:spPr>
            <a:xfrm>
              <a:off x="4297520" y="4092613"/>
              <a:ext cx="45720" cy="286920"/>
            </a:xfrm>
            <a:custGeom>
              <a:rect b="b" l="l" r="r" t="t"/>
              <a:pathLst>
                <a:path extrusionOk="0" h="797" w="127">
                  <a:moveTo>
                    <a:pt x="100" y="0"/>
                  </a:moveTo>
                  <a:lnTo>
                    <a:pt x="100" y="0"/>
                  </a:lnTo>
                  <a:cubicBezTo>
                    <a:pt x="108" y="16"/>
                    <a:pt x="100" y="32"/>
                    <a:pt x="91" y="49"/>
                  </a:cubicBezTo>
                  <a:cubicBezTo>
                    <a:pt x="83" y="65"/>
                    <a:pt x="83" y="82"/>
                    <a:pt x="75" y="98"/>
                  </a:cubicBezTo>
                  <a:cubicBezTo>
                    <a:pt x="59" y="123"/>
                    <a:pt x="50" y="156"/>
                    <a:pt x="50" y="188"/>
                  </a:cubicBezTo>
                  <a:cubicBezTo>
                    <a:pt x="33" y="255"/>
                    <a:pt x="25" y="328"/>
                    <a:pt x="25" y="394"/>
                  </a:cubicBezTo>
                  <a:cubicBezTo>
                    <a:pt x="33" y="468"/>
                    <a:pt x="42" y="534"/>
                    <a:pt x="59" y="600"/>
                  </a:cubicBezTo>
                  <a:cubicBezTo>
                    <a:pt x="66" y="633"/>
                    <a:pt x="83" y="665"/>
                    <a:pt x="91" y="698"/>
                  </a:cubicBezTo>
                  <a:cubicBezTo>
                    <a:pt x="100" y="715"/>
                    <a:pt x="108" y="731"/>
                    <a:pt x="116" y="748"/>
                  </a:cubicBezTo>
                  <a:cubicBezTo>
                    <a:pt x="124" y="764"/>
                    <a:pt x="132" y="772"/>
                    <a:pt x="124" y="789"/>
                  </a:cubicBezTo>
                  <a:cubicBezTo>
                    <a:pt x="124" y="797"/>
                    <a:pt x="116" y="797"/>
                    <a:pt x="116" y="797"/>
                  </a:cubicBezTo>
                  <a:cubicBezTo>
                    <a:pt x="91" y="789"/>
                    <a:pt x="83" y="756"/>
                    <a:pt x="75" y="739"/>
                  </a:cubicBezTo>
                  <a:cubicBezTo>
                    <a:pt x="59" y="706"/>
                    <a:pt x="50" y="682"/>
                    <a:pt x="42" y="649"/>
                  </a:cubicBezTo>
                  <a:cubicBezTo>
                    <a:pt x="25" y="600"/>
                    <a:pt x="9" y="542"/>
                    <a:pt x="9" y="493"/>
                  </a:cubicBezTo>
                  <a:cubicBezTo>
                    <a:pt x="-8" y="378"/>
                    <a:pt x="1" y="263"/>
                    <a:pt x="25" y="156"/>
                  </a:cubicBezTo>
                  <a:cubicBezTo>
                    <a:pt x="33" y="123"/>
                    <a:pt x="42" y="98"/>
                    <a:pt x="59" y="65"/>
                  </a:cubicBezTo>
                  <a:cubicBezTo>
                    <a:pt x="66" y="41"/>
                    <a:pt x="75" y="8"/>
                    <a:pt x="10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9"/>
            <p:cNvSpPr/>
            <p:nvPr/>
          </p:nvSpPr>
          <p:spPr>
            <a:xfrm>
              <a:off x="4373120" y="4113133"/>
              <a:ext cx="1386000" cy="14760"/>
            </a:xfrm>
            <a:custGeom>
              <a:rect b="b" l="l" r="r" t="t"/>
              <a:pathLst>
                <a:path extrusionOk="0" h="41" w="3850">
                  <a:moveTo>
                    <a:pt x="13" y="8"/>
                  </a:moveTo>
                  <a:lnTo>
                    <a:pt x="13" y="8"/>
                  </a:lnTo>
                  <a:cubicBezTo>
                    <a:pt x="136" y="0"/>
                    <a:pt x="268" y="0"/>
                    <a:pt x="391" y="0"/>
                  </a:cubicBezTo>
                  <a:cubicBezTo>
                    <a:pt x="513" y="0"/>
                    <a:pt x="637" y="0"/>
                    <a:pt x="760" y="0"/>
                  </a:cubicBezTo>
                  <a:cubicBezTo>
                    <a:pt x="1006" y="0"/>
                    <a:pt x="1253" y="0"/>
                    <a:pt x="1508" y="0"/>
                  </a:cubicBezTo>
                  <a:cubicBezTo>
                    <a:pt x="2001" y="0"/>
                    <a:pt x="2495" y="0"/>
                    <a:pt x="2996" y="0"/>
                  </a:cubicBezTo>
                  <a:cubicBezTo>
                    <a:pt x="3275" y="0"/>
                    <a:pt x="3555" y="0"/>
                    <a:pt x="3835" y="0"/>
                  </a:cubicBezTo>
                  <a:cubicBezTo>
                    <a:pt x="3851" y="0"/>
                    <a:pt x="3859" y="41"/>
                    <a:pt x="3835" y="41"/>
                  </a:cubicBezTo>
                  <a:cubicBezTo>
                    <a:pt x="3333" y="41"/>
                    <a:pt x="2840" y="41"/>
                    <a:pt x="2338" y="41"/>
                  </a:cubicBezTo>
                  <a:cubicBezTo>
                    <a:pt x="1845" y="41"/>
                    <a:pt x="1344" y="41"/>
                    <a:pt x="851" y="41"/>
                  </a:cubicBezTo>
                  <a:cubicBezTo>
                    <a:pt x="710" y="41"/>
                    <a:pt x="571" y="41"/>
                    <a:pt x="432" y="41"/>
                  </a:cubicBezTo>
                  <a:cubicBezTo>
                    <a:pt x="292" y="41"/>
                    <a:pt x="152" y="41"/>
                    <a:pt x="13" y="33"/>
                  </a:cubicBezTo>
                  <a:cubicBezTo>
                    <a:pt x="-4" y="33"/>
                    <a:pt x="-4" y="8"/>
                    <a:pt x="13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9"/>
            <p:cNvSpPr/>
            <p:nvPr/>
          </p:nvSpPr>
          <p:spPr>
            <a:xfrm>
              <a:off x="5753000" y="4077853"/>
              <a:ext cx="7920" cy="52200"/>
            </a:xfrm>
            <a:custGeom>
              <a:rect b="b" l="l" r="r" t="t"/>
              <a:pathLst>
                <a:path extrusionOk="0" h="145" w="22">
                  <a:moveTo>
                    <a:pt x="18" y="114"/>
                  </a:moveTo>
                  <a:lnTo>
                    <a:pt x="18" y="114"/>
                  </a:lnTo>
                  <a:cubicBezTo>
                    <a:pt x="18" y="123"/>
                    <a:pt x="18" y="131"/>
                    <a:pt x="18" y="139"/>
                  </a:cubicBezTo>
                  <a:cubicBezTo>
                    <a:pt x="10" y="139"/>
                    <a:pt x="10" y="139"/>
                    <a:pt x="2" y="139"/>
                  </a:cubicBezTo>
                  <a:cubicBezTo>
                    <a:pt x="2" y="114"/>
                    <a:pt x="2" y="90"/>
                    <a:pt x="2" y="65"/>
                  </a:cubicBezTo>
                  <a:cubicBezTo>
                    <a:pt x="2" y="57"/>
                    <a:pt x="2" y="49"/>
                    <a:pt x="2" y="32"/>
                  </a:cubicBezTo>
                  <a:cubicBezTo>
                    <a:pt x="2" y="32"/>
                    <a:pt x="2" y="24"/>
                    <a:pt x="2" y="16"/>
                  </a:cubicBezTo>
                  <a:cubicBezTo>
                    <a:pt x="2" y="8"/>
                    <a:pt x="2" y="8"/>
                    <a:pt x="2" y="0"/>
                  </a:cubicBezTo>
                  <a:cubicBezTo>
                    <a:pt x="10" y="0"/>
                    <a:pt x="10" y="0"/>
                    <a:pt x="18" y="0"/>
                  </a:cubicBezTo>
                  <a:cubicBezTo>
                    <a:pt x="18" y="8"/>
                    <a:pt x="18" y="16"/>
                    <a:pt x="18" y="16"/>
                  </a:cubicBezTo>
                  <a:cubicBezTo>
                    <a:pt x="26" y="24"/>
                    <a:pt x="18" y="32"/>
                    <a:pt x="18" y="32"/>
                  </a:cubicBezTo>
                  <a:cubicBezTo>
                    <a:pt x="18" y="49"/>
                    <a:pt x="18" y="57"/>
                    <a:pt x="18" y="65"/>
                  </a:cubicBezTo>
                  <a:cubicBezTo>
                    <a:pt x="18" y="90"/>
                    <a:pt x="18" y="114"/>
                    <a:pt x="18" y="139"/>
                  </a:cubicBezTo>
                  <a:cubicBezTo>
                    <a:pt x="18" y="147"/>
                    <a:pt x="2" y="147"/>
                    <a:pt x="2" y="139"/>
                  </a:cubicBezTo>
                  <a:cubicBezTo>
                    <a:pt x="2" y="131"/>
                    <a:pt x="2" y="123"/>
                    <a:pt x="2" y="123"/>
                  </a:cubicBezTo>
                  <a:cubicBezTo>
                    <a:pt x="-7" y="114"/>
                    <a:pt x="10" y="106"/>
                    <a:pt x="18" y="114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7200" lIns="90000" spcFirstLastPara="1" rIns="90000" wrap="square" tIns="7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9"/>
            <p:cNvSpPr/>
            <p:nvPr/>
          </p:nvSpPr>
          <p:spPr>
            <a:xfrm>
              <a:off x="4334960" y="4067413"/>
              <a:ext cx="1428840" cy="13320"/>
            </a:xfrm>
            <a:custGeom>
              <a:rect b="b" l="l" r="r" t="t"/>
              <a:pathLst>
                <a:path extrusionOk="0" h="37" w="3969">
                  <a:moveTo>
                    <a:pt x="3965" y="29"/>
                  </a:moveTo>
                  <a:lnTo>
                    <a:pt x="3965" y="29"/>
                  </a:lnTo>
                  <a:cubicBezTo>
                    <a:pt x="3900" y="37"/>
                    <a:pt x="3834" y="37"/>
                    <a:pt x="3768" y="37"/>
                  </a:cubicBezTo>
                  <a:cubicBezTo>
                    <a:pt x="3710" y="37"/>
                    <a:pt x="3645" y="37"/>
                    <a:pt x="3579" y="37"/>
                  </a:cubicBezTo>
                  <a:cubicBezTo>
                    <a:pt x="3448" y="37"/>
                    <a:pt x="3316" y="37"/>
                    <a:pt x="3193" y="37"/>
                  </a:cubicBezTo>
                  <a:cubicBezTo>
                    <a:pt x="2930" y="37"/>
                    <a:pt x="2675" y="37"/>
                    <a:pt x="2420" y="37"/>
                  </a:cubicBezTo>
                  <a:cubicBezTo>
                    <a:pt x="1901" y="37"/>
                    <a:pt x="1392" y="37"/>
                    <a:pt x="883" y="37"/>
                  </a:cubicBezTo>
                  <a:cubicBezTo>
                    <a:pt x="587" y="37"/>
                    <a:pt x="299" y="37"/>
                    <a:pt x="12" y="29"/>
                  </a:cubicBezTo>
                  <a:cubicBezTo>
                    <a:pt x="-4" y="29"/>
                    <a:pt x="-4" y="3"/>
                    <a:pt x="12" y="3"/>
                  </a:cubicBezTo>
                  <a:cubicBezTo>
                    <a:pt x="267" y="-4"/>
                    <a:pt x="521" y="3"/>
                    <a:pt x="775" y="3"/>
                  </a:cubicBezTo>
                  <a:cubicBezTo>
                    <a:pt x="1039" y="3"/>
                    <a:pt x="1294" y="3"/>
                    <a:pt x="1549" y="3"/>
                  </a:cubicBezTo>
                  <a:cubicBezTo>
                    <a:pt x="2066" y="3"/>
                    <a:pt x="2576" y="3"/>
                    <a:pt x="3094" y="3"/>
                  </a:cubicBezTo>
                  <a:cubicBezTo>
                    <a:pt x="3234" y="3"/>
                    <a:pt x="3381" y="3"/>
                    <a:pt x="3522" y="3"/>
                  </a:cubicBezTo>
                  <a:cubicBezTo>
                    <a:pt x="3595" y="3"/>
                    <a:pt x="3669" y="3"/>
                    <a:pt x="3735" y="3"/>
                  </a:cubicBezTo>
                  <a:cubicBezTo>
                    <a:pt x="3809" y="3"/>
                    <a:pt x="3883" y="-4"/>
                    <a:pt x="3957" y="12"/>
                  </a:cubicBezTo>
                  <a:cubicBezTo>
                    <a:pt x="3965" y="12"/>
                    <a:pt x="3973" y="20"/>
                    <a:pt x="3965" y="2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9"/>
            <p:cNvSpPr/>
            <p:nvPr/>
          </p:nvSpPr>
          <p:spPr>
            <a:xfrm>
              <a:off x="4309400" y="4067773"/>
              <a:ext cx="33480" cy="61200"/>
            </a:xfrm>
            <a:custGeom>
              <a:rect b="b" l="l" r="r" t="t"/>
              <a:pathLst>
                <a:path extrusionOk="0" h="170" w="93">
                  <a:moveTo>
                    <a:pt x="58" y="36"/>
                  </a:moveTo>
                  <a:lnTo>
                    <a:pt x="58" y="36"/>
                  </a:lnTo>
                  <a:lnTo>
                    <a:pt x="58" y="28"/>
                  </a:lnTo>
                  <a:lnTo>
                    <a:pt x="58" y="19"/>
                  </a:lnTo>
                  <a:cubicBezTo>
                    <a:pt x="58" y="11"/>
                    <a:pt x="67" y="2"/>
                    <a:pt x="75" y="2"/>
                  </a:cubicBezTo>
                  <a:cubicBezTo>
                    <a:pt x="83" y="-5"/>
                    <a:pt x="99" y="11"/>
                    <a:pt x="91" y="19"/>
                  </a:cubicBezTo>
                  <a:cubicBezTo>
                    <a:pt x="75" y="44"/>
                    <a:pt x="58" y="69"/>
                    <a:pt x="50" y="93"/>
                  </a:cubicBezTo>
                  <a:cubicBezTo>
                    <a:pt x="42" y="101"/>
                    <a:pt x="42" y="118"/>
                    <a:pt x="33" y="126"/>
                  </a:cubicBezTo>
                  <a:cubicBezTo>
                    <a:pt x="33" y="134"/>
                    <a:pt x="33" y="142"/>
                    <a:pt x="26" y="151"/>
                  </a:cubicBezTo>
                  <a:cubicBezTo>
                    <a:pt x="26" y="159"/>
                    <a:pt x="26" y="159"/>
                    <a:pt x="17" y="167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75"/>
                    <a:pt x="0" y="167"/>
                    <a:pt x="0" y="159"/>
                  </a:cubicBezTo>
                  <a:lnTo>
                    <a:pt x="0" y="159"/>
                  </a:lnTo>
                  <a:cubicBezTo>
                    <a:pt x="9" y="167"/>
                    <a:pt x="9" y="167"/>
                    <a:pt x="9" y="167"/>
                  </a:cubicBezTo>
                  <a:cubicBezTo>
                    <a:pt x="0" y="151"/>
                    <a:pt x="0" y="134"/>
                    <a:pt x="9" y="118"/>
                  </a:cubicBezTo>
                  <a:cubicBezTo>
                    <a:pt x="9" y="110"/>
                    <a:pt x="17" y="93"/>
                    <a:pt x="26" y="77"/>
                  </a:cubicBezTo>
                  <a:cubicBezTo>
                    <a:pt x="33" y="52"/>
                    <a:pt x="50" y="28"/>
                    <a:pt x="67" y="2"/>
                  </a:cubicBezTo>
                  <a:cubicBezTo>
                    <a:pt x="75" y="11"/>
                    <a:pt x="75" y="19"/>
                    <a:pt x="75" y="28"/>
                  </a:cubicBezTo>
                  <a:lnTo>
                    <a:pt x="67" y="28"/>
                  </a:lnTo>
                  <a:cubicBezTo>
                    <a:pt x="75" y="28"/>
                    <a:pt x="75" y="28"/>
                    <a:pt x="75" y="28"/>
                  </a:cubicBezTo>
                  <a:lnTo>
                    <a:pt x="75" y="28"/>
                  </a:lnTo>
                  <a:cubicBezTo>
                    <a:pt x="67" y="28"/>
                    <a:pt x="67" y="28"/>
                    <a:pt x="67" y="28"/>
                  </a:cubicBezTo>
                  <a:lnTo>
                    <a:pt x="67" y="36"/>
                  </a:lnTo>
                  <a:lnTo>
                    <a:pt x="67" y="36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6200" lIns="90000" spcFirstLastPara="1" rIns="90000" wrap="square" tIns="1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3656720" y="4062733"/>
              <a:ext cx="678960" cy="11880"/>
            </a:xfrm>
            <a:custGeom>
              <a:rect b="b" l="l" r="r" t="t"/>
              <a:pathLst>
                <a:path extrusionOk="0" h="33" w="1886">
                  <a:moveTo>
                    <a:pt x="1880" y="16"/>
                  </a:moveTo>
                  <a:lnTo>
                    <a:pt x="1880" y="16"/>
                  </a:lnTo>
                  <a:cubicBezTo>
                    <a:pt x="1855" y="25"/>
                    <a:pt x="1822" y="25"/>
                    <a:pt x="1798" y="25"/>
                  </a:cubicBezTo>
                  <a:cubicBezTo>
                    <a:pt x="1764" y="25"/>
                    <a:pt x="1731" y="25"/>
                    <a:pt x="1699" y="25"/>
                  </a:cubicBezTo>
                  <a:cubicBezTo>
                    <a:pt x="1641" y="33"/>
                    <a:pt x="1584" y="33"/>
                    <a:pt x="1517" y="33"/>
                  </a:cubicBezTo>
                  <a:cubicBezTo>
                    <a:pt x="1403" y="33"/>
                    <a:pt x="1279" y="33"/>
                    <a:pt x="1156" y="33"/>
                  </a:cubicBezTo>
                  <a:cubicBezTo>
                    <a:pt x="910" y="33"/>
                    <a:pt x="671" y="33"/>
                    <a:pt x="424" y="33"/>
                  </a:cubicBezTo>
                  <a:cubicBezTo>
                    <a:pt x="285" y="33"/>
                    <a:pt x="153" y="33"/>
                    <a:pt x="13" y="33"/>
                  </a:cubicBezTo>
                  <a:cubicBezTo>
                    <a:pt x="-4" y="33"/>
                    <a:pt x="-4" y="0"/>
                    <a:pt x="13" y="0"/>
                  </a:cubicBezTo>
                  <a:cubicBezTo>
                    <a:pt x="260" y="0"/>
                    <a:pt x="506" y="0"/>
                    <a:pt x="745" y="0"/>
                  </a:cubicBezTo>
                  <a:cubicBezTo>
                    <a:pt x="992" y="0"/>
                    <a:pt x="1238" y="0"/>
                    <a:pt x="1476" y="0"/>
                  </a:cubicBezTo>
                  <a:cubicBezTo>
                    <a:pt x="1543" y="0"/>
                    <a:pt x="1616" y="0"/>
                    <a:pt x="1682" y="0"/>
                  </a:cubicBezTo>
                  <a:cubicBezTo>
                    <a:pt x="1715" y="0"/>
                    <a:pt x="1748" y="0"/>
                    <a:pt x="1781" y="9"/>
                  </a:cubicBezTo>
                  <a:cubicBezTo>
                    <a:pt x="1813" y="9"/>
                    <a:pt x="1846" y="9"/>
                    <a:pt x="1880" y="9"/>
                  </a:cubicBezTo>
                  <a:cubicBezTo>
                    <a:pt x="1888" y="16"/>
                    <a:pt x="1888" y="16"/>
                    <a:pt x="1880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9"/>
            <p:cNvSpPr/>
            <p:nvPr/>
          </p:nvSpPr>
          <p:spPr>
            <a:xfrm>
              <a:off x="3629000" y="4068493"/>
              <a:ext cx="48240" cy="313920"/>
            </a:xfrm>
            <a:custGeom>
              <a:rect b="b" l="l" r="r" t="t"/>
              <a:pathLst>
                <a:path extrusionOk="0" h="872" w="134">
                  <a:moveTo>
                    <a:pt x="123" y="9"/>
                  </a:moveTo>
                  <a:lnTo>
                    <a:pt x="123" y="9"/>
                  </a:lnTo>
                  <a:cubicBezTo>
                    <a:pt x="90" y="67"/>
                    <a:pt x="58" y="132"/>
                    <a:pt x="49" y="198"/>
                  </a:cubicBezTo>
                  <a:cubicBezTo>
                    <a:pt x="32" y="272"/>
                    <a:pt x="32" y="346"/>
                    <a:pt x="32" y="420"/>
                  </a:cubicBezTo>
                  <a:cubicBezTo>
                    <a:pt x="41" y="494"/>
                    <a:pt x="49" y="576"/>
                    <a:pt x="66" y="650"/>
                  </a:cubicBezTo>
                  <a:cubicBezTo>
                    <a:pt x="73" y="691"/>
                    <a:pt x="90" y="732"/>
                    <a:pt x="99" y="773"/>
                  </a:cubicBezTo>
                  <a:cubicBezTo>
                    <a:pt x="107" y="790"/>
                    <a:pt x="115" y="806"/>
                    <a:pt x="123" y="823"/>
                  </a:cubicBezTo>
                  <a:cubicBezTo>
                    <a:pt x="131" y="839"/>
                    <a:pt x="140" y="856"/>
                    <a:pt x="131" y="872"/>
                  </a:cubicBezTo>
                  <a:cubicBezTo>
                    <a:pt x="123" y="872"/>
                    <a:pt x="123" y="872"/>
                    <a:pt x="123" y="872"/>
                  </a:cubicBezTo>
                  <a:cubicBezTo>
                    <a:pt x="99" y="864"/>
                    <a:pt x="90" y="823"/>
                    <a:pt x="82" y="806"/>
                  </a:cubicBezTo>
                  <a:cubicBezTo>
                    <a:pt x="66" y="773"/>
                    <a:pt x="58" y="741"/>
                    <a:pt x="49" y="708"/>
                  </a:cubicBezTo>
                  <a:cubicBezTo>
                    <a:pt x="32" y="650"/>
                    <a:pt x="16" y="584"/>
                    <a:pt x="8" y="519"/>
                  </a:cubicBezTo>
                  <a:cubicBezTo>
                    <a:pt x="0" y="395"/>
                    <a:pt x="-9" y="272"/>
                    <a:pt x="25" y="157"/>
                  </a:cubicBezTo>
                  <a:cubicBezTo>
                    <a:pt x="41" y="99"/>
                    <a:pt x="73" y="42"/>
                    <a:pt x="115" y="0"/>
                  </a:cubicBezTo>
                  <a:cubicBezTo>
                    <a:pt x="123" y="0"/>
                    <a:pt x="131" y="9"/>
                    <a:pt x="123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9"/>
            <p:cNvSpPr/>
            <p:nvPr/>
          </p:nvSpPr>
          <p:spPr>
            <a:xfrm>
              <a:off x="5680640" y="4122133"/>
              <a:ext cx="32760" cy="207000"/>
            </a:xfrm>
            <a:custGeom>
              <a:rect b="b" l="l" r="r" t="t"/>
              <a:pathLst>
                <a:path extrusionOk="0" h="575" w="91">
                  <a:moveTo>
                    <a:pt x="88" y="16"/>
                  </a:moveTo>
                  <a:lnTo>
                    <a:pt x="88" y="16"/>
                  </a:lnTo>
                  <a:cubicBezTo>
                    <a:pt x="80" y="16"/>
                    <a:pt x="71" y="49"/>
                    <a:pt x="71" y="49"/>
                  </a:cubicBezTo>
                  <a:cubicBezTo>
                    <a:pt x="71" y="57"/>
                    <a:pt x="63" y="74"/>
                    <a:pt x="63" y="82"/>
                  </a:cubicBezTo>
                  <a:cubicBezTo>
                    <a:pt x="54" y="106"/>
                    <a:pt x="47" y="131"/>
                    <a:pt x="47" y="156"/>
                  </a:cubicBezTo>
                  <a:cubicBezTo>
                    <a:pt x="38" y="197"/>
                    <a:pt x="38" y="246"/>
                    <a:pt x="38" y="296"/>
                  </a:cubicBezTo>
                  <a:cubicBezTo>
                    <a:pt x="38" y="345"/>
                    <a:pt x="38" y="386"/>
                    <a:pt x="47" y="435"/>
                  </a:cubicBezTo>
                  <a:cubicBezTo>
                    <a:pt x="47" y="460"/>
                    <a:pt x="54" y="477"/>
                    <a:pt x="63" y="501"/>
                  </a:cubicBezTo>
                  <a:cubicBezTo>
                    <a:pt x="71" y="518"/>
                    <a:pt x="88" y="542"/>
                    <a:pt x="88" y="559"/>
                  </a:cubicBezTo>
                  <a:cubicBezTo>
                    <a:pt x="88" y="575"/>
                    <a:pt x="71" y="575"/>
                    <a:pt x="63" y="575"/>
                  </a:cubicBezTo>
                  <a:cubicBezTo>
                    <a:pt x="38" y="559"/>
                    <a:pt x="30" y="525"/>
                    <a:pt x="22" y="501"/>
                  </a:cubicBezTo>
                  <a:cubicBezTo>
                    <a:pt x="13" y="477"/>
                    <a:pt x="6" y="443"/>
                    <a:pt x="6" y="419"/>
                  </a:cubicBezTo>
                  <a:cubicBezTo>
                    <a:pt x="-3" y="353"/>
                    <a:pt x="-3" y="296"/>
                    <a:pt x="6" y="238"/>
                  </a:cubicBezTo>
                  <a:cubicBezTo>
                    <a:pt x="6" y="173"/>
                    <a:pt x="13" y="106"/>
                    <a:pt x="30" y="49"/>
                  </a:cubicBezTo>
                  <a:cubicBezTo>
                    <a:pt x="38" y="32"/>
                    <a:pt x="47" y="0"/>
                    <a:pt x="71" y="0"/>
                  </a:cubicBezTo>
                  <a:cubicBezTo>
                    <a:pt x="88" y="0"/>
                    <a:pt x="96" y="8"/>
                    <a:pt x="88" y="1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9"/>
            <p:cNvSpPr/>
            <p:nvPr/>
          </p:nvSpPr>
          <p:spPr>
            <a:xfrm>
              <a:off x="5514680" y="4181173"/>
              <a:ext cx="171720" cy="11880"/>
            </a:xfrm>
            <a:custGeom>
              <a:rect b="b" l="l" r="r" t="t"/>
              <a:pathLst>
                <a:path extrusionOk="0" h="33" w="477">
                  <a:moveTo>
                    <a:pt x="6" y="17"/>
                  </a:moveTo>
                  <a:lnTo>
                    <a:pt x="6" y="17"/>
                  </a:lnTo>
                  <a:cubicBezTo>
                    <a:pt x="80" y="9"/>
                    <a:pt x="154" y="9"/>
                    <a:pt x="228" y="9"/>
                  </a:cubicBezTo>
                  <a:cubicBezTo>
                    <a:pt x="310" y="9"/>
                    <a:pt x="384" y="0"/>
                    <a:pt x="458" y="0"/>
                  </a:cubicBezTo>
                  <a:cubicBezTo>
                    <a:pt x="483" y="0"/>
                    <a:pt x="483" y="33"/>
                    <a:pt x="458" y="33"/>
                  </a:cubicBezTo>
                  <a:cubicBezTo>
                    <a:pt x="384" y="33"/>
                    <a:pt x="310" y="33"/>
                    <a:pt x="236" y="33"/>
                  </a:cubicBezTo>
                  <a:cubicBezTo>
                    <a:pt x="154" y="33"/>
                    <a:pt x="80" y="33"/>
                    <a:pt x="6" y="24"/>
                  </a:cubicBezTo>
                  <a:cubicBezTo>
                    <a:pt x="-2" y="24"/>
                    <a:pt x="-2" y="17"/>
                    <a:pt x="6" y="1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9"/>
            <p:cNvSpPr/>
            <p:nvPr/>
          </p:nvSpPr>
          <p:spPr>
            <a:xfrm>
              <a:off x="5143880" y="4252093"/>
              <a:ext cx="323640" cy="29520"/>
            </a:xfrm>
            <a:custGeom>
              <a:rect b="b" l="l" r="r" t="t"/>
              <a:pathLst>
                <a:path extrusionOk="0" h="82" w="899">
                  <a:moveTo>
                    <a:pt x="0" y="25"/>
                  </a:moveTo>
                  <a:lnTo>
                    <a:pt x="0" y="25"/>
                  </a:lnTo>
                  <a:cubicBezTo>
                    <a:pt x="74" y="17"/>
                    <a:pt x="148" y="0"/>
                    <a:pt x="214" y="0"/>
                  </a:cubicBezTo>
                  <a:cubicBezTo>
                    <a:pt x="288" y="0"/>
                    <a:pt x="362" y="9"/>
                    <a:pt x="436" y="17"/>
                  </a:cubicBezTo>
                  <a:cubicBezTo>
                    <a:pt x="584" y="25"/>
                    <a:pt x="732" y="41"/>
                    <a:pt x="880" y="41"/>
                  </a:cubicBezTo>
                  <a:cubicBezTo>
                    <a:pt x="905" y="50"/>
                    <a:pt x="905" y="82"/>
                    <a:pt x="880" y="82"/>
                  </a:cubicBezTo>
                  <a:cubicBezTo>
                    <a:pt x="732" y="74"/>
                    <a:pt x="592" y="58"/>
                    <a:pt x="444" y="50"/>
                  </a:cubicBezTo>
                  <a:cubicBezTo>
                    <a:pt x="370" y="41"/>
                    <a:pt x="296" y="33"/>
                    <a:pt x="222" y="33"/>
                  </a:cubicBezTo>
                  <a:cubicBezTo>
                    <a:pt x="148" y="33"/>
                    <a:pt x="74" y="25"/>
                    <a:pt x="0" y="33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9"/>
            <p:cNvSpPr/>
            <p:nvPr/>
          </p:nvSpPr>
          <p:spPr>
            <a:xfrm>
              <a:off x="5614400" y="4263973"/>
              <a:ext cx="77400" cy="15480"/>
            </a:xfrm>
            <a:custGeom>
              <a:rect b="b" l="l" r="r" t="t"/>
              <a:pathLst>
                <a:path extrusionOk="0" h="43" w="215">
                  <a:moveTo>
                    <a:pt x="0" y="0"/>
                  </a:moveTo>
                  <a:lnTo>
                    <a:pt x="0" y="0"/>
                  </a:lnTo>
                  <a:cubicBezTo>
                    <a:pt x="33" y="17"/>
                    <a:pt x="66" y="8"/>
                    <a:pt x="107" y="8"/>
                  </a:cubicBezTo>
                  <a:cubicBezTo>
                    <a:pt x="115" y="8"/>
                    <a:pt x="123" y="8"/>
                    <a:pt x="132" y="8"/>
                  </a:cubicBezTo>
                  <a:cubicBezTo>
                    <a:pt x="140" y="8"/>
                    <a:pt x="149" y="8"/>
                    <a:pt x="156" y="8"/>
                  </a:cubicBezTo>
                  <a:cubicBezTo>
                    <a:pt x="173" y="8"/>
                    <a:pt x="190" y="8"/>
                    <a:pt x="206" y="17"/>
                  </a:cubicBezTo>
                  <a:cubicBezTo>
                    <a:pt x="222" y="25"/>
                    <a:pt x="214" y="49"/>
                    <a:pt x="197" y="41"/>
                  </a:cubicBezTo>
                  <a:cubicBezTo>
                    <a:pt x="181" y="41"/>
                    <a:pt x="165" y="33"/>
                    <a:pt x="149" y="33"/>
                  </a:cubicBezTo>
                  <a:cubicBezTo>
                    <a:pt x="132" y="33"/>
                    <a:pt x="107" y="33"/>
                    <a:pt x="91" y="33"/>
                  </a:cubicBezTo>
                  <a:cubicBezTo>
                    <a:pt x="58" y="25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0" name="Google Shape;1420;p39"/>
          <p:cNvGrpSpPr/>
          <p:nvPr/>
        </p:nvGrpSpPr>
        <p:grpSpPr>
          <a:xfrm rot="1290010">
            <a:off x="-1285853" y="-126687"/>
            <a:ext cx="1819528" cy="1808437"/>
            <a:chOff x="8817641" y="-1992742"/>
            <a:chExt cx="1294379" cy="1286489"/>
          </a:xfrm>
        </p:grpSpPr>
        <p:grpSp>
          <p:nvGrpSpPr>
            <p:cNvPr id="1421" name="Google Shape;1421;p39"/>
            <p:cNvGrpSpPr/>
            <p:nvPr/>
          </p:nvGrpSpPr>
          <p:grpSpPr>
            <a:xfrm rot="-565648">
              <a:off x="8883815" y="-1598601"/>
              <a:ext cx="548283" cy="853205"/>
              <a:chOff x="7512350" y="-1499555"/>
              <a:chExt cx="548280" cy="853200"/>
            </a:xfrm>
          </p:grpSpPr>
          <p:sp>
            <p:nvSpPr>
              <p:cNvPr id="1422" name="Google Shape;1422;p39"/>
              <p:cNvSpPr/>
              <p:nvPr/>
            </p:nvSpPr>
            <p:spPr>
              <a:xfrm>
                <a:off x="7515230" y="-921755"/>
                <a:ext cx="177480" cy="271800"/>
              </a:xfrm>
              <a:custGeom>
                <a:rect b="b" l="l" r="r" t="t"/>
                <a:pathLst>
                  <a:path extrusionOk="0" h="755" w="493">
                    <a:moveTo>
                      <a:pt x="493" y="29"/>
                    </a:moveTo>
                    <a:lnTo>
                      <a:pt x="493" y="29"/>
                    </a:lnTo>
                    <a:cubicBezTo>
                      <a:pt x="448" y="205"/>
                      <a:pt x="456" y="332"/>
                      <a:pt x="333" y="460"/>
                    </a:cubicBezTo>
                    <a:cubicBezTo>
                      <a:pt x="210" y="591"/>
                      <a:pt x="0" y="755"/>
                      <a:pt x="0" y="755"/>
                    </a:cubicBezTo>
                    <a:cubicBezTo>
                      <a:pt x="0" y="755"/>
                      <a:pt x="-12" y="324"/>
                      <a:pt x="103" y="185"/>
                    </a:cubicBezTo>
                    <a:cubicBezTo>
                      <a:pt x="214" y="45"/>
                      <a:pt x="493" y="0"/>
                      <a:pt x="493" y="0"/>
                    </a:cubicBezTo>
                    <a:cubicBezTo>
                      <a:pt x="493" y="29"/>
                      <a:pt x="493" y="29"/>
                      <a:pt x="493" y="29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39"/>
              <p:cNvSpPr/>
              <p:nvPr/>
            </p:nvSpPr>
            <p:spPr>
              <a:xfrm>
                <a:off x="7713230" y="-970355"/>
                <a:ext cx="126360" cy="279000"/>
              </a:xfrm>
              <a:custGeom>
                <a:rect b="b" l="l" r="r" t="t"/>
                <a:pathLst>
                  <a:path extrusionOk="0" h="775" w="351">
                    <a:moveTo>
                      <a:pt x="54" y="775"/>
                    </a:moveTo>
                    <a:lnTo>
                      <a:pt x="54" y="775"/>
                    </a:lnTo>
                    <a:cubicBezTo>
                      <a:pt x="1" y="521"/>
                      <a:pt x="-33" y="394"/>
                      <a:pt x="50" y="258"/>
                    </a:cubicBezTo>
                    <a:cubicBezTo>
                      <a:pt x="132" y="119"/>
                      <a:pt x="300" y="-5"/>
                      <a:pt x="308" y="0"/>
                    </a:cubicBezTo>
                    <a:cubicBezTo>
                      <a:pt x="317" y="4"/>
                      <a:pt x="366" y="250"/>
                      <a:pt x="345" y="307"/>
                    </a:cubicBezTo>
                    <a:cubicBezTo>
                      <a:pt x="325" y="369"/>
                      <a:pt x="132" y="718"/>
                      <a:pt x="54" y="77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39"/>
              <p:cNvSpPr/>
              <p:nvPr/>
            </p:nvSpPr>
            <p:spPr>
              <a:xfrm>
                <a:off x="7927790" y="-1029755"/>
                <a:ext cx="115200" cy="270360"/>
              </a:xfrm>
              <a:custGeom>
                <a:rect b="b" l="l" r="r" t="t"/>
                <a:pathLst>
                  <a:path extrusionOk="0" h="751" w="320">
                    <a:moveTo>
                      <a:pt x="184" y="751"/>
                    </a:moveTo>
                    <a:lnTo>
                      <a:pt x="184" y="751"/>
                    </a:lnTo>
                    <a:cubicBezTo>
                      <a:pt x="90" y="657"/>
                      <a:pt x="0" y="456"/>
                      <a:pt x="0" y="329"/>
                    </a:cubicBezTo>
                    <a:cubicBezTo>
                      <a:pt x="0" y="197"/>
                      <a:pt x="90" y="46"/>
                      <a:pt x="78" y="0"/>
                    </a:cubicBezTo>
                    <a:cubicBezTo>
                      <a:pt x="234" y="54"/>
                      <a:pt x="324" y="316"/>
                      <a:pt x="320" y="391"/>
                    </a:cubicBezTo>
                    <a:cubicBezTo>
                      <a:pt x="316" y="464"/>
                      <a:pt x="295" y="616"/>
                      <a:pt x="184" y="75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39"/>
              <p:cNvSpPr/>
              <p:nvPr/>
            </p:nvSpPr>
            <p:spPr>
              <a:xfrm>
                <a:off x="7549430" y="-1121915"/>
                <a:ext cx="217080" cy="119160"/>
              </a:xfrm>
              <a:custGeom>
                <a:rect b="b" l="l" r="r" t="t"/>
                <a:pathLst>
                  <a:path extrusionOk="0" h="331" w="603">
                    <a:moveTo>
                      <a:pt x="0" y="331"/>
                    </a:moveTo>
                    <a:lnTo>
                      <a:pt x="0" y="331"/>
                    </a:lnTo>
                    <a:cubicBezTo>
                      <a:pt x="53" y="306"/>
                      <a:pt x="106" y="306"/>
                      <a:pt x="164" y="310"/>
                    </a:cubicBezTo>
                    <a:cubicBezTo>
                      <a:pt x="230" y="310"/>
                      <a:pt x="299" y="314"/>
                      <a:pt x="369" y="269"/>
                    </a:cubicBezTo>
                    <a:cubicBezTo>
                      <a:pt x="500" y="187"/>
                      <a:pt x="603" y="27"/>
                      <a:pt x="603" y="27"/>
                    </a:cubicBezTo>
                    <a:cubicBezTo>
                      <a:pt x="603" y="27"/>
                      <a:pt x="402" y="-39"/>
                      <a:pt x="271" y="35"/>
                    </a:cubicBezTo>
                    <a:cubicBezTo>
                      <a:pt x="143" y="109"/>
                      <a:pt x="8" y="285"/>
                      <a:pt x="0" y="33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39"/>
              <p:cNvSpPr/>
              <p:nvPr/>
            </p:nvSpPr>
            <p:spPr>
              <a:xfrm>
                <a:off x="7682685" y="-1421075"/>
                <a:ext cx="131040" cy="218520"/>
              </a:xfrm>
              <a:custGeom>
                <a:rect b="b" l="l" r="r" t="t"/>
                <a:pathLst>
                  <a:path extrusionOk="0" h="607" w="364">
                    <a:moveTo>
                      <a:pt x="336" y="607"/>
                    </a:moveTo>
                    <a:lnTo>
                      <a:pt x="336" y="607"/>
                    </a:lnTo>
                    <a:cubicBezTo>
                      <a:pt x="385" y="480"/>
                      <a:pt x="369" y="328"/>
                      <a:pt x="278" y="189"/>
                    </a:cubicBezTo>
                    <a:cubicBezTo>
                      <a:pt x="192" y="49"/>
                      <a:pt x="0" y="0"/>
                      <a:pt x="0" y="0"/>
                    </a:cubicBezTo>
                    <a:cubicBezTo>
                      <a:pt x="0" y="0"/>
                      <a:pt x="3" y="230"/>
                      <a:pt x="16" y="295"/>
                    </a:cubicBezTo>
                    <a:cubicBezTo>
                      <a:pt x="28" y="361"/>
                      <a:pt x="36" y="459"/>
                      <a:pt x="122" y="517"/>
                    </a:cubicBezTo>
                    <a:cubicBezTo>
                      <a:pt x="209" y="578"/>
                      <a:pt x="336" y="607"/>
                      <a:pt x="336" y="60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39"/>
              <p:cNvSpPr/>
              <p:nvPr/>
            </p:nvSpPr>
            <p:spPr>
              <a:xfrm>
                <a:off x="7559510" y="-1056035"/>
                <a:ext cx="165600" cy="51480"/>
              </a:xfrm>
              <a:custGeom>
                <a:rect b="b" l="l" r="r" t="t"/>
                <a:pathLst>
                  <a:path extrusionOk="0" h="143" w="460">
                    <a:moveTo>
                      <a:pt x="263" y="119"/>
                    </a:moveTo>
                    <a:lnTo>
                      <a:pt x="263" y="119"/>
                    </a:lnTo>
                    <a:cubicBezTo>
                      <a:pt x="238" y="127"/>
                      <a:pt x="210" y="127"/>
                      <a:pt x="185" y="127"/>
                    </a:cubicBezTo>
                    <a:cubicBezTo>
                      <a:pt x="169" y="127"/>
                      <a:pt x="152" y="127"/>
                      <a:pt x="136" y="127"/>
                    </a:cubicBezTo>
                    <a:cubicBezTo>
                      <a:pt x="119" y="127"/>
                      <a:pt x="107" y="123"/>
                      <a:pt x="91" y="123"/>
                    </a:cubicBezTo>
                    <a:cubicBezTo>
                      <a:pt x="58" y="123"/>
                      <a:pt x="29" y="127"/>
                      <a:pt x="0" y="135"/>
                    </a:cubicBezTo>
                    <a:cubicBezTo>
                      <a:pt x="9" y="139"/>
                      <a:pt x="17" y="143"/>
                      <a:pt x="25" y="143"/>
                    </a:cubicBezTo>
                    <a:cubicBezTo>
                      <a:pt x="29" y="143"/>
                      <a:pt x="41" y="139"/>
                      <a:pt x="50" y="139"/>
                    </a:cubicBezTo>
                    <a:cubicBezTo>
                      <a:pt x="66" y="135"/>
                      <a:pt x="87" y="135"/>
                      <a:pt x="107" y="135"/>
                    </a:cubicBezTo>
                    <a:cubicBezTo>
                      <a:pt x="148" y="135"/>
                      <a:pt x="189" y="135"/>
                      <a:pt x="234" y="127"/>
                    </a:cubicBezTo>
                    <a:cubicBezTo>
                      <a:pt x="243" y="127"/>
                      <a:pt x="255" y="123"/>
                      <a:pt x="263" y="119"/>
                    </a:cubicBezTo>
                    <a:moveTo>
                      <a:pt x="448" y="0"/>
                    </a:moveTo>
                    <a:lnTo>
                      <a:pt x="448" y="0"/>
                    </a:lnTo>
                    <a:cubicBezTo>
                      <a:pt x="419" y="32"/>
                      <a:pt x="382" y="61"/>
                      <a:pt x="341" y="86"/>
                    </a:cubicBezTo>
                    <a:lnTo>
                      <a:pt x="341" y="90"/>
                    </a:lnTo>
                    <a:cubicBezTo>
                      <a:pt x="374" y="73"/>
                      <a:pt x="411" y="65"/>
                      <a:pt x="448" y="49"/>
                    </a:cubicBezTo>
                    <a:cubicBezTo>
                      <a:pt x="464" y="36"/>
                      <a:pt x="464" y="12"/>
                      <a:pt x="44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6475" lIns="90000" spcFirstLastPara="1" rIns="90000" wrap="square" tIns="6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39"/>
              <p:cNvSpPr/>
              <p:nvPr/>
            </p:nvSpPr>
            <p:spPr>
              <a:xfrm>
                <a:off x="7534670" y="-852275"/>
                <a:ext cx="14760" cy="29520"/>
              </a:xfrm>
              <a:custGeom>
                <a:rect b="b" l="l" r="r" t="t"/>
                <a:pathLst>
                  <a:path extrusionOk="0" h="82" w="41">
                    <a:moveTo>
                      <a:pt x="41" y="0"/>
                    </a:moveTo>
                    <a:lnTo>
                      <a:pt x="41" y="0"/>
                    </a:lnTo>
                    <a:cubicBezTo>
                      <a:pt x="37" y="0"/>
                      <a:pt x="37" y="4"/>
                      <a:pt x="37" y="8"/>
                    </a:cubicBezTo>
                    <a:cubicBezTo>
                      <a:pt x="20" y="25"/>
                      <a:pt x="12" y="45"/>
                      <a:pt x="4" y="66"/>
                    </a:cubicBezTo>
                    <a:cubicBezTo>
                      <a:pt x="4" y="70"/>
                      <a:pt x="4" y="78"/>
                      <a:pt x="0" y="82"/>
                    </a:cubicBezTo>
                    <a:cubicBezTo>
                      <a:pt x="12" y="49"/>
                      <a:pt x="24" y="20"/>
                      <a:pt x="41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9"/>
              <p:cNvSpPr/>
              <p:nvPr/>
            </p:nvSpPr>
            <p:spPr>
              <a:xfrm>
                <a:off x="7797470" y="-837515"/>
                <a:ext cx="29880" cy="54720"/>
              </a:xfrm>
              <a:custGeom>
                <a:rect b="b" l="l" r="r" t="t"/>
                <a:pathLst>
                  <a:path extrusionOk="0" h="152" w="83">
                    <a:moveTo>
                      <a:pt x="83" y="0"/>
                    </a:moveTo>
                    <a:lnTo>
                      <a:pt x="83" y="0"/>
                    </a:lnTo>
                    <a:cubicBezTo>
                      <a:pt x="62" y="41"/>
                      <a:pt x="33" y="98"/>
                      <a:pt x="0" y="152"/>
                    </a:cubicBezTo>
                    <a:cubicBezTo>
                      <a:pt x="29" y="119"/>
                      <a:pt x="54" y="82"/>
                      <a:pt x="74" y="41"/>
                    </a:cubicBezTo>
                    <a:cubicBezTo>
                      <a:pt x="78" y="29"/>
                      <a:pt x="83" y="17"/>
                      <a:pt x="83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9700" lIns="90000" spcFirstLastPara="1" rIns="90000" wrap="square" tIns="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9"/>
              <p:cNvSpPr/>
              <p:nvPr/>
            </p:nvSpPr>
            <p:spPr>
              <a:xfrm>
                <a:off x="7982150" y="-920315"/>
                <a:ext cx="64800" cy="152280"/>
              </a:xfrm>
              <a:custGeom>
                <a:rect b="b" l="l" r="r" t="t"/>
                <a:pathLst>
                  <a:path extrusionOk="0" h="423" w="180">
                    <a:moveTo>
                      <a:pt x="0" y="411"/>
                    </a:moveTo>
                    <a:lnTo>
                      <a:pt x="0" y="411"/>
                    </a:lnTo>
                    <a:lnTo>
                      <a:pt x="0" y="411"/>
                    </a:lnTo>
                    <a:cubicBezTo>
                      <a:pt x="0" y="415"/>
                      <a:pt x="8" y="423"/>
                      <a:pt x="13" y="423"/>
                    </a:cubicBezTo>
                    <a:cubicBezTo>
                      <a:pt x="8" y="419"/>
                      <a:pt x="5" y="415"/>
                      <a:pt x="0" y="411"/>
                    </a:cubicBezTo>
                    <a:moveTo>
                      <a:pt x="152" y="0"/>
                    </a:moveTo>
                    <a:lnTo>
                      <a:pt x="152" y="0"/>
                    </a:lnTo>
                    <a:cubicBezTo>
                      <a:pt x="165" y="37"/>
                      <a:pt x="169" y="70"/>
                      <a:pt x="169" y="87"/>
                    </a:cubicBezTo>
                    <a:cubicBezTo>
                      <a:pt x="169" y="123"/>
                      <a:pt x="161" y="181"/>
                      <a:pt x="140" y="250"/>
                    </a:cubicBezTo>
                    <a:cubicBezTo>
                      <a:pt x="152" y="226"/>
                      <a:pt x="165" y="206"/>
                      <a:pt x="169" y="181"/>
                    </a:cubicBezTo>
                    <a:cubicBezTo>
                      <a:pt x="185" y="131"/>
                      <a:pt x="181" y="87"/>
                      <a:pt x="169" y="41"/>
                    </a:cubicBezTo>
                    <a:cubicBezTo>
                      <a:pt x="165" y="25"/>
                      <a:pt x="156" y="12"/>
                      <a:pt x="152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9"/>
              <p:cNvSpPr/>
              <p:nvPr/>
            </p:nvSpPr>
            <p:spPr>
              <a:xfrm>
                <a:off x="7575710" y="-899435"/>
                <a:ext cx="103680" cy="131400"/>
              </a:xfrm>
              <a:custGeom>
                <a:rect b="b" l="l" r="r" t="t"/>
                <a:pathLst>
                  <a:path extrusionOk="0" h="365" w="288">
                    <a:moveTo>
                      <a:pt x="267" y="0"/>
                    </a:moveTo>
                    <a:lnTo>
                      <a:pt x="267" y="0"/>
                    </a:lnTo>
                    <a:lnTo>
                      <a:pt x="264" y="0"/>
                    </a:lnTo>
                    <a:cubicBezTo>
                      <a:pt x="222" y="4"/>
                      <a:pt x="198" y="41"/>
                      <a:pt x="177" y="70"/>
                    </a:cubicBezTo>
                    <a:cubicBezTo>
                      <a:pt x="152" y="102"/>
                      <a:pt x="128" y="135"/>
                      <a:pt x="107" y="168"/>
                    </a:cubicBezTo>
                    <a:cubicBezTo>
                      <a:pt x="83" y="201"/>
                      <a:pt x="62" y="233"/>
                      <a:pt x="42" y="267"/>
                    </a:cubicBezTo>
                    <a:cubicBezTo>
                      <a:pt x="29" y="287"/>
                      <a:pt x="17" y="304"/>
                      <a:pt x="9" y="324"/>
                    </a:cubicBezTo>
                    <a:cubicBezTo>
                      <a:pt x="1" y="332"/>
                      <a:pt x="-8" y="357"/>
                      <a:pt x="9" y="365"/>
                    </a:cubicBezTo>
                    <a:cubicBezTo>
                      <a:pt x="13" y="365"/>
                      <a:pt x="13" y="365"/>
                      <a:pt x="17" y="365"/>
                    </a:cubicBezTo>
                    <a:cubicBezTo>
                      <a:pt x="29" y="365"/>
                      <a:pt x="38" y="357"/>
                      <a:pt x="46" y="348"/>
                    </a:cubicBezTo>
                    <a:cubicBezTo>
                      <a:pt x="62" y="332"/>
                      <a:pt x="70" y="316"/>
                      <a:pt x="87" y="299"/>
                    </a:cubicBezTo>
                    <a:cubicBezTo>
                      <a:pt x="111" y="267"/>
                      <a:pt x="136" y="238"/>
                      <a:pt x="161" y="205"/>
                    </a:cubicBezTo>
                    <a:cubicBezTo>
                      <a:pt x="181" y="176"/>
                      <a:pt x="202" y="148"/>
                      <a:pt x="226" y="119"/>
                    </a:cubicBezTo>
                    <a:cubicBezTo>
                      <a:pt x="247" y="86"/>
                      <a:pt x="280" y="61"/>
                      <a:pt x="288" y="20"/>
                    </a:cubicBezTo>
                    <a:cubicBezTo>
                      <a:pt x="288" y="8"/>
                      <a:pt x="280" y="0"/>
                      <a:pt x="267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9"/>
              <p:cNvSpPr/>
              <p:nvPr/>
            </p:nvSpPr>
            <p:spPr>
              <a:xfrm>
                <a:off x="7761110" y="-949835"/>
                <a:ext cx="63000" cy="128520"/>
              </a:xfrm>
              <a:custGeom>
                <a:rect b="b" l="l" r="r" t="t"/>
                <a:pathLst>
                  <a:path extrusionOk="0" h="357" w="175">
                    <a:moveTo>
                      <a:pt x="138" y="0"/>
                    </a:moveTo>
                    <a:lnTo>
                      <a:pt x="138" y="0"/>
                    </a:lnTo>
                    <a:cubicBezTo>
                      <a:pt x="130" y="0"/>
                      <a:pt x="118" y="4"/>
                      <a:pt x="114" y="8"/>
                    </a:cubicBezTo>
                    <a:cubicBezTo>
                      <a:pt x="85" y="37"/>
                      <a:pt x="77" y="70"/>
                      <a:pt x="65" y="103"/>
                    </a:cubicBezTo>
                    <a:cubicBezTo>
                      <a:pt x="48" y="135"/>
                      <a:pt x="40" y="169"/>
                      <a:pt x="27" y="197"/>
                    </a:cubicBezTo>
                    <a:cubicBezTo>
                      <a:pt x="15" y="230"/>
                      <a:pt x="3" y="263"/>
                      <a:pt x="3" y="296"/>
                    </a:cubicBezTo>
                    <a:cubicBezTo>
                      <a:pt x="-1" y="312"/>
                      <a:pt x="-1" y="324"/>
                      <a:pt x="3" y="341"/>
                    </a:cubicBezTo>
                    <a:cubicBezTo>
                      <a:pt x="3" y="345"/>
                      <a:pt x="7" y="357"/>
                      <a:pt x="15" y="357"/>
                    </a:cubicBezTo>
                    <a:lnTo>
                      <a:pt x="15" y="357"/>
                    </a:lnTo>
                    <a:cubicBezTo>
                      <a:pt x="40" y="357"/>
                      <a:pt x="60" y="324"/>
                      <a:pt x="68" y="304"/>
                    </a:cubicBezTo>
                    <a:cubicBezTo>
                      <a:pt x="85" y="279"/>
                      <a:pt x="97" y="250"/>
                      <a:pt x="109" y="222"/>
                    </a:cubicBezTo>
                    <a:cubicBezTo>
                      <a:pt x="122" y="193"/>
                      <a:pt x="130" y="164"/>
                      <a:pt x="143" y="135"/>
                    </a:cubicBezTo>
                    <a:cubicBezTo>
                      <a:pt x="159" y="103"/>
                      <a:pt x="175" y="70"/>
                      <a:pt x="175" y="33"/>
                    </a:cubicBezTo>
                    <a:cubicBezTo>
                      <a:pt x="175" y="21"/>
                      <a:pt x="167" y="8"/>
                      <a:pt x="155" y="4"/>
                    </a:cubicBezTo>
                    <a:cubicBezTo>
                      <a:pt x="155" y="0"/>
                      <a:pt x="150" y="0"/>
                      <a:pt x="146" y="0"/>
                    </a:cubicBezTo>
                    <a:cubicBezTo>
                      <a:pt x="143" y="0"/>
                      <a:pt x="143" y="0"/>
                      <a:pt x="13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9"/>
              <p:cNvSpPr/>
              <p:nvPr/>
            </p:nvSpPr>
            <p:spPr>
              <a:xfrm>
                <a:off x="7951190" y="-1010315"/>
                <a:ext cx="39960" cy="151920"/>
              </a:xfrm>
              <a:custGeom>
                <a:rect b="b" l="l" r="r" t="t"/>
                <a:pathLst>
                  <a:path extrusionOk="0" h="422" w="111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2"/>
                      <a:pt x="0" y="33"/>
                    </a:cubicBezTo>
                    <a:cubicBezTo>
                      <a:pt x="0" y="61"/>
                      <a:pt x="4" y="90"/>
                      <a:pt x="9" y="119"/>
                    </a:cubicBezTo>
                    <a:cubicBezTo>
                      <a:pt x="9" y="156"/>
                      <a:pt x="9" y="189"/>
                      <a:pt x="9" y="225"/>
                    </a:cubicBezTo>
                    <a:cubicBezTo>
                      <a:pt x="13" y="262"/>
                      <a:pt x="16" y="303"/>
                      <a:pt x="29" y="340"/>
                    </a:cubicBezTo>
                    <a:cubicBezTo>
                      <a:pt x="33" y="357"/>
                      <a:pt x="37" y="373"/>
                      <a:pt x="45" y="390"/>
                    </a:cubicBezTo>
                    <a:cubicBezTo>
                      <a:pt x="50" y="398"/>
                      <a:pt x="58" y="402"/>
                      <a:pt x="62" y="410"/>
                    </a:cubicBezTo>
                    <a:cubicBezTo>
                      <a:pt x="66" y="415"/>
                      <a:pt x="74" y="415"/>
                      <a:pt x="78" y="418"/>
                    </a:cubicBezTo>
                    <a:cubicBezTo>
                      <a:pt x="82" y="422"/>
                      <a:pt x="86" y="422"/>
                      <a:pt x="91" y="422"/>
                    </a:cubicBezTo>
                    <a:cubicBezTo>
                      <a:pt x="99" y="422"/>
                      <a:pt x="107" y="415"/>
                      <a:pt x="103" y="406"/>
                    </a:cubicBezTo>
                    <a:cubicBezTo>
                      <a:pt x="115" y="378"/>
                      <a:pt x="111" y="340"/>
                      <a:pt x="107" y="312"/>
                    </a:cubicBezTo>
                    <a:cubicBezTo>
                      <a:pt x="103" y="275"/>
                      <a:pt x="99" y="238"/>
                      <a:pt x="94" y="197"/>
                    </a:cubicBezTo>
                    <a:cubicBezTo>
                      <a:pt x="94" y="164"/>
                      <a:pt x="94" y="127"/>
                      <a:pt x="94" y="94"/>
                    </a:cubicBezTo>
                    <a:cubicBezTo>
                      <a:pt x="91" y="57"/>
                      <a:pt x="82" y="21"/>
                      <a:pt x="50" y="4"/>
                    </a:cubicBezTo>
                    <a:cubicBezTo>
                      <a:pt x="45" y="0"/>
                      <a:pt x="37" y="0"/>
                      <a:pt x="33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9"/>
              <p:cNvSpPr/>
              <p:nvPr/>
            </p:nvSpPr>
            <p:spPr>
              <a:xfrm>
                <a:off x="7781270" y="-1209755"/>
                <a:ext cx="14760" cy="5760"/>
              </a:xfrm>
              <a:custGeom>
                <a:rect b="b" l="l" r="r" t="t"/>
                <a:pathLst>
                  <a:path extrusionOk="0" h="16" w="41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8"/>
                      <a:pt x="16" y="16"/>
                      <a:pt x="25" y="16"/>
                    </a:cubicBezTo>
                    <a:cubicBezTo>
                      <a:pt x="33" y="16"/>
                      <a:pt x="37" y="12"/>
                      <a:pt x="41" y="12"/>
                    </a:cubicBezTo>
                    <a:cubicBezTo>
                      <a:pt x="29" y="8"/>
                      <a:pt x="16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9"/>
              <p:cNvSpPr/>
              <p:nvPr/>
            </p:nvSpPr>
            <p:spPr>
              <a:xfrm>
                <a:off x="7726190" y="-1339715"/>
                <a:ext cx="78480" cy="134280"/>
              </a:xfrm>
              <a:custGeom>
                <a:rect b="b" l="l" r="r" t="t"/>
                <a:pathLst>
                  <a:path extrusionOk="0" h="373" w="218">
                    <a:moveTo>
                      <a:pt x="18" y="0"/>
                    </a:moveTo>
                    <a:lnTo>
                      <a:pt x="18" y="0"/>
                    </a:lnTo>
                    <a:cubicBezTo>
                      <a:pt x="14" y="0"/>
                      <a:pt x="9" y="0"/>
                      <a:pt x="5" y="8"/>
                    </a:cubicBezTo>
                    <a:cubicBezTo>
                      <a:pt x="-15" y="32"/>
                      <a:pt x="26" y="49"/>
                      <a:pt x="34" y="65"/>
                    </a:cubicBezTo>
                    <a:cubicBezTo>
                      <a:pt x="50" y="98"/>
                      <a:pt x="63" y="135"/>
                      <a:pt x="71" y="172"/>
                    </a:cubicBezTo>
                    <a:cubicBezTo>
                      <a:pt x="84" y="201"/>
                      <a:pt x="92" y="233"/>
                      <a:pt x="100" y="266"/>
                    </a:cubicBezTo>
                    <a:cubicBezTo>
                      <a:pt x="104" y="274"/>
                      <a:pt x="112" y="279"/>
                      <a:pt x="116" y="287"/>
                    </a:cubicBezTo>
                    <a:cubicBezTo>
                      <a:pt x="128" y="295"/>
                      <a:pt x="128" y="311"/>
                      <a:pt x="120" y="320"/>
                    </a:cubicBezTo>
                    <a:cubicBezTo>
                      <a:pt x="124" y="324"/>
                      <a:pt x="128" y="328"/>
                      <a:pt x="128" y="328"/>
                    </a:cubicBezTo>
                    <a:cubicBezTo>
                      <a:pt x="141" y="340"/>
                      <a:pt x="145" y="344"/>
                      <a:pt x="153" y="357"/>
                    </a:cubicBezTo>
                    <a:cubicBezTo>
                      <a:pt x="153" y="361"/>
                      <a:pt x="153" y="361"/>
                      <a:pt x="153" y="361"/>
                    </a:cubicBezTo>
                    <a:cubicBezTo>
                      <a:pt x="169" y="365"/>
                      <a:pt x="182" y="369"/>
                      <a:pt x="194" y="373"/>
                    </a:cubicBezTo>
                    <a:cubicBezTo>
                      <a:pt x="206" y="369"/>
                      <a:pt x="215" y="361"/>
                      <a:pt x="215" y="348"/>
                    </a:cubicBezTo>
                    <a:cubicBezTo>
                      <a:pt x="223" y="328"/>
                      <a:pt x="215" y="307"/>
                      <a:pt x="198" y="291"/>
                    </a:cubicBezTo>
                    <a:cubicBezTo>
                      <a:pt x="186" y="274"/>
                      <a:pt x="182" y="274"/>
                      <a:pt x="178" y="254"/>
                    </a:cubicBezTo>
                    <a:cubicBezTo>
                      <a:pt x="165" y="213"/>
                      <a:pt x="153" y="176"/>
                      <a:pt x="141" y="135"/>
                    </a:cubicBezTo>
                    <a:cubicBezTo>
                      <a:pt x="133" y="114"/>
                      <a:pt x="124" y="94"/>
                      <a:pt x="116" y="77"/>
                    </a:cubicBezTo>
                    <a:cubicBezTo>
                      <a:pt x="108" y="57"/>
                      <a:pt x="100" y="36"/>
                      <a:pt x="87" y="20"/>
                    </a:cubicBezTo>
                    <a:cubicBezTo>
                      <a:pt x="71" y="8"/>
                      <a:pt x="55" y="4"/>
                      <a:pt x="38" y="0"/>
                    </a:cubicBezTo>
                    <a:cubicBezTo>
                      <a:pt x="30" y="0"/>
                      <a:pt x="26" y="0"/>
                      <a:pt x="1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9"/>
              <p:cNvSpPr/>
              <p:nvPr/>
            </p:nvSpPr>
            <p:spPr>
              <a:xfrm>
                <a:off x="7762190" y="-1243955"/>
                <a:ext cx="9360" cy="19440"/>
              </a:xfrm>
              <a:custGeom>
                <a:rect b="b" l="l" r="r" t="t"/>
                <a:pathLst>
                  <a:path extrusionOk="0" h="54" w="2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8"/>
                      <a:pt x="4" y="17"/>
                    </a:cubicBezTo>
                    <a:cubicBezTo>
                      <a:pt x="8" y="29"/>
                      <a:pt x="12" y="41"/>
                      <a:pt x="20" y="54"/>
                    </a:cubicBezTo>
                    <a:cubicBezTo>
                      <a:pt x="28" y="45"/>
                      <a:pt x="28" y="29"/>
                      <a:pt x="16" y="21"/>
                    </a:cubicBezTo>
                    <a:cubicBezTo>
                      <a:pt x="12" y="13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rgbClr val="82A9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9"/>
              <p:cNvSpPr/>
              <p:nvPr/>
            </p:nvSpPr>
            <p:spPr>
              <a:xfrm>
                <a:off x="7608830" y="-1112195"/>
                <a:ext cx="140400" cy="66240"/>
              </a:xfrm>
              <a:custGeom>
                <a:rect b="b" l="l" r="r" t="t"/>
                <a:pathLst>
                  <a:path extrusionOk="0" h="184" w="390">
                    <a:moveTo>
                      <a:pt x="352" y="0"/>
                    </a:moveTo>
                    <a:lnTo>
                      <a:pt x="352" y="0"/>
                    </a:lnTo>
                    <a:cubicBezTo>
                      <a:pt x="327" y="0"/>
                      <a:pt x="298" y="16"/>
                      <a:pt x="278" y="24"/>
                    </a:cubicBezTo>
                    <a:cubicBezTo>
                      <a:pt x="245" y="32"/>
                      <a:pt x="213" y="41"/>
                      <a:pt x="184" y="53"/>
                    </a:cubicBezTo>
                    <a:cubicBezTo>
                      <a:pt x="151" y="69"/>
                      <a:pt x="122" y="86"/>
                      <a:pt x="94" y="102"/>
                    </a:cubicBezTo>
                    <a:cubicBezTo>
                      <a:pt x="77" y="110"/>
                      <a:pt x="60" y="123"/>
                      <a:pt x="48" y="131"/>
                    </a:cubicBezTo>
                    <a:cubicBezTo>
                      <a:pt x="32" y="143"/>
                      <a:pt x="19" y="156"/>
                      <a:pt x="3" y="168"/>
                    </a:cubicBezTo>
                    <a:cubicBezTo>
                      <a:pt x="-5" y="172"/>
                      <a:pt x="3" y="184"/>
                      <a:pt x="11" y="184"/>
                    </a:cubicBezTo>
                    <a:lnTo>
                      <a:pt x="11" y="184"/>
                    </a:lnTo>
                    <a:cubicBezTo>
                      <a:pt x="28" y="180"/>
                      <a:pt x="44" y="184"/>
                      <a:pt x="60" y="180"/>
                    </a:cubicBezTo>
                    <a:cubicBezTo>
                      <a:pt x="81" y="176"/>
                      <a:pt x="97" y="172"/>
                      <a:pt x="114" y="164"/>
                    </a:cubicBezTo>
                    <a:cubicBezTo>
                      <a:pt x="147" y="151"/>
                      <a:pt x="184" y="139"/>
                      <a:pt x="216" y="127"/>
                    </a:cubicBezTo>
                    <a:cubicBezTo>
                      <a:pt x="249" y="114"/>
                      <a:pt x="282" y="110"/>
                      <a:pt x="315" y="98"/>
                    </a:cubicBezTo>
                    <a:cubicBezTo>
                      <a:pt x="340" y="90"/>
                      <a:pt x="389" y="65"/>
                      <a:pt x="389" y="32"/>
                    </a:cubicBezTo>
                    <a:lnTo>
                      <a:pt x="389" y="32"/>
                    </a:lnTo>
                    <a:cubicBezTo>
                      <a:pt x="393" y="16"/>
                      <a:pt x="381" y="8"/>
                      <a:pt x="369" y="4"/>
                    </a:cubicBezTo>
                    <a:cubicBezTo>
                      <a:pt x="364" y="0"/>
                      <a:pt x="356" y="0"/>
                      <a:pt x="352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21225" lIns="90000" spcFirstLastPara="1" rIns="90000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9"/>
              <p:cNvSpPr/>
              <p:nvPr/>
            </p:nvSpPr>
            <p:spPr>
              <a:xfrm>
                <a:off x="7580390" y="-1499555"/>
                <a:ext cx="480240" cy="734400"/>
              </a:xfrm>
              <a:custGeom>
                <a:rect b="b" l="l" r="r" t="t"/>
                <a:pathLst>
                  <a:path extrusionOk="0" h="2040" w="1334">
                    <a:moveTo>
                      <a:pt x="0" y="2040"/>
                    </a:moveTo>
                    <a:lnTo>
                      <a:pt x="0" y="2040"/>
                    </a:lnTo>
                    <a:cubicBezTo>
                      <a:pt x="61" y="1909"/>
                      <a:pt x="156" y="1790"/>
                      <a:pt x="258" y="1687"/>
                    </a:cubicBezTo>
                    <a:cubicBezTo>
                      <a:pt x="361" y="1577"/>
                      <a:pt x="468" y="1478"/>
                      <a:pt x="570" y="1371"/>
                    </a:cubicBezTo>
                    <a:cubicBezTo>
                      <a:pt x="686" y="1248"/>
                      <a:pt x="784" y="1108"/>
                      <a:pt x="878" y="969"/>
                    </a:cubicBezTo>
                    <a:cubicBezTo>
                      <a:pt x="968" y="829"/>
                      <a:pt x="1055" y="686"/>
                      <a:pt x="1129" y="534"/>
                    </a:cubicBezTo>
                    <a:cubicBezTo>
                      <a:pt x="1207" y="386"/>
                      <a:pt x="1268" y="230"/>
                      <a:pt x="1318" y="70"/>
                    </a:cubicBezTo>
                    <a:cubicBezTo>
                      <a:pt x="1321" y="50"/>
                      <a:pt x="1330" y="29"/>
                      <a:pt x="1334" y="8"/>
                    </a:cubicBezTo>
                    <a:cubicBezTo>
                      <a:pt x="1334" y="0"/>
                      <a:pt x="1321" y="-4"/>
                      <a:pt x="1318" y="4"/>
                    </a:cubicBezTo>
                    <a:cubicBezTo>
                      <a:pt x="1289" y="86"/>
                      <a:pt x="1264" y="164"/>
                      <a:pt x="1236" y="242"/>
                    </a:cubicBezTo>
                    <a:cubicBezTo>
                      <a:pt x="1207" y="320"/>
                      <a:pt x="1174" y="398"/>
                      <a:pt x="1137" y="472"/>
                    </a:cubicBezTo>
                    <a:cubicBezTo>
                      <a:pt x="1063" y="624"/>
                      <a:pt x="981" y="772"/>
                      <a:pt x="891" y="911"/>
                    </a:cubicBezTo>
                    <a:cubicBezTo>
                      <a:pt x="800" y="1055"/>
                      <a:pt x="702" y="1195"/>
                      <a:pt x="587" y="1322"/>
                    </a:cubicBezTo>
                    <a:cubicBezTo>
                      <a:pt x="489" y="1433"/>
                      <a:pt x="377" y="1535"/>
                      <a:pt x="275" y="1642"/>
                    </a:cubicBezTo>
                    <a:cubicBezTo>
                      <a:pt x="226" y="1691"/>
                      <a:pt x="176" y="1749"/>
                      <a:pt x="131" y="1806"/>
                    </a:cubicBezTo>
                    <a:cubicBezTo>
                      <a:pt x="90" y="1864"/>
                      <a:pt x="49" y="1925"/>
                      <a:pt x="20" y="1991"/>
                    </a:cubicBezTo>
                    <a:cubicBezTo>
                      <a:pt x="12" y="2007"/>
                      <a:pt x="4" y="2024"/>
                      <a:pt x="0" y="204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9"/>
              <p:cNvSpPr/>
              <p:nvPr/>
            </p:nvSpPr>
            <p:spPr>
              <a:xfrm>
                <a:off x="7640870" y="-1277075"/>
                <a:ext cx="325800" cy="229680"/>
              </a:xfrm>
              <a:custGeom>
                <a:rect b="b" l="l" r="r" t="t"/>
                <a:pathLst>
                  <a:path extrusionOk="0" h="638" w="905">
                    <a:moveTo>
                      <a:pt x="5" y="638"/>
                    </a:moveTo>
                    <a:lnTo>
                      <a:pt x="5" y="638"/>
                    </a:lnTo>
                    <a:cubicBezTo>
                      <a:pt x="37" y="614"/>
                      <a:pt x="70" y="597"/>
                      <a:pt x="103" y="577"/>
                    </a:cubicBezTo>
                    <a:cubicBezTo>
                      <a:pt x="136" y="556"/>
                      <a:pt x="173" y="540"/>
                      <a:pt x="205" y="523"/>
                    </a:cubicBezTo>
                    <a:cubicBezTo>
                      <a:pt x="275" y="490"/>
                      <a:pt x="353" y="466"/>
                      <a:pt x="423" y="441"/>
                    </a:cubicBezTo>
                    <a:cubicBezTo>
                      <a:pt x="493" y="417"/>
                      <a:pt x="554" y="380"/>
                      <a:pt x="612" y="334"/>
                    </a:cubicBezTo>
                    <a:cubicBezTo>
                      <a:pt x="669" y="293"/>
                      <a:pt x="718" y="244"/>
                      <a:pt x="764" y="195"/>
                    </a:cubicBezTo>
                    <a:cubicBezTo>
                      <a:pt x="817" y="137"/>
                      <a:pt x="866" y="76"/>
                      <a:pt x="903" y="6"/>
                    </a:cubicBezTo>
                    <a:cubicBezTo>
                      <a:pt x="907" y="2"/>
                      <a:pt x="903" y="-2"/>
                      <a:pt x="899" y="2"/>
                    </a:cubicBezTo>
                    <a:cubicBezTo>
                      <a:pt x="850" y="51"/>
                      <a:pt x="813" y="109"/>
                      <a:pt x="768" y="162"/>
                    </a:cubicBezTo>
                    <a:cubicBezTo>
                      <a:pt x="723" y="215"/>
                      <a:pt x="674" y="265"/>
                      <a:pt x="620" y="306"/>
                    </a:cubicBezTo>
                    <a:cubicBezTo>
                      <a:pt x="562" y="351"/>
                      <a:pt x="501" y="388"/>
                      <a:pt x="435" y="412"/>
                    </a:cubicBezTo>
                    <a:cubicBezTo>
                      <a:pt x="365" y="445"/>
                      <a:pt x="292" y="466"/>
                      <a:pt x="222" y="499"/>
                    </a:cubicBezTo>
                    <a:cubicBezTo>
                      <a:pt x="181" y="515"/>
                      <a:pt x="144" y="536"/>
                      <a:pt x="107" y="556"/>
                    </a:cubicBezTo>
                    <a:cubicBezTo>
                      <a:pt x="70" y="581"/>
                      <a:pt x="37" y="605"/>
                      <a:pt x="0" y="634"/>
                    </a:cubicBezTo>
                    <a:cubicBezTo>
                      <a:pt x="0" y="634"/>
                      <a:pt x="0" y="638"/>
                      <a:pt x="5" y="63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9"/>
              <p:cNvSpPr/>
              <p:nvPr/>
            </p:nvSpPr>
            <p:spPr>
              <a:xfrm>
                <a:off x="7766510" y="-1089515"/>
                <a:ext cx="87120" cy="300960"/>
              </a:xfrm>
              <a:custGeom>
                <a:rect b="b" l="l" r="r" t="t"/>
                <a:pathLst>
                  <a:path extrusionOk="0" h="836" w="242">
                    <a:moveTo>
                      <a:pt x="0" y="836"/>
                    </a:moveTo>
                    <a:lnTo>
                      <a:pt x="0" y="836"/>
                    </a:lnTo>
                    <a:cubicBezTo>
                      <a:pt x="16" y="782"/>
                      <a:pt x="29" y="729"/>
                      <a:pt x="45" y="676"/>
                    </a:cubicBezTo>
                    <a:cubicBezTo>
                      <a:pt x="62" y="622"/>
                      <a:pt x="82" y="569"/>
                      <a:pt x="103" y="515"/>
                    </a:cubicBezTo>
                    <a:cubicBezTo>
                      <a:pt x="123" y="466"/>
                      <a:pt x="144" y="413"/>
                      <a:pt x="164" y="360"/>
                    </a:cubicBezTo>
                    <a:cubicBezTo>
                      <a:pt x="181" y="306"/>
                      <a:pt x="193" y="253"/>
                      <a:pt x="201" y="199"/>
                    </a:cubicBezTo>
                    <a:cubicBezTo>
                      <a:pt x="210" y="166"/>
                      <a:pt x="213" y="134"/>
                      <a:pt x="218" y="101"/>
                    </a:cubicBezTo>
                    <a:cubicBezTo>
                      <a:pt x="222" y="84"/>
                      <a:pt x="226" y="72"/>
                      <a:pt x="230" y="56"/>
                    </a:cubicBezTo>
                    <a:cubicBezTo>
                      <a:pt x="234" y="39"/>
                      <a:pt x="242" y="23"/>
                      <a:pt x="242" y="6"/>
                    </a:cubicBezTo>
                    <a:cubicBezTo>
                      <a:pt x="242" y="2"/>
                      <a:pt x="234" y="-2"/>
                      <a:pt x="230" y="2"/>
                    </a:cubicBezTo>
                    <a:cubicBezTo>
                      <a:pt x="222" y="15"/>
                      <a:pt x="218" y="27"/>
                      <a:pt x="213" y="39"/>
                    </a:cubicBezTo>
                    <a:cubicBezTo>
                      <a:pt x="210" y="51"/>
                      <a:pt x="205" y="68"/>
                      <a:pt x="201" y="80"/>
                    </a:cubicBezTo>
                    <a:cubicBezTo>
                      <a:pt x="197" y="109"/>
                      <a:pt x="193" y="138"/>
                      <a:pt x="185" y="166"/>
                    </a:cubicBezTo>
                    <a:cubicBezTo>
                      <a:pt x="177" y="224"/>
                      <a:pt x="164" y="281"/>
                      <a:pt x="148" y="339"/>
                    </a:cubicBezTo>
                    <a:cubicBezTo>
                      <a:pt x="115" y="445"/>
                      <a:pt x="70" y="548"/>
                      <a:pt x="37" y="655"/>
                    </a:cubicBezTo>
                    <a:cubicBezTo>
                      <a:pt x="16" y="712"/>
                      <a:pt x="0" y="774"/>
                      <a:pt x="0" y="83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9"/>
              <p:cNvSpPr/>
              <p:nvPr/>
            </p:nvSpPr>
            <p:spPr>
              <a:xfrm>
                <a:off x="7512350" y="-926075"/>
                <a:ext cx="187920" cy="279720"/>
              </a:xfrm>
              <a:custGeom>
                <a:rect b="b" l="l" r="r" t="t"/>
                <a:pathLst>
                  <a:path extrusionOk="0" h="777" w="522">
                    <a:moveTo>
                      <a:pt x="501" y="8"/>
                    </a:moveTo>
                    <a:lnTo>
                      <a:pt x="501" y="8"/>
                    </a:lnTo>
                    <a:cubicBezTo>
                      <a:pt x="427" y="16"/>
                      <a:pt x="357" y="37"/>
                      <a:pt x="287" y="65"/>
                    </a:cubicBezTo>
                    <a:cubicBezTo>
                      <a:pt x="230" y="90"/>
                      <a:pt x="168" y="119"/>
                      <a:pt x="123" y="164"/>
                    </a:cubicBezTo>
                    <a:cubicBezTo>
                      <a:pt x="37" y="254"/>
                      <a:pt x="25" y="390"/>
                      <a:pt x="17" y="509"/>
                    </a:cubicBezTo>
                    <a:cubicBezTo>
                      <a:pt x="12" y="595"/>
                      <a:pt x="4" y="681"/>
                      <a:pt x="0" y="767"/>
                    </a:cubicBezTo>
                    <a:cubicBezTo>
                      <a:pt x="0" y="776"/>
                      <a:pt x="8" y="779"/>
                      <a:pt x="17" y="776"/>
                    </a:cubicBezTo>
                    <a:cubicBezTo>
                      <a:pt x="111" y="706"/>
                      <a:pt x="205" y="636"/>
                      <a:pt x="283" y="546"/>
                    </a:cubicBezTo>
                    <a:cubicBezTo>
                      <a:pt x="324" y="504"/>
                      <a:pt x="362" y="460"/>
                      <a:pt x="390" y="406"/>
                    </a:cubicBezTo>
                    <a:cubicBezTo>
                      <a:pt x="423" y="353"/>
                      <a:pt x="443" y="291"/>
                      <a:pt x="460" y="230"/>
                    </a:cubicBezTo>
                    <a:cubicBezTo>
                      <a:pt x="481" y="156"/>
                      <a:pt x="489" y="82"/>
                      <a:pt x="521" y="12"/>
                    </a:cubicBezTo>
                    <a:cubicBezTo>
                      <a:pt x="525" y="4"/>
                      <a:pt x="509" y="-4"/>
                      <a:pt x="505" y="4"/>
                    </a:cubicBezTo>
                    <a:cubicBezTo>
                      <a:pt x="476" y="61"/>
                      <a:pt x="468" y="127"/>
                      <a:pt x="452" y="188"/>
                    </a:cubicBezTo>
                    <a:cubicBezTo>
                      <a:pt x="435" y="254"/>
                      <a:pt x="415" y="316"/>
                      <a:pt x="386" y="373"/>
                    </a:cubicBezTo>
                    <a:cubicBezTo>
                      <a:pt x="333" y="480"/>
                      <a:pt x="250" y="562"/>
                      <a:pt x="164" y="636"/>
                    </a:cubicBezTo>
                    <a:cubicBezTo>
                      <a:pt x="111" y="681"/>
                      <a:pt x="58" y="722"/>
                      <a:pt x="4" y="759"/>
                    </a:cubicBezTo>
                    <a:cubicBezTo>
                      <a:pt x="8" y="763"/>
                      <a:pt x="17" y="767"/>
                      <a:pt x="21" y="767"/>
                    </a:cubicBezTo>
                    <a:cubicBezTo>
                      <a:pt x="25" y="694"/>
                      <a:pt x="29" y="620"/>
                      <a:pt x="33" y="541"/>
                    </a:cubicBezTo>
                    <a:cubicBezTo>
                      <a:pt x="37" y="480"/>
                      <a:pt x="37" y="419"/>
                      <a:pt x="49" y="357"/>
                    </a:cubicBezTo>
                    <a:cubicBezTo>
                      <a:pt x="62" y="300"/>
                      <a:pt x="82" y="242"/>
                      <a:pt x="119" y="197"/>
                    </a:cubicBezTo>
                    <a:cubicBezTo>
                      <a:pt x="160" y="147"/>
                      <a:pt x="218" y="115"/>
                      <a:pt x="275" y="90"/>
                    </a:cubicBezTo>
                    <a:cubicBezTo>
                      <a:pt x="349" y="57"/>
                      <a:pt x="423" y="37"/>
                      <a:pt x="501" y="16"/>
                    </a:cubicBezTo>
                    <a:cubicBezTo>
                      <a:pt x="505" y="12"/>
                      <a:pt x="505" y="8"/>
                      <a:pt x="501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9"/>
              <p:cNvSpPr/>
              <p:nvPr/>
            </p:nvSpPr>
            <p:spPr>
              <a:xfrm>
                <a:off x="7708190" y="-973595"/>
                <a:ext cx="133200" cy="287280"/>
              </a:xfrm>
              <a:custGeom>
                <a:rect b="b" l="l" r="r" t="t"/>
                <a:pathLst>
                  <a:path extrusionOk="0" h="798" w="370">
                    <a:moveTo>
                      <a:pt x="318" y="0"/>
                    </a:moveTo>
                    <a:lnTo>
                      <a:pt x="318" y="0"/>
                    </a:lnTo>
                    <a:cubicBezTo>
                      <a:pt x="269" y="29"/>
                      <a:pt x="219" y="70"/>
                      <a:pt x="178" y="111"/>
                    </a:cubicBezTo>
                    <a:cubicBezTo>
                      <a:pt x="137" y="152"/>
                      <a:pt x="96" y="193"/>
                      <a:pt x="68" y="242"/>
                    </a:cubicBezTo>
                    <a:cubicBezTo>
                      <a:pt x="39" y="292"/>
                      <a:pt x="15" y="341"/>
                      <a:pt x="6" y="395"/>
                    </a:cubicBezTo>
                    <a:cubicBezTo>
                      <a:pt x="-6" y="456"/>
                      <a:pt x="2" y="517"/>
                      <a:pt x="15" y="575"/>
                    </a:cubicBezTo>
                    <a:cubicBezTo>
                      <a:pt x="31" y="649"/>
                      <a:pt x="51" y="719"/>
                      <a:pt x="68" y="792"/>
                    </a:cubicBezTo>
                    <a:cubicBezTo>
                      <a:pt x="68" y="797"/>
                      <a:pt x="76" y="801"/>
                      <a:pt x="80" y="797"/>
                    </a:cubicBezTo>
                    <a:cubicBezTo>
                      <a:pt x="150" y="702"/>
                      <a:pt x="215" y="608"/>
                      <a:pt x="269" y="510"/>
                    </a:cubicBezTo>
                    <a:cubicBezTo>
                      <a:pt x="297" y="460"/>
                      <a:pt x="326" y="407"/>
                      <a:pt x="347" y="354"/>
                    </a:cubicBezTo>
                    <a:cubicBezTo>
                      <a:pt x="367" y="304"/>
                      <a:pt x="375" y="247"/>
                      <a:pt x="367" y="193"/>
                    </a:cubicBezTo>
                    <a:cubicBezTo>
                      <a:pt x="363" y="128"/>
                      <a:pt x="347" y="66"/>
                      <a:pt x="331" y="9"/>
                    </a:cubicBezTo>
                    <a:cubicBezTo>
                      <a:pt x="331" y="-4"/>
                      <a:pt x="314" y="0"/>
                      <a:pt x="314" y="9"/>
                    </a:cubicBezTo>
                    <a:cubicBezTo>
                      <a:pt x="322" y="62"/>
                      <a:pt x="339" y="116"/>
                      <a:pt x="347" y="169"/>
                    </a:cubicBezTo>
                    <a:cubicBezTo>
                      <a:pt x="355" y="226"/>
                      <a:pt x="351" y="279"/>
                      <a:pt x="334" y="329"/>
                    </a:cubicBezTo>
                    <a:cubicBezTo>
                      <a:pt x="318" y="382"/>
                      <a:pt x="290" y="432"/>
                      <a:pt x="261" y="481"/>
                    </a:cubicBezTo>
                    <a:cubicBezTo>
                      <a:pt x="236" y="530"/>
                      <a:pt x="207" y="579"/>
                      <a:pt x="178" y="624"/>
                    </a:cubicBezTo>
                    <a:cubicBezTo>
                      <a:pt x="142" y="682"/>
                      <a:pt x="109" y="731"/>
                      <a:pt x="68" y="784"/>
                    </a:cubicBezTo>
                    <a:cubicBezTo>
                      <a:pt x="72" y="784"/>
                      <a:pt x="80" y="784"/>
                      <a:pt x="84" y="789"/>
                    </a:cubicBezTo>
                    <a:cubicBezTo>
                      <a:pt x="68" y="723"/>
                      <a:pt x="55" y="661"/>
                      <a:pt x="39" y="600"/>
                    </a:cubicBezTo>
                    <a:cubicBezTo>
                      <a:pt x="27" y="542"/>
                      <a:pt x="15" y="481"/>
                      <a:pt x="18" y="419"/>
                    </a:cubicBezTo>
                    <a:cubicBezTo>
                      <a:pt x="35" y="308"/>
                      <a:pt x="100" y="214"/>
                      <a:pt x="178" y="136"/>
                    </a:cubicBezTo>
                    <a:cubicBezTo>
                      <a:pt x="224" y="91"/>
                      <a:pt x="277" y="50"/>
                      <a:pt x="322" y="4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9"/>
              <p:cNvSpPr/>
              <p:nvPr/>
            </p:nvSpPr>
            <p:spPr>
              <a:xfrm>
                <a:off x="7538630" y="-1125155"/>
                <a:ext cx="237960" cy="130320"/>
              </a:xfrm>
              <a:custGeom>
                <a:rect b="b" l="l" r="r" t="t"/>
                <a:pathLst>
                  <a:path extrusionOk="0" h="362" w="661">
                    <a:moveTo>
                      <a:pt x="658" y="19"/>
                    </a:moveTo>
                    <a:lnTo>
                      <a:pt x="658" y="19"/>
                    </a:lnTo>
                    <a:cubicBezTo>
                      <a:pt x="637" y="27"/>
                      <a:pt x="621" y="44"/>
                      <a:pt x="605" y="64"/>
                    </a:cubicBezTo>
                    <a:cubicBezTo>
                      <a:pt x="592" y="85"/>
                      <a:pt x="576" y="105"/>
                      <a:pt x="564" y="126"/>
                    </a:cubicBezTo>
                    <a:cubicBezTo>
                      <a:pt x="535" y="167"/>
                      <a:pt x="502" y="204"/>
                      <a:pt x="457" y="233"/>
                    </a:cubicBezTo>
                    <a:cubicBezTo>
                      <a:pt x="420" y="261"/>
                      <a:pt x="370" y="286"/>
                      <a:pt x="321" y="298"/>
                    </a:cubicBezTo>
                    <a:cubicBezTo>
                      <a:pt x="272" y="311"/>
                      <a:pt x="223" y="315"/>
                      <a:pt x="170" y="311"/>
                    </a:cubicBezTo>
                    <a:cubicBezTo>
                      <a:pt x="112" y="311"/>
                      <a:pt x="54" y="311"/>
                      <a:pt x="5" y="343"/>
                    </a:cubicBezTo>
                    <a:cubicBezTo>
                      <a:pt x="9" y="347"/>
                      <a:pt x="13" y="356"/>
                      <a:pt x="17" y="360"/>
                    </a:cubicBezTo>
                    <a:cubicBezTo>
                      <a:pt x="67" y="278"/>
                      <a:pt x="124" y="204"/>
                      <a:pt x="194" y="138"/>
                    </a:cubicBezTo>
                    <a:cubicBezTo>
                      <a:pt x="227" y="109"/>
                      <a:pt x="264" y="81"/>
                      <a:pt x="305" y="56"/>
                    </a:cubicBezTo>
                    <a:cubicBezTo>
                      <a:pt x="321" y="44"/>
                      <a:pt x="346" y="31"/>
                      <a:pt x="367" y="27"/>
                    </a:cubicBezTo>
                    <a:cubicBezTo>
                      <a:pt x="391" y="19"/>
                      <a:pt x="420" y="19"/>
                      <a:pt x="444" y="19"/>
                    </a:cubicBezTo>
                    <a:cubicBezTo>
                      <a:pt x="506" y="23"/>
                      <a:pt x="564" y="31"/>
                      <a:pt x="625" y="40"/>
                    </a:cubicBezTo>
                    <a:cubicBezTo>
                      <a:pt x="633" y="40"/>
                      <a:pt x="633" y="23"/>
                      <a:pt x="625" y="19"/>
                    </a:cubicBezTo>
                    <a:cubicBezTo>
                      <a:pt x="571" y="15"/>
                      <a:pt x="514" y="7"/>
                      <a:pt x="461" y="3"/>
                    </a:cubicBezTo>
                    <a:cubicBezTo>
                      <a:pt x="432" y="-1"/>
                      <a:pt x="408" y="-1"/>
                      <a:pt x="379" y="3"/>
                    </a:cubicBezTo>
                    <a:cubicBezTo>
                      <a:pt x="358" y="7"/>
                      <a:pt x="333" y="15"/>
                      <a:pt x="313" y="27"/>
                    </a:cubicBezTo>
                    <a:cubicBezTo>
                      <a:pt x="272" y="48"/>
                      <a:pt x="231" y="81"/>
                      <a:pt x="198" y="114"/>
                    </a:cubicBezTo>
                    <a:cubicBezTo>
                      <a:pt x="161" y="146"/>
                      <a:pt x="128" y="179"/>
                      <a:pt x="95" y="216"/>
                    </a:cubicBezTo>
                    <a:cubicBezTo>
                      <a:pt x="63" y="257"/>
                      <a:pt x="30" y="302"/>
                      <a:pt x="1" y="347"/>
                    </a:cubicBezTo>
                    <a:cubicBezTo>
                      <a:pt x="-3" y="356"/>
                      <a:pt x="5" y="368"/>
                      <a:pt x="13" y="360"/>
                    </a:cubicBezTo>
                    <a:cubicBezTo>
                      <a:pt x="58" y="331"/>
                      <a:pt x="112" y="331"/>
                      <a:pt x="165" y="331"/>
                    </a:cubicBezTo>
                    <a:cubicBezTo>
                      <a:pt x="214" y="331"/>
                      <a:pt x="264" y="331"/>
                      <a:pt x="317" y="319"/>
                    </a:cubicBezTo>
                    <a:cubicBezTo>
                      <a:pt x="411" y="294"/>
                      <a:pt x="498" y="237"/>
                      <a:pt x="559" y="159"/>
                    </a:cubicBezTo>
                    <a:cubicBezTo>
                      <a:pt x="576" y="138"/>
                      <a:pt x="588" y="114"/>
                      <a:pt x="605" y="89"/>
                    </a:cubicBezTo>
                    <a:cubicBezTo>
                      <a:pt x="617" y="60"/>
                      <a:pt x="637" y="40"/>
                      <a:pt x="658" y="23"/>
                    </a:cubicBezTo>
                    <a:cubicBezTo>
                      <a:pt x="662" y="19"/>
                      <a:pt x="662" y="19"/>
                      <a:pt x="658" y="1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9"/>
              <p:cNvSpPr/>
              <p:nvPr/>
            </p:nvSpPr>
            <p:spPr>
              <a:xfrm>
                <a:off x="7909430" y="-1191395"/>
                <a:ext cx="81720" cy="342000"/>
              </a:xfrm>
              <a:custGeom>
                <a:rect b="b" l="l" r="r" t="t"/>
                <a:pathLst>
                  <a:path extrusionOk="0" h="950" w="227">
                    <a:moveTo>
                      <a:pt x="227" y="950"/>
                    </a:moveTo>
                    <a:lnTo>
                      <a:pt x="227" y="950"/>
                    </a:lnTo>
                    <a:cubicBezTo>
                      <a:pt x="219" y="884"/>
                      <a:pt x="215" y="823"/>
                      <a:pt x="207" y="757"/>
                    </a:cubicBezTo>
                    <a:cubicBezTo>
                      <a:pt x="194" y="696"/>
                      <a:pt x="182" y="630"/>
                      <a:pt x="169" y="568"/>
                    </a:cubicBezTo>
                    <a:cubicBezTo>
                      <a:pt x="153" y="507"/>
                      <a:pt x="132" y="445"/>
                      <a:pt x="108" y="388"/>
                    </a:cubicBezTo>
                    <a:cubicBezTo>
                      <a:pt x="83" y="330"/>
                      <a:pt x="51" y="273"/>
                      <a:pt x="34" y="211"/>
                    </a:cubicBezTo>
                    <a:cubicBezTo>
                      <a:pt x="26" y="179"/>
                      <a:pt x="18" y="142"/>
                      <a:pt x="18" y="109"/>
                    </a:cubicBezTo>
                    <a:cubicBezTo>
                      <a:pt x="18" y="92"/>
                      <a:pt x="18" y="76"/>
                      <a:pt x="22" y="59"/>
                    </a:cubicBezTo>
                    <a:cubicBezTo>
                      <a:pt x="26" y="43"/>
                      <a:pt x="34" y="27"/>
                      <a:pt x="38" y="10"/>
                    </a:cubicBezTo>
                    <a:cubicBezTo>
                      <a:pt x="38" y="2"/>
                      <a:pt x="26" y="-2"/>
                      <a:pt x="22" y="2"/>
                    </a:cubicBezTo>
                    <a:cubicBezTo>
                      <a:pt x="5" y="27"/>
                      <a:pt x="1" y="59"/>
                      <a:pt x="1" y="88"/>
                    </a:cubicBezTo>
                    <a:cubicBezTo>
                      <a:pt x="-3" y="117"/>
                      <a:pt x="1" y="150"/>
                      <a:pt x="5" y="179"/>
                    </a:cubicBezTo>
                    <a:cubicBezTo>
                      <a:pt x="18" y="240"/>
                      <a:pt x="47" y="298"/>
                      <a:pt x="75" y="359"/>
                    </a:cubicBezTo>
                    <a:cubicBezTo>
                      <a:pt x="100" y="417"/>
                      <a:pt x="125" y="478"/>
                      <a:pt x="141" y="540"/>
                    </a:cubicBezTo>
                    <a:cubicBezTo>
                      <a:pt x="161" y="605"/>
                      <a:pt x="174" y="667"/>
                      <a:pt x="186" y="733"/>
                    </a:cubicBezTo>
                    <a:cubicBezTo>
                      <a:pt x="198" y="806"/>
                      <a:pt x="215" y="876"/>
                      <a:pt x="227" y="95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9"/>
              <p:cNvSpPr/>
              <p:nvPr/>
            </p:nvSpPr>
            <p:spPr>
              <a:xfrm>
                <a:off x="7924550" y="-1031195"/>
                <a:ext cx="121680" cy="274680"/>
              </a:xfrm>
              <a:custGeom>
                <a:rect b="b" l="l" r="r" t="t"/>
                <a:pathLst>
                  <a:path extrusionOk="0" h="763" w="338">
                    <a:moveTo>
                      <a:pt x="74" y="8"/>
                    </a:moveTo>
                    <a:lnTo>
                      <a:pt x="74" y="8"/>
                    </a:lnTo>
                    <a:cubicBezTo>
                      <a:pt x="74" y="33"/>
                      <a:pt x="74" y="58"/>
                      <a:pt x="66" y="82"/>
                    </a:cubicBezTo>
                    <a:cubicBezTo>
                      <a:pt x="58" y="111"/>
                      <a:pt x="46" y="132"/>
                      <a:pt x="33" y="156"/>
                    </a:cubicBezTo>
                    <a:cubicBezTo>
                      <a:pt x="12" y="205"/>
                      <a:pt x="0" y="255"/>
                      <a:pt x="0" y="308"/>
                    </a:cubicBezTo>
                    <a:cubicBezTo>
                      <a:pt x="-4" y="415"/>
                      <a:pt x="37" y="517"/>
                      <a:pt x="87" y="608"/>
                    </a:cubicBezTo>
                    <a:cubicBezTo>
                      <a:pt x="119" y="661"/>
                      <a:pt x="152" y="711"/>
                      <a:pt x="189" y="760"/>
                    </a:cubicBezTo>
                    <a:cubicBezTo>
                      <a:pt x="193" y="764"/>
                      <a:pt x="197" y="764"/>
                      <a:pt x="202" y="760"/>
                    </a:cubicBezTo>
                    <a:cubicBezTo>
                      <a:pt x="263" y="661"/>
                      <a:pt x="329" y="555"/>
                      <a:pt x="337" y="436"/>
                    </a:cubicBezTo>
                    <a:cubicBezTo>
                      <a:pt x="345" y="320"/>
                      <a:pt x="292" y="214"/>
                      <a:pt x="226" y="123"/>
                    </a:cubicBezTo>
                    <a:cubicBezTo>
                      <a:pt x="206" y="99"/>
                      <a:pt x="185" y="74"/>
                      <a:pt x="165" y="50"/>
                    </a:cubicBezTo>
                    <a:cubicBezTo>
                      <a:pt x="144" y="29"/>
                      <a:pt x="119" y="8"/>
                      <a:pt x="90" y="0"/>
                    </a:cubicBezTo>
                    <a:cubicBezTo>
                      <a:pt x="78" y="0"/>
                      <a:pt x="74" y="21"/>
                      <a:pt x="87" y="21"/>
                    </a:cubicBezTo>
                    <a:cubicBezTo>
                      <a:pt x="111" y="25"/>
                      <a:pt x="132" y="45"/>
                      <a:pt x="148" y="66"/>
                    </a:cubicBezTo>
                    <a:cubicBezTo>
                      <a:pt x="168" y="86"/>
                      <a:pt x="185" y="107"/>
                      <a:pt x="202" y="128"/>
                    </a:cubicBezTo>
                    <a:cubicBezTo>
                      <a:pt x="234" y="169"/>
                      <a:pt x="267" y="214"/>
                      <a:pt x="287" y="263"/>
                    </a:cubicBezTo>
                    <a:cubicBezTo>
                      <a:pt x="308" y="312"/>
                      <a:pt x="321" y="366"/>
                      <a:pt x="321" y="423"/>
                    </a:cubicBezTo>
                    <a:cubicBezTo>
                      <a:pt x="321" y="476"/>
                      <a:pt x="304" y="534"/>
                      <a:pt x="284" y="583"/>
                    </a:cubicBezTo>
                    <a:cubicBezTo>
                      <a:pt x="259" y="641"/>
                      <a:pt x="222" y="698"/>
                      <a:pt x="189" y="752"/>
                    </a:cubicBezTo>
                    <a:cubicBezTo>
                      <a:pt x="193" y="752"/>
                      <a:pt x="197" y="752"/>
                      <a:pt x="202" y="752"/>
                    </a:cubicBezTo>
                    <a:cubicBezTo>
                      <a:pt x="140" y="665"/>
                      <a:pt x="78" y="575"/>
                      <a:pt x="46" y="473"/>
                    </a:cubicBezTo>
                    <a:cubicBezTo>
                      <a:pt x="25" y="423"/>
                      <a:pt x="17" y="370"/>
                      <a:pt x="17" y="317"/>
                    </a:cubicBezTo>
                    <a:cubicBezTo>
                      <a:pt x="17" y="263"/>
                      <a:pt x="29" y="214"/>
                      <a:pt x="49" y="164"/>
                    </a:cubicBezTo>
                    <a:cubicBezTo>
                      <a:pt x="70" y="115"/>
                      <a:pt x="103" y="58"/>
                      <a:pt x="78" y="8"/>
                    </a:cubicBezTo>
                    <a:cubicBezTo>
                      <a:pt x="78" y="4"/>
                      <a:pt x="74" y="4"/>
                      <a:pt x="74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9"/>
              <p:cNvSpPr/>
              <p:nvPr/>
            </p:nvSpPr>
            <p:spPr>
              <a:xfrm>
                <a:off x="7738430" y="-1328195"/>
                <a:ext cx="134640" cy="163080"/>
              </a:xfrm>
              <a:custGeom>
                <a:rect b="b" l="l" r="r" t="t"/>
                <a:pathLst>
                  <a:path extrusionOk="0" h="453" w="374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9"/>
                      <a:pt x="45" y="70"/>
                      <a:pt x="53" y="107"/>
                    </a:cubicBezTo>
                    <a:cubicBezTo>
                      <a:pt x="66" y="148"/>
                      <a:pt x="78" y="185"/>
                      <a:pt x="94" y="222"/>
                    </a:cubicBezTo>
                    <a:cubicBezTo>
                      <a:pt x="128" y="296"/>
                      <a:pt x="177" y="366"/>
                      <a:pt x="247" y="411"/>
                    </a:cubicBezTo>
                    <a:cubicBezTo>
                      <a:pt x="263" y="423"/>
                      <a:pt x="283" y="431"/>
                      <a:pt x="304" y="439"/>
                    </a:cubicBezTo>
                    <a:cubicBezTo>
                      <a:pt x="320" y="448"/>
                      <a:pt x="345" y="456"/>
                      <a:pt x="366" y="452"/>
                    </a:cubicBezTo>
                    <a:cubicBezTo>
                      <a:pt x="374" y="452"/>
                      <a:pt x="378" y="439"/>
                      <a:pt x="369" y="439"/>
                    </a:cubicBezTo>
                    <a:cubicBezTo>
                      <a:pt x="361" y="435"/>
                      <a:pt x="349" y="435"/>
                      <a:pt x="341" y="431"/>
                    </a:cubicBezTo>
                    <a:cubicBezTo>
                      <a:pt x="332" y="431"/>
                      <a:pt x="320" y="427"/>
                      <a:pt x="312" y="423"/>
                    </a:cubicBezTo>
                    <a:cubicBezTo>
                      <a:pt x="296" y="419"/>
                      <a:pt x="275" y="411"/>
                      <a:pt x="259" y="398"/>
                    </a:cubicBezTo>
                    <a:cubicBezTo>
                      <a:pt x="226" y="378"/>
                      <a:pt x="197" y="353"/>
                      <a:pt x="172" y="320"/>
                    </a:cubicBezTo>
                    <a:cubicBezTo>
                      <a:pt x="119" y="259"/>
                      <a:pt x="90" y="181"/>
                      <a:pt x="62" y="103"/>
                    </a:cubicBezTo>
                    <a:cubicBezTo>
                      <a:pt x="50" y="66"/>
                      <a:pt x="33" y="25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9"/>
              <p:cNvSpPr/>
              <p:nvPr/>
            </p:nvSpPr>
            <p:spPr>
              <a:xfrm>
                <a:off x="7679030" y="-1430435"/>
                <a:ext cx="141120" cy="232200"/>
              </a:xfrm>
              <a:custGeom>
                <a:rect b="b" l="l" r="r" t="t"/>
                <a:pathLst>
                  <a:path extrusionOk="0" h="645" w="392">
                    <a:moveTo>
                      <a:pt x="358" y="641"/>
                    </a:moveTo>
                    <a:lnTo>
                      <a:pt x="358" y="641"/>
                    </a:lnTo>
                    <a:cubicBezTo>
                      <a:pt x="334" y="633"/>
                      <a:pt x="313" y="621"/>
                      <a:pt x="293" y="609"/>
                    </a:cubicBezTo>
                    <a:cubicBezTo>
                      <a:pt x="268" y="600"/>
                      <a:pt x="243" y="592"/>
                      <a:pt x="223" y="580"/>
                    </a:cubicBezTo>
                    <a:cubicBezTo>
                      <a:pt x="181" y="559"/>
                      <a:pt x="140" y="535"/>
                      <a:pt x="112" y="498"/>
                    </a:cubicBezTo>
                    <a:cubicBezTo>
                      <a:pt x="38" y="416"/>
                      <a:pt x="38" y="301"/>
                      <a:pt x="38" y="198"/>
                    </a:cubicBezTo>
                    <a:cubicBezTo>
                      <a:pt x="38" y="132"/>
                      <a:pt x="38" y="67"/>
                      <a:pt x="18" y="5"/>
                    </a:cubicBezTo>
                    <a:cubicBezTo>
                      <a:pt x="13" y="9"/>
                      <a:pt x="9" y="13"/>
                      <a:pt x="5" y="18"/>
                    </a:cubicBezTo>
                    <a:cubicBezTo>
                      <a:pt x="50" y="46"/>
                      <a:pt x="96" y="71"/>
                      <a:pt x="145" y="100"/>
                    </a:cubicBezTo>
                    <a:cubicBezTo>
                      <a:pt x="186" y="120"/>
                      <a:pt x="231" y="145"/>
                      <a:pt x="264" y="182"/>
                    </a:cubicBezTo>
                    <a:cubicBezTo>
                      <a:pt x="296" y="219"/>
                      <a:pt x="317" y="264"/>
                      <a:pt x="334" y="305"/>
                    </a:cubicBezTo>
                    <a:cubicBezTo>
                      <a:pt x="354" y="354"/>
                      <a:pt x="374" y="403"/>
                      <a:pt x="374" y="453"/>
                    </a:cubicBezTo>
                    <a:cubicBezTo>
                      <a:pt x="374" y="481"/>
                      <a:pt x="366" y="510"/>
                      <a:pt x="362" y="539"/>
                    </a:cubicBezTo>
                    <a:cubicBezTo>
                      <a:pt x="354" y="572"/>
                      <a:pt x="350" y="600"/>
                      <a:pt x="346" y="633"/>
                    </a:cubicBezTo>
                    <a:cubicBezTo>
                      <a:pt x="342" y="646"/>
                      <a:pt x="362" y="650"/>
                      <a:pt x="362" y="637"/>
                    </a:cubicBezTo>
                    <a:cubicBezTo>
                      <a:pt x="366" y="609"/>
                      <a:pt x="374" y="580"/>
                      <a:pt x="378" y="555"/>
                    </a:cubicBezTo>
                    <a:cubicBezTo>
                      <a:pt x="383" y="526"/>
                      <a:pt x="391" y="498"/>
                      <a:pt x="391" y="473"/>
                    </a:cubicBezTo>
                    <a:cubicBezTo>
                      <a:pt x="395" y="420"/>
                      <a:pt x="383" y="366"/>
                      <a:pt x="362" y="317"/>
                    </a:cubicBezTo>
                    <a:cubicBezTo>
                      <a:pt x="342" y="272"/>
                      <a:pt x="321" y="227"/>
                      <a:pt x="293" y="186"/>
                    </a:cubicBezTo>
                    <a:cubicBezTo>
                      <a:pt x="259" y="145"/>
                      <a:pt x="218" y="120"/>
                      <a:pt x="177" y="96"/>
                    </a:cubicBezTo>
                    <a:cubicBezTo>
                      <a:pt x="124" y="63"/>
                      <a:pt x="67" y="30"/>
                      <a:pt x="13" y="1"/>
                    </a:cubicBezTo>
                    <a:cubicBezTo>
                      <a:pt x="5" y="-3"/>
                      <a:pt x="-3" y="5"/>
                      <a:pt x="1" y="13"/>
                    </a:cubicBezTo>
                    <a:cubicBezTo>
                      <a:pt x="34" y="124"/>
                      <a:pt x="9" y="243"/>
                      <a:pt x="30" y="358"/>
                    </a:cubicBezTo>
                    <a:cubicBezTo>
                      <a:pt x="38" y="407"/>
                      <a:pt x="54" y="461"/>
                      <a:pt x="87" y="502"/>
                    </a:cubicBezTo>
                    <a:cubicBezTo>
                      <a:pt x="120" y="539"/>
                      <a:pt x="157" y="568"/>
                      <a:pt x="202" y="588"/>
                    </a:cubicBezTo>
                    <a:cubicBezTo>
                      <a:pt x="223" y="600"/>
                      <a:pt x="251" y="613"/>
                      <a:pt x="276" y="621"/>
                    </a:cubicBezTo>
                    <a:cubicBezTo>
                      <a:pt x="288" y="625"/>
                      <a:pt x="300" y="629"/>
                      <a:pt x="313" y="633"/>
                    </a:cubicBezTo>
                    <a:cubicBezTo>
                      <a:pt x="329" y="637"/>
                      <a:pt x="342" y="637"/>
                      <a:pt x="358" y="64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8" name="Google Shape;1448;p39"/>
            <p:cNvGrpSpPr/>
            <p:nvPr/>
          </p:nvGrpSpPr>
          <p:grpSpPr>
            <a:xfrm>
              <a:off x="9096820" y="-1992742"/>
              <a:ext cx="1015200" cy="1080360"/>
              <a:chOff x="9096820" y="-1992742"/>
              <a:chExt cx="1015200" cy="1080360"/>
            </a:xfrm>
          </p:grpSpPr>
          <p:sp>
            <p:nvSpPr>
              <p:cNvPr id="1449" name="Google Shape;1449;p39"/>
              <p:cNvSpPr/>
              <p:nvPr/>
            </p:nvSpPr>
            <p:spPr>
              <a:xfrm>
                <a:off x="9119140" y="-1948462"/>
                <a:ext cx="988560" cy="1032840"/>
              </a:xfrm>
              <a:custGeom>
                <a:rect b="b" l="l" r="r" t="t"/>
                <a:pathLst>
                  <a:path extrusionOk="0" h="2869" w="2746">
                    <a:moveTo>
                      <a:pt x="0" y="1026"/>
                    </a:moveTo>
                    <a:lnTo>
                      <a:pt x="808" y="439"/>
                    </a:lnTo>
                    <a:lnTo>
                      <a:pt x="1403" y="0"/>
                    </a:lnTo>
                    <a:lnTo>
                      <a:pt x="1518" y="164"/>
                    </a:lnTo>
                    <a:lnTo>
                      <a:pt x="2746" y="1871"/>
                    </a:lnTo>
                    <a:lnTo>
                      <a:pt x="1461" y="2791"/>
                    </a:lnTo>
                    <a:lnTo>
                      <a:pt x="1350" y="2869"/>
                    </a:lnTo>
                    <a:lnTo>
                      <a:pt x="0" y="1026"/>
                    </a:lnTo>
                    <a:close/>
                  </a:path>
                </a:pathLst>
              </a:custGeom>
              <a:solidFill>
                <a:srgbClr val="F19022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9"/>
              <p:cNvSpPr/>
              <p:nvPr/>
            </p:nvSpPr>
            <p:spPr>
              <a:xfrm>
                <a:off x="9100060" y="-1978342"/>
                <a:ext cx="512280" cy="390960"/>
              </a:xfrm>
              <a:custGeom>
                <a:rect b="b" l="l" r="r" t="t"/>
                <a:pathLst>
                  <a:path extrusionOk="0" h="1086" w="1423">
                    <a:moveTo>
                      <a:pt x="1423" y="107"/>
                    </a:moveTo>
                    <a:lnTo>
                      <a:pt x="1423" y="107"/>
                    </a:lnTo>
                    <a:cubicBezTo>
                      <a:pt x="1423" y="107"/>
                      <a:pt x="1329" y="37"/>
                      <a:pt x="1337" y="0"/>
                    </a:cubicBezTo>
                    <a:cubicBezTo>
                      <a:pt x="1337" y="0"/>
                      <a:pt x="44" y="891"/>
                      <a:pt x="36" y="957"/>
                    </a:cubicBezTo>
                    <a:cubicBezTo>
                      <a:pt x="24" y="1019"/>
                      <a:pt x="-25" y="1051"/>
                      <a:pt x="16" y="1080"/>
                    </a:cubicBezTo>
                    <a:cubicBezTo>
                      <a:pt x="53" y="1109"/>
                      <a:pt x="188" y="1014"/>
                      <a:pt x="188" y="1014"/>
                    </a:cubicBezTo>
                    <a:lnTo>
                      <a:pt x="1423" y="107"/>
                    </a:lnTo>
                    <a:close/>
                  </a:path>
                </a:pathLst>
              </a:custGeom>
              <a:solidFill>
                <a:srgbClr val="F6F2D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9"/>
              <p:cNvSpPr/>
              <p:nvPr/>
            </p:nvSpPr>
            <p:spPr>
              <a:xfrm>
                <a:off x="9410020" y="-1504222"/>
                <a:ext cx="535680" cy="285840"/>
              </a:xfrm>
              <a:custGeom>
                <a:rect b="b" l="l" r="r" t="t"/>
                <a:pathLst>
                  <a:path extrusionOk="0" h="794" w="1488">
                    <a:moveTo>
                      <a:pt x="0" y="13"/>
                    </a:moveTo>
                    <a:lnTo>
                      <a:pt x="0" y="13"/>
                    </a:lnTo>
                    <a:cubicBezTo>
                      <a:pt x="90" y="169"/>
                      <a:pt x="66" y="149"/>
                      <a:pt x="296" y="317"/>
                    </a:cubicBezTo>
                    <a:cubicBezTo>
                      <a:pt x="525" y="490"/>
                      <a:pt x="772" y="637"/>
                      <a:pt x="895" y="691"/>
                    </a:cubicBezTo>
                    <a:cubicBezTo>
                      <a:pt x="1018" y="744"/>
                      <a:pt x="1116" y="830"/>
                      <a:pt x="1244" y="777"/>
                    </a:cubicBezTo>
                    <a:cubicBezTo>
                      <a:pt x="1371" y="719"/>
                      <a:pt x="1420" y="699"/>
                      <a:pt x="1453" y="604"/>
                    </a:cubicBezTo>
                    <a:cubicBezTo>
                      <a:pt x="1486" y="510"/>
                      <a:pt x="1519" y="518"/>
                      <a:pt x="1437" y="440"/>
                    </a:cubicBezTo>
                    <a:cubicBezTo>
                      <a:pt x="1351" y="358"/>
                      <a:pt x="1113" y="219"/>
                      <a:pt x="989" y="173"/>
                    </a:cubicBezTo>
                    <a:cubicBezTo>
                      <a:pt x="866" y="128"/>
                      <a:pt x="792" y="67"/>
                      <a:pt x="694" y="42"/>
                    </a:cubicBezTo>
                    <a:cubicBezTo>
                      <a:pt x="595" y="18"/>
                      <a:pt x="415" y="-7"/>
                      <a:pt x="320" y="1"/>
                    </a:cubicBezTo>
                    <a:cubicBezTo>
                      <a:pt x="222" y="5"/>
                      <a:pt x="94" y="13"/>
                      <a:pt x="62" y="9"/>
                    </a:cubicBezTo>
                    <a:cubicBezTo>
                      <a:pt x="33" y="5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9"/>
              <p:cNvSpPr/>
              <p:nvPr/>
            </p:nvSpPr>
            <p:spPr>
              <a:xfrm>
                <a:off x="9620620" y="-1952422"/>
                <a:ext cx="487080" cy="678240"/>
              </a:xfrm>
              <a:custGeom>
                <a:rect b="b" l="l" r="r" t="t"/>
                <a:pathLst>
                  <a:path extrusionOk="0" h="1884" w="1353">
                    <a:moveTo>
                      <a:pt x="1353" y="1878"/>
                    </a:moveTo>
                    <a:lnTo>
                      <a:pt x="1353" y="1878"/>
                    </a:lnTo>
                    <a:cubicBezTo>
                      <a:pt x="1316" y="1817"/>
                      <a:pt x="1270" y="1755"/>
                      <a:pt x="1225" y="1693"/>
                    </a:cubicBezTo>
                    <a:cubicBezTo>
                      <a:pt x="1184" y="1632"/>
                      <a:pt x="1143" y="1570"/>
                      <a:pt x="1098" y="1509"/>
                    </a:cubicBezTo>
                    <a:cubicBezTo>
                      <a:pt x="1012" y="1386"/>
                      <a:pt x="926" y="1267"/>
                      <a:pt x="835" y="1144"/>
                    </a:cubicBezTo>
                    <a:cubicBezTo>
                      <a:pt x="749" y="1020"/>
                      <a:pt x="663" y="901"/>
                      <a:pt x="577" y="778"/>
                    </a:cubicBezTo>
                    <a:cubicBezTo>
                      <a:pt x="487" y="655"/>
                      <a:pt x="400" y="536"/>
                      <a:pt x="314" y="413"/>
                    </a:cubicBezTo>
                    <a:cubicBezTo>
                      <a:pt x="224" y="290"/>
                      <a:pt x="137" y="166"/>
                      <a:pt x="51" y="47"/>
                    </a:cubicBezTo>
                    <a:cubicBezTo>
                      <a:pt x="39" y="31"/>
                      <a:pt x="27" y="19"/>
                      <a:pt x="15" y="2"/>
                    </a:cubicBezTo>
                    <a:cubicBezTo>
                      <a:pt x="6" y="-6"/>
                      <a:pt x="-6" y="6"/>
                      <a:pt x="2" y="15"/>
                    </a:cubicBezTo>
                    <a:cubicBezTo>
                      <a:pt x="18" y="47"/>
                      <a:pt x="43" y="80"/>
                      <a:pt x="64" y="109"/>
                    </a:cubicBezTo>
                    <a:cubicBezTo>
                      <a:pt x="84" y="138"/>
                      <a:pt x="109" y="171"/>
                      <a:pt x="129" y="199"/>
                    </a:cubicBezTo>
                    <a:cubicBezTo>
                      <a:pt x="174" y="261"/>
                      <a:pt x="215" y="322"/>
                      <a:pt x="261" y="384"/>
                    </a:cubicBezTo>
                    <a:cubicBezTo>
                      <a:pt x="347" y="503"/>
                      <a:pt x="437" y="626"/>
                      <a:pt x="523" y="750"/>
                    </a:cubicBezTo>
                    <a:cubicBezTo>
                      <a:pt x="609" y="872"/>
                      <a:pt x="700" y="991"/>
                      <a:pt x="786" y="1115"/>
                    </a:cubicBezTo>
                    <a:cubicBezTo>
                      <a:pt x="872" y="1238"/>
                      <a:pt x="963" y="1357"/>
                      <a:pt x="1049" y="1480"/>
                    </a:cubicBezTo>
                    <a:cubicBezTo>
                      <a:pt x="1094" y="1538"/>
                      <a:pt x="1139" y="1599"/>
                      <a:pt x="1180" y="1661"/>
                    </a:cubicBezTo>
                    <a:cubicBezTo>
                      <a:pt x="1225" y="1722"/>
                      <a:pt x="1270" y="1784"/>
                      <a:pt x="1316" y="1841"/>
                    </a:cubicBezTo>
                    <a:cubicBezTo>
                      <a:pt x="1328" y="1858"/>
                      <a:pt x="1340" y="1870"/>
                      <a:pt x="1348" y="1882"/>
                    </a:cubicBezTo>
                    <a:cubicBezTo>
                      <a:pt x="1353" y="1886"/>
                      <a:pt x="1353" y="1882"/>
                      <a:pt x="1353" y="187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9"/>
              <p:cNvSpPr/>
              <p:nvPr/>
            </p:nvSpPr>
            <p:spPr>
              <a:xfrm>
                <a:off x="9114100" y="-1584502"/>
                <a:ext cx="492480" cy="670320"/>
              </a:xfrm>
              <a:custGeom>
                <a:rect b="b" l="l" r="r" t="t"/>
                <a:pathLst>
                  <a:path extrusionOk="0" h="1862" w="1368">
                    <a:moveTo>
                      <a:pt x="1368" y="1858"/>
                    </a:moveTo>
                    <a:lnTo>
                      <a:pt x="1368" y="1858"/>
                    </a:lnTo>
                    <a:cubicBezTo>
                      <a:pt x="1360" y="1837"/>
                      <a:pt x="1347" y="1825"/>
                      <a:pt x="1335" y="1809"/>
                    </a:cubicBezTo>
                    <a:cubicBezTo>
                      <a:pt x="1327" y="1792"/>
                      <a:pt x="1315" y="1780"/>
                      <a:pt x="1303" y="1763"/>
                    </a:cubicBezTo>
                    <a:cubicBezTo>
                      <a:pt x="1282" y="1734"/>
                      <a:pt x="1257" y="1706"/>
                      <a:pt x="1237" y="1673"/>
                    </a:cubicBezTo>
                    <a:cubicBezTo>
                      <a:pt x="1191" y="1615"/>
                      <a:pt x="1146" y="1558"/>
                      <a:pt x="1101" y="1496"/>
                    </a:cubicBezTo>
                    <a:cubicBezTo>
                      <a:pt x="1015" y="1377"/>
                      <a:pt x="925" y="1258"/>
                      <a:pt x="834" y="1139"/>
                    </a:cubicBezTo>
                    <a:cubicBezTo>
                      <a:pt x="748" y="1020"/>
                      <a:pt x="662" y="901"/>
                      <a:pt x="572" y="778"/>
                    </a:cubicBezTo>
                    <a:cubicBezTo>
                      <a:pt x="486" y="659"/>
                      <a:pt x="399" y="540"/>
                      <a:pt x="313" y="417"/>
                    </a:cubicBezTo>
                    <a:cubicBezTo>
                      <a:pt x="227" y="298"/>
                      <a:pt x="141" y="175"/>
                      <a:pt x="59" y="51"/>
                    </a:cubicBezTo>
                    <a:cubicBezTo>
                      <a:pt x="46" y="35"/>
                      <a:pt x="38" y="23"/>
                      <a:pt x="26" y="7"/>
                    </a:cubicBezTo>
                    <a:cubicBezTo>
                      <a:pt x="18" y="-10"/>
                      <a:pt x="-7" y="7"/>
                      <a:pt x="1" y="23"/>
                    </a:cubicBezTo>
                    <a:cubicBezTo>
                      <a:pt x="87" y="142"/>
                      <a:pt x="174" y="265"/>
                      <a:pt x="260" y="388"/>
                    </a:cubicBezTo>
                    <a:cubicBezTo>
                      <a:pt x="346" y="507"/>
                      <a:pt x="432" y="630"/>
                      <a:pt x="518" y="749"/>
                    </a:cubicBezTo>
                    <a:cubicBezTo>
                      <a:pt x="605" y="873"/>
                      <a:pt x="695" y="992"/>
                      <a:pt x="785" y="1111"/>
                    </a:cubicBezTo>
                    <a:cubicBezTo>
                      <a:pt x="871" y="1230"/>
                      <a:pt x="962" y="1349"/>
                      <a:pt x="1052" y="1468"/>
                    </a:cubicBezTo>
                    <a:cubicBezTo>
                      <a:pt x="1142" y="1587"/>
                      <a:pt x="1233" y="1706"/>
                      <a:pt x="1327" y="1821"/>
                    </a:cubicBezTo>
                    <a:cubicBezTo>
                      <a:pt x="1335" y="1837"/>
                      <a:pt x="1347" y="1849"/>
                      <a:pt x="1364" y="1862"/>
                    </a:cubicBezTo>
                    <a:lnTo>
                      <a:pt x="1368" y="185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9"/>
              <p:cNvSpPr/>
              <p:nvPr/>
            </p:nvSpPr>
            <p:spPr>
              <a:xfrm>
                <a:off x="9602620" y="-1279222"/>
                <a:ext cx="509400" cy="366840"/>
              </a:xfrm>
              <a:custGeom>
                <a:rect b="b" l="l" r="r" t="t"/>
                <a:pathLst>
                  <a:path extrusionOk="0" h="1019" w="1415">
                    <a:moveTo>
                      <a:pt x="1411" y="0"/>
                    </a:moveTo>
                    <a:lnTo>
                      <a:pt x="1411" y="0"/>
                    </a:lnTo>
                    <a:cubicBezTo>
                      <a:pt x="1407" y="4"/>
                      <a:pt x="1403" y="8"/>
                      <a:pt x="1394" y="12"/>
                    </a:cubicBezTo>
                    <a:cubicBezTo>
                      <a:pt x="1390" y="16"/>
                      <a:pt x="1386" y="16"/>
                      <a:pt x="1382" y="20"/>
                    </a:cubicBezTo>
                    <a:cubicBezTo>
                      <a:pt x="1370" y="29"/>
                      <a:pt x="1361" y="37"/>
                      <a:pt x="1349" y="45"/>
                    </a:cubicBezTo>
                    <a:cubicBezTo>
                      <a:pt x="1332" y="62"/>
                      <a:pt x="1308" y="78"/>
                      <a:pt x="1288" y="90"/>
                    </a:cubicBezTo>
                    <a:cubicBezTo>
                      <a:pt x="1242" y="123"/>
                      <a:pt x="1197" y="156"/>
                      <a:pt x="1152" y="185"/>
                    </a:cubicBezTo>
                    <a:cubicBezTo>
                      <a:pt x="1062" y="250"/>
                      <a:pt x="967" y="316"/>
                      <a:pt x="873" y="382"/>
                    </a:cubicBezTo>
                    <a:cubicBezTo>
                      <a:pt x="688" y="513"/>
                      <a:pt x="503" y="644"/>
                      <a:pt x="319" y="776"/>
                    </a:cubicBezTo>
                    <a:cubicBezTo>
                      <a:pt x="212" y="850"/>
                      <a:pt x="109" y="923"/>
                      <a:pt x="3" y="998"/>
                    </a:cubicBezTo>
                    <a:cubicBezTo>
                      <a:pt x="-5" y="1005"/>
                      <a:pt x="3" y="1022"/>
                      <a:pt x="15" y="1018"/>
                    </a:cubicBezTo>
                    <a:cubicBezTo>
                      <a:pt x="204" y="882"/>
                      <a:pt x="389" y="751"/>
                      <a:pt x="573" y="620"/>
                    </a:cubicBezTo>
                    <a:cubicBezTo>
                      <a:pt x="762" y="488"/>
                      <a:pt x="947" y="357"/>
                      <a:pt x="1132" y="226"/>
                    </a:cubicBezTo>
                    <a:cubicBezTo>
                      <a:pt x="1185" y="189"/>
                      <a:pt x="1238" y="148"/>
                      <a:pt x="1292" y="111"/>
                    </a:cubicBezTo>
                    <a:cubicBezTo>
                      <a:pt x="1312" y="94"/>
                      <a:pt x="1337" y="82"/>
                      <a:pt x="1357" y="62"/>
                    </a:cubicBezTo>
                    <a:cubicBezTo>
                      <a:pt x="1366" y="53"/>
                      <a:pt x="1378" y="45"/>
                      <a:pt x="1386" y="33"/>
                    </a:cubicBezTo>
                    <a:cubicBezTo>
                      <a:pt x="1390" y="29"/>
                      <a:pt x="1394" y="25"/>
                      <a:pt x="1398" y="20"/>
                    </a:cubicBezTo>
                    <a:cubicBezTo>
                      <a:pt x="1403" y="12"/>
                      <a:pt x="1407" y="4"/>
                      <a:pt x="1415" y="0"/>
                    </a:cubicBez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9"/>
              <p:cNvSpPr/>
              <p:nvPr/>
            </p:nvSpPr>
            <p:spPr>
              <a:xfrm>
                <a:off x="9096820" y="-1992742"/>
                <a:ext cx="528840" cy="412200"/>
              </a:xfrm>
              <a:custGeom>
                <a:rect b="b" l="l" r="r" t="t"/>
                <a:pathLst>
                  <a:path extrusionOk="0" h="1145" w="1469">
                    <a:moveTo>
                      <a:pt x="1461" y="123"/>
                    </a:moveTo>
                    <a:lnTo>
                      <a:pt x="1461" y="123"/>
                    </a:lnTo>
                    <a:cubicBezTo>
                      <a:pt x="1281" y="246"/>
                      <a:pt x="1108" y="373"/>
                      <a:pt x="936" y="500"/>
                    </a:cubicBezTo>
                    <a:cubicBezTo>
                      <a:pt x="763" y="627"/>
                      <a:pt x="595" y="750"/>
                      <a:pt x="423" y="878"/>
                    </a:cubicBezTo>
                    <a:cubicBezTo>
                      <a:pt x="337" y="939"/>
                      <a:pt x="250" y="1001"/>
                      <a:pt x="164" y="1063"/>
                    </a:cubicBezTo>
                    <a:cubicBezTo>
                      <a:pt x="140" y="1079"/>
                      <a:pt x="119" y="1091"/>
                      <a:pt x="99" y="1108"/>
                    </a:cubicBezTo>
                    <a:cubicBezTo>
                      <a:pt x="82" y="1120"/>
                      <a:pt x="62" y="1128"/>
                      <a:pt x="45" y="1116"/>
                    </a:cubicBezTo>
                    <a:cubicBezTo>
                      <a:pt x="16" y="1095"/>
                      <a:pt x="16" y="1059"/>
                      <a:pt x="29" y="1030"/>
                    </a:cubicBezTo>
                    <a:cubicBezTo>
                      <a:pt x="49" y="997"/>
                      <a:pt x="86" y="981"/>
                      <a:pt x="115" y="956"/>
                    </a:cubicBezTo>
                    <a:cubicBezTo>
                      <a:pt x="127" y="947"/>
                      <a:pt x="144" y="935"/>
                      <a:pt x="156" y="927"/>
                    </a:cubicBezTo>
                    <a:cubicBezTo>
                      <a:pt x="213" y="886"/>
                      <a:pt x="267" y="845"/>
                      <a:pt x="320" y="808"/>
                    </a:cubicBezTo>
                    <a:cubicBezTo>
                      <a:pt x="398" y="750"/>
                      <a:pt x="476" y="693"/>
                      <a:pt x="554" y="636"/>
                    </a:cubicBezTo>
                    <a:cubicBezTo>
                      <a:pt x="644" y="574"/>
                      <a:pt x="735" y="508"/>
                      <a:pt x="821" y="443"/>
                    </a:cubicBezTo>
                    <a:cubicBezTo>
                      <a:pt x="907" y="381"/>
                      <a:pt x="989" y="320"/>
                      <a:pt x="1071" y="258"/>
                    </a:cubicBezTo>
                    <a:cubicBezTo>
                      <a:pt x="1141" y="209"/>
                      <a:pt x="1207" y="159"/>
                      <a:pt x="1272" y="110"/>
                    </a:cubicBezTo>
                    <a:cubicBezTo>
                      <a:pt x="1309" y="86"/>
                      <a:pt x="1346" y="57"/>
                      <a:pt x="1379" y="32"/>
                    </a:cubicBezTo>
                    <a:cubicBezTo>
                      <a:pt x="1383" y="32"/>
                      <a:pt x="1387" y="28"/>
                      <a:pt x="1387" y="28"/>
                    </a:cubicBezTo>
                    <a:cubicBezTo>
                      <a:pt x="1400" y="16"/>
                      <a:pt x="1387" y="-9"/>
                      <a:pt x="1375" y="3"/>
                    </a:cubicBezTo>
                    <a:cubicBezTo>
                      <a:pt x="1346" y="24"/>
                      <a:pt x="1322" y="45"/>
                      <a:pt x="1293" y="61"/>
                    </a:cubicBezTo>
                    <a:cubicBezTo>
                      <a:pt x="1232" y="106"/>
                      <a:pt x="1170" y="155"/>
                      <a:pt x="1108" y="200"/>
                    </a:cubicBezTo>
                    <a:cubicBezTo>
                      <a:pt x="1026" y="258"/>
                      <a:pt x="940" y="320"/>
                      <a:pt x="858" y="381"/>
                    </a:cubicBezTo>
                    <a:cubicBezTo>
                      <a:pt x="767" y="447"/>
                      <a:pt x="677" y="512"/>
                      <a:pt x="591" y="578"/>
                    </a:cubicBezTo>
                    <a:cubicBezTo>
                      <a:pt x="509" y="640"/>
                      <a:pt x="427" y="701"/>
                      <a:pt x="345" y="763"/>
                    </a:cubicBezTo>
                    <a:cubicBezTo>
                      <a:pt x="283" y="804"/>
                      <a:pt x="226" y="849"/>
                      <a:pt x="164" y="894"/>
                    </a:cubicBezTo>
                    <a:cubicBezTo>
                      <a:pt x="131" y="919"/>
                      <a:pt x="99" y="939"/>
                      <a:pt x="66" y="964"/>
                    </a:cubicBezTo>
                    <a:cubicBezTo>
                      <a:pt x="33" y="984"/>
                      <a:pt x="4" y="1013"/>
                      <a:pt x="0" y="1054"/>
                    </a:cubicBezTo>
                    <a:cubicBezTo>
                      <a:pt x="-4" y="1087"/>
                      <a:pt x="8" y="1124"/>
                      <a:pt x="41" y="1141"/>
                    </a:cubicBezTo>
                    <a:cubicBezTo>
                      <a:pt x="57" y="1149"/>
                      <a:pt x="78" y="1144"/>
                      <a:pt x="94" y="1136"/>
                    </a:cubicBezTo>
                    <a:cubicBezTo>
                      <a:pt x="119" y="1124"/>
                      <a:pt x="140" y="1108"/>
                      <a:pt x="160" y="1091"/>
                    </a:cubicBezTo>
                    <a:cubicBezTo>
                      <a:pt x="201" y="1063"/>
                      <a:pt x="246" y="1030"/>
                      <a:pt x="291" y="997"/>
                    </a:cubicBezTo>
                    <a:cubicBezTo>
                      <a:pt x="464" y="874"/>
                      <a:pt x="640" y="746"/>
                      <a:pt x="813" y="615"/>
                    </a:cubicBezTo>
                    <a:cubicBezTo>
                      <a:pt x="989" y="488"/>
                      <a:pt x="1166" y="361"/>
                      <a:pt x="1338" y="229"/>
                    </a:cubicBezTo>
                    <a:cubicBezTo>
                      <a:pt x="1383" y="196"/>
                      <a:pt x="1424" y="168"/>
                      <a:pt x="1465" y="135"/>
                    </a:cubicBezTo>
                    <a:cubicBezTo>
                      <a:pt x="1473" y="127"/>
                      <a:pt x="1465" y="118"/>
                      <a:pt x="1461" y="12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9"/>
              <p:cNvSpPr/>
              <p:nvPr/>
            </p:nvSpPr>
            <p:spPr>
              <a:xfrm>
                <a:off x="9582820" y="-1984102"/>
                <a:ext cx="32760" cy="47160"/>
              </a:xfrm>
              <a:custGeom>
                <a:rect b="b" l="l" r="r" t="t"/>
                <a:pathLst>
                  <a:path extrusionOk="0" h="131" w="91">
                    <a:moveTo>
                      <a:pt x="21" y="4"/>
                    </a:moveTo>
                    <a:lnTo>
                      <a:pt x="21" y="4"/>
                    </a:lnTo>
                    <a:cubicBezTo>
                      <a:pt x="17" y="-4"/>
                      <a:pt x="9" y="0"/>
                      <a:pt x="4" y="4"/>
                    </a:cubicBezTo>
                    <a:cubicBezTo>
                      <a:pt x="1" y="8"/>
                      <a:pt x="1" y="16"/>
                      <a:pt x="1" y="21"/>
                    </a:cubicBezTo>
                    <a:cubicBezTo>
                      <a:pt x="-4" y="37"/>
                      <a:pt x="4" y="53"/>
                      <a:pt x="13" y="70"/>
                    </a:cubicBezTo>
                    <a:cubicBezTo>
                      <a:pt x="17" y="82"/>
                      <a:pt x="29" y="94"/>
                      <a:pt x="41" y="107"/>
                    </a:cubicBezTo>
                    <a:cubicBezTo>
                      <a:pt x="50" y="111"/>
                      <a:pt x="54" y="115"/>
                      <a:pt x="62" y="119"/>
                    </a:cubicBezTo>
                    <a:cubicBezTo>
                      <a:pt x="70" y="127"/>
                      <a:pt x="74" y="131"/>
                      <a:pt x="86" y="131"/>
                    </a:cubicBezTo>
                    <a:cubicBezTo>
                      <a:pt x="86" y="127"/>
                      <a:pt x="91" y="127"/>
                      <a:pt x="91" y="123"/>
                    </a:cubicBezTo>
                    <a:cubicBezTo>
                      <a:pt x="91" y="115"/>
                      <a:pt x="86" y="111"/>
                      <a:pt x="79" y="107"/>
                    </a:cubicBezTo>
                    <a:cubicBezTo>
                      <a:pt x="74" y="107"/>
                      <a:pt x="70" y="103"/>
                      <a:pt x="62" y="99"/>
                    </a:cubicBezTo>
                    <a:cubicBezTo>
                      <a:pt x="54" y="90"/>
                      <a:pt x="45" y="82"/>
                      <a:pt x="37" y="70"/>
                    </a:cubicBezTo>
                    <a:cubicBezTo>
                      <a:pt x="29" y="62"/>
                      <a:pt x="21" y="53"/>
                      <a:pt x="17" y="41"/>
                    </a:cubicBezTo>
                    <a:cubicBezTo>
                      <a:pt x="17" y="33"/>
                      <a:pt x="17" y="29"/>
                      <a:pt x="13" y="21"/>
                    </a:cubicBezTo>
                    <a:cubicBezTo>
                      <a:pt x="13" y="21"/>
                      <a:pt x="13" y="8"/>
                      <a:pt x="17" y="8"/>
                    </a:cubicBezTo>
                    <a:cubicBezTo>
                      <a:pt x="21" y="8"/>
                      <a:pt x="21" y="4"/>
                      <a:pt x="21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9"/>
              <p:cNvSpPr/>
              <p:nvPr/>
            </p:nvSpPr>
            <p:spPr>
              <a:xfrm>
                <a:off x="9331540" y="-1557142"/>
                <a:ext cx="555840" cy="240840"/>
              </a:xfrm>
              <a:custGeom>
                <a:rect b="b" l="l" r="r" t="t"/>
                <a:pathLst>
                  <a:path extrusionOk="0" h="669" w="1544">
                    <a:moveTo>
                      <a:pt x="1544" y="665"/>
                    </a:moveTo>
                    <a:lnTo>
                      <a:pt x="1544" y="665"/>
                    </a:lnTo>
                    <a:cubicBezTo>
                      <a:pt x="1433" y="641"/>
                      <a:pt x="1318" y="620"/>
                      <a:pt x="1207" y="595"/>
                    </a:cubicBezTo>
                    <a:cubicBezTo>
                      <a:pt x="1154" y="583"/>
                      <a:pt x="1096" y="575"/>
                      <a:pt x="1043" y="563"/>
                    </a:cubicBezTo>
                    <a:cubicBezTo>
                      <a:pt x="990" y="546"/>
                      <a:pt x="940" y="530"/>
                      <a:pt x="887" y="509"/>
                    </a:cubicBezTo>
                    <a:cubicBezTo>
                      <a:pt x="789" y="468"/>
                      <a:pt x="694" y="415"/>
                      <a:pt x="600" y="366"/>
                    </a:cubicBezTo>
                    <a:cubicBezTo>
                      <a:pt x="505" y="316"/>
                      <a:pt x="411" y="267"/>
                      <a:pt x="317" y="214"/>
                    </a:cubicBezTo>
                    <a:cubicBezTo>
                      <a:pt x="264" y="181"/>
                      <a:pt x="214" y="148"/>
                      <a:pt x="165" y="115"/>
                    </a:cubicBezTo>
                    <a:cubicBezTo>
                      <a:pt x="140" y="99"/>
                      <a:pt x="115" y="82"/>
                      <a:pt x="91" y="66"/>
                    </a:cubicBezTo>
                    <a:cubicBezTo>
                      <a:pt x="79" y="53"/>
                      <a:pt x="62" y="46"/>
                      <a:pt x="50" y="37"/>
                    </a:cubicBezTo>
                    <a:cubicBezTo>
                      <a:pt x="46" y="29"/>
                      <a:pt x="38" y="25"/>
                      <a:pt x="33" y="21"/>
                    </a:cubicBezTo>
                    <a:cubicBezTo>
                      <a:pt x="29" y="21"/>
                      <a:pt x="17" y="12"/>
                      <a:pt x="17" y="9"/>
                    </a:cubicBezTo>
                    <a:cubicBezTo>
                      <a:pt x="17" y="12"/>
                      <a:pt x="17" y="12"/>
                      <a:pt x="13" y="17"/>
                    </a:cubicBezTo>
                    <a:cubicBezTo>
                      <a:pt x="13" y="17"/>
                      <a:pt x="9" y="17"/>
                      <a:pt x="5" y="12"/>
                    </a:cubicBezTo>
                    <a:cubicBezTo>
                      <a:pt x="9" y="12"/>
                      <a:pt x="9" y="9"/>
                      <a:pt x="9" y="4"/>
                    </a:cubicBezTo>
                    <a:lnTo>
                      <a:pt x="9" y="4"/>
                    </a:lnTo>
                    <a:cubicBezTo>
                      <a:pt x="1" y="12"/>
                      <a:pt x="13" y="25"/>
                      <a:pt x="17" y="17"/>
                    </a:cubicBezTo>
                    <a:cubicBezTo>
                      <a:pt x="33" y="0"/>
                      <a:pt x="-8" y="-8"/>
                      <a:pt x="1" y="12"/>
                    </a:cubicBezTo>
                    <a:cubicBezTo>
                      <a:pt x="1" y="25"/>
                      <a:pt x="17" y="33"/>
                      <a:pt x="21" y="37"/>
                    </a:cubicBezTo>
                    <a:cubicBezTo>
                      <a:pt x="33" y="50"/>
                      <a:pt x="46" y="58"/>
                      <a:pt x="58" y="66"/>
                    </a:cubicBezTo>
                    <a:cubicBezTo>
                      <a:pt x="107" y="99"/>
                      <a:pt x="152" y="131"/>
                      <a:pt x="202" y="165"/>
                    </a:cubicBezTo>
                    <a:cubicBezTo>
                      <a:pt x="300" y="226"/>
                      <a:pt x="399" y="284"/>
                      <a:pt x="501" y="337"/>
                    </a:cubicBezTo>
                    <a:cubicBezTo>
                      <a:pt x="604" y="390"/>
                      <a:pt x="707" y="444"/>
                      <a:pt x="809" y="493"/>
                    </a:cubicBezTo>
                    <a:cubicBezTo>
                      <a:pt x="862" y="517"/>
                      <a:pt x="916" y="538"/>
                      <a:pt x="969" y="554"/>
                    </a:cubicBezTo>
                    <a:cubicBezTo>
                      <a:pt x="1023" y="575"/>
                      <a:pt x="1080" y="587"/>
                      <a:pt x="1137" y="595"/>
                    </a:cubicBezTo>
                    <a:cubicBezTo>
                      <a:pt x="1203" y="608"/>
                      <a:pt x="1269" y="620"/>
                      <a:pt x="1334" y="632"/>
                    </a:cubicBezTo>
                    <a:cubicBezTo>
                      <a:pt x="1404" y="645"/>
                      <a:pt x="1474" y="661"/>
                      <a:pt x="1544" y="669"/>
                    </a:cubicBezTo>
                    <a:lnTo>
                      <a:pt x="1544" y="66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9"/>
              <p:cNvSpPr/>
              <p:nvPr/>
            </p:nvSpPr>
            <p:spPr>
              <a:xfrm>
                <a:off x="9384820" y="-1522942"/>
                <a:ext cx="560160" cy="302040"/>
              </a:xfrm>
              <a:custGeom>
                <a:rect b="b" l="l" r="r" t="t"/>
                <a:pathLst>
                  <a:path extrusionOk="0" h="839" w="1556">
                    <a:moveTo>
                      <a:pt x="0" y="4"/>
                    </a:moveTo>
                    <a:lnTo>
                      <a:pt x="0" y="4"/>
                    </a:lnTo>
                    <a:cubicBezTo>
                      <a:pt x="21" y="53"/>
                      <a:pt x="74" y="70"/>
                      <a:pt x="123" y="70"/>
                    </a:cubicBezTo>
                    <a:cubicBezTo>
                      <a:pt x="156" y="70"/>
                      <a:pt x="185" y="65"/>
                      <a:pt x="214" y="61"/>
                    </a:cubicBezTo>
                    <a:cubicBezTo>
                      <a:pt x="247" y="57"/>
                      <a:pt x="275" y="57"/>
                      <a:pt x="308" y="57"/>
                    </a:cubicBezTo>
                    <a:cubicBezTo>
                      <a:pt x="423" y="49"/>
                      <a:pt x="542" y="53"/>
                      <a:pt x="657" y="74"/>
                    </a:cubicBezTo>
                    <a:cubicBezTo>
                      <a:pt x="714" y="82"/>
                      <a:pt x="772" y="98"/>
                      <a:pt x="826" y="119"/>
                    </a:cubicBezTo>
                    <a:cubicBezTo>
                      <a:pt x="883" y="139"/>
                      <a:pt x="940" y="172"/>
                      <a:pt x="994" y="201"/>
                    </a:cubicBezTo>
                    <a:cubicBezTo>
                      <a:pt x="1088" y="250"/>
                      <a:pt x="1186" y="295"/>
                      <a:pt x="1285" y="345"/>
                    </a:cubicBezTo>
                    <a:cubicBezTo>
                      <a:pt x="1330" y="369"/>
                      <a:pt x="1375" y="394"/>
                      <a:pt x="1417" y="422"/>
                    </a:cubicBezTo>
                    <a:cubicBezTo>
                      <a:pt x="1437" y="439"/>
                      <a:pt x="1458" y="459"/>
                      <a:pt x="1478" y="476"/>
                    </a:cubicBezTo>
                    <a:cubicBezTo>
                      <a:pt x="1499" y="492"/>
                      <a:pt x="1519" y="513"/>
                      <a:pt x="1531" y="537"/>
                    </a:cubicBezTo>
                    <a:cubicBezTo>
                      <a:pt x="1548" y="562"/>
                      <a:pt x="1536" y="595"/>
                      <a:pt x="1523" y="624"/>
                    </a:cubicBezTo>
                    <a:cubicBezTo>
                      <a:pt x="1511" y="648"/>
                      <a:pt x="1499" y="673"/>
                      <a:pt x="1482" y="697"/>
                    </a:cubicBezTo>
                    <a:cubicBezTo>
                      <a:pt x="1453" y="743"/>
                      <a:pt x="1417" y="780"/>
                      <a:pt x="1363" y="800"/>
                    </a:cubicBezTo>
                    <a:cubicBezTo>
                      <a:pt x="1261" y="845"/>
                      <a:pt x="1145" y="816"/>
                      <a:pt x="1043" y="771"/>
                    </a:cubicBezTo>
                    <a:cubicBezTo>
                      <a:pt x="989" y="747"/>
                      <a:pt x="932" y="714"/>
                      <a:pt x="879" y="685"/>
                    </a:cubicBezTo>
                    <a:cubicBezTo>
                      <a:pt x="826" y="652"/>
                      <a:pt x="772" y="619"/>
                      <a:pt x="719" y="587"/>
                    </a:cubicBezTo>
                    <a:cubicBezTo>
                      <a:pt x="608" y="521"/>
                      <a:pt x="501" y="447"/>
                      <a:pt x="394" y="377"/>
                    </a:cubicBezTo>
                    <a:cubicBezTo>
                      <a:pt x="345" y="345"/>
                      <a:pt x="292" y="308"/>
                      <a:pt x="238" y="271"/>
                    </a:cubicBezTo>
                    <a:cubicBezTo>
                      <a:pt x="189" y="238"/>
                      <a:pt x="144" y="201"/>
                      <a:pt x="116" y="152"/>
                    </a:cubicBezTo>
                    <a:cubicBezTo>
                      <a:pt x="103" y="127"/>
                      <a:pt x="95" y="98"/>
                      <a:pt x="95" y="74"/>
                    </a:cubicBezTo>
                    <a:cubicBezTo>
                      <a:pt x="95" y="61"/>
                      <a:pt x="74" y="61"/>
                      <a:pt x="78" y="74"/>
                    </a:cubicBezTo>
                    <a:cubicBezTo>
                      <a:pt x="82" y="197"/>
                      <a:pt x="201" y="267"/>
                      <a:pt x="292" y="328"/>
                    </a:cubicBezTo>
                    <a:cubicBezTo>
                      <a:pt x="403" y="402"/>
                      <a:pt x="513" y="476"/>
                      <a:pt x="624" y="546"/>
                    </a:cubicBezTo>
                    <a:cubicBezTo>
                      <a:pt x="731" y="615"/>
                      <a:pt x="846" y="685"/>
                      <a:pt x="961" y="747"/>
                    </a:cubicBezTo>
                    <a:cubicBezTo>
                      <a:pt x="1059" y="800"/>
                      <a:pt x="1170" y="849"/>
                      <a:pt x="1289" y="837"/>
                    </a:cubicBezTo>
                    <a:cubicBezTo>
                      <a:pt x="1339" y="833"/>
                      <a:pt x="1388" y="816"/>
                      <a:pt x="1429" y="784"/>
                    </a:cubicBezTo>
                    <a:cubicBezTo>
                      <a:pt x="1474" y="751"/>
                      <a:pt x="1502" y="702"/>
                      <a:pt x="1527" y="648"/>
                    </a:cubicBezTo>
                    <a:cubicBezTo>
                      <a:pt x="1540" y="624"/>
                      <a:pt x="1556" y="595"/>
                      <a:pt x="1556" y="566"/>
                    </a:cubicBezTo>
                    <a:cubicBezTo>
                      <a:pt x="1556" y="537"/>
                      <a:pt x="1540" y="517"/>
                      <a:pt x="1523" y="496"/>
                    </a:cubicBezTo>
                    <a:cubicBezTo>
                      <a:pt x="1486" y="455"/>
                      <a:pt x="1445" y="422"/>
                      <a:pt x="1400" y="394"/>
                    </a:cubicBezTo>
                    <a:cubicBezTo>
                      <a:pt x="1310" y="332"/>
                      <a:pt x="1211" y="291"/>
                      <a:pt x="1113" y="242"/>
                    </a:cubicBezTo>
                    <a:cubicBezTo>
                      <a:pt x="1059" y="217"/>
                      <a:pt x="1010" y="189"/>
                      <a:pt x="957" y="160"/>
                    </a:cubicBezTo>
                    <a:cubicBezTo>
                      <a:pt x="904" y="131"/>
                      <a:pt x="846" y="106"/>
                      <a:pt x="789" y="86"/>
                    </a:cubicBezTo>
                    <a:cubicBezTo>
                      <a:pt x="673" y="49"/>
                      <a:pt x="554" y="36"/>
                      <a:pt x="435" y="36"/>
                    </a:cubicBezTo>
                    <a:cubicBezTo>
                      <a:pt x="374" y="36"/>
                      <a:pt x="313" y="36"/>
                      <a:pt x="251" y="41"/>
                    </a:cubicBezTo>
                    <a:cubicBezTo>
                      <a:pt x="222" y="45"/>
                      <a:pt x="189" y="49"/>
                      <a:pt x="160" y="49"/>
                    </a:cubicBezTo>
                    <a:cubicBezTo>
                      <a:pt x="128" y="53"/>
                      <a:pt x="95" y="57"/>
                      <a:pt x="66" y="49"/>
                    </a:cubicBezTo>
                    <a:cubicBezTo>
                      <a:pt x="37" y="41"/>
                      <a:pt x="17" y="24"/>
                      <a:pt x="4" y="0"/>
                    </a:cubicBezTo>
                    <a:cubicBezTo>
                      <a:pt x="4" y="0"/>
                      <a:pt x="0" y="0"/>
                      <a:pt x="0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9"/>
              <p:cNvSpPr/>
              <p:nvPr/>
            </p:nvSpPr>
            <p:spPr>
              <a:xfrm>
                <a:off x="9485260" y="-1459222"/>
                <a:ext cx="23760" cy="60840"/>
              </a:xfrm>
              <a:custGeom>
                <a:rect b="b" l="l" r="r" t="t"/>
                <a:pathLst>
                  <a:path extrusionOk="0" h="169" w="66">
                    <a:moveTo>
                      <a:pt x="0" y="3"/>
                    </a:moveTo>
                    <a:lnTo>
                      <a:pt x="0" y="3"/>
                    </a:lnTo>
                    <a:cubicBezTo>
                      <a:pt x="5" y="20"/>
                      <a:pt x="9" y="36"/>
                      <a:pt x="13" y="53"/>
                    </a:cubicBezTo>
                    <a:cubicBezTo>
                      <a:pt x="17" y="69"/>
                      <a:pt x="21" y="85"/>
                      <a:pt x="29" y="102"/>
                    </a:cubicBezTo>
                    <a:cubicBezTo>
                      <a:pt x="34" y="118"/>
                      <a:pt x="37" y="135"/>
                      <a:pt x="41" y="147"/>
                    </a:cubicBezTo>
                    <a:cubicBezTo>
                      <a:pt x="46" y="159"/>
                      <a:pt x="50" y="172"/>
                      <a:pt x="62" y="168"/>
                    </a:cubicBezTo>
                    <a:cubicBezTo>
                      <a:pt x="66" y="168"/>
                      <a:pt x="66" y="163"/>
                      <a:pt x="66" y="159"/>
                    </a:cubicBezTo>
                    <a:cubicBezTo>
                      <a:pt x="58" y="151"/>
                      <a:pt x="54" y="139"/>
                      <a:pt x="50" y="126"/>
                    </a:cubicBezTo>
                    <a:cubicBezTo>
                      <a:pt x="46" y="114"/>
                      <a:pt x="41" y="102"/>
                      <a:pt x="37" y="85"/>
                    </a:cubicBezTo>
                    <a:cubicBezTo>
                      <a:pt x="34" y="73"/>
                      <a:pt x="29" y="57"/>
                      <a:pt x="25" y="44"/>
                    </a:cubicBezTo>
                    <a:cubicBezTo>
                      <a:pt x="21" y="28"/>
                      <a:pt x="17" y="16"/>
                      <a:pt x="9" y="3"/>
                    </a:cubicBezTo>
                    <a:cubicBezTo>
                      <a:pt x="9" y="-1"/>
                      <a:pt x="0" y="-1"/>
                      <a:pt x="0" y="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5825" lIns="90000" spcFirstLastPara="1" rIns="90000" wrap="square" tIns="15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9"/>
              <p:cNvSpPr/>
              <p:nvPr/>
            </p:nvSpPr>
            <p:spPr>
              <a:xfrm>
                <a:off x="9534220" y="-1426822"/>
                <a:ext cx="20160" cy="64440"/>
              </a:xfrm>
              <a:custGeom>
                <a:rect b="b" l="l" r="r" t="t"/>
                <a:pathLst>
                  <a:path extrusionOk="0" h="179" w="56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16"/>
                      <a:pt x="8" y="32"/>
                      <a:pt x="12" y="45"/>
                    </a:cubicBezTo>
                    <a:cubicBezTo>
                      <a:pt x="20" y="61"/>
                      <a:pt x="24" y="73"/>
                      <a:pt x="29" y="90"/>
                    </a:cubicBezTo>
                    <a:cubicBezTo>
                      <a:pt x="33" y="106"/>
                      <a:pt x="37" y="119"/>
                      <a:pt x="37" y="135"/>
                    </a:cubicBezTo>
                    <a:cubicBezTo>
                      <a:pt x="41" y="143"/>
                      <a:pt x="41" y="151"/>
                      <a:pt x="41" y="160"/>
                    </a:cubicBezTo>
                    <a:cubicBezTo>
                      <a:pt x="41" y="168"/>
                      <a:pt x="41" y="172"/>
                      <a:pt x="49" y="176"/>
                    </a:cubicBezTo>
                    <a:cubicBezTo>
                      <a:pt x="49" y="180"/>
                      <a:pt x="53" y="180"/>
                      <a:pt x="53" y="176"/>
                    </a:cubicBezTo>
                    <a:cubicBezTo>
                      <a:pt x="57" y="172"/>
                      <a:pt x="57" y="164"/>
                      <a:pt x="53" y="155"/>
                    </a:cubicBezTo>
                    <a:cubicBezTo>
                      <a:pt x="53" y="147"/>
                      <a:pt x="53" y="143"/>
                      <a:pt x="49" y="135"/>
                    </a:cubicBezTo>
                    <a:cubicBezTo>
                      <a:pt x="45" y="119"/>
                      <a:pt x="41" y="102"/>
                      <a:pt x="37" y="86"/>
                    </a:cubicBezTo>
                    <a:cubicBezTo>
                      <a:pt x="33" y="69"/>
                      <a:pt x="29" y="57"/>
                      <a:pt x="24" y="41"/>
                    </a:cubicBezTo>
                    <a:cubicBezTo>
                      <a:pt x="17" y="24"/>
                      <a:pt x="12" y="12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425" lIns="90000" spcFirstLastPara="1" rIns="90000" wrap="square" tIns="19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9"/>
              <p:cNvSpPr/>
              <p:nvPr/>
            </p:nvSpPr>
            <p:spPr>
              <a:xfrm>
                <a:off x="9584260" y="-1469662"/>
                <a:ext cx="127440" cy="70920"/>
              </a:xfrm>
              <a:custGeom>
                <a:rect b="b" l="l" r="r" t="t"/>
                <a:pathLst>
                  <a:path extrusionOk="0" h="197" w="354">
                    <a:moveTo>
                      <a:pt x="354" y="0"/>
                    </a:moveTo>
                    <a:lnTo>
                      <a:pt x="354" y="0"/>
                    </a:lnTo>
                    <a:cubicBezTo>
                      <a:pt x="321" y="0"/>
                      <a:pt x="296" y="16"/>
                      <a:pt x="272" y="32"/>
                    </a:cubicBezTo>
                    <a:cubicBezTo>
                      <a:pt x="238" y="49"/>
                      <a:pt x="206" y="65"/>
                      <a:pt x="177" y="86"/>
                    </a:cubicBezTo>
                    <a:cubicBezTo>
                      <a:pt x="144" y="102"/>
                      <a:pt x="116" y="119"/>
                      <a:pt x="87" y="135"/>
                    </a:cubicBezTo>
                    <a:cubicBezTo>
                      <a:pt x="70" y="147"/>
                      <a:pt x="54" y="155"/>
                      <a:pt x="41" y="164"/>
                    </a:cubicBezTo>
                    <a:cubicBezTo>
                      <a:pt x="33" y="168"/>
                      <a:pt x="25" y="172"/>
                      <a:pt x="17" y="176"/>
                    </a:cubicBezTo>
                    <a:cubicBezTo>
                      <a:pt x="9" y="180"/>
                      <a:pt x="5" y="184"/>
                      <a:pt x="0" y="188"/>
                    </a:cubicBezTo>
                    <a:cubicBezTo>
                      <a:pt x="0" y="192"/>
                      <a:pt x="5" y="197"/>
                      <a:pt x="5" y="197"/>
                    </a:cubicBezTo>
                    <a:cubicBezTo>
                      <a:pt x="13" y="197"/>
                      <a:pt x="17" y="192"/>
                      <a:pt x="25" y="188"/>
                    </a:cubicBezTo>
                    <a:cubicBezTo>
                      <a:pt x="33" y="184"/>
                      <a:pt x="37" y="180"/>
                      <a:pt x="46" y="176"/>
                    </a:cubicBezTo>
                    <a:cubicBezTo>
                      <a:pt x="62" y="168"/>
                      <a:pt x="75" y="160"/>
                      <a:pt x="91" y="151"/>
                    </a:cubicBezTo>
                    <a:cubicBezTo>
                      <a:pt x="119" y="135"/>
                      <a:pt x="152" y="114"/>
                      <a:pt x="181" y="98"/>
                    </a:cubicBezTo>
                    <a:cubicBezTo>
                      <a:pt x="210" y="82"/>
                      <a:pt x="238" y="65"/>
                      <a:pt x="272" y="45"/>
                    </a:cubicBezTo>
                    <a:cubicBezTo>
                      <a:pt x="296" y="28"/>
                      <a:pt x="325" y="16"/>
                      <a:pt x="35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5900" lIns="90000" spcFirstLastPara="1" rIns="90000" wrap="square" tIns="25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9"/>
              <p:cNvSpPr/>
              <p:nvPr/>
            </p:nvSpPr>
            <p:spPr>
              <a:xfrm>
                <a:off x="9625660" y="-1446262"/>
                <a:ext cx="137520" cy="64080"/>
              </a:xfrm>
              <a:custGeom>
                <a:rect b="b" l="l" r="r" t="t"/>
                <a:pathLst>
                  <a:path extrusionOk="0" h="178" w="382">
                    <a:moveTo>
                      <a:pt x="382" y="0"/>
                    </a:moveTo>
                    <a:lnTo>
                      <a:pt x="382" y="0"/>
                    </a:lnTo>
                    <a:cubicBezTo>
                      <a:pt x="366" y="0"/>
                      <a:pt x="349" y="8"/>
                      <a:pt x="333" y="12"/>
                    </a:cubicBezTo>
                    <a:cubicBezTo>
                      <a:pt x="317" y="17"/>
                      <a:pt x="304" y="25"/>
                      <a:pt x="288" y="29"/>
                    </a:cubicBezTo>
                    <a:cubicBezTo>
                      <a:pt x="255" y="45"/>
                      <a:pt x="226" y="62"/>
                      <a:pt x="198" y="82"/>
                    </a:cubicBezTo>
                    <a:cubicBezTo>
                      <a:pt x="136" y="115"/>
                      <a:pt x="74" y="148"/>
                      <a:pt x="4" y="160"/>
                    </a:cubicBezTo>
                    <a:cubicBezTo>
                      <a:pt x="-4" y="164"/>
                      <a:pt x="1" y="181"/>
                      <a:pt x="13" y="177"/>
                    </a:cubicBezTo>
                    <a:cubicBezTo>
                      <a:pt x="79" y="164"/>
                      <a:pt x="140" y="132"/>
                      <a:pt x="198" y="99"/>
                    </a:cubicBezTo>
                    <a:cubicBezTo>
                      <a:pt x="230" y="82"/>
                      <a:pt x="259" y="62"/>
                      <a:pt x="288" y="45"/>
                    </a:cubicBezTo>
                    <a:cubicBezTo>
                      <a:pt x="304" y="37"/>
                      <a:pt x="320" y="29"/>
                      <a:pt x="333" y="21"/>
                    </a:cubicBezTo>
                    <a:cubicBezTo>
                      <a:pt x="341" y="17"/>
                      <a:pt x="349" y="17"/>
                      <a:pt x="357" y="12"/>
                    </a:cubicBezTo>
                    <a:cubicBezTo>
                      <a:pt x="366" y="8"/>
                      <a:pt x="374" y="4"/>
                      <a:pt x="382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075" lIns="90000" spcFirstLastPara="1" rIns="90000" wrap="square" tIns="19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9"/>
              <p:cNvSpPr/>
              <p:nvPr/>
            </p:nvSpPr>
            <p:spPr>
              <a:xfrm>
                <a:off x="9807460" y="-1332862"/>
                <a:ext cx="93240" cy="84600"/>
              </a:xfrm>
              <a:custGeom>
                <a:rect b="b" l="l" r="r" t="t"/>
                <a:pathLst>
                  <a:path extrusionOk="0" h="235" w="259">
                    <a:moveTo>
                      <a:pt x="259" y="235"/>
                    </a:moveTo>
                    <a:lnTo>
                      <a:pt x="259" y="235"/>
                    </a:lnTo>
                    <a:cubicBezTo>
                      <a:pt x="255" y="223"/>
                      <a:pt x="243" y="211"/>
                      <a:pt x="234" y="202"/>
                    </a:cubicBezTo>
                    <a:cubicBezTo>
                      <a:pt x="226" y="190"/>
                      <a:pt x="214" y="182"/>
                      <a:pt x="206" y="169"/>
                    </a:cubicBezTo>
                    <a:cubicBezTo>
                      <a:pt x="185" y="149"/>
                      <a:pt x="165" y="128"/>
                      <a:pt x="144" y="108"/>
                    </a:cubicBezTo>
                    <a:cubicBezTo>
                      <a:pt x="103" y="71"/>
                      <a:pt x="62" y="34"/>
                      <a:pt x="12" y="1"/>
                    </a:cubicBezTo>
                    <a:cubicBezTo>
                      <a:pt x="9" y="-3"/>
                      <a:pt x="0" y="1"/>
                      <a:pt x="0" y="5"/>
                    </a:cubicBezTo>
                    <a:cubicBezTo>
                      <a:pt x="4" y="18"/>
                      <a:pt x="9" y="22"/>
                      <a:pt x="21" y="22"/>
                    </a:cubicBezTo>
                    <a:cubicBezTo>
                      <a:pt x="25" y="22"/>
                      <a:pt x="25" y="18"/>
                      <a:pt x="21" y="14"/>
                    </a:cubicBezTo>
                    <a:cubicBezTo>
                      <a:pt x="21" y="14"/>
                      <a:pt x="17" y="9"/>
                      <a:pt x="17" y="5"/>
                    </a:cubicBezTo>
                    <a:cubicBezTo>
                      <a:pt x="12" y="9"/>
                      <a:pt x="9" y="14"/>
                      <a:pt x="4" y="14"/>
                    </a:cubicBezTo>
                    <a:cubicBezTo>
                      <a:pt x="53" y="46"/>
                      <a:pt x="95" y="83"/>
                      <a:pt x="136" y="124"/>
                    </a:cubicBezTo>
                    <a:cubicBezTo>
                      <a:pt x="156" y="145"/>
                      <a:pt x="177" y="161"/>
                      <a:pt x="197" y="182"/>
                    </a:cubicBezTo>
                    <a:cubicBezTo>
                      <a:pt x="206" y="190"/>
                      <a:pt x="218" y="202"/>
                      <a:pt x="226" y="211"/>
                    </a:cubicBezTo>
                    <a:cubicBezTo>
                      <a:pt x="238" y="219"/>
                      <a:pt x="247" y="231"/>
                      <a:pt x="259" y="23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39600" lIns="90000" spcFirstLastPara="1" rIns="90000" wrap="square" tIns="39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9"/>
              <p:cNvSpPr/>
              <p:nvPr/>
            </p:nvSpPr>
            <p:spPr>
              <a:xfrm>
                <a:off x="9800620" y="-1381102"/>
                <a:ext cx="89640" cy="50040"/>
              </a:xfrm>
              <a:custGeom>
                <a:rect b="b" l="l" r="r" t="t"/>
                <a:pathLst>
                  <a:path extrusionOk="0" h="139" w="249">
                    <a:moveTo>
                      <a:pt x="249" y="0"/>
                    </a:moveTo>
                    <a:lnTo>
                      <a:pt x="249" y="0"/>
                    </a:lnTo>
                    <a:cubicBezTo>
                      <a:pt x="228" y="4"/>
                      <a:pt x="204" y="20"/>
                      <a:pt x="188" y="28"/>
                    </a:cubicBezTo>
                    <a:cubicBezTo>
                      <a:pt x="167" y="41"/>
                      <a:pt x="147" y="49"/>
                      <a:pt x="126" y="61"/>
                    </a:cubicBezTo>
                    <a:cubicBezTo>
                      <a:pt x="85" y="86"/>
                      <a:pt x="44" y="106"/>
                      <a:pt x="3" y="127"/>
                    </a:cubicBezTo>
                    <a:cubicBezTo>
                      <a:pt x="-5" y="131"/>
                      <a:pt x="3" y="139"/>
                      <a:pt x="7" y="139"/>
                    </a:cubicBezTo>
                    <a:cubicBezTo>
                      <a:pt x="48" y="115"/>
                      <a:pt x="89" y="94"/>
                      <a:pt x="130" y="70"/>
                    </a:cubicBezTo>
                    <a:cubicBezTo>
                      <a:pt x="150" y="61"/>
                      <a:pt x="171" y="49"/>
                      <a:pt x="192" y="37"/>
                    </a:cubicBezTo>
                    <a:cubicBezTo>
                      <a:pt x="200" y="33"/>
                      <a:pt x="212" y="28"/>
                      <a:pt x="220" y="20"/>
                    </a:cubicBezTo>
                    <a:cubicBezTo>
                      <a:pt x="233" y="16"/>
                      <a:pt x="241" y="12"/>
                      <a:pt x="249" y="4"/>
                    </a:cubicBez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025" lIns="90000" spcFirstLastPara="1" rIns="90000" wrap="square" tIns="5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9"/>
              <p:cNvSpPr/>
              <p:nvPr/>
            </p:nvSpPr>
            <p:spPr>
              <a:xfrm>
                <a:off x="9686140" y="-1358422"/>
                <a:ext cx="41760" cy="99720"/>
              </a:xfrm>
              <a:custGeom>
                <a:rect b="b" l="l" r="r" t="t"/>
                <a:pathLst>
                  <a:path extrusionOk="0" h="277" w="116">
                    <a:moveTo>
                      <a:pt x="116" y="273"/>
                    </a:moveTo>
                    <a:lnTo>
                      <a:pt x="116" y="273"/>
                    </a:lnTo>
                    <a:cubicBezTo>
                      <a:pt x="111" y="253"/>
                      <a:pt x="103" y="228"/>
                      <a:pt x="95" y="208"/>
                    </a:cubicBezTo>
                    <a:cubicBezTo>
                      <a:pt x="87" y="183"/>
                      <a:pt x="74" y="162"/>
                      <a:pt x="67" y="138"/>
                    </a:cubicBezTo>
                    <a:cubicBezTo>
                      <a:pt x="58" y="117"/>
                      <a:pt x="50" y="93"/>
                      <a:pt x="42" y="72"/>
                    </a:cubicBezTo>
                    <a:cubicBezTo>
                      <a:pt x="33" y="60"/>
                      <a:pt x="30" y="48"/>
                      <a:pt x="25" y="35"/>
                    </a:cubicBezTo>
                    <a:cubicBezTo>
                      <a:pt x="21" y="27"/>
                      <a:pt x="17" y="11"/>
                      <a:pt x="13" y="2"/>
                    </a:cubicBezTo>
                    <a:cubicBezTo>
                      <a:pt x="9" y="-2"/>
                      <a:pt x="-4" y="-2"/>
                      <a:pt x="1" y="7"/>
                    </a:cubicBezTo>
                    <a:cubicBezTo>
                      <a:pt x="1" y="19"/>
                      <a:pt x="5" y="31"/>
                      <a:pt x="9" y="39"/>
                    </a:cubicBezTo>
                    <a:cubicBezTo>
                      <a:pt x="13" y="52"/>
                      <a:pt x="21" y="64"/>
                      <a:pt x="25" y="72"/>
                    </a:cubicBezTo>
                    <a:cubicBezTo>
                      <a:pt x="33" y="97"/>
                      <a:pt x="42" y="121"/>
                      <a:pt x="50" y="146"/>
                    </a:cubicBezTo>
                    <a:cubicBezTo>
                      <a:pt x="62" y="167"/>
                      <a:pt x="71" y="191"/>
                      <a:pt x="79" y="216"/>
                    </a:cubicBezTo>
                    <a:cubicBezTo>
                      <a:pt x="91" y="236"/>
                      <a:pt x="99" y="257"/>
                      <a:pt x="111" y="277"/>
                    </a:cubicBezTo>
                    <a:lnTo>
                      <a:pt x="116" y="273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9"/>
              <p:cNvSpPr/>
              <p:nvPr/>
            </p:nvSpPr>
            <p:spPr>
              <a:xfrm>
                <a:off x="9383380" y="-1568662"/>
                <a:ext cx="59400" cy="54360"/>
              </a:xfrm>
              <a:custGeom>
                <a:rect b="b" l="l" r="r" t="t"/>
                <a:pathLst>
                  <a:path extrusionOk="0" h="151" w="165">
                    <a:moveTo>
                      <a:pt x="0" y="127"/>
                    </a:moveTo>
                    <a:lnTo>
                      <a:pt x="0" y="127"/>
                    </a:lnTo>
                    <a:cubicBezTo>
                      <a:pt x="17" y="139"/>
                      <a:pt x="29" y="147"/>
                      <a:pt x="49" y="151"/>
                    </a:cubicBezTo>
                    <a:cubicBezTo>
                      <a:pt x="70" y="151"/>
                      <a:pt x="86" y="147"/>
                      <a:pt x="99" y="131"/>
                    </a:cubicBezTo>
                    <a:cubicBezTo>
                      <a:pt x="111" y="114"/>
                      <a:pt x="123" y="94"/>
                      <a:pt x="132" y="78"/>
                    </a:cubicBezTo>
                    <a:cubicBezTo>
                      <a:pt x="140" y="65"/>
                      <a:pt x="144" y="53"/>
                      <a:pt x="148" y="44"/>
                    </a:cubicBezTo>
                    <a:cubicBezTo>
                      <a:pt x="156" y="32"/>
                      <a:pt x="164" y="20"/>
                      <a:pt x="164" y="12"/>
                    </a:cubicBezTo>
                    <a:cubicBezTo>
                      <a:pt x="168" y="4"/>
                      <a:pt x="156" y="-5"/>
                      <a:pt x="152" y="4"/>
                    </a:cubicBezTo>
                    <a:cubicBezTo>
                      <a:pt x="144" y="12"/>
                      <a:pt x="140" y="20"/>
                      <a:pt x="136" y="28"/>
                    </a:cubicBezTo>
                    <a:cubicBezTo>
                      <a:pt x="132" y="36"/>
                      <a:pt x="127" y="49"/>
                      <a:pt x="123" y="57"/>
                    </a:cubicBezTo>
                    <a:cubicBezTo>
                      <a:pt x="111" y="73"/>
                      <a:pt x="103" y="94"/>
                      <a:pt x="95" y="110"/>
                    </a:cubicBezTo>
                    <a:cubicBezTo>
                      <a:pt x="82" y="127"/>
                      <a:pt x="70" y="135"/>
                      <a:pt x="54" y="135"/>
                    </a:cubicBezTo>
                    <a:cubicBezTo>
                      <a:pt x="37" y="135"/>
                      <a:pt x="17" y="131"/>
                      <a:pt x="0" y="1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9350" lIns="90000" spcFirstLastPara="1" rIns="90000" wrap="square" tIns="93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9"/>
              <p:cNvSpPr/>
              <p:nvPr/>
            </p:nvSpPr>
            <p:spPr>
              <a:xfrm>
                <a:off x="9382300" y="-1517182"/>
                <a:ext cx="18720" cy="74880"/>
              </a:xfrm>
              <a:custGeom>
                <a:rect b="b" l="l" r="r" t="t"/>
                <a:pathLst>
                  <a:path extrusionOk="0" h="208" w="52">
                    <a:moveTo>
                      <a:pt x="3" y="4"/>
                    </a:moveTo>
                    <a:lnTo>
                      <a:pt x="3" y="4"/>
                    </a:lnTo>
                    <a:cubicBezTo>
                      <a:pt x="24" y="4"/>
                      <a:pt x="32" y="25"/>
                      <a:pt x="36" y="41"/>
                    </a:cubicBezTo>
                    <a:cubicBezTo>
                      <a:pt x="40" y="61"/>
                      <a:pt x="40" y="78"/>
                      <a:pt x="36" y="99"/>
                    </a:cubicBezTo>
                    <a:cubicBezTo>
                      <a:pt x="28" y="115"/>
                      <a:pt x="24" y="132"/>
                      <a:pt x="20" y="152"/>
                    </a:cubicBezTo>
                    <a:cubicBezTo>
                      <a:pt x="11" y="168"/>
                      <a:pt x="3" y="185"/>
                      <a:pt x="3" y="201"/>
                    </a:cubicBezTo>
                    <a:cubicBezTo>
                      <a:pt x="3" y="209"/>
                      <a:pt x="11" y="209"/>
                      <a:pt x="16" y="205"/>
                    </a:cubicBezTo>
                    <a:cubicBezTo>
                      <a:pt x="24" y="185"/>
                      <a:pt x="32" y="164"/>
                      <a:pt x="36" y="144"/>
                    </a:cubicBezTo>
                    <a:cubicBezTo>
                      <a:pt x="44" y="119"/>
                      <a:pt x="48" y="99"/>
                      <a:pt x="52" y="78"/>
                    </a:cubicBezTo>
                    <a:cubicBezTo>
                      <a:pt x="52" y="49"/>
                      <a:pt x="40" y="0"/>
                      <a:pt x="3" y="0"/>
                    </a:cubicBezTo>
                    <a:cubicBezTo>
                      <a:pt x="-1" y="0"/>
                      <a:pt x="-1" y="4"/>
                      <a:pt x="3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9875" lIns="90000" spcFirstLastPara="1" rIns="90000" wrap="square" tIns="29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9"/>
              <p:cNvSpPr/>
              <p:nvPr/>
            </p:nvSpPr>
            <p:spPr>
              <a:xfrm>
                <a:off x="9368260" y="-1552822"/>
                <a:ext cx="32760" cy="34200"/>
              </a:xfrm>
              <a:custGeom>
                <a:rect b="b" l="l" r="r" t="t"/>
                <a:pathLst>
                  <a:path extrusionOk="0" h="95" w="91">
                    <a:moveTo>
                      <a:pt x="87" y="0"/>
                    </a:moveTo>
                    <a:lnTo>
                      <a:pt x="87" y="0"/>
                    </a:lnTo>
                    <a:cubicBezTo>
                      <a:pt x="87" y="0"/>
                      <a:pt x="87" y="5"/>
                      <a:pt x="83" y="9"/>
                    </a:cubicBezTo>
                    <a:cubicBezTo>
                      <a:pt x="83" y="13"/>
                      <a:pt x="83" y="17"/>
                      <a:pt x="83" y="21"/>
                    </a:cubicBezTo>
                    <a:cubicBezTo>
                      <a:pt x="79" y="29"/>
                      <a:pt x="79" y="38"/>
                      <a:pt x="79" y="41"/>
                    </a:cubicBezTo>
                    <a:cubicBezTo>
                      <a:pt x="75" y="54"/>
                      <a:pt x="71" y="66"/>
                      <a:pt x="63" y="75"/>
                    </a:cubicBezTo>
                    <a:cubicBezTo>
                      <a:pt x="55" y="79"/>
                      <a:pt x="42" y="79"/>
                      <a:pt x="34" y="79"/>
                    </a:cubicBezTo>
                    <a:cubicBezTo>
                      <a:pt x="30" y="79"/>
                      <a:pt x="26" y="79"/>
                      <a:pt x="22" y="75"/>
                    </a:cubicBezTo>
                    <a:cubicBezTo>
                      <a:pt x="22" y="75"/>
                      <a:pt x="18" y="75"/>
                      <a:pt x="18" y="70"/>
                    </a:cubicBezTo>
                    <a:cubicBezTo>
                      <a:pt x="13" y="70"/>
                      <a:pt x="9" y="70"/>
                      <a:pt x="9" y="66"/>
                    </a:cubicBezTo>
                    <a:cubicBezTo>
                      <a:pt x="5" y="62"/>
                      <a:pt x="-3" y="70"/>
                      <a:pt x="1" y="75"/>
                    </a:cubicBezTo>
                    <a:cubicBezTo>
                      <a:pt x="1" y="83"/>
                      <a:pt x="5" y="83"/>
                      <a:pt x="9" y="87"/>
                    </a:cubicBezTo>
                    <a:cubicBezTo>
                      <a:pt x="13" y="91"/>
                      <a:pt x="18" y="91"/>
                      <a:pt x="22" y="95"/>
                    </a:cubicBezTo>
                    <a:cubicBezTo>
                      <a:pt x="34" y="95"/>
                      <a:pt x="42" y="95"/>
                      <a:pt x="55" y="95"/>
                    </a:cubicBezTo>
                    <a:cubicBezTo>
                      <a:pt x="63" y="91"/>
                      <a:pt x="71" y="87"/>
                      <a:pt x="79" y="79"/>
                    </a:cubicBezTo>
                    <a:cubicBezTo>
                      <a:pt x="87" y="70"/>
                      <a:pt x="91" y="58"/>
                      <a:pt x="91" y="46"/>
                    </a:cubicBezTo>
                    <a:cubicBezTo>
                      <a:pt x="91" y="38"/>
                      <a:pt x="91" y="29"/>
                      <a:pt x="91" y="25"/>
                    </a:cubicBezTo>
                    <a:cubicBezTo>
                      <a:pt x="91" y="17"/>
                      <a:pt x="91" y="13"/>
                      <a:pt x="91" y="9"/>
                    </a:cubicBezTo>
                    <a:cubicBezTo>
                      <a:pt x="91" y="5"/>
                      <a:pt x="91" y="5"/>
                      <a:pt x="91" y="0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9"/>
              <p:cNvSpPr/>
              <p:nvPr/>
            </p:nvSpPr>
            <p:spPr>
              <a:xfrm>
                <a:off x="9368260" y="-1530502"/>
                <a:ext cx="15120" cy="50400"/>
              </a:xfrm>
              <a:custGeom>
                <a:rect b="b" l="l" r="r" t="t"/>
                <a:pathLst>
                  <a:path extrusionOk="0" h="140" w="42">
                    <a:moveTo>
                      <a:pt x="18" y="140"/>
                    </a:moveTo>
                    <a:lnTo>
                      <a:pt x="18" y="140"/>
                    </a:lnTo>
                    <a:cubicBezTo>
                      <a:pt x="22" y="111"/>
                      <a:pt x="42" y="82"/>
                      <a:pt x="42" y="54"/>
                    </a:cubicBezTo>
                    <a:cubicBezTo>
                      <a:pt x="42" y="41"/>
                      <a:pt x="38" y="33"/>
                      <a:pt x="34" y="21"/>
                    </a:cubicBezTo>
                    <a:cubicBezTo>
                      <a:pt x="26" y="13"/>
                      <a:pt x="18" y="0"/>
                      <a:pt x="5" y="0"/>
                    </a:cubicBezTo>
                    <a:cubicBezTo>
                      <a:pt x="1" y="0"/>
                      <a:pt x="-3" y="8"/>
                      <a:pt x="1" y="13"/>
                    </a:cubicBezTo>
                    <a:cubicBezTo>
                      <a:pt x="5" y="17"/>
                      <a:pt x="9" y="17"/>
                      <a:pt x="13" y="21"/>
                    </a:cubicBezTo>
                    <a:cubicBezTo>
                      <a:pt x="18" y="25"/>
                      <a:pt x="22" y="29"/>
                      <a:pt x="22" y="33"/>
                    </a:cubicBezTo>
                    <a:cubicBezTo>
                      <a:pt x="26" y="41"/>
                      <a:pt x="30" y="49"/>
                      <a:pt x="26" y="62"/>
                    </a:cubicBezTo>
                    <a:cubicBezTo>
                      <a:pt x="26" y="86"/>
                      <a:pt x="18" y="111"/>
                      <a:pt x="13" y="140"/>
                    </a:cubicBezTo>
                    <a:lnTo>
                      <a:pt x="18" y="14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400" lIns="90000" spcFirstLastPara="1" rIns="90000" wrap="square" tIns="5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1470" name="Google Shape;1470;p39"/>
          <p:cNvCxnSpPr/>
          <p:nvPr/>
        </p:nvCxnSpPr>
        <p:spPr>
          <a:xfrm>
            <a:off x="4400500" y="2135705"/>
            <a:ext cx="42612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40"/>
          <p:cNvSpPr txBox="1"/>
          <p:nvPr>
            <p:ph type="title"/>
          </p:nvPr>
        </p:nvSpPr>
        <p:spPr>
          <a:xfrm>
            <a:off x="2564400" y="945728"/>
            <a:ext cx="40152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Objetivos</a:t>
            </a:r>
            <a:endParaRPr sz="3000"/>
          </a:p>
        </p:txBody>
      </p:sp>
      <p:sp>
        <p:nvSpPr>
          <p:cNvPr id="1476" name="Google Shape;1476;p40"/>
          <p:cNvSpPr txBox="1"/>
          <p:nvPr>
            <p:ph idx="2" type="title"/>
          </p:nvPr>
        </p:nvSpPr>
        <p:spPr>
          <a:xfrm>
            <a:off x="4049550" y="466272"/>
            <a:ext cx="1044900" cy="6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01</a:t>
            </a:r>
            <a:endParaRPr sz="3000"/>
          </a:p>
        </p:txBody>
      </p:sp>
      <p:sp>
        <p:nvSpPr>
          <p:cNvPr id="1477" name="Google Shape;1477;p40"/>
          <p:cNvSpPr txBox="1"/>
          <p:nvPr/>
        </p:nvSpPr>
        <p:spPr>
          <a:xfrm>
            <a:off x="2008200" y="2100125"/>
            <a:ext cx="51276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Objetivo general</a:t>
            </a:r>
            <a:endParaRPr b="1"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Lato"/>
                <a:ea typeface="Lato"/>
                <a:cs typeface="Lato"/>
                <a:sym typeface="Lato"/>
              </a:rPr>
              <a:t>Aportar en el </a:t>
            </a:r>
            <a:r>
              <a:rPr i="1" lang="en" sz="1700">
                <a:latin typeface="Lato"/>
                <a:ea typeface="Lato"/>
                <a:cs typeface="Lato"/>
                <a:sym typeface="Lato"/>
              </a:rPr>
              <a:t>fortalecimiento de habilidades para la vida y sentido de comunidad </a:t>
            </a:r>
            <a:r>
              <a:rPr lang="en" sz="1700">
                <a:latin typeface="Lato"/>
                <a:ea typeface="Lato"/>
                <a:cs typeface="Lato"/>
                <a:sym typeface="Lato"/>
              </a:rPr>
              <a:t>en </a:t>
            </a:r>
            <a:r>
              <a:rPr lang="en" sz="170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estudiantes</a:t>
            </a:r>
            <a:r>
              <a:rPr lang="en" sz="1700">
                <a:latin typeface="Lato"/>
                <a:ea typeface="Lato"/>
                <a:cs typeface="Lato"/>
                <a:sym typeface="Lato"/>
              </a:rPr>
              <a:t>, docentes, padres/madres de familia/cuidadores de la IEM Técnico Industrial-Jornada de la tarde.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478" name="Google Shape;1478;p40"/>
          <p:cNvGrpSpPr/>
          <p:nvPr/>
        </p:nvGrpSpPr>
        <p:grpSpPr>
          <a:xfrm>
            <a:off x="-373991" y="2933768"/>
            <a:ext cx="2660062" cy="1975628"/>
            <a:chOff x="445147" y="1735231"/>
            <a:chExt cx="3092736" cy="2617419"/>
          </a:xfrm>
        </p:grpSpPr>
        <p:sp>
          <p:nvSpPr>
            <p:cNvPr id="1479" name="Google Shape;1479;p40"/>
            <p:cNvSpPr/>
            <p:nvPr/>
          </p:nvSpPr>
          <p:spPr>
            <a:xfrm>
              <a:off x="969883" y="3904150"/>
              <a:ext cx="2568000" cy="448500"/>
            </a:xfrm>
            <a:prstGeom prst="ellipse">
              <a:avLst/>
            </a:prstGeom>
            <a:solidFill>
              <a:srgbClr val="2C392F">
                <a:alpha val="145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grpSp>
          <p:nvGrpSpPr>
            <p:cNvPr id="1480" name="Google Shape;1480;p40"/>
            <p:cNvGrpSpPr/>
            <p:nvPr/>
          </p:nvGrpSpPr>
          <p:grpSpPr>
            <a:xfrm rot="-3515644">
              <a:off x="2441800" y="2563110"/>
              <a:ext cx="437402" cy="448562"/>
              <a:chOff x="-726775" y="1672853"/>
              <a:chExt cx="437400" cy="448560"/>
            </a:xfrm>
          </p:grpSpPr>
          <p:sp>
            <p:nvSpPr>
              <p:cNvPr id="1481" name="Google Shape;1481;p40"/>
              <p:cNvSpPr/>
              <p:nvPr/>
            </p:nvSpPr>
            <p:spPr>
              <a:xfrm>
                <a:off x="-487375" y="1675733"/>
                <a:ext cx="195120" cy="145080"/>
              </a:xfrm>
              <a:custGeom>
                <a:rect b="b" l="l" r="r" t="t"/>
                <a:pathLst>
                  <a:path extrusionOk="0" h="403" w="542">
                    <a:moveTo>
                      <a:pt x="0" y="357"/>
                    </a:moveTo>
                    <a:lnTo>
                      <a:pt x="0" y="357"/>
                    </a:lnTo>
                    <a:cubicBezTo>
                      <a:pt x="74" y="251"/>
                      <a:pt x="65" y="156"/>
                      <a:pt x="152" y="111"/>
                    </a:cubicBezTo>
                    <a:cubicBezTo>
                      <a:pt x="242" y="70"/>
                      <a:pt x="542" y="0"/>
                      <a:pt x="542" y="0"/>
                    </a:cubicBezTo>
                    <a:cubicBezTo>
                      <a:pt x="542" y="0"/>
                      <a:pt x="558" y="226"/>
                      <a:pt x="357" y="345"/>
                    </a:cubicBezTo>
                    <a:cubicBezTo>
                      <a:pt x="156" y="468"/>
                      <a:pt x="0" y="357"/>
                      <a:pt x="0" y="35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40"/>
              <p:cNvSpPr/>
              <p:nvPr/>
            </p:nvSpPr>
            <p:spPr>
              <a:xfrm>
                <a:off x="-549655" y="1830893"/>
                <a:ext cx="216000" cy="109440"/>
              </a:xfrm>
              <a:custGeom>
                <a:rect b="b" l="l" r="r" t="t"/>
                <a:pathLst>
                  <a:path extrusionOk="0" h="304" w="600">
                    <a:moveTo>
                      <a:pt x="600" y="181"/>
                    </a:moveTo>
                    <a:lnTo>
                      <a:pt x="600" y="181"/>
                    </a:lnTo>
                    <a:cubicBezTo>
                      <a:pt x="505" y="144"/>
                      <a:pt x="312" y="-8"/>
                      <a:pt x="222" y="0"/>
                    </a:cubicBezTo>
                    <a:cubicBezTo>
                      <a:pt x="128" y="8"/>
                      <a:pt x="46" y="8"/>
                      <a:pt x="0" y="78"/>
                    </a:cubicBezTo>
                    <a:cubicBezTo>
                      <a:pt x="13" y="242"/>
                      <a:pt x="160" y="308"/>
                      <a:pt x="267" y="304"/>
                    </a:cubicBezTo>
                    <a:cubicBezTo>
                      <a:pt x="370" y="296"/>
                      <a:pt x="550" y="263"/>
                      <a:pt x="600" y="18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40"/>
              <p:cNvSpPr/>
              <p:nvPr/>
            </p:nvSpPr>
            <p:spPr>
              <a:xfrm>
                <a:off x="-443095" y="1680053"/>
                <a:ext cx="148320" cy="133200"/>
              </a:xfrm>
              <a:custGeom>
                <a:rect b="b" l="l" r="r" t="t"/>
                <a:pathLst>
                  <a:path extrusionOk="0" h="370" w="412">
                    <a:moveTo>
                      <a:pt x="402" y="0"/>
                    </a:moveTo>
                    <a:lnTo>
                      <a:pt x="402" y="0"/>
                    </a:lnTo>
                    <a:cubicBezTo>
                      <a:pt x="398" y="0"/>
                      <a:pt x="398" y="0"/>
                      <a:pt x="398" y="5"/>
                    </a:cubicBezTo>
                    <a:cubicBezTo>
                      <a:pt x="390" y="13"/>
                      <a:pt x="382" y="17"/>
                      <a:pt x="373" y="29"/>
                    </a:cubicBezTo>
                    <a:cubicBezTo>
                      <a:pt x="370" y="37"/>
                      <a:pt x="365" y="49"/>
                      <a:pt x="361" y="62"/>
                    </a:cubicBezTo>
                    <a:cubicBezTo>
                      <a:pt x="349" y="83"/>
                      <a:pt x="345" y="103"/>
                      <a:pt x="333" y="124"/>
                    </a:cubicBezTo>
                    <a:cubicBezTo>
                      <a:pt x="316" y="165"/>
                      <a:pt x="292" y="202"/>
                      <a:pt x="258" y="234"/>
                    </a:cubicBezTo>
                    <a:cubicBezTo>
                      <a:pt x="234" y="259"/>
                      <a:pt x="201" y="284"/>
                      <a:pt x="160" y="296"/>
                    </a:cubicBezTo>
                    <a:cubicBezTo>
                      <a:pt x="139" y="300"/>
                      <a:pt x="115" y="304"/>
                      <a:pt x="90" y="304"/>
                    </a:cubicBezTo>
                    <a:cubicBezTo>
                      <a:pt x="78" y="304"/>
                      <a:pt x="66" y="304"/>
                      <a:pt x="54" y="308"/>
                    </a:cubicBezTo>
                    <a:cubicBezTo>
                      <a:pt x="37" y="316"/>
                      <a:pt x="20" y="324"/>
                      <a:pt x="0" y="333"/>
                    </a:cubicBezTo>
                    <a:cubicBezTo>
                      <a:pt x="4" y="345"/>
                      <a:pt x="8" y="353"/>
                      <a:pt x="16" y="358"/>
                    </a:cubicBezTo>
                    <a:cubicBezTo>
                      <a:pt x="45" y="365"/>
                      <a:pt x="74" y="370"/>
                      <a:pt x="103" y="370"/>
                    </a:cubicBezTo>
                    <a:cubicBezTo>
                      <a:pt x="127" y="370"/>
                      <a:pt x="156" y="365"/>
                      <a:pt x="181" y="358"/>
                    </a:cubicBezTo>
                    <a:cubicBezTo>
                      <a:pt x="193" y="353"/>
                      <a:pt x="209" y="349"/>
                      <a:pt x="222" y="341"/>
                    </a:cubicBezTo>
                    <a:cubicBezTo>
                      <a:pt x="226" y="337"/>
                      <a:pt x="230" y="337"/>
                      <a:pt x="234" y="333"/>
                    </a:cubicBezTo>
                    <a:cubicBezTo>
                      <a:pt x="246" y="324"/>
                      <a:pt x="254" y="321"/>
                      <a:pt x="267" y="312"/>
                    </a:cubicBezTo>
                    <a:cubicBezTo>
                      <a:pt x="279" y="304"/>
                      <a:pt x="287" y="292"/>
                      <a:pt x="300" y="284"/>
                    </a:cubicBezTo>
                    <a:cubicBezTo>
                      <a:pt x="333" y="246"/>
                      <a:pt x="357" y="205"/>
                      <a:pt x="373" y="161"/>
                    </a:cubicBezTo>
                    <a:cubicBezTo>
                      <a:pt x="386" y="136"/>
                      <a:pt x="394" y="111"/>
                      <a:pt x="402" y="86"/>
                    </a:cubicBezTo>
                    <a:cubicBezTo>
                      <a:pt x="406" y="74"/>
                      <a:pt x="411" y="58"/>
                      <a:pt x="411" y="46"/>
                    </a:cubicBezTo>
                    <a:cubicBezTo>
                      <a:pt x="414" y="33"/>
                      <a:pt x="411" y="21"/>
                      <a:pt x="411" y="8"/>
                    </a:cubicBezTo>
                    <a:cubicBezTo>
                      <a:pt x="411" y="5"/>
                      <a:pt x="406" y="0"/>
                      <a:pt x="402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40"/>
              <p:cNvSpPr/>
              <p:nvPr/>
            </p:nvSpPr>
            <p:spPr>
              <a:xfrm>
                <a:off x="-489535" y="1835213"/>
                <a:ext cx="144360" cy="105120"/>
              </a:xfrm>
              <a:custGeom>
                <a:rect b="b" l="l" r="r" t="t"/>
                <a:pathLst>
                  <a:path extrusionOk="0" h="292" w="401">
                    <a:moveTo>
                      <a:pt x="84" y="0"/>
                    </a:moveTo>
                    <a:lnTo>
                      <a:pt x="84" y="0"/>
                    </a:lnTo>
                    <a:cubicBezTo>
                      <a:pt x="76" y="0"/>
                      <a:pt x="67" y="0"/>
                      <a:pt x="59" y="5"/>
                    </a:cubicBezTo>
                    <a:cubicBezTo>
                      <a:pt x="55" y="9"/>
                      <a:pt x="43" y="17"/>
                      <a:pt x="43" y="25"/>
                    </a:cubicBezTo>
                    <a:cubicBezTo>
                      <a:pt x="43" y="33"/>
                      <a:pt x="59" y="41"/>
                      <a:pt x="64" y="41"/>
                    </a:cubicBezTo>
                    <a:cubicBezTo>
                      <a:pt x="76" y="50"/>
                      <a:pt x="92" y="54"/>
                      <a:pt x="105" y="58"/>
                    </a:cubicBezTo>
                    <a:cubicBezTo>
                      <a:pt x="133" y="70"/>
                      <a:pt x="158" y="91"/>
                      <a:pt x="183" y="107"/>
                    </a:cubicBezTo>
                    <a:cubicBezTo>
                      <a:pt x="219" y="136"/>
                      <a:pt x="256" y="160"/>
                      <a:pt x="297" y="181"/>
                    </a:cubicBezTo>
                    <a:cubicBezTo>
                      <a:pt x="261" y="193"/>
                      <a:pt x="219" y="206"/>
                      <a:pt x="183" y="214"/>
                    </a:cubicBezTo>
                    <a:cubicBezTo>
                      <a:pt x="154" y="218"/>
                      <a:pt x="125" y="222"/>
                      <a:pt x="96" y="226"/>
                    </a:cubicBezTo>
                    <a:cubicBezTo>
                      <a:pt x="92" y="226"/>
                      <a:pt x="92" y="226"/>
                      <a:pt x="88" y="226"/>
                    </a:cubicBezTo>
                    <a:cubicBezTo>
                      <a:pt x="80" y="226"/>
                      <a:pt x="76" y="226"/>
                      <a:pt x="67" y="226"/>
                    </a:cubicBezTo>
                    <a:cubicBezTo>
                      <a:pt x="64" y="226"/>
                      <a:pt x="55" y="226"/>
                      <a:pt x="51" y="226"/>
                    </a:cubicBezTo>
                    <a:cubicBezTo>
                      <a:pt x="35" y="226"/>
                      <a:pt x="22" y="226"/>
                      <a:pt x="10" y="230"/>
                    </a:cubicBezTo>
                    <a:cubicBezTo>
                      <a:pt x="2" y="234"/>
                      <a:pt x="-2" y="238"/>
                      <a:pt x="2" y="247"/>
                    </a:cubicBezTo>
                    <a:cubicBezTo>
                      <a:pt x="10" y="279"/>
                      <a:pt x="51" y="288"/>
                      <a:pt x="80" y="292"/>
                    </a:cubicBezTo>
                    <a:lnTo>
                      <a:pt x="84" y="292"/>
                    </a:lnTo>
                    <a:cubicBezTo>
                      <a:pt x="117" y="292"/>
                      <a:pt x="154" y="284"/>
                      <a:pt x="186" y="279"/>
                    </a:cubicBezTo>
                    <a:cubicBezTo>
                      <a:pt x="256" y="263"/>
                      <a:pt x="322" y="243"/>
                      <a:pt x="387" y="214"/>
                    </a:cubicBezTo>
                    <a:cubicBezTo>
                      <a:pt x="408" y="202"/>
                      <a:pt x="404" y="169"/>
                      <a:pt x="387" y="156"/>
                    </a:cubicBezTo>
                    <a:cubicBezTo>
                      <a:pt x="355" y="140"/>
                      <a:pt x="322" y="124"/>
                      <a:pt x="289" y="107"/>
                    </a:cubicBezTo>
                    <a:cubicBezTo>
                      <a:pt x="256" y="87"/>
                      <a:pt x="232" y="66"/>
                      <a:pt x="199" y="46"/>
                    </a:cubicBezTo>
                    <a:cubicBezTo>
                      <a:pt x="170" y="25"/>
                      <a:pt x="141" y="9"/>
                      <a:pt x="105" y="5"/>
                    </a:cubicBezTo>
                    <a:cubicBezTo>
                      <a:pt x="100" y="0"/>
                      <a:pt x="92" y="0"/>
                      <a:pt x="84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40"/>
              <p:cNvSpPr/>
              <p:nvPr/>
            </p:nvSpPr>
            <p:spPr>
              <a:xfrm>
                <a:off x="-487375" y="1718572"/>
                <a:ext cx="134640" cy="90360"/>
              </a:xfrm>
              <a:custGeom>
                <a:rect b="b" l="l" r="r" t="t"/>
                <a:pathLst>
                  <a:path extrusionOk="0" h="251" w="374">
                    <a:moveTo>
                      <a:pt x="345" y="0"/>
                    </a:moveTo>
                    <a:lnTo>
                      <a:pt x="345" y="0"/>
                    </a:lnTo>
                    <a:cubicBezTo>
                      <a:pt x="340" y="0"/>
                      <a:pt x="332" y="4"/>
                      <a:pt x="328" y="8"/>
                    </a:cubicBezTo>
                    <a:cubicBezTo>
                      <a:pt x="304" y="29"/>
                      <a:pt x="279" y="45"/>
                      <a:pt x="250" y="58"/>
                    </a:cubicBezTo>
                    <a:cubicBezTo>
                      <a:pt x="226" y="78"/>
                      <a:pt x="197" y="95"/>
                      <a:pt x="168" y="111"/>
                    </a:cubicBezTo>
                    <a:cubicBezTo>
                      <a:pt x="143" y="123"/>
                      <a:pt x="119" y="139"/>
                      <a:pt x="90" y="152"/>
                    </a:cubicBezTo>
                    <a:cubicBezTo>
                      <a:pt x="74" y="160"/>
                      <a:pt x="53" y="164"/>
                      <a:pt x="37" y="168"/>
                    </a:cubicBezTo>
                    <a:cubicBezTo>
                      <a:pt x="29" y="193"/>
                      <a:pt x="16" y="214"/>
                      <a:pt x="0" y="238"/>
                    </a:cubicBezTo>
                    <a:lnTo>
                      <a:pt x="0" y="238"/>
                    </a:lnTo>
                    <a:cubicBezTo>
                      <a:pt x="12" y="246"/>
                      <a:pt x="29" y="251"/>
                      <a:pt x="41" y="251"/>
                    </a:cubicBezTo>
                    <a:cubicBezTo>
                      <a:pt x="65" y="251"/>
                      <a:pt x="90" y="242"/>
                      <a:pt x="115" y="234"/>
                    </a:cubicBezTo>
                    <a:cubicBezTo>
                      <a:pt x="115" y="230"/>
                      <a:pt x="119" y="230"/>
                      <a:pt x="123" y="226"/>
                    </a:cubicBezTo>
                    <a:cubicBezTo>
                      <a:pt x="123" y="217"/>
                      <a:pt x="127" y="209"/>
                      <a:pt x="139" y="205"/>
                    </a:cubicBezTo>
                    <a:cubicBezTo>
                      <a:pt x="152" y="205"/>
                      <a:pt x="164" y="201"/>
                      <a:pt x="177" y="201"/>
                    </a:cubicBezTo>
                    <a:cubicBezTo>
                      <a:pt x="189" y="193"/>
                      <a:pt x="201" y="185"/>
                      <a:pt x="213" y="177"/>
                    </a:cubicBezTo>
                    <a:cubicBezTo>
                      <a:pt x="246" y="160"/>
                      <a:pt x="279" y="139"/>
                      <a:pt x="308" y="115"/>
                    </a:cubicBezTo>
                    <a:cubicBezTo>
                      <a:pt x="337" y="90"/>
                      <a:pt x="369" y="61"/>
                      <a:pt x="374" y="25"/>
                    </a:cubicBezTo>
                    <a:cubicBezTo>
                      <a:pt x="374" y="12"/>
                      <a:pt x="361" y="0"/>
                      <a:pt x="34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40"/>
              <p:cNvSpPr/>
              <p:nvPr/>
            </p:nvSpPr>
            <p:spPr>
              <a:xfrm>
                <a:off x="-547855" y="1853213"/>
                <a:ext cx="114120" cy="52920"/>
              </a:xfrm>
              <a:custGeom>
                <a:rect b="b" l="l" r="r" t="t"/>
                <a:pathLst>
                  <a:path extrusionOk="0" h="147" w="317">
                    <a:moveTo>
                      <a:pt x="45" y="0"/>
                    </a:moveTo>
                    <a:lnTo>
                      <a:pt x="45" y="0"/>
                    </a:lnTo>
                    <a:cubicBezTo>
                      <a:pt x="24" y="0"/>
                      <a:pt x="12" y="8"/>
                      <a:pt x="4" y="28"/>
                    </a:cubicBezTo>
                    <a:cubicBezTo>
                      <a:pt x="-5" y="45"/>
                      <a:pt x="4" y="61"/>
                      <a:pt x="16" y="74"/>
                    </a:cubicBezTo>
                    <a:cubicBezTo>
                      <a:pt x="20" y="78"/>
                      <a:pt x="32" y="82"/>
                      <a:pt x="36" y="82"/>
                    </a:cubicBezTo>
                    <a:lnTo>
                      <a:pt x="41" y="82"/>
                    </a:lnTo>
                    <a:lnTo>
                      <a:pt x="41" y="82"/>
                    </a:lnTo>
                    <a:cubicBezTo>
                      <a:pt x="41" y="86"/>
                      <a:pt x="41" y="86"/>
                      <a:pt x="45" y="86"/>
                    </a:cubicBezTo>
                    <a:cubicBezTo>
                      <a:pt x="57" y="94"/>
                      <a:pt x="70" y="102"/>
                      <a:pt x="86" y="110"/>
                    </a:cubicBezTo>
                    <a:cubicBezTo>
                      <a:pt x="94" y="115"/>
                      <a:pt x="106" y="119"/>
                      <a:pt x="114" y="119"/>
                    </a:cubicBezTo>
                    <a:cubicBezTo>
                      <a:pt x="123" y="119"/>
                      <a:pt x="127" y="123"/>
                      <a:pt x="135" y="123"/>
                    </a:cubicBezTo>
                    <a:lnTo>
                      <a:pt x="139" y="123"/>
                    </a:lnTo>
                    <a:lnTo>
                      <a:pt x="143" y="123"/>
                    </a:lnTo>
                    <a:lnTo>
                      <a:pt x="148" y="123"/>
                    </a:lnTo>
                    <a:cubicBezTo>
                      <a:pt x="168" y="127"/>
                      <a:pt x="192" y="139"/>
                      <a:pt x="217" y="143"/>
                    </a:cubicBezTo>
                    <a:cubicBezTo>
                      <a:pt x="226" y="143"/>
                      <a:pt x="238" y="147"/>
                      <a:pt x="250" y="147"/>
                    </a:cubicBezTo>
                    <a:cubicBezTo>
                      <a:pt x="267" y="147"/>
                      <a:pt x="287" y="143"/>
                      <a:pt x="303" y="131"/>
                    </a:cubicBezTo>
                    <a:cubicBezTo>
                      <a:pt x="324" y="115"/>
                      <a:pt x="324" y="74"/>
                      <a:pt x="295" y="69"/>
                    </a:cubicBezTo>
                    <a:cubicBezTo>
                      <a:pt x="283" y="65"/>
                      <a:pt x="270" y="65"/>
                      <a:pt x="258" y="65"/>
                    </a:cubicBezTo>
                    <a:cubicBezTo>
                      <a:pt x="246" y="65"/>
                      <a:pt x="238" y="65"/>
                      <a:pt x="233" y="61"/>
                    </a:cubicBezTo>
                    <a:cubicBezTo>
                      <a:pt x="209" y="57"/>
                      <a:pt x="197" y="49"/>
                      <a:pt x="172" y="41"/>
                    </a:cubicBezTo>
                    <a:cubicBezTo>
                      <a:pt x="160" y="37"/>
                      <a:pt x="151" y="37"/>
                      <a:pt x="139" y="37"/>
                    </a:cubicBezTo>
                    <a:lnTo>
                      <a:pt x="135" y="37"/>
                    </a:lnTo>
                    <a:cubicBezTo>
                      <a:pt x="135" y="37"/>
                      <a:pt x="131" y="37"/>
                      <a:pt x="127" y="37"/>
                    </a:cubicBezTo>
                    <a:lnTo>
                      <a:pt x="131" y="37"/>
                    </a:lnTo>
                    <a:lnTo>
                      <a:pt x="131" y="37"/>
                    </a:lnTo>
                    <a:lnTo>
                      <a:pt x="131" y="37"/>
                    </a:lnTo>
                    <a:lnTo>
                      <a:pt x="127" y="37"/>
                    </a:lnTo>
                    <a:lnTo>
                      <a:pt x="123" y="37"/>
                    </a:lnTo>
                    <a:lnTo>
                      <a:pt x="123" y="37"/>
                    </a:lnTo>
                    <a:cubicBezTo>
                      <a:pt x="110" y="28"/>
                      <a:pt x="94" y="16"/>
                      <a:pt x="82" y="12"/>
                    </a:cubicBezTo>
                    <a:cubicBezTo>
                      <a:pt x="70" y="4"/>
                      <a:pt x="57" y="0"/>
                      <a:pt x="4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7900" lIns="90000" spcFirstLastPara="1" rIns="90000" wrap="square" tIns="7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40"/>
              <p:cNvSpPr/>
              <p:nvPr/>
            </p:nvSpPr>
            <p:spPr>
              <a:xfrm>
                <a:off x="-726775" y="1733333"/>
                <a:ext cx="376560" cy="388080"/>
              </a:xfrm>
              <a:custGeom>
                <a:rect b="b" l="l" r="r" t="t"/>
                <a:pathLst>
                  <a:path extrusionOk="0" h="1078" w="1046">
                    <a:moveTo>
                      <a:pt x="1046" y="0"/>
                    </a:moveTo>
                    <a:lnTo>
                      <a:pt x="1046" y="0"/>
                    </a:lnTo>
                    <a:cubicBezTo>
                      <a:pt x="964" y="62"/>
                      <a:pt x="866" y="107"/>
                      <a:pt x="772" y="144"/>
                    </a:cubicBezTo>
                    <a:cubicBezTo>
                      <a:pt x="673" y="181"/>
                      <a:pt x="575" y="214"/>
                      <a:pt x="480" y="259"/>
                    </a:cubicBezTo>
                    <a:cubicBezTo>
                      <a:pt x="390" y="304"/>
                      <a:pt x="300" y="361"/>
                      <a:pt x="230" y="439"/>
                    </a:cubicBezTo>
                    <a:cubicBezTo>
                      <a:pt x="160" y="517"/>
                      <a:pt x="111" y="612"/>
                      <a:pt x="78" y="714"/>
                    </a:cubicBezTo>
                    <a:cubicBezTo>
                      <a:pt x="41" y="817"/>
                      <a:pt x="16" y="924"/>
                      <a:pt x="0" y="1030"/>
                    </a:cubicBezTo>
                    <a:cubicBezTo>
                      <a:pt x="0" y="1043"/>
                      <a:pt x="0" y="1055"/>
                      <a:pt x="0" y="1071"/>
                    </a:cubicBezTo>
                    <a:cubicBezTo>
                      <a:pt x="0" y="1080"/>
                      <a:pt x="12" y="1080"/>
                      <a:pt x="12" y="1071"/>
                    </a:cubicBezTo>
                    <a:cubicBezTo>
                      <a:pt x="20" y="1047"/>
                      <a:pt x="25" y="1018"/>
                      <a:pt x="29" y="993"/>
                    </a:cubicBezTo>
                    <a:cubicBezTo>
                      <a:pt x="33" y="965"/>
                      <a:pt x="37" y="940"/>
                      <a:pt x="45" y="911"/>
                    </a:cubicBezTo>
                    <a:cubicBezTo>
                      <a:pt x="53" y="862"/>
                      <a:pt x="66" y="809"/>
                      <a:pt x="82" y="759"/>
                    </a:cubicBezTo>
                    <a:cubicBezTo>
                      <a:pt x="115" y="657"/>
                      <a:pt x="160" y="558"/>
                      <a:pt x="226" y="476"/>
                    </a:cubicBezTo>
                    <a:cubicBezTo>
                      <a:pt x="287" y="394"/>
                      <a:pt x="373" y="337"/>
                      <a:pt x="464" y="288"/>
                    </a:cubicBezTo>
                    <a:cubicBezTo>
                      <a:pt x="558" y="238"/>
                      <a:pt x="652" y="205"/>
                      <a:pt x="751" y="164"/>
                    </a:cubicBezTo>
                    <a:cubicBezTo>
                      <a:pt x="854" y="123"/>
                      <a:pt x="961" y="70"/>
                      <a:pt x="104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40"/>
              <p:cNvSpPr/>
              <p:nvPr/>
            </p:nvSpPr>
            <p:spPr>
              <a:xfrm>
                <a:off x="-494575" y="1672853"/>
                <a:ext cx="205200" cy="149040"/>
              </a:xfrm>
              <a:custGeom>
                <a:rect b="b" l="l" r="r" t="t"/>
                <a:pathLst>
                  <a:path extrusionOk="0" h="414" w="570">
                    <a:moveTo>
                      <a:pt x="0" y="361"/>
                    </a:moveTo>
                    <a:lnTo>
                      <a:pt x="0" y="361"/>
                    </a:lnTo>
                    <a:cubicBezTo>
                      <a:pt x="36" y="349"/>
                      <a:pt x="57" y="316"/>
                      <a:pt x="69" y="283"/>
                    </a:cubicBezTo>
                    <a:cubicBezTo>
                      <a:pt x="90" y="242"/>
                      <a:pt x="114" y="205"/>
                      <a:pt x="143" y="168"/>
                    </a:cubicBezTo>
                    <a:cubicBezTo>
                      <a:pt x="155" y="152"/>
                      <a:pt x="172" y="135"/>
                      <a:pt x="192" y="119"/>
                    </a:cubicBezTo>
                    <a:cubicBezTo>
                      <a:pt x="209" y="106"/>
                      <a:pt x="233" y="94"/>
                      <a:pt x="254" y="86"/>
                    </a:cubicBezTo>
                    <a:cubicBezTo>
                      <a:pt x="303" y="69"/>
                      <a:pt x="348" y="57"/>
                      <a:pt x="397" y="49"/>
                    </a:cubicBezTo>
                    <a:cubicBezTo>
                      <a:pt x="451" y="37"/>
                      <a:pt x="508" y="25"/>
                      <a:pt x="566" y="16"/>
                    </a:cubicBezTo>
                    <a:cubicBezTo>
                      <a:pt x="562" y="12"/>
                      <a:pt x="557" y="8"/>
                      <a:pt x="554" y="8"/>
                    </a:cubicBezTo>
                    <a:cubicBezTo>
                      <a:pt x="554" y="103"/>
                      <a:pt x="516" y="201"/>
                      <a:pt x="451" y="275"/>
                    </a:cubicBezTo>
                    <a:cubicBezTo>
                      <a:pt x="385" y="349"/>
                      <a:pt x="287" y="390"/>
                      <a:pt x="188" y="394"/>
                    </a:cubicBezTo>
                    <a:cubicBezTo>
                      <a:pt x="131" y="394"/>
                      <a:pt x="73" y="382"/>
                      <a:pt x="24" y="357"/>
                    </a:cubicBezTo>
                    <a:cubicBezTo>
                      <a:pt x="12" y="353"/>
                      <a:pt x="3" y="369"/>
                      <a:pt x="12" y="373"/>
                    </a:cubicBezTo>
                    <a:cubicBezTo>
                      <a:pt x="110" y="423"/>
                      <a:pt x="225" y="427"/>
                      <a:pt x="324" y="385"/>
                    </a:cubicBezTo>
                    <a:cubicBezTo>
                      <a:pt x="422" y="349"/>
                      <a:pt x="496" y="271"/>
                      <a:pt x="537" y="172"/>
                    </a:cubicBezTo>
                    <a:cubicBezTo>
                      <a:pt x="562" y="123"/>
                      <a:pt x="570" y="66"/>
                      <a:pt x="570" y="8"/>
                    </a:cubicBezTo>
                    <a:cubicBezTo>
                      <a:pt x="570" y="0"/>
                      <a:pt x="566" y="0"/>
                      <a:pt x="557" y="0"/>
                    </a:cubicBezTo>
                    <a:cubicBezTo>
                      <a:pt x="459" y="16"/>
                      <a:pt x="360" y="37"/>
                      <a:pt x="262" y="66"/>
                    </a:cubicBezTo>
                    <a:cubicBezTo>
                      <a:pt x="221" y="82"/>
                      <a:pt x="180" y="103"/>
                      <a:pt x="151" y="135"/>
                    </a:cubicBezTo>
                    <a:cubicBezTo>
                      <a:pt x="119" y="168"/>
                      <a:pt x="94" y="209"/>
                      <a:pt x="73" y="250"/>
                    </a:cubicBezTo>
                    <a:cubicBezTo>
                      <a:pt x="53" y="291"/>
                      <a:pt x="41" y="332"/>
                      <a:pt x="0" y="357"/>
                    </a:cubicBezTo>
                    <a:lnTo>
                      <a:pt x="0" y="361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40"/>
              <p:cNvSpPr/>
              <p:nvPr/>
            </p:nvSpPr>
            <p:spPr>
              <a:xfrm>
                <a:off x="-615895" y="1855733"/>
                <a:ext cx="175680" cy="36360"/>
              </a:xfrm>
              <a:custGeom>
                <a:rect b="b" l="l" r="r" t="t"/>
                <a:pathLst>
                  <a:path extrusionOk="0" h="101" w="488">
                    <a:moveTo>
                      <a:pt x="488" y="99"/>
                    </a:moveTo>
                    <a:lnTo>
                      <a:pt x="488" y="99"/>
                    </a:lnTo>
                    <a:cubicBezTo>
                      <a:pt x="456" y="83"/>
                      <a:pt x="427" y="71"/>
                      <a:pt x="394" y="58"/>
                    </a:cubicBezTo>
                    <a:cubicBezTo>
                      <a:pt x="361" y="46"/>
                      <a:pt x="328" y="34"/>
                      <a:pt x="291" y="25"/>
                    </a:cubicBezTo>
                    <a:cubicBezTo>
                      <a:pt x="225" y="9"/>
                      <a:pt x="156" y="-3"/>
                      <a:pt x="90" y="1"/>
                    </a:cubicBezTo>
                    <a:cubicBezTo>
                      <a:pt x="70" y="1"/>
                      <a:pt x="53" y="1"/>
                      <a:pt x="37" y="9"/>
                    </a:cubicBezTo>
                    <a:cubicBezTo>
                      <a:pt x="21" y="13"/>
                      <a:pt x="4" y="17"/>
                      <a:pt x="0" y="34"/>
                    </a:cubicBezTo>
                    <a:cubicBezTo>
                      <a:pt x="0" y="38"/>
                      <a:pt x="0" y="42"/>
                      <a:pt x="4" y="38"/>
                    </a:cubicBezTo>
                    <a:cubicBezTo>
                      <a:pt x="16" y="38"/>
                      <a:pt x="28" y="30"/>
                      <a:pt x="41" y="25"/>
                    </a:cubicBezTo>
                    <a:cubicBezTo>
                      <a:pt x="57" y="21"/>
                      <a:pt x="74" y="21"/>
                      <a:pt x="86" y="21"/>
                    </a:cubicBezTo>
                    <a:cubicBezTo>
                      <a:pt x="119" y="17"/>
                      <a:pt x="152" y="21"/>
                      <a:pt x="184" y="25"/>
                    </a:cubicBezTo>
                    <a:cubicBezTo>
                      <a:pt x="250" y="34"/>
                      <a:pt x="316" y="50"/>
                      <a:pt x="378" y="71"/>
                    </a:cubicBezTo>
                    <a:cubicBezTo>
                      <a:pt x="415" y="83"/>
                      <a:pt x="451" y="91"/>
                      <a:pt x="484" y="99"/>
                    </a:cubicBezTo>
                    <a:cubicBezTo>
                      <a:pt x="488" y="103"/>
                      <a:pt x="488" y="99"/>
                      <a:pt x="488" y="9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40"/>
              <p:cNvSpPr/>
              <p:nvPr/>
            </p:nvSpPr>
            <p:spPr>
              <a:xfrm>
                <a:off x="-553255" y="1827653"/>
                <a:ext cx="226080" cy="115920"/>
              </a:xfrm>
              <a:custGeom>
                <a:rect b="b" l="l" r="r" t="t"/>
                <a:pathLst>
                  <a:path extrusionOk="0" h="322" w="628">
                    <a:moveTo>
                      <a:pt x="15" y="91"/>
                    </a:moveTo>
                    <a:lnTo>
                      <a:pt x="15" y="91"/>
                    </a:lnTo>
                    <a:cubicBezTo>
                      <a:pt x="47" y="67"/>
                      <a:pt x="80" y="42"/>
                      <a:pt x="117" y="30"/>
                    </a:cubicBezTo>
                    <a:cubicBezTo>
                      <a:pt x="154" y="17"/>
                      <a:pt x="195" y="13"/>
                      <a:pt x="232" y="17"/>
                    </a:cubicBezTo>
                    <a:cubicBezTo>
                      <a:pt x="326" y="26"/>
                      <a:pt x="392" y="91"/>
                      <a:pt x="470" y="136"/>
                    </a:cubicBezTo>
                    <a:cubicBezTo>
                      <a:pt x="515" y="165"/>
                      <a:pt x="564" y="190"/>
                      <a:pt x="618" y="206"/>
                    </a:cubicBezTo>
                    <a:cubicBezTo>
                      <a:pt x="618" y="202"/>
                      <a:pt x="614" y="198"/>
                      <a:pt x="614" y="190"/>
                    </a:cubicBezTo>
                    <a:cubicBezTo>
                      <a:pt x="536" y="243"/>
                      <a:pt x="445" y="288"/>
                      <a:pt x="351" y="300"/>
                    </a:cubicBezTo>
                    <a:cubicBezTo>
                      <a:pt x="302" y="305"/>
                      <a:pt x="257" y="305"/>
                      <a:pt x="207" y="288"/>
                    </a:cubicBezTo>
                    <a:cubicBezTo>
                      <a:pt x="166" y="276"/>
                      <a:pt x="129" y="255"/>
                      <a:pt x="97" y="223"/>
                    </a:cubicBezTo>
                    <a:cubicBezTo>
                      <a:pt x="76" y="206"/>
                      <a:pt x="60" y="190"/>
                      <a:pt x="47" y="169"/>
                    </a:cubicBezTo>
                    <a:cubicBezTo>
                      <a:pt x="35" y="153"/>
                      <a:pt x="15" y="124"/>
                      <a:pt x="27" y="103"/>
                    </a:cubicBezTo>
                    <a:cubicBezTo>
                      <a:pt x="31" y="91"/>
                      <a:pt x="15" y="83"/>
                      <a:pt x="6" y="91"/>
                    </a:cubicBezTo>
                    <a:cubicBezTo>
                      <a:pt x="-6" y="116"/>
                      <a:pt x="2" y="136"/>
                      <a:pt x="15" y="157"/>
                    </a:cubicBezTo>
                    <a:cubicBezTo>
                      <a:pt x="27" y="177"/>
                      <a:pt x="39" y="194"/>
                      <a:pt x="56" y="214"/>
                    </a:cubicBezTo>
                    <a:cubicBezTo>
                      <a:pt x="88" y="247"/>
                      <a:pt x="125" y="276"/>
                      <a:pt x="166" y="296"/>
                    </a:cubicBezTo>
                    <a:cubicBezTo>
                      <a:pt x="261" y="337"/>
                      <a:pt x="372" y="325"/>
                      <a:pt x="470" y="288"/>
                    </a:cubicBezTo>
                    <a:cubicBezTo>
                      <a:pt x="523" y="268"/>
                      <a:pt x="577" y="239"/>
                      <a:pt x="622" y="206"/>
                    </a:cubicBezTo>
                    <a:cubicBezTo>
                      <a:pt x="630" y="202"/>
                      <a:pt x="630" y="194"/>
                      <a:pt x="622" y="190"/>
                    </a:cubicBezTo>
                    <a:cubicBezTo>
                      <a:pt x="573" y="173"/>
                      <a:pt x="528" y="153"/>
                      <a:pt x="482" y="128"/>
                    </a:cubicBezTo>
                    <a:cubicBezTo>
                      <a:pt x="441" y="103"/>
                      <a:pt x="401" y="71"/>
                      <a:pt x="360" y="46"/>
                    </a:cubicBezTo>
                    <a:cubicBezTo>
                      <a:pt x="322" y="21"/>
                      <a:pt x="282" y="5"/>
                      <a:pt x="241" y="1"/>
                    </a:cubicBezTo>
                    <a:cubicBezTo>
                      <a:pt x="199" y="-3"/>
                      <a:pt x="158" y="1"/>
                      <a:pt x="117" y="13"/>
                    </a:cubicBezTo>
                    <a:cubicBezTo>
                      <a:pt x="76" y="26"/>
                      <a:pt x="35" y="50"/>
                      <a:pt x="6" y="83"/>
                    </a:cubicBezTo>
                    <a:cubicBezTo>
                      <a:pt x="2" y="91"/>
                      <a:pt x="10" y="95"/>
                      <a:pt x="15" y="9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1" name="Google Shape;1491;p40"/>
            <p:cNvGrpSpPr/>
            <p:nvPr/>
          </p:nvGrpSpPr>
          <p:grpSpPr>
            <a:xfrm>
              <a:off x="2609525" y="2709828"/>
              <a:ext cx="437400" cy="448560"/>
              <a:chOff x="-726775" y="1672853"/>
              <a:chExt cx="437400" cy="448560"/>
            </a:xfrm>
          </p:grpSpPr>
          <p:sp>
            <p:nvSpPr>
              <p:cNvPr id="1492" name="Google Shape;1492;p40"/>
              <p:cNvSpPr/>
              <p:nvPr/>
            </p:nvSpPr>
            <p:spPr>
              <a:xfrm>
                <a:off x="-487375" y="1675733"/>
                <a:ext cx="195120" cy="145080"/>
              </a:xfrm>
              <a:custGeom>
                <a:rect b="b" l="l" r="r" t="t"/>
                <a:pathLst>
                  <a:path extrusionOk="0" h="403" w="542">
                    <a:moveTo>
                      <a:pt x="0" y="357"/>
                    </a:moveTo>
                    <a:lnTo>
                      <a:pt x="0" y="357"/>
                    </a:lnTo>
                    <a:cubicBezTo>
                      <a:pt x="74" y="251"/>
                      <a:pt x="65" y="156"/>
                      <a:pt x="152" y="111"/>
                    </a:cubicBezTo>
                    <a:cubicBezTo>
                      <a:pt x="242" y="70"/>
                      <a:pt x="542" y="0"/>
                      <a:pt x="542" y="0"/>
                    </a:cubicBezTo>
                    <a:cubicBezTo>
                      <a:pt x="542" y="0"/>
                      <a:pt x="558" y="226"/>
                      <a:pt x="357" y="345"/>
                    </a:cubicBezTo>
                    <a:cubicBezTo>
                      <a:pt x="156" y="468"/>
                      <a:pt x="0" y="357"/>
                      <a:pt x="0" y="35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40"/>
              <p:cNvSpPr/>
              <p:nvPr/>
            </p:nvSpPr>
            <p:spPr>
              <a:xfrm>
                <a:off x="-549655" y="1830893"/>
                <a:ext cx="216000" cy="109440"/>
              </a:xfrm>
              <a:custGeom>
                <a:rect b="b" l="l" r="r" t="t"/>
                <a:pathLst>
                  <a:path extrusionOk="0" h="304" w="600">
                    <a:moveTo>
                      <a:pt x="600" y="181"/>
                    </a:moveTo>
                    <a:lnTo>
                      <a:pt x="600" y="181"/>
                    </a:lnTo>
                    <a:cubicBezTo>
                      <a:pt x="505" y="144"/>
                      <a:pt x="312" y="-8"/>
                      <a:pt x="222" y="0"/>
                    </a:cubicBezTo>
                    <a:cubicBezTo>
                      <a:pt x="128" y="8"/>
                      <a:pt x="46" y="8"/>
                      <a:pt x="0" y="78"/>
                    </a:cubicBezTo>
                    <a:cubicBezTo>
                      <a:pt x="13" y="242"/>
                      <a:pt x="160" y="308"/>
                      <a:pt x="267" y="304"/>
                    </a:cubicBezTo>
                    <a:cubicBezTo>
                      <a:pt x="370" y="296"/>
                      <a:pt x="550" y="263"/>
                      <a:pt x="600" y="18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40"/>
              <p:cNvSpPr/>
              <p:nvPr/>
            </p:nvSpPr>
            <p:spPr>
              <a:xfrm>
                <a:off x="-443095" y="1680053"/>
                <a:ext cx="148320" cy="133200"/>
              </a:xfrm>
              <a:custGeom>
                <a:rect b="b" l="l" r="r" t="t"/>
                <a:pathLst>
                  <a:path extrusionOk="0" h="370" w="412">
                    <a:moveTo>
                      <a:pt x="402" y="0"/>
                    </a:moveTo>
                    <a:lnTo>
                      <a:pt x="402" y="0"/>
                    </a:lnTo>
                    <a:cubicBezTo>
                      <a:pt x="398" y="0"/>
                      <a:pt x="398" y="0"/>
                      <a:pt x="398" y="5"/>
                    </a:cubicBezTo>
                    <a:cubicBezTo>
                      <a:pt x="390" y="13"/>
                      <a:pt x="382" y="17"/>
                      <a:pt x="373" y="29"/>
                    </a:cubicBezTo>
                    <a:cubicBezTo>
                      <a:pt x="370" y="37"/>
                      <a:pt x="365" y="49"/>
                      <a:pt x="361" y="62"/>
                    </a:cubicBezTo>
                    <a:cubicBezTo>
                      <a:pt x="349" y="83"/>
                      <a:pt x="345" y="103"/>
                      <a:pt x="333" y="124"/>
                    </a:cubicBezTo>
                    <a:cubicBezTo>
                      <a:pt x="316" y="165"/>
                      <a:pt x="292" y="202"/>
                      <a:pt x="258" y="234"/>
                    </a:cubicBezTo>
                    <a:cubicBezTo>
                      <a:pt x="234" y="259"/>
                      <a:pt x="201" y="284"/>
                      <a:pt x="160" y="296"/>
                    </a:cubicBezTo>
                    <a:cubicBezTo>
                      <a:pt x="139" y="300"/>
                      <a:pt x="115" y="304"/>
                      <a:pt x="90" y="304"/>
                    </a:cubicBezTo>
                    <a:cubicBezTo>
                      <a:pt x="78" y="304"/>
                      <a:pt x="66" y="304"/>
                      <a:pt x="54" y="308"/>
                    </a:cubicBezTo>
                    <a:cubicBezTo>
                      <a:pt x="37" y="316"/>
                      <a:pt x="20" y="324"/>
                      <a:pt x="0" y="333"/>
                    </a:cubicBezTo>
                    <a:cubicBezTo>
                      <a:pt x="4" y="345"/>
                      <a:pt x="8" y="353"/>
                      <a:pt x="16" y="358"/>
                    </a:cubicBezTo>
                    <a:cubicBezTo>
                      <a:pt x="45" y="365"/>
                      <a:pt x="74" y="370"/>
                      <a:pt x="103" y="370"/>
                    </a:cubicBezTo>
                    <a:cubicBezTo>
                      <a:pt x="127" y="370"/>
                      <a:pt x="156" y="365"/>
                      <a:pt x="181" y="358"/>
                    </a:cubicBezTo>
                    <a:cubicBezTo>
                      <a:pt x="193" y="353"/>
                      <a:pt x="209" y="349"/>
                      <a:pt x="222" y="341"/>
                    </a:cubicBezTo>
                    <a:cubicBezTo>
                      <a:pt x="226" y="337"/>
                      <a:pt x="230" y="337"/>
                      <a:pt x="234" y="333"/>
                    </a:cubicBezTo>
                    <a:cubicBezTo>
                      <a:pt x="246" y="324"/>
                      <a:pt x="254" y="321"/>
                      <a:pt x="267" y="312"/>
                    </a:cubicBezTo>
                    <a:cubicBezTo>
                      <a:pt x="279" y="304"/>
                      <a:pt x="287" y="292"/>
                      <a:pt x="300" y="284"/>
                    </a:cubicBezTo>
                    <a:cubicBezTo>
                      <a:pt x="333" y="246"/>
                      <a:pt x="357" y="205"/>
                      <a:pt x="373" y="161"/>
                    </a:cubicBezTo>
                    <a:cubicBezTo>
                      <a:pt x="386" y="136"/>
                      <a:pt x="394" y="111"/>
                      <a:pt x="402" y="86"/>
                    </a:cubicBezTo>
                    <a:cubicBezTo>
                      <a:pt x="406" y="74"/>
                      <a:pt x="411" y="58"/>
                      <a:pt x="411" y="46"/>
                    </a:cubicBezTo>
                    <a:cubicBezTo>
                      <a:pt x="414" y="33"/>
                      <a:pt x="411" y="21"/>
                      <a:pt x="411" y="8"/>
                    </a:cubicBezTo>
                    <a:cubicBezTo>
                      <a:pt x="411" y="5"/>
                      <a:pt x="406" y="0"/>
                      <a:pt x="402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40"/>
              <p:cNvSpPr/>
              <p:nvPr/>
            </p:nvSpPr>
            <p:spPr>
              <a:xfrm>
                <a:off x="-489535" y="1835213"/>
                <a:ext cx="144360" cy="105120"/>
              </a:xfrm>
              <a:custGeom>
                <a:rect b="b" l="l" r="r" t="t"/>
                <a:pathLst>
                  <a:path extrusionOk="0" h="292" w="401">
                    <a:moveTo>
                      <a:pt x="84" y="0"/>
                    </a:moveTo>
                    <a:lnTo>
                      <a:pt x="84" y="0"/>
                    </a:lnTo>
                    <a:cubicBezTo>
                      <a:pt x="76" y="0"/>
                      <a:pt x="67" y="0"/>
                      <a:pt x="59" y="5"/>
                    </a:cubicBezTo>
                    <a:cubicBezTo>
                      <a:pt x="55" y="9"/>
                      <a:pt x="43" y="17"/>
                      <a:pt x="43" y="25"/>
                    </a:cubicBezTo>
                    <a:cubicBezTo>
                      <a:pt x="43" y="33"/>
                      <a:pt x="59" y="41"/>
                      <a:pt x="64" y="41"/>
                    </a:cubicBezTo>
                    <a:cubicBezTo>
                      <a:pt x="76" y="50"/>
                      <a:pt x="92" y="54"/>
                      <a:pt x="105" y="58"/>
                    </a:cubicBezTo>
                    <a:cubicBezTo>
                      <a:pt x="133" y="70"/>
                      <a:pt x="158" y="91"/>
                      <a:pt x="183" y="107"/>
                    </a:cubicBezTo>
                    <a:cubicBezTo>
                      <a:pt x="219" y="136"/>
                      <a:pt x="256" y="160"/>
                      <a:pt x="297" y="181"/>
                    </a:cubicBezTo>
                    <a:cubicBezTo>
                      <a:pt x="261" y="193"/>
                      <a:pt x="219" y="206"/>
                      <a:pt x="183" y="214"/>
                    </a:cubicBezTo>
                    <a:cubicBezTo>
                      <a:pt x="154" y="218"/>
                      <a:pt x="125" y="222"/>
                      <a:pt x="96" y="226"/>
                    </a:cubicBezTo>
                    <a:cubicBezTo>
                      <a:pt x="92" y="226"/>
                      <a:pt x="92" y="226"/>
                      <a:pt x="88" y="226"/>
                    </a:cubicBezTo>
                    <a:cubicBezTo>
                      <a:pt x="80" y="226"/>
                      <a:pt x="76" y="226"/>
                      <a:pt x="67" y="226"/>
                    </a:cubicBezTo>
                    <a:cubicBezTo>
                      <a:pt x="64" y="226"/>
                      <a:pt x="55" y="226"/>
                      <a:pt x="51" y="226"/>
                    </a:cubicBezTo>
                    <a:cubicBezTo>
                      <a:pt x="35" y="226"/>
                      <a:pt x="22" y="226"/>
                      <a:pt x="10" y="230"/>
                    </a:cubicBezTo>
                    <a:cubicBezTo>
                      <a:pt x="2" y="234"/>
                      <a:pt x="-2" y="238"/>
                      <a:pt x="2" y="247"/>
                    </a:cubicBezTo>
                    <a:cubicBezTo>
                      <a:pt x="10" y="279"/>
                      <a:pt x="51" y="288"/>
                      <a:pt x="80" y="292"/>
                    </a:cubicBezTo>
                    <a:lnTo>
                      <a:pt x="84" y="292"/>
                    </a:lnTo>
                    <a:cubicBezTo>
                      <a:pt x="117" y="292"/>
                      <a:pt x="154" y="284"/>
                      <a:pt x="186" y="279"/>
                    </a:cubicBezTo>
                    <a:cubicBezTo>
                      <a:pt x="256" y="263"/>
                      <a:pt x="322" y="243"/>
                      <a:pt x="387" y="214"/>
                    </a:cubicBezTo>
                    <a:cubicBezTo>
                      <a:pt x="408" y="202"/>
                      <a:pt x="404" y="169"/>
                      <a:pt x="387" y="156"/>
                    </a:cubicBezTo>
                    <a:cubicBezTo>
                      <a:pt x="355" y="140"/>
                      <a:pt x="322" y="124"/>
                      <a:pt x="289" y="107"/>
                    </a:cubicBezTo>
                    <a:cubicBezTo>
                      <a:pt x="256" y="87"/>
                      <a:pt x="232" y="66"/>
                      <a:pt x="199" y="46"/>
                    </a:cubicBezTo>
                    <a:cubicBezTo>
                      <a:pt x="170" y="25"/>
                      <a:pt x="141" y="9"/>
                      <a:pt x="105" y="5"/>
                    </a:cubicBezTo>
                    <a:cubicBezTo>
                      <a:pt x="100" y="0"/>
                      <a:pt x="92" y="0"/>
                      <a:pt x="84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40"/>
              <p:cNvSpPr/>
              <p:nvPr/>
            </p:nvSpPr>
            <p:spPr>
              <a:xfrm>
                <a:off x="-487375" y="1718572"/>
                <a:ext cx="134640" cy="90360"/>
              </a:xfrm>
              <a:custGeom>
                <a:rect b="b" l="l" r="r" t="t"/>
                <a:pathLst>
                  <a:path extrusionOk="0" h="251" w="374">
                    <a:moveTo>
                      <a:pt x="345" y="0"/>
                    </a:moveTo>
                    <a:lnTo>
                      <a:pt x="345" y="0"/>
                    </a:lnTo>
                    <a:cubicBezTo>
                      <a:pt x="340" y="0"/>
                      <a:pt x="332" y="4"/>
                      <a:pt x="328" y="8"/>
                    </a:cubicBezTo>
                    <a:cubicBezTo>
                      <a:pt x="304" y="29"/>
                      <a:pt x="279" y="45"/>
                      <a:pt x="250" y="58"/>
                    </a:cubicBezTo>
                    <a:cubicBezTo>
                      <a:pt x="226" y="78"/>
                      <a:pt x="197" y="95"/>
                      <a:pt x="168" y="111"/>
                    </a:cubicBezTo>
                    <a:cubicBezTo>
                      <a:pt x="143" y="123"/>
                      <a:pt x="119" y="139"/>
                      <a:pt x="90" y="152"/>
                    </a:cubicBezTo>
                    <a:cubicBezTo>
                      <a:pt x="74" y="160"/>
                      <a:pt x="53" y="164"/>
                      <a:pt x="37" y="168"/>
                    </a:cubicBezTo>
                    <a:cubicBezTo>
                      <a:pt x="29" y="193"/>
                      <a:pt x="16" y="214"/>
                      <a:pt x="0" y="238"/>
                    </a:cubicBezTo>
                    <a:lnTo>
                      <a:pt x="0" y="238"/>
                    </a:lnTo>
                    <a:cubicBezTo>
                      <a:pt x="12" y="246"/>
                      <a:pt x="29" y="251"/>
                      <a:pt x="41" y="251"/>
                    </a:cubicBezTo>
                    <a:cubicBezTo>
                      <a:pt x="65" y="251"/>
                      <a:pt x="90" y="242"/>
                      <a:pt x="115" y="234"/>
                    </a:cubicBezTo>
                    <a:cubicBezTo>
                      <a:pt x="115" y="230"/>
                      <a:pt x="119" y="230"/>
                      <a:pt x="123" y="226"/>
                    </a:cubicBezTo>
                    <a:cubicBezTo>
                      <a:pt x="123" y="217"/>
                      <a:pt x="127" y="209"/>
                      <a:pt x="139" y="205"/>
                    </a:cubicBezTo>
                    <a:cubicBezTo>
                      <a:pt x="152" y="205"/>
                      <a:pt x="164" y="201"/>
                      <a:pt x="177" y="201"/>
                    </a:cubicBezTo>
                    <a:cubicBezTo>
                      <a:pt x="189" y="193"/>
                      <a:pt x="201" y="185"/>
                      <a:pt x="213" y="177"/>
                    </a:cubicBezTo>
                    <a:cubicBezTo>
                      <a:pt x="246" y="160"/>
                      <a:pt x="279" y="139"/>
                      <a:pt x="308" y="115"/>
                    </a:cubicBezTo>
                    <a:cubicBezTo>
                      <a:pt x="337" y="90"/>
                      <a:pt x="369" y="61"/>
                      <a:pt x="374" y="25"/>
                    </a:cubicBezTo>
                    <a:cubicBezTo>
                      <a:pt x="374" y="12"/>
                      <a:pt x="361" y="0"/>
                      <a:pt x="34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40"/>
              <p:cNvSpPr/>
              <p:nvPr/>
            </p:nvSpPr>
            <p:spPr>
              <a:xfrm>
                <a:off x="-547855" y="1853213"/>
                <a:ext cx="114120" cy="52920"/>
              </a:xfrm>
              <a:custGeom>
                <a:rect b="b" l="l" r="r" t="t"/>
                <a:pathLst>
                  <a:path extrusionOk="0" h="147" w="317">
                    <a:moveTo>
                      <a:pt x="45" y="0"/>
                    </a:moveTo>
                    <a:lnTo>
                      <a:pt x="45" y="0"/>
                    </a:lnTo>
                    <a:cubicBezTo>
                      <a:pt x="24" y="0"/>
                      <a:pt x="12" y="8"/>
                      <a:pt x="4" y="28"/>
                    </a:cubicBezTo>
                    <a:cubicBezTo>
                      <a:pt x="-5" y="45"/>
                      <a:pt x="4" y="61"/>
                      <a:pt x="16" y="74"/>
                    </a:cubicBezTo>
                    <a:cubicBezTo>
                      <a:pt x="20" y="78"/>
                      <a:pt x="32" y="82"/>
                      <a:pt x="36" y="82"/>
                    </a:cubicBezTo>
                    <a:lnTo>
                      <a:pt x="41" y="82"/>
                    </a:lnTo>
                    <a:lnTo>
                      <a:pt x="41" y="82"/>
                    </a:lnTo>
                    <a:cubicBezTo>
                      <a:pt x="41" y="86"/>
                      <a:pt x="41" y="86"/>
                      <a:pt x="45" y="86"/>
                    </a:cubicBezTo>
                    <a:cubicBezTo>
                      <a:pt x="57" y="94"/>
                      <a:pt x="70" y="102"/>
                      <a:pt x="86" y="110"/>
                    </a:cubicBezTo>
                    <a:cubicBezTo>
                      <a:pt x="94" y="115"/>
                      <a:pt x="106" y="119"/>
                      <a:pt x="114" y="119"/>
                    </a:cubicBezTo>
                    <a:cubicBezTo>
                      <a:pt x="123" y="119"/>
                      <a:pt x="127" y="123"/>
                      <a:pt x="135" y="123"/>
                    </a:cubicBezTo>
                    <a:lnTo>
                      <a:pt x="139" y="123"/>
                    </a:lnTo>
                    <a:lnTo>
                      <a:pt x="143" y="123"/>
                    </a:lnTo>
                    <a:lnTo>
                      <a:pt x="148" y="123"/>
                    </a:lnTo>
                    <a:cubicBezTo>
                      <a:pt x="168" y="127"/>
                      <a:pt x="192" y="139"/>
                      <a:pt x="217" y="143"/>
                    </a:cubicBezTo>
                    <a:cubicBezTo>
                      <a:pt x="226" y="143"/>
                      <a:pt x="238" y="147"/>
                      <a:pt x="250" y="147"/>
                    </a:cubicBezTo>
                    <a:cubicBezTo>
                      <a:pt x="267" y="147"/>
                      <a:pt x="287" y="143"/>
                      <a:pt x="303" y="131"/>
                    </a:cubicBezTo>
                    <a:cubicBezTo>
                      <a:pt x="324" y="115"/>
                      <a:pt x="324" y="74"/>
                      <a:pt x="295" y="69"/>
                    </a:cubicBezTo>
                    <a:cubicBezTo>
                      <a:pt x="283" y="65"/>
                      <a:pt x="270" y="65"/>
                      <a:pt x="258" y="65"/>
                    </a:cubicBezTo>
                    <a:cubicBezTo>
                      <a:pt x="246" y="65"/>
                      <a:pt x="238" y="65"/>
                      <a:pt x="233" y="61"/>
                    </a:cubicBezTo>
                    <a:cubicBezTo>
                      <a:pt x="209" y="57"/>
                      <a:pt x="197" y="49"/>
                      <a:pt x="172" y="41"/>
                    </a:cubicBezTo>
                    <a:cubicBezTo>
                      <a:pt x="160" y="37"/>
                      <a:pt x="151" y="37"/>
                      <a:pt x="139" y="37"/>
                    </a:cubicBezTo>
                    <a:lnTo>
                      <a:pt x="135" y="37"/>
                    </a:lnTo>
                    <a:cubicBezTo>
                      <a:pt x="135" y="37"/>
                      <a:pt x="131" y="37"/>
                      <a:pt x="127" y="37"/>
                    </a:cubicBezTo>
                    <a:lnTo>
                      <a:pt x="131" y="37"/>
                    </a:lnTo>
                    <a:lnTo>
                      <a:pt x="131" y="37"/>
                    </a:lnTo>
                    <a:lnTo>
                      <a:pt x="131" y="37"/>
                    </a:lnTo>
                    <a:lnTo>
                      <a:pt x="127" y="37"/>
                    </a:lnTo>
                    <a:lnTo>
                      <a:pt x="123" y="37"/>
                    </a:lnTo>
                    <a:lnTo>
                      <a:pt x="123" y="37"/>
                    </a:lnTo>
                    <a:cubicBezTo>
                      <a:pt x="110" y="28"/>
                      <a:pt x="94" y="16"/>
                      <a:pt x="82" y="12"/>
                    </a:cubicBezTo>
                    <a:cubicBezTo>
                      <a:pt x="70" y="4"/>
                      <a:pt x="57" y="0"/>
                      <a:pt x="4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7900" lIns="90000" spcFirstLastPara="1" rIns="90000" wrap="square" tIns="7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40"/>
              <p:cNvSpPr/>
              <p:nvPr/>
            </p:nvSpPr>
            <p:spPr>
              <a:xfrm>
                <a:off x="-726775" y="1733333"/>
                <a:ext cx="376560" cy="388080"/>
              </a:xfrm>
              <a:custGeom>
                <a:rect b="b" l="l" r="r" t="t"/>
                <a:pathLst>
                  <a:path extrusionOk="0" h="1078" w="1046">
                    <a:moveTo>
                      <a:pt x="1046" y="0"/>
                    </a:moveTo>
                    <a:lnTo>
                      <a:pt x="1046" y="0"/>
                    </a:lnTo>
                    <a:cubicBezTo>
                      <a:pt x="964" y="62"/>
                      <a:pt x="866" y="107"/>
                      <a:pt x="772" y="144"/>
                    </a:cubicBezTo>
                    <a:cubicBezTo>
                      <a:pt x="673" y="181"/>
                      <a:pt x="575" y="214"/>
                      <a:pt x="480" y="259"/>
                    </a:cubicBezTo>
                    <a:cubicBezTo>
                      <a:pt x="390" y="304"/>
                      <a:pt x="300" y="361"/>
                      <a:pt x="230" y="439"/>
                    </a:cubicBezTo>
                    <a:cubicBezTo>
                      <a:pt x="160" y="517"/>
                      <a:pt x="111" y="612"/>
                      <a:pt x="78" y="714"/>
                    </a:cubicBezTo>
                    <a:cubicBezTo>
                      <a:pt x="41" y="817"/>
                      <a:pt x="16" y="924"/>
                      <a:pt x="0" y="1030"/>
                    </a:cubicBezTo>
                    <a:cubicBezTo>
                      <a:pt x="0" y="1043"/>
                      <a:pt x="0" y="1055"/>
                      <a:pt x="0" y="1071"/>
                    </a:cubicBezTo>
                    <a:cubicBezTo>
                      <a:pt x="0" y="1080"/>
                      <a:pt x="12" y="1080"/>
                      <a:pt x="12" y="1071"/>
                    </a:cubicBezTo>
                    <a:cubicBezTo>
                      <a:pt x="20" y="1047"/>
                      <a:pt x="25" y="1018"/>
                      <a:pt x="29" y="993"/>
                    </a:cubicBezTo>
                    <a:cubicBezTo>
                      <a:pt x="33" y="965"/>
                      <a:pt x="37" y="940"/>
                      <a:pt x="45" y="911"/>
                    </a:cubicBezTo>
                    <a:cubicBezTo>
                      <a:pt x="53" y="862"/>
                      <a:pt x="66" y="809"/>
                      <a:pt x="82" y="759"/>
                    </a:cubicBezTo>
                    <a:cubicBezTo>
                      <a:pt x="115" y="657"/>
                      <a:pt x="160" y="558"/>
                      <a:pt x="226" y="476"/>
                    </a:cubicBezTo>
                    <a:cubicBezTo>
                      <a:pt x="287" y="394"/>
                      <a:pt x="373" y="337"/>
                      <a:pt x="464" y="288"/>
                    </a:cubicBezTo>
                    <a:cubicBezTo>
                      <a:pt x="558" y="238"/>
                      <a:pt x="652" y="205"/>
                      <a:pt x="751" y="164"/>
                    </a:cubicBezTo>
                    <a:cubicBezTo>
                      <a:pt x="854" y="123"/>
                      <a:pt x="961" y="70"/>
                      <a:pt x="104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40"/>
              <p:cNvSpPr/>
              <p:nvPr/>
            </p:nvSpPr>
            <p:spPr>
              <a:xfrm>
                <a:off x="-494575" y="1672853"/>
                <a:ext cx="205200" cy="149040"/>
              </a:xfrm>
              <a:custGeom>
                <a:rect b="b" l="l" r="r" t="t"/>
                <a:pathLst>
                  <a:path extrusionOk="0" h="414" w="570">
                    <a:moveTo>
                      <a:pt x="0" y="361"/>
                    </a:moveTo>
                    <a:lnTo>
                      <a:pt x="0" y="361"/>
                    </a:lnTo>
                    <a:cubicBezTo>
                      <a:pt x="36" y="349"/>
                      <a:pt x="57" y="316"/>
                      <a:pt x="69" y="283"/>
                    </a:cubicBezTo>
                    <a:cubicBezTo>
                      <a:pt x="90" y="242"/>
                      <a:pt x="114" y="205"/>
                      <a:pt x="143" y="168"/>
                    </a:cubicBezTo>
                    <a:cubicBezTo>
                      <a:pt x="155" y="152"/>
                      <a:pt x="172" y="135"/>
                      <a:pt x="192" y="119"/>
                    </a:cubicBezTo>
                    <a:cubicBezTo>
                      <a:pt x="209" y="106"/>
                      <a:pt x="233" y="94"/>
                      <a:pt x="254" y="86"/>
                    </a:cubicBezTo>
                    <a:cubicBezTo>
                      <a:pt x="303" y="69"/>
                      <a:pt x="348" y="57"/>
                      <a:pt x="397" y="49"/>
                    </a:cubicBezTo>
                    <a:cubicBezTo>
                      <a:pt x="451" y="37"/>
                      <a:pt x="508" y="25"/>
                      <a:pt x="566" y="16"/>
                    </a:cubicBezTo>
                    <a:cubicBezTo>
                      <a:pt x="562" y="12"/>
                      <a:pt x="557" y="8"/>
                      <a:pt x="554" y="8"/>
                    </a:cubicBezTo>
                    <a:cubicBezTo>
                      <a:pt x="554" y="103"/>
                      <a:pt x="516" y="201"/>
                      <a:pt x="451" y="275"/>
                    </a:cubicBezTo>
                    <a:cubicBezTo>
                      <a:pt x="385" y="349"/>
                      <a:pt x="287" y="390"/>
                      <a:pt x="188" y="394"/>
                    </a:cubicBezTo>
                    <a:cubicBezTo>
                      <a:pt x="131" y="394"/>
                      <a:pt x="73" y="382"/>
                      <a:pt x="24" y="357"/>
                    </a:cubicBezTo>
                    <a:cubicBezTo>
                      <a:pt x="12" y="353"/>
                      <a:pt x="3" y="369"/>
                      <a:pt x="12" y="373"/>
                    </a:cubicBezTo>
                    <a:cubicBezTo>
                      <a:pt x="110" y="423"/>
                      <a:pt x="225" y="427"/>
                      <a:pt x="324" y="385"/>
                    </a:cubicBezTo>
                    <a:cubicBezTo>
                      <a:pt x="422" y="349"/>
                      <a:pt x="496" y="271"/>
                      <a:pt x="537" y="172"/>
                    </a:cubicBezTo>
                    <a:cubicBezTo>
                      <a:pt x="562" y="123"/>
                      <a:pt x="570" y="66"/>
                      <a:pt x="570" y="8"/>
                    </a:cubicBezTo>
                    <a:cubicBezTo>
                      <a:pt x="570" y="0"/>
                      <a:pt x="566" y="0"/>
                      <a:pt x="557" y="0"/>
                    </a:cubicBezTo>
                    <a:cubicBezTo>
                      <a:pt x="459" y="16"/>
                      <a:pt x="360" y="37"/>
                      <a:pt x="262" y="66"/>
                    </a:cubicBezTo>
                    <a:cubicBezTo>
                      <a:pt x="221" y="82"/>
                      <a:pt x="180" y="103"/>
                      <a:pt x="151" y="135"/>
                    </a:cubicBezTo>
                    <a:cubicBezTo>
                      <a:pt x="119" y="168"/>
                      <a:pt x="94" y="209"/>
                      <a:pt x="73" y="250"/>
                    </a:cubicBezTo>
                    <a:cubicBezTo>
                      <a:pt x="53" y="291"/>
                      <a:pt x="41" y="332"/>
                      <a:pt x="0" y="357"/>
                    </a:cubicBezTo>
                    <a:lnTo>
                      <a:pt x="0" y="361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40"/>
              <p:cNvSpPr/>
              <p:nvPr/>
            </p:nvSpPr>
            <p:spPr>
              <a:xfrm>
                <a:off x="-615895" y="1855733"/>
                <a:ext cx="175680" cy="36360"/>
              </a:xfrm>
              <a:custGeom>
                <a:rect b="b" l="l" r="r" t="t"/>
                <a:pathLst>
                  <a:path extrusionOk="0" h="101" w="488">
                    <a:moveTo>
                      <a:pt x="488" y="99"/>
                    </a:moveTo>
                    <a:lnTo>
                      <a:pt x="488" y="99"/>
                    </a:lnTo>
                    <a:cubicBezTo>
                      <a:pt x="456" y="83"/>
                      <a:pt x="427" y="71"/>
                      <a:pt x="394" y="58"/>
                    </a:cubicBezTo>
                    <a:cubicBezTo>
                      <a:pt x="361" y="46"/>
                      <a:pt x="328" y="34"/>
                      <a:pt x="291" y="25"/>
                    </a:cubicBezTo>
                    <a:cubicBezTo>
                      <a:pt x="225" y="9"/>
                      <a:pt x="156" y="-3"/>
                      <a:pt x="90" y="1"/>
                    </a:cubicBezTo>
                    <a:cubicBezTo>
                      <a:pt x="70" y="1"/>
                      <a:pt x="53" y="1"/>
                      <a:pt x="37" y="9"/>
                    </a:cubicBezTo>
                    <a:cubicBezTo>
                      <a:pt x="21" y="13"/>
                      <a:pt x="4" y="17"/>
                      <a:pt x="0" y="34"/>
                    </a:cubicBezTo>
                    <a:cubicBezTo>
                      <a:pt x="0" y="38"/>
                      <a:pt x="0" y="42"/>
                      <a:pt x="4" y="38"/>
                    </a:cubicBezTo>
                    <a:cubicBezTo>
                      <a:pt x="16" y="38"/>
                      <a:pt x="28" y="30"/>
                      <a:pt x="41" y="25"/>
                    </a:cubicBezTo>
                    <a:cubicBezTo>
                      <a:pt x="57" y="21"/>
                      <a:pt x="74" y="21"/>
                      <a:pt x="86" y="21"/>
                    </a:cubicBezTo>
                    <a:cubicBezTo>
                      <a:pt x="119" y="17"/>
                      <a:pt x="152" y="21"/>
                      <a:pt x="184" y="25"/>
                    </a:cubicBezTo>
                    <a:cubicBezTo>
                      <a:pt x="250" y="34"/>
                      <a:pt x="316" y="50"/>
                      <a:pt x="378" y="71"/>
                    </a:cubicBezTo>
                    <a:cubicBezTo>
                      <a:pt x="415" y="83"/>
                      <a:pt x="451" y="91"/>
                      <a:pt x="484" y="99"/>
                    </a:cubicBezTo>
                    <a:cubicBezTo>
                      <a:pt x="488" y="103"/>
                      <a:pt x="488" y="99"/>
                      <a:pt x="488" y="9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40"/>
              <p:cNvSpPr/>
              <p:nvPr/>
            </p:nvSpPr>
            <p:spPr>
              <a:xfrm>
                <a:off x="-553255" y="1827653"/>
                <a:ext cx="226080" cy="115920"/>
              </a:xfrm>
              <a:custGeom>
                <a:rect b="b" l="l" r="r" t="t"/>
                <a:pathLst>
                  <a:path extrusionOk="0" h="322" w="628">
                    <a:moveTo>
                      <a:pt x="15" y="91"/>
                    </a:moveTo>
                    <a:lnTo>
                      <a:pt x="15" y="91"/>
                    </a:lnTo>
                    <a:cubicBezTo>
                      <a:pt x="47" y="67"/>
                      <a:pt x="80" y="42"/>
                      <a:pt x="117" y="30"/>
                    </a:cubicBezTo>
                    <a:cubicBezTo>
                      <a:pt x="154" y="17"/>
                      <a:pt x="195" y="13"/>
                      <a:pt x="232" y="17"/>
                    </a:cubicBezTo>
                    <a:cubicBezTo>
                      <a:pt x="326" y="26"/>
                      <a:pt x="392" y="91"/>
                      <a:pt x="470" y="136"/>
                    </a:cubicBezTo>
                    <a:cubicBezTo>
                      <a:pt x="515" y="165"/>
                      <a:pt x="564" y="190"/>
                      <a:pt x="618" y="206"/>
                    </a:cubicBezTo>
                    <a:cubicBezTo>
                      <a:pt x="618" y="202"/>
                      <a:pt x="614" y="198"/>
                      <a:pt x="614" y="190"/>
                    </a:cubicBezTo>
                    <a:cubicBezTo>
                      <a:pt x="536" y="243"/>
                      <a:pt x="445" y="288"/>
                      <a:pt x="351" y="300"/>
                    </a:cubicBezTo>
                    <a:cubicBezTo>
                      <a:pt x="302" y="305"/>
                      <a:pt x="257" y="305"/>
                      <a:pt x="207" y="288"/>
                    </a:cubicBezTo>
                    <a:cubicBezTo>
                      <a:pt x="166" y="276"/>
                      <a:pt x="129" y="255"/>
                      <a:pt x="97" y="223"/>
                    </a:cubicBezTo>
                    <a:cubicBezTo>
                      <a:pt x="76" y="206"/>
                      <a:pt x="60" y="190"/>
                      <a:pt x="47" y="169"/>
                    </a:cubicBezTo>
                    <a:cubicBezTo>
                      <a:pt x="35" y="153"/>
                      <a:pt x="15" y="124"/>
                      <a:pt x="27" y="103"/>
                    </a:cubicBezTo>
                    <a:cubicBezTo>
                      <a:pt x="31" y="91"/>
                      <a:pt x="15" y="83"/>
                      <a:pt x="6" y="91"/>
                    </a:cubicBezTo>
                    <a:cubicBezTo>
                      <a:pt x="-6" y="116"/>
                      <a:pt x="2" y="136"/>
                      <a:pt x="15" y="157"/>
                    </a:cubicBezTo>
                    <a:cubicBezTo>
                      <a:pt x="27" y="177"/>
                      <a:pt x="39" y="194"/>
                      <a:pt x="56" y="214"/>
                    </a:cubicBezTo>
                    <a:cubicBezTo>
                      <a:pt x="88" y="247"/>
                      <a:pt x="125" y="276"/>
                      <a:pt x="166" y="296"/>
                    </a:cubicBezTo>
                    <a:cubicBezTo>
                      <a:pt x="261" y="337"/>
                      <a:pt x="372" y="325"/>
                      <a:pt x="470" y="288"/>
                    </a:cubicBezTo>
                    <a:cubicBezTo>
                      <a:pt x="523" y="268"/>
                      <a:pt x="577" y="239"/>
                      <a:pt x="622" y="206"/>
                    </a:cubicBezTo>
                    <a:cubicBezTo>
                      <a:pt x="630" y="202"/>
                      <a:pt x="630" y="194"/>
                      <a:pt x="622" y="190"/>
                    </a:cubicBezTo>
                    <a:cubicBezTo>
                      <a:pt x="573" y="173"/>
                      <a:pt x="528" y="153"/>
                      <a:pt x="482" y="128"/>
                    </a:cubicBezTo>
                    <a:cubicBezTo>
                      <a:pt x="441" y="103"/>
                      <a:pt x="401" y="71"/>
                      <a:pt x="360" y="46"/>
                    </a:cubicBezTo>
                    <a:cubicBezTo>
                      <a:pt x="322" y="21"/>
                      <a:pt x="282" y="5"/>
                      <a:pt x="241" y="1"/>
                    </a:cubicBezTo>
                    <a:cubicBezTo>
                      <a:pt x="199" y="-3"/>
                      <a:pt x="158" y="1"/>
                      <a:pt x="117" y="13"/>
                    </a:cubicBezTo>
                    <a:cubicBezTo>
                      <a:pt x="76" y="26"/>
                      <a:pt x="35" y="50"/>
                      <a:pt x="6" y="83"/>
                    </a:cubicBezTo>
                    <a:cubicBezTo>
                      <a:pt x="2" y="91"/>
                      <a:pt x="10" y="95"/>
                      <a:pt x="15" y="9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2" name="Google Shape;1502;p40"/>
            <p:cNvGrpSpPr/>
            <p:nvPr/>
          </p:nvGrpSpPr>
          <p:grpSpPr>
            <a:xfrm flipH="1" rot="2027220">
              <a:off x="1243543" y="2468240"/>
              <a:ext cx="988547" cy="541433"/>
              <a:chOff x="7433298" y="2123405"/>
              <a:chExt cx="988560" cy="541440"/>
            </a:xfrm>
          </p:grpSpPr>
          <p:sp>
            <p:nvSpPr>
              <p:cNvPr id="1503" name="Google Shape;1503;p40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40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40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40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40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40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40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40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40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40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40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40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40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40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40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0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40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40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40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40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40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40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40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40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40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40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9" name="Google Shape;1529;p40"/>
            <p:cNvGrpSpPr/>
            <p:nvPr/>
          </p:nvGrpSpPr>
          <p:grpSpPr>
            <a:xfrm flipH="1" rot="-297753">
              <a:off x="466712" y="2982596"/>
              <a:ext cx="988509" cy="541412"/>
              <a:chOff x="7433298" y="2123405"/>
              <a:chExt cx="988560" cy="541440"/>
            </a:xfrm>
          </p:grpSpPr>
          <p:sp>
            <p:nvSpPr>
              <p:cNvPr id="1530" name="Google Shape;1530;p40"/>
              <p:cNvSpPr/>
              <p:nvPr/>
            </p:nvSpPr>
            <p:spPr>
              <a:xfrm>
                <a:off x="8102898" y="2197925"/>
                <a:ext cx="316080" cy="129960"/>
              </a:xfrm>
              <a:custGeom>
                <a:rect b="b" l="l" r="r" t="t"/>
                <a:pathLst>
                  <a:path extrusionOk="0" h="361" w="878">
                    <a:moveTo>
                      <a:pt x="24" y="324"/>
                    </a:moveTo>
                    <a:lnTo>
                      <a:pt x="24" y="324"/>
                    </a:lnTo>
                    <a:cubicBezTo>
                      <a:pt x="205" y="340"/>
                      <a:pt x="320" y="397"/>
                      <a:pt x="484" y="324"/>
                    </a:cubicBezTo>
                    <a:cubicBezTo>
                      <a:pt x="648" y="254"/>
                      <a:pt x="878" y="114"/>
                      <a:pt x="878" y="114"/>
                    </a:cubicBezTo>
                    <a:cubicBezTo>
                      <a:pt x="878" y="114"/>
                      <a:pt x="476" y="-46"/>
                      <a:pt x="303" y="12"/>
                    </a:cubicBezTo>
                    <a:cubicBezTo>
                      <a:pt x="135" y="69"/>
                      <a:pt x="0" y="311"/>
                      <a:pt x="0" y="311"/>
                    </a:cubicBezTo>
                    <a:cubicBezTo>
                      <a:pt x="24" y="324"/>
                      <a:pt x="24" y="324"/>
                      <a:pt x="24" y="324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40"/>
              <p:cNvSpPr/>
              <p:nvPr/>
            </p:nvSpPr>
            <p:spPr>
              <a:xfrm>
                <a:off x="8011098" y="2359565"/>
                <a:ext cx="294120" cy="108360"/>
              </a:xfrm>
              <a:custGeom>
                <a:rect b="b" l="l" r="r" t="t"/>
                <a:pathLst>
                  <a:path extrusionOk="0" h="301" w="817">
                    <a:moveTo>
                      <a:pt x="817" y="191"/>
                    </a:moveTo>
                    <a:lnTo>
                      <a:pt x="817" y="191"/>
                    </a:lnTo>
                    <a:cubicBezTo>
                      <a:pt x="595" y="55"/>
                      <a:pt x="489" y="-23"/>
                      <a:pt x="329" y="6"/>
                    </a:cubicBezTo>
                    <a:cubicBezTo>
                      <a:pt x="173" y="39"/>
                      <a:pt x="0" y="154"/>
                      <a:pt x="0" y="162"/>
                    </a:cubicBezTo>
                    <a:cubicBezTo>
                      <a:pt x="0" y="170"/>
                      <a:pt x="214" y="301"/>
                      <a:pt x="279" y="301"/>
                    </a:cubicBezTo>
                    <a:cubicBezTo>
                      <a:pt x="341" y="305"/>
                      <a:pt x="735" y="244"/>
                      <a:pt x="817" y="19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40"/>
              <p:cNvSpPr/>
              <p:nvPr/>
            </p:nvSpPr>
            <p:spPr>
              <a:xfrm>
                <a:off x="7910658" y="2519765"/>
                <a:ext cx="239400" cy="142200"/>
              </a:xfrm>
              <a:custGeom>
                <a:rect b="b" l="l" r="r" t="t"/>
                <a:pathLst>
                  <a:path extrusionOk="0" h="395" w="665">
                    <a:moveTo>
                      <a:pt x="665" y="366"/>
                    </a:moveTo>
                    <a:lnTo>
                      <a:pt x="665" y="366"/>
                    </a:lnTo>
                    <a:cubicBezTo>
                      <a:pt x="608" y="242"/>
                      <a:pt x="456" y="86"/>
                      <a:pt x="333" y="41"/>
                    </a:cubicBezTo>
                    <a:cubicBezTo>
                      <a:pt x="209" y="-4"/>
                      <a:pt x="37" y="29"/>
                      <a:pt x="0" y="0"/>
                    </a:cubicBezTo>
                    <a:cubicBezTo>
                      <a:pt x="-4" y="164"/>
                      <a:pt x="209" y="341"/>
                      <a:pt x="279" y="366"/>
                    </a:cubicBezTo>
                    <a:cubicBezTo>
                      <a:pt x="349" y="386"/>
                      <a:pt x="501" y="419"/>
                      <a:pt x="665" y="366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0"/>
              <p:cNvSpPr/>
              <p:nvPr/>
            </p:nvSpPr>
            <p:spPr>
              <a:xfrm>
                <a:off x="7897338" y="2148965"/>
                <a:ext cx="178920" cy="165600"/>
              </a:xfrm>
              <a:custGeom>
                <a:rect b="b" l="l" r="r" t="t"/>
                <a:pathLst>
                  <a:path extrusionOk="0" h="460" w="497">
                    <a:moveTo>
                      <a:pt x="497" y="0"/>
                    </a:moveTo>
                    <a:lnTo>
                      <a:pt x="497" y="0"/>
                    </a:lnTo>
                    <a:cubicBezTo>
                      <a:pt x="402" y="86"/>
                      <a:pt x="431" y="230"/>
                      <a:pt x="308" y="324"/>
                    </a:cubicBezTo>
                    <a:cubicBezTo>
                      <a:pt x="185" y="418"/>
                      <a:pt x="0" y="460"/>
                      <a:pt x="0" y="460"/>
                    </a:cubicBezTo>
                    <a:cubicBezTo>
                      <a:pt x="0" y="460"/>
                      <a:pt x="8" y="250"/>
                      <a:pt x="123" y="152"/>
                    </a:cubicBezTo>
                    <a:cubicBezTo>
                      <a:pt x="238" y="57"/>
                      <a:pt x="452" y="-8"/>
                      <a:pt x="49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40"/>
              <p:cNvSpPr/>
              <p:nvPr/>
            </p:nvSpPr>
            <p:spPr>
              <a:xfrm>
                <a:off x="7634898" y="2131325"/>
                <a:ext cx="166320" cy="189000"/>
              </a:xfrm>
              <a:custGeom>
                <a:rect b="b" l="l" r="r" t="t"/>
                <a:pathLst>
                  <a:path extrusionOk="0" h="525" w="462">
                    <a:moveTo>
                      <a:pt x="454" y="525"/>
                    </a:moveTo>
                    <a:lnTo>
                      <a:pt x="454" y="525"/>
                    </a:lnTo>
                    <a:cubicBezTo>
                      <a:pt x="319" y="529"/>
                      <a:pt x="183" y="459"/>
                      <a:pt x="85" y="328"/>
                    </a:cubicBezTo>
                    <a:cubicBezTo>
                      <a:pt x="-18" y="197"/>
                      <a:pt x="2" y="0"/>
                      <a:pt x="2" y="0"/>
                    </a:cubicBezTo>
                    <a:cubicBezTo>
                      <a:pt x="2" y="0"/>
                      <a:pt x="220" y="86"/>
                      <a:pt x="277" y="119"/>
                    </a:cubicBezTo>
                    <a:cubicBezTo>
                      <a:pt x="335" y="151"/>
                      <a:pt x="421" y="192"/>
                      <a:pt x="450" y="295"/>
                    </a:cubicBezTo>
                    <a:cubicBezTo>
                      <a:pt x="474" y="398"/>
                      <a:pt x="454" y="525"/>
                      <a:pt x="454" y="52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40"/>
              <p:cNvSpPr/>
              <p:nvPr/>
            </p:nvSpPr>
            <p:spPr>
              <a:xfrm>
                <a:off x="7965378" y="2156165"/>
                <a:ext cx="103320" cy="141840"/>
              </a:xfrm>
              <a:custGeom>
                <a:rect b="b" l="l" r="r" t="t"/>
                <a:pathLst>
                  <a:path extrusionOk="0" h="394" w="287">
                    <a:moveTo>
                      <a:pt x="123" y="304"/>
                    </a:moveTo>
                    <a:lnTo>
                      <a:pt x="123" y="304"/>
                    </a:lnTo>
                    <a:lnTo>
                      <a:pt x="119" y="304"/>
                    </a:lnTo>
                    <a:cubicBezTo>
                      <a:pt x="82" y="333"/>
                      <a:pt x="41" y="357"/>
                      <a:pt x="0" y="374"/>
                    </a:cubicBezTo>
                    <a:cubicBezTo>
                      <a:pt x="4" y="386"/>
                      <a:pt x="16" y="394"/>
                      <a:pt x="29" y="394"/>
                    </a:cubicBezTo>
                    <a:cubicBezTo>
                      <a:pt x="37" y="394"/>
                      <a:pt x="45" y="390"/>
                      <a:pt x="53" y="386"/>
                    </a:cubicBezTo>
                    <a:cubicBezTo>
                      <a:pt x="66" y="374"/>
                      <a:pt x="74" y="362"/>
                      <a:pt x="86" y="345"/>
                    </a:cubicBezTo>
                    <a:cubicBezTo>
                      <a:pt x="98" y="333"/>
                      <a:pt x="111" y="316"/>
                      <a:pt x="123" y="304"/>
                    </a:cubicBezTo>
                    <a:moveTo>
                      <a:pt x="287" y="0"/>
                    </a:moveTo>
                    <a:lnTo>
                      <a:pt x="287" y="0"/>
                    </a:lnTo>
                    <a:cubicBezTo>
                      <a:pt x="234" y="70"/>
                      <a:pt x="230" y="160"/>
                      <a:pt x="181" y="243"/>
                    </a:cubicBezTo>
                    <a:cubicBezTo>
                      <a:pt x="185" y="234"/>
                      <a:pt x="193" y="226"/>
                      <a:pt x="197" y="218"/>
                    </a:cubicBezTo>
                    <a:cubicBezTo>
                      <a:pt x="217" y="185"/>
                      <a:pt x="230" y="148"/>
                      <a:pt x="242" y="115"/>
                    </a:cubicBezTo>
                    <a:cubicBezTo>
                      <a:pt x="250" y="95"/>
                      <a:pt x="259" y="78"/>
                      <a:pt x="267" y="62"/>
                    </a:cubicBezTo>
                    <a:cubicBezTo>
                      <a:pt x="275" y="46"/>
                      <a:pt x="287" y="29"/>
                      <a:pt x="287" y="9"/>
                    </a:cubicBezTo>
                    <a:cubicBezTo>
                      <a:pt x="287" y="4"/>
                      <a:pt x="287" y="4"/>
                      <a:pt x="287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0"/>
              <p:cNvSpPr/>
              <p:nvPr/>
            </p:nvSpPr>
            <p:spPr>
              <a:xfrm>
                <a:off x="7965378" y="2153285"/>
                <a:ext cx="103320" cy="137520"/>
              </a:xfrm>
              <a:custGeom>
                <a:rect b="b" l="l" r="r" t="t"/>
                <a:pathLst>
                  <a:path extrusionOk="0" h="382" w="287">
                    <a:moveTo>
                      <a:pt x="267" y="0"/>
                    </a:moveTo>
                    <a:lnTo>
                      <a:pt x="267" y="0"/>
                    </a:lnTo>
                    <a:cubicBezTo>
                      <a:pt x="267" y="0"/>
                      <a:pt x="263" y="0"/>
                      <a:pt x="259" y="0"/>
                    </a:cubicBezTo>
                    <a:cubicBezTo>
                      <a:pt x="242" y="8"/>
                      <a:pt x="230" y="29"/>
                      <a:pt x="222" y="45"/>
                    </a:cubicBezTo>
                    <a:cubicBezTo>
                      <a:pt x="213" y="61"/>
                      <a:pt x="205" y="78"/>
                      <a:pt x="197" y="95"/>
                    </a:cubicBezTo>
                    <a:cubicBezTo>
                      <a:pt x="181" y="127"/>
                      <a:pt x="160" y="164"/>
                      <a:pt x="135" y="193"/>
                    </a:cubicBezTo>
                    <a:cubicBezTo>
                      <a:pt x="115" y="222"/>
                      <a:pt x="86" y="246"/>
                      <a:pt x="62" y="271"/>
                    </a:cubicBezTo>
                    <a:cubicBezTo>
                      <a:pt x="33" y="300"/>
                      <a:pt x="4" y="333"/>
                      <a:pt x="0" y="374"/>
                    </a:cubicBezTo>
                    <a:cubicBezTo>
                      <a:pt x="0" y="378"/>
                      <a:pt x="0" y="382"/>
                      <a:pt x="0" y="382"/>
                    </a:cubicBezTo>
                    <a:cubicBezTo>
                      <a:pt x="41" y="365"/>
                      <a:pt x="82" y="341"/>
                      <a:pt x="119" y="312"/>
                    </a:cubicBezTo>
                    <a:cubicBezTo>
                      <a:pt x="123" y="312"/>
                      <a:pt x="123" y="312"/>
                      <a:pt x="123" y="312"/>
                    </a:cubicBezTo>
                    <a:cubicBezTo>
                      <a:pt x="144" y="292"/>
                      <a:pt x="164" y="271"/>
                      <a:pt x="181" y="251"/>
                    </a:cubicBezTo>
                    <a:cubicBezTo>
                      <a:pt x="230" y="168"/>
                      <a:pt x="234" y="78"/>
                      <a:pt x="287" y="8"/>
                    </a:cubicBezTo>
                    <a:cubicBezTo>
                      <a:pt x="283" y="0"/>
                      <a:pt x="275" y="0"/>
                      <a:pt x="26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40"/>
              <p:cNvSpPr/>
              <p:nvPr/>
            </p:nvSpPr>
            <p:spPr>
              <a:xfrm>
                <a:off x="8135298" y="2457845"/>
                <a:ext cx="60480" cy="10080"/>
              </a:xfrm>
              <a:custGeom>
                <a:rect b="b" l="l" r="r" t="t"/>
                <a:pathLst>
                  <a:path extrusionOk="0" h="28" w="168">
                    <a:moveTo>
                      <a:pt x="168" y="0"/>
                    </a:moveTo>
                    <a:lnTo>
                      <a:pt x="168" y="0"/>
                    </a:lnTo>
                    <a:cubicBezTo>
                      <a:pt x="107" y="12"/>
                      <a:pt x="45" y="20"/>
                      <a:pt x="0" y="24"/>
                    </a:cubicBezTo>
                    <a:cubicBezTo>
                      <a:pt x="4" y="24"/>
                      <a:pt x="4" y="24"/>
                      <a:pt x="8" y="24"/>
                    </a:cubicBezTo>
                    <a:cubicBezTo>
                      <a:pt x="16" y="28"/>
                      <a:pt x="25" y="28"/>
                      <a:pt x="33" y="28"/>
                    </a:cubicBezTo>
                    <a:cubicBezTo>
                      <a:pt x="57" y="28"/>
                      <a:pt x="86" y="24"/>
                      <a:pt x="107" y="16"/>
                    </a:cubicBezTo>
                    <a:cubicBezTo>
                      <a:pt x="127" y="12"/>
                      <a:pt x="148" y="4"/>
                      <a:pt x="16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40"/>
              <p:cNvSpPr/>
              <p:nvPr/>
            </p:nvSpPr>
            <p:spPr>
              <a:xfrm>
                <a:off x="8119818" y="2419325"/>
                <a:ext cx="174240" cy="47160"/>
              </a:xfrm>
              <a:custGeom>
                <a:rect b="b" l="l" r="r" t="t"/>
                <a:pathLst>
                  <a:path extrusionOk="0" h="131" w="484">
                    <a:moveTo>
                      <a:pt x="437" y="0"/>
                    </a:moveTo>
                    <a:lnTo>
                      <a:pt x="437" y="0"/>
                    </a:lnTo>
                    <a:cubicBezTo>
                      <a:pt x="416" y="0"/>
                      <a:pt x="396" y="4"/>
                      <a:pt x="375" y="8"/>
                    </a:cubicBezTo>
                    <a:cubicBezTo>
                      <a:pt x="343" y="8"/>
                      <a:pt x="306" y="16"/>
                      <a:pt x="273" y="20"/>
                    </a:cubicBezTo>
                    <a:cubicBezTo>
                      <a:pt x="207" y="37"/>
                      <a:pt x="141" y="61"/>
                      <a:pt x="76" y="70"/>
                    </a:cubicBezTo>
                    <a:cubicBezTo>
                      <a:pt x="59" y="70"/>
                      <a:pt x="47" y="74"/>
                      <a:pt x="31" y="78"/>
                    </a:cubicBezTo>
                    <a:cubicBezTo>
                      <a:pt x="22" y="78"/>
                      <a:pt x="6" y="82"/>
                      <a:pt x="2" y="90"/>
                    </a:cubicBezTo>
                    <a:cubicBezTo>
                      <a:pt x="-6" y="111"/>
                      <a:pt x="27" y="127"/>
                      <a:pt x="43" y="131"/>
                    </a:cubicBezTo>
                    <a:cubicBezTo>
                      <a:pt x="88" y="127"/>
                      <a:pt x="150" y="119"/>
                      <a:pt x="211" y="107"/>
                    </a:cubicBezTo>
                    <a:cubicBezTo>
                      <a:pt x="224" y="103"/>
                      <a:pt x="236" y="98"/>
                      <a:pt x="248" y="94"/>
                    </a:cubicBezTo>
                    <a:cubicBezTo>
                      <a:pt x="285" y="82"/>
                      <a:pt x="322" y="74"/>
                      <a:pt x="363" y="66"/>
                    </a:cubicBezTo>
                    <a:cubicBezTo>
                      <a:pt x="379" y="61"/>
                      <a:pt x="400" y="57"/>
                      <a:pt x="421" y="53"/>
                    </a:cubicBezTo>
                    <a:cubicBezTo>
                      <a:pt x="437" y="49"/>
                      <a:pt x="457" y="49"/>
                      <a:pt x="474" y="37"/>
                    </a:cubicBezTo>
                    <a:cubicBezTo>
                      <a:pt x="486" y="33"/>
                      <a:pt x="490" y="12"/>
                      <a:pt x="474" y="8"/>
                    </a:cubicBezTo>
                    <a:cubicBezTo>
                      <a:pt x="466" y="0"/>
                      <a:pt x="449" y="0"/>
                      <a:pt x="437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40"/>
              <p:cNvSpPr/>
              <p:nvPr/>
            </p:nvSpPr>
            <p:spPr>
              <a:xfrm>
                <a:off x="7954217" y="2593565"/>
                <a:ext cx="190080" cy="68040"/>
              </a:xfrm>
              <a:custGeom>
                <a:rect b="b" l="l" r="r" t="t"/>
                <a:pathLst>
                  <a:path extrusionOk="0" h="189" w="528">
                    <a:moveTo>
                      <a:pt x="23" y="0"/>
                    </a:moveTo>
                    <a:lnTo>
                      <a:pt x="23" y="0"/>
                    </a:lnTo>
                    <a:cubicBezTo>
                      <a:pt x="2" y="0"/>
                      <a:pt x="-6" y="21"/>
                      <a:pt x="6" y="37"/>
                    </a:cubicBezTo>
                    <a:cubicBezTo>
                      <a:pt x="23" y="58"/>
                      <a:pt x="39" y="78"/>
                      <a:pt x="60" y="95"/>
                    </a:cubicBezTo>
                    <a:cubicBezTo>
                      <a:pt x="60" y="99"/>
                      <a:pt x="64" y="99"/>
                      <a:pt x="68" y="103"/>
                    </a:cubicBezTo>
                    <a:cubicBezTo>
                      <a:pt x="105" y="132"/>
                      <a:pt x="138" y="152"/>
                      <a:pt x="158" y="161"/>
                    </a:cubicBezTo>
                    <a:cubicBezTo>
                      <a:pt x="195" y="173"/>
                      <a:pt x="253" y="185"/>
                      <a:pt x="322" y="189"/>
                    </a:cubicBezTo>
                    <a:cubicBezTo>
                      <a:pt x="343" y="185"/>
                      <a:pt x="363" y="181"/>
                      <a:pt x="384" y="181"/>
                    </a:cubicBezTo>
                    <a:cubicBezTo>
                      <a:pt x="409" y="177"/>
                      <a:pt x="433" y="173"/>
                      <a:pt x="458" y="164"/>
                    </a:cubicBezTo>
                    <a:cubicBezTo>
                      <a:pt x="478" y="161"/>
                      <a:pt x="507" y="161"/>
                      <a:pt x="523" y="144"/>
                    </a:cubicBezTo>
                    <a:cubicBezTo>
                      <a:pt x="528" y="140"/>
                      <a:pt x="528" y="136"/>
                      <a:pt x="528" y="127"/>
                    </a:cubicBezTo>
                    <a:cubicBezTo>
                      <a:pt x="528" y="123"/>
                      <a:pt x="523" y="119"/>
                      <a:pt x="519" y="111"/>
                    </a:cubicBezTo>
                    <a:cubicBezTo>
                      <a:pt x="511" y="107"/>
                      <a:pt x="499" y="107"/>
                      <a:pt x="491" y="107"/>
                    </a:cubicBezTo>
                    <a:cubicBezTo>
                      <a:pt x="478" y="107"/>
                      <a:pt x="470" y="107"/>
                      <a:pt x="458" y="107"/>
                    </a:cubicBezTo>
                    <a:cubicBezTo>
                      <a:pt x="437" y="107"/>
                      <a:pt x="413" y="111"/>
                      <a:pt x="388" y="111"/>
                    </a:cubicBezTo>
                    <a:cubicBezTo>
                      <a:pt x="351" y="115"/>
                      <a:pt x="310" y="123"/>
                      <a:pt x="269" y="123"/>
                    </a:cubicBezTo>
                    <a:cubicBezTo>
                      <a:pt x="265" y="123"/>
                      <a:pt x="261" y="123"/>
                      <a:pt x="257" y="123"/>
                    </a:cubicBezTo>
                    <a:cubicBezTo>
                      <a:pt x="216" y="123"/>
                      <a:pt x="183" y="103"/>
                      <a:pt x="154" y="78"/>
                    </a:cubicBezTo>
                    <a:cubicBezTo>
                      <a:pt x="134" y="66"/>
                      <a:pt x="117" y="49"/>
                      <a:pt x="97" y="37"/>
                    </a:cubicBezTo>
                    <a:cubicBezTo>
                      <a:pt x="76" y="21"/>
                      <a:pt x="56" y="13"/>
                      <a:pt x="31" y="0"/>
                    </a:cubicBezTo>
                    <a:cubicBezTo>
                      <a:pt x="27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23025" lIns="90000" spcFirstLastPara="1" rIns="90000" wrap="square" tIns="23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40"/>
              <p:cNvSpPr/>
              <p:nvPr/>
            </p:nvSpPr>
            <p:spPr>
              <a:xfrm>
                <a:off x="8128818" y="2250845"/>
                <a:ext cx="156600" cy="57600"/>
              </a:xfrm>
              <a:custGeom>
                <a:rect b="b" l="l" r="r" t="t"/>
                <a:pathLst>
                  <a:path extrusionOk="0" h="160" w="435">
                    <a:moveTo>
                      <a:pt x="400" y="0"/>
                    </a:moveTo>
                    <a:lnTo>
                      <a:pt x="400" y="0"/>
                    </a:lnTo>
                    <a:cubicBezTo>
                      <a:pt x="375" y="0"/>
                      <a:pt x="350" y="12"/>
                      <a:pt x="330" y="16"/>
                    </a:cubicBezTo>
                    <a:cubicBezTo>
                      <a:pt x="289" y="25"/>
                      <a:pt x="248" y="33"/>
                      <a:pt x="207" y="45"/>
                    </a:cubicBezTo>
                    <a:cubicBezTo>
                      <a:pt x="170" y="53"/>
                      <a:pt x="133" y="62"/>
                      <a:pt x="100" y="74"/>
                    </a:cubicBezTo>
                    <a:cubicBezTo>
                      <a:pt x="63" y="86"/>
                      <a:pt x="22" y="99"/>
                      <a:pt x="2" y="131"/>
                    </a:cubicBezTo>
                    <a:cubicBezTo>
                      <a:pt x="-3" y="144"/>
                      <a:pt x="2" y="156"/>
                      <a:pt x="14" y="160"/>
                    </a:cubicBezTo>
                    <a:cubicBezTo>
                      <a:pt x="22" y="160"/>
                      <a:pt x="26" y="160"/>
                      <a:pt x="34" y="160"/>
                    </a:cubicBezTo>
                    <a:cubicBezTo>
                      <a:pt x="63" y="160"/>
                      <a:pt x="92" y="148"/>
                      <a:pt x="121" y="140"/>
                    </a:cubicBezTo>
                    <a:cubicBezTo>
                      <a:pt x="157" y="127"/>
                      <a:pt x="190" y="115"/>
                      <a:pt x="227" y="107"/>
                    </a:cubicBezTo>
                    <a:cubicBezTo>
                      <a:pt x="264" y="94"/>
                      <a:pt x="301" y="82"/>
                      <a:pt x="338" y="70"/>
                    </a:cubicBezTo>
                    <a:cubicBezTo>
                      <a:pt x="354" y="66"/>
                      <a:pt x="375" y="62"/>
                      <a:pt x="391" y="53"/>
                    </a:cubicBezTo>
                    <a:cubicBezTo>
                      <a:pt x="408" y="49"/>
                      <a:pt x="428" y="41"/>
                      <a:pt x="432" y="25"/>
                    </a:cubicBezTo>
                    <a:cubicBezTo>
                      <a:pt x="437" y="21"/>
                      <a:pt x="437" y="12"/>
                      <a:pt x="432" y="8"/>
                    </a:cubicBezTo>
                    <a:cubicBezTo>
                      <a:pt x="424" y="4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12600" lIns="90000" spcFirstLastPara="1" rIns="90000" wrap="square" tIns="12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40"/>
              <p:cNvSpPr/>
              <p:nvPr/>
            </p:nvSpPr>
            <p:spPr>
              <a:xfrm>
                <a:off x="8034138" y="2398445"/>
                <a:ext cx="138240" cy="32760"/>
              </a:xfrm>
              <a:custGeom>
                <a:rect b="b" l="l" r="r" t="t"/>
                <a:pathLst>
                  <a:path extrusionOk="0" h="91" w="384">
                    <a:moveTo>
                      <a:pt x="215" y="0"/>
                    </a:moveTo>
                    <a:lnTo>
                      <a:pt x="215" y="0"/>
                    </a:lnTo>
                    <a:cubicBezTo>
                      <a:pt x="207" y="0"/>
                      <a:pt x="199" y="0"/>
                      <a:pt x="191" y="0"/>
                    </a:cubicBezTo>
                    <a:cubicBezTo>
                      <a:pt x="158" y="0"/>
                      <a:pt x="121" y="0"/>
                      <a:pt x="84" y="5"/>
                    </a:cubicBezTo>
                    <a:cubicBezTo>
                      <a:pt x="55" y="5"/>
                      <a:pt x="-10" y="13"/>
                      <a:pt x="2" y="58"/>
                    </a:cubicBezTo>
                    <a:cubicBezTo>
                      <a:pt x="6" y="87"/>
                      <a:pt x="39" y="91"/>
                      <a:pt x="68" y="91"/>
                    </a:cubicBezTo>
                    <a:cubicBezTo>
                      <a:pt x="80" y="91"/>
                      <a:pt x="92" y="91"/>
                      <a:pt x="100" y="91"/>
                    </a:cubicBezTo>
                    <a:cubicBezTo>
                      <a:pt x="137" y="91"/>
                      <a:pt x="174" y="87"/>
                      <a:pt x="207" y="87"/>
                    </a:cubicBezTo>
                    <a:cubicBezTo>
                      <a:pt x="244" y="87"/>
                      <a:pt x="281" y="87"/>
                      <a:pt x="318" y="78"/>
                    </a:cubicBezTo>
                    <a:cubicBezTo>
                      <a:pt x="334" y="74"/>
                      <a:pt x="355" y="70"/>
                      <a:pt x="367" y="62"/>
                    </a:cubicBezTo>
                    <a:cubicBezTo>
                      <a:pt x="371" y="58"/>
                      <a:pt x="384" y="50"/>
                      <a:pt x="384" y="46"/>
                    </a:cubicBezTo>
                    <a:cubicBezTo>
                      <a:pt x="371" y="17"/>
                      <a:pt x="326" y="13"/>
                      <a:pt x="301" y="9"/>
                    </a:cubicBezTo>
                    <a:cubicBezTo>
                      <a:pt x="273" y="0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40"/>
              <p:cNvSpPr/>
              <p:nvPr/>
            </p:nvSpPr>
            <p:spPr>
              <a:xfrm>
                <a:off x="7923978" y="2525525"/>
                <a:ext cx="137880" cy="84240"/>
              </a:xfrm>
              <a:custGeom>
                <a:rect b="b" l="l" r="r" t="t"/>
                <a:pathLst>
                  <a:path extrusionOk="0" h="234" w="383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7"/>
                      <a:pt x="0" y="33"/>
                    </a:cubicBezTo>
                    <a:cubicBezTo>
                      <a:pt x="4" y="70"/>
                      <a:pt x="33" y="95"/>
                      <a:pt x="66" y="111"/>
                    </a:cubicBezTo>
                    <a:cubicBezTo>
                      <a:pt x="99" y="124"/>
                      <a:pt x="131" y="136"/>
                      <a:pt x="164" y="148"/>
                    </a:cubicBezTo>
                    <a:cubicBezTo>
                      <a:pt x="197" y="165"/>
                      <a:pt x="234" y="181"/>
                      <a:pt x="267" y="197"/>
                    </a:cubicBezTo>
                    <a:cubicBezTo>
                      <a:pt x="283" y="206"/>
                      <a:pt x="300" y="214"/>
                      <a:pt x="320" y="222"/>
                    </a:cubicBezTo>
                    <a:cubicBezTo>
                      <a:pt x="328" y="222"/>
                      <a:pt x="332" y="226"/>
                      <a:pt x="341" y="226"/>
                    </a:cubicBezTo>
                    <a:cubicBezTo>
                      <a:pt x="345" y="230"/>
                      <a:pt x="349" y="230"/>
                      <a:pt x="353" y="230"/>
                    </a:cubicBezTo>
                    <a:cubicBezTo>
                      <a:pt x="357" y="230"/>
                      <a:pt x="361" y="230"/>
                      <a:pt x="361" y="230"/>
                    </a:cubicBezTo>
                    <a:cubicBezTo>
                      <a:pt x="361" y="234"/>
                      <a:pt x="365" y="234"/>
                      <a:pt x="369" y="234"/>
                    </a:cubicBezTo>
                    <a:cubicBezTo>
                      <a:pt x="378" y="234"/>
                      <a:pt x="386" y="222"/>
                      <a:pt x="382" y="214"/>
                    </a:cubicBezTo>
                    <a:cubicBezTo>
                      <a:pt x="382" y="206"/>
                      <a:pt x="382" y="197"/>
                      <a:pt x="378" y="193"/>
                    </a:cubicBezTo>
                    <a:cubicBezTo>
                      <a:pt x="374" y="185"/>
                      <a:pt x="369" y="177"/>
                      <a:pt x="365" y="169"/>
                    </a:cubicBezTo>
                    <a:cubicBezTo>
                      <a:pt x="353" y="156"/>
                      <a:pt x="337" y="144"/>
                      <a:pt x="324" y="136"/>
                    </a:cubicBezTo>
                    <a:cubicBezTo>
                      <a:pt x="296" y="111"/>
                      <a:pt x="255" y="95"/>
                      <a:pt x="222" y="78"/>
                    </a:cubicBezTo>
                    <a:cubicBezTo>
                      <a:pt x="189" y="62"/>
                      <a:pt x="152" y="50"/>
                      <a:pt x="119" y="37"/>
                    </a:cubicBezTo>
                    <a:cubicBezTo>
                      <a:pt x="94" y="29"/>
                      <a:pt x="66" y="13"/>
                      <a:pt x="41" y="5"/>
                    </a:cubicBezTo>
                    <a:cubicBezTo>
                      <a:pt x="37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39225" lIns="90000" spcFirstLastPara="1" rIns="90000" wrap="square" tIns="39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0"/>
              <p:cNvSpPr/>
              <p:nvPr/>
            </p:nvSpPr>
            <p:spPr>
              <a:xfrm>
                <a:off x="7799778" y="2295125"/>
                <a:ext cx="3240" cy="14760"/>
              </a:xfrm>
              <a:custGeom>
                <a:rect b="b" l="l" r="r" t="t"/>
                <a:pathLst>
                  <a:path extrusionOk="0" h="41" w="9">
                    <a:moveTo>
                      <a:pt x="4" y="0"/>
                    </a:moveTo>
                    <a:lnTo>
                      <a:pt x="4" y="0"/>
                    </a:lnTo>
                    <a:cubicBezTo>
                      <a:pt x="4" y="17"/>
                      <a:pt x="0" y="29"/>
                      <a:pt x="0" y="41"/>
                    </a:cubicBezTo>
                    <a:cubicBezTo>
                      <a:pt x="4" y="33"/>
                      <a:pt x="9" y="25"/>
                      <a:pt x="9" y="17"/>
                    </a:cubicBezTo>
                    <a:cubicBezTo>
                      <a:pt x="9" y="12"/>
                      <a:pt x="9" y="4"/>
                      <a:pt x="4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0"/>
              <p:cNvSpPr/>
              <p:nvPr/>
            </p:nvSpPr>
            <p:spPr>
              <a:xfrm>
                <a:off x="7693218" y="2199005"/>
                <a:ext cx="108000" cy="115560"/>
              </a:xfrm>
              <a:custGeom>
                <a:rect b="b" l="l" r="r" t="t"/>
                <a:pathLst>
                  <a:path extrusionOk="0" h="321" w="300">
                    <a:moveTo>
                      <a:pt x="25" y="0"/>
                    </a:moveTo>
                    <a:lnTo>
                      <a:pt x="25" y="0"/>
                    </a:lnTo>
                    <a:cubicBezTo>
                      <a:pt x="17" y="0"/>
                      <a:pt x="13" y="4"/>
                      <a:pt x="9" y="9"/>
                    </a:cubicBezTo>
                    <a:cubicBezTo>
                      <a:pt x="1" y="21"/>
                      <a:pt x="1" y="41"/>
                      <a:pt x="1" y="53"/>
                    </a:cubicBezTo>
                    <a:cubicBezTo>
                      <a:pt x="-4" y="74"/>
                      <a:pt x="9" y="95"/>
                      <a:pt x="21" y="107"/>
                    </a:cubicBezTo>
                    <a:cubicBezTo>
                      <a:pt x="50" y="140"/>
                      <a:pt x="83" y="165"/>
                      <a:pt x="115" y="193"/>
                    </a:cubicBezTo>
                    <a:cubicBezTo>
                      <a:pt x="128" y="206"/>
                      <a:pt x="144" y="218"/>
                      <a:pt x="161" y="230"/>
                    </a:cubicBezTo>
                    <a:cubicBezTo>
                      <a:pt x="173" y="238"/>
                      <a:pt x="198" y="251"/>
                      <a:pt x="206" y="259"/>
                    </a:cubicBezTo>
                    <a:cubicBezTo>
                      <a:pt x="210" y="267"/>
                      <a:pt x="218" y="284"/>
                      <a:pt x="222" y="296"/>
                    </a:cubicBezTo>
                    <a:cubicBezTo>
                      <a:pt x="234" y="308"/>
                      <a:pt x="251" y="321"/>
                      <a:pt x="268" y="321"/>
                    </a:cubicBezTo>
                    <a:cubicBezTo>
                      <a:pt x="276" y="321"/>
                      <a:pt x="284" y="321"/>
                      <a:pt x="288" y="312"/>
                    </a:cubicBezTo>
                    <a:cubicBezTo>
                      <a:pt x="292" y="312"/>
                      <a:pt x="296" y="308"/>
                      <a:pt x="296" y="308"/>
                    </a:cubicBezTo>
                    <a:cubicBezTo>
                      <a:pt x="296" y="296"/>
                      <a:pt x="300" y="284"/>
                      <a:pt x="300" y="267"/>
                    </a:cubicBezTo>
                    <a:lnTo>
                      <a:pt x="300" y="267"/>
                    </a:lnTo>
                    <a:cubicBezTo>
                      <a:pt x="296" y="263"/>
                      <a:pt x="296" y="263"/>
                      <a:pt x="296" y="259"/>
                    </a:cubicBezTo>
                    <a:lnTo>
                      <a:pt x="296" y="259"/>
                    </a:lnTo>
                    <a:cubicBezTo>
                      <a:pt x="292" y="255"/>
                      <a:pt x="288" y="247"/>
                      <a:pt x="284" y="243"/>
                    </a:cubicBezTo>
                    <a:cubicBezTo>
                      <a:pt x="280" y="234"/>
                      <a:pt x="276" y="230"/>
                      <a:pt x="272" y="222"/>
                    </a:cubicBezTo>
                    <a:cubicBezTo>
                      <a:pt x="272" y="222"/>
                      <a:pt x="268" y="222"/>
                      <a:pt x="263" y="222"/>
                    </a:cubicBezTo>
                    <a:cubicBezTo>
                      <a:pt x="255" y="222"/>
                      <a:pt x="247" y="218"/>
                      <a:pt x="243" y="210"/>
                    </a:cubicBezTo>
                    <a:cubicBezTo>
                      <a:pt x="239" y="201"/>
                      <a:pt x="234" y="193"/>
                      <a:pt x="231" y="181"/>
                    </a:cubicBezTo>
                    <a:cubicBezTo>
                      <a:pt x="222" y="177"/>
                      <a:pt x="214" y="173"/>
                      <a:pt x="206" y="165"/>
                    </a:cubicBezTo>
                    <a:cubicBezTo>
                      <a:pt x="190" y="152"/>
                      <a:pt x="173" y="144"/>
                      <a:pt x="157" y="132"/>
                    </a:cubicBezTo>
                    <a:cubicBezTo>
                      <a:pt x="128" y="107"/>
                      <a:pt x="95" y="82"/>
                      <a:pt x="66" y="53"/>
                    </a:cubicBezTo>
                    <a:cubicBezTo>
                      <a:pt x="62" y="50"/>
                      <a:pt x="58" y="46"/>
                      <a:pt x="58" y="41"/>
                    </a:cubicBezTo>
                    <a:cubicBezTo>
                      <a:pt x="54" y="33"/>
                      <a:pt x="54" y="29"/>
                      <a:pt x="50" y="21"/>
                    </a:cubicBezTo>
                    <a:cubicBezTo>
                      <a:pt x="46" y="9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0"/>
              <p:cNvSpPr/>
              <p:nvPr/>
            </p:nvSpPr>
            <p:spPr>
              <a:xfrm>
                <a:off x="7907418" y="2188925"/>
                <a:ext cx="106920" cy="113760"/>
              </a:xfrm>
              <a:custGeom>
                <a:rect b="b" l="l" r="r" t="t"/>
                <a:pathLst>
                  <a:path extrusionOk="0" h="316" w="297">
                    <a:moveTo>
                      <a:pt x="34" y="312"/>
                    </a:moveTo>
                    <a:lnTo>
                      <a:pt x="34" y="312"/>
                    </a:lnTo>
                    <a:moveTo>
                      <a:pt x="288" y="0"/>
                    </a:moveTo>
                    <a:lnTo>
                      <a:pt x="288" y="0"/>
                    </a:lnTo>
                    <a:cubicBezTo>
                      <a:pt x="284" y="0"/>
                      <a:pt x="284" y="0"/>
                      <a:pt x="284" y="0"/>
                    </a:cubicBezTo>
                    <a:cubicBezTo>
                      <a:pt x="268" y="12"/>
                      <a:pt x="255" y="12"/>
                      <a:pt x="239" y="24"/>
                    </a:cubicBezTo>
                    <a:cubicBezTo>
                      <a:pt x="227" y="32"/>
                      <a:pt x="210" y="45"/>
                      <a:pt x="198" y="57"/>
                    </a:cubicBezTo>
                    <a:cubicBezTo>
                      <a:pt x="169" y="78"/>
                      <a:pt x="140" y="102"/>
                      <a:pt x="116" y="127"/>
                    </a:cubicBezTo>
                    <a:cubicBezTo>
                      <a:pt x="91" y="147"/>
                      <a:pt x="75" y="176"/>
                      <a:pt x="58" y="201"/>
                    </a:cubicBezTo>
                    <a:cubicBezTo>
                      <a:pt x="46" y="213"/>
                      <a:pt x="34" y="225"/>
                      <a:pt x="26" y="234"/>
                    </a:cubicBezTo>
                    <a:cubicBezTo>
                      <a:pt x="17" y="242"/>
                      <a:pt x="13" y="250"/>
                      <a:pt x="9" y="254"/>
                    </a:cubicBezTo>
                    <a:cubicBezTo>
                      <a:pt x="5" y="258"/>
                      <a:pt x="5" y="262"/>
                      <a:pt x="1" y="271"/>
                    </a:cubicBezTo>
                    <a:lnTo>
                      <a:pt x="1" y="283"/>
                    </a:lnTo>
                    <a:lnTo>
                      <a:pt x="1" y="279"/>
                    </a:lnTo>
                    <a:cubicBezTo>
                      <a:pt x="-3" y="299"/>
                      <a:pt x="9" y="312"/>
                      <a:pt x="26" y="312"/>
                    </a:cubicBezTo>
                    <a:lnTo>
                      <a:pt x="26" y="312"/>
                    </a:lnTo>
                    <a:lnTo>
                      <a:pt x="30" y="312"/>
                    </a:lnTo>
                    <a:lnTo>
                      <a:pt x="34" y="312"/>
                    </a:lnTo>
                    <a:lnTo>
                      <a:pt x="34" y="312"/>
                    </a:lnTo>
                    <a:cubicBezTo>
                      <a:pt x="34" y="316"/>
                      <a:pt x="34" y="316"/>
                      <a:pt x="38" y="316"/>
                    </a:cubicBezTo>
                    <a:cubicBezTo>
                      <a:pt x="42" y="316"/>
                      <a:pt x="46" y="312"/>
                      <a:pt x="50" y="312"/>
                    </a:cubicBezTo>
                    <a:cubicBezTo>
                      <a:pt x="58" y="307"/>
                      <a:pt x="71" y="303"/>
                      <a:pt x="75" y="299"/>
                    </a:cubicBezTo>
                    <a:cubicBezTo>
                      <a:pt x="91" y="291"/>
                      <a:pt x="104" y="275"/>
                      <a:pt x="116" y="262"/>
                    </a:cubicBezTo>
                    <a:cubicBezTo>
                      <a:pt x="132" y="234"/>
                      <a:pt x="149" y="205"/>
                      <a:pt x="169" y="180"/>
                    </a:cubicBezTo>
                    <a:cubicBezTo>
                      <a:pt x="194" y="156"/>
                      <a:pt x="218" y="131"/>
                      <a:pt x="239" y="102"/>
                    </a:cubicBezTo>
                    <a:cubicBezTo>
                      <a:pt x="251" y="86"/>
                      <a:pt x="264" y="69"/>
                      <a:pt x="276" y="57"/>
                    </a:cubicBezTo>
                    <a:cubicBezTo>
                      <a:pt x="280" y="49"/>
                      <a:pt x="280" y="41"/>
                      <a:pt x="284" y="37"/>
                    </a:cubicBezTo>
                    <a:cubicBezTo>
                      <a:pt x="284" y="28"/>
                      <a:pt x="292" y="20"/>
                      <a:pt x="296" y="12"/>
                    </a:cubicBezTo>
                    <a:cubicBezTo>
                      <a:pt x="301" y="8"/>
                      <a:pt x="292" y="0"/>
                      <a:pt x="288" y="0"/>
                    </a:cubicBezTo>
                    <a:close/>
                  </a:path>
                </a:pathLst>
              </a:custGeom>
              <a:solidFill>
                <a:srgbClr val="2F8F7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40"/>
              <p:cNvSpPr/>
              <p:nvPr/>
            </p:nvSpPr>
            <p:spPr>
              <a:xfrm>
                <a:off x="7433298" y="2259845"/>
                <a:ext cx="855720" cy="201960"/>
              </a:xfrm>
              <a:custGeom>
                <a:rect b="b" l="l" r="r" t="t"/>
                <a:pathLst>
                  <a:path extrusionOk="0" h="561" w="2377">
                    <a:moveTo>
                      <a:pt x="2377" y="0"/>
                    </a:moveTo>
                    <a:lnTo>
                      <a:pt x="2377" y="0"/>
                    </a:lnTo>
                    <a:cubicBezTo>
                      <a:pt x="2303" y="0"/>
                      <a:pt x="2229" y="12"/>
                      <a:pt x="2159" y="28"/>
                    </a:cubicBezTo>
                    <a:cubicBezTo>
                      <a:pt x="2089" y="49"/>
                      <a:pt x="2020" y="74"/>
                      <a:pt x="1950" y="102"/>
                    </a:cubicBezTo>
                    <a:cubicBezTo>
                      <a:pt x="1815" y="160"/>
                      <a:pt x="1679" y="225"/>
                      <a:pt x="1544" y="287"/>
                    </a:cubicBezTo>
                    <a:cubicBezTo>
                      <a:pt x="1392" y="349"/>
                      <a:pt x="1236" y="394"/>
                      <a:pt x="1076" y="431"/>
                    </a:cubicBezTo>
                    <a:cubicBezTo>
                      <a:pt x="912" y="468"/>
                      <a:pt x="743" y="500"/>
                      <a:pt x="575" y="517"/>
                    </a:cubicBezTo>
                    <a:cubicBezTo>
                      <a:pt x="407" y="537"/>
                      <a:pt x="239" y="541"/>
                      <a:pt x="70" y="533"/>
                    </a:cubicBezTo>
                    <a:cubicBezTo>
                      <a:pt x="49" y="533"/>
                      <a:pt x="29" y="533"/>
                      <a:pt x="8" y="529"/>
                    </a:cubicBezTo>
                    <a:cubicBezTo>
                      <a:pt x="0" y="529"/>
                      <a:pt x="-4" y="546"/>
                      <a:pt x="8" y="546"/>
                    </a:cubicBezTo>
                    <a:cubicBezTo>
                      <a:pt x="91" y="562"/>
                      <a:pt x="173" y="562"/>
                      <a:pt x="255" y="558"/>
                    </a:cubicBezTo>
                    <a:cubicBezTo>
                      <a:pt x="341" y="558"/>
                      <a:pt x="427" y="554"/>
                      <a:pt x="509" y="546"/>
                    </a:cubicBezTo>
                    <a:cubicBezTo>
                      <a:pt x="678" y="529"/>
                      <a:pt x="842" y="500"/>
                      <a:pt x="1006" y="468"/>
                    </a:cubicBezTo>
                    <a:cubicBezTo>
                      <a:pt x="1170" y="431"/>
                      <a:pt x="1334" y="390"/>
                      <a:pt x="1486" y="328"/>
                    </a:cubicBezTo>
                    <a:cubicBezTo>
                      <a:pt x="1626" y="275"/>
                      <a:pt x="1761" y="205"/>
                      <a:pt x="1897" y="143"/>
                    </a:cubicBezTo>
                    <a:cubicBezTo>
                      <a:pt x="2032" y="82"/>
                      <a:pt x="2172" y="28"/>
                      <a:pt x="2319" y="8"/>
                    </a:cubicBezTo>
                    <a:cubicBezTo>
                      <a:pt x="2340" y="4"/>
                      <a:pt x="2356" y="4"/>
                      <a:pt x="2377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40"/>
              <p:cNvSpPr/>
              <p:nvPr/>
            </p:nvSpPr>
            <p:spPr>
              <a:xfrm>
                <a:off x="7674498" y="2218085"/>
                <a:ext cx="326880" cy="227880"/>
              </a:xfrm>
              <a:custGeom>
                <a:rect b="b" l="l" r="r" t="t"/>
                <a:pathLst>
                  <a:path extrusionOk="0" h="633" w="908">
                    <a:moveTo>
                      <a:pt x="906" y="0"/>
                    </a:moveTo>
                    <a:lnTo>
                      <a:pt x="906" y="0"/>
                    </a:lnTo>
                    <a:cubicBezTo>
                      <a:pt x="841" y="42"/>
                      <a:pt x="783" y="83"/>
                      <a:pt x="726" y="136"/>
                    </a:cubicBezTo>
                    <a:cubicBezTo>
                      <a:pt x="673" y="190"/>
                      <a:pt x="623" y="247"/>
                      <a:pt x="574" y="309"/>
                    </a:cubicBezTo>
                    <a:cubicBezTo>
                      <a:pt x="529" y="362"/>
                      <a:pt x="476" y="411"/>
                      <a:pt x="414" y="452"/>
                    </a:cubicBezTo>
                    <a:cubicBezTo>
                      <a:pt x="357" y="489"/>
                      <a:pt x="291" y="518"/>
                      <a:pt x="225" y="547"/>
                    </a:cubicBezTo>
                    <a:cubicBezTo>
                      <a:pt x="151" y="575"/>
                      <a:pt x="73" y="592"/>
                      <a:pt x="4" y="625"/>
                    </a:cubicBezTo>
                    <a:cubicBezTo>
                      <a:pt x="-1" y="629"/>
                      <a:pt x="-1" y="633"/>
                      <a:pt x="4" y="633"/>
                    </a:cubicBezTo>
                    <a:cubicBezTo>
                      <a:pt x="73" y="625"/>
                      <a:pt x="139" y="600"/>
                      <a:pt x="205" y="575"/>
                    </a:cubicBezTo>
                    <a:cubicBezTo>
                      <a:pt x="270" y="551"/>
                      <a:pt x="336" y="522"/>
                      <a:pt x="398" y="485"/>
                    </a:cubicBezTo>
                    <a:cubicBezTo>
                      <a:pt x="459" y="448"/>
                      <a:pt x="512" y="403"/>
                      <a:pt x="562" y="350"/>
                    </a:cubicBezTo>
                    <a:cubicBezTo>
                      <a:pt x="615" y="292"/>
                      <a:pt x="660" y="231"/>
                      <a:pt x="714" y="173"/>
                    </a:cubicBezTo>
                    <a:cubicBezTo>
                      <a:pt x="742" y="144"/>
                      <a:pt x="775" y="116"/>
                      <a:pt x="804" y="87"/>
                    </a:cubicBezTo>
                    <a:cubicBezTo>
                      <a:pt x="837" y="58"/>
                      <a:pt x="874" y="29"/>
                      <a:pt x="906" y="5"/>
                    </a:cubicBezTo>
                    <a:cubicBezTo>
                      <a:pt x="911" y="5"/>
                      <a:pt x="906" y="0"/>
                      <a:pt x="906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40"/>
              <p:cNvSpPr/>
              <p:nvPr/>
            </p:nvSpPr>
            <p:spPr>
              <a:xfrm>
                <a:off x="7890498" y="2399165"/>
                <a:ext cx="311400" cy="27360"/>
              </a:xfrm>
              <a:custGeom>
                <a:rect b="b" l="l" r="r" t="t"/>
                <a:pathLst>
                  <a:path extrusionOk="0" h="76" w="865">
                    <a:moveTo>
                      <a:pt x="865" y="76"/>
                    </a:moveTo>
                    <a:lnTo>
                      <a:pt x="865" y="76"/>
                    </a:lnTo>
                    <a:cubicBezTo>
                      <a:pt x="811" y="56"/>
                      <a:pt x="758" y="48"/>
                      <a:pt x="705" y="48"/>
                    </a:cubicBezTo>
                    <a:cubicBezTo>
                      <a:pt x="647" y="44"/>
                      <a:pt x="590" y="44"/>
                      <a:pt x="532" y="44"/>
                    </a:cubicBezTo>
                    <a:cubicBezTo>
                      <a:pt x="475" y="44"/>
                      <a:pt x="421" y="48"/>
                      <a:pt x="364" y="44"/>
                    </a:cubicBezTo>
                    <a:cubicBezTo>
                      <a:pt x="306" y="39"/>
                      <a:pt x="249" y="35"/>
                      <a:pt x="192" y="23"/>
                    </a:cubicBezTo>
                    <a:cubicBezTo>
                      <a:pt x="159" y="19"/>
                      <a:pt x="130" y="11"/>
                      <a:pt x="97" y="7"/>
                    </a:cubicBezTo>
                    <a:cubicBezTo>
                      <a:pt x="81" y="3"/>
                      <a:pt x="64" y="3"/>
                      <a:pt x="52" y="3"/>
                    </a:cubicBezTo>
                    <a:cubicBezTo>
                      <a:pt x="36" y="-2"/>
                      <a:pt x="19" y="-2"/>
                      <a:pt x="3" y="3"/>
                    </a:cubicBezTo>
                    <a:cubicBezTo>
                      <a:pt x="-1" y="7"/>
                      <a:pt x="-1" y="15"/>
                      <a:pt x="3" y="19"/>
                    </a:cubicBezTo>
                    <a:cubicBezTo>
                      <a:pt x="15" y="19"/>
                      <a:pt x="31" y="19"/>
                      <a:pt x="44" y="23"/>
                    </a:cubicBezTo>
                    <a:cubicBezTo>
                      <a:pt x="60" y="23"/>
                      <a:pt x="73" y="23"/>
                      <a:pt x="89" y="27"/>
                    </a:cubicBezTo>
                    <a:cubicBezTo>
                      <a:pt x="118" y="31"/>
                      <a:pt x="142" y="35"/>
                      <a:pt x="171" y="39"/>
                    </a:cubicBezTo>
                    <a:cubicBezTo>
                      <a:pt x="228" y="52"/>
                      <a:pt x="282" y="60"/>
                      <a:pt x="339" y="64"/>
                    </a:cubicBezTo>
                    <a:cubicBezTo>
                      <a:pt x="450" y="68"/>
                      <a:pt x="565" y="56"/>
                      <a:pt x="676" y="60"/>
                    </a:cubicBezTo>
                    <a:cubicBezTo>
                      <a:pt x="737" y="64"/>
                      <a:pt x="803" y="72"/>
                      <a:pt x="865" y="7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0"/>
              <p:cNvSpPr/>
              <p:nvPr/>
            </p:nvSpPr>
            <p:spPr>
              <a:xfrm>
                <a:off x="8096418" y="2193605"/>
                <a:ext cx="325440" cy="131760"/>
              </a:xfrm>
              <a:custGeom>
                <a:rect b="b" l="l" r="r" t="t"/>
                <a:pathLst>
                  <a:path extrusionOk="0" h="366" w="904">
                    <a:moveTo>
                      <a:pt x="22" y="327"/>
                    </a:moveTo>
                    <a:lnTo>
                      <a:pt x="22" y="327"/>
                    </a:lnTo>
                    <a:cubicBezTo>
                      <a:pt x="59" y="270"/>
                      <a:pt x="100" y="216"/>
                      <a:pt x="145" y="163"/>
                    </a:cubicBezTo>
                    <a:cubicBezTo>
                      <a:pt x="182" y="118"/>
                      <a:pt x="227" y="77"/>
                      <a:pt x="280" y="48"/>
                    </a:cubicBezTo>
                    <a:cubicBezTo>
                      <a:pt x="399" y="-13"/>
                      <a:pt x="543" y="28"/>
                      <a:pt x="662" y="65"/>
                    </a:cubicBezTo>
                    <a:cubicBezTo>
                      <a:pt x="740" y="89"/>
                      <a:pt x="818" y="114"/>
                      <a:pt x="892" y="134"/>
                    </a:cubicBezTo>
                    <a:cubicBezTo>
                      <a:pt x="892" y="130"/>
                      <a:pt x="892" y="126"/>
                      <a:pt x="892" y="122"/>
                    </a:cubicBezTo>
                    <a:cubicBezTo>
                      <a:pt x="793" y="184"/>
                      <a:pt x="695" y="249"/>
                      <a:pt x="584" y="290"/>
                    </a:cubicBezTo>
                    <a:cubicBezTo>
                      <a:pt x="531" y="315"/>
                      <a:pt x="477" y="331"/>
                      <a:pt x="416" y="340"/>
                    </a:cubicBezTo>
                    <a:cubicBezTo>
                      <a:pt x="354" y="352"/>
                      <a:pt x="293" y="352"/>
                      <a:pt x="227" y="344"/>
                    </a:cubicBezTo>
                    <a:cubicBezTo>
                      <a:pt x="157" y="340"/>
                      <a:pt x="83" y="319"/>
                      <a:pt x="9" y="327"/>
                    </a:cubicBezTo>
                    <a:cubicBezTo>
                      <a:pt x="-3" y="331"/>
                      <a:pt x="-3" y="348"/>
                      <a:pt x="9" y="344"/>
                    </a:cubicBezTo>
                    <a:cubicBezTo>
                      <a:pt x="75" y="340"/>
                      <a:pt x="141" y="352"/>
                      <a:pt x="211" y="360"/>
                    </a:cubicBezTo>
                    <a:cubicBezTo>
                      <a:pt x="272" y="368"/>
                      <a:pt x="338" y="368"/>
                      <a:pt x="403" y="360"/>
                    </a:cubicBezTo>
                    <a:cubicBezTo>
                      <a:pt x="518" y="348"/>
                      <a:pt x="629" y="299"/>
                      <a:pt x="728" y="241"/>
                    </a:cubicBezTo>
                    <a:cubicBezTo>
                      <a:pt x="785" y="208"/>
                      <a:pt x="843" y="171"/>
                      <a:pt x="900" y="134"/>
                    </a:cubicBezTo>
                    <a:cubicBezTo>
                      <a:pt x="908" y="130"/>
                      <a:pt x="904" y="122"/>
                      <a:pt x="896" y="118"/>
                    </a:cubicBezTo>
                    <a:cubicBezTo>
                      <a:pt x="826" y="97"/>
                      <a:pt x="756" y="77"/>
                      <a:pt x="683" y="52"/>
                    </a:cubicBezTo>
                    <a:cubicBezTo>
                      <a:pt x="617" y="32"/>
                      <a:pt x="551" y="11"/>
                      <a:pt x="486" y="3"/>
                    </a:cubicBezTo>
                    <a:cubicBezTo>
                      <a:pt x="420" y="-5"/>
                      <a:pt x="354" y="-1"/>
                      <a:pt x="293" y="24"/>
                    </a:cubicBezTo>
                    <a:cubicBezTo>
                      <a:pt x="235" y="48"/>
                      <a:pt x="190" y="89"/>
                      <a:pt x="149" y="134"/>
                    </a:cubicBezTo>
                    <a:cubicBezTo>
                      <a:pt x="96" y="192"/>
                      <a:pt x="46" y="253"/>
                      <a:pt x="14" y="323"/>
                    </a:cubicBezTo>
                    <a:cubicBezTo>
                      <a:pt x="14" y="327"/>
                      <a:pt x="18" y="331"/>
                      <a:pt x="22" y="3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40"/>
              <p:cNvSpPr/>
              <p:nvPr/>
            </p:nvSpPr>
            <p:spPr>
              <a:xfrm>
                <a:off x="8008218" y="2356685"/>
                <a:ext cx="300600" cy="111600"/>
              </a:xfrm>
              <a:custGeom>
                <a:rect b="b" l="l" r="r" t="t"/>
                <a:pathLst>
                  <a:path extrusionOk="0" h="310" w="835">
                    <a:moveTo>
                      <a:pt x="4" y="166"/>
                    </a:moveTo>
                    <a:lnTo>
                      <a:pt x="4" y="166"/>
                    </a:lnTo>
                    <a:cubicBezTo>
                      <a:pt x="57" y="141"/>
                      <a:pt x="107" y="108"/>
                      <a:pt x="160" y="84"/>
                    </a:cubicBezTo>
                    <a:cubicBezTo>
                      <a:pt x="209" y="59"/>
                      <a:pt x="267" y="38"/>
                      <a:pt x="324" y="26"/>
                    </a:cubicBezTo>
                    <a:cubicBezTo>
                      <a:pt x="378" y="14"/>
                      <a:pt x="439" y="14"/>
                      <a:pt x="497" y="26"/>
                    </a:cubicBezTo>
                    <a:cubicBezTo>
                      <a:pt x="550" y="38"/>
                      <a:pt x="599" y="67"/>
                      <a:pt x="648" y="100"/>
                    </a:cubicBezTo>
                    <a:cubicBezTo>
                      <a:pt x="706" y="137"/>
                      <a:pt x="763" y="178"/>
                      <a:pt x="821" y="215"/>
                    </a:cubicBezTo>
                    <a:cubicBezTo>
                      <a:pt x="821" y="211"/>
                      <a:pt x="821" y="203"/>
                      <a:pt x="825" y="199"/>
                    </a:cubicBezTo>
                    <a:cubicBezTo>
                      <a:pt x="714" y="231"/>
                      <a:pt x="599" y="256"/>
                      <a:pt x="484" y="277"/>
                    </a:cubicBezTo>
                    <a:cubicBezTo>
                      <a:pt x="427" y="285"/>
                      <a:pt x="369" y="293"/>
                      <a:pt x="312" y="293"/>
                    </a:cubicBezTo>
                    <a:cubicBezTo>
                      <a:pt x="259" y="293"/>
                      <a:pt x="209" y="277"/>
                      <a:pt x="160" y="252"/>
                    </a:cubicBezTo>
                    <a:cubicBezTo>
                      <a:pt x="111" y="227"/>
                      <a:pt x="62" y="190"/>
                      <a:pt x="12" y="162"/>
                    </a:cubicBezTo>
                    <a:cubicBezTo>
                      <a:pt x="4" y="157"/>
                      <a:pt x="-4" y="174"/>
                      <a:pt x="4" y="178"/>
                    </a:cubicBezTo>
                    <a:cubicBezTo>
                      <a:pt x="49" y="207"/>
                      <a:pt x="90" y="235"/>
                      <a:pt x="135" y="260"/>
                    </a:cubicBezTo>
                    <a:cubicBezTo>
                      <a:pt x="185" y="289"/>
                      <a:pt x="230" y="305"/>
                      <a:pt x="283" y="309"/>
                    </a:cubicBezTo>
                    <a:cubicBezTo>
                      <a:pt x="341" y="313"/>
                      <a:pt x="402" y="305"/>
                      <a:pt x="460" y="297"/>
                    </a:cubicBezTo>
                    <a:cubicBezTo>
                      <a:pt x="521" y="289"/>
                      <a:pt x="579" y="281"/>
                      <a:pt x="636" y="268"/>
                    </a:cubicBezTo>
                    <a:cubicBezTo>
                      <a:pt x="702" y="252"/>
                      <a:pt x="763" y="235"/>
                      <a:pt x="829" y="215"/>
                    </a:cubicBezTo>
                    <a:cubicBezTo>
                      <a:pt x="837" y="215"/>
                      <a:pt x="837" y="203"/>
                      <a:pt x="829" y="199"/>
                    </a:cubicBezTo>
                    <a:cubicBezTo>
                      <a:pt x="776" y="166"/>
                      <a:pt x="722" y="129"/>
                      <a:pt x="669" y="92"/>
                    </a:cubicBezTo>
                    <a:cubicBezTo>
                      <a:pt x="620" y="59"/>
                      <a:pt x="570" y="30"/>
                      <a:pt x="513" y="14"/>
                    </a:cubicBezTo>
                    <a:cubicBezTo>
                      <a:pt x="398" y="-19"/>
                      <a:pt x="279" y="10"/>
                      <a:pt x="172" y="59"/>
                    </a:cubicBezTo>
                    <a:cubicBezTo>
                      <a:pt x="115" y="88"/>
                      <a:pt x="53" y="121"/>
                      <a:pt x="4" y="162"/>
                    </a:cubicBezTo>
                    <a:cubicBezTo>
                      <a:pt x="0" y="162"/>
                      <a:pt x="0" y="166"/>
                      <a:pt x="4" y="16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0"/>
              <p:cNvSpPr/>
              <p:nvPr/>
            </p:nvSpPr>
            <p:spPr>
              <a:xfrm>
                <a:off x="7888698" y="2139965"/>
                <a:ext cx="197280" cy="181800"/>
              </a:xfrm>
              <a:custGeom>
                <a:rect b="b" l="l" r="r" t="t"/>
                <a:pathLst>
                  <a:path extrusionOk="0" h="505" w="548">
                    <a:moveTo>
                      <a:pt x="4" y="505"/>
                    </a:moveTo>
                    <a:lnTo>
                      <a:pt x="4" y="505"/>
                    </a:lnTo>
                    <a:cubicBezTo>
                      <a:pt x="28" y="489"/>
                      <a:pt x="53" y="480"/>
                      <a:pt x="82" y="476"/>
                    </a:cubicBezTo>
                    <a:cubicBezTo>
                      <a:pt x="106" y="468"/>
                      <a:pt x="135" y="464"/>
                      <a:pt x="160" y="460"/>
                    </a:cubicBezTo>
                    <a:cubicBezTo>
                      <a:pt x="209" y="443"/>
                      <a:pt x="254" y="423"/>
                      <a:pt x="291" y="394"/>
                    </a:cubicBezTo>
                    <a:cubicBezTo>
                      <a:pt x="332" y="365"/>
                      <a:pt x="369" y="329"/>
                      <a:pt x="398" y="288"/>
                    </a:cubicBezTo>
                    <a:cubicBezTo>
                      <a:pt x="426" y="246"/>
                      <a:pt x="447" y="205"/>
                      <a:pt x="463" y="156"/>
                    </a:cubicBezTo>
                    <a:cubicBezTo>
                      <a:pt x="480" y="107"/>
                      <a:pt x="496" y="49"/>
                      <a:pt x="545" y="17"/>
                    </a:cubicBezTo>
                    <a:cubicBezTo>
                      <a:pt x="554" y="13"/>
                      <a:pt x="545" y="-4"/>
                      <a:pt x="537" y="0"/>
                    </a:cubicBezTo>
                    <a:cubicBezTo>
                      <a:pt x="439" y="20"/>
                      <a:pt x="340" y="54"/>
                      <a:pt x="250" y="103"/>
                    </a:cubicBezTo>
                    <a:cubicBezTo>
                      <a:pt x="209" y="123"/>
                      <a:pt x="168" y="148"/>
                      <a:pt x="131" y="177"/>
                    </a:cubicBezTo>
                    <a:cubicBezTo>
                      <a:pt x="94" y="210"/>
                      <a:pt x="73" y="246"/>
                      <a:pt x="57" y="296"/>
                    </a:cubicBezTo>
                    <a:cubicBezTo>
                      <a:pt x="49" y="320"/>
                      <a:pt x="45" y="349"/>
                      <a:pt x="36" y="378"/>
                    </a:cubicBezTo>
                    <a:cubicBezTo>
                      <a:pt x="28" y="407"/>
                      <a:pt x="20" y="439"/>
                      <a:pt x="16" y="472"/>
                    </a:cubicBezTo>
                    <a:cubicBezTo>
                      <a:pt x="12" y="480"/>
                      <a:pt x="28" y="485"/>
                      <a:pt x="32" y="476"/>
                    </a:cubicBezTo>
                    <a:cubicBezTo>
                      <a:pt x="45" y="423"/>
                      <a:pt x="57" y="374"/>
                      <a:pt x="69" y="324"/>
                    </a:cubicBezTo>
                    <a:cubicBezTo>
                      <a:pt x="82" y="275"/>
                      <a:pt x="102" y="234"/>
                      <a:pt x="135" y="201"/>
                    </a:cubicBezTo>
                    <a:cubicBezTo>
                      <a:pt x="168" y="168"/>
                      <a:pt x="209" y="144"/>
                      <a:pt x="246" y="123"/>
                    </a:cubicBezTo>
                    <a:cubicBezTo>
                      <a:pt x="291" y="98"/>
                      <a:pt x="336" y="78"/>
                      <a:pt x="381" y="62"/>
                    </a:cubicBezTo>
                    <a:cubicBezTo>
                      <a:pt x="435" y="41"/>
                      <a:pt x="488" y="29"/>
                      <a:pt x="541" y="17"/>
                    </a:cubicBezTo>
                    <a:cubicBezTo>
                      <a:pt x="541" y="13"/>
                      <a:pt x="537" y="8"/>
                      <a:pt x="533" y="0"/>
                    </a:cubicBezTo>
                    <a:cubicBezTo>
                      <a:pt x="492" y="29"/>
                      <a:pt x="472" y="74"/>
                      <a:pt x="455" y="119"/>
                    </a:cubicBezTo>
                    <a:cubicBezTo>
                      <a:pt x="439" y="164"/>
                      <a:pt x="422" y="214"/>
                      <a:pt x="398" y="259"/>
                    </a:cubicBezTo>
                    <a:cubicBezTo>
                      <a:pt x="344" y="345"/>
                      <a:pt x="262" y="411"/>
                      <a:pt x="164" y="443"/>
                    </a:cubicBezTo>
                    <a:cubicBezTo>
                      <a:pt x="135" y="452"/>
                      <a:pt x="106" y="456"/>
                      <a:pt x="78" y="464"/>
                    </a:cubicBezTo>
                    <a:cubicBezTo>
                      <a:pt x="49" y="472"/>
                      <a:pt x="20" y="480"/>
                      <a:pt x="0" y="501"/>
                    </a:cubicBezTo>
                    <a:cubicBezTo>
                      <a:pt x="0" y="505"/>
                      <a:pt x="0" y="505"/>
                      <a:pt x="4" y="50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0"/>
              <p:cNvSpPr/>
              <p:nvPr/>
            </p:nvSpPr>
            <p:spPr>
              <a:xfrm>
                <a:off x="7769898" y="2428685"/>
                <a:ext cx="297360" cy="187200"/>
              </a:xfrm>
              <a:custGeom>
                <a:rect b="b" l="l" r="r" t="t"/>
                <a:pathLst>
                  <a:path extrusionOk="0" h="520" w="826">
                    <a:moveTo>
                      <a:pt x="826" y="520"/>
                    </a:moveTo>
                    <a:lnTo>
                      <a:pt x="826" y="520"/>
                    </a:lnTo>
                    <a:cubicBezTo>
                      <a:pt x="769" y="487"/>
                      <a:pt x="715" y="454"/>
                      <a:pt x="658" y="421"/>
                    </a:cubicBezTo>
                    <a:cubicBezTo>
                      <a:pt x="605" y="388"/>
                      <a:pt x="547" y="356"/>
                      <a:pt x="494" y="319"/>
                    </a:cubicBezTo>
                    <a:cubicBezTo>
                      <a:pt x="440" y="278"/>
                      <a:pt x="391" y="237"/>
                      <a:pt x="346" y="191"/>
                    </a:cubicBezTo>
                    <a:cubicBezTo>
                      <a:pt x="297" y="146"/>
                      <a:pt x="252" y="101"/>
                      <a:pt x="202" y="64"/>
                    </a:cubicBezTo>
                    <a:cubicBezTo>
                      <a:pt x="174" y="44"/>
                      <a:pt x="141" y="23"/>
                      <a:pt x="108" y="15"/>
                    </a:cubicBezTo>
                    <a:cubicBezTo>
                      <a:pt x="75" y="3"/>
                      <a:pt x="38" y="-6"/>
                      <a:pt x="5" y="3"/>
                    </a:cubicBezTo>
                    <a:cubicBezTo>
                      <a:pt x="-3" y="3"/>
                      <a:pt x="1" y="15"/>
                      <a:pt x="9" y="15"/>
                    </a:cubicBezTo>
                    <a:cubicBezTo>
                      <a:pt x="26" y="19"/>
                      <a:pt x="42" y="19"/>
                      <a:pt x="55" y="19"/>
                    </a:cubicBezTo>
                    <a:cubicBezTo>
                      <a:pt x="71" y="23"/>
                      <a:pt x="87" y="27"/>
                      <a:pt x="99" y="31"/>
                    </a:cubicBezTo>
                    <a:cubicBezTo>
                      <a:pt x="128" y="40"/>
                      <a:pt x="157" y="56"/>
                      <a:pt x="182" y="72"/>
                    </a:cubicBezTo>
                    <a:cubicBezTo>
                      <a:pt x="235" y="109"/>
                      <a:pt x="280" y="159"/>
                      <a:pt x="325" y="200"/>
                    </a:cubicBezTo>
                    <a:cubicBezTo>
                      <a:pt x="416" y="290"/>
                      <a:pt x="522" y="360"/>
                      <a:pt x="633" y="421"/>
                    </a:cubicBezTo>
                    <a:cubicBezTo>
                      <a:pt x="695" y="458"/>
                      <a:pt x="760" y="491"/>
                      <a:pt x="826" y="52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0"/>
              <p:cNvSpPr/>
              <p:nvPr/>
            </p:nvSpPr>
            <p:spPr>
              <a:xfrm>
                <a:off x="7908858" y="2516525"/>
                <a:ext cx="244440" cy="148320"/>
              </a:xfrm>
              <a:custGeom>
                <a:rect b="b" l="l" r="r" t="t"/>
                <a:pathLst>
                  <a:path extrusionOk="0" h="412" w="679">
                    <a:moveTo>
                      <a:pt x="9" y="5"/>
                    </a:moveTo>
                    <a:lnTo>
                      <a:pt x="9" y="5"/>
                    </a:lnTo>
                    <a:cubicBezTo>
                      <a:pt x="42" y="42"/>
                      <a:pt x="100" y="34"/>
                      <a:pt x="145" y="34"/>
                    </a:cubicBezTo>
                    <a:cubicBezTo>
                      <a:pt x="169" y="30"/>
                      <a:pt x="190" y="30"/>
                      <a:pt x="214" y="30"/>
                    </a:cubicBezTo>
                    <a:cubicBezTo>
                      <a:pt x="243" y="34"/>
                      <a:pt x="268" y="38"/>
                      <a:pt x="292" y="46"/>
                    </a:cubicBezTo>
                    <a:cubicBezTo>
                      <a:pt x="399" y="75"/>
                      <a:pt x="485" y="144"/>
                      <a:pt x="555" y="227"/>
                    </a:cubicBezTo>
                    <a:cubicBezTo>
                      <a:pt x="592" y="276"/>
                      <a:pt x="629" y="325"/>
                      <a:pt x="662" y="378"/>
                    </a:cubicBezTo>
                    <a:cubicBezTo>
                      <a:pt x="666" y="375"/>
                      <a:pt x="666" y="370"/>
                      <a:pt x="670" y="366"/>
                    </a:cubicBezTo>
                    <a:cubicBezTo>
                      <a:pt x="551" y="391"/>
                      <a:pt x="428" y="415"/>
                      <a:pt x="313" y="375"/>
                    </a:cubicBezTo>
                    <a:cubicBezTo>
                      <a:pt x="219" y="341"/>
                      <a:pt x="145" y="263"/>
                      <a:pt x="91" y="181"/>
                    </a:cubicBezTo>
                    <a:cubicBezTo>
                      <a:pt x="75" y="157"/>
                      <a:pt x="63" y="132"/>
                      <a:pt x="46" y="107"/>
                    </a:cubicBezTo>
                    <a:cubicBezTo>
                      <a:pt x="34" y="79"/>
                      <a:pt x="13" y="50"/>
                      <a:pt x="22" y="17"/>
                    </a:cubicBezTo>
                    <a:cubicBezTo>
                      <a:pt x="22" y="5"/>
                      <a:pt x="1" y="1"/>
                      <a:pt x="1" y="13"/>
                    </a:cubicBezTo>
                    <a:cubicBezTo>
                      <a:pt x="-3" y="42"/>
                      <a:pt x="5" y="71"/>
                      <a:pt x="22" y="99"/>
                    </a:cubicBezTo>
                    <a:cubicBezTo>
                      <a:pt x="30" y="120"/>
                      <a:pt x="46" y="144"/>
                      <a:pt x="58" y="169"/>
                    </a:cubicBezTo>
                    <a:cubicBezTo>
                      <a:pt x="87" y="214"/>
                      <a:pt x="120" y="255"/>
                      <a:pt x="157" y="292"/>
                    </a:cubicBezTo>
                    <a:cubicBezTo>
                      <a:pt x="194" y="329"/>
                      <a:pt x="235" y="362"/>
                      <a:pt x="284" y="382"/>
                    </a:cubicBezTo>
                    <a:cubicBezTo>
                      <a:pt x="338" y="407"/>
                      <a:pt x="399" y="415"/>
                      <a:pt x="461" y="411"/>
                    </a:cubicBezTo>
                    <a:cubicBezTo>
                      <a:pt x="530" y="411"/>
                      <a:pt x="604" y="395"/>
                      <a:pt x="674" y="382"/>
                    </a:cubicBezTo>
                    <a:cubicBezTo>
                      <a:pt x="678" y="378"/>
                      <a:pt x="682" y="375"/>
                      <a:pt x="678" y="370"/>
                    </a:cubicBezTo>
                    <a:cubicBezTo>
                      <a:pt x="617" y="276"/>
                      <a:pt x="551" y="185"/>
                      <a:pt x="465" y="116"/>
                    </a:cubicBezTo>
                    <a:cubicBezTo>
                      <a:pt x="383" y="54"/>
                      <a:pt x="284" y="9"/>
                      <a:pt x="177" y="13"/>
                    </a:cubicBezTo>
                    <a:cubicBezTo>
                      <a:pt x="149" y="17"/>
                      <a:pt x="120" y="17"/>
                      <a:pt x="95" y="17"/>
                    </a:cubicBezTo>
                    <a:cubicBezTo>
                      <a:pt x="67" y="17"/>
                      <a:pt x="38" y="13"/>
                      <a:pt x="13" y="1"/>
                    </a:cubicBezTo>
                    <a:cubicBezTo>
                      <a:pt x="9" y="-3"/>
                      <a:pt x="9" y="1"/>
                      <a:pt x="9" y="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0"/>
              <p:cNvSpPr/>
              <p:nvPr/>
            </p:nvSpPr>
            <p:spPr>
              <a:xfrm>
                <a:off x="7705458" y="2212325"/>
                <a:ext cx="110520" cy="182880"/>
              </a:xfrm>
              <a:custGeom>
                <a:rect b="b" l="l" r="r" t="t"/>
                <a:pathLst>
                  <a:path extrusionOk="0" h="508" w="307">
                    <a:moveTo>
                      <a:pt x="0" y="4"/>
                    </a:moveTo>
                    <a:lnTo>
                      <a:pt x="0" y="4"/>
                    </a:lnTo>
                    <a:cubicBezTo>
                      <a:pt x="12" y="37"/>
                      <a:pt x="37" y="62"/>
                      <a:pt x="61" y="87"/>
                    </a:cubicBezTo>
                    <a:cubicBezTo>
                      <a:pt x="90" y="111"/>
                      <a:pt x="119" y="136"/>
                      <a:pt x="147" y="164"/>
                    </a:cubicBezTo>
                    <a:cubicBezTo>
                      <a:pt x="209" y="218"/>
                      <a:pt x="258" y="284"/>
                      <a:pt x="278" y="366"/>
                    </a:cubicBezTo>
                    <a:cubicBezTo>
                      <a:pt x="287" y="386"/>
                      <a:pt x="287" y="411"/>
                      <a:pt x="287" y="431"/>
                    </a:cubicBezTo>
                    <a:cubicBezTo>
                      <a:pt x="291" y="444"/>
                      <a:pt x="287" y="456"/>
                      <a:pt x="287" y="468"/>
                    </a:cubicBezTo>
                    <a:cubicBezTo>
                      <a:pt x="287" y="481"/>
                      <a:pt x="283" y="489"/>
                      <a:pt x="283" y="501"/>
                    </a:cubicBezTo>
                    <a:cubicBezTo>
                      <a:pt x="283" y="509"/>
                      <a:pt x="291" y="509"/>
                      <a:pt x="295" y="505"/>
                    </a:cubicBezTo>
                    <a:cubicBezTo>
                      <a:pt x="303" y="489"/>
                      <a:pt x="307" y="464"/>
                      <a:pt x="307" y="448"/>
                    </a:cubicBezTo>
                    <a:cubicBezTo>
                      <a:pt x="307" y="427"/>
                      <a:pt x="303" y="403"/>
                      <a:pt x="299" y="386"/>
                    </a:cubicBezTo>
                    <a:cubicBezTo>
                      <a:pt x="291" y="345"/>
                      <a:pt x="278" y="304"/>
                      <a:pt x="258" y="271"/>
                    </a:cubicBezTo>
                    <a:cubicBezTo>
                      <a:pt x="213" y="201"/>
                      <a:pt x="156" y="144"/>
                      <a:pt x="90" y="99"/>
                    </a:cubicBezTo>
                    <a:cubicBezTo>
                      <a:pt x="53" y="70"/>
                      <a:pt x="20" y="41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0"/>
              <p:cNvSpPr/>
              <p:nvPr/>
            </p:nvSpPr>
            <p:spPr>
              <a:xfrm>
                <a:off x="7628418" y="2123405"/>
                <a:ext cx="177120" cy="201240"/>
              </a:xfrm>
              <a:custGeom>
                <a:rect b="b" l="l" r="r" t="t"/>
                <a:pathLst>
                  <a:path extrusionOk="0" h="559" w="492">
                    <a:moveTo>
                      <a:pt x="485" y="555"/>
                    </a:moveTo>
                    <a:lnTo>
                      <a:pt x="485" y="555"/>
                    </a:lnTo>
                    <a:cubicBezTo>
                      <a:pt x="485" y="526"/>
                      <a:pt x="492" y="502"/>
                      <a:pt x="492" y="473"/>
                    </a:cubicBezTo>
                    <a:cubicBezTo>
                      <a:pt x="492" y="444"/>
                      <a:pt x="492" y="420"/>
                      <a:pt x="489" y="391"/>
                    </a:cubicBezTo>
                    <a:cubicBezTo>
                      <a:pt x="480" y="342"/>
                      <a:pt x="468" y="292"/>
                      <a:pt x="439" y="251"/>
                    </a:cubicBezTo>
                    <a:cubicBezTo>
                      <a:pt x="382" y="161"/>
                      <a:pt x="279" y="120"/>
                      <a:pt x="185" y="83"/>
                    </a:cubicBezTo>
                    <a:cubicBezTo>
                      <a:pt x="127" y="63"/>
                      <a:pt x="66" y="38"/>
                      <a:pt x="17" y="1"/>
                    </a:cubicBezTo>
                    <a:cubicBezTo>
                      <a:pt x="8" y="-3"/>
                      <a:pt x="0" y="1"/>
                      <a:pt x="0" y="9"/>
                    </a:cubicBezTo>
                    <a:cubicBezTo>
                      <a:pt x="8" y="66"/>
                      <a:pt x="20" y="124"/>
                      <a:pt x="29" y="182"/>
                    </a:cubicBezTo>
                    <a:cubicBezTo>
                      <a:pt x="37" y="231"/>
                      <a:pt x="45" y="284"/>
                      <a:pt x="74" y="325"/>
                    </a:cubicBezTo>
                    <a:cubicBezTo>
                      <a:pt x="98" y="370"/>
                      <a:pt x="136" y="407"/>
                      <a:pt x="173" y="440"/>
                    </a:cubicBezTo>
                    <a:cubicBezTo>
                      <a:pt x="205" y="473"/>
                      <a:pt x="246" y="502"/>
                      <a:pt x="292" y="518"/>
                    </a:cubicBezTo>
                    <a:cubicBezTo>
                      <a:pt x="320" y="531"/>
                      <a:pt x="349" y="535"/>
                      <a:pt x="378" y="543"/>
                    </a:cubicBezTo>
                    <a:cubicBezTo>
                      <a:pt x="411" y="547"/>
                      <a:pt x="443" y="551"/>
                      <a:pt x="476" y="559"/>
                    </a:cubicBezTo>
                    <a:cubicBezTo>
                      <a:pt x="489" y="559"/>
                      <a:pt x="492" y="543"/>
                      <a:pt x="480" y="539"/>
                    </a:cubicBezTo>
                    <a:cubicBezTo>
                      <a:pt x="452" y="535"/>
                      <a:pt x="423" y="531"/>
                      <a:pt x="394" y="522"/>
                    </a:cubicBezTo>
                    <a:cubicBezTo>
                      <a:pt x="370" y="518"/>
                      <a:pt x="345" y="514"/>
                      <a:pt x="320" y="510"/>
                    </a:cubicBezTo>
                    <a:cubicBezTo>
                      <a:pt x="271" y="498"/>
                      <a:pt x="230" y="469"/>
                      <a:pt x="197" y="436"/>
                    </a:cubicBezTo>
                    <a:cubicBezTo>
                      <a:pt x="160" y="403"/>
                      <a:pt x="123" y="370"/>
                      <a:pt x="98" y="329"/>
                    </a:cubicBezTo>
                    <a:cubicBezTo>
                      <a:pt x="70" y="284"/>
                      <a:pt x="57" y="235"/>
                      <a:pt x="49" y="186"/>
                    </a:cubicBezTo>
                    <a:cubicBezTo>
                      <a:pt x="41" y="128"/>
                      <a:pt x="29" y="66"/>
                      <a:pt x="17" y="5"/>
                    </a:cubicBezTo>
                    <a:cubicBezTo>
                      <a:pt x="13" y="9"/>
                      <a:pt x="8" y="13"/>
                      <a:pt x="4" y="13"/>
                    </a:cubicBezTo>
                    <a:cubicBezTo>
                      <a:pt x="91" y="79"/>
                      <a:pt x="197" y="104"/>
                      <a:pt x="292" y="149"/>
                    </a:cubicBezTo>
                    <a:cubicBezTo>
                      <a:pt x="337" y="173"/>
                      <a:pt x="382" y="202"/>
                      <a:pt x="411" y="239"/>
                    </a:cubicBezTo>
                    <a:cubicBezTo>
                      <a:pt x="443" y="280"/>
                      <a:pt x="460" y="329"/>
                      <a:pt x="468" y="379"/>
                    </a:cubicBezTo>
                    <a:cubicBezTo>
                      <a:pt x="472" y="407"/>
                      <a:pt x="476" y="436"/>
                      <a:pt x="476" y="465"/>
                    </a:cubicBezTo>
                    <a:cubicBezTo>
                      <a:pt x="476" y="481"/>
                      <a:pt x="476" y="498"/>
                      <a:pt x="476" y="510"/>
                    </a:cubicBezTo>
                    <a:cubicBezTo>
                      <a:pt x="476" y="526"/>
                      <a:pt x="480" y="539"/>
                      <a:pt x="480" y="555"/>
                    </a:cubicBezTo>
                    <a:lnTo>
                      <a:pt x="485" y="55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56" name="Google Shape;1556;p40"/>
            <p:cNvSpPr/>
            <p:nvPr/>
          </p:nvSpPr>
          <p:spPr>
            <a:xfrm>
              <a:off x="1442552" y="3023493"/>
              <a:ext cx="283144" cy="187650"/>
            </a:xfrm>
            <a:custGeom>
              <a:rect b="b" l="l" r="r" t="t"/>
              <a:pathLst>
                <a:path extrusionOk="0" h="1293" w="1951">
                  <a:moveTo>
                    <a:pt x="0" y="1233"/>
                  </a:moveTo>
                  <a:lnTo>
                    <a:pt x="0" y="1233"/>
                  </a:lnTo>
                  <a:cubicBezTo>
                    <a:pt x="427" y="1368"/>
                    <a:pt x="925" y="1274"/>
                    <a:pt x="1370" y="963"/>
                  </a:cubicBezTo>
                  <a:cubicBezTo>
                    <a:pt x="1816" y="642"/>
                    <a:pt x="1951" y="0"/>
                    <a:pt x="1951" y="0"/>
                  </a:cubicBezTo>
                  <a:cubicBezTo>
                    <a:pt x="1951" y="0"/>
                    <a:pt x="1183" y="51"/>
                    <a:pt x="965" y="103"/>
                  </a:cubicBezTo>
                  <a:cubicBezTo>
                    <a:pt x="747" y="155"/>
                    <a:pt x="427" y="197"/>
                    <a:pt x="249" y="497"/>
                  </a:cubicBezTo>
                  <a:cubicBezTo>
                    <a:pt x="63" y="797"/>
                    <a:pt x="0" y="1233"/>
                    <a:pt x="0" y="1233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1456194" y="3032346"/>
              <a:ext cx="173137" cy="109862"/>
            </a:xfrm>
            <a:custGeom>
              <a:rect b="b" l="l" r="r" t="t"/>
              <a:pathLst>
                <a:path extrusionOk="0" h="757" w="1193">
                  <a:moveTo>
                    <a:pt x="145" y="456"/>
                  </a:moveTo>
                  <a:lnTo>
                    <a:pt x="145" y="456"/>
                  </a:lnTo>
                  <a:cubicBezTo>
                    <a:pt x="63" y="528"/>
                    <a:pt x="11" y="633"/>
                    <a:pt x="0" y="736"/>
                  </a:cubicBezTo>
                  <a:cubicBezTo>
                    <a:pt x="0" y="736"/>
                    <a:pt x="0" y="746"/>
                    <a:pt x="11" y="757"/>
                  </a:cubicBezTo>
                  <a:cubicBezTo>
                    <a:pt x="42" y="653"/>
                    <a:pt x="84" y="549"/>
                    <a:pt x="145" y="456"/>
                  </a:cubicBezTo>
                  <a:moveTo>
                    <a:pt x="1193" y="0"/>
                  </a:moveTo>
                  <a:lnTo>
                    <a:pt x="1193" y="0"/>
                  </a:lnTo>
                  <a:cubicBezTo>
                    <a:pt x="1027" y="11"/>
                    <a:pt x="871" y="21"/>
                    <a:pt x="716" y="73"/>
                  </a:cubicBezTo>
                  <a:cubicBezTo>
                    <a:pt x="706" y="73"/>
                    <a:pt x="685" y="84"/>
                    <a:pt x="664" y="94"/>
                  </a:cubicBezTo>
                  <a:cubicBezTo>
                    <a:pt x="737" y="73"/>
                    <a:pt x="810" y="63"/>
                    <a:pt x="871" y="42"/>
                  </a:cubicBezTo>
                  <a:cubicBezTo>
                    <a:pt x="934" y="31"/>
                    <a:pt x="1059" y="11"/>
                    <a:pt x="1193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1457790" y="3024944"/>
              <a:ext cx="263116" cy="124810"/>
            </a:xfrm>
            <a:custGeom>
              <a:rect b="b" l="l" r="r" t="t"/>
              <a:pathLst>
                <a:path extrusionOk="0" h="860" w="1813">
                  <a:moveTo>
                    <a:pt x="1722" y="0"/>
                  </a:moveTo>
                  <a:lnTo>
                    <a:pt x="1722" y="0"/>
                  </a:lnTo>
                  <a:cubicBezTo>
                    <a:pt x="1659" y="0"/>
                    <a:pt x="1586" y="20"/>
                    <a:pt x="1525" y="30"/>
                  </a:cubicBezTo>
                  <a:cubicBezTo>
                    <a:pt x="1431" y="41"/>
                    <a:pt x="1337" y="41"/>
                    <a:pt x="1245" y="41"/>
                  </a:cubicBezTo>
                  <a:cubicBezTo>
                    <a:pt x="1224" y="51"/>
                    <a:pt x="1203" y="51"/>
                    <a:pt x="1182" y="51"/>
                  </a:cubicBezTo>
                  <a:cubicBezTo>
                    <a:pt x="1048" y="62"/>
                    <a:pt x="923" y="82"/>
                    <a:pt x="860" y="93"/>
                  </a:cubicBezTo>
                  <a:cubicBezTo>
                    <a:pt x="799" y="114"/>
                    <a:pt x="726" y="124"/>
                    <a:pt x="653" y="145"/>
                  </a:cubicBezTo>
                  <a:cubicBezTo>
                    <a:pt x="518" y="197"/>
                    <a:pt x="393" y="269"/>
                    <a:pt x="280" y="363"/>
                  </a:cubicBezTo>
                  <a:cubicBezTo>
                    <a:pt x="228" y="403"/>
                    <a:pt x="176" y="445"/>
                    <a:pt x="134" y="507"/>
                  </a:cubicBezTo>
                  <a:cubicBezTo>
                    <a:pt x="73" y="600"/>
                    <a:pt x="31" y="704"/>
                    <a:pt x="0" y="808"/>
                  </a:cubicBezTo>
                  <a:cubicBezTo>
                    <a:pt x="0" y="828"/>
                    <a:pt x="10" y="849"/>
                    <a:pt x="20" y="860"/>
                  </a:cubicBezTo>
                  <a:cubicBezTo>
                    <a:pt x="73" y="818"/>
                    <a:pt x="113" y="787"/>
                    <a:pt x="176" y="766"/>
                  </a:cubicBezTo>
                  <a:cubicBezTo>
                    <a:pt x="217" y="756"/>
                    <a:pt x="269" y="736"/>
                    <a:pt x="311" y="725"/>
                  </a:cubicBezTo>
                  <a:cubicBezTo>
                    <a:pt x="322" y="715"/>
                    <a:pt x="322" y="715"/>
                    <a:pt x="322" y="715"/>
                  </a:cubicBezTo>
                  <a:cubicBezTo>
                    <a:pt x="373" y="652"/>
                    <a:pt x="425" y="590"/>
                    <a:pt x="477" y="538"/>
                  </a:cubicBezTo>
                  <a:cubicBezTo>
                    <a:pt x="590" y="435"/>
                    <a:pt x="715" y="363"/>
                    <a:pt x="860" y="321"/>
                  </a:cubicBezTo>
                  <a:cubicBezTo>
                    <a:pt x="1027" y="269"/>
                    <a:pt x="1193" y="279"/>
                    <a:pt x="1358" y="249"/>
                  </a:cubicBezTo>
                  <a:cubicBezTo>
                    <a:pt x="1504" y="239"/>
                    <a:pt x="1722" y="218"/>
                    <a:pt x="1805" y="72"/>
                  </a:cubicBezTo>
                  <a:cubicBezTo>
                    <a:pt x="1825" y="51"/>
                    <a:pt x="1805" y="11"/>
                    <a:pt x="1774" y="11"/>
                  </a:cubicBezTo>
                  <a:cubicBezTo>
                    <a:pt x="1763" y="0"/>
                    <a:pt x="1743" y="0"/>
                    <a:pt x="1722" y="0"/>
                  </a:cubicBezTo>
                  <a:close/>
                </a:path>
              </a:pathLst>
            </a:custGeom>
            <a:solidFill>
              <a:srgbClr val="9FC09A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1438924" y="3160348"/>
              <a:ext cx="12771" cy="33089"/>
            </a:xfrm>
            <a:custGeom>
              <a:rect b="b" l="l" r="r" t="t"/>
              <a:pathLst>
                <a:path extrusionOk="0" h="228" w="88">
                  <a:moveTo>
                    <a:pt x="88" y="0"/>
                  </a:moveTo>
                  <a:lnTo>
                    <a:pt x="88" y="0"/>
                  </a:lnTo>
                  <a:cubicBezTo>
                    <a:pt x="78" y="0"/>
                    <a:pt x="67" y="10"/>
                    <a:pt x="67" y="10"/>
                  </a:cubicBezTo>
                  <a:cubicBezTo>
                    <a:pt x="-16" y="62"/>
                    <a:pt x="-16" y="165"/>
                    <a:pt x="36" y="228"/>
                  </a:cubicBezTo>
                  <a:cubicBezTo>
                    <a:pt x="46" y="176"/>
                    <a:pt x="57" y="92"/>
                    <a:pt x="88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37075" lIns="90000" spcFirstLastPara="1" rIns="90000" wrap="square" tIns="370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1444148" y="3080673"/>
              <a:ext cx="178652" cy="121762"/>
            </a:xfrm>
            <a:custGeom>
              <a:rect b="b" l="l" r="r" t="t"/>
              <a:pathLst>
                <a:path extrusionOk="0" h="839" w="1231">
                  <a:moveTo>
                    <a:pt x="1142" y="0"/>
                  </a:moveTo>
                  <a:lnTo>
                    <a:pt x="1142" y="0"/>
                  </a:lnTo>
                  <a:cubicBezTo>
                    <a:pt x="1090" y="0"/>
                    <a:pt x="1058" y="40"/>
                    <a:pt x="1027" y="71"/>
                  </a:cubicBezTo>
                  <a:cubicBezTo>
                    <a:pt x="1027" y="82"/>
                    <a:pt x="1006" y="92"/>
                    <a:pt x="1006" y="103"/>
                  </a:cubicBezTo>
                  <a:lnTo>
                    <a:pt x="985" y="113"/>
                  </a:lnTo>
                  <a:cubicBezTo>
                    <a:pt x="985" y="123"/>
                    <a:pt x="954" y="133"/>
                    <a:pt x="944" y="133"/>
                  </a:cubicBezTo>
                  <a:cubicBezTo>
                    <a:pt x="841" y="185"/>
                    <a:pt x="726" y="227"/>
                    <a:pt x="612" y="268"/>
                  </a:cubicBezTo>
                  <a:cubicBezTo>
                    <a:pt x="540" y="300"/>
                    <a:pt x="477" y="320"/>
                    <a:pt x="405" y="341"/>
                  </a:cubicBezTo>
                  <a:cubicBezTo>
                    <a:pt x="363" y="392"/>
                    <a:pt x="332" y="455"/>
                    <a:pt x="270" y="497"/>
                  </a:cubicBezTo>
                  <a:cubicBezTo>
                    <a:pt x="259" y="517"/>
                    <a:pt x="228" y="517"/>
                    <a:pt x="207" y="517"/>
                  </a:cubicBezTo>
                  <a:cubicBezTo>
                    <a:pt x="177" y="517"/>
                    <a:pt x="146" y="507"/>
                    <a:pt x="114" y="476"/>
                  </a:cubicBezTo>
                  <a:cubicBezTo>
                    <a:pt x="114" y="486"/>
                    <a:pt x="104" y="486"/>
                    <a:pt x="104" y="497"/>
                  </a:cubicBezTo>
                  <a:cubicBezTo>
                    <a:pt x="83" y="507"/>
                    <a:pt x="73" y="528"/>
                    <a:pt x="62" y="538"/>
                  </a:cubicBezTo>
                  <a:cubicBezTo>
                    <a:pt x="52" y="538"/>
                    <a:pt x="52" y="538"/>
                    <a:pt x="52" y="538"/>
                  </a:cubicBezTo>
                  <a:cubicBezTo>
                    <a:pt x="52" y="549"/>
                    <a:pt x="52" y="549"/>
                    <a:pt x="52" y="549"/>
                  </a:cubicBezTo>
                  <a:cubicBezTo>
                    <a:pt x="21" y="641"/>
                    <a:pt x="10" y="725"/>
                    <a:pt x="0" y="777"/>
                  </a:cubicBezTo>
                  <a:cubicBezTo>
                    <a:pt x="10" y="798"/>
                    <a:pt x="42" y="818"/>
                    <a:pt x="73" y="829"/>
                  </a:cubicBezTo>
                  <a:cubicBezTo>
                    <a:pt x="94" y="829"/>
                    <a:pt x="114" y="839"/>
                    <a:pt x="125" y="839"/>
                  </a:cubicBezTo>
                  <a:cubicBezTo>
                    <a:pt x="187" y="839"/>
                    <a:pt x="249" y="808"/>
                    <a:pt x="291" y="766"/>
                  </a:cubicBezTo>
                  <a:cubicBezTo>
                    <a:pt x="311" y="746"/>
                    <a:pt x="322" y="735"/>
                    <a:pt x="343" y="714"/>
                  </a:cubicBezTo>
                  <a:lnTo>
                    <a:pt x="353" y="704"/>
                  </a:lnTo>
                  <a:cubicBezTo>
                    <a:pt x="363" y="704"/>
                    <a:pt x="363" y="704"/>
                    <a:pt x="363" y="704"/>
                  </a:cubicBezTo>
                  <a:cubicBezTo>
                    <a:pt x="363" y="693"/>
                    <a:pt x="374" y="693"/>
                    <a:pt x="363" y="693"/>
                  </a:cubicBezTo>
                  <a:lnTo>
                    <a:pt x="363" y="693"/>
                  </a:lnTo>
                  <a:cubicBezTo>
                    <a:pt x="426" y="673"/>
                    <a:pt x="487" y="652"/>
                    <a:pt x="550" y="631"/>
                  </a:cubicBezTo>
                  <a:cubicBezTo>
                    <a:pt x="612" y="611"/>
                    <a:pt x="675" y="580"/>
                    <a:pt x="736" y="559"/>
                  </a:cubicBezTo>
                  <a:cubicBezTo>
                    <a:pt x="861" y="507"/>
                    <a:pt x="985" y="455"/>
                    <a:pt x="1100" y="382"/>
                  </a:cubicBezTo>
                  <a:cubicBezTo>
                    <a:pt x="1163" y="341"/>
                    <a:pt x="1214" y="289"/>
                    <a:pt x="1224" y="216"/>
                  </a:cubicBezTo>
                  <a:cubicBezTo>
                    <a:pt x="1234" y="164"/>
                    <a:pt x="1234" y="113"/>
                    <a:pt x="1224" y="61"/>
                  </a:cubicBezTo>
                  <a:cubicBezTo>
                    <a:pt x="1214" y="30"/>
                    <a:pt x="1182" y="9"/>
                    <a:pt x="1142" y="0"/>
                  </a:cubicBez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1460693" y="3130161"/>
              <a:ext cx="42232" cy="25542"/>
            </a:xfrm>
            <a:custGeom>
              <a:rect b="b" l="l" r="r" t="t"/>
              <a:pathLst>
                <a:path extrusionOk="0" h="176" w="291">
                  <a:moveTo>
                    <a:pt x="291" y="0"/>
                  </a:moveTo>
                  <a:lnTo>
                    <a:pt x="291" y="0"/>
                  </a:lnTo>
                  <a:cubicBezTo>
                    <a:pt x="249" y="11"/>
                    <a:pt x="197" y="31"/>
                    <a:pt x="156" y="41"/>
                  </a:cubicBezTo>
                  <a:cubicBezTo>
                    <a:pt x="93" y="62"/>
                    <a:pt x="53" y="93"/>
                    <a:pt x="0" y="135"/>
                  </a:cubicBezTo>
                  <a:cubicBezTo>
                    <a:pt x="32" y="166"/>
                    <a:pt x="63" y="176"/>
                    <a:pt x="93" y="176"/>
                  </a:cubicBezTo>
                  <a:cubicBezTo>
                    <a:pt x="114" y="176"/>
                    <a:pt x="145" y="176"/>
                    <a:pt x="156" y="156"/>
                  </a:cubicBezTo>
                  <a:cubicBezTo>
                    <a:pt x="218" y="114"/>
                    <a:pt x="249" y="51"/>
                    <a:pt x="291" y="0"/>
                  </a:cubicBezTo>
                  <a:close/>
                </a:path>
              </a:pathLst>
            </a:custGeom>
            <a:solidFill>
              <a:srgbClr val="82A97C"/>
            </a:solidFill>
            <a:ln>
              <a:noFill/>
            </a:ln>
          </p:spPr>
          <p:txBody>
            <a:bodyPr anchorCtr="1" anchor="ctr" bIns="18350" lIns="90000" spcFirstLastPara="1" rIns="90000" wrap="square" tIns="18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1395095" y="3099394"/>
              <a:ext cx="210145" cy="194616"/>
            </a:xfrm>
            <a:custGeom>
              <a:rect b="b" l="l" r="r" t="t"/>
              <a:pathLst>
                <a:path extrusionOk="0" h="1341" w="1448">
                  <a:moveTo>
                    <a:pt x="1438" y="4"/>
                  </a:moveTo>
                  <a:lnTo>
                    <a:pt x="1438" y="4"/>
                  </a:lnTo>
                  <a:cubicBezTo>
                    <a:pt x="1344" y="98"/>
                    <a:pt x="1220" y="160"/>
                    <a:pt x="1095" y="212"/>
                  </a:cubicBezTo>
                  <a:cubicBezTo>
                    <a:pt x="971" y="253"/>
                    <a:pt x="846" y="295"/>
                    <a:pt x="722" y="357"/>
                  </a:cubicBezTo>
                  <a:cubicBezTo>
                    <a:pt x="473" y="482"/>
                    <a:pt x="256" y="658"/>
                    <a:pt x="120" y="897"/>
                  </a:cubicBezTo>
                  <a:cubicBezTo>
                    <a:pt x="89" y="959"/>
                    <a:pt x="58" y="1031"/>
                    <a:pt x="38" y="1094"/>
                  </a:cubicBezTo>
                  <a:cubicBezTo>
                    <a:pt x="17" y="1167"/>
                    <a:pt x="-14" y="1249"/>
                    <a:pt x="7" y="1322"/>
                  </a:cubicBezTo>
                  <a:cubicBezTo>
                    <a:pt x="17" y="1353"/>
                    <a:pt x="47" y="1343"/>
                    <a:pt x="58" y="1311"/>
                  </a:cubicBezTo>
                  <a:cubicBezTo>
                    <a:pt x="78" y="1291"/>
                    <a:pt x="68" y="1249"/>
                    <a:pt x="78" y="1219"/>
                  </a:cubicBezTo>
                  <a:cubicBezTo>
                    <a:pt x="78" y="1187"/>
                    <a:pt x="89" y="1156"/>
                    <a:pt x="99" y="1125"/>
                  </a:cubicBezTo>
                  <a:cubicBezTo>
                    <a:pt x="120" y="1062"/>
                    <a:pt x="141" y="1000"/>
                    <a:pt x="172" y="949"/>
                  </a:cubicBezTo>
                  <a:cubicBezTo>
                    <a:pt x="235" y="824"/>
                    <a:pt x="317" y="721"/>
                    <a:pt x="421" y="637"/>
                  </a:cubicBezTo>
                  <a:cubicBezTo>
                    <a:pt x="629" y="451"/>
                    <a:pt x="878" y="347"/>
                    <a:pt x="1116" y="243"/>
                  </a:cubicBezTo>
                  <a:cubicBezTo>
                    <a:pt x="1241" y="181"/>
                    <a:pt x="1365" y="119"/>
                    <a:pt x="1448" y="14"/>
                  </a:cubicBezTo>
                  <a:cubicBezTo>
                    <a:pt x="1448" y="4"/>
                    <a:pt x="1438" y="-6"/>
                    <a:pt x="1438" y="4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1433699" y="3012463"/>
              <a:ext cx="304477" cy="203469"/>
            </a:xfrm>
            <a:custGeom>
              <a:rect b="b" l="l" r="r" t="t"/>
              <a:pathLst>
                <a:path extrusionOk="0" h="1402" w="2098">
                  <a:moveTo>
                    <a:pt x="30" y="1309"/>
                  </a:moveTo>
                  <a:lnTo>
                    <a:pt x="30" y="1309"/>
                  </a:lnTo>
                  <a:cubicBezTo>
                    <a:pt x="61" y="1236"/>
                    <a:pt x="93" y="1163"/>
                    <a:pt x="124" y="1091"/>
                  </a:cubicBezTo>
                  <a:cubicBezTo>
                    <a:pt x="145" y="1008"/>
                    <a:pt x="176" y="935"/>
                    <a:pt x="207" y="852"/>
                  </a:cubicBezTo>
                  <a:cubicBezTo>
                    <a:pt x="269" y="707"/>
                    <a:pt x="352" y="573"/>
                    <a:pt x="456" y="470"/>
                  </a:cubicBezTo>
                  <a:cubicBezTo>
                    <a:pt x="726" y="221"/>
                    <a:pt x="1099" y="200"/>
                    <a:pt x="1442" y="179"/>
                  </a:cubicBezTo>
                  <a:cubicBezTo>
                    <a:pt x="1649" y="168"/>
                    <a:pt x="1867" y="148"/>
                    <a:pt x="2074" y="76"/>
                  </a:cubicBezTo>
                  <a:cubicBezTo>
                    <a:pt x="2053" y="55"/>
                    <a:pt x="2043" y="34"/>
                    <a:pt x="2022" y="24"/>
                  </a:cubicBezTo>
                  <a:cubicBezTo>
                    <a:pt x="1940" y="179"/>
                    <a:pt x="1867" y="335"/>
                    <a:pt x="1784" y="500"/>
                  </a:cubicBezTo>
                  <a:cubicBezTo>
                    <a:pt x="1712" y="645"/>
                    <a:pt x="1639" y="790"/>
                    <a:pt x="1524" y="914"/>
                  </a:cubicBezTo>
                  <a:cubicBezTo>
                    <a:pt x="1411" y="1019"/>
                    <a:pt x="1265" y="1101"/>
                    <a:pt x="1130" y="1163"/>
                  </a:cubicBezTo>
                  <a:cubicBezTo>
                    <a:pt x="975" y="1247"/>
                    <a:pt x="819" y="1309"/>
                    <a:pt x="653" y="1320"/>
                  </a:cubicBezTo>
                  <a:cubicBezTo>
                    <a:pt x="559" y="1320"/>
                    <a:pt x="467" y="1309"/>
                    <a:pt x="363" y="1299"/>
                  </a:cubicBezTo>
                  <a:cubicBezTo>
                    <a:pt x="259" y="1288"/>
                    <a:pt x="155" y="1268"/>
                    <a:pt x="51" y="1257"/>
                  </a:cubicBezTo>
                  <a:cubicBezTo>
                    <a:pt x="0" y="1257"/>
                    <a:pt x="-21" y="1330"/>
                    <a:pt x="30" y="1340"/>
                  </a:cubicBezTo>
                  <a:cubicBezTo>
                    <a:pt x="218" y="1360"/>
                    <a:pt x="404" y="1402"/>
                    <a:pt x="591" y="1402"/>
                  </a:cubicBezTo>
                  <a:cubicBezTo>
                    <a:pt x="767" y="1402"/>
                    <a:pt x="933" y="1350"/>
                    <a:pt x="1089" y="1278"/>
                  </a:cubicBezTo>
                  <a:cubicBezTo>
                    <a:pt x="1235" y="1205"/>
                    <a:pt x="1390" y="1132"/>
                    <a:pt x="1514" y="1029"/>
                  </a:cubicBezTo>
                  <a:cubicBezTo>
                    <a:pt x="1649" y="914"/>
                    <a:pt x="1732" y="780"/>
                    <a:pt x="1804" y="624"/>
                  </a:cubicBezTo>
                  <a:cubicBezTo>
                    <a:pt x="1909" y="438"/>
                    <a:pt x="2001" y="252"/>
                    <a:pt x="2095" y="55"/>
                  </a:cubicBezTo>
                  <a:cubicBezTo>
                    <a:pt x="2106" y="24"/>
                    <a:pt x="2085" y="-8"/>
                    <a:pt x="2043" y="3"/>
                  </a:cubicBezTo>
                  <a:cubicBezTo>
                    <a:pt x="1680" y="127"/>
                    <a:pt x="1286" y="76"/>
                    <a:pt x="913" y="168"/>
                  </a:cubicBezTo>
                  <a:cubicBezTo>
                    <a:pt x="737" y="200"/>
                    <a:pt x="570" y="273"/>
                    <a:pt x="435" y="386"/>
                  </a:cubicBezTo>
                  <a:cubicBezTo>
                    <a:pt x="321" y="489"/>
                    <a:pt x="228" y="624"/>
                    <a:pt x="166" y="770"/>
                  </a:cubicBezTo>
                  <a:cubicBezTo>
                    <a:pt x="124" y="852"/>
                    <a:pt x="93" y="935"/>
                    <a:pt x="72" y="1029"/>
                  </a:cubicBezTo>
                  <a:cubicBezTo>
                    <a:pt x="61" y="1071"/>
                    <a:pt x="51" y="1122"/>
                    <a:pt x="41" y="1163"/>
                  </a:cubicBezTo>
                  <a:cubicBezTo>
                    <a:pt x="30" y="1216"/>
                    <a:pt x="30" y="1268"/>
                    <a:pt x="20" y="1309"/>
                  </a:cubicBezTo>
                  <a:cubicBezTo>
                    <a:pt x="20" y="1320"/>
                    <a:pt x="30" y="1320"/>
                    <a:pt x="30" y="1309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1630927" y="2883445"/>
              <a:ext cx="1451" cy="0"/>
            </a:xfrm>
            <a:custGeom>
              <a:rect b="b" l="l" r="r" t="t"/>
              <a:pathLst>
                <a:path extrusionOk="0" h="120000"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668D62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1144605" y="3359027"/>
              <a:ext cx="429142" cy="492272"/>
            </a:xfrm>
            <a:custGeom>
              <a:rect b="b" l="l" r="r" t="t"/>
              <a:pathLst>
                <a:path extrusionOk="0" h="3392" w="2957">
                  <a:moveTo>
                    <a:pt x="1120" y="0"/>
                  </a:moveTo>
                  <a:lnTo>
                    <a:pt x="1120" y="0"/>
                  </a:lnTo>
                  <a:cubicBezTo>
                    <a:pt x="1068" y="0"/>
                    <a:pt x="300" y="145"/>
                    <a:pt x="300" y="145"/>
                  </a:cubicBezTo>
                  <a:cubicBezTo>
                    <a:pt x="300" y="145"/>
                    <a:pt x="0" y="374"/>
                    <a:pt x="0" y="736"/>
                  </a:cubicBezTo>
                  <a:cubicBezTo>
                    <a:pt x="0" y="1089"/>
                    <a:pt x="61" y="1255"/>
                    <a:pt x="61" y="1255"/>
                  </a:cubicBezTo>
                  <a:cubicBezTo>
                    <a:pt x="2957" y="3392"/>
                    <a:pt x="2957" y="3392"/>
                    <a:pt x="2957" y="3392"/>
                  </a:cubicBezTo>
                  <a:cubicBezTo>
                    <a:pt x="1120" y="0"/>
                    <a:pt x="1120" y="0"/>
                    <a:pt x="1120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1272608" y="3479482"/>
              <a:ext cx="78224" cy="199550"/>
            </a:xfrm>
            <a:custGeom>
              <a:rect b="b" l="l" r="r" t="t"/>
              <a:pathLst>
                <a:path extrusionOk="0" h="1375" w="539">
                  <a:moveTo>
                    <a:pt x="186" y="0"/>
                  </a:moveTo>
                  <a:lnTo>
                    <a:pt x="186" y="0"/>
                  </a:lnTo>
                  <a:cubicBezTo>
                    <a:pt x="-84" y="207"/>
                    <a:pt x="20" y="1006"/>
                    <a:pt x="20" y="1006"/>
                  </a:cubicBezTo>
                  <a:cubicBezTo>
                    <a:pt x="20" y="1006"/>
                    <a:pt x="466" y="1431"/>
                    <a:pt x="466" y="1369"/>
                  </a:cubicBezTo>
                  <a:cubicBezTo>
                    <a:pt x="466" y="1307"/>
                    <a:pt x="384" y="425"/>
                    <a:pt x="539" y="270"/>
                  </a:cubicBezTo>
                  <a:cubicBezTo>
                    <a:pt x="186" y="0"/>
                    <a:pt x="186" y="0"/>
                    <a:pt x="186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1909426" y="3705300"/>
              <a:ext cx="1138090" cy="514912"/>
            </a:xfrm>
            <a:custGeom>
              <a:rect b="b" l="l" r="r" t="t"/>
              <a:pathLst>
                <a:path extrusionOk="0" h="3548" w="7842">
                  <a:moveTo>
                    <a:pt x="0" y="2417"/>
                  </a:moveTo>
                  <a:lnTo>
                    <a:pt x="0" y="2417"/>
                  </a:lnTo>
                  <a:cubicBezTo>
                    <a:pt x="4075" y="706"/>
                    <a:pt x="4075" y="706"/>
                    <a:pt x="4075" y="706"/>
                  </a:cubicBezTo>
                  <a:cubicBezTo>
                    <a:pt x="4075" y="706"/>
                    <a:pt x="4460" y="778"/>
                    <a:pt x="4563" y="675"/>
                  </a:cubicBezTo>
                  <a:cubicBezTo>
                    <a:pt x="4667" y="570"/>
                    <a:pt x="4833" y="436"/>
                    <a:pt x="4833" y="436"/>
                  </a:cubicBezTo>
                  <a:cubicBezTo>
                    <a:pt x="6099" y="0"/>
                    <a:pt x="6099" y="0"/>
                    <a:pt x="6099" y="0"/>
                  </a:cubicBezTo>
                  <a:cubicBezTo>
                    <a:pt x="7509" y="280"/>
                    <a:pt x="7509" y="280"/>
                    <a:pt x="7509" y="280"/>
                  </a:cubicBezTo>
                  <a:cubicBezTo>
                    <a:pt x="7593" y="478"/>
                    <a:pt x="7593" y="478"/>
                    <a:pt x="7593" y="478"/>
                  </a:cubicBezTo>
                  <a:cubicBezTo>
                    <a:pt x="7354" y="591"/>
                    <a:pt x="7354" y="591"/>
                    <a:pt x="7354" y="591"/>
                  </a:cubicBezTo>
                  <a:cubicBezTo>
                    <a:pt x="7354" y="591"/>
                    <a:pt x="7260" y="892"/>
                    <a:pt x="7333" y="1027"/>
                  </a:cubicBezTo>
                  <a:cubicBezTo>
                    <a:pt x="7396" y="1162"/>
                    <a:pt x="7396" y="1338"/>
                    <a:pt x="7458" y="1317"/>
                  </a:cubicBezTo>
                  <a:cubicBezTo>
                    <a:pt x="7520" y="1307"/>
                    <a:pt x="7842" y="1225"/>
                    <a:pt x="7842" y="1225"/>
                  </a:cubicBezTo>
                  <a:cubicBezTo>
                    <a:pt x="7831" y="1349"/>
                    <a:pt x="7831" y="1349"/>
                    <a:pt x="7831" y="1349"/>
                  </a:cubicBezTo>
                  <a:cubicBezTo>
                    <a:pt x="5228" y="2428"/>
                    <a:pt x="5228" y="2428"/>
                    <a:pt x="5228" y="2428"/>
                  </a:cubicBezTo>
                  <a:cubicBezTo>
                    <a:pt x="2997" y="3175"/>
                    <a:pt x="2997" y="3175"/>
                    <a:pt x="2997" y="3175"/>
                  </a:cubicBezTo>
                  <a:cubicBezTo>
                    <a:pt x="1918" y="3548"/>
                    <a:pt x="1918" y="3548"/>
                    <a:pt x="1918" y="3548"/>
                  </a:cubicBezTo>
                  <a:cubicBezTo>
                    <a:pt x="0" y="2417"/>
                    <a:pt x="0" y="2417"/>
                    <a:pt x="0" y="2417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1307148" y="3359027"/>
              <a:ext cx="1487412" cy="724186"/>
            </a:xfrm>
            <a:custGeom>
              <a:rect b="b" l="l" r="r" t="t"/>
              <a:pathLst>
                <a:path extrusionOk="0" h="4990" w="10249">
                  <a:moveTo>
                    <a:pt x="155" y="41"/>
                  </a:moveTo>
                  <a:lnTo>
                    <a:pt x="155" y="41"/>
                  </a:lnTo>
                  <a:cubicBezTo>
                    <a:pt x="115" y="52"/>
                    <a:pt x="83" y="62"/>
                    <a:pt x="52" y="83"/>
                  </a:cubicBezTo>
                  <a:cubicBezTo>
                    <a:pt x="1805" y="3341"/>
                    <a:pt x="1805" y="3341"/>
                    <a:pt x="1805" y="3341"/>
                  </a:cubicBezTo>
                  <a:cubicBezTo>
                    <a:pt x="2584" y="3849"/>
                    <a:pt x="4347" y="4990"/>
                    <a:pt x="4430" y="4990"/>
                  </a:cubicBezTo>
                  <a:lnTo>
                    <a:pt x="4430" y="4980"/>
                  </a:lnTo>
                  <a:lnTo>
                    <a:pt x="4440" y="4969"/>
                  </a:lnTo>
                  <a:cubicBezTo>
                    <a:pt x="4150" y="4803"/>
                    <a:pt x="4150" y="4803"/>
                    <a:pt x="4150" y="4803"/>
                  </a:cubicBezTo>
                  <a:cubicBezTo>
                    <a:pt x="8225" y="3092"/>
                    <a:pt x="8225" y="3092"/>
                    <a:pt x="8225" y="3092"/>
                  </a:cubicBezTo>
                  <a:cubicBezTo>
                    <a:pt x="8225" y="3092"/>
                    <a:pt x="8361" y="3113"/>
                    <a:pt x="8485" y="3113"/>
                  </a:cubicBezTo>
                  <a:cubicBezTo>
                    <a:pt x="8579" y="3113"/>
                    <a:pt x="8672" y="3102"/>
                    <a:pt x="8713" y="3061"/>
                  </a:cubicBezTo>
                  <a:cubicBezTo>
                    <a:pt x="8817" y="2956"/>
                    <a:pt x="8983" y="2822"/>
                    <a:pt x="8983" y="2822"/>
                  </a:cubicBezTo>
                  <a:cubicBezTo>
                    <a:pt x="10249" y="2396"/>
                    <a:pt x="10249" y="2396"/>
                    <a:pt x="10249" y="2396"/>
                  </a:cubicBezTo>
                  <a:cubicBezTo>
                    <a:pt x="2116" y="498"/>
                    <a:pt x="2116" y="498"/>
                    <a:pt x="2116" y="498"/>
                  </a:cubicBezTo>
                  <a:cubicBezTo>
                    <a:pt x="2137" y="508"/>
                    <a:pt x="2168" y="518"/>
                    <a:pt x="2189" y="529"/>
                  </a:cubicBezTo>
                  <a:cubicBezTo>
                    <a:pt x="2448" y="633"/>
                    <a:pt x="2708" y="726"/>
                    <a:pt x="2978" y="809"/>
                  </a:cubicBezTo>
                  <a:cubicBezTo>
                    <a:pt x="3237" y="892"/>
                    <a:pt x="3507" y="954"/>
                    <a:pt x="3777" y="1037"/>
                  </a:cubicBezTo>
                  <a:cubicBezTo>
                    <a:pt x="3818" y="1048"/>
                    <a:pt x="3797" y="1100"/>
                    <a:pt x="3766" y="1100"/>
                  </a:cubicBezTo>
                  <a:lnTo>
                    <a:pt x="3756" y="1100"/>
                  </a:lnTo>
                  <a:cubicBezTo>
                    <a:pt x="3693" y="1089"/>
                    <a:pt x="3620" y="1079"/>
                    <a:pt x="3548" y="1068"/>
                  </a:cubicBezTo>
                  <a:cubicBezTo>
                    <a:pt x="3009" y="933"/>
                    <a:pt x="2490" y="757"/>
                    <a:pt x="1971" y="529"/>
                  </a:cubicBezTo>
                  <a:cubicBezTo>
                    <a:pt x="1867" y="487"/>
                    <a:pt x="1764" y="435"/>
                    <a:pt x="1660" y="384"/>
                  </a:cubicBezTo>
                  <a:cubicBezTo>
                    <a:pt x="155" y="41"/>
                    <a:pt x="155" y="41"/>
                    <a:pt x="155" y="41"/>
                  </a:cubicBez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10" y="10"/>
                    <a:pt x="10" y="10"/>
                    <a:pt x="10" y="10"/>
                  </a:cubicBezTo>
                  <a:lnTo>
                    <a:pt x="21" y="1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1548059" y="3414755"/>
              <a:ext cx="310428" cy="103911"/>
            </a:xfrm>
            <a:custGeom>
              <a:rect b="b" l="l" r="r" t="t"/>
              <a:pathLst>
                <a:path extrusionOk="0" h="716" w="2139">
                  <a:moveTo>
                    <a:pt x="0" y="0"/>
                  </a:moveTo>
                  <a:lnTo>
                    <a:pt x="0" y="0"/>
                  </a:lnTo>
                  <a:cubicBezTo>
                    <a:pt x="104" y="51"/>
                    <a:pt x="207" y="103"/>
                    <a:pt x="311" y="145"/>
                  </a:cubicBezTo>
                  <a:cubicBezTo>
                    <a:pt x="830" y="373"/>
                    <a:pt x="1349" y="549"/>
                    <a:pt x="1888" y="684"/>
                  </a:cubicBezTo>
                  <a:cubicBezTo>
                    <a:pt x="1960" y="695"/>
                    <a:pt x="2033" y="705"/>
                    <a:pt x="2096" y="716"/>
                  </a:cubicBezTo>
                  <a:lnTo>
                    <a:pt x="2106" y="716"/>
                  </a:lnTo>
                  <a:cubicBezTo>
                    <a:pt x="2137" y="716"/>
                    <a:pt x="2158" y="664"/>
                    <a:pt x="2117" y="653"/>
                  </a:cubicBezTo>
                  <a:cubicBezTo>
                    <a:pt x="1847" y="570"/>
                    <a:pt x="1577" y="508"/>
                    <a:pt x="1318" y="425"/>
                  </a:cubicBezTo>
                  <a:cubicBezTo>
                    <a:pt x="1048" y="342"/>
                    <a:pt x="788" y="249"/>
                    <a:pt x="529" y="145"/>
                  </a:cubicBezTo>
                  <a:cubicBezTo>
                    <a:pt x="508" y="134"/>
                    <a:pt x="477" y="124"/>
                    <a:pt x="456" y="11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12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1308599" y="3360478"/>
              <a:ext cx="21043" cy="10594"/>
            </a:xfrm>
            <a:custGeom>
              <a:rect b="b" l="l" r="r" t="t"/>
              <a:pathLst>
                <a:path extrusionOk="0" h="73" w="145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cubicBezTo>
                    <a:pt x="42" y="73"/>
                    <a:pt x="42" y="73"/>
                    <a:pt x="42" y="73"/>
                  </a:cubicBezTo>
                  <a:cubicBezTo>
                    <a:pt x="73" y="52"/>
                    <a:pt x="105" y="42"/>
                    <a:pt x="145" y="31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263125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1266512" y="3359027"/>
              <a:ext cx="302591" cy="484871"/>
            </a:xfrm>
            <a:custGeom>
              <a:rect b="b" l="l" r="r" t="t"/>
              <a:pathLst>
                <a:path extrusionOk="0" h="3341" w="2085">
                  <a:moveTo>
                    <a:pt x="280" y="0"/>
                  </a:moveTo>
                  <a:lnTo>
                    <a:pt x="280" y="0"/>
                  </a:lnTo>
                  <a:lnTo>
                    <a:pt x="280" y="0"/>
                  </a:lnTo>
                  <a:cubicBezTo>
                    <a:pt x="0" y="52"/>
                    <a:pt x="0" y="52"/>
                    <a:pt x="0" y="52"/>
                  </a:cubicBezTo>
                  <a:cubicBezTo>
                    <a:pt x="1722" y="3102"/>
                    <a:pt x="1722" y="3102"/>
                    <a:pt x="1722" y="3102"/>
                  </a:cubicBezTo>
                  <a:cubicBezTo>
                    <a:pt x="1722" y="3102"/>
                    <a:pt x="1857" y="3195"/>
                    <a:pt x="2085" y="3341"/>
                  </a:cubicBezTo>
                  <a:cubicBezTo>
                    <a:pt x="332" y="83"/>
                    <a:pt x="332" y="83"/>
                    <a:pt x="332" y="83"/>
                  </a:cubicBezTo>
                  <a:cubicBezTo>
                    <a:pt x="290" y="10"/>
                    <a:pt x="290" y="10"/>
                    <a:pt x="290" y="10"/>
                  </a:cubicBezTo>
                  <a:cubicBezTo>
                    <a:pt x="280" y="0"/>
                    <a:pt x="280" y="0"/>
                    <a:pt x="280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1909426" y="3706751"/>
              <a:ext cx="951311" cy="373413"/>
            </a:xfrm>
            <a:custGeom>
              <a:rect b="b" l="l" r="r" t="t"/>
              <a:pathLst>
                <a:path extrusionOk="0" h="2573" w="6555">
                  <a:moveTo>
                    <a:pt x="6099" y="0"/>
                  </a:moveTo>
                  <a:lnTo>
                    <a:pt x="6099" y="0"/>
                  </a:lnTo>
                  <a:cubicBezTo>
                    <a:pt x="4833" y="426"/>
                    <a:pt x="4833" y="426"/>
                    <a:pt x="4833" y="426"/>
                  </a:cubicBezTo>
                  <a:cubicBezTo>
                    <a:pt x="4833" y="426"/>
                    <a:pt x="4667" y="560"/>
                    <a:pt x="4563" y="665"/>
                  </a:cubicBezTo>
                  <a:cubicBezTo>
                    <a:pt x="4522" y="706"/>
                    <a:pt x="4429" y="717"/>
                    <a:pt x="4335" y="717"/>
                  </a:cubicBezTo>
                  <a:cubicBezTo>
                    <a:pt x="4211" y="717"/>
                    <a:pt x="4075" y="696"/>
                    <a:pt x="4075" y="696"/>
                  </a:cubicBezTo>
                  <a:cubicBezTo>
                    <a:pt x="0" y="2407"/>
                    <a:pt x="0" y="2407"/>
                    <a:pt x="0" y="2407"/>
                  </a:cubicBezTo>
                  <a:cubicBezTo>
                    <a:pt x="290" y="2573"/>
                    <a:pt x="290" y="2573"/>
                    <a:pt x="290" y="2573"/>
                  </a:cubicBezTo>
                  <a:cubicBezTo>
                    <a:pt x="384" y="2469"/>
                    <a:pt x="1555" y="1889"/>
                    <a:pt x="1555" y="1889"/>
                  </a:cubicBezTo>
                  <a:cubicBezTo>
                    <a:pt x="1555" y="1889"/>
                    <a:pt x="4169" y="985"/>
                    <a:pt x="4211" y="945"/>
                  </a:cubicBezTo>
                  <a:cubicBezTo>
                    <a:pt x="4252" y="903"/>
                    <a:pt x="5165" y="799"/>
                    <a:pt x="5165" y="592"/>
                  </a:cubicBezTo>
                  <a:cubicBezTo>
                    <a:pt x="5165" y="384"/>
                    <a:pt x="6555" y="104"/>
                    <a:pt x="6555" y="104"/>
                  </a:cubicBezTo>
                  <a:cubicBezTo>
                    <a:pt x="6099" y="0"/>
                    <a:pt x="6099" y="0"/>
                    <a:pt x="6099" y="0"/>
                  </a:cubicBezTo>
                  <a:close/>
                </a:path>
              </a:pathLst>
            </a:custGeom>
            <a:solidFill>
              <a:srgbClr val="2C392F">
                <a:alpha val="15189"/>
              </a:srgbClr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1236326" y="3181246"/>
              <a:ext cx="1985780" cy="941152"/>
            </a:xfrm>
            <a:custGeom>
              <a:rect b="b" l="l" r="r" t="t"/>
              <a:pathLst>
                <a:path extrusionOk="0" h="6485" w="13683">
                  <a:moveTo>
                    <a:pt x="364" y="0"/>
                  </a:moveTo>
                  <a:lnTo>
                    <a:pt x="364" y="0"/>
                  </a:lnTo>
                  <a:cubicBezTo>
                    <a:pt x="354" y="11"/>
                    <a:pt x="0" y="260"/>
                    <a:pt x="0" y="260"/>
                  </a:cubicBezTo>
                  <a:cubicBezTo>
                    <a:pt x="0" y="260"/>
                    <a:pt x="2771" y="5385"/>
                    <a:pt x="2863" y="5478"/>
                  </a:cubicBezTo>
                  <a:cubicBezTo>
                    <a:pt x="2968" y="5582"/>
                    <a:pt x="3507" y="6485"/>
                    <a:pt x="3507" y="6485"/>
                  </a:cubicBezTo>
                  <a:cubicBezTo>
                    <a:pt x="6930" y="5022"/>
                    <a:pt x="6930" y="5022"/>
                    <a:pt x="6930" y="5022"/>
                  </a:cubicBezTo>
                  <a:cubicBezTo>
                    <a:pt x="6930" y="5022"/>
                    <a:pt x="8216" y="4606"/>
                    <a:pt x="8236" y="4576"/>
                  </a:cubicBezTo>
                  <a:cubicBezTo>
                    <a:pt x="8267" y="4555"/>
                    <a:pt x="8776" y="4327"/>
                    <a:pt x="8776" y="4327"/>
                  </a:cubicBezTo>
                  <a:cubicBezTo>
                    <a:pt x="8776" y="4327"/>
                    <a:pt x="8962" y="4410"/>
                    <a:pt x="9150" y="4286"/>
                  </a:cubicBezTo>
                  <a:cubicBezTo>
                    <a:pt x="9347" y="4171"/>
                    <a:pt x="9512" y="4005"/>
                    <a:pt x="9512" y="4005"/>
                  </a:cubicBezTo>
                  <a:cubicBezTo>
                    <a:pt x="9512" y="4005"/>
                    <a:pt x="10893" y="3570"/>
                    <a:pt x="11059" y="3518"/>
                  </a:cubicBezTo>
                  <a:cubicBezTo>
                    <a:pt x="11224" y="3455"/>
                    <a:pt x="12293" y="3310"/>
                    <a:pt x="12605" y="3227"/>
                  </a:cubicBezTo>
                  <a:cubicBezTo>
                    <a:pt x="12905" y="3144"/>
                    <a:pt x="13455" y="2905"/>
                    <a:pt x="13455" y="2905"/>
                  </a:cubicBezTo>
                  <a:cubicBezTo>
                    <a:pt x="13683" y="2760"/>
                    <a:pt x="13683" y="2760"/>
                    <a:pt x="13683" y="2760"/>
                  </a:cubicBezTo>
                  <a:cubicBezTo>
                    <a:pt x="13279" y="2366"/>
                    <a:pt x="13279" y="2366"/>
                    <a:pt x="13279" y="2366"/>
                  </a:cubicBezTo>
                  <a:lnTo>
                    <a:pt x="364" y="0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1287701" y="2746591"/>
              <a:ext cx="1886367" cy="1292941"/>
            </a:xfrm>
            <a:custGeom>
              <a:rect b="b" l="l" r="r" t="t"/>
              <a:pathLst>
                <a:path extrusionOk="0" h="8909" w="12998">
                  <a:moveTo>
                    <a:pt x="8640" y="6990"/>
                  </a:moveTo>
                  <a:lnTo>
                    <a:pt x="8640" y="6990"/>
                  </a:lnTo>
                  <a:cubicBezTo>
                    <a:pt x="8692" y="6969"/>
                    <a:pt x="7384" y="7301"/>
                    <a:pt x="7126" y="7394"/>
                  </a:cubicBezTo>
                  <a:cubicBezTo>
                    <a:pt x="6866" y="7488"/>
                    <a:pt x="4855" y="8245"/>
                    <a:pt x="4855" y="8245"/>
                  </a:cubicBezTo>
                  <a:cubicBezTo>
                    <a:pt x="3350" y="8909"/>
                    <a:pt x="3350" y="8909"/>
                    <a:pt x="3350" y="8909"/>
                  </a:cubicBezTo>
                  <a:cubicBezTo>
                    <a:pt x="71" y="3338"/>
                    <a:pt x="71" y="3338"/>
                    <a:pt x="71" y="3338"/>
                  </a:cubicBezTo>
                  <a:cubicBezTo>
                    <a:pt x="0" y="2694"/>
                    <a:pt x="0" y="2694"/>
                    <a:pt x="0" y="2694"/>
                  </a:cubicBezTo>
                  <a:cubicBezTo>
                    <a:pt x="0" y="2694"/>
                    <a:pt x="41" y="2570"/>
                    <a:pt x="61" y="2570"/>
                  </a:cubicBezTo>
                  <a:cubicBezTo>
                    <a:pt x="82" y="2570"/>
                    <a:pt x="320" y="2487"/>
                    <a:pt x="320" y="2487"/>
                  </a:cubicBezTo>
                  <a:cubicBezTo>
                    <a:pt x="196" y="2270"/>
                    <a:pt x="196" y="2270"/>
                    <a:pt x="196" y="2270"/>
                  </a:cubicBezTo>
                  <a:cubicBezTo>
                    <a:pt x="196" y="2270"/>
                    <a:pt x="694" y="1959"/>
                    <a:pt x="1337" y="1731"/>
                  </a:cubicBezTo>
                  <a:cubicBezTo>
                    <a:pt x="1981" y="1502"/>
                    <a:pt x="3049" y="1161"/>
                    <a:pt x="3485" y="1109"/>
                  </a:cubicBezTo>
                  <a:cubicBezTo>
                    <a:pt x="3931" y="1057"/>
                    <a:pt x="4481" y="1036"/>
                    <a:pt x="4481" y="1036"/>
                  </a:cubicBezTo>
                  <a:cubicBezTo>
                    <a:pt x="4481" y="1036"/>
                    <a:pt x="5384" y="299"/>
                    <a:pt x="6119" y="113"/>
                  </a:cubicBezTo>
                  <a:cubicBezTo>
                    <a:pt x="6856" y="-74"/>
                    <a:pt x="7893" y="29"/>
                    <a:pt x="7893" y="29"/>
                  </a:cubicBezTo>
                  <a:cubicBezTo>
                    <a:pt x="9781" y="1731"/>
                    <a:pt x="9781" y="1731"/>
                    <a:pt x="9781" y="1731"/>
                  </a:cubicBezTo>
                  <a:cubicBezTo>
                    <a:pt x="12530" y="4448"/>
                    <a:pt x="12530" y="4448"/>
                    <a:pt x="12530" y="4448"/>
                  </a:cubicBezTo>
                  <a:cubicBezTo>
                    <a:pt x="12998" y="4935"/>
                    <a:pt x="12998" y="4935"/>
                    <a:pt x="12998" y="4935"/>
                  </a:cubicBezTo>
                  <a:cubicBezTo>
                    <a:pt x="12998" y="4935"/>
                    <a:pt x="12925" y="5071"/>
                    <a:pt x="12873" y="5019"/>
                  </a:cubicBezTo>
                  <a:cubicBezTo>
                    <a:pt x="12831" y="4977"/>
                    <a:pt x="12665" y="4967"/>
                    <a:pt x="12665" y="4967"/>
                  </a:cubicBezTo>
                  <a:cubicBezTo>
                    <a:pt x="12893" y="5372"/>
                    <a:pt x="12893" y="5372"/>
                    <a:pt x="12893" y="5372"/>
                  </a:cubicBezTo>
                  <a:cubicBezTo>
                    <a:pt x="12821" y="5828"/>
                    <a:pt x="12821" y="5828"/>
                    <a:pt x="12821" y="5828"/>
                  </a:cubicBezTo>
                  <a:cubicBezTo>
                    <a:pt x="11223" y="6036"/>
                    <a:pt x="11223" y="6036"/>
                    <a:pt x="11223" y="6036"/>
                  </a:cubicBezTo>
                  <a:cubicBezTo>
                    <a:pt x="11223" y="6036"/>
                    <a:pt x="9926" y="6429"/>
                    <a:pt x="9874" y="6429"/>
                  </a:cubicBezTo>
                  <a:cubicBezTo>
                    <a:pt x="9833" y="6429"/>
                    <a:pt x="8993" y="6886"/>
                    <a:pt x="8993" y="6886"/>
                  </a:cubicBezTo>
                  <a:cubicBezTo>
                    <a:pt x="8993" y="6886"/>
                    <a:pt x="8547" y="7032"/>
                    <a:pt x="8640" y="699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2201278" y="3791070"/>
              <a:ext cx="790509" cy="394457"/>
            </a:xfrm>
            <a:custGeom>
              <a:rect b="b" l="l" r="r" t="t"/>
              <a:pathLst>
                <a:path extrusionOk="0" h="2718" w="5447">
                  <a:moveTo>
                    <a:pt x="5343" y="0"/>
                  </a:moveTo>
                  <a:lnTo>
                    <a:pt x="5343" y="0"/>
                  </a:lnTo>
                  <a:cubicBezTo>
                    <a:pt x="5343" y="280"/>
                    <a:pt x="5343" y="436"/>
                    <a:pt x="5374" y="519"/>
                  </a:cubicBezTo>
                  <a:cubicBezTo>
                    <a:pt x="5395" y="602"/>
                    <a:pt x="5447" y="726"/>
                    <a:pt x="5447" y="726"/>
                  </a:cubicBezTo>
                  <a:cubicBezTo>
                    <a:pt x="2210" y="1992"/>
                    <a:pt x="2210" y="1992"/>
                    <a:pt x="2210" y="1992"/>
                  </a:cubicBezTo>
                  <a:cubicBezTo>
                    <a:pt x="1017" y="2407"/>
                    <a:pt x="1017" y="2407"/>
                    <a:pt x="1017" y="2407"/>
                  </a:cubicBezTo>
                  <a:cubicBezTo>
                    <a:pt x="53" y="2718"/>
                    <a:pt x="53" y="2718"/>
                    <a:pt x="53" y="2718"/>
                  </a:cubicBezTo>
                  <a:cubicBezTo>
                    <a:pt x="53" y="2718"/>
                    <a:pt x="0" y="2428"/>
                    <a:pt x="0" y="2262"/>
                  </a:cubicBezTo>
                  <a:cubicBezTo>
                    <a:pt x="0" y="2096"/>
                    <a:pt x="260" y="1774"/>
                    <a:pt x="260" y="1774"/>
                  </a:cubicBezTo>
                  <a:cubicBezTo>
                    <a:pt x="1235" y="1473"/>
                    <a:pt x="1235" y="1473"/>
                    <a:pt x="1235" y="1473"/>
                  </a:cubicBezTo>
                  <a:cubicBezTo>
                    <a:pt x="2252" y="1080"/>
                    <a:pt x="2252" y="1080"/>
                    <a:pt x="2252" y="1080"/>
                  </a:cubicBezTo>
                  <a:cubicBezTo>
                    <a:pt x="3579" y="561"/>
                    <a:pt x="3579" y="561"/>
                    <a:pt x="3579" y="561"/>
                  </a:cubicBezTo>
                  <a:cubicBezTo>
                    <a:pt x="4544" y="239"/>
                    <a:pt x="4544" y="239"/>
                    <a:pt x="4544" y="239"/>
                  </a:cubicBezTo>
                  <a:lnTo>
                    <a:pt x="5343" y="0"/>
                  </a:ln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1403512" y="2944979"/>
              <a:ext cx="668602" cy="352370"/>
            </a:xfrm>
            <a:custGeom>
              <a:rect b="b" l="l" r="r" t="t"/>
              <a:pathLst>
                <a:path extrusionOk="0" h="2428" w="4607">
                  <a:moveTo>
                    <a:pt x="0" y="1006"/>
                  </a:moveTo>
                  <a:lnTo>
                    <a:pt x="0" y="1006"/>
                  </a:lnTo>
                  <a:cubicBezTo>
                    <a:pt x="945" y="2428"/>
                    <a:pt x="945" y="2428"/>
                    <a:pt x="945" y="2428"/>
                  </a:cubicBezTo>
                  <a:cubicBezTo>
                    <a:pt x="945" y="2428"/>
                    <a:pt x="2293" y="1971"/>
                    <a:pt x="2438" y="1888"/>
                  </a:cubicBezTo>
                  <a:cubicBezTo>
                    <a:pt x="2583" y="1795"/>
                    <a:pt x="4596" y="1276"/>
                    <a:pt x="4607" y="1255"/>
                  </a:cubicBezTo>
                  <a:cubicBezTo>
                    <a:pt x="4626" y="1245"/>
                    <a:pt x="3611" y="-9"/>
                    <a:pt x="3600" y="1"/>
                  </a:cubicBezTo>
                  <a:cubicBezTo>
                    <a:pt x="3590" y="11"/>
                    <a:pt x="2780" y="22"/>
                    <a:pt x="1681" y="364"/>
                  </a:cubicBezTo>
                  <a:cubicBezTo>
                    <a:pt x="571" y="706"/>
                    <a:pt x="0" y="1006"/>
                    <a:pt x="0" y="1006"/>
                  </a:cubicBez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1710747" y="3401113"/>
              <a:ext cx="380815" cy="350773"/>
            </a:xfrm>
            <a:custGeom>
              <a:rect b="b" l="l" r="r" t="t"/>
              <a:pathLst>
                <a:path extrusionOk="0" h="2417" w="2624">
                  <a:moveTo>
                    <a:pt x="0" y="789"/>
                  </a:moveTo>
                  <a:lnTo>
                    <a:pt x="0" y="789"/>
                  </a:lnTo>
                  <a:cubicBezTo>
                    <a:pt x="20" y="789"/>
                    <a:pt x="829" y="2438"/>
                    <a:pt x="829" y="2417"/>
                  </a:cubicBezTo>
                  <a:cubicBezTo>
                    <a:pt x="829" y="2407"/>
                    <a:pt x="1534" y="1857"/>
                    <a:pt x="1940" y="1733"/>
                  </a:cubicBezTo>
                  <a:cubicBezTo>
                    <a:pt x="2333" y="1598"/>
                    <a:pt x="2624" y="1608"/>
                    <a:pt x="2624" y="1608"/>
                  </a:cubicBezTo>
                  <a:cubicBezTo>
                    <a:pt x="1867" y="0"/>
                    <a:pt x="1867" y="0"/>
                    <a:pt x="1867" y="0"/>
                  </a:cubicBezTo>
                  <a:lnTo>
                    <a:pt x="0" y="789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2145549" y="2967619"/>
              <a:ext cx="414194" cy="394311"/>
            </a:xfrm>
            <a:custGeom>
              <a:rect b="b" l="l" r="r" t="t"/>
              <a:pathLst>
                <a:path extrusionOk="0" h="2717" w="2854">
                  <a:moveTo>
                    <a:pt x="0" y="436"/>
                  </a:moveTo>
                  <a:lnTo>
                    <a:pt x="0" y="436"/>
                  </a:lnTo>
                  <a:cubicBezTo>
                    <a:pt x="1152" y="0"/>
                    <a:pt x="1152" y="0"/>
                    <a:pt x="1152" y="0"/>
                  </a:cubicBezTo>
                  <a:cubicBezTo>
                    <a:pt x="1152" y="0"/>
                    <a:pt x="1588" y="353"/>
                    <a:pt x="1992" y="933"/>
                  </a:cubicBezTo>
                  <a:cubicBezTo>
                    <a:pt x="2408" y="1525"/>
                    <a:pt x="2854" y="2324"/>
                    <a:pt x="2854" y="2324"/>
                  </a:cubicBezTo>
                  <a:cubicBezTo>
                    <a:pt x="2854" y="2324"/>
                    <a:pt x="2760" y="2334"/>
                    <a:pt x="2469" y="2458"/>
                  </a:cubicBezTo>
                  <a:cubicBezTo>
                    <a:pt x="2180" y="2573"/>
                    <a:pt x="1774" y="2717"/>
                    <a:pt x="1774" y="2717"/>
                  </a:cubicBezTo>
                  <a:cubicBezTo>
                    <a:pt x="1774" y="2717"/>
                    <a:pt x="1546" y="2292"/>
                    <a:pt x="1142" y="1794"/>
                  </a:cubicBezTo>
                  <a:cubicBezTo>
                    <a:pt x="747" y="1296"/>
                    <a:pt x="0" y="436"/>
                    <a:pt x="0" y="436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1314695" y="3075303"/>
              <a:ext cx="504028" cy="800959"/>
            </a:xfrm>
            <a:custGeom>
              <a:rect b="b" l="l" r="r" t="t"/>
              <a:pathLst>
                <a:path extrusionOk="0" h="5519" w="3473">
                  <a:moveTo>
                    <a:pt x="0" y="5"/>
                  </a:moveTo>
                  <a:lnTo>
                    <a:pt x="0" y="5"/>
                  </a:lnTo>
                  <a:cubicBezTo>
                    <a:pt x="207" y="389"/>
                    <a:pt x="467" y="741"/>
                    <a:pt x="716" y="1104"/>
                  </a:cubicBezTo>
                  <a:cubicBezTo>
                    <a:pt x="954" y="1457"/>
                    <a:pt x="1193" y="1820"/>
                    <a:pt x="1432" y="2183"/>
                  </a:cubicBezTo>
                  <a:cubicBezTo>
                    <a:pt x="1670" y="2546"/>
                    <a:pt x="1909" y="2909"/>
                    <a:pt x="2126" y="3273"/>
                  </a:cubicBezTo>
                  <a:cubicBezTo>
                    <a:pt x="2344" y="3625"/>
                    <a:pt x="2532" y="3988"/>
                    <a:pt x="2708" y="4351"/>
                  </a:cubicBezTo>
                  <a:cubicBezTo>
                    <a:pt x="2811" y="4549"/>
                    <a:pt x="2915" y="4756"/>
                    <a:pt x="3030" y="4943"/>
                  </a:cubicBezTo>
                  <a:cubicBezTo>
                    <a:pt x="3133" y="5140"/>
                    <a:pt x="3247" y="5336"/>
                    <a:pt x="3403" y="5503"/>
                  </a:cubicBezTo>
                  <a:cubicBezTo>
                    <a:pt x="3434" y="5545"/>
                    <a:pt x="3496" y="5493"/>
                    <a:pt x="3465" y="5451"/>
                  </a:cubicBezTo>
                  <a:cubicBezTo>
                    <a:pt x="3361" y="5275"/>
                    <a:pt x="3247" y="5119"/>
                    <a:pt x="3154" y="4943"/>
                  </a:cubicBezTo>
                  <a:cubicBezTo>
                    <a:pt x="3050" y="4777"/>
                    <a:pt x="2957" y="4600"/>
                    <a:pt x="2863" y="4424"/>
                  </a:cubicBezTo>
                  <a:cubicBezTo>
                    <a:pt x="2677" y="4061"/>
                    <a:pt x="2500" y="3698"/>
                    <a:pt x="2293" y="3345"/>
                  </a:cubicBezTo>
                  <a:cubicBezTo>
                    <a:pt x="2074" y="2982"/>
                    <a:pt x="1836" y="2619"/>
                    <a:pt x="1597" y="2266"/>
                  </a:cubicBezTo>
                  <a:cubicBezTo>
                    <a:pt x="1348" y="1903"/>
                    <a:pt x="1110" y="1540"/>
                    <a:pt x="861" y="1187"/>
                  </a:cubicBezTo>
                  <a:cubicBezTo>
                    <a:pt x="726" y="979"/>
                    <a:pt x="581" y="783"/>
                    <a:pt x="446" y="575"/>
                  </a:cubicBezTo>
                  <a:cubicBezTo>
                    <a:pt x="312" y="378"/>
                    <a:pt x="166" y="180"/>
                    <a:pt x="10" y="5"/>
                  </a:cubicBezTo>
                  <a:cubicBezTo>
                    <a:pt x="10" y="-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1813642" y="3665099"/>
              <a:ext cx="754373" cy="205065"/>
            </a:xfrm>
            <a:custGeom>
              <a:rect b="b" l="l" r="r" t="t"/>
              <a:pathLst>
                <a:path extrusionOk="0" h="1413" w="5198">
                  <a:moveTo>
                    <a:pt x="38" y="1397"/>
                  </a:moveTo>
                  <a:lnTo>
                    <a:pt x="38" y="1397"/>
                  </a:lnTo>
                  <a:cubicBezTo>
                    <a:pt x="255" y="1065"/>
                    <a:pt x="556" y="795"/>
                    <a:pt x="888" y="588"/>
                  </a:cubicBezTo>
                  <a:cubicBezTo>
                    <a:pt x="1199" y="401"/>
                    <a:pt x="1521" y="257"/>
                    <a:pt x="1873" y="173"/>
                  </a:cubicBezTo>
                  <a:cubicBezTo>
                    <a:pt x="2588" y="18"/>
                    <a:pt x="3346" y="59"/>
                    <a:pt x="4061" y="215"/>
                  </a:cubicBezTo>
                  <a:cubicBezTo>
                    <a:pt x="4248" y="257"/>
                    <a:pt x="4435" y="318"/>
                    <a:pt x="4622" y="381"/>
                  </a:cubicBezTo>
                  <a:cubicBezTo>
                    <a:pt x="4716" y="412"/>
                    <a:pt x="4798" y="443"/>
                    <a:pt x="4881" y="474"/>
                  </a:cubicBezTo>
                  <a:cubicBezTo>
                    <a:pt x="4923" y="495"/>
                    <a:pt x="4965" y="506"/>
                    <a:pt x="5005" y="525"/>
                  </a:cubicBezTo>
                  <a:cubicBezTo>
                    <a:pt x="5026" y="536"/>
                    <a:pt x="5047" y="546"/>
                    <a:pt x="5068" y="557"/>
                  </a:cubicBezTo>
                  <a:cubicBezTo>
                    <a:pt x="5068" y="557"/>
                    <a:pt x="5078" y="557"/>
                    <a:pt x="5089" y="567"/>
                  </a:cubicBezTo>
                  <a:cubicBezTo>
                    <a:pt x="5099" y="567"/>
                    <a:pt x="5099" y="567"/>
                    <a:pt x="5109" y="578"/>
                  </a:cubicBezTo>
                  <a:cubicBezTo>
                    <a:pt x="5120" y="578"/>
                    <a:pt x="5130" y="578"/>
                    <a:pt x="5141" y="567"/>
                  </a:cubicBezTo>
                  <a:cubicBezTo>
                    <a:pt x="5120" y="536"/>
                    <a:pt x="5068" y="557"/>
                    <a:pt x="5078" y="598"/>
                  </a:cubicBezTo>
                  <a:cubicBezTo>
                    <a:pt x="5109" y="682"/>
                    <a:pt x="5244" y="598"/>
                    <a:pt x="5182" y="525"/>
                  </a:cubicBezTo>
                  <a:cubicBezTo>
                    <a:pt x="5161" y="495"/>
                    <a:pt x="5109" y="485"/>
                    <a:pt x="5078" y="464"/>
                  </a:cubicBezTo>
                  <a:cubicBezTo>
                    <a:pt x="5036" y="454"/>
                    <a:pt x="4995" y="433"/>
                    <a:pt x="4954" y="412"/>
                  </a:cubicBezTo>
                  <a:cubicBezTo>
                    <a:pt x="4787" y="339"/>
                    <a:pt x="4622" y="287"/>
                    <a:pt x="4446" y="236"/>
                  </a:cubicBezTo>
                  <a:cubicBezTo>
                    <a:pt x="4072" y="121"/>
                    <a:pt x="3678" y="48"/>
                    <a:pt x="3283" y="18"/>
                  </a:cubicBezTo>
                  <a:cubicBezTo>
                    <a:pt x="2516" y="-44"/>
                    <a:pt x="1708" y="38"/>
                    <a:pt x="1023" y="422"/>
                  </a:cubicBezTo>
                  <a:cubicBezTo>
                    <a:pt x="618" y="661"/>
                    <a:pt x="224" y="962"/>
                    <a:pt x="6" y="1377"/>
                  </a:cubicBezTo>
                  <a:cubicBezTo>
                    <a:pt x="-14" y="1408"/>
                    <a:pt x="27" y="1429"/>
                    <a:pt x="38" y="139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2564967" y="3429413"/>
              <a:ext cx="596184" cy="323634"/>
            </a:xfrm>
            <a:custGeom>
              <a:rect b="b" l="l" r="r" t="t"/>
              <a:pathLst>
                <a:path extrusionOk="0" h="2230" w="4108">
                  <a:moveTo>
                    <a:pt x="37" y="2222"/>
                  </a:moveTo>
                  <a:lnTo>
                    <a:pt x="37" y="2222"/>
                  </a:lnTo>
                  <a:cubicBezTo>
                    <a:pt x="26" y="2149"/>
                    <a:pt x="88" y="2098"/>
                    <a:pt x="129" y="2057"/>
                  </a:cubicBezTo>
                  <a:cubicBezTo>
                    <a:pt x="171" y="2005"/>
                    <a:pt x="192" y="1932"/>
                    <a:pt x="213" y="1870"/>
                  </a:cubicBezTo>
                  <a:cubicBezTo>
                    <a:pt x="254" y="1714"/>
                    <a:pt x="316" y="1559"/>
                    <a:pt x="389" y="1413"/>
                  </a:cubicBezTo>
                  <a:cubicBezTo>
                    <a:pt x="524" y="1144"/>
                    <a:pt x="690" y="905"/>
                    <a:pt x="908" y="718"/>
                  </a:cubicBezTo>
                  <a:cubicBezTo>
                    <a:pt x="1146" y="511"/>
                    <a:pt x="1426" y="366"/>
                    <a:pt x="1717" y="262"/>
                  </a:cubicBezTo>
                  <a:cubicBezTo>
                    <a:pt x="2059" y="127"/>
                    <a:pt x="2422" y="54"/>
                    <a:pt x="2795" y="75"/>
                  </a:cubicBezTo>
                  <a:cubicBezTo>
                    <a:pt x="3013" y="75"/>
                    <a:pt x="3220" y="117"/>
                    <a:pt x="3439" y="169"/>
                  </a:cubicBezTo>
                  <a:cubicBezTo>
                    <a:pt x="3647" y="220"/>
                    <a:pt x="3854" y="293"/>
                    <a:pt x="4061" y="355"/>
                  </a:cubicBezTo>
                  <a:cubicBezTo>
                    <a:pt x="4113" y="366"/>
                    <a:pt x="4124" y="293"/>
                    <a:pt x="4082" y="282"/>
                  </a:cubicBezTo>
                  <a:cubicBezTo>
                    <a:pt x="3896" y="210"/>
                    <a:pt x="3699" y="158"/>
                    <a:pt x="3501" y="106"/>
                  </a:cubicBezTo>
                  <a:cubicBezTo>
                    <a:pt x="3314" y="65"/>
                    <a:pt x="3117" y="23"/>
                    <a:pt x="2920" y="13"/>
                  </a:cubicBezTo>
                  <a:cubicBezTo>
                    <a:pt x="2536" y="-29"/>
                    <a:pt x="2163" y="33"/>
                    <a:pt x="1799" y="158"/>
                  </a:cubicBezTo>
                  <a:cubicBezTo>
                    <a:pt x="1489" y="262"/>
                    <a:pt x="1177" y="397"/>
                    <a:pt x="928" y="604"/>
                  </a:cubicBezTo>
                  <a:cubicBezTo>
                    <a:pt x="700" y="801"/>
                    <a:pt x="514" y="1029"/>
                    <a:pt x="368" y="1299"/>
                  </a:cubicBezTo>
                  <a:cubicBezTo>
                    <a:pt x="286" y="1455"/>
                    <a:pt x="213" y="1632"/>
                    <a:pt x="161" y="1808"/>
                  </a:cubicBezTo>
                  <a:cubicBezTo>
                    <a:pt x="150" y="1860"/>
                    <a:pt x="140" y="1911"/>
                    <a:pt x="129" y="1953"/>
                  </a:cubicBezTo>
                  <a:cubicBezTo>
                    <a:pt x="119" y="1994"/>
                    <a:pt x="88" y="2025"/>
                    <a:pt x="67" y="2057"/>
                  </a:cubicBezTo>
                  <a:cubicBezTo>
                    <a:pt x="26" y="2109"/>
                    <a:pt x="-16" y="2160"/>
                    <a:pt x="5" y="2222"/>
                  </a:cubicBezTo>
                  <a:cubicBezTo>
                    <a:pt x="16" y="2233"/>
                    <a:pt x="37" y="2233"/>
                    <a:pt x="37" y="222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1929744" y="2896942"/>
              <a:ext cx="648285" cy="844207"/>
            </a:xfrm>
            <a:custGeom>
              <a:rect b="b" l="l" r="r" t="t"/>
              <a:pathLst>
                <a:path extrusionOk="0" h="5817" w="4467">
                  <a:moveTo>
                    <a:pt x="16" y="73"/>
                  </a:moveTo>
                  <a:lnTo>
                    <a:pt x="16" y="73"/>
                  </a:lnTo>
                  <a:cubicBezTo>
                    <a:pt x="399" y="425"/>
                    <a:pt x="772" y="809"/>
                    <a:pt x="1115" y="1203"/>
                  </a:cubicBezTo>
                  <a:cubicBezTo>
                    <a:pt x="1467" y="1597"/>
                    <a:pt x="1799" y="2012"/>
                    <a:pt x="2120" y="2426"/>
                  </a:cubicBezTo>
                  <a:cubicBezTo>
                    <a:pt x="2442" y="2852"/>
                    <a:pt x="2753" y="3277"/>
                    <a:pt x="3054" y="3713"/>
                  </a:cubicBezTo>
                  <a:cubicBezTo>
                    <a:pt x="3179" y="3889"/>
                    <a:pt x="3313" y="4066"/>
                    <a:pt x="3428" y="4242"/>
                  </a:cubicBezTo>
                  <a:cubicBezTo>
                    <a:pt x="3531" y="4408"/>
                    <a:pt x="3635" y="4564"/>
                    <a:pt x="3728" y="4730"/>
                  </a:cubicBezTo>
                  <a:cubicBezTo>
                    <a:pt x="3926" y="5062"/>
                    <a:pt x="4112" y="5404"/>
                    <a:pt x="4330" y="5736"/>
                  </a:cubicBezTo>
                  <a:cubicBezTo>
                    <a:pt x="4351" y="5767"/>
                    <a:pt x="4372" y="5788"/>
                    <a:pt x="4403" y="5809"/>
                  </a:cubicBezTo>
                  <a:cubicBezTo>
                    <a:pt x="4423" y="5829"/>
                    <a:pt x="4475" y="5809"/>
                    <a:pt x="4465" y="5778"/>
                  </a:cubicBezTo>
                  <a:cubicBezTo>
                    <a:pt x="4444" y="5747"/>
                    <a:pt x="4433" y="5705"/>
                    <a:pt x="4414" y="5674"/>
                  </a:cubicBezTo>
                  <a:cubicBezTo>
                    <a:pt x="4393" y="5642"/>
                    <a:pt x="4372" y="5611"/>
                    <a:pt x="4351" y="5580"/>
                  </a:cubicBezTo>
                  <a:cubicBezTo>
                    <a:pt x="4299" y="5497"/>
                    <a:pt x="4257" y="5425"/>
                    <a:pt x="4205" y="5341"/>
                  </a:cubicBezTo>
                  <a:cubicBezTo>
                    <a:pt x="4102" y="5165"/>
                    <a:pt x="3998" y="4989"/>
                    <a:pt x="3895" y="4813"/>
                  </a:cubicBezTo>
                  <a:cubicBezTo>
                    <a:pt x="3791" y="4636"/>
                    <a:pt x="3686" y="4460"/>
                    <a:pt x="3583" y="4294"/>
                  </a:cubicBezTo>
                  <a:cubicBezTo>
                    <a:pt x="3479" y="4128"/>
                    <a:pt x="3365" y="3962"/>
                    <a:pt x="3251" y="3807"/>
                  </a:cubicBezTo>
                  <a:cubicBezTo>
                    <a:pt x="2940" y="3381"/>
                    <a:pt x="2629" y="2945"/>
                    <a:pt x="2307" y="2530"/>
                  </a:cubicBezTo>
                  <a:cubicBezTo>
                    <a:pt x="1985" y="2105"/>
                    <a:pt x="1664" y="1690"/>
                    <a:pt x="1312" y="1285"/>
                  </a:cubicBezTo>
                  <a:cubicBezTo>
                    <a:pt x="960" y="893"/>
                    <a:pt x="596" y="508"/>
                    <a:pt x="213" y="146"/>
                  </a:cubicBezTo>
                  <a:cubicBezTo>
                    <a:pt x="161" y="104"/>
                    <a:pt x="119" y="62"/>
                    <a:pt x="67" y="10"/>
                  </a:cubicBezTo>
                  <a:cubicBezTo>
                    <a:pt x="25" y="-21"/>
                    <a:pt x="-26" y="31"/>
                    <a:pt x="16" y="7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0"/>
            <p:cNvSpPr/>
            <p:nvPr/>
          </p:nvSpPr>
          <p:spPr>
            <a:xfrm>
              <a:off x="1313388" y="2890121"/>
              <a:ext cx="630289" cy="189246"/>
            </a:xfrm>
            <a:custGeom>
              <a:rect b="b" l="l" r="r" t="t"/>
              <a:pathLst>
                <a:path extrusionOk="0" h="1304" w="4343">
                  <a:moveTo>
                    <a:pt x="30" y="1302"/>
                  </a:moveTo>
                  <a:lnTo>
                    <a:pt x="30" y="1302"/>
                  </a:lnTo>
                  <a:cubicBezTo>
                    <a:pt x="133" y="1219"/>
                    <a:pt x="237" y="1147"/>
                    <a:pt x="352" y="1084"/>
                  </a:cubicBezTo>
                  <a:cubicBezTo>
                    <a:pt x="465" y="1032"/>
                    <a:pt x="590" y="991"/>
                    <a:pt x="714" y="940"/>
                  </a:cubicBezTo>
                  <a:cubicBezTo>
                    <a:pt x="984" y="846"/>
                    <a:pt x="1264" y="742"/>
                    <a:pt x="1534" y="649"/>
                  </a:cubicBezTo>
                  <a:cubicBezTo>
                    <a:pt x="2104" y="442"/>
                    <a:pt x="2686" y="264"/>
                    <a:pt x="3288" y="161"/>
                  </a:cubicBezTo>
                  <a:cubicBezTo>
                    <a:pt x="3453" y="130"/>
                    <a:pt x="3619" y="109"/>
                    <a:pt x="3795" y="99"/>
                  </a:cubicBezTo>
                  <a:cubicBezTo>
                    <a:pt x="3962" y="88"/>
                    <a:pt x="4138" y="88"/>
                    <a:pt x="4304" y="78"/>
                  </a:cubicBezTo>
                  <a:cubicBezTo>
                    <a:pt x="4356" y="78"/>
                    <a:pt x="4356" y="5"/>
                    <a:pt x="4304" y="5"/>
                  </a:cubicBezTo>
                  <a:cubicBezTo>
                    <a:pt x="4148" y="-5"/>
                    <a:pt x="3993" y="5"/>
                    <a:pt x="3837" y="15"/>
                  </a:cubicBezTo>
                  <a:cubicBezTo>
                    <a:pt x="3692" y="26"/>
                    <a:pt x="3536" y="47"/>
                    <a:pt x="3391" y="68"/>
                  </a:cubicBezTo>
                  <a:cubicBezTo>
                    <a:pt x="3090" y="120"/>
                    <a:pt x="2790" y="182"/>
                    <a:pt x="2499" y="264"/>
                  </a:cubicBezTo>
                  <a:cubicBezTo>
                    <a:pt x="1907" y="421"/>
                    <a:pt x="1336" y="638"/>
                    <a:pt x="766" y="846"/>
                  </a:cubicBezTo>
                  <a:cubicBezTo>
                    <a:pt x="497" y="940"/>
                    <a:pt x="196" y="1043"/>
                    <a:pt x="9" y="1271"/>
                  </a:cubicBezTo>
                  <a:cubicBezTo>
                    <a:pt x="-12" y="1281"/>
                    <a:pt x="9" y="1313"/>
                    <a:pt x="30" y="130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0"/>
            <p:cNvSpPr/>
            <p:nvPr/>
          </p:nvSpPr>
          <p:spPr>
            <a:xfrm>
              <a:off x="1936420" y="2734400"/>
              <a:ext cx="498223" cy="159495"/>
            </a:xfrm>
            <a:custGeom>
              <a:rect b="b" l="l" r="r" t="t"/>
              <a:pathLst>
                <a:path extrusionOk="0" h="1099" w="3433">
                  <a:moveTo>
                    <a:pt x="11" y="1099"/>
                  </a:moveTo>
                  <a:lnTo>
                    <a:pt x="11" y="1099"/>
                  </a:lnTo>
                  <a:cubicBezTo>
                    <a:pt x="63" y="1099"/>
                    <a:pt x="104" y="1068"/>
                    <a:pt x="146" y="1047"/>
                  </a:cubicBezTo>
                  <a:cubicBezTo>
                    <a:pt x="198" y="1017"/>
                    <a:pt x="239" y="975"/>
                    <a:pt x="291" y="944"/>
                  </a:cubicBezTo>
                  <a:cubicBezTo>
                    <a:pt x="395" y="881"/>
                    <a:pt x="488" y="819"/>
                    <a:pt x="592" y="757"/>
                  </a:cubicBezTo>
                  <a:cubicBezTo>
                    <a:pt x="789" y="643"/>
                    <a:pt x="986" y="529"/>
                    <a:pt x="1184" y="425"/>
                  </a:cubicBezTo>
                  <a:cubicBezTo>
                    <a:pt x="1618" y="217"/>
                    <a:pt x="2074" y="103"/>
                    <a:pt x="2562" y="92"/>
                  </a:cubicBezTo>
                  <a:cubicBezTo>
                    <a:pt x="2696" y="82"/>
                    <a:pt x="2832" y="92"/>
                    <a:pt x="2966" y="103"/>
                  </a:cubicBezTo>
                  <a:cubicBezTo>
                    <a:pt x="3102" y="113"/>
                    <a:pt x="3247" y="134"/>
                    <a:pt x="3382" y="155"/>
                  </a:cubicBezTo>
                  <a:cubicBezTo>
                    <a:pt x="3433" y="165"/>
                    <a:pt x="3454" y="92"/>
                    <a:pt x="3402" y="72"/>
                  </a:cubicBezTo>
                  <a:cubicBezTo>
                    <a:pt x="3278" y="41"/>
                    <a:pt x="3153" y="31"/>
                    <a:pt x="3029" y="21"/>
                  </a:cubicBezTo>
                  <a:cubicBezTo>
                    <a:pt x="2905" y="10"/>
                    <a:pt x="2780" y="0"/>
                    <a:pt x="2656" y="0"/>
                  </a:cubicBezTo>
                  <a:cubicBezTo>
                    <a:pt x="2407" y="0"/>
                    <a:pt x="2158" y="31"/>
                    <a:pt x="1919" y="82"/>
                  </a:cubicBezTo>
                  <a:cubicBezTo>
                    <a:pt x="1462" y="176"/>
                    <a:pt x="1038" y="394"/>
                    <a:pt x="634" y="632"/>
                  </a:cubicBezTo>
                  <a:cubicBezTo>
                    <a:pt x="529" y="705"/>
                    <a:pt x="416" y="768"/>
                    <a:pt x="301" y="850"/>
                  </a:cubicBezTo>
                  <a:cubicBezTo>
                    <a:pt x="249" y="881"/>
                    <a:pt x="188" y="923"/>
                    <a:pt x="136" y="964"/>
                  </a:cubicBezTo>
                  <a:cubicBezTo>
                    <a:pt x="83" y="996"/>
                    <a:pt x="31" y="1027"/>
                    <a:pt x="0" y="1088"/>
                  </a:cubicBezTo>
                  <a:cubicBezTo>
                    <a:pt x="0" y="1088"/>
                    <a:pt x="0" y="1099"/>
                    <a:pt x="11" y="109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0"/>
            <p:cNvSpPr/>
            <p:nvPr/>
          </p:nvSpPr>
          <p:spPr>
            <a:xfrm>
              <a:off x="2434062" y="2752396"/>
              <a:ext cx="751035" cy="725783"/>
            </a:xfrm>
            <a:custGeom>
              <a:rect b="b" l="l" r="r" t="t"/>
              <a:pathLst>
                <a:path extrusionOk="0" h="5001" w="5175">
                  <a:moveTo>
                    <a:pt x="4" y="10"/>
                  </a:moveTo>
                  <a:lnTo>
                    <a:pt x="4" y="10"/>
                  </a:lnTo>
                  <a:cubicBezTo>
                    <a:pt x="35" y="52"/>
                    <a:pt x="77" y="83"/>
                    <a:pt x="119" y="114"/>
                  </a:cubicBezTo>
                  <a:cubicBezTo>
                    <a:pt x="160" y="156"/>
                    <a:pt x="211" y="186"/>
                    <a:pt x="253" y="228"/>
                  </a:cubicBezTo>
                  <a:cubicBezTo>
                    <a:pt x="336" y="290"/>
                    <a:pt x="420" y="374"/>
                    <a:pt x="502" y="446"/>
                  </a:cubicBezTo>
                  <a:cubicBezTo>
                    <a:pt x="669" y="602"/>
                    <a:pt x="834" y="757"/>
                    <a:pt x="1000" y="912"/>
                  </a:cubicBezTo>
                  <a:cubicBezTo>
                    <a:pt x="1343" y="1224"/>
                    <a:pt x="1675" y="1546"/>
                    <a:pt x="2017" y="1868"/>
                  </a:cubicBezTo>
                  <a:cubicBezTo>
                    <a:pt x="2691" y="2520"/>
                    <a:pt x="3356" y="3173"/>
                    <a:pt x="4009" y="3838"/>
                  </a:cubicBezTo>
                  <a:cubicBezTo>
                    <a:pt x="4371" y="4211"/>
                    <a:pt x="4735" y="4595"/>
                    <a:pt x="5099" y="4968"/>
                  </a:cubicBezTo>
                  <a:cubicBezTo>
                    <a:pt x="5108" y="4947"/>
                    <a:pt x="5118" y="4916"/>
                    <a:pt x="5129" y="4885"/>
                  </a:cubicBezTo>
                  <a:cubicBezTo>
                    <a:pt x="5088" y="4895"/>
                    <a:pt x="5036" y="4895"/>
                    <a:pt x="4994" y="4906"/>
                  </a:cubicBezTo>
                  <a:cubicBezTo>
                    <a:pt x="4932" y="4916"/>
                    <a:pt x="4932" y="5010"/>
                    <a:pt x="4994" y="5000"/>
                  </a:cubicBezTo>
                  <a:cubicBezTo>
                    <a:pt x="5036" y="4989"/>
                    <a:pt x="5088" y="4989"/>
                    <a:pt x="5129" y="4979"/>
                  </a:cubicBezTo>
                  <a:cubicBezTo>
                    <a:pt x="5171" y="4979"/>
                    <a:pt x="5191" y="4937"/>
                    <a:pt x="5160" y="4906"/>
                  </a:cubicBezTo>
                  <a:cubicBezTo>
                    <a:pt x="4517" y="4221"/>
                    <a:pt x="3864" y="3558"/>
                    <a:pt x="3189" y="2893"/>
                  </a:cubicBezTo>
                  <a:cubicBezTo>
                    <a:pt x="2525" y="2241"/>
                    <a:pt x="1851" y="1587"/>
                    <a:pt x="1167" y="954"/>
                  </a:cubicBezTo>
                  <a:cubicBezTo>
                    <a:pt x="979" y="768"/>
                    <a:pt x="782" y="591"/>
                    <a:pt x="596" y="415"/>
                  </a:cubicBezTo>
                  <a:cubicBezTo>
                    <a:pt x="502" y="332"/>
                    <a:pt x="409" y="259"/>
                    <a:pt x="305" y="176"/>
                  </a:cubicBezTo>
                  <a:cubicBezTo>
                    <a:pt x="263" y="146"/>
                    <a:pt x="211" y="104"/>
                    <a:pt x="160" y="73"/>
                  </a:cubicBezTo>
                  <a:cubicBezTo>
                    <a:pt x="119" y="41"/>
                    <a:pt x="67" y="10"/>
                    <a:pt x="14" y="0"/>
                  </a:cubicBezTo>
                  <a:cubicBezTo>
                    <a:pt x="4" y="0"/>
                    <a:pt x="-6" y="10"/>
                    <a:pt x="4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0"/>
            <p:cNvSpPr/>
            <p:nvPr/>
          </p:nvSpPr>
          <p:spPr>
            <a:xfrm>
              <a:off x="1274494" y="3104474"/>
              <a:ext cx="519556" cy="855672"/>
            </a:xfrm>
            <a:custGeom>
              <a:rect b="b" l="l" r="r" t="t"/>
              <a:pathLst>
                <a:path extrusionOk="0" h="5896" w="3580">
                  <a:moveTo>
                    <a:pt x="432" y="21"/>
                  </a:moveTo>
                  <a:lnTo>
                    <a:pt x="432" y="21"/>
                  </a:lnTo>
                  <a:cubicBezTo>
                    <a:pt x="422" y="11"/>
                    <a:pt x="401" y="11"/>
                    <a:pt x="380" y="0"/>
                  </a:cubicBezTo>
                  <a:cubicBezTo>
                    <a:pt x="340" y="0"/>
                    <a:pt x="298" y="21"/>
                    <a:pt x="267" y="31"/>
                  </a:cubicBezTo>
                  <a:cubicBezTo>
                    <a:pt x="183" y="52"/>
                    <a:pt x="101" y="84"/>
                    <a:pt x="18" y="125"/>
                  </a:cubicBezTo>
                  <a:cubicBezTo>
                    <a:pt x="-3" y="136"/>
                    <a:pt x="-3" y="167"/>
                    <a:pt x="7" y="188"/>
                  </a:cubicBezTo>
                  <a:cubicBezTo>
                    <a:pt x="547" y="778"/>
                    <a:pt x="775" y="1557"/>
                    <a:pt x="1179" y="2241"/>
                  </a:cubicBezTo>
                  <a:cubicBezTo>
                    <a:pt x="1407" y="2636"/>
                    <a:pt x="1667" y="3009"/>
                    <a:pt x="1916" y="3403"/>
                  </a:cubicBezTo>
                  <a:cubicBezTo>
                    <a:pt x="2165" y="3787"/>
                    <a:pt x="2414" y="4181"/>
                    <a:pt x="2663" y="4566"/>
                  </a:cubicBezTo>
                  <a:cubicBezTo>
                    <a:pt x="2798" y="4794"/>
                    <a:pt x="2933" y="5011"/>
                    <a:pt x="3078" y="5229"/>
                  </a:cubicBezTo>
                  <a:cubicBezTo>
                    <a:pt x="3140" y="5333"/>
                    <a:pt x="3213" y="5447"/>
                    <a:pt x="3286" y="5551"/>
                  </a:cubicBezTo>
                  <a:cubicBezTo>
                    <a:pt x="3358" y="5665"/>
                    <a:pt x="3420" y="5779"/>
                    <a:pt x="3504" y="5882"/>
                  </a:cubicBezTo>
                  <a:cubicBezTo>
                    <a:pt x="3535" y="5924"/>
                    <a:pt x="3596" y="5863"/>
                    <a:pt x="3576" y="5821"/>
                  </a:cubicBezTo>
                  <a:cubicBezTo>
                    <a:pt x="3524" y="5717"/>
                    <a:pt x="3452" y="5614"/>
                    <a:pt x="3389" y="5520"/>
                  </a:cubicBezTo>
                  <a:cubicBezTo>
                    <a:pt x="3327" y="5416"/>
                    <a:pt x="3265" y="5323"/>
                    <a:pt x="3203" y="5229"/>
                  </a:cubicBezTo>
                  <a:cubicBezTo>
                    <a:pt x="3088" y="5032"/>
                    <a:pt x="2964" y="4835"/>
                    <a:pt x="2839" y="4637"/>
                  </a:cubicBezTo>
                  <a:cubicBezTo>
                    <a:pt x="2580" y="4244"/>
                    <a:pt x="2332" y="3860"/>
                    <a:pt x="2083" y="3465"/>
                  </a:cubicBezTo>
                  <a:cubicBezTo>
                    <a:pt x="1834" y="3082"/>
                    <a:pt x="1574" y="2698"/>
                    <a:pt x="1325" y="2314"/>
                  </a:cubicBezTo>
                  <a:cubicBezTo>
                    <a:pt x="1117" y="1961"/>
                    <a:pt x="941" y="1598"/>
                    <a:pt x="765" y="1235"/>
                  </a:cubicBezTo>
                  <a:cubicBezTo>
                    <a:pt x="578" y="841"/>
                    <a:pt x="371" y="447"/>
                    <a:pt x="70" y="125"/>
                  </a:cubicBezTo>
                  <a:cubicBezTo>
                    <a:pt x="70" y="146"/>
                    <a:pt x="59" y="167"/>
                    <a:pt x="59" y="188"/>
                  </a:cubicBezTo>
                  <a:cubicBezTo>
                    <a:pt x="132" y="156"/>
                    <a:pt x="204" y="125"/>
                    <a:pt x="287" y="104"/>
                  </a:cubicBezTo>
                  <a:cubicBezTo>
                    <a:pt x="319" y="94"/>
                    <a:pt x="360" y="84"/>
                    <a:pt x="380" y="63"/>
                  </a:cubicBezTo>
                  <a:cubicBezTo>
                    <a:pt x="401" y="52"/>
                    <a:pt x="422" y="31"/>
                    <a:pt x="432" y="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0"/>
            <p:cNvSpPr/>
            <p:nvPr/>
          </p:nvSpPr>
          <p:spPr>
            <a:xfrm>
              <a:off x="1785343" y="3724311"/>
              <a:ext cx="729701" cy="232349"/>
            </a:xfrm>
            <a:custGeom>
              <a:rect b="b" l="l" r="r" t="t"/>
              <a:pathLst>
                <a:path extrusionOk="0" h="1601" w="5028">
                  <a:moveTo>
                    <a:pt x="15" y="1601"/>
                  </a:moveTo>
                  <a:lnTo>
                    <a:pt x="15" y="1601"/>
                  </a:lnTo>
                  <a:cubicBezTo>
                    <a:pt x="97" y="1581"/>
                    <a:pt x="160" y="1540"/>
                    <a:pt x="233" y="1487"/>
                  </a:cubicBezTo>
                  <a:cubicBezTo>
                    <a:pt x="294" y="1446"/>
                    <a:pt x="367" y="1404"/>
                    <a:pt x="440" y="1352"/>
                  </a:cubicBezTo>
                  <a:cubicBezTo>
                    <a:pt x="585" y="1270"/>
                    <a:pt x="741" y="1176"/>
                    <a:pt x="886" y="1094"/>
                  </a:cubicBezTo>
                  <a:cubicBezTo>
                    <a:pt x="1187" y="927"/>
                    <a:pt x="1488" y="772"/>
                    <a:pt x="1788" y="626"/>
                  </a:cubicBezTo>
                  <a:cubicBezTo>
                    <a:pt x="2100" y="481"/>
                    <a:pt x="2410" y="315"/>
                    <a:pt x="2752" y="253"/>
                  </a:cubicBezTo>
                  <a:cubicBezTo>
                    <a:pt x="2919" y="211"/>
                    <a:pt x="3095" y="201"/>
                    <a:pt x="3260" y="180"/>
                  </a:cubicBezTo>
                  <a:cubicBezTo>
                    <a:pt x="3437" y="159"/>
                    <a:pt x="3613" y="138"/>
                    <a:pt x="3800" y="128"/>
                  </a:cubicBezTo>
                  <a:cubicBezTo>
                    <a:pt x="3986" y="117"/>
                    <a:pt x="4184" y="108"/>
                    <a:pt x="4381" y="117"/>
                  </a:cubicBezTo>
                  <a:cubicBezTo>
                    <a:pt x="4484" y="117"/>
                    <a:pt x="4578" y="128"/>
                    <a:pt x="4681" y="138"/>
                  </a:cubicBezTo>
                  <a:cubicBezTo>
                    <a:pt x="4775" y="149"/>
                    <a:pt x="4879" y="170"/>
                    <a:pt x="4982" y="170"/>
                  </a:cubicBezTo>
                  <a:cubicBezTo>
                    <a:pt x="5035" y="180"/>
                    <a:pt x="5045" y="98"/>
                    <a:pt x="4993" y="77"/>
                  </a:cubicBezTo>
                  <a:cubicBezTo>
                    <a:pt x="4900" y="46"/>
                    <a:pt x="4817" y="35"/>
                    <a:pt x="4723" y="25"/>
                  </a:cubicBezTo>
                  <a:cubicBezTo>
                    <a:pt x="4641" y="14"/>
                    <a:pt x="4547" y="14"/>
                    <a:pt x="4453" y="4"/>
                  </a:cubicBezTo>
                  <a:cubicBezTo>
                    <a:pt x="4277" y="-7"/>
                    <a:pt x="4101" y="4"/>
                    <a:pt x="3925" y="14"/>
                  </a:cubicBezTo>
                  <a:cubicBezTo>
                    <a:pt x="3737" y="25"/>
                    <a:pt x="3561" y="35"/>
                    <a:pt x="3385" y="56"/>
                  </a:cubicBezTo>
                  <a:cubicBezTo>
                    <a:pt x="3209" y="77"/>
                    <a:pt x="3032" y="98"/>
                    <a:pt x="2856" y="117"/>
                  </a:cubicBezTo>
                  <a:cubicBezTo>
                    <a:pt x="2513" y="180"/>
                    <a:pt x="2193" y="326"/>
                    <a:pt x="1871" y="471"/>
                  </a:cubicBezTo>
                  <a:cubicBezTo>
                    <a:pt x="1560" y="615"/>
                    <a:pt x="1260" y="782"/>
                    <a:pt x="959" y="948"/>
                  </a:cubicBezTo>
                  <a:cubicBezTo>
                    <a:pt x="782" y="1052"/>
                    <a:pt x="616" y="1145"/>
                    <a:pt x="450" y="1249"/>
                  </a:cubicBezTo>
                  <a:cubicBezTo>
                    <a:pt x="367" y="1301"/>
                    <a:pt x="294" y="1352"/>
                    <a:pt x="212" y="1404"/>
                  </a:cubicBezTo>
                  <a:cubicBezTo>
                    <a:pt x="139" y="1456"/>
                    <a:pt x="56" y="1508"/>
                    <a:pt x="4" y="1581"/>
                  </a:cubicBezTo>
                  <a:cubicBezTo>
                    <a:pt x="-6" y="1592"/>
                    <a:pt x="4" y="1601"/>
                    <a:pt x="15" y="160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0"/>
            <p:cNvSpPr/>
            <p:nvPr/>
          </p:nvSpPr>
          <p:spPr>
            <a:xfrm>
              <a:off x="2504304" y="3460325"/>
              <a:ext cx="660911" cy="293448"/>
            </a:xfrm>
            <a:custGeom>
              <a:rect b="b" l="l" r="r" t="t"/>
              <a:pathLst>
                <a:path extrusionOk="0" h="2022" w="4554">
                  <a:moveTo>
                    <a:pt x="8" y="1947"/>
                  </a:moveTo>
                  <a:lnTo>
                    <a:pt x="8" y="1947"/>
                  </a:lnTo>
                  <a:cubicBezTo>
                    <a:pt x="49" y="1957"/>
                    <a:pt x="91" y="1978"/>
                    <a:pt x="133" y="1989"/>
                  </a:cubicBezTo>
                  <a:cubicBezTo>
                    <a:pt x="185" y="1999"/>
                    <a:pt x="225" y="1999"/>
                    <a:pt x="277" y="2009"/>
                  </a:cubicBezTo>
                  <a:cubicBezTo>
                    <a:pt x="361" y="2020"/>
                    <a:pt x="434" y="2041"/>
                    <a:pt x="495" y="1978"/>
                  </a:cubicBezTo>
                  <a:cubicBezTo>
                    <a:pt x="547" y="1927"/>
                    <a:pt x="589" y="1865"/>
                    <a:pt x="641" y="1802"/>
                  </a:cubicBezTo>
                  <a:cubicBezTo>
                    <a:pt x="683" y="1750"/>
                    <a:pt x="734" y="1688"/>
                    <a:pt x="786" y="1636"/>
                  </a:cubicBezTo>
                  <a:cubicBezTo>
                    <a:pt x="1004" y="1408"/>
                    <a:pt x="1242" y="1210"/>
                    <a:pt x="1502" y="1045"/>
                  </a:cubicBezTo>
                  <a:cubicBezTo>
                    <a:pt x="2052" y="692"/>
                    <a:pt x="2684" y="484"/>
                    <a:pt x="3338" y="443"/>
                  </a:cubicBezTo>
                  <a:cubicBezTo>
                    <a:pt x="3732" y="412"/>
                    <a:pt x="4117" y="443"/>
                    <a:pt x="4500" y="536"/>
                  </a:cubicBezTo>
                  <a:cubicBezTo>
                    <a:pt x="4531" y="547"/>
                    <a:pt x="4563" y="515"/>
                    <a:pt x="4552" y="474"/>
                  </a:cubicBezTo>
                  <a:cubicBezTo>
                    <a:pt x="4510" y="308"/>
                    <a:pt x="4427" y="142"/>
                    <a:pt x="4314" y="17"/>
                  </a:cubicBezTo>
                  <a:cubicBezTo>
                    <a:pt x="4272" y="-34"/>
                    <a:pt x="4199" y="38"/>
                    <a:pt x="4241" y="80"/>
                  </a:cubicBezTo>
                  <a:cubicBezTo>
                    <a:pt x="4355" y="205"/>
                    <a:pt x="4427" y="350"/>
                    <a:pt x="4469" y="505"/>
                  </a:cubicBezTo>
                  <a:cubicBezTo>
                    <a:pt x="4479" y="484"/>
                    <a:pt x="4500" y="463"/>
                    <a:pt x="4521" y="443"/>
                  </a:cubicBezTo>
                  <a:cubicBezTo>
                    <a:pt x="3847" y="287"/>
                    <a:pt x="3141" y="308"/>
                    <a:pt x="2477" y="505"/>
                  </a:cubicBezTo>
                  <a:cubicBezTo>
                    <a:pt x="1886" y="682"/>
                    <a:pt x="1336" y="1003"/>
                    <a:pt x="880" y="1429"/>
                  </a:cubicBezTo>
                  <a:cubicBezTo>
                    <a:pt x="755" y="1543"/>
                    <a:pt x="641" y="1668"/>
                    <a:pt x="537" y="1802"/>
                  </a:cubicBezTo>
                  <a:cubicBezTo>
                    <a:pt x="506" y="1833"/>
                    <a:pt x="485" y="1875"/>
                    <a:pt x="455" y="1906"/>
                  </a:cubicBezTo>
                  <a:cubicBezTo>
                    <a:pt x="444" y="1927"/>
                    <a:pt x="423" y="1947"/>
                    <a:pt x="402" y="1947"/>
                  </a:cubicBezTo>
                  <a:cubicBezTo>
                    <a:pt x="371" y="1947"/>
                    <a:pt x="350" y="1947"/>
                    <a:pt x="319" y="1936"/>
                  </a:cubicBezTo>
                  <a:cubicBezTo>
                    <a:pt x="267" y="1936"/>
                    <a:pt x="225" y="1927"/>
                    <a:pt x="174" y="1927"/>
                  </a:cubicBezTo>
                  <a:cubicBezTo>
                    <a:pt x="122" y="1917"/>
                    <a:pt x="70" y="1927"/>
                    <a:pt x="8" y="1927"/>
                  </a:cubicBezTo>
                  <a:cubicBezTo>
                    <a:pt x="-3" y="1927"/>
                    <a:pt x="-3" y="1947"/>
                    <a:pt x="8" y="194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0"/>
            <p:cNvSpPr/>
            <p:nvPr/>
          </p:nvSpPr>
          <p:spPr>
            <a:xfrm>
              <a:off x="1767057" y="3738824"/>
              <a:ext cx="811698" cy="306945"/>
            </a:xfrm>
            <a:custGeom>
              <a:rect b="b" l="l" r="r" t="t"/>
              <a:pathLst>
                <a:path extrusionOk="0" h="2115" w="5593">
                  <a:moveTo>
                    <a:pt x="37" y="2114"/>
                  </a:moveTo>
                  <a:lnTo>
                    <a:pt x="37" y="2114"/>
                  </a:lnTo>
                  <a:cubicBezTo>
                    <a:pt x="359" y="1999"/>
                    <a:pt x="680" y="1875"/>
                    <a:pt x="991" y="1740"/>
                  </a:cubicBezTo>
                  <a:cubicBezTo>
                    <a:pt x="1334" y="1605"/>
                    <a:pt x="1676" y="1471"/>
                    <a:pt x="2018" y="1335"/>
                  </a:cubicBezTo>
                  <a:cubicBezTo>
                    <a:pt x="2775" y="1024"/>
                    <a:pt x="3522" y="693"/>
                    <a:pt x="4300" y="464"/>
                  </a:cubicBezTo>
                  <a:cubicBezTo>
                    <a:pt x="4528" y="391"/>
                    <a:pt x="4756" y="329"/>
                    <a:pt x="4995" y="277"/>
                  </a:cubicBezTo>
                  <a:cubicBezTo>
                    <a:pt x="5119" y="257"/>
                    <a:pt x="5233" y="226"/>
                    <a:pt x="5357" y="205"/>
                  </a:cubicBezTo>
                  <a:cubicBezTo>
                    <a:pt x="5441" y="195"/>
                    <a:pt x="5535" y="174"/>
                    <a:pt x="5586" y="80"/>
                  </a:cubicBezTo>
                  <a:cubicBezTo>
                    <a:pt x="5617" y="17"/>
                    <a:pt x="5524" y="-34"/>
                    <a:pt x="5482" y="28"/>
                  </a:cubicBezTo>
                  <a:cubicBezTo>
                    <a:pt x="5451" y="90"/>
                    <a:pt x="5337" y="90"/>
                    <a:pt x="5275" y="111"/>
                  </a:cubicBezTo>
                  <a:cubicBezTo>
                    <a:pt x="5171" y="122"/>
                    <a:pt x="5067" y="142"/>
                    <a:pt x="4964" y="163"/>
                  </a:cubicBezTo>
                  <a:cubicBezTo>
                    <a:pt x="4746" y="215"/>
                    <a:pt x="4539" y="266"/>
                    <a:pt x="4330" y="329"/>
                  </a:cubicBezTo>
                  <a:cubicBezTo>
                    <a:pt x="3926" y="454"/>
                    <a:pt x="3522" y="599"/>
                    <a:pt x="3127" y="755"/>
                  </a:cubicBezTo>
                  <a:cubicBezTo>
                    <a:pt x="2433" y="1034"/>
                    <a:pt x="1748" y="1325"/>
                    <a:pt x="1064" y="1605"/>
                  </a:cubicBezTo>
                  <a:cubicBezTo>
                    <a:pt x="711" y="1750"/>
                    <a:pt x="359" y="1885"/>
                    <a:pt x="16" y="2051"/>
                  </a:cubicBezTo>
                  <a:cubicBezTo>
                    <a:pt x="-15" y="2072"/>
                    <a:pt x="5" y="2124"/>
                    <a:pt x="37" y="2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0"/>
            <p:cNvSpPr/>
            <p:nvPr/>
          </p:nvSpPr>
          <p:spPr>
            <a:xfrm>
              <a:off x="2569756" y="3528680"/>
              <a:ext cx="600102" cy="226254"/>
            </a:xfrm>
            <a:custGeom>
              <a:rect b="b" l="l" r="r" t="t"/>
              <a:pathLst>
                <a:path extrusionOk="0" h="1559" w="4135">
                  <a:moveTo>
                    <a:pt x="13" y="1559"/>
                  </a:moveTo>
                  <a:lnTo>
                    <a:pt x="13" y="1559"/>
                  </a:lnTo>
                  <a:cubicBezTo>
                    <a:pt x="86" y="1549"/>
                    <a:pt x="148" y="1518"/>
                    <a:pt x="221" y="1486"/>
                  </a:cubicBezTo>
                  <a:cubicBezTo>
                    <a:pt x="293" y="1456"/>
                    <a:pt x="366" y="1425"/>
                    <a:pt x="439" y="1383"/>
                  </a:cubicBezTo>
                  <a:cubicBezTo>
                    <a:pt x="584" y="1321"/>
                    <a:pt x="719" y="1248"/>
                    <a:pt x="864" y="1186"/>
                  </a:cubicBezTo>
                  <a:cubicBezTo>
                    <a:pt x="1144" y="1051"/>
                    <a:pt x="1425" y="948"/>
                    <a:pt x="1725" y="854"/>
                  </a:cubicBezTo>
                  <a:cubicBezTo>
                    <a:pt x="2306" y="688"/>
                    <a:pt x="2898" y="594"/>
                    <a:pt x="3499" y="532"/>
                  </a:cubicBezTo>
                  <a:cubicBezTo>
                    <a:pt x="3582" y="521"/>
                    <a:pt x="3666" y="511"/>
                    <a:pt x="3748" y="501"/>
                  </a:cubicBezTo>
                  <a:cubicBezTo>
                    <a:pt x="3790" y="501"/>
                    <a:pt x="3831" y="490"/>
                    <a:pt x="3873" y="490"/>
                  </a:cubicBezTo>
                  <a:cubicBezTo>
                    <a:pt x="3915" y="490"/>
                    <a:pt x="3955" y="490"/>
                    <a:pt x="3997" y="480"/>
                  </a:cubicBezTo>
                  <a:cubicBezTo>
                    <a:pt x="4028" y="470"/>
                    <a:pt x="4039" y="429"/>
                    <a:pt x="4059" y="398"/>
                  </a:cubicBezTo>
                  <a:cubicBezTo>
                    <a:pt x="4070" y="356"/>
                    <a:pt x="4091" y="325"/>
                    <a:pt x="4101" y="283"/>
                  </a:cubicBezTo>
                  <a:cubicBezTo>
                    <a:pt x="4122" y="211"/>
                    <a:pt x="4143" y="128"/>
                    <a:pt x="4132" y="44"/>
                  </a:cubicBezTo>
                  <a:cubicBezTo>
                    <a:pt x="4122" y="-8"/>
                    <a:pt x="4049" y="-17"/>
                    <a:pt x="4039" y="34"/>
                  </a:cubicBezTo>
                  <a:cubicBezTo>
                    <a:pt x="4028" y="96"/>
                    <a:pt x="4028" y="159"/>
                    <a:pt x="4018" y="232"/>
                  </a:cubicBezTo>
                  <a:cubicBezTo>
                    <a:pt x="4007" y="293"/>
                    <a:pt x="3987" y="356"/>
                    <a:pt x="3955" y="418"/>
                  </a:cubicBezTo>
                  <a:cubicBezTo>
                    <a:pt x="3966" y="408"/>
                    <a:pt x="3976" y="398"/>
                    <a:pt x="3987" y="398"/>
                  </a:cubicBezTo>
                  <a:cubicBezTo>
                    <a:pt x="3457" y="450"/>
                    <a:pt x="2919" y="501"/>
                    <a:pt x="2389" y="605"/>
                  </a:cubicBezTo>
                  <a:cubicBezTo>
                    <a:pt x="2120" y="657"/>
                    <a:pt x="1860" y="719"/>
                    <a:pt x="1611" y="802"/>
                  </a:cubicBezTo>
                  <a:cubicBezTo>
                    <a:pt x="1341" y="885"/>
                    <a:pt x="1092" y="988"/>
                    <a:pt x="843" y="1103"/>
                  </a:cubicBezTo>
                  <a:cubicBezTo>
                    <a:pt x="698" y="1165"/>
                    <a:pt x="563" y="1237"/>
                    <a:pt x="418" y="1310"/>
                  </a:cubicBezTo>
                  <a:cubicBezTo>
                    <a:pt x="345" y="1341"/>
                    <a:pt x="272" y="1383"/>
                    <a:pt x="211" y="1414"/>
                  </a:cubicBezTo>
                  <a:cubicBezTo>
                    <a:pt x="138" y="1446"/>
                    <a:pt x="65" y="1476"/>
                    <a:pt x="4" y="1538"/>
                  </a:cubicBezTo>
                  <a:cubicBezTo>
                    <a:pt x="-7" y="1549"/>
                    <a:pt x="4" y="1559"/>
                    <a:pt x="13" y="15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0"/>
            <p:cNvSpPr/>
            <p:nvPr/>
          </p:nvSpPr>
          <p:spPr>
            <a:xfrm>
              <a:off x="1282476" y="3124356"/>
              <a:ext cx="498368" cy="921414"/>
            </a:xfrm>
            <a:custGeom>
              <a:rect b="b" l="l" r="r" t="t"/>
              <a:pathLst>
                <a:path extrusionOk="0" h="6349" w="3434">
                  <a:moveTo>
                    <a:pt x="4" y="19"/>
                  </a:moveTo>
                  <a:lnTo>
                    <a:pt x="4" y="19"/>
                  </a:lnTo>
                  <a:cubicBezTo>
                    <a:pt x="-6" y="143"/>
                    <a:pt x="4" y="268"/>
                    <a:pt x="15" y="392"/>
                  </a:cubicBezTo>
                  <a:cubicBezTo>
                    <a:pt x="25" y="497"/>
                    <a:pt x="36" y="610"/>
                    <a:pt x="56" y="725"/>
                  </a:cubicBezTo>
                  <a:cubicBezTo>
                    <a:pt x="87" y="828"/>
                    <a:pt x="149" y="911"/>
                    <a:pt x="212" y="995"/>
                  </a:cubicBezTo>
                  <a:cubicBezTo>
                    <a:pt x="274" y="1098"/>
                    <a:pt x="325" y="1192"/>
                    <a:pt x="377" y="1296"/>
                  </a:cubicBezTo>
                  <a:cubicBezTo>
                    <a:pt x="585" y="1721"/>
                    <a:pt x="803" y="2135"/>
                    <a:pt x="1021" y="2550"/>
                  </a:cubicBezTo>
                  <a:cubicBezTo>
                    <a:pt x="1467" y="3370"/>
                    <a:pt x="1955" y="4169"/>
                    <a:pt x="2453" y="4968"/>
                  </a:cubicBezTo>
                  <a:cubicBezTo>
                    <a:pt x="2743" y="5425"/>
                    <a:pt x="3033" y="5881"/>
                    <a:pt x="3334" y="6327"/>
                  </a:cubicBezTo>
                  <a:cubicBezTo>
                    <a:pt x="3376" y="6379"/>
                    <a:pt x="3459" y="6327"/>
                    <a:pt x="3428" y="6275"/>
                  </a:cubicBezTo>
                  <a:cubicBezTo>
                    <a:pt x="2899" y="5486"/>
                    <a:pt x="2380" y="4688"/>
                    <a:pt x="1892" y="3878"/>
                  </a:cubicBezTo>
                  <a:cubicBezTo>
                    <a:pt x="1405" y="3079"/>
                    <a:pt x="948" y="2271"/>
                    <a:pt x="534" y="1430"/>
                  </a:cubicBezTo>
                  <a:cubicBezTo>
                    <a:pt x="481" y="1316"/>
                    <a:pt x="419" y="1202"/>
                    <a:pt x="356" y="1087"/>
                  </a:cubicBezTo>
                  <a:cubicBezTo>
                    <a:pt x="305" y="984"/>
                    <a:pt x="222" y="890"/>
                    <a:pt x="170" y="777"/>
                  </a:cubicBezTo>
                  <a:cubicBezTo>
                    <a:pt x="118" y="662"/>
                    <a:pt x="118" y="538"/>
                    <a:pt x="97" y="413"/>
                  </a:cubicBezTo>
                  <a:cubicBezTo>
                    <a:pt x="87" y="279"/>
                    <a:pt x="87" y="143"/>
                    <a:pt x="46" y="19"/>
                  </a:cubicBezTo>
                  <a:cubicBezTo>
                    <a:pt x="46" y="-12"/>
                    <a:pt x="4" y="-1"/>
                    <a:pt x="4" y="1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0"/>
            <p:cNvSpPr/>
            <p:nvPr/>
          </p:nvSpPr>
          <p:spPr>
            <a:xfrm>
              <a:off x="1769379" y="3949984"/>
              <a:ext cx="27719" cy="90995"/>
            </a:xfrm>
            <a:custGeom>
              <a:rect b="b" l="l" r="r" t="t"/>
              <a:pathLst>
                <a:path extrusionOk="0" h="627" w="191">
                  <a:moveTo>
                    <a:pt x="21" y="627"/>
                  </a:moveTo>
                  <a:lnTo>
                    <a:pt x="21" y="627"/>
                  </a:lnTo>
                  <a:cubicBezTo>
                    <a:pt x="52" y="617"/>
                    <a:pt x="62" y="607"/>
                    <a:pt x="73" y="575"/>
                  </a:cubicBezTo>
                  <a:cubicBezTo>
                    <a:pt x="83" y="554"/>
                    <a:pt x="94" y="524"/>
                    <a:pt x="104" y="503"/>
                  </a:cubicBezTo>
                  <a:cubicBezTo>
                    <a:pt x="125" y="451"/>
                    <a:pt x="135" y="399"/>
                    <a:pt x="155" y="347"/>
                  </a:cubicBezTo>
                  <a:cubicBezTo>
                    <a:pt x="166" y="305"/>
                    <a:pt x="186" y="254"/>
                    <a:pt x="186" y="202"/>
                  </a:cubicBezTo>
                  <a:cubicBezTo>
                    <a:pt x="197" y="150"/>
                    <a:pt x="186" y="98"/>
                    <a:pt x="186" y="46"/>
                  </a:cubicBezTo>
                  <a:cubicBezTo>
                    <a:pt x="197" y="-15"/>
                    <a:pt x="94" y="-15"/>
                    <a:pt x="94" y="46"/>
                  </a:cubicBezTo>
                  <a:cubicBezTo>
                    <a:pt x="94" y="98"/>
                    <a:pt x="104" y="150"/>
                    <a:pt x="94" y="192"/>
                  </a:cubicBezTo>
                  <a:cubicBezTo>
                    <a:pt x="94" y="244"/>
                    <a:pt x="83" y="285"/>
                    <a:pt x="62" y="337"/>
                  </a:cubicBezTo>
                  <a:cubicBezTo>
                    <a:pt x="52" y="389"/>
                    <a:pt x="31" y="430"/>
                    <a:pt x="21" y="483"/>
                  </a:cubicBezTo>
                  <a:cubicBezTo>
                    <a:pt x="10" y="503"/>
                    <a:pt x="10" y="534"/>
                    <a:pt x="0" y="554"/>
                  </a:cubicBezTo>
                  <a:cubicBezTo>
                    <a:pt x="0" y="565"/>
                    <a:pt x="0" y="575"/>
                    <a:pt x="0" y="586"/>
                  </a:cubicBezTo>
                  <a:cubicBezTo>
                    <a:pt x="0" y="596"/>
                    <a:pt x="10" y="607"/>
                    <a:pt x="10" y="627"/>
                  </a:cubicBezTo>
                  <a:lnTo>
                    <a:pt x="21" y="62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0"/>
            <p:cNvSpPr/>
            <p:nvPr/>
          </p:nvSpPr>
          <p:spPr>
            <a:xfrm>
              <a:off x="1230376" y="3179069"/>
              <a:ext cx="521298" cy="948989"/>
            </a:xfrm>
            <a:custGeom>
              <a:rect b="b" l="l" r="r" t="t"/>
              <a:pathLst>
                <a:path extrusionOk="0" h="6539" w="3592">
                  <a:moveTo>
                    <a:pt x="374" y="5"/>
                  </a:moveTo>
                  <a:lnTo>
                    <a:pt x="374" y="5"/>
                  </a:lnTo>
                  <a:cubicBezTo>
                    <a:pt x="259" y="88"/>
                    <a:pt x="146" y="172"/>
                    <a:pt x="21" y="244"/>
                  </a:cubicBezTo>
                  <a:cubicBezTo>
                    <a:pt x="0" y="254"/>
                    <a:pt x="0" y="275"/>
                    <a:pt x="0" y="296"/>
                  </a:cubicBezTo>
                  <a:cubicBezTo>
                    <a:pt x="426" y="1136"/>
                    <a:pt x="872" y="1966"/>
                    <a:pt x="1328" y="2796"/>
                  </a:cubicBezTo>
                  <a:cubicBezTo>
                    <a:pt x="1795" y="3626"/>
                    <a:pt x="2251" y="4445"/>
                    <a:pt x="2718" y="5265"/>
                  </a:cubicBezTo>
                  <a:cubicBezTo>
                    <a:pt x="2843" y="5493"/>
                    <a:pt x="2967" y="5711"/>
                    <a:pt x="3102" y="5929"/>
                  </a:cubicBezTo>
                  <a:cubicBezTo>
                    <a:pt x="3216" y="6136"/>
                    <a:pt x="3351" y="6344"/>
                    <a:pt x="3507" y="6521"/>
                  </a:cubicBezTo>
                  <a:cubicBezTo>
                    <a:pt x="3559" y="6573"/>
                    <a:pt x="3620" y="6500"/>
                    <a:pt x="3579" y="6448"/>
                  </a:cubicBezTo>
                  <a:cubicBezTo>
                    <a:pt x="3434" y="6293"/>
                    <a:pt x="3320" y="6115"/>
                    <a:pt x="3205" y="5929"/>
                  </a:cubicBezTo>
                  <a:cubicBezTo>
                    <a:pt x="3092" y="5732"/>
                    <a:pt x="2977" y="5535"/>
                    <a:pt x="2864" y="5338"/>
                  </a:cubicBezTo>
                  <a:cubicBezTo>
                    <a:pt x="2636" y="4923"/>
                    <a:pt x="2406" y="4518"/>
                    <a:pt x="2178" y="4114"/>
                  </a:cubicBezTo>
                  <a:cubicBezTo>
                    <a:pt x="1711" y="3305"/>
                    <a:pt x="1245" y="2485"/>
                    <a:pt x="809" y="1655"/>
                  </a:cubicBezTo>
                  <a:cubicBezTo>
                    <a:pt x="560" y="1188"/>
                    <a:pt x="311" y="721"/>
                    <a:pt x="73" y="254"/>
                  </a:cubicBezTo>
                  <a:cubicBezTo>
                    <a:pt x="62" y="275"/>
                    <a:pt x="62" y="285"/>
                    <a:pt x="62" y="306"/>
                  </a:cubicBezTo>
                  <a:cubicBezTo>
                    <a:pt x="187" y="233"/>
                    <a:pt x="311" y="151"/>
                    <a:pt x="415" y="47"/>
                  </a:cubicBezTo>
                  <a:cubicBezTo>
                    <a:pt x="446" y="26"/>
                    <a:pt x="405" y="-16"/>
                    <a:pt x="374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0"/>
            <p:cNvSpPr/>
            <p:nvPr/>
          </p:nvSpPr>
          <p:spPr>
            <a:xfrm>
              <a:off x="1741949" y="3804566"/>
              <a:ext cx="767144" cy="322618"/>
            </a:xfrm>
            <a:custGeom>
              <a:rect b="b" l="l" r="r" t="t"/>
              <a:pathLst>
                <a:path extrusionOk="0" h="2223" w="5286">
                  <a:moveTo>
                    <a:pt x="34" y="2221"/>
                  </a:moveTo>
                  <a:lnTo>
                    <a:pt x="34" y="2221"/>
                  </a:lnTo>
                  <a:cubicBezTo>
                    <a:pt x="210" y="2190"/>
                    <a:pt x="386" y="2107"/>
                    <a:pt x="552" y="2044"/>
                  </a:cubicBezTo>
                  <a:cubicBezTo>
                    <a:pt x="729" y="1983"/>
                    <a:pt x="905" y="1910"/>
                    <a:pt x="1070" y="1826"/>
                  </a:cubicBezTo>
                  <a:cubicBezTo>
                    <a:pt x="1403" y="1681"/>
                    <a:pt x="1735" y="1526"/>
                    <a:pt x="2066" y="1370"/>
                  </a:cubicBezTo>
                  <a:cubicBezTo>
                    <a:pt x="2399" y="1215"/>
                    <a:pt x="2740" y="1058"/>
                    <a:pt x="3093" y="924"/>
                  </a:cubicBezTo>
                  <a:cubicBezTo>
                    <a:pt x="3435" y="790"/>
                    <a:pt x="3787" y="675"/>
                    <a:pt x="4130" y="541"/>
                  </a:cubicBezTo>
                  <a:cubicBezTo>
                    <a:pt x="4327" y="478"/>
                    <a:pt x="4524" y="405"/>
                    <a:pt x="4712" y="322"/>
                  </a:cubicBezTo>
                  <a:cubicBezTo>
                    <a:pt x="4815" y="281"/>
                    <a:pt x="4908" y="240"/>
                    <a:pt x="5001" y="198"/>
                  </a:cubicBezTo>
                  <a:cubicBezTo>
                    <a:pt x="5095" y="156"/>
                    <a:pt x="5189" y="125"/>
                    <a:pt x="5271" y="62"/>
                  </a:cubicBezTo>
                  <a:cubicBezTo>
                    <a:pt x="5302" y="32"/>
                    <a:pt x="5281" y="-9"/>
                    <a:pt x="5240" y="1"/>
                  </a:cubicBezTo>
                  <a:cubicBezTo>
                    <a:pt x="5157" y="22"/>
                    <a:pt x="5074" y="62"/>
                    <a:pt x="5001" y="104"/>
                  </a:cubicBezTo>
                  <a:cubicBezTo>
                    <a:pt x="4919" y="146"/>
                    <a:pt x="4836" y="177"/>
                    <a:pt x="4742" y="219"/>
                  </a:cubicBezTo>
                  <a:cubicBezTo>
                    <a:pt x="4576" y="292"/>
                    <a:pt x="4400" y="353"/>
                    <a:pt x="4234" y="416"/>
                  </a:cubicBezTo>
                  <a:cubicBezTo>
                    <a:pt x="3881" y="550"/>
                    <a:pt x="3528" y="665"/>
                    <a:pt x="3186" y="799"/>
                  </a:cubicBezTo>
                  <a:cubicBezTo>
                    <a:pt x="2503" y="1069"/>
                    <a:pt x="1838" y="1401"/>
                    <a:pt x="1174" y="1702"/>
                  </a:cubicBezTo>
                  <a:cubicBezTo>
                    <a:pt x="988" y="1785"/>
                    <a:pt x="801" y="1868"/>
                    <a:pt x="604" y="1941"/>
                  </a:cubicBezTo>
                  <a:cubicBezTo>
                    <a:pt x="511" y="1983"/>
                    <a:pt x="407" y="2024"/>
                    <a:pt x="314" y="2054"/>
                  </a:cubicBezTo>
                  <a:cubicBezTo>
                    <a:pt x="220" y="2096"/>
                    <a:pt x="116" y="2127"/>
                    <a:pt x="23" y="2169"/>
                  </a:cubicBezTo>
                  <a:cubicBezTo>
                    <a:pt x="-18" y="2179"/>
                    <a:pt x="2" y="2232"/>
                    <a:pt x="34" y="22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0"/>
            <p:cNvSpPr/>
            <p:nvPr/>
          </p:nvSpPr>
          <p:spPr>
            <a:xfrm>
              <a:off x="2500821" y="3758561"/>
              <a:ext cx="116683" cy="56600"/>
            </a:xfrm>
            <a:custGeom>
              <a:rect b="b" l="l" r="r" t="t"/>
              <a:pathLst>
                <a:path extrusionOk="0" h="390" w="804">
                  <a:moveTo>
                    <a:pt x="0" y="339"/>
                  </a:moveTo>
                  <a:lnTo>
                    <a:pt x="0" y="339"/>
                  </a:lnTo>
                  <a:cubicBezTo>
                    <a:pt x="21" y="339"/>
                    <a:pt x="21" y="360"/>
                    <a:pt x="32" y="360"/>
                  </a:cubicBezTo>
                  <a:cubicBezTo>
                    <a:pt x="52" y="370"/>
                    <a:pt x="73" y="379"/>
                    <a:pt x="84" y="379"/>
                  </a:cubicBezTo>
                  <a:cubicBezTo>
                    <a:pt x="125" y="390"/>
                    <a:pt x="167" y="390"/>
                    <a:pt x="209" y="390"/>
                  </a:cubicBezTo>
                  <a:cubicBezTo>
                    <a:pt x="301" y="390"/>
                    <a:pt x="385" y="379"/>
                    <a:pt x="468" y="339"/>
                  </a:cubicBezTo>
                  <a:cubicBezTo>
                    <a:pt x="603" y="287"/>
                    <a:pt x="728" y="193"/>
                    <a:pt x="799" y="59"/>
                  </a:cubicBezTo>
                  <a:cubicBezTo>
                    <a:pt x="820" y="17"/>
                    <a:pt x="758" y="-25"/>
                    <a:pt x="728" y="17"/>
                  </a:cubicBezTo>
                  <a:cubicBezTo>
                    <a:pt x="665" y="130"/>
                    <a:pt x="561" y="224"/>
                    <a:pt x="437" y="276"/>
                  </a:cubicBezTo>
                  <a:cubicBezTo>
                    <a:pt x="364" y="297"/>
                    <a:pt x="291" y="318"/>
                    <a:pt x="209" y="318"/>
                  </a:cubicBezTo>
                  <a:cubicBezTo>
                    <a:pt x="177" y="318"/>
                    <a:pt x="136" y="318"/>
                    <a:pt x="105" y="318"/>
                  </a:cubicBezTo>
                  <a:cubicBezTo>
                    <a:pt x="84" y="318"/>
                    <a:pt x="63" y="318"/>
                    <a:pt x="42" y="318"/>
                  </a:cubicBezTo>
                  <a:cubicBezTo>
                    <a:pt x="32" y="328"/>
                    <a:pt x="21" y="339"/>
                    <a:pt x="0" y="33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0"/>
            <p:cNvSpPr/>
            <p:nvPr/>
          </p:nvSpPr>
          <p:spPr>
            <a:xfrm>
              <a:off x="2608360" y="3505605"/>
              <a:ext cx="616066" cy="266019"/>
            </a:xfrm>
            <a:custGeom>
              <a:rect b="b" l="l" r="r" t="t"/>
              <a:pathLst>
                <a:path extrusionOk="0" h="1833" w="4245">
                  <a:moveTo>
                    <a:pt x="17" y="1833"/>
                  </a:moveTo>
                  <a:lnTo>
                    <a:pt x="17" y="1833"/>
                  </a:lnTo>
                  <a:cubicBezTo>
                    <a:pt x="90" y="1822"/>
                    <a:pt x="163" y="1791"/>
                    <a:pt x="235" y="1770"/>
                  </a:cubicBezTo>
                  <a:cubicBezTo>
                    <a:pt x="307" y="1739"/>
                    <a:pt x="380" y="1708"/>
                    <a:pt x="453" y="1687"/>
                  </a:cubicBezTo>
                  <a:cubicBezTo>
                    <a:pt x="598" y="1635"/>
                    <a:pt x="743" y="1584"/>
                    <a:pt x="889" y="1542"/>
                  </a:cubicBezTo>
                  <a:cubicBezTo>
                    <a:pt x="1190" y="1448"/>
                    <a:pt x="1490" y="1366"/>
                    <a:pt x="1791" y="1293"/>
                  </a:cubicBezTo>
                  <a:cubicBezTo>
                    <a:pt x="2331" y="1179"/>
                    <a:pt x="2902" y="1127"/>
                    <a:pt x="3430" y="961"/>
                  </a:cubicBezTo>
                  <a:cubicBezTo>
                    <a:pt x="3710" y="878"/>
                    <a:pt x="3990" y="743"/>
                    <a:pt x="4229" y="567"/>
                  </a:cubicBezTo>
                  <a:cubicBezTo>
                    <a:pt x="4250" y="546"/>
                    <a:pt x="4250" y="515"/>
                    <a:pt x="4229" y="494"/>
                  </a:cubicBezTo>
                  <a:cubicBezTo>
                    <a:pt x="4156" y="400"/>
                    <a:pt x="4084" y="318"/>
                    <a:pt x="4001" y="235"/>
                  </a:cubicBezTo>
                  <a:cubicBezTo>
                    <a:pt x="3928" y="151"/>
                    <a:pt x="3846" y="58"/>
                    <a:pt x="3752" y="6"/>
                  </a:cubicBezTo>
                  <a:cubicBezTo>
                    <a:pt x="3721" y="-14"/>
                    <a:pt x="3689" y="17"/>
                    <a:pt x="3710" y="48"/>
                  </a:cubicBezTo>
                  <a:cubicBezTo>
                    <a:pt x="3773" y="142"/>
                    <a:pt x="3866" y="214"/>
                    <a:pt x="3938" y="297"/>
                  </a:cubicBezTo>
                  <a:cubicBezTo>
                    <a:pt x="4022" y="380"/>
                    <a:pt x="4095" y="463"/>
                    <a:pt x="4166" y="557"/>
                  </a:cubicBezTo>
                  <a:cubicBezTo>
                    <a:pt x="4177" y="536"/>
                    <a:pt x="4177" y="515"/>
                    <a:pt x="4177" y="484"/>
                  </a:cubicBezTo>
                  <a:cubicBezTo>
                    <a:pt x="3752" y="826"/>
                    <a:pt x="3223" y="940"/>
                    <a:pt x="2704" y="1044"/>
                  </a:cubicBezTo>
                  <a:cubicBezTo>
                    <a:pt x="2424" y="1086"/>
                    <a:pt x="2144" y="1137"/>
                    <a:pt x="1874" y="1189"/>
                  </a:cubicBezTo>
                  <a:cubicBezTo>
                    <a:pt x="1573" y="1262"/>
                    <a:pt x="1272" y="1335"/>
                    <a:pt x="971" y="1428"/>
                  </a:cubicBezTo>
                  <a:cubicBezTo>
                    <a:pt x="805" y="1480"/>
                    <a:pt x="640" y="1532"/>
                    <a:pt x="484" y="1594"/>
                  </a:cubicBezTo>
                  <a:cubicBezTo>
                    <a:pt x="401" y="1624"/>
                    <a:pt x="318" y="1656"/>
                    <a:pt x="245" y="1687"/>
                  </a:cubicBezTo>
                  <a:cubicBezTo>
                    <a:pt x="163" y="1718"/>
                    <a:pt x="79" y="1749"/>
                    <a:pt x="6" y="1802"/>
                  </a:cubicBezTo>
                  <a:cubicBezTo>
                    <a:pt x="-4" y="1812"/>
                    <a:pt x="-4" y="1833"/>
                    <a:pt x="17" y="183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0"/>
            <p:cNvSpPr/>
            <p:nvPr/>
          </p:nvSpPr>
          <p:spPr>
            <a:xfrm>
              <a:off x="1656469" y="3825755"/>
              <a:ext cx="126696" cy="194035"/>
            </a:xfrm>
            <a:custGeom>
              <a:rect b="b" l="l" r="r" t="t"/>
              <a:pathLst>
                <a:path extrusionOk="0" h="1337" w="873">
                  <a:moveTo>
                    <a:pt x="0" y="0"/>
                  </a:moveTo>
                  <a:lnTo>
                    <a:pt x="0" y="0"/>
                  </a:lnTo>
                  <a:cubicBezTo>
                    <a:pt x="73" y="104"/>
                    <a:pt x="145" y="218"/>
                    <a:pt x="217" y="322"/>
                  </a:cubicBezTo>
                  <a:cubicBezTo>
                    <a:pt x="290" y="425"/>
                    <a:pt x="363" y="539"/>
                    <a:pt x="436" y="653"/>
                  </a:cubicBezTo>
                  <a:cubicBezTo>
                    <a:pt x="498" y="757"/>
                    <a:pt x="571" y="861"/>
                    <a:pt x="633" y="975"/>
                  </a:cubicBezTo>
                  <a:cubicBezTo>
                    <a:pt x="695" y="1090"/>
                    <a:pt x="757" y="1214"/>
                    <a:pt x="830" y="1328"/>
                  </a:cubicBezTo>
                  <a:cubicBezTo>
                    <a:pt x="840" y="1349"/>
                    <a:pt x="882" y="1328"/>
                    <a:pt x="872" y="1297"/>
                  </a:cubicBezTo>
                  <a:cubicBezTo>
                    <a:pt x="809" y="1182"/>
                    <a:pt x="736" y="1069"/>
                    <a:pt x="675" y="954"/>
                  </a:cubicBezTo>
                  <a:cubicBezTo>
                    <a:pt x="602" y="841"/>
                    <a:pt x="529" y="726"/>
                    <a:pt x="456" y="623"/>
                  </a:cubicBezTo>
                  <a:cubicBezTo>
                    <a:pt x="384" y="508"/>
                    <a:pt x="311" y="404"/>
                    <a:pt x="238" y="301"/>
                  </a:cubicBezTo>
                  <a:cubicBezTo>
                    <a:pt x="166" y="197"/>
                    <a:pt x="93" y="94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0"/>
            <p:cNvSpPr/>
            <p:nvPr/>
          </p:nvSpPr>
          <p:spPr>
            <a:xfrm>
              <a:off x="1748335" y="3943163"/>
              <a:ext cx="36137" cy="51085"/>
            </a:xfrm>
            <a:custGeom>
              <a:rect b="b" l="l" r="r" t="t"/>
              <a:pathLst>
                <a:path extrusionOk="0" h="352" w="249">
                  <a:moveTo>
                    <a:pt x="0" y="0"/>
                  </a:moveTo>
                  <a:lnTo>
                    <a:pt x="0" y="0"/>
                  </a:lnTo>
                  <a:cubicBezTo>
                    <a:pt x="31" y="63"/>
                    <a:pt x="72" y="114"/>
                    <a:pt x="103" y="176"/>
                  </a:cubicBezTo>
                  <a:cubicBezTo>
                    <a:pt x="124" y="197"/>
                    <a:pt x="145" y="228"/>
                    <a:pt x="155" y="260"/>
                  </a:cubicBezTo>
                  <a:cubicBezTo>
                    <a:pt x="176" y="291"/>
                    <a:pt x="187" y="322"/>
                    <a:pt x="207" y="342"/>
                  </a:cubicBezTo>
                  <a:cubicBezTo>
                    <a:pt x="218" y="352"/>
                    <a:pt x="228" y="352"/>
                    <a:pt x="228" y="352"/>
                  </a:cubicBezTo>
                  <a:cubicBezTo>
                    <a:pt x="239" y="352"/>
                    <a:pt x="239" y="352"/>
                    <a:pt x="249" y="342"/>
                  </a:cubicBezTo>
                  <a:cubicBezTo>
                    <a:pt x="249" y="332"/>
                    <a:pt x="249" y="322"/>
                    <a:pt x="249" y="312"/>
                  </a:cubicBezTo>
                  <a:cubicBezTo>
                    <a:pt x="228" y="291"/>
                    <a:pt x="207" y="260"/>
                    <a:pt x="187" y="239"/>
                  </a:cubicBezTo>
                  <a:cubicBezTo>
                    <a:pt x="166" y="208"/>
                    <a:pt x="145" y="187"/>
                    <a:pt x="124" y="155"/>
                  </a:cubicBezTo>
                  <a:cubicBezTo>
                    <a:pt x="82" y="103"/>
                    <a:pt x="42" y="52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0"/>
            <p:cNvSpPr/>
            <p:nvPr/>
          </p:nvSpPr>
          <p:spPr>
            <a:xfrm>
              <a:off x="2242058" y="3747096"/>
              <a:ext cx="314927" cy="30332"/>
            </a:xfrm>
            <a:custGeom>
              <a:rect b="b" l="l" r="r" t="t"/>
              <a:pathLst>
                <a:path extrusionOk="0" h="209" w="2170">
                  <a:moveTo>
                    <a:pt x="0" y="209"/>
                  </a:moveTo>
                  <a:lnTo>
                    <a:pt x="0" y="209"/>
                  </a:lnTo>
                  <a:cubicBezTo>
                    <a:pt x="559" y="117"/>
                    <a:pt x="1120" y="54"/>
                    <a:pt x="1691" y="44"/>
                  </a:cubicBezTo>
                  <a:cubicBezTo>
                    <a:pt x="1764" y="44"/>
                    <a:pt x="1846" y="44"/>
                    <a:pt x="1919" y="44"/>
                  </a:cubicBezTo>
                  <a:cubicBezTo>
                    <a:pt x="2002" y="44"/>
                    <a:pt x="2084" y="54"/>
                    <a:pt x="2157" y="44"/>
                  </a:cubicBezTo>
                  <a:cubicBezTo>
                    <a:pt x="2178" y="44"/>
                    <a:pt x="2168" y="13"/>
                    <a:pt x="2157" y="13"/>
                  </a:cubicBezTo>
                  <a:cubicBezTo>
                    <a:pt x="2095" y="-8"/>
                    <a:pt x="2023" y="2"/>
                    <a:pt x="1950" y="2"/>
                  </a:cubicBezTo>
                  <a:cubicBezTo>
                    <a:pt x="1888" y="2"/>
                    <a:pt x="1815" y="2"/>
                    <a:pt x="1743" y="2"/>
                  </a:cubicBezTo>
                  <a:cubicBezTo>
                    <a:pt x="1597" y="2"/>
                    <a:pt x="1452" y="13"/>
                    <a:pt x="1306" y="23"/>
                  </a:cubicBezTo>
                  <a:cubicBezTo>
                    <a:pt x="1027" y="33"/>
                    <a:pt x="747" y="65"/>
                    <a:pt x="477" y="106"/>
                  </a:cubicBezTo>
                  <a:cubicBezTo>
                    <a:pt x="311" y="138"/>
                    <a:pt x="155" y="169"/>
                    <a:pt x="0" y="20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30225" lIns="90000" spcFirstLastPara="1" rIns="90000" wrap="square" tIns="302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0"/>
            <p:cNvSpPr/>
            <p:nvPr/>
          </p:nvSpPr>
          <p:spPr>
            <a:xfrm>
              <a:off x="2204325" y="3763641"/>
              <a:ext cx="205936" cy="56019"/>
            </a:xfrm>
            <a:custGeom>
              <a:rect b="b" l="l" r="r" t="t"/>
              <a:pathLst>
                <a:path extrusionOk="0" h="386" w="1419">
                  <a:moveTo>
                    <a:pt x="0" y="386"/>
                  </a:moveTo>
                  <a:lnTo>
                    <a:pt x="0" y="386"/>
                  </a:lnTo>
                  <a:cubicBezTo>
                    <a:pt x="239" y="314"/>
                    <a:pt x="477" y="241"/>
                    <a:pt x="716" y="189"/>
                  </a:cubicBezTo>
                  <a:cubicBezTo>
                    <a:pt x="830" y="158"/>
                    <a:pt x="944" y="127"/>
                    <a:pt x="1068" y="106"/>
                  </a:cubicBezTo>
                  <a:cubicBezTo>
                    <a:pt x="1120" y="95"/>
                    <a:pt x="1183" y="86"/>
                    <a:pt x="1245" y="65"/>
                  </a:cubicBezTo>
                  <a:cubicBezTo>
                    <a:pt x="1297" y="55"/>
                    <a:pt x="1359" y="55"/>
                    <a:pt x="1411" y="24"/>
                  </a:cubicBezTo>
                  <a:cubicBezTo>
                    <a:pt x="1421" y="13"/>
                    <a:pt x="1421" y="3"/>
                    <a:pt x="1411" y="3"/>
                  </a:cubicBezTo>
                  <a:cubicBezTo>
                    <a:pt x="1348" y="-8"/>
                    <a:pt x="1297" y="13"/>
                    <a:pt x="1235" y="24"/>
                  </a:cubicBezTo>
                  <a:cubicBezTo>
                    <a:pt x="1172" y="44"/>
                    <a:pt x="1120" y="55"/>
                    <a:pt x="1059" y="65"/>
                  </a:cubicBezTo>
                  <a:cubicBezTo>
                    <a:pt x="944" y="95"/>
                    <a:pt x="819" y="127"/>
                    <a:pt x="706" y="158"/>
                  </a:cubicBezTo>
                  <a:cubicBezTo>
                    <a:pt x="467" y="220"/>
                    <a:pt x="228" y="293"/>
                    <a:pt x="0" y="376"/>
                  </a:cubicBezTo>
                  <a:lnTo>
                    <a:pt x="0" y="38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1777070" y="3976252"/>
              <a:ext cx="106814" cy="39765"/>
            </a:xfrm>
            <a:custGeom>
              <a:rect b="b" l="l" r="r" t="t"/>
              <a:pathLst>
                <a:path extrusionOk="0" h="274" w="736">
                  <a:moveTo>
                    <a:pt x="736" y="0"/>
                  </a:moveTo>
                  <a:lnTo>
                    <a:pt x="736" y="0"/>
                  </a:lnTo>
                  <a:cubicBezTo>
                    <a:pt x="611" y="42"/>
                    <a:pt x="497" y="63"/>
                    <a:pt x="372" y="94"/>
                  </a:cubicBezTo>
                  <a:cubicBezTo>
                    <a:pt x="321" y="114"/>
                    <a:pt x="258" y="135"/>
                    <a:pt x="196" y="156"/>
                  </a:cubicBezTo>
                  <a:cubicBezTo>
                    <a:pt x="144" y="177"/>
                    <a:pt x="82" y="187"/>
                    <a:pt x="20" y="218"/>
                  </a:cubicBezTo>
                  <a:cubicBezTo>
                    <a:pt x="-22" y="229"/>
                    <a:pt x="9" y="291"/>
                    <a:pt x="51" y="270"/>
                  </a:cubicBezTo>
                  <a:cubicBezTo>
                    <a:pt x="102" y="239"/>
                    <a:pt x="154" y="208"/>
                    <a:pt x="217" y="187"/>
                  </a:cubicBezTo>
                  <a:cubicBezTo>
                    <a:pt x="279" y="166"/>
                    <a:pt x="341" y="145"/>
                    <a:pt x="393" y="124"/>
                  </a:cubicBezTo>
                  <a:cubicBezTo>
                    <a:pt x="507" y="94"/>
                    <a:pt x="621" y="63"/>
                    <a:pt x="736" y="11"/>
                  </a:cubicBezTo>
                  <a:lnTo>
                    <a:pt x="736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2564241" y="3590939"/>
              <a:ext cx="277048" cy="165590"/>
            </a:xfrm>
            <a:custGeom>
              <a:rect b="b" l="l" r="r" t="t"/>
              <a:pathLst>
                <a:path extrusionOk="0" h="1141" w="1909">
                  <a:moveTo>
                    <a:pt x="1909" y="0"/>
                  </a:moveTo>
                  <a:lnTo>
                    <a:pt x="1909" y="0"/>
                  </a:lnTo>
                  <a:cubicBezTo>
                    <a:pt x="1618" y="82"/>
                    <a:pt x="1348" y="228"/>
                    <a:pt x="1089" y="373"/>
                  </a:cubicBezTo>
                  <a:cubicBezTo>
                    <a:pt x="819" y="519"/>
                    <a:pt x="559" y="674"/>
                    <a:pt x="310" y="840"/>
                  </a:cubicBezTo>
                  <a:cubicBezTo>
                    <a:pt x="249" y="881"/>
                    <a:pt x="186" y="923"/>
                    <a:pt x="124" y="975"/>
                  </a:cubicBezTo>
                  <a:cubicBezTo>
                    <a:pt x="82" y="1006"/>
                    <a:pt x="0" y="1068"/>
                    <a:pt x="0" y="1130"/>
                  </a:cubicBezTo>
                  <a:cubicBezTo>
                    <a:pt x="0" y="1130"/>
                    <a:pt x="0" y="1141"/>
                    <a:pt x="10" y="1141"/>
                  </a:cubicBezTo>
                  <a:cubicBezTo>
                    <a:pt x="42" y="1130"/>
                    <a:pt x="51" y="1109"/>
                    <a:pt x="72" y="1089"/>
                  </a:cubicBezTo>
                  <a:cubicBezTo>
                    <a:pt x="93" y="1068"/>
                    <a:pt x="113" y="1047"/>
                    <a:pt x="145" y="1027"/>
                  </a:cubicBezTo>
                  <a:cubicBezTo>
                    <a:pt x="197" y="975"/>
                    <a:pt x="259" y="944"/>
                    <a:pt x="310" y="902"/>
                  </a:cubicBezTo>
                  <a:cubicBezTo>
                    <a:pt x="435" y="819"/>
                    <a:pt x="559" y="747"/>
                    <a:pt x="684" y="663"/>
                  </a:cubicBezTo>
                  <a:cubicBezTo>
                    <a:pt x="933" y="508"/>
                    <a:pt x="1193" y="352"/>
                    <a:pt x="1452" y="218"/>
                  </a:cubicBezTo>
                  <a:cubicBezTo>
                    <a:pt x="1607" y="145"/>
                    <a:pt x="1753" y="72"/>
                    <a:pt x="1909" y="10"/>
                  </a:cubicBezTo>
                  <a:lnTo>
                    <a:pt x="1909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2576142" y="3631575"/>
              <a:ext cx="225964" cy="126406"/>
            </a:xfrm>
            <a:custGeom>
              <a:rect b="b" l="l" r="r" t="t"/>
              <a:pathLst>
                <a:path extrusionOk="0" h="871" w="1557">
                  <a:moveTo>
                    <a:pt x="1557" y="0"/>
                  </a:moveTo>
                  <a:lnTo>
                    <a:pt x="1557" y="0"/>
                  </a:lnTo>
                  <a:cubicBezTo>
                    <a:pt x="1412" y="30"/>
                    <a:pt x="1276" y="82"/>
                    <a:pt x="1142" y="145"/>
                  </a:cubicBezTo>
                  <a:cubicBezTo>
                    <a:pt x="1007" y="207"/>
                    <a:pt x="883" y="290"/>
                    <a:pt x="747" y="363"/>
                  </a:cubicBezTo>
                  <a:cubicBezTo>
                    <a:pt x="623" y="435"/>
                    <a:pt x="488" y="518"/>
                    <a:pt x="364" y="601"/>
                  </a:cubicBezTo>
                  <a:cubicBezTo>
                    <a:pt x="239" y="674"/>
                    <a:pt x="115" y="747"/>
                    <a:pt x="0" y="850"/>
                  </a:cubicBezTo>
                  <a:cubicBezTo>
                    <a:pt x="0" y="861"/>
                    <a:pt x="0" y="871"/>
                    <a:pt x="11" y="871"/>
                  </a:cubicBezTo>
                  <a:cubicBezTo>
                    <a:pt x="146" y="809"/>
                    <a:pt x="270" y="716"/>
                    <a:pt x="395" y="643"/>
                  </a:cubicBezTo>
                  <a:cubicBezTo>
                    <a:pt x="519" y="560"/>
                    <a:pt x="644" y="488"/>
                    <a:pt x="768" y="404"/>
                  </a:cubicBezTo>
                  <a:cubicBezTo>
                    <a:pt x="903" y="331"/>
                    <a:pt x="1027" y="269"/>
                    <a:pt x="1163" y="197"/>
                  </a:cubicBezTo>
                  <a:cubicBezTo>
                    <a:pt x="1297" y="134"/>
                    <a:pt x="1422" y="62"/>
                    <a:pt x="1557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0"/>
            <p:cNvSpPr/>
            <p:nvPr/>
          </p:nvSpPr>
          <p:spPr>
            <a:xfrm>
              <a:off x="3125739" y="3553206"/>
              <a:ext cx="33089" cy="6095"/>
            </a:xfrm>
            <a:custGeom>
              <a:rect b="b" l="l" r="r" t="t"/>
              <a:pathLst>
                <a:path extrusionOk="0" h="42" w="228">
                  <a:moveTo>
                    <a:pt x="0" y="21"/>
                  </a:moveTo>
                  <a:lnTo>
                    <a:pt x="0" y="21"/>
                  </a:lnTo>
                  <a:cubicBezTo>
                    <a:pt x="42" y="21"/>
                    <a:pt x="73" y="21"/>
                    <a:pt x="103" y="21"/>
                  </a:cubicBezTo>
                  <a:cubicBezTo>
                    <a:pt x="124" y="21"/>
                    <a:pt x="145" y="32"/>
                    <a:pt x="156" y="32"/>
                  </a:cubicBezTo>
                  <a:cubicBezTo>
                    <a:pt x="176" y="32"/>
                    <a:pt x="197" y="42"/>
                    <a:pt x="218" y="42"/>
                  </a:cubicBezTo>
                  <a:cubicBezTo>
                    <a:pt x="218" y="32"/>
                    <a:pt x="228" y="32"/>
                    <a:pt x="228" y="21"/>
                  </a:cubicBezTo>
                  <a:cubicBezTo>
                    <a:pt x="228" y="11"/>
                    <a:pt x="218" y="11"/>
                    <a:pt x="208" y="0"/>
                  </a:cubicBezTo>
                  <a:cubicBezTo>
                    <a:pt x="197" y="0"/>
                    <a:pt x="176" y="0"/>
                    <a:pt x="156" y="0"/>
                  </a:cubicBezTo>
                  <a:cubicBezTo>
                    <a:pt x="145" y="0"/>
                    <a:pt x="124" y="0"/>
                    <a:pt x="103" y="0"/>
                  </a:cubicBezTo>
                  <a:cubicBezTo>
                    <a:pt x="73" y="11"/>
                    <a:pt x="42" y="11"/>
                    <a:pt x="0" y="11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0"/>
            <p:cNvSpPr/>
            <p:nvPr/>
          </p:nvSpPr>
          <p:spPr>
            <a:xfrm>
              <a:off x="3114564" y="3569751"/>
              <a:ext cx="39765" cy="6095"/>
            </a:xfrm>
            <a:custGeom>
              <a:rect b="b" l="l" r="r" t="t"/>
              <a:pathLst>
                <a:path extrusionOk="0" h="42" w="274">
                  <a:moveTo>
                    <a:pt x="4" y="42"/>
                  </a:moveTo>
                  <a:lnTo>
                    <a:pt x="4" y="42"/>
                  </a:lnTo>
                  <a:cubicBezTo>
                    <a:pt x="56" y="42"/>
                    <a:pt x="98" y="42"/>
                    <a:pt x="140" y="42"/>
                  </a:cubicBezTo>
                  <a:cubicBezTo>
                    <a:pt x="161" y="42"/>
                    <a:pt x="191" y="42"/>
                    <a:pt x="212" y="31"/>
                  </a:cubicBezTo>
                  <a:cubicBezTo>
                    <a:pt x="233" y="31"/>
                    <a:pt x="253" y="31"/>
                    <a:pt x="274" y="21"/>
                  </a:cubicBezTo>
                  <a:cubicBezTo>
                    <a:pt x="274" y="21"/>
                    <a:pt x="274" y="10"/>
                    <a:pt x="264" y="10"/>
                  </a:cubicBezTo>
                  <a:cubicBezTo>
                    <a:pt x="253" y="0"/>
                    <a:pt x="253" y="0"/>
                    <a:pt x="243" y="0"/>
                  </a:cubicBezTo>
                  <a:cubicBezTo>
                    <a:pt x="222" y="0"/>
                    <a:pt x="212" y="0"/>
                    <a:pt x="201" y="10"/>
                  </a:cubicBezTo>
                  <a:cubicBezTo>
                    <a:pt x="180" y="10"/>
                    <a:pt x="161" y="10"/>
                    <a:pt x="140" y="10"/>
                  </a:cubicBezTo>
                  <a:cubicBezTo>
                    <a:pt x="98" y="21"/>
                    <a:pt x="46" y="21"/>
                    <a:pt x="4" y="31"/>
                  </a:cubicBezTo>
                  <a:cubicBezTo>
                    <a:pt x="-6" y="31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1400610" y="3092573"/>
              <a:ext cx="141499" cy="210580"/>
            </a:xfrm>
            <a:custGeom>
              <a:rect b="b" l="l" r="r" t="t"/>
              <a:pathLst>
                <a:path extrusionOk="0" h="1451" w="975">
                  <a:moveTo>
                    <a:pt x="0" y="0"/>
                  </a:moveTo>
                  <a:lnTo>
                    <a:pt x="0" y="0"/>
                  </a:lnTo>
                  <a:cubicBezTo>
                    <a:pt x="20" y="61"/>
                    <a:pt x="72" y="134"/>
                    <a:pt x="103" y="186"/>
                  </a:cubicBezTo>
                  <a:cubicBezTo>
                    <a:pt x="145" y="249"/>
                    <a:pt x="186" y="310"/>
                    <a:pt x="228" y="373"/>
                  </a:cubicBezTo>
                  <a:cubicBezTo>
                    <a:pt x="310" y="487"/>
                    <a:pt x="394" y="611"/>
                    <a:pt x="487" y="736"/>
                  </a:cubicBezTo>
                  <a:cubicBezTo>
                    <a:pt x="570" y="850"/>
                    <a:pt x="643" y="965"/>
                    <a:pt x="726" y="1089"/>
                  </a:cubicBezTo>
                  <a:cubicBezTo>
                    <a:pt x="756" y="1141"/>
                    <a:pt x="798" y="1203"/>
                    <a:pt x="829" y="1266"/>
                  </a:cubicBezTo>
                  <a:cubicBezTo>
                    <a:pt x="860" y="1327"/>
                    <a:pt x="892" y="1390"/>
                    <a:pt x="933" y="1442"/>
                  </a:cubicBezTo>
                  <a:cubicBezTo>
                    <a:pt x="954" y="1463"/>
                    <a:pt x="975" y="1442"/>
                    <a:pt x="975" y="1421"/>
                  </a:cubicBezTo>
                  <a:cubicBezTo>
                    <a:pt x="954" y="1348"/>
                    <a:pt x="923" y="1286"/>
                    <a:pt x="892" y="1224"/>
                  </a:cubicBezTo>
                  <a:cubicBezTo>
                    <a:pt x="850" y="1172"/>
                    <a:pt x="819" y="1109"/>
                    <a:pt x="777" y="1047"/>
                  </a:cubicBezTo>
                  <a:cubicBezTo>
                    <a:pt x="705" y="923"/>
                    <a:pt x="622" y="808"/>
                    <a:pt x="538" y="695"/>
                  </a:cubicBezTo>
                  <a:cubicBezTo>
                    <a:pt x="456" y="570"/>
                    <a:pt x="362" y="446"/>
                    <a:pt x="279" y="331"/>
                  </a:cubicBezTo>
                  <a:cubicBezTo>
                    <a:pt x="228" y="270"/>
                    <a:pt x="186" y="207"/>
                    <a:pt x="134" y="145"/>
                  </a:cubicBezTo>
                  <a:cubicBezTo>
                    <a:pt x="93" y="93"/>
                    <a:pt x="51" y="31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1401336" y="2939900"/>
              <a:ext cx="530006" cy="152674"/>
            </a:xfrm>
            <a:custGeom>
              <a:rect b="b" l="l" r="r" t="t"/>
              <a:pathLst>
                <a:path extrusionOk="0" h="1052" w="3652">
                  <a:moveTo>
                    <a:pt x="15" y="1052"/>
                  </a:moveTo>
                  <a:lnTo>
                    <a:pt x="15" y="1052"/>
                  </a:lnTo>
                  <a:cubicBezTo>
                    <a:pt x="243" y="959"/>
                    <a:pt x="462" y="855"/>
                    <a:pt x="690" y="773"/>
                  </a:cubicBezTo>
                  <a:cubicBezTo>
                    <a:pt x="918" y="689"/>
                    <a:pt x="1146" y="616"/>
                    <a:pt x="1374" y="534"/>
                  </a:cubicBezTo>
                  <a:cubicBezTo>
                    <a:pt x="1831" y="388"/>
                    <a:pt x="2308" y="254"/>
                    <a:pt x="2774" y="160"/>
                  </a:cubicBezTo>
                  <a:cubicBezTo>
                    <a:pt x="3055" y="99"/>
                    <a:pt x="3335" y="46"/>
                    <a:pt x="3626" y="78"/>
                  </a:cubicBezTo>
                  <a:cubicBezTo>
                    <a:pt x="3657" y="78"/>
                    <a:pt x="3666" y="26"/>
                    <a:pt x="3626" y="15"/>
                  </a:cubicBezTo>
                  <a:cubicBezTo>
                    <a:pt x="3377" y="-26"/>
                    <a:pt x="3117" y="26"/>
                    <a:pt x="2879" y="67"/>
                  </a:cubicBezTo>
                  <a:cubicBezTo>
                    <a:pt x="2640" y="118"/>
                    <a:pt x="2401" y="170"/>
                    <a:pt x="2163" y="233"/>
                  </a:cubicBezTo>
                  <a:cubicBezTo>
                    <a:pt x="1686" y="357"/>
                    <a:pt x="1209" y="513"/>
                    <a:pt x="751" y="700"/>
                  </a:cubicBezTo>
                  <a:cubicBezTo>
                    <a:pt x="502" y="804"/>
                    <a:pt x="243" y="907"/>
                    <a:pt x="4" y="1031"/>
                  </a:cubicBezTo>
                  <a:cubicBezTo>
                    <a:pt x="-5" y="1041"/>
                    <a:pt x="4" y="1052"/>
                    <a:pt x="15" y="105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1925971" y="2948172"/>
              <a:ext cx="132501" cy="156883"/>
            </a:xfrm>
            <a:custGeom>
              <a:rect b="b" l="l" r="r" t="t"/>
              <a:pathLst>
                <a:path extrusionOk="0" h="1081" w="913">
                  <a:moveTo>
                    <a:pt x="0" y="0"/>
                  </a:moveTo>
                  <a:lnTo>
                    <a:pt x="0" y="0"/>
                  </a:lnTo>
                  <a:cubicBezTo>
                    <a:pt x="11" y="31"/>
                    <a:pt x="31" y="42"/>
                    <a:pt x="42" y="61"/>
                  </a:cubicBezTo>
                  <a:cubicBezTo>
                    <a:pt x="62" y="93"/>
                    <a:pt x="83" y="113"/>
                    <a:pt x="103" y="134"/>
                  </a:cubicBezTo>
                  <a:cubicBezTo>
                    <a:pt x="135" y="176"/>
                    <a:pt x="166" y="218"/>
                    <a:pt x="208" y="259"/>
                  </a:cubicBezTo>
                  <a:cubicBezTo>
                    <a:pt x="280" y="342"/>
                    <a:pt x="352" y="446"/>
                    <a:pt x="415" y="540"/>
                  </a:cubicBezTo>
                  <a:cubicBezTo>
                    <a:pt x="477" y="643"/>
                    <a:pt x="539" y="736"/>
                    <a:pt x="622" y="829"/>
                  </a:cubicBezTo>
                  <a:cubicBezTo>
                    <a:pt x="664" y="871"/>
                    <a:pt x="706" y="912"/>
                    <a:pt x="747" y="964"/>
                  </a:cubicBezTo>
                  <a:cubicBezTo>
                    <a:pt x="788" y="1005"/>
                    <a:pt x="830" y="1067"/>
                    <a:pt x="882" y="1077"/>
                  </a:cubicBezTo>
                  <a:cubicBezTo>
                    <a:pt x="902" y="1088"/>
                    <a:pt x="913" y="1067"/>
                    <a:pt x="913" y="1046"/>
                  </a:cubicBezTo>
                  <a:cubicBezTo>
                    <a:pt x="902" y="1016"/>
                    <a:pt x="882" y="1005"/>
                    <a:pt x="871" y="984"/>
                  </a:cubicBezTo>
                  <a:cubicBezTo>
                    <a:pt x="840" y="953"/>
                    <a:pt x="819" y="932"/>
                    <a:pt x="798" y="913"/>
                  </a:cubicBezTo>
                  <a:cubicBezTo>
                    <a:pt x="758" y="871"/>
                    <a:pt x="716" y="819"/>
                    <a:pt x="674" y="778"/>
                  </a:cubicBezTo>
                  <a:cubicBezTo>
                    <a:pt x="591" y="684"/>
                    <a:pt x="529" y="580"/>
                    <a:pt x="467" y="477"/>
                  </a:cubicBezTo>
                  <a:cubicBezTo>
                    <a:pt x="404" y="383"/>
                    <a:pt x="332" y="300"/>
                    <a:pt x="249" y="218"/>
                  </a:cubicBezTo>
                  <a:cubicBezTo>
                    <a:pt x="218" y="176"/>
                    <a:pt x="176" y="134"/>
                    <a:pt x="124" y="93"/>
                  </a:cubicBezTo>
                  <a:cubicBezTo>
                    <a:pt x="103" y="72"/>
                    <a:pt x="83" y="52"/>
                    <a:pt x="51" y="42"/>
                  </a:cubicBezTo>
                  <a:cubicBezTo>
                    <a:pt x="42" y="21"/>
                    <a:pt x="21" y="10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1536885" y="3089526"/>
              <a:ext cx="540019" cy="210725"/>
            </a:xfrm>
            <a:custGeom>
              <a:rect b="b" l="l" r="r" t="t"/>
              <a:pathLst>
                <a:path extrusionOk="0" h="1452" w="3721">
                  <a:moveTo>
                    <a:pt x="5" y="1452"/>
                  </a:moveTo>
                  <a:lnTo>
                    <a:pt x="5" y="1452"/>
                  </a:lnTo>
                  <a:cubicBezTo>
                    <a:pt x="254" y="1379"/>
                    <a:pt x="492" y="1287"/>
                    <a:pt x="731" y="1193"/>
                  </a:cubicBezTo>
                  <a:cubicBezTo>
                    <a:pt x="969" y="1110"/>
                    <a:pt x="1208" y="1027"/>
                    <a:pt x="1436" y="944"/>
                  </a:cubicBezTo>
                  <a:cubicBezTo>
                    <a:pt x="1913" y="778"/>
                    <a:pt x="2391" y="632"/>
                    <a:pt x="2878" y="498"/>
                  </a:cubicBezTo>
                  <a:cubicBezTo>
                    <a:pt x="3148" y="425"/>
                    <a:pt x="3428" y="352"/>
                    <a:pt x="3698" y="291"/>
                  </a:cubicBezTo>
                  <a:cubicBezTo>
                    <a:pt x="3718" y="291"/>
                    <a:pt x="3728" y="259"/>
                    <a:pt x="3718" y="239"/>
                  </a:cubicBezTo>
                  <a:cubicBezTo>
                    <a:pt x="3677" y="166"/>
                    <a:pt x="3636" y="82"/>
                    <a:pt x="3583" y="10"/>
                  </a:cubicBezTo>
                  <a:cubicBezTo>
                    <a:pt x="3573" y="-10"/>
                    <a:pt x="3531" y="0"/>
                    <a:pt x="3542" y="31"/>
                  </a:cubicBezTo>
                  <a:cubicBezTo>
                    <a:pt x="3573" y="114"/>
                    <a:pt x="3625" y="197"/>
                    <a:pt x="3667" y="280"/>
                  </a:cubicBezTo>
                  <a:cubicBezTo>
                    <a:pt x="3667" y="259"/>
                    <a:pt x="3677" y="249"/>
                    <a:pt x="3677" y="228"/>
                  </a:cubicBezTo>
                  <a:cubicBezTo>
                    <a:pt x="2702" y="456"/>
                    <a:pt x="1727" y="757"/>
                    <a:pt x="782" y="1110"/>
                  </a:cubicBezTo>
                  <a:cubicBezTo>
                    <a:pt x="524" y="1214"/>
                    <a:pt x="254" y="1307"/>
                    <a:pt x="5" y="1432"/>
                  </a:cubicBezTo>
                  <a:cubicBezTo>
                    <a:pt x="-6" y="1442"/>
                    <a:pt x="5" y="1452"/>
                    <a:pt x="5" y="145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1710747" y="3517941"/>
              <a:ext cx="382991" cy="237429"/>
            </a:xfrm>
            <a:custGeom>
              <a:rect b="b" l="l" r="r" t="t"/>
              <a:pathLst>
                <a:path extrusionOk="0" h="1636" w="2639">
                  <a:moveTo>
                    <a:pt x="0" y="5"/>
                  </a:moveTo>
                  <a:lnTo>
                    <a:pt x="0" y="5"/>
                  </a:lnTo>
                  <a:cubicBezTo>
                    <a:pt x="82" y="129"/>
                    <a:pt x="155" y="254"/>
                    <a:pt x="238" y="388"/>
                  </a:cubicBezTo>
                  <a:cubicBezTo>
                    <a:pt x="310" y="513"/>
                    <a:pt x="373" y="648"/>
                    <a:pt x="446" y="783"/>
                  </a:cubicBezTo>
                  <a:cubicBezTo>
                    <a:pt x="580" y="1052"/>
                    <a:pt x="695" y="1332"/>
                    <a:pt x="798" y="1612"/>
                  </a:cubicBezTo>
                  <a:cubicBezTo>
                    <a:pt x="808" y="1623"/>
                    <a:pt x="829" y="1644"/>
                    <a:pt x="850" y="1633"/>
                  </a:cubicBezTo>
                  <a:cubicBezTo>
                    <a:pt x="1109" y="1426"/>
                    <a:pt x="1369" y="1208"/>
                    <a:pt x="1670" y="1062"/>
                  </a:cubicBezTo>
                  <a:cubicBezTo>
                    <a:pt x="1815" y="990"/>
                    <a:pt x="1971" y="928"/>
                    <a:pt x="2126" y="886"/>
                  </a:cubicBezTo>
                  <a:cubicBezTo>
                    <a:pt x="2292" y="845"/>
                    <a:pt x="2458" y="834"/>
                    <a:pt x="2624" y="813"/>
                  </a:cubicBezTo>
                  <a:cubicBezTo>
                    <a:pt x="2645" y="813"/>
                    <a:pt x="2645" y="783"/>
                    <a:pt x="2624" y="783"/>
                  </a:cubicBezTo>
                  <a:cubicBezTo>
                    <a:pt x="2500" y="773"/>
                    <a:pt x="2365" y="793"/>
                    <a:pt x="2241" y="824"/>
                  </a:cubicBezTo>
                  <a:cubicBezTo>
                    <a:pt x="2116" y="845"/>
                    <a:pt x="1992" y="886"/>
                    <a:pt x="1867" y="928"/>
                  </a:cubicBezTo>
                  <a:cubicBezTo>
                    <a:pt x="1628" y="1022"/>
                    <a:pt x="1400" y="1156"/>
                    <a:pt x="1182" y="1301"/>
                  </a:cubicBezTo>
                  <a:cubicBezTo>
                    <a:pt x="1057" y="1384"/>
                    <a:pt x="933" y="1478"/>
                    <a:pt x="808" y="1571"/>
                  </a:cubicBezTo>
                  <a:cubicBezTo>
                    <a:pt x="829" y="1581"/>
                    <a:pt x="839" y="1592"/>
                    <a:pt x="860" y="1592"/>
                  </a:cubicBezTo>
                  <a:cubicBezTo>
                    <a:pt x="757" y="1311"/>
                    <a:pt x="632" y="1032"/>
                    <a:pt x="498" y="773"/>
                  </a:cubicBezTo>
                  <a:cubicBezTo>
                    <a:pt x="425" y="637"/>
                    <a:pt x="352" y="513"/>
                    <a:pt x="269" y="378"/>
                  </a:cubicBezTo>
                  <a:cubicBezTo>
                    <a:pt x="186" y="254"/>
                    <a:pt x="103" y="118"/>
                    <a:pt x="10" y="5"/>
                  </a:cubicBezTo>
                  <a:cubicBezTo>
                    <a:pt x="10" y="-6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1710747" y="3397485"/>
              <a:ext cx="385459" cy="241202"/>
            </a:xfrm>
            <a:custGeom>
              <a:rect b="b" l="l" r="r" t="t"/>
              <a:pathLst>
                <a:path extrusionOk="0" h="1662" w="2656">
                  <a:moveTo>
                    <a:pt x="0" y="814"/>
                  </a:moveTo>
                  <a:lnTo>
                    <a:pt x="0" y="814"/>
                  </a:lnTo>
                  <a:cubicBezTo>
                    <a:pt x="165" y="772"/>
                    <a:pt x="331" y="699"/>
                    <a:pt x="487" y="638"/>
                  </a:cubicBezTo>
                  <a:cubicBezTo>
                    <a:pt x="642" y="575"/>
                    <a:pt x="798" y="523"/>
                    <a:pt x="954" y="450"/>
                  </a:cubicBezTo>
                  <a:cubicBezTo>
                    <a:pt x="1255" y="326"/>
                    <a:pt x="1566" y="191"/>
                    <a:pt x="1867" y="57"/>
                  </a:cubicBezTo>
                  <a:cubicBezTo>
                    <a:pt x="1856" y="46"/>
                    <a:pt x="1846" y="46"/>
                    <a:pt x="1825" y="46"/>
                  </a:cubicBezTo>
                  <a:cubicBezTo>
                    <a:pt x="2147" y="544"/>
                    <a:pt x="2396" y="1084"/>
                    <a:pt x="2603" y="1643"/>
                  </a:cubicBezTo>
                  <a:cubicBezTo>
                    <a:pt x="2614" y="1675"/>
                    <a:pt x="2666" y="1664"/>
                    <a:pt x="2655" y="1623"/>
                  </a:cubicBezTo>
                  <a:cubicBezTo>
                    <a:pt x="2458" y="1063"/>
                    <a:pt x="2199" y="523"/>
                    <a:pt x="1877" y="15"/>
                  </a:cubicBezTo>
                  <a:cubicBezTo>
                    <a:pt x="1867" y="4"/>
                    <a:pt x="1856" y="-6"/>
                    <a:pt x="1835" y="4"/>
                  </a:cubicBezTo>
                  <a:cubicBezTo>
                    <a:pt x="1534" y="150"/>
                    <a:pt x="1224" y="285"/>
                    <a:pt x="912" y="419"/>
                  </a:cubicBezTo>
                  <a:cubicBezTo>
                    <a:pt x="757" y="482"/>
                    <a:pt x="601" y="544"/>
                    <a:pt x="456" y="607"/>
                  </a:cubicBezTo>
                  <a:cubicBezTo>
                    <a:pt x="301" y="668"/>
                    <a:pt x="144" y="731"/>
                    <a:pt x="0" y="803"/>
                  </a:cubicBezTo>
                  <a:lnTo>
                    <a:pt x="0" y="81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0"/>
            <p:cNvSpPr/>
            <p:nvPr/>
          </p:nvSpPr>
          <p:spPr>
            <a:xfrm>
              <a:off x="2144243" y="3029298"/>
              <a:ext cx="263697" cy="338002"/>
            </a:xfrm>
            <a:custGeom>
              <a:rect b="b" l="l" r="r" t="t"/>
              <a:pathLst>
                <a:path extrusionOk="0" h="2329" w="1817">
                  <a:moveTo>
                    <a:pt x="0" y="0"/>
                  </a:moveTo>
                  <a:lnTo>
                    <a:pt x="0" y="0"/>
                  </a:lnTo>
                  <a:cubicBezTo>
                    <a:pt x="228" y="333"/>
                    <a:pt x="487" y="622"/>
                    <a:pt x="746" y="923"/>
                  </a:cubicBezTo>
                  <a:cubicBezTo>
                    <a:pt x="871" y="1068"/>
                    <a:pt x="995" y="1224"/>
                    <a:pt x="1099" y="1380"/>
                  </a:cubicBezTo>
                  <a:cubicBezTo>
                    <a:pt x="1193" y="1535"/>
                    <a:pt x="1285" y="1691"/>
                    <a:pt x="1410" y="1836"/>
                  </a:cubicBezTo>
                  <a:cubicBezTo>
                    <a:pt x="1473" y="1919"/>
                    <a:pt x="1534" y="1991"/>
                    <a:pt x="1586" y="2064"/>
                  </a:cubicBezTo>
                  <a:cubicBezTo>
                    <a:pt x="1649" y="2148"/>
                    <a:pt x="1701" y="2230"/>
                    <a:pt x="1752" y="2313"/>
                  </a:cubicBezTo>
                  <a:cubicBezTo>
                    <a:pt x="1773" y="2345"/>
                    <a:pt x="1825" y="2324"/>
                    <a:pt x="1815" y="2292"/>
                  </a:cubicBezTo>
                  <a:cubicBezTo>
                    <a:pt x="1783" y="2209"/>
                    <a:pt x="1731" y="2137"/>
                    <a:pt x="1680" y="2075"/>
                  </a:cubicBezTo>
                  <a:cubicBezTo>
                    <a:pt x="1628" y="2002"/>
                    <a:pt x="1576" y="1940"/>
                    <a:pt x="1524" y="1867"/>
                  </a:cubicBezTo>
                  <a:cubicBezTo>
                    <a:pt x="1400" y="1722"/>
                    <a:pt x="1296" y="1577"/>
                    <a:pt x="1203" y="1411"/>
                  </a:cubicBezTo>
                  <a:cubicBezTo>
                    <a:pt x="995" y="1089"/>
                    <a:pt x="726" y="798"/>
                    <a:pt x="477" y="508"/>
                  </a:cubicBezTo>
                  <a:cubicBezTo>
                    <a:pt x="321" y="333"/>
                    <a:pt x="165" y="157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0"/>
            <p:cNvSpPr/>
            <p:nvPr/>
          </p:nvSpPr>
          <p:spPr>
            <a:xfrm>
              <a:off x="2144243" y="2962540"/>
              <a:ext cx="420725" cy="345694"/>
            </a:xfrm>
            <a:custGeom>
              <a:rect b="b" l="l" r="r" t="t"/>
              <a:pathLst>
                <a:path extrusionOk="0" h="2382" w="2899">
                  <a:moveTo>
                    <a:pt x="9" y="471"/>
                  </a:moveTo>
                  <a:lnTo>
                    <a:pt x="9" y="471"/>
                  </a:lnTo>
                  <a:cubicBezTo>
                    <a:pt x="124" y="399"/>
                    <a:pt x="268" y="368"/>
                    <a:pt x="393" y="326"/>
                  </a:cubicBezTo>
                  <a:cubicBezTo>
                    <a:pt x="528" y="274"/>
                    <a:pt x="663" y="222"/>
                    <a:pt x="808" y="171"/>
                  </a:cubicBezTo>
                  <a:cubicBezTo>
                    <a:pt x="871" y="150"/>
                    <a:pt x="944" y="129"/>
                    <a:pt x="1015" y="98"/>
                  </a:cubicBezTo>
                  <a:cubicBezTo>
                    <a:pt x="1047" y="98"/>
                    <a:pt x="1078" y="77"/>
                    <a:pt x="1109" y="77"/>
                  </a:cubicBezTo>
                  <a:cubicBezTo>
                    <a:pt x="1151" y="56"/>
                    <a:pt x="1172" y="67"/>
                    <a:pt x="1203" y="87"/>
                  </a:cubicBezTo>
                  <a:cubicBezTo>
                    <a:pt x="1296" y="181"/>
                    <a:pt x="1389" y="274"/>
                    <a:pt x="1473" y="368"/>
                  </a:cubicBezTo>
                  <a:cubicBezTo>
                    <a:pt x="1825" y="741"/>
                    <a:pt x="2116" y="1176"/>
                    <a:pt x="2375" y="1612"/>
                  </a:cubicBezTo>
                  <a:cubicBezTo>
                    <a:pt x="2530" y="1861"/>
                    <a:pt x="2676" y="2120"/>
                    <a:pt x="2831" y="2369"/>
                  </a:cubicBezTo>
                  <a:cubicBezTo>
                    <a:pt x="2863" y="2400"/>
                    <a:pt x="2915" y="2369"/>
                    <a:pt x="2894" y="2327"/>
                  </a:cubicBezTo>
                  <a:cubicBezTo>
                    <a:pt x="2614" y="1861"/>
                    <a:pt x="2344" y="1394"/>
                    <a:pt x="2032" y="947"/>
                  </a:cubicBezTo>
                  <a:cubicBezTo>
                    <a:pt x="1877" y="730"/>
                    <a:pt x="1711" y="512"/>
                    <a:pt x="1534" y="316"/>
                  </a:cubicBezTo>
                  <a:cubicBezTo>
                    <a:pt x="1442" y="222"/>
                    <a:pt x="1348" y="129"/>
                    <a:pt x="1244" y="35"/>
                  </a:cubicBezTo>
                  <a:cubicBezTo>
                    <a:pt x="1203" y="4"/>
                    <a:pt x="1151" y="-6"/>
                    <a:pt x="1099" y="4"/>
                  </a:cubicBezTo>
                  <a:cubicBezTo>
                    <a:pt x="1026" y="25"/>
                    <a:pt x="954" y="56"/>
                    <a:pt x="881" y="77"/>
                  </a:cubicBezTo>
                  <a:cubicBezTo>
                    <a:pt x="715" y="139"/>
                    <a:pt x="549" y="192"/>
                    <a:pt x="393" y="253"/>
                  </a:cubicBezTo>
                  <a:cubicBezTo>
                    <a:pt x="310" y="284"/>
                    <a:pt x="238" y="316"/>
                    <a:pt x="155" y="357"/>
                  </a:cubicBezTo>
                  <a:cubicBezTo>
                    <a:pt x="92" y="378"/>
                    <a:pt x="40" y="409"/>
                    <a:pt x="0" y="460"/>
                  </a:cubicBezTo>
                  <a:cubicBezTo>
                    <a:pt x="0" y="471"/>
                    <a:pt x="9" y="481"/>
                    <a:pt x="9" y="47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2401553" y="3300105"/>
              <a:ext cx="166606" cy="63421"/>
            </a:xfrm>
            <a:custGeom>
              <a:rect b="b" l="l" r="r" t="t"/>
              <a:pathLst>
                <a:path extrusionOk="0" h="437" w="1148">
                  <a:moveTo>
                    <a:pt x="0" y="437"/>
                  </a:moveTo>
                  <a:lnTo>
                    <a:pt x="0" y="437"/>
                  </a:lnTo>
                  <a:cubicBezTo>
                    <a:pt x="94" y="437"/>
                    <a:pt x="187" y="395"/>
                    <a:pt x="270" y="364"/>
                  </a:cubicBezTo>
                  <a:cubicBezTo>
                    <a:pt x="363" y="323"/>
                    <a:pt x="456" y="292"/>
                    <a:pt x="550" y="250"/>
                  </a:cubicBezTo>
                  <a:cubicBezTo>
                    <a:pt x="644" y="219"/>
                    <a:pt x="726" y="177"/>
                    <a:pt x="809" y="136"/>
                  </a:cubicBezTo>
                  <a:cubicBezTo>
                    <a:pt x="861" y="115"/>
                    <a:pt x="903" y="94"/>
                    <a:pt x="954" y="74"/>
                  </a:cubicBezTo>
                  <a:cubicBezTo>
                    <a:pt x="1006" y="64"/>
                    <a:pt x="1058" y="64"/>
                    <a:pt x="1110" y="74"/>
                  </a:cubicBezTo>
                  <a:cubicBezTo>
                    <a:pt x="1152" y="74"/>
                    <a:pt x="1163" y="12"/>
                    <a:pt x="1121" y="1"/>
                  </a:cubicBezTo>
                  <a:cubicBezTo>
                    <a:pt x="1027" y="-9"/>
                    <a:pt x="924" y="22"/>
                    <a:pt x="841" y="64"/>
                  </a:cubicBezTo>
                  <a:cubicBezTo>
                    <a:pt x="747" y="105"/>
                    <a:pt x="654" y="146"/>
                    <a:pt x="550" y="188"/>
                  </a:cubicBezTo>
                  <a:cubicBezTo>
                    <a:pt x="456" y="229"/>
                    <a:pt x="363" y="271"/>
                    <a:pt x="259" y="313"/>
                  </a:cubicBezTo>
                  <a:cubicBezTo>
                    <a:pt x="177" y="343"/>
                    <a:pt x="73" y="374"/>
                    <a:pt x="0" y="426"/>
                  </a:cubicBezTo>
                  <a:lnTo>
                    <a:pt x="0" y="43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1215427" y="3410256"/>
              <a:ext cx="211451" cy="170235"/>
            </a:xfrm>
            <a:custGeom>
              <a:rect b="b" l="l" r="r" t="t"/>
              <a:pathLst>
                <a:path extrusionOk="0" h="1173" w="1457">
                  <a:moveTo>
                    <a:pt x="0" y="0"/>
                  </a:moveTo>
                  <a:lnTo>
                    <a:pt x="0" y="0"/>
                  </a:lnTo>
                  <a:cubicBezTo>
                    <a:pt x="113" y="113"/>
                    <a:pt x="238" y="218"/>
                    <a:pt x="362" y="311"/>
                  </a:cubicBezTo>
                  <a:cubicBezTo>
                    <a:pt x="487" y="404"/>
                    <a:pt x="611" y="508"/>
                    <a:pt x="736" y="601"/>
                  </a:cubicBezTo>
                  <a:cubicBezTo>
                    <a:pt x="850" y="695"/>
                    <a:pt x="975" y="778"/>
                    <a:pt x="1088" y="871"/>
                  </a:cubicBezTo>
                  <a:cubicBezTo>
                    <a:pt x="1140" y="923"/>
                    <a:pt x="1192" y="965"/>
                    <a:pt x="1245" y="1017"/>
                  </a:cubicBezTo>
                  <a:cubicBezTo>
                    <a:pt x="1296" y="1057"/>
                    <a:pt x="1348" y="1120"/>
                    <a:pt x="1400" y="1161"/>
                  </a:cubicBezTo>
                  <a:cubicBezTo>
                    <a:pt x="1431" y="1193"/>
                    <a:pt x="1473" y="1151"/>
                    <a:pt x="1452" y="1120"/>
                  </a:cubicBezTo>
                  <a:cubicBezTo>
                    <a:pt x="1410" y="1068"/>
                    <a:pt x="1358" y="1017"/>
                    <a:pt x="1306" y="965"/>
                  </a:cubicBezTo>
                  <a:cubicBezTo>
                    <a:pt x="1245" y="912"/>
                    <a:pt x="1192" y="871"/>
                    <a:pt x="1130" y="819"/>
                  </a:cubicBezTo>
                  <a:cubicBezTo>
                    <a:pt x="1016" y="726"/>
                    <a:pt x="902" y="643"/>
                    <a:pt x="787" y="550"/>
                  </a:cubicBezTo>
                  <a:cubicBezTo>
                    <a:pt x="653" y="456"/>
                    <a:pt x="529" y="362"/>
                    <a:pt x="404" y="270"/>
                  </a:cubicBezTo>
                  <a:cubicBezTo>
                    <a:pt x="280" y="165"/>
                    <a:pt x="144" y="72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1152152" y="3539710"/>
              <a:ext cx="425659" cy="316378"/>
            </a:xfrm>
            <a:custGeom>
              <a:rect b="b" l="l" r="r" t="t"/>
              <a:pathLst>
                <a:path extrusionOk="0" h="2180" w="2933">
                  <a:moveTo>
                    <a:pt x="0" y="20"/>
                  </a:moveTo>
                  <a:lnTo>
                    <a:pt x="0" y="20"/>
                  </a:lnTo>
                  <a:cubicBezTo>
                    <a:pt x="93" y="93"/>
                    <a:pt x="176" y="176"/>
                    <a:pt x="269" y="249"/>
                  </a:cubicBezTo>
                  <a:cubicBezTo>
                    <a:pt x="363" y="322"/>
                    <a:pt x="456" y="394"/>
                    <a:pt x="560" y="456"/>
                  </a:cubicBezTo>
                  <a:cubicBezTo>
                    <a:pt x="736" y="602"/>
                    <a:pt x="923" y="736"/>
                    <a:pt x="1110" y="872"/>
                  </a:cubicBezTo>
                  <a:cubicBezTo>
                    <a:pt x="1493" y="1161"/>
                    <a:pt x="1867" y="1431"/>
                    <a:pt x="2240" y="1711"/>
                  </a:cubicBezTo>
                  <a:cubicBezTo>
                    <a:pt x="2355" y="1795"/>
                    <a:pt x="2458" y="1868"/>
                    <a:pt x="2562" y="1950"/>
                  </a:cubicBezTo>
                  <a:cubicBezTo>
                    <a:pt x="2614" y="1992"/>
                    <a:pt x="2666" y="2033"/>
                    <a:pt x="2728" y="2065"/>
                  </a:cubicBezTo>
                  <a:cubicBezTo>
                    <a:pt x="2780" y="2106"/>
                    <a:pt x="2832" y="2147"/>
                    <a:pt x="2884" y="2178"/>
                  </a:cubicBezTo>
                  <a:cubicBezTo>
                    <a:pt x="2926" y="2189"/>
                    <a:pt x="2945" y="2157"/>
                    <a:pt x="2926" y="2127"/>
                  </a:cubicBezTo>
                  <a:cubicBezTo>
                    <a:pt x="2884" y="2085"/>
                    <a:pt x="2842" y="2054"/>
                    <a:pt x="2801" y="2012"/>
                  </a:cubicBezTo>
                  <a:cubicBezTo>
                    <a:pt x="2748" y="1981"/>
                    <a:pt x="2696" y="1940"/>
                    <a:pt x="2645" y="1908"/>
                  </a:cubicBezTo>
                  <a:cubicBezTo>
                    <a:pt x="2552" y="1836"/>
                    <a:pt x="2458" y="1763"/>
                    <a:pt x="2355" y="1690"/>
                  </a:cubicBezTo>
                  <a:cubicBezTo>
                    <a:pt x="2168" y="1556"/>
                    <a:pt x="1981" y="1421"/>
                    <a:pt x="1794" y="1286"/>
                  </a:cubicBezTo>
                  <a:cubicBezTo>
                    <a:pt x="1421" y="1006"/>
                    <a:pt x="1047" y="726"/>
                    <a:pt x="664" y="456"/>
                  </a:cubicBezTo>
                  <a:cubicBezTo>
                    <a:pt x="560" y="374"/>
                    <a:pt x="456" y="301"/>
                    <a:pt x="352" y="228"/>
                  </a:cubicBezTo>
                  <a:cubicBezTo>
                    <a:pt x="239" y="145"/>
                    <a:pt x="124" y="73"/>
                    <a:pt x="9" y="0"/>
                  </a:cubicBezTo>
                  <a:cubicBezTo>
                    <a:pt x="0" y="0"/>
                    <a:pt x="0" y="10"/>
                    <a:pt x="0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1907830" y="4054620"/>
              <a:ext cx="272549" cy="161382"/>
            </a:xfrm>
            <a:custGeom>
              <a:rect b="b" l="l" r="r" t="t"/>
              <a:pathLst>
                <a:path extrusionOk="0" h="1112" w="1878">
                  <a:moveTo>
                    <a:pt x="0" y="10"/>
                  </a:moveTo>
                  <a:lnTo>
                    <a:pt x="0" y="10"/>
                  </a:lnTo>
                  <a:cubicBezTo>
                    <a:pt x="31" y="62"/>
                    <a:pt x="84" y="103"/>
                    <a:pt x="136" y="135"/>
                  </a:cubicBezTo>
                  <a:cubicBezTo>
                    <a:pt x="187" y="176"/>
                    <a:pt x="239" y="207"/>
                    <a:pt x="301" y="239"/>
                  </a:cubicBezTo>
                  <a:cubicBezTo>
                    <a:pt x="416" y="311"/>
                    <a:pt x="540" y="363"/>
                    <a:pt x="664" y="425"/>
                  </a:cubicBezTo>
                  <a:cubicBezTo>
                    <a:pt x="913" y="560"/>
                    <a:pt x="1162" y="695"/>
                    <a:pt x="1411" y="850"/>
                  </a:cubicBezTo>
                  <a:cubicBezTo>
                    <a:pt x="1484" y="882"/>
                    <a:pt x="1545" y="923"/>
                    <a:pt x="1608" y="965"/>
                  </a:cubicBezTo>
                  <a:cubicBezTo>
                    <a:pt x="1680" y="1017"/>
                    <a:pt x="1753" y="1068"/>
                    <a:pt x="1826" y="1110"/>
                  </a:cubicBezTo>
                  <a:cubicBezTo>
                    <a:pt x="1857" y="1120"/>
                    <a:pt x="1897" y="1078"/>
                    <a:pt x="1867" y="1047"/>
                  </a:cubicBezTo>
                  <a:cubicBezTo>
                    <a:pt x="1815" y="1007"/>
                    <a:pt x="1753" y="975"/>
                    <a:pt x="1690" y="934"/>
                  </a:cubicBezTo>
                  <a:cubicBezTo>
                    <a:pt x="1629" y="892"/>
                    <a:pt x="1566" y="861"/>
                    <a:pt x="1505" y="819"/>
                  </a:cubicBezTo>
                  <a:cubicBezTo>
                    <a:pt x="1391" y="747"/>
                    <a:pt x="1266" y="674"/>
                    <a:pt x="1142" y="601"/>
                  </a:cubicBezTo>
                  <a:cubicBezTo>
                    <a:pt x="903" y="467"/>
                    <a:pt x="654" y="342"/>
                    <a:pt x="405" y="218"/>
                  </a:cubicBezTo>
                  <a:cubicBezTo>
                    <a:pt x="333" y="187"/>
                    <a:pt x="270" y="145"/>
                    <a:pt x="208" y="114"/>
                  </a:cubicBezTo>
                  <a:cubicBezTo>
                    <a:pt x="176" y="93"/>
                    <a:pt x="146" y="82"/>
                    <a:pt x="115" y="62"/>
                  </a:cubicBezTo>
                  <a:cubicBezTo>
                    <a:pt x="73" y="42"/>
                    <a:pt x="42" y="21"/>
                    <a:pt x="11" y="0"/>
                  </a:cubicBezTo>
                  <a:cubicBezTo>
                    <a:pt x="0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2103607" y="3964206"/>
              <a:ext cx="121036" cy="74450"/>
            </a:xfrm>
            <a:custGeom>
              <a:rect b="b" l="l" r="r" t="t"/>
              <a:pathLst>
                <a:path extrusionOk="0" h="513" w="834">
                  <a:moveTo>
                    <a:pt x="0" y="10"/>
                  </a:moveTo>
                  <a:lnTo>
                    <a:pt x="0" y="10"/>
                  </a:lnTo>
                  <a:cubicBezTo>
                    <a:pt x="72" y="52"/>
                    <a:pt x="135" y="94"/>
                    <a:pt x="207" y="136"/>
                  </a:cubicBezTo>
                  <a:cubicBezTo>
                    <a:pt x="269" y="177"/>
                    <a:pt x="331" y="218"/>
                    <a:pt x="393" y="249"/>
                  </a:cubicBezTo>
                  <a:cubicBezTo>
                    <a:pt x="529" y="332"/>
                    <a:pt x="663" y="416"/>
                    <a:pt x="787" y="509"/>
                  </a:cubicBezTo>
                  <a:cubicBezTo>
                    <a:pt x="797" y="488"/>
                    <a:pt x="808" y="467"/>
                    <a:pt x="818" y="446"/>
                  </a:cubicBezTo>
                  <a:cubicBezTo>
                    <a:pt x="797" y="436"/>
                    <a:pt x="787" y="436"/>
                    <a:pt x="767" y="436"/>
                  </a:cubicBezTo>
                  <a:cubicBezTo>
                    <a:pt x="746" y="436"/>
                    <a:pt x="736" y="456"/>
                    <a:pt x="746" y="467"/>
                  </a:cubicBezTo>
                  <a:cubicBezTo>
                    <a:pt x="757" y="488"/>
                    <a:pt x="767" y="498"/>
                    <a:pt x="787" y="509"/>
                  </a:cubicBezTo>
                  <a:cubicBezTo>
                    <a:pt x="829" y="529"/>
                    <a:pt x="850" y="467"/>
                    <a:pt x="818" y="446"/>
                  </a:cubicBezTo>
                  <a:cubicBezTo>
                    <a:pt x="694" y="353"/>
                    <a:pt x="559" y="270"/>
                    <a:pt x="424" y="187"/>
                  </a:cubicBezTo>
                  <a:cubicBezTo>
                    <a:pt x="289" y="115"/>
                    <a:pt x="156" y="31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2171236" y="4034738"/>
              <a:ext cx="54133" cy="186634"/>
            </a:xfrm>
            <a:custGeom>
              <a:rect b="b" l="l" r="r" t="t"/>
              <a:pathLst>
                <a:path extrusionOk="0" h="1286" w="373">
                  <a:moveTo>
                    <a:pt x="373" y="2"/>
                  </a:moveTo>
                  <a:lnTo>
                    <a:pt x="373" y="2"/>
                  </a:lnTo>
                  <a:cubicBezTo>
                    <a:pt x="291" y="-19"/>
                    <a:pt x="228" y="106"/>
                    <a:pt x="207" y="158"/>
                  </a:cubicBezTo>
                  <a:cubicBezTo>
                    <a:pt x="155" y="282"/>
                    <a:pt x="103" y="397"/>
                    <a:pt x="63" y="521"/>
                  </a:cubicBezTo>
                  <a:cubicBezTo>
                    <a:pt x="31" y="635"/>
                    <a:pt x="0" y="759"/>
                    <a:pt x="0" y="884"/>
                  </a:cubicBezTo>
                  <a:cubicBezTo>
                    <a:pt x="0" y="1019"/>
                    <a:pt x="21" y="1133"/>
                    <a:pt x="52" y="1257"/>
                  </a:cubicBezTo>
                  <a:cubicBezTo>
                    <a:pt x="72" y="1247"/>
                    <a:pt x="93" y="1236"/>
                    <a:pt x="114" y="1226"/>
                  </a:cubicBezTo>
                  <a:cubicBezTo>
                    <a:pt x="82" y="1195"/>
                    <a:pt x="63" y="1164"/>
                    <a:pt x="21" y="1175"/>
                  </a:cubicBezTo>
                  <a:cubicBezTo>
                    <a:pt x="11" y="1175"/>
                    <a:pt x="11" y="1184"/>
                    <a:pt x="11" y="1195"/>
                  </a:cubicBezTo>
                  <a:cubicBezTo>
                    <a:pt x="0" y="1236"/>
                    <a:pt x="42" y="1257"/>
                    <a:pt x="63" y="1278"/>
                  </a:cubicBezTo>
                  <a:cubicBezTo>
                    <a:pt x="93" y="1299"/>
                    <a:pt x="135" y="1278"/>
                    <a:pt x="124" y="1236"/>
                  </a:cubicBezTo>
                  <a:cubicBezTo>
                    <a:pt x="93" y="1133"/>
                    <a:pt x="72" y="1019"/>
                    <a:pt x="72" y="905"/>
                  </a:cubicBezTo>
                  <a:cubicBezTo>
                    <a:pt x="72" y="790"/>
                    <a:pt x="93" y="686"/>
                    <a:pt x="124" y="573"/>
                  </a:cubicBezTo>
                  <a:cubicBezTo>
                    <a:pt x="155" y="468"/>
                    <a:pt x="187" y="365"/>
                    <a:pt x="228" y="261"/>
                  </a:cubicBezTo>
                  <a:cubicBezTo>
                    <a:pt x="249" y="219"/>
                    <a:pt x="260" y="168"/>
                    <a:pt x="291" y="116"/>
                  </a:cubicBezTo>
                  <a:cubicBezTo>
                    <a:pt x="291" y="95"/>
                    <a:pt x="301" y="85"/>
                    <a:pt x="311" y="64"/>
                  </a:cubicBezTo>
                  <a:cubicBezTo>
                    <a:pt x="331" y="43"/>
                    <a:pt x="352" y="33"/>
                    <a:pt x="373" y="12"/>
                  </a:cubicBezTo>
                  <a:lnTo>
                    <a:pt x="373" y="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0"/>
            <p:cNvSpPr/>
            <p:nvPr/>
          </p:nvSpPr>
          <p:spPr>
            <a:xfrm>
              <a:off x="2224788" y="3741146"/>
              <a:ext cx="782237" cy="286337"/>
            </a:xfrm>
            <a:custGeom>
              <a:rect b="b" l="l" r="r" t="t"/>
              <a:pathLst>
                <a:path extrusionOk="0" h="1973" w="5390">
                  <a:moveTo>
                    <a:pt x="4" y="1973"/>
                  </a:moveTo>
                  <a:lnTo>
                    <a:pt x="4" y="1973"/>
                  </a:lnTo>
                  <a:cubicBezTo>
                    <a:pt x="98" y="1963"/>
                    <a:pt x="171" y="1942"/>
                    <a:pt x="264" y="1922"/>
                  </a:cubicBezTo>
                  <a:cubicBezTo>
                    <a:pt x="347" y="1890"/>
                    <a:pt x="440" y="1859"/>
                    <a:pt x="523" y="1828"/>
                  </a:cubicBezTo>
                  <a:cubicBezTo>
                    <a:pt x="699" y="1765"/>
                    <a:pt x="876" y="1704"/>
                    <a:pt x="1052" y="1641"/>
                  </a:cubicBezTo>
                  <a:cubicBezTo>
                    <a:pt x="1405" y="1527"/>
                    <a:pt x="1747" y="1403"/>
                    <a:pt x="2100" y="1278"/>
                  </a:cubicBezTo>
                  <a:cubicBezTo>
                    <a:pt x="2806" y="1029"/>
                    <a:pt x="3501" y="769"/>
                    <a:pt x="4195" y="520"/>
                  </a:cubicBezTo>
                  <a:cubicBezTo>
                    <a:pt x="4589" y="375"/>
                    <a:pt x="4974" y="231"/>
                    <a:pt x="5368" y="74"/>
                  </a:cubicBezTo>
                  <a:cubicBezTo>
                    <a:pt x="5409" y="64"/>
                    <a:pt x="5388" y="-8"/>
                    <a:pt x="5347" y="1"/>
                  </a:cubicBezTo>
                  <a:cubicBezTo>
                    <a:pt x="4652" y="271"/>
                    <a:pt x="3957" y="531"/>
                    <a:pt x="3252" y="780"/>
                  </a:cubicBezTo>
                  <a:cubicBezTo>
                    <a:pt x="2557" y="1039"/>
                    <a:pt x="1862" y="1288"/>
                    <a:pt x="1156" y="1537"/>
                  </a:cubicBezTo>
                  <a:cubicBezTo>
                    <a:pt x="958" y="1600"/>
                    <a:pt x="772" y="1673"/>
                    <a:pt x="575" y="1734"/>
                  </a:cubicBezTo>
                  <a:cubicBezTo>
                    <a:pt x="481" y="1765"/>
                    <a:pt x="378" y="1807"/>
                    <a:pt x="284" y="1838"/>
                  </a:cubicBezTo>
                  <a:cubicBezTo>
                    <a:pt x="232" y="1859"/>
                    <a:pt x="191" y="1869"/>
                    <a:pt x="150" y="1890"/>
                  </a:cubicBezTo>
                  <a:cubicBezTo>
                    <a:pt x="98" y="1911"/>
                    <a:pt x="46" y="1942"/>
                    <a:pt x="4" y="1963"/>
                  </a:cubicBezTo>
                  <a:cubicBezTo>
                    <a:pt x="-6" y="1973"/>
                    <a:pt x="4" y="1973"/>
                    <a:pt x="4" y="1973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0"/>
            <p:cNvSpPr/>
            <p:nvPr/>
          </p:nvSpPr>
          <p:spPr>
            <a:xfrm>
              <a:off x="2181685" y="3894400"/>
              <a:ext cx="870765" cy="327553"/>
            </a:xfrm>
            <a:custGeom>
              <a:rect b="b" l="l" r="r" t="t"/>
              <a:pathLst>
                <a:path extrusionOk="0" h="2257" w="6000">
                  <a:moveTo>
                    <a:pt x="21" y="2255"/>
                  </a:moveTo>
                  <a:lnTo>
                    <a:pt x="21" y="2255"/>
                  </a:lnTo>
                  <a:cubicBezTo>
                    <a:pt x="125" y="2235"/>
                    <a:pt x="229" y="2203"/>
                    <a:pt x="332" y="2172"/>
                  </a:cubicBezTo>
                  <a:cubicBezTo>
                    <a:pt x="437" y="2142"/>
                    <a:pt x="540" y="2111"/>
                    <a:pt x="644" y="2069"/>
                  </a:cubicBezTo>
                  <a:cubicBezTo>
                    <a:pt x="841" y="2006"/>
                    <a:pt x="1048" y="1933"/>
                    <a:pt x="1255" y="1872"/>
                  </a:cubicBezTo>
                  <a:cubicBezTo>
                    <a:pt x="1650" y="1736"/>
                    <a:pt x="2044" y="1602"/>
                    <a:pt x="2448" y="1467"/>
                  </a:cubicBezTo>
                  <a:cubicBezTo>
                    <a:pt x="3216" y="1207"/>
                    <a:pt x="3984" y="948"/>
                    <a:pt x="4741" y="637"/>
                  </a:cubicBezTo>
                  <a:cubicBezTo>
                    <a:pt x="5156" y="471"/>
                    <a:pt x="5572" y="284"/>
                    <a:pt x="5976" y="77"/>
                  </a:cubicBezTo>
                  <a:cubicBezTo>
                    <a:pt x="6028" y="56"/>
                    <a:pt x="5986" y="-17"/>
                    <a:pt x="5934" y="4"/>
                  </a:cubicBezTo>
                  <a:cubicBezTo>
                    <a:pt x="5208" y="378"/>
                    <a:pt x="4451" y="678"/>
                    <a:pt x="3693" y="958"/>
                  </a:cubicBezTo>
                  <a:cubicBezTo>
                    <a:pt x="2916" y="1239"/>
                    <a:pt x="2138" y="1488"/>
                    <a:pt x="1360" y="1747"/>
                  </a:cubicBezTo>
                  <a:cubicBezTo>
                    <a:pt x="1131" y="1830"/>
                    <a:pt x="903" y="1902"/>
                    <a:pt x="686" y="1975"/>
                  </a:cubicBezTo>
                  <a:cubicBezTo>
                    <a:pt x="571" y="2017"/>
                    <a:pt x="447" y="2058"/>
                    <a:pt x="332" y="2100"/>
                  </a:cubicBezTo>
                  <a:cubicBezTo>
                    <a:pt x="229" y="2131"/>
                    <a:pt x="115" y="2172"/>
                    <a:pt x="10" y="2224"/>
                  </a:cubicBezTo>
                  <a:cubicBezTo>
                    <a:pt x="-9" y="2235"/>
                    <a:pt x="0" y="2266"/>
                    <a:pt x="21" y="225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0"/>
            <p:cNvSpPr/>
            <p:nvPr/>
          </p:nvSpPr>
          <p:spPr>
            <a:xfrm>
              <a:off x="1139090" y="3378328"/>
              <a:ext cx="49053" cy="171105"/>
            </a:xfrm>
            <a:custGeom>
              <a:rect b="b" l="l" r="r" t="t"/>
              <a:pathLst>
                <a:path extrusionOk="0" h="1179" w="338">
                  <a:moveTo>
                    <a:pt x="110" y="1174"/>
                  </a:moveTo>
                  <a:lnTo>
                    <a:pt x="110" y="1174"/>
                  </a:lnTo>
                  <a:cubicBezTo>
                    <a:pt x="110" y="1143"/>
                    <a:pt x="110" y="1122"/>
                    <a:pt x="110" y="1091"/>
                  </a:cubicBezTo>
                  <a:cubicBezTo>
                    <a:pt x="110" y="1070"/>
                    <a:pt x="99" y="1049"/>
                    <a:pt x="99" y="1019"/>
                  </a:cubicBezTo>
                  <a:cubicBezTo>
                    <a:pt x="90" y="967"/>
                    <a:pt x="80" y="904"/>
                    <a:pt x="80" y="842"/>
                  </a:cubicBezTo>
                  <a:cubicBezTo>
                    <a:pt x="69" y="739"/>
                    <a:pt x="69" y="624"/>
                    <a:pt x="90" y="521"/>
                  </a:cubicBezTo>
                  <a:cubicBezTo>
                    <a:pt x="99" y="427"/>
                    <a:pt x="131" y="344"/>
                    <a:pt x="172" y="261"/>
                  </a:cubicBezTo>
                  <a:cubicBezTo>
                    <a:pt x="193" y="220"/>
                    <a:pt x="224" y="178"/>
                    <a:pt x="256" y="136"/>
                  </a:cubicBezTo>
                  <a:cubicBezTo>
                    <a:pt x="277" y="105"/>
                    <a:pt x="318" y="74"/>
                    <a:pt x="338" y="33"/>
                  </a:cubicBezTo>
                  <a:cubicBezTo>
                    <a:pt x="338" y="12"/>
                    <a:pt x="318" y="-8"/>
                    <a:pt x="297" y="2"/>
                  </a:cubicBezTo>
                  <a:cubicBezTo>
                    <a:pt x="256" y="12"/>
                    <a:pt x="214" y="64"/>
                    <a:pt x="193" y="95"/>
                  </a:cubicBezTo>
                  <a:cubicBezTo>
                    <a:pt x="162" y="136"/>
                    <a:pt x="131" y="178"/>
                    <a:pt x="110" y="220"/>
                  </a:cubicBezTo>
                  <a:cubicBezTo>
                    <a:pt x="69" y="302"/>
                    <a:pt x="38" y="406"/>
                    <a:pt x="17" y="500"/>
                  </a:cubicBezTo>
                  <a:cubicBezTo>
                    <a:pt x="-4" y="614"/>
                    <a:pt x="-4" y="728"/>
                    <a:pt x="7" y="842"/>
                  </a:cubicBezTo>
                  <a:cubicBezTo>
                    <a:pt x="17" y="894"/>
                    <a:pt x="17" y="956"/>
                    <a:pt x="28" y="1008"/>
                  </a:cubicBezTo>
                  <a:cubicBezTo>
                    <a:pt x="38" y="1039"/>
                    <a:pt x="38" y="1070"/>
                    <a:pt x="48" y="1101"/>
                  </a:cubicBezTo>
                  <a:cubicBezTo>
                    <a:pt x="59" y="1132"/>
                    <a:pt x="80" y="1153"/>
                    <a:pt x="90" y="1174"/>
                  </a:cubicBezTo>
                  <a:cubicBezTo>
                    <a:pt x="99" y="1185"/>
                    <a:pt x="110" y="1174"/>
                    <a:pt x="110" y="117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0"/>
            <p:cNvSpPr/>
            <p:nvPr/>
          </p:nvSpPr>
          <p:spPr>
            <a:xfrm>
              <a:off x="1188143" y="3353802"/>
              <a:ext cx="123649" cy="27864"/>
            </a:xfrm>
            <a:custGeom>
              <a:rect b="b" l="l" r="r" t="t"/>
              <a:pathLst>
                <a:path extrusionOk="0" h="192" w="852">
                  <a:moveTo>
                    <a:pt x="0" y="181"/>
                  </a:moveTo>
                  <a:lnTo>
                    <a:pt x="0" y="181"/>
                  </a:lnTo>
                  <a:cubicBezTo>
                    <a:pt x="10" y="181"/>
                    <a:pt x="31" y="192"/>
                    <a:pt x="42" y="192"/>
                  </a:cubicBezTo>
                  <a:cubicBezTo>
                    <a:pt x="63" y="192"/>
                    <a:pt x="73" y="192"/>
                    <a:pt x="94" y="192"/>
                  </a:cubicBezTo>
                  <a:cubicBezTo>
                    <a:pt x="125" y="181"/>
                    <a:pt x="156" y="171"/>
                    <a:pt x="198" y="171"/>
                  </a:cubicBezTo>
                  <a:cubicBezTo>
                    <a:pt x="270" y="150"/>
                    <a:pt x="343" y="140"/>
                    <a:pt x="416" y="129"/>
                  </a:cubicBezTo>
                  <a:cubicBezTo>
                    <a:pt x="488" y="119"/>
                    <a:pt x="561" y="109"/>
                    <a:pt x="633" y="98"/>
                  </a:cubicBezTo>
                  <a:cubicBezTo>
                    <a:pt x="675" y="88"/>
                    <a:pt x="706" y="88"/>
                    <a:pt x="747" y="88"/>
                  </a:cubicBezTo>
                  <a:cubicBezTo>
                    <a:pt x="778" y="77"/>
                    <a:pt x="810" y="77"/>
                    <a:pt x="841" y="67"/>
                  </a:cubicBezTo>
                  <a:cubicBezTo>
                    <a:pt x="862" y="46"/>
                    <a:pt x="851" y="15"/>
                    <a:pt x="830" y="4"/>
                  </a:cubicBezTo>
                  <a:cubicBezTo>
                    <a:pt x="799" y="-6"/>
                    <a:pt x="768" y="4"/>
                    <a:pt x="727" y="15"/>
                  </a:cubicBezTo>
                  <a:cubicBezTo>
                    <a:pt x="696" y="15"/>
                    <a:pt x="654" y="15"/>
                    <a:pt x="623" y="25"/>
                  </a:cubicBezTo>
                  <a:cubicBezTo>
                    <a:pt x="550" y="36"/>
                    <a:pt x="468" y="46"/>
                    <a:pt x="395" y="56"/>
                  </a:cubicBezTo>
                  <a:cubicBezTo>
                    <a:pt x="322" y="67"/>
                    <a:pt x="249" y="88"/>
                    <a:pt x="177" y="98"/>
                  </a:cubicBezTo>
                  <a:cubicBezTo>
                    <a:pt x="146" y="109"/>
                    <a:pt x="104" y="119"/>
                    <a:pt x="73" y="129"/>
                  </a:cubicBezTo>
                  <a:cubicBezTo>
                    <a:pt x="63" y="129"/>
                    <a:pt x="42" y="140"/>
                    <a:pt x="31" y="140"/>
                  </a:cubicBezTo>
                  <a:cubicBezTo>
                    <a:pt x="21" y="150"/>
                    <a:pt x="10" y="171"/>
                    <a:pt x="0" y="171"/>
                  </a:cubicBezTo>
                  <a:lnTo>
                    <a:pt x="0" y="18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4100" lIns="90000" spcFirstLastPara="1" rIns="90000" wrap="square" tIns="24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0"/>
            <p:cNvSpPr/>
            <p:nvPr/>
          </p:nvSpPr>
          <p:spPr>
            <a:xfrm>
              <a:off x="1183790" y="3378619"/>
              <a:ext cx="30622" cy="24091"/>
            </a:xfrm>
            <a:custGeom>
              <a:rect b="b" l="l" r="r" t="t"/>
              <a:pathLst>
                <a:path extrusionOk="0" h="166" w="211">
                  <a:moveTo>
                    <a:pt x="0" y="10"/>
                  </a:moveTo>
                  <a:lnTo>
                    <a:pt x="0" y="10"/>
                  </a:lnTo>
                  <a:lnTo>
                    <a:pt x="10" y="21"/>
                  </a:lnTo>
                  <a:lnTo>
                    <a:pt x="10" y="21"/>
                  </a:lnTo>
                  <a:cubicBezTo>
                    <a:pt x="10" y="31"/>
                    <a:pt x="21" y="41"/>
                    <a:pt x="30" y="51"/>
                  </a:cubicBezTo>
                  <a:cubicBezTo>
                    <a:pt x="30" y="41"/>
                    <a:pt x="21" y="41"/>
                    <a:pt x="21" y="31"/>
                  </a:cubicBezTo>
                  <a:cubicBezTo>
                    <a:pt x="21" y="41"/>
                    <a:pt x="21" y="51"/>
                    <a:pt x="3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72"/>
                    <a:pt x="51" y="82"/>
                    <a:pt x="51" y="82"/>
                  </a:cubicBezTo>
                  <a:cubicBezTo>
                    <a:pt x="61" y="93"/>
                    <a:pt x="82" y="103"/>
                    <a:pt x="93" y="114"/>
                  </a:cubicBezTo>
                  <a:cubicBezTo>
                    <a:pt x="103" y="124"/>
                    <a:pt x="124" y="134"/>
                    <a:pt x="134" y="145"/>
                  </a:cubicBezTo>
                  <a:cubicBezTo>
                    <a:pt x="145" y="145"/>
                    <a:pt x="145" y="155"/>
                    <a:pt x="155" y="155"/>
                  </a:cubicBezTo>
                  <a:cubicBezTo>
                    <a:pt x="165" y="166"/>
                    <a:pt x="176" y="166"/>
                    <a:pt x="186" y="166"/>
                  </a:cubicBezTo>
                  <a:cubicBezTo>
                    <a:pt x="207" y="166"/>
                    <a:pt x="218" y="145"/>
                    <a:pt x="207" y="134"/>
                  </a:cubicBezTo>
                  <a:cubicBezTo>
                    <a:pt x="207" y="124"/>
                    <a:pt x="207" y="124"/>
                    <a:pt x="207" y="114"/>
                  </a:cubicBezTo>
                  <a:cubicBezTo>
                    <a:pt x="207" y="114"/>
                    <a:pt x="197" y="103"/>
                    <a:pt x="186" y="103"/>
                  </a:cubicBezTo>
                  <a:cubicBezTo>
                    <a:pt x="186" y="93"/>
                    <a:pt x="176" y="93"/>
                    <a:pt x="176" y="82"/>
                  </a:cubicBezTo>
                  <a:cubicBezTo>
                    <a:pt x="155" y="72"/>
                    <a:pt x="145" y="72"/>
                    <a:pt x="134" y="62"/>
                  </a:cubicBezTo>
                  <a:cubicBezTo>
                    <a:pt x="113" y="51"/>
                    <a:pt x="103" y="41"/>
                    <a:pt x="93" y="31"/>
                  </a:cubicBezTo>
                  <a:cubicBezTo>
                    <a:pt x="82" y="31"/>
                    <a:pt x="72" y="21"/>
                    <a:pt x="72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1" y="10"/>
                    <a:pt x="40" y="21"/>
                    <a:pt x="30" y="21"/>
                  </a:cubicBezTo>
                  <a:cubicBezTo>
                    <a:pt x="40" y="21"/>
                    <a:pt x="40" y="21"/>
                    <a:pt x="51" y="21"/>
                  </a:cubicBezTo>
                  <a:cubicBezTo>
                    <a:pt x="40" y="21"/>
                    <a:pt x="21" y="10"/>
                    <a:pt x="10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0" y="10"/>
                    <a:pt x="10" y="1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14750" lIns="90000" spcFirstLastPara="1" rIns="90000" wrap="square" tIns="147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0"/>
            <p:cNvSpPr/>
            <p:nvPr/>
          </p:nvSpPr>
          <p:spPr>
            <a:xfrm>
              <a:off x="3002236" y="3745935"/>
              <a:ext cx="12046" cy="29316"/>
            </a:xfrm>
            <a:custGeom>
              <a:rect b="b" l="l" r="r" t="t"/>
              <a:pathLst>
                <a:path extrusionOk="0" h="202" w="83">
                  <a:moveTo>
                    <a:pt x="11" y="10"/>
                  </a:moveTo>
                  <a:lnTo>
                    <a:pt x="11" y="10"/>
                  </a:lnTo>
                  <a:cubicBezTo>
                    <a:pt x="11" y="21"/>
                    <a:pt x="11" y="21"/>
                    <a:pt x="11" y="3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0" y="31"/>
                    <a:pt x="0" y="41"/>
                    <a:pt x="0" y="52"/>
                  </a:cubicBezTo>
                  <a:cubicBezTo>
                    <a:pt x="11" y="52"/>
                    <a:pt x="11" y="62"/>
                    <a:pt x="11" y="62"/>
                  </a:cubicBezTo>
                  <a:cubicBezTo>
                    <a:pt x="11" y="73"/>
                    <a:pt x="11" y="83"/>
                    <a:pt x="11" y="104"/>
                  </a:cubicBezTo>
                  <a:cubicBezTo>
                    <a:pt x="11" y="114"/>
                    <a:pt x="11" y="125"/>
                    <a:pt x="11" y="135"/>
                  </a:cubicBezTo>
                  <a:cubicBezTo>
                    <a:pt x="11" y="135"/>
                    <a:pt x="11" y="146"/>
                    <a:pt x="11" y="135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0" y="156"/>
                    <a:pt x="0" y="156"/>
                    <a:pt x="0" y="166"/>
                  </a:cubicBezTo>
                  <a:cubicBezTo>
                    <a:pt x="0" y="177"/>
                    <a:pt x="11" y="198"/>
                    <a:pt x="21" y="198"/>
                  </a:cubicBezTo>
                  <a:cubicBezTo>
                    <a:pt x="42" y="208"/>
                    <a:pt x="73" y="198"/>
                    <a:pt x="83" y="177"/>
                  </a:cubicBezTo>
                  <a:cubicBezTo>
                    <a:pt x="83" y="166"/>
                    <a:pt x="83" y="146"/>
                    <a:pt x="73" y="135"/>
                  </a:cubicBezTo>
                  <a:cubicBezTo>
                    <a:pt x="73" y="125"/>
                    <a:pt x="52" y="125"/>
                    <a:pt x="52" y="135"/>
                  </a:cubicBezTo>
                  <a:lnTo>
                    <a:pt x="52" y="135"/>
                  </a:lnTo>
                  <a:lnTo>
                    <a:pt x="52" y="135"/>
                  </a:lnTo>
                  <a:lnTo>
                    <a:pt x="52" y="135"/>
                  </a:lnTo>
                  <a:lnTo>
                    <a:pt x="52" y="135"/>
                  </a:lnTo>
                  <a:lnTo>
                    <a:pt x="52" y="135"/>
                  </a:lnTo>
                  <a:lnTo>
                    <a:pt x="52" y="135"/>
                  </a:lnTo>
                  <a:cubicBezTo>
                    <a:pt x="42" y="135"/>
                    <a:pt x="52" y="135"/>
                    <a:pt x="52" y="13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2" y="135"/>
                    <a:pt x="31" y="146"/>
                    <a:pt x="42" y="146"/>
                  </a:cubicBezTo>
                  <a:cubicBezTo>
                    <a:pt x="31" y="146"/>
                    <a:pt x="42" y="146"/>
                    <a:pt x="42" y="146"/>
                  </a:cubicBezTo>
                  <a:cubicBezTo>
                    <a:pt x="31" y="146"/>
                    <a:pt x="42" y="146"/>
                    <a:pt x="42" y="135"/>
                  </a:cubicBezTo>
                  <a:cubicBezTo>
                    <a:pt x="52" y="156"/>
                    <a:pt x="52" y="166"/>
                    <a:pt x="63" y="177"/>
                  </a:cubicBezTo>
                  <a:cubicBezTo>
                    <a:pt x="63" y="156"/>
                    <a:pt x="73" y="125"/>
                    <a:pt x="63" y="93"/>
                  </a:cubicBezTo>
                  <a:cubicBezTo>
                    <a:pt x="63" y="83"/>
                    <a:pt x="63" y="73"/>
                    <a:pt x="52" y="52"/>
                  </a:cubicBezTo>
                  <a:cubicBezTo>
                    <a:pt x="52" y="41"/>
                    <a:pt x="42" y="31"/>
                    <a:pt x="31" y="21"/>
                  </a:cubicBezTo>
                  <a:lnTo>
                    <a:pt x="31" y="21"/>
                  </a:lnTo>
                  <a:cubicBezTo>
                    <a:pt x="31" y="21"/>
                    <a:pt x="21" y="10"/>
                    <a:pt x="11" y="0"/>
                  </a:cubicBezTo>
                  <a:lnTo>
                    <a:pt x="11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27700" lIns="90000" spcFirstLastPara="1" rIns="90000" wrap="square" tIns="27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0"/>
            <p:cNvSpPr/>
            <p:nvPr/>
          </p:nvSpPr>
          <p:spPr>
            <a:xfrm>
              <a:off x="2239011" y="3768430"/>
              <a:ext cx="783253" cy="278645"/>
            </a:xfrm>
            <a:custGeom>
              <a:rect b="b" l="l" r="r" t="t"/>
              <a:pathLst>
                <a:path extrusionOk="0" h="1920" w="5397">
                  <a:moveTo>
                    <a:pt x="10" y="1920"/>
                  </a:moveTo>
                  <a:lnTo>
                    <a:pt x="10" y="1920"/>
                  </a:lnTo>
                  <a:cubicBezTo>
                    <a:pt x="186" y="1889"/>
                    <a:pt x="362" y="1847"/>
                    <a:pt x="529" y="1805"/>
                  </a:cubicBezTo>
                  <a:cubicBezTo>
                    <a:pt x="705" y="1765"/>
                    <a:pt x="881" y="1702"/>
                    <a:pt x="1048" y="1640"/>
                  </a:cubicBezTo>
                  <a:cubicBezTo>
                    <a:pt x="1379" y="1526"/>
                    <a:pt x="1712" y="1391"/>
                    <a:pt x="2044" y="1256"/>
                  </a:cubicBezTo>
                  <a:cubicBezTo>
                    <a:pt x="2375" y="1121"/>
                    <a:pt x="2708" y="976"/>
                    <a:pt x="3049" y="862"/>
                  </a:cubicBezTo>
                  <a:cubicBezTo>
                    <a:pt x="3403" y="727"/>
                    <a:pt x="3765" y="613"/>
                    <a:pt x="4129" y="489"/>
                  </a:cubicBezTo>
                  <a:cubicBezTo>
                    <a:pt x="4543" y="353"/>
                    <a:pt x="4959" y="208"/>
                    <a:pt x="5374" y="73"/>
                  </a:cubicBezTo>
                  <a:cubicBezTo>
                    <a:pt x="5415" y="62"/>
                    <a:pt x="5395" y="-9"/>
                    <a:pt x="5353" y="1"/>
                  </a:cubicBezTo>
                  <a:cubicBezTo>
                    <a:pt x="4627" y="250"/>
                    <a:pt x="3890" y="489"/>
                    <a:pt x="3154" y="737"/>
                  </a:cubicBezTo>
                  <a:cubicBezTo>
                    <a:pt x="2479" y="976"/>
                    <a:pt x="1825" y="1277"/>
                    <a:pt x="1151" y="1526"/>
                  </a:cubicBezTo>
                  <a:cubicBezTo>
                    <a:pt x="965" y="1598"/>
                    <a:pt x="778" y="1661"/>
                    <a:pt x="591" y="1723"/>
                  </a:cubicBezTo>
                  <a:cubicBezTo>
                    <a:pt x="394" y="1785"/>
                    <a:pt x="197" y="1858"/>
                    <a:pt x="0" y="1899"/>
                  </a:cubicBezTo>
                  <a:cubicBezTo>
                    <a:pt x="0" y="1910"/>
                    <a:pt x="0" y="1920"/>
                    <a:pt x="10" y="19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0"/>
            <p:cNvSpPr/>
            <p:nvPr/>
          </p:nvSpPr>
          <p:spPr>
            <a:xfrm>
              <a:off x="2196779" y="4047074"/>
              <a:ext cx="43683" cy="143821"/>
            </a:xfrm>
            <a:custGeom>
              <a:rect b="b" l="l" r="r" t="t"/>
              <a:pathLst>
                <a:path extrusionOk="0" h="991" w="301">
                  <a:moveTo>
                    <a:pt x="291" y="0"/>
                  </a:moveTo>
                  <a:lnTo>
                    <a:pt x="291" y="0"/>
                  </a:lnTo>
                  <a:cubicBezTo>
                    <a:pt x="260" y="0"/>
                    <a:pt x="228" y="31"/>
                    <a:pt x="208" y="62"/>
                  </a:cubicBezTo>
                  <a:cubicBezTo>
                    <a:pt x="176" y="83"/>
                    <a:pt x="155" y="124"/>
                    <a:pt x="125" y="155"/>
                  </a:cubicBezTo>
                  <a:cubicBezTo>
                    <a:pt x="84" y="228"/>
                    <a:pt x="52" y="312"/>
                    <a:pt x="21" y="394"/>
                  </a:cubicBezTo>
                  <a:cubicBezTo>
                    <a:pt x="0" y="477"/>
                    <a:pt x="0" y="571"/>
                    <a:pt x="0" y="653"/>
                  </a:cubicBezTo>
                  <a:cubicBezTo>
                    <a:pt x="11" y="757"/>
                    <a:pt x="21" y="871"/>
                    <a:pt x="52" y="965"/>
                  </a:cubicBezTo>
                  <a:cubicBezTo>
                    <a:pt x="63" y="1006"/>
                    <a:pt x="125" y="996"/>
                    <a:pt x="115" y="954"/>
                  </a:cubicBezTo>
                  <a:cubicBezTo>
                    <a:pt x="115" y="861"/>
                    <a:pt x="84" y="768"/>
                    <a:pt x="73" y="674"/>
                  </a:cubicBezTo>
                  <a:cubicBezTo>
                    <a:pt x="73" y="592"/>
                    <a:pt x="73" y="498"/>
                    <a:pt x="94" y="415"/>
                  </a:cubicBezTo>
                  <a:cubicBezTo>
                    <a:pt x="115" y="343"/>
                    <a:pt x="145" y="259"/>
                    <a:pt x="187" y="197"/>
                  </a:cubicBezTo>
                  <a:cubicBezTo>
                    <a:pt x="208" y="155"/>
                    <a:pt x="228" y="124"/>
                    <a:pt x="249" y="94"/>
                  </a:cubicBezTo>
                  <a:cubicBezTo>
                    <a:pt x="270" y="73"/>
                    <a:pt x="301" y="42"/>
                    <a:pt x="301" y="10"/>
                  </a:cubicBezTo>
                  <a:lnTo>
                    <a:pt x="291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0"/>
            <p:cNvSpPr/>
            <p:nvPr/>
          </p:nvSpPr>
          <p:spPr>
            <a:xfrm>
              <a:off x="2206212" y="3878436"/>
              <a:ext cx="848125" cy="310137"/>
            </a:xfrm>
            <a:custGeom>
              <a:rect b="b" l="l" r="r" t="t"/>
              <a:pathLst>
                <a:path extrusionOk="0" h="2137" w="5844">
                  <a:moveTo>
                    <a:pt x="19" y="2137"/>
                  </a:moveTo>
                  <a:lnTo>
                    <a:pt x="19" y="2137"/>
                  </a:lnTo>
                  <a:cubicBezTo>
                    <a:pt x="122" y="2127"/>
                    <a:pt x="215" y="2085"/>
                    <a:pt x="319" y="2054"/>
                  </a:cubicBezTo>
                  <a:cubicBezTo>
                    <a:pt x="412" y="2023"/>
                    <a:pt x="506" y="1992"/>
                    <a:pt x="599" y="1961"/>
                  </a:cubicBezTo>
                  <a:cubicBezTo>
                    <a:pt x="797" y="1899"/>
                    <a:pt x="994" y="1836"/>
                    <a:pt x="1180" y="1763"/>
                  </a:cubicBezTo>
                  <a:cubicBezTo>
                    <a:pt x="1564" y="1629"/>
                    <a:pt x="1958" y="1505"/>
                    <a:pt x="2342" y="1359"/>
                  </a:cubicBezTo>
                  <a:cubicBezTo>
                    <a:pt x="3099" y="1089"/>
                    <a:pt x="3867" y="819"/>
                    <a:pt x="4625" y="530"/>
                  </a:cubicBezTo>
                  <a:cubicBezTo>
                    <a:pt x="4832" y="446"/>
                    <a:pt x="5029" y="373"/>
                    <a:pt x="5226" y="270"/>
                  </a:cubicBezTo>
                  <a:cubicBezTo>
                    <a:pt x="5403" y="176"/>
                    <a:pt x="5589" y="51"/>
                    <a:pt x="5797" y="51"/>
                  </a:cubicBezTo>
                  <a:cubicBezTo>
                    <a:pt x="5786" y="41"/>
                    <a:pt x="5786" y="32"/>
                    <a:pt x="5776" y="21"/>
                  </a:cubicBezTo>
                  <a:cubicBezTo>
                    <a:pt x="5755" y="62"/>
                    <a:pt x="5765" y="104"/>
                    <a:pt x="5797" y="145"/>
                  </a:cubicBezTo>
                  <a:cubicBezTo>
                    <a:pt x="5817" y="166"/>
                    <a:pt x="5859" y="135"/>
                    <a:pt x="5838" y="104"/>
                  </a:cubicBezTo>
                  <a:cubicBezTo>
                    <a:pt x="5817" y="83"/>
                    <a:pt x="5807" y="62"/>
                    <a:pt x="5817" y="32"/>
                  </a:cubicBezTo>
                  <a:cubicBezTo>
                    <a:pt x="5817" y="21"/>
                    <a:pt x="5807" y="0"/>
                    <a:pt x="5797" y="0"/>
                  </a:cubicBezTo>
                  <a:cubicBezTo>
                    <a:pt x="5703" y="11"/>
                    <a:pt x="5621" y="32"/>
                    <a:pt x="5537" y="62"/>
                  </a:cubicBezTo>
                  <a:cubicBezTo>
                    <a:pt x="5454" y="93"/>
                    <a:pt x="5382" y="135"/>
                    <a:pt x="5299" y="166"/>
                  </a:cubicBezTo>
                  <a:cubicBezTo>
                    <a:pt x="5215" y="208"/>
                    <a:pt x="5133" y="249"/>
                    <a:pt x="5039" y="290"/>
                  </a:cubicBezTo>
                  <a:cubicBezTo>
                    <a:pt x="4957" y="332"/>
                    <a:pt x="4863" y="363"/>
                    <a:pt x="4769" y="405"/>
                  </a:cubicBezTo>
                  <a:cubicBezTo>
                    <a:pt x="4386" y="549"/>
                    <a:pt x="4002" y="695"/>
                    <a:pt x="3618" y="840"/>
                  </a:cubicBezTo>
                  <a:cubicBezTo>
                    <a:pt x="2850" y="1131"/>
                    <a:pt x="2072" y="1401"/>
                    <a:pt x="1304" y="1670"/>
                  </a:cubicBezTo>
                  <a:cubicBezTo>
                    <a:pt x="1086" y="1743"/>
                    <a:pt x="869" y="1815"/>
                    <a:pt x="651" y="1888"/>
                  </a:cubicBezTo>
                  <a:cubicBezTo>
                    <a:pt x="537" y="1919"/>
                    <a:pt x="433" y="1961"/>
                    <a:pt x="319" y="1992"/>
                  </a:cubicBezTo>
                  <a:cubicBezTo>
                    <a:pt x="215" y="2033"/>
                    <a:pt x="101" y="2064"/>
                    <a:pt x="8" y="2116"/>
                  </a:cubicBezTo>
                  <a:cubicBezTo>
                    <a:pt x="-13" y="2127"/>
                    <a:pt x="8" y="2137"/>
                    <a:pt x="19" y="213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0"/>
            <p:cNvSpPr/>
            <p:nvPr/>
          </p:nvSpPr>
          <p:spPr>
            <a:xfrm>
              <a:off x="2968131" y="3786716"/>
              <a:ext cx="28880" cy="115812"/>
            </a:xfrm>
            <a:custGeom>
              <a:rect b="b" l="l" r="r" t="t"/>
              <a:pathLst>
                <a:path extrusionOk="0" h="798" w="199">
                  <a:moveTo>
                    <a:pt x="59" y="9"/>
                  </a:moveTo>
                  <a:lnTo>
                    <a:pt x="59" y="9"/>
                  </a:lnTo>
                  <a:cubicBezTo>
                    <a:pt x="17" y="41"/>
                    <a:pt x="7" y="124"/>
                    <a:pt x="7" y="176"/>
                  </a:cubicBezTo>
                  <a:cubicBezTo>
                    <a:pt x="-3" y="248"/>
                    <a:pt x="-3" y="331"/>
                    <a:pt x="7" y="404"/>
                  </a:cubicBezTo>
                  <a:cubicBezTo>
                    <a:pt x="7" y="476"/>
                    <a:pt x="17" y="549"/>
                    <a:pt x="38" y="622"/>
                  </a:cubicBezTo>
                  <a:cubicBezTo>
                    <a:pt x="59" y="683"/>
                    <a:pt x="80" y="746"/>
                    <a:pt x="132" y="788"/>
                  </a:cubicBezTo>
                  <a:cubicBezTo>
                    <a:pt x="174" y="819"/>
                    <a:pt x="225" y="767"/>
                    <a:pt x="184" y="736"/>
                  </a:cubicBezTo>
                  <a:cubicBezTo>
                    <a:pt x="142" y="694"/>
                    <a:pt x="132" y="643"/>
                    <a:pt x="111" y="591"/>
                  </a:cubicBezTo>
                  <a:cubicBezTo>
                    <a:pt x="101" y="528"/>
                    <a:pt x="80" y="466"/>
                    <a:pt x="80" y="404"/>
                  </a:cubicBezTo>
                  <a:cubicBezTo>
                    <a:pt x="69" y="342"/>
                    <a:pt x="69" y="279"/>
                    <a:pt x="80" y="217"/>
                  </a:cubicBezTo>
                  <a:cubicBezTo>
                    <a:pt x="80" y="185"/>
                    <a:pt x="80" y="155"/>
                    <a:pt x="90" y="124"/>
                  </a:cubicBezTo>
                  <a:cubicBezTo>
                    <a:pt x="90" y="93"/>
                    <a:pt x="90" y="72"/>
                    <a:pt x="111" y="61"/>
                  </a:cubicBezTo>
                  <a:cubicBezTo>
                    <a:pt x="153" y="30"/>
                    <a:pt x="90" y="-22"/>
                    <a:pt x="59" y="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0"/>
            <p:cNvSpPr/>
            <p:nvPr/>
          </p:nvSpPr>
          <p:spPr>
            <a:xfrm>
              <a:off x="2860736" y="3827061"/>
              <a:ext cx="113199" cy="34831"/>
            </a:xfrm>
            <a:custGeom>
              <a:rect b="b" l="l" r="r" t="t"/>
              <a:pathLst>
                <a:path extrusionOk="0" h="240" w="780">
                  <a:moveTo>
                    <a:pt x="0" y="240"/>
                  </a:moveTo>
                  <a:lnTo>
                    <a:pt x="0" y="240"/>
                  </a:lnTo>
                  <a:cubicBezTo>
                    <a:pt x="135" y="209"/>
                    <a:pt x="259" y="177"/>
                    <a:pt x="384" y="147"/>
                  </a:cubicBezTo>
                  <a:cubicBezTo>
                    <a:pt x="447" y="126"/>
                    <a:pt x="508" y="116"/>
                    <a:pt x="560" y="95"/>
                  </a:cubicBezTo>
                  <a:cubicBezTo>
                    <a:pt x="592" y="95"/>
                    <a:pt x="623" y="85"/>
                    <a:pt x="654" y="74"/>
                  </a:cubicBezTo>
                  <a:cubicBezTo>
                    <a:pt x="685" y="74"/>
                    <a:pt x="726" y="74"/>
                    <a:pt x="757" y="64"/>
                  </a:cubicBezTo>
                  <a:cubicBezTo>
                    <a:pt x="799" y="53"/>
                    <a:pt x="778" y="-9"/>
                    <a:pt x="737" y="1"/>
                  </a:cubicBezTo>
                  <a:cubicBezTo>
                    <a:pt x="705" y="12"/>
                    <a:pt x="685" y="22"/>
                    <a:pt x="654" y="32"/>
                  </a:cubicBezTo>
                  <a:cubicBezTo>
                    <a:pt x="623" y="43"/>
                    <a:pt x="592" y="53"/>
                    <a:pt x="550" y="64"/>
                  </a:cubicBezTo>
                  <a:cubicBezTo>
                    <a:pt x="498" y="85"/>
                    <a:pt x="436" y="105"/>
                    <a:pt x="374" y="126"/>
                  </a:cubicBezTo>
                  <a:cubicBezTo>
                    <a:pt x="249" y="156"/>
                    <a:pt x="125" y="188"/>
                    <a:pt x="0" y="229"/>
                  </a:cubicBezTo>
                  <a:lnTo>
                    <a:pt x="0" y="24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1400" lIns="90000" spcFirstLastPara="1" rIns="90000" wrap="square" tIns="41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0"/>
            <p:cNvSpPr/>
            <p:nvPr/>
          </p:nvSpPr>
          <p:spPr>
            <a:xfrm>
              <a:off x="2713142" y="3871760"/>
              <a:ext cx="266889" cy="92446"/>
            </a:xfrm>
            <a:custGeom>
              <a:rect b="b" l="l" r="r" t="t"/>
              <a:pathLst>
                <a:path extrusionOk="0" h="637" w="1839">
                  <a:moveTo>
                    <a:pt x="11" y="637"/>
                  </a:moveTo>
                  <a:lnTo>
                    <a:pt x="11" y="637"/>
                  </a:lnTo>
                  <a:cubicBezTo>
                    <a:pt x="322" y="544"/>
                    <a:pt x="634" y="461"/>
                    <a:pt x="945" y="367"/>
                  </a:cubicBezTo>
                  <a:cubicBezTo>
                    <a:pt x="1100" y="316"/>
                    <a:pt x="1256" y="264"/>
                    <a:pt x="1412" y="212"/>
                  </a:cubicBezTo>
                  <a:cubicBezTo>
                    <a:pt x="1557" y="170"/>
                    <a:pt x="1702" y="129"/>
                    <a:pt x="1826" y="57"/>
                  </a:cubicBezTo>
                  <a:cubicBezTo>
                    <a:pt x="1858" y="36"/>
                    <a:pt x="1826" y="-16"/>
                    <a:pt x="1795" y="5"/>
                  </a:cubicBezTo>
                  <a:cubicBezTo>
                    <a:pt x="1661" y="78"/>
                    <a:pt x="1515" y="118"/>
                    <a:pt x="1360" y="170"/>
                  </a:cubicBezTo>
                  <a:cubicBezTo>
                    <a:pt x="1215" y="212"/>
                    <a:pt x="1059" y="264"/>
                    <a:pt x="914" y="316"/>
                  </a:cubicBezTo>
                  <a:cubicBezTo>
                    <a:pt x="602" y="409"/>
                    <a:pt x="312" y="524"/>
                    <a:pt x="0" y="627"/>
                  </a:cubicBezTo>
                  <a:cubicBezTo>
                    <a:pt x="0" y="627"/>
                    <a:pt x="0" y="637"/>
                    <a:pt x="11" y="637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0"/>
            <p:cNvSpPr/>
            <p:nvPr/>
          </p:nvSpPr>
          <p:spPr>
            <a:xfrm>
              <a:off x="2776853" y="3705300"/>
              <a:ext cx="222771" cy="42087"/>
            </a:xfrm>
            <a:custGeom>
              <a:rect b="b" l="l" r="r" t="t"/>
              <a:pathLst>
                <a:path extrusionOk="0" h="290" w="1535">
                  <a:moveTo>
                    <a:pt x="1532" y="280"/>
                  </a:moveTo>
                  <a:lnTo>
                    <a:pt x="1532" y="280"/>
                  </a:lnTo>
                  <a:cubicBezTo>
                    <a:pt x="1522" y="239"/>
                    <a:pt x="1492" y="239"/>
                    <a:pt x="1460" y="229"/>
                  </a:cubicBezTo>
                  <a:cubicBezTo>
                    <a:pt x="1387" y="229"/>
                    <a:pt x="1315" y="218"/>
                    <a:pt x="1243" y="208"/>
                  </a:cubicBezTo>
                  <a:cubicBezTo>
                    <a:pt x="1107" y="187"/>
                    <a:pt x="973" y="166"/>
                    <a:pt x="848" y="135"/>
                  </a:cubicBezTo>
                  <a:cubicBezTo>
                    <a:pt x="578" y="72"/>
                    <a:pt x="308" y="10"/>
                    <a:pt x="39" y="0"/>
                  </a:cubicBezTo>
                  <a:cubicBezTo>
                    <a:pt x="-13" y="0"/>
                    <a:pt x="-13" y="72"/>
                    <a:pt x="39" y="72"/>
                  </a:cubicBezTo>
                  <a:cubicBezTo>
                    <a:pt x="298" y="83"/>
                    <a:pt x="547" y="145"/>
                    <a:pt x="796" y="197"/>
                  </a:cubicBezTo>
                  <a:cubicBezTo>
                    <a:pt x="921" y="218"/>
                    <a:pt x="1034" y="239"/>
                    <a:pt x="1159" y="248"/>
                  </a:cubicBezTo>
                  <a:cubicBezTo>
                    <a:pt x="1222" y="259"/>
                    <a:pt x="1283" y="259"/>
                    <a:pt x="1346" y="259"/>
                  </a:cubicBezTo>
                  <a:cubicBezTo>
                    <a:pt x="1387" y="259"/>
                    <a:pt x="1481" y="248"/>
                    <a:pt x="1522" y="290"/>
                  </a:cubicBezTo>
                  <a:cubicBezTo>
                    <a:pt x="1522" y="290"/>
                    <a:pt x="1543" y="280"/>
                    <a:pt x="1532" y="28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0"/>
            <p:cNvSpPr/>
            <p:nvPr/>
          </p:nvSpPr>
          <p:spPr>
            <a:xfrm>
              <a:off x="1261288" y="3475854"/>
              <a:ext cx="42813" cy="158915"/>
            </a:xfrm>
            <a:custGeom>
              <a:rect b="b" l="l" r="r" t="t"/>
              <a:pathLst>
                <a:path extrusionOk="0" h="1095" w="295">
                  <a:moveTo>
                    <a:pt x="264" y="4"/>
                  </a:moveTo>
                  <a:lnTo>
                    <a:pt x="264" y="4"/>
                  </a:lnTo>
                  <a:cubicBezTo>
                    <a:pt x="223" y="15"/>
                    <a:pt x="202" y="67"/>
                    <a:pt x="182" y="98"/>
                  </a:cubicBezTo>
                  <a:cubicBezTo>
                    <a:pt x="161" y="139"/>
                    <a:pt x="140" y="180"/>
                    <a:pt x="119" y="232"/>
                  </a:cubicBezTo>
                  <a:cubicBezTo>
                    <a:pt x="77" y="316"/>
                    <a:pt x="46" y="408"/>
                    <a:pt x="25" y="502"/>
                  </a:cubicBezTo>
                  <a:cubicBezTo>
                    <a:pt x="4" y="596"/>
                    <a:pt x="-6" y="689"/>
                    <a:pt x="4" y="782"/>
                  </a:cubicBezTo>
                  <a:cubicBezTo>
                    <a:pt x="4" y="875"/>
                    <a:pt x="15" y="979"/>
                    <a:pt x="57" y="1073"/>
                  </a:cubicBezTo>
                  <a:cubicBezTo>
                    <a:pt x="77" y="1114"/>
                    <a:pt x="129" y="1093"/>
                    <a:pt x="119" y="1052"/>
                  </a:cubicBezTo>
                  <a:cubicBezTo>
                    <a:pt x="119" y="1042"/>
                    <a:pt x="119" y="1031"/>
                    <a:pt x="119" y="1021"/>
                  </a:cubicBezTo>
                  <a:cubicBezTo>
                    <a:pt x="109" y="1011"/>
                    <a:pt x="88" y="1000"/>
                    <a:pt x="77" y="1011"/>
                  </a:cubicBezTo>
                  <a:cubicBezTo>
                    <a:pt x="67" y="1021"/>
                    <a:pt x="67" y="1031"/>
                    <a:pt x="57" y="1042"/>
                  </a:cubicBezTo>
                  <a:cubicBezTo>
                    <a:pt x="77" y="1042"/>
                    <a:pt x="98" y="1042"/>
                    <a:pt x="119" y="1052"/>
                  </a:cubicBezTo>
                  <a:cubicBezTo>
                    <a:pt x="98" y="958"/>
                    <a:pt x="77" y="875"/>
                    <a:pt x="77" y="782"/>
                  </a:cubicBezTo>
                  <a:cubicBezTo>
                    <a:pt x="67" y="689"/>
                    <a:pt x="77" y="596"/>
                    <a:pt x="98" y="513"/>
                  </a:cubicBezTo>
                  <a:cubicBezTo>
                    <a:pt x="119" y="419"/>
                    <a:pt x="150" y="336"/>
                    <a:pt x="182" y="253"/>
                  </a:cubicBezTo>
                  <a:cubicBezTo>
                    <a:pt x="202" y="201"/>
                    <a:pt x="223" y="159"/>
                    <a:pt x="253" y="118"/>
                  </a:cubicBezTo>
                  <a:cubicBezTo>
                    <a:pt x="264" y="87"/>
                    <a:pt x="295" y="56"/>
                    <a:pt x="295" y="15"/>
                  </a:cubicBezTo>
                  <a:cubicBezTo>
                    <a:pt x="285" y="4"/>
                    <a:pt x="274" y="-6"/>
                    <a:pt x="26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0"/>
            <p:cNvSpPr/>
            <p:nvPr/>
          </p:nvSpPr>
          <p:spPr>
            <a:xfrm>
              <a:off x="1326014" y="3512571"/>
              <a:ext cx="25397" cy="171105"/>
            </a:xfrm>
            <a:custGeom>
              <a:rect b="b" l="l" r="r" t="t"/>
              <a:pathLst>
                <a:path extrusionOk="0" h="1179" w="175">
                  <a:moveTo>
                    <a:pt x="171" y="0"/>
                  </a:moveTo>
                  <a:lnTo>
                    <a:pt x="171" y="0"/>
                  </a:lnTo>
                  <a:cubicBezTo>
                    <a:pt x="161" y="10"/>
                    <a:pt x="150" y="10"/>
                    <a:pt x="140" y="10"/>
                  </a:cubicBezTo>
                  <a:cubicBezTo>
                    <a:pt x="119" y="21"/>
                    <a:pt x="109" y="52"/>
                    <a:pt x="98" y="63"/>
                  </a:cubicBezTo>
                  <a:cubicBezTo>
                    <a:pt x="77" y="114"/>
                    <a:pt x="56" y="155"/>
                    <a:pt x="46" y="207"/>
                  </a:cubicBezTo>
                  <a:cubicBezTo>
                    <a:pt x="16" y="312"/>
                    <a:pt x="5" y="415"/>
                    <a:pt x="5" y="519"/>
                  </a:cubicBezTo>
                  <a:cubicBezTo>
                    <a:pt x="-5" y="726"/>
                    <a:pt x="-5" y="954"/>
                    <a:pt x="56" y="1151"/>
                  </a:cubicBezTo>
                  <a:cubicBezTo>
                    <a:pt x="67" y="1203"/>
                    <a:pt x="150" y="1172"/>
                    <a:pt x="129" y="1131"/>
                  </a:cubicBezTo>
                  <a:cubicBezTo>
                    <a:pt x="67" y="944"/>
                    <a:pt x="77" y="726"/>
                    <a:pt x="77" y="529"/>
                  </a:cubicBezTo>
                  <a:cubicBezTo>
                    <a:pt x="77" y="436"/>
                    <a:pt x="88" y="332"/>
                    <a:pt x="119" y="239"/>
                  </a:cubicBezTo>
                  <a:cubicBezTo>
                    <a:pt x="129" y="197"/>
                    <a:pt x="140" y="145"/>
                    <a:pt x="161" y="103"/>
                  </a:cubicBezTo>
                  <a:cubicBezTo>
                    <a:pt x="171" y="83"/>
                    <a:pt x="171" y="63"/>
                    <a:pt x="171" y="42"/>
                  </a:cubicBezTo>
                  <a:cubicBezTo>
                    <a:pt x="181" y="21"/>
                    <a:pt x="171" y="10"/>
                    <a:pt x="17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5" name="Google Shape;1635;p40"/>
            <p:cNvGrpSpPr/>
            <p:nvPr/>
          </p:nvGrpSpPr>
          <p:grpSpPr>
            <a:xfrm>
              <a:off x="2137548" y="2158281"/>
              <a:ext cx="162135" cy="203001"/>
              <a:chOff x="6475205" y="1095765"/>
              <a:chExt cx="241200" cy="302040"/>
            </a:xfrm>
          </p:grpSpPr>
          <p:sp>
            <p:nvSpPr>
              <p:cNvPr id="1636" name="Google Shape;1636;p4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4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4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641" name="Google Shape;1641;p4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642" name="Google Shape;1642;p40"/>
            <p:cNvGrpSpPr/>
            <p:nvPr/>
          </p:nvGrpSpPr>
          <p:grpSpPr>
            <a:xfrm>
              <a:off x="1547473" y="1735231"/>
              <a:ext cx="162135" cy="203001"/>
              <a:chOff x="6475205" y="1095765"/>
              <a:chExt cx="241200" cy="302040"/>
            </a:xfrm>
          </p:grpSpPr>
          <p:sp>
            <p:nvSpPr>
              <p:cNvPr id="1643" name="Google Shape;1643;p4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4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4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4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648" name="Google Shape;1648;p4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649" name="Google Shape;1649;p40"/>
            <p:cNvGrpSpPr/>
            <p:nvPr/>
          </p:nvGrpSpPr>
          <p:grpSpPr>
            <a:xfrm>
              <a:off x="1053823" y="2541731"/>
              <a:ext cx="162135" cy="203001"/>
              <a:chOff x="6475205" y="1095765"/>
              <a:chExt cx="241200" cy="302040"/>
            </a:xfrm>
          </p:grpSpPr>
          <p:sp>
            <p:nvSpPr>
              <p:cNvPr id="1650" name="Google Shape;1650;p40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0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0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40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40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655" name="Google Shape;1655;p40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  <p:cxnSp>
        <p:nvCxnSpPr>
          <p:cNvPr id="1656" name="Google Shape;1656;p40"/>
          <p:cNvCxnSpPr/>
          <p:nvPr/>
        </p:nvCxnSpPr>
        <p:spPr>
          <a:xfrm>
            <a:off x="2668800" y="1787530"/>
            <a:ext cx="38064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1"/>
          <p:cNvSpPr txBox="1"/>
          <p:nvPr>
            <p:ph type="title"/>
          </p:nvPr>
        </p:nvSpPr>
        <p:spPr>
          <a:xfrm>
            <a:off x="2307750" y="357025"/>
            <a:ext cx="45285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Objetivos específicos</a:t>
            </a:r>
            <a:endParaRPr sz="2800"/>
          </a:p>
        </p:txBody>
      </p:sp>
      <p:sp>
        <p:nvSpPr>
          <p:cNvPr id="1662" name="Google Shape;1662;p41"/>
          <p:cNvSpPr txBox="1"/>
          <p:nvPr>
            <p:ph idx="1" type="subTitle"/>
          </p:nvPr>
        </p:nvSpPr>
        <p:spPr>
          <a:xfrm>
            <a:off x="3301700" y="3494525"/>
            <a:ext cx="2485500" cy="86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B0B0B"/>
                </a:solidFill>
              </a:rPr>
              <a:t>En estudiantes, docentes padres/madres de familia/cuidadores.</a:t>
            </a:r>
            <a:endParaRPr sz="1300">
              <a:solidFill>
                <a:srgbClr val="0B0B0B"/>
              </a:solidFill>
            </a:endParaRPr>
          </a:p>
        </p:txBody>
      </p:sp>
      <p:sp>
        <p:nvSpPr>
          <p:cNvPr id="1663" name="Google Shape;1663;p41"/>
          <p:cNvSpPr txBox="1"/>
          <p:nvPr>
            <p:ph idx="3" type="subTitle"/>
          </p:nvPr>
        </p:nvSpPr>
        <p:spPr>
          <a:xfrm>
            <a:off x="1543825" y="2727722"/>
            <a:ext cx="2611800" cy="76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Habilidades para la vida</a:t>
            </a:r>
            <a:endParaRPr sz="2000"/>
          </a:p>
        </p:txBody>
      </p:sp>
      <p:sp>
        <p:nvSpPr>
          <p:cNvPr id="1664" name="Google Shape;1664;p41"/>
          <p:cNvSpPr txBox="1"/>
          <p:nvPr>
            <p:ph idx="4" type="subTitle"/>
          </p:nvPr>
        </p:nvSpPr>
        <p:spPr>
          <a:xfrm>
            <a:off x="4985075" y="2749771"/>
            <a:ext cx="2615100" cy="76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Sentido de Comunidad</a:t>
            </a:r>
            <a:endParaRPr sz="2000"/>
          </a:p>
        </p:txBody>
      </p:sp>
      <p:sp>
        <p:nvSpPr>
          <p:cNvPr id="1665" name="Google Shape;1665;p41"/>
          <p:cNvSpPr/>
          <p:nvPr/>
        </p:nvSpPr>
        <p:spPr>
          <a:xfrm>
            <a:off x="2344375" y="1611021"/>
            <a:ext cx="1010700" cy="10107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6" name="Google Shape;1666;p41"/>
          <p:cNvSpPr/>
          <p:nvPr/>
        </p:nvSpPr>
        <p:spPr>
          <a:xfrm>
            <a:off x="5787275" y="1611021"/>
            <a:ext cx="1010700" cy="10107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7" name="Google Shape;1667;p41"/>
          <p:cNvSpPr txBox="1"/>
          <p:nvPr>
            <p:ph idx="2" type="subTitle"/>
          </p:nvPr>
        </p:nvSpPr>
        <p:spPr>
          <a:xfrm>
            <a:off x="3355075" y="1030575"/>
            <a:ext cx="2931300" cy="4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Desarrollar y f</a:t>
            </a:r>
            <a:r>
              <a:rPr b="1" lang="en" sz="2000"/>
              <a:t>ortalecer</a:t>
            </a:r>
            <a:endParaRPr b="1" sz="2000"/>
          </a:p>
        </p:txBody>
      </p:sp>
      <p:sp>
        <p:nvSpPr>
          <p:cNvPr id="1668" name="Google Shape;1668;p41"/>
          <p:cNvSpPr txBox="1"/>
          <p:nvPr>
            <p:ph idx="2" type="subTitle"/>
          </p:nvPr>
        </p:nvSpPr>
        <p:spPr>
          <a:xfrm>
            <a:off x="2307750" y="4264325"/>
            <a:ext cx="45285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191919"/>
                </a:solidFill>
              </a:rPr>
              <a:t>Mediante la formulación e implementación de procesos y programas</a:t>
            </a:r>
            <a:endParaRPr i="1">
              <a:solidFill>
                <a:srgbClr val="191919"/>
              </a:solidFill>
            </a:endParaRPr>
          </a:p>
        </p:txBody>
      </p:sp>
      <p:sp>
        <p:nvSpPr>
          <p:cNvPr id="1669" name="Google Shape;1669;p41"/>
          <p:cNvSpPr/>
          <p:nvPr/>
        </p:nvSpPr>
        <p:spPr>
          <a:xfrm>
            <a:off x="6043630" y="1867398"/>
            <a:ext cx="497988" cy="497952"/>
          </a:xfrm>
          <a:custGeom>
            <a:rect b="b" l="l" r="r" t="t"/>
            <a:pathLst>
              <a:path extrusionOk="0" h="14014" w="14015">
                <a:moveTo>
                  <a:pt x="7008" y="1094"/>
                </a:moveTo>
                <a:cubicBezTo>
                  <a:pt x="8305" y="1094"/>
                  <a:pt x="9538" y="1509"/>
                  <a:pt x="10555" y="2277"/>
                </a:cubicBezTo>
                <a:cubicBezTo>
                  <a:pt x="10403" y="3611"/>
                  <a:pt x="9594" y="4146"/>
                  <a:pt x="8877" y="4621"/>
                </a:cubicBezTo>
                <a:cubicBezTo>
                  <a:pt x="8463" y="4895"/>
                  <a:pt x="8107" y="5131"/>
                  <a:pt x="7930" y="5503"/>
                </a:cubicBezTo>
                <a:cubicBezTo>
                  <a:pt x="7629" y="6134"/>
                  <a:pt x="8023" y="6694"/>
                  <a:pt x="8283" y="7065"/>
                </a:cubicBezTo>
                <a:cubicBezTo>
                  <a:pt x="8395" y="7223"/>
                  <a:pt x="8532" y="7420"/>
                  <a:pt x="8549" y="7527"/>
                </a:cubicBezTo>
                <a:cubicBezTo>
                  <a:pt x="8555" y="7567"/>
                  <a:pt x="8472" y="7643"/>
                  <a:pt x="8408" y="7693"/>
                </a:cubicBezTo>
                <a:cubicBezTo>
                  <a:pt x="8230" y="7787"/>
                  <a:pt x="8046" y="7833"/>
                  <a:pt x="7854" y="7833"/>
                </a:cubicBezTo>
                <a:cubicBezTo>
                  <a:pt x="7611" y="7833"/>
                  <a:pt x="7357" y="7758"/>
                  <a:pt x="7086" y="7608"/>
                </a:cubicBezTo>
                <a:cubicBezTo>
                  <a:pt x="5949" y="6975"/>
                  <a:pt x="4916" y="5173"/>
                  <a:pt x="4875" y="4313"/>
                </a:cubicBezTo>
                <a:cubicBezTo>
                  <a:pt x="4824" y="3264"/>
                  <a:pt x="4117" y="2605"/>
                  <a:pt x="3518" y="2234"/>
                </a:cubicBezTo>
                <a:cubicBezTo>
                  <a:pt x="4525" y="1494"/>
                  <a:pt x="5735" y="1094"/>
                  <a:pt x="7008" y="1094"/>
                </a:cubicBezTo>
                <a:close/>
                <a:moveTo>
                  <a:pt x="12623" y="8867"/>
                </a:moveTo>
                <a:cubicBezTo>
                  <a:pt x="12258" y="9970"/>
                  <a:pt x="11587" y="10899"/>
                  <a:pt x="10747" y="11586"/>
                </a:cubicBezTo>
                <a:cubicBezTo>
                  <a:pt x="10434" y="11041"/>
                  <a:pt x="10306" y="10571"/>
                  <a:pt x="10394" y="10285"/>
                </a:cubicBezTo>
                <a:cubicBezTo>
                  <a:pt x="10468" y="10050"/>
                  <a:pt x="10884" y="9839"/>
                  <a:pt x="11368" y="9595"/>
                </a:cubicBezTo>
                <a:cubicBezTo>
                  <a:pt x="11739" y="9406"/>
                  <a:pt x="12181" y="9182"/>
                  <a:pt x="12623" y="8867"/>
                </a:cubicBezTo>
                <a:close/>
                <a:moveTo>
                  <a:pt x="2654" y="3007"/>
                </a:moveTo>
                <a:cubicBezTo>
                  <a:pt x="3063" y="3204"/>
                  <a:pt x="3745" y="3641"/>
                  <a:pt x="3782" y="4367"/>
                </a:cubicBezTo>
                <a:cubicBezTo>
                  <a:pt x="3841" y="5586"/>
                  <a:pt x="5069" y="7738"/>
                  <a:pt x="6554" y="8565"/>
                </a:cubicBezTo>
                <a:cubicBezTo>
                  <a:pt x="6979" y="8800"/>
                  <a:pt x="7419" y="8929"/>
                  <a:pt x="7858" y="8929"/>
                </a:cubicBezTo>
                <a:cubicBezTo>
                  <a:pt x="8233" y="8929"/>
                  <a:pt x="8607" y="8835"/>
                  <a:pt x="8969" y="8633"/>
                </a:cubicBezTo>
                <a:cubicBezTo>
                  <a:pt x="9375" y="8409"/>
                  <a:pt x="9718" y="7904"/>
                  <a:pt x="9631" y="7357"/>
                </a:cubicBezTo>
                <a:cubicBezTo>
                  <a:pt x="9574" y="6999"/>
                  <a:pt x="9364" y="6699"/>
                  <a:pt x="9180" y="6436"/>
                </a:cubicBezTo>
                <a:cubicBezTo>
                  <a:pt x="9088" y="6304"/>
                  <a:pt x="8915" y="6062"/>
                  <a:pt x="8917" y="5978"/>
                </a:cubicBezTo>
                <a:cubicBezTo>
                  <a:pt x="8917" y="5976"/>
                  <a:pt x="8917" y="5976"/>
                  <a:pt x="8917" y="5976"/>
                </a:cubicBezTo>
                <a:cubicBezTo>
                  <a:pt x="8965" y="5878"/>
                  <a:pt x="9263" y="5678"/>
                  <a:pt x="9482" y="5535"/>
                </a:cubicBezTo>
                <a:cubicBezTo>
                  <a:pt x="10413" y="4917"/>
                  <a:pt x="11144" y="4293"/>
                  <a:pt x="11490" y="3152"/>
                </a:cubicBezTo>
                <a:cubicBezTo>
                  <a:pt x="12415" y="4225"/>
                  <a:pt x="12919" y="5576"/>
                  <a:pt x="12919" y="7007"/>
                </a:cubicBezTo>
                <a:cubicBezTo>
                  <a:pt x="12919" y="7024"/>
                  <a:pt x="12919" y="7040"/>
                  <a:pt x="12919" y="7057"/>
                </a:cubicBezTo>
                <a:cubicBezTo>
                  <a:pt x="12330" y="7879"/>
                  <a:pt x="11559" y="8272"/>
                  <a:pt x="10873" y="8618"/>
                </a:cubicBezTo>
                <a:cubicBezTo>
                  <a:pt x="10198" y="8959"/>
                  <a:pt x="9563" y="9282"/>
                  <a:pt x="9350" y="9957"/>
                </a:cubicBezTo>
                <a:cubicBezTo>
                  <a:pt x="9123" y="10683"/>
                  <a:pt x="9436" y="11516"/>
                  <a:pt x="9837" y="12200"/>
                </a:cubicBezTo>
                <a:cubicBezTo>
                  <a:pt x="8979" y="12669"/>
                  <a:pt x="8013" y="12920"/>
                  <a:pt x="7008" y="12920"/>
                </a:cubicBezTo>
                <a:cubicBezTo>
                  <a:pt x="3740" y="12920"/>
                  <a:pt x="1095" y="10274"/>
                  <a:pt x="1095" y="7007"/>
                </a:cubicBezTo>
                <a:cubicBezTo>
                  <a:pt x="1095" y="5511"/>
                  <a:pt x="1647" y="4099"/>
                  <a:pt x="2654" y="3007"/>
                </a:cubicBezTo>
                <a:close/>
                <a:moveTo>
                  <a:pt x="7008" y="0"/>
                </a:moveTo>
                <a:cubicBezTo>
                  <a:pt x="3148" y="0"/>
                  <a:pt x="1" y="3125"/>
                  <a:pt x="1" y="7007"/>
                </a:cubicBezTo>
                <a:cubicBezTo>
                  <a:pt x="1" y="10880"/>
                  <a:pt x="3135" y="14014"/>
                  <a:pt x="7008" y="14014"/>
                </a:cubicBezTo>
                <a:cubicBezTo>
                  <a:pt x="10879" y="14014"/>
                  <a:pt x="14015" y="10880"/>
                  <a:pt x="14015" y="7007"/>
                </a:cubicBezTo>
                <a:cubicBezTo>
                  <a:pt x="14015" y="3134"/>
                  <a:pt x="10881" y="0"/>
                  <a:pt x="70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0" name="Google Shape;1670;p41"/>
          <p:cNvSpPr/>
          <p:nvPr/>
        </p:nvSpPr>
        <p:spPr>
          <a:xfrm>
            <a:off x="2600738" y="1890175"/>
            <a:ext cx="497987" cy="452394"/>
          </a:xfrm>
          <a:custGeom>
            <a:rect b="b" l="l" r="r" t="t"/>
            <a:pathLst>
              <a:path extrusionOk="0" h="11842" w="14665">
                <a:moveTo>
                  <a:pt x="7333" y="2543"/>
                </a:moveTo>
                <a:cubicBezTo>
                  <a:pt x="7552" y="2543"/>
                  <a:pt x="7732" y="2722"/>
                  <a:pt x="7732" y="2941"/>
                </a:cubicBezTo>
                <a:lnTo>
                  <a:pt x="7732" y="9013"/>
                </a:lnTo>
                <a:cubicBezTo>
                  <a:pt x="7732" y="9232"/>
                  <a:pt x="7552" y="9411"/>
                  <a:pt x="7333" y="9411"/>
                </a:cubicBezTo>
                <a:cubicBezTo>
                  <a:pt x="7112" y="9411"/>
                  <a:pt x="6935" y="9232"/>
                  <a:pt x="6935" y="9013"/>
                </a:cubicBezTo>
                <a:lnTo>
                  <a:pt x="6935" y="2941"/>
                </a:lnTo>
                <a:cubicBezTo>
                  <a:pt x="6935" y="2722"/>
                  <a:pt x="7112" y="2543"/>
                  <a:pt x="7333" y="2543"/>
                </a:cubicBezTo>
                <a:close/>
                <a:moveTo>
                  <a:pt x="2819" y="1095"/>
                </a:moveTo>
                <a:cubicBezTo>
                  <a:pt x="3468" y="1095"/>
                  <a:pt x="4260" y="1656"/>
                  <a:pt x="4743" y="2063"/>
                </a:cubicBezTo>
                <a:cubicBezTo>
                  <a:pt x="5242" y="2481"/>
                  <a:pt x="5647" y="2921"/>
                  <a:pt x="5841" y="3142"/>
                </a:cubicBezTo>
                <a:lnTo>
                  <a:pt x="5841" y="8797"/>
                </a:lnTo>
                <a:lnTo>
                  <a:pt x="5839" y="8797"/>
                </a:lnTo>
                <a:lnTo>
                  <a:pt x="4268" y="10478"/>
                </a:lnTo>
                <a:cubicBezTo>
                  <a:pt x="4102" y="10656"/>
                  <a:pt x="3875" y="10746"/>
                  <a:pt x="3648" y="10746"/>
                </a:cubicBezTo>
                <a:cubicBezTo>
                  <a:pt x="3446" y="10746"/>
                  <a:pt x="3244" y="10675"/>
                  <a:pt x="3084" y="10532"/>
                </a:cubicBezTo>
                <a:cubicBezTo>
                  <a:pt x="2721" y="10209"/>
                  <a:pt x="2702" y="9647"/>
                  <a:pt x="3049" y="9300"/>
                </a:cubicBezTo>
                <a:lnTo>
                  <a:pt x="4312" y="8035"/>
                </a:lnTo>
                <a:cubicBezTo>
                  <a:pt x="4436" y="7912"/>
                  <a:pt x="4492" y="7734"/>
                  <a:pt x="4464" y="7560"/>
                </a:cubicBezTo>
                <a:cubicBezTo>
                  <a:pt x="4436" y="7386"/>
                  <a:pt x="4323" y="7236"/>
                  <a:pt x="4166" y="7157"/>
                </a:cubicBezTo>
                <a:cubicBezTo>
                  <a:pt x="4156" y="7154"/>
                  <a:pt x="3189" y="6670"/>
                  <a:pt x="2408" y="5792"/>
                </a:cubicBezTo>
                <a:cubicBezTo>
                  <a:pt x="1424" y="4689"/>
                  <a:pt x="1176" y="3476"/>
                  <a:pt x="1670" y="2191"/>
                </a:cubicBezTo>
                <a:cubicBezTo>
                  <a:pt x="1764" y="1947"/>
                  <a:pt x="2048" y="1206"/>
                  <a:pt x="2660" y="1107"/>
                </a:cubicBezTo>
                <a:cubicBezTo>
                  <a:pt x="2712" y="1099"/>
                  <a:pt x="2765" y="1095"/>
                  <a:pt x="2819" y="1095"/>
                </a:cubicBezTo>
                <a:close/>
                <a:moveTo>
                  <a:pt x="11850" y="1096"/>
                </a:moveTo>
                <a:cubicBezTo>
                  <a:pt x="11904" y="1096"/>
                  <a:pt x="11955" y="1099"/>
                  <a:pt x="12005" y="1107"/>
                </a:cubicBezTo>
                <a:cubicBezTo>
                  <a:pt x="12619" y="1206"/>
                  <a:pt x="12903" y="1947"/>
                  <a:pt x="12997" y="2191"/>
                </a:cubicBezTo>
                <a:cubicBezTo>
                  <a:pt x="13490" y="3476"/>
                  <a:pt x="13243" y="4689"/>
                  <a:pt x="12259" y="5792"/>
                </a:cubicBezTo>
                <a:cubicBezTo>
                  <a:pt x="11478" y="6670"/>
                  <a:pt x="10511" y="7154"/>
                  <a:pt x="10500" y="7157"/>
                </a:cubicBezTo>
                <a:cubicBezTo>
                  <a:pt x="10343" y="7236"/>
                  <a:pt x="10231" y="7385"/>
                  <a:pt x="10201" y="7559"/>
                </a:cubicBezTo>
                <a:cubicBezTo>
                  <a:pt x="10173" y="7734"/>
                  <a:pt x="10229" y="7912"/>
                  <a:pt x="10355" y="8035"/>
                </a:cubicBezTo>
                <a:lnTo>
                  <a:pt x="11618" y="9300"/>
                </a:lnTo>
                <a:cubicBezTo>
                  <a:pt x="11961" y="9643"/>
                  <a:pt x="11948" y="10205"/>
                  <a:pt x="11583" y="10532"/>
                </a:cubicBezTo>
                <a:cubicBezTo>
                  <a:pt x="11423" y="10675"/>
                  <a:pt x="11220" y="10746"/>
                  <a:pt x="11018" y="10746"/>
                </a:cubicBezTo>
                <a:cubicBezTo>
                  <a:pt x="10790" y="10746"/>
                  <a:pt x="10563" y="10656"/>
                  <a:pt x="10398" y="10478"/>
                </a:cubicBezTo>
                <a:lnTo>
                  <a:pt x="8826" y="8795"/>
                </a:lnTo>
                <a:lnTo>
                  <a:pt x="8826" y="3142"/>
                </a:lnTo>
                <a:cubicBezTo>
                  <a:pt x="9020" y="2921"/>
                  <a:pt x="9425" y="2481"/>
                  <a:pt x="9923" y="2063"/>
                </a:cubicBezTo>
                <a:cubicBezTo>
                  <a:pt x="10673" y="1432"/>
                  <a:pt x="11349" y="1096"/>
                  <a:pt x="11850" y="1096"/>
                </a:cubicBezTo>
                <a:close/>
                <a:moveTo>
                  <a:pt x="2818" y="1"/>
                </a:moveTo>
                <a:cubicBezTo>
                  <a:pt x="2707" y="1"/>
                  <a:pt x="2597" y="9"/>
                  <a:pt x="2490" y="26"/>
                </a:cubicBezTo>
                <a:cubicBezTo>
                  <a:pt x="1668" y="157"/>
                  <a:pt x="1049" y="752"/>
                  <a:pt x="648" y="1800"/>
                </a:cubicBezTo>
                <a:cubicBezTo>
                  <a:pt x="0" y="3486"/>
                  <a:pt x="335" y="5128"/>
                  <a:pt x="1613" y="6548"/>
                </a:cubicBezTo>
                <a:cubicBezTo>
                  <a:pt x="2100" y="7087"/>
                  <a:pt x="2634" y="7493"/>
                  <a:pt x="3038" y="7761"/>
                </a:cubicBezTo>
                <a:lnTo>
                  <a:pt x="2274" y="8526"/>
                </a:lnTo>
                <a:cubicBezTo>
                  <a:pt x="1486" y="9314"/>
                  <a:pt x="1523" y="10607"/>
                  <a:pt x="2354" y="11348"/>
                </a:cubicBezTo>
                <a:cubicBezTo>
                  <a:pt x="2724" y="11678"/>
                  <a:pt x="3187" y="11842"/>
                  <a:pt x="3649" y="11842"/>
                </a:cubicBezTo>
                <a:cubicBezTo>
                  <a:pt x="4168" y="11842"/>
                  <a:pt x="4685" y="11635"/>
                  <a:pt x="5068" y="11226"/>
                </a:cubicBezTo>
                <a:lnTo>
                  <a:pt x="6214" y="9998"/>
                </a:lnTo>
                <a:cubicBezTo>
                  <a:pt x="6488" y="10309"/>
                  <a:pt x="6888" y="10505"/>
                  <a:pt x="7333" y="10505"/>
                </a:cubicBezTo>
                <a:cubicBezTo>
                  <a:pt x="7778" y="10505"/>
                  <a:pt x="8178" y="10309"/>
                  <a:pt x="8451" y="9998"/>
                </a:cubicBezTo>
                <a:lnTo>
                  <a:pt x="9599" y="11226"/>
                </a:lnTo>
                <a:cubicBezTo>
                  <a:pt x="9981" y="11635"/>
                  <a:pt x="10498" y="11842"/>
                  <a:pt x="11018" y="11842"/>
                </a:cubicBezTo>
                <a:cubicBezTo>
                  <a:pt x="11479" y="11842"/>
                  <a:pt x="11941" y="11679"/>
                  <a:pt x="12311" y="11348"/>
                </a:cubicBezTo>
                <a:cubicBezTo>
                  <a:pt x="13142" y="10607"/>
                  <a:pt x="13181" y="9314"/>
                  <a:pt x="12391" y="8526"/>
                </a:cubicBezTo>
                <a:lnTo>
                  <a:pt x="11626" y="7761"/>
                </a:lnTo>
                <a:cubicBezTo>
                  <a:pt x="12031" y="7493"/>
                  <a:pt x="12567" y="7087"/>
                  <a:pt x="13052" y="6548"/>
                </a:cubicBezTo>
                <a:cubicBezTo>
                  <a:pt x="14332" y="5128"/>
                  <a:pt x="14665" y="3485"/>
                  <a:pt x="14019" y="1800"/>
                </a:cubicBezTo>
                <a:cubicBezTo>
                  <a:pt x="13617" y="752"/>
                  <a:pt x="12997" y="157"/>
                  <a:pt x="12177" y="26"/>
                </a:cubicBezTo>
                <a:cubicBezTo>
                  <a:pt x="12070" y="9"/>
                  <a:pt x="11960" y="1"/>
                  <a:pt x="11848" y="1"/>
                </a:cubicBezTo>
                <a:cubicBezTo>
                  <a:pt x="11066" y="1"/>
                  <a:pt x="10179" y="415"/>
                  <a:pt x="9204" y="1236"/>
                </a:cubicBezTo>
                <a:cubicBezTo>
                  <a:pt x="8914" y="1480"/>
                  <a:pt x="8655" y="1728"/>
                  <a:pt x="8444" y="1944"/>
                </a:cubicBezTo>
                <a:cubicBezTo>
                  <a:pt x="8170" y="1639"/>
                  <a:pt x="7773" y="1448"/>
                  <a:pt x="7333" y="1448"/>
                </a:cubicBezTo>
                <a:cubicBezTo>
                  <a:pt x="6892" y="1448"/>
                  <a:pt x="6495" y="1639"/>
                  <a:pt x="6222" y="1944"/>
                </a:cubicBezTo>
                <a:cubicBezTo>
                  <a:pt x="6010" y="1728"/>
                  <a:pt x="5751" y="1480"/>
                  <a:pt x="5461" y="1236"/>
                </a:cubicBezTo>
                <a:cubicBezTo>
                  <a:pt x="4486" y="415"/>
                  <a:pt x="3600" y="1"/>
                  <a:pt x="2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71" name="Google Shape;1671;p41"/>
          <p:cNvGrpSpPr/>
          <p:nvPr/>
        </p:nvGrpSpPr>
        <p:grpSpPr>
          <a:xfrm rot="10800000">
            <a:off x="7876947" y="-11"/>
            <a:ext cx="1819509" cy="1808418"/>
            <a:chOff x="8817641" y="-1992742"/>
            <a:chExt cx="1294379" cy="1286489"/>
          </a:xfrm>
        </p:grpSpPr>
        <p:grpSp>
          <p:nvGrpSpPr>
            <p:cNvPr id="1672" name="Google Shape;1672;p41"/>
            <p:cNvGrpSpPr/>
            <p:nvPr/>
          </p:nvGrpSpPr>
          <p:grpSpPr>
            <a:xfrm rot="-565648">
              <a:off x="8883815" y="-1598601"/>
              <a:ext cx="548283" cy="853205"/>
              <a:chOff x="7512350" y="-1499555"/>
              <a:chExt cx="548280" cy="853200"/>
            </a:xfrm>
          </p:grpSpPr>
          <p:sp>
            <p:nvSpPr>
              <p:cNvPr id="1673" name="Google Shape;1673;p41"/>
              <p:cNvSpPr/>
              <p:nvPr/>
            </p:nvSpPr>
            <p:spPr>
              <a:xfrm>
                <a:off x="7515230" y="-921755"/>
                <a:ext cx="177480" cy="271800"/>
              </a:xfrm>
              <a:custGeom>
                <a:rect b="b" l="l" r="r" t="t"/>
                <a:pathLst>
                  <a:path extrusionOk="0" h="755" w="493">
                    <a:moveTo>
                      <a:pt x="493" y="29"/>
                    </a:moveTo>
                    <a:lnTo>
                      <a:pt x="493" y="29"/>
                    </a:lnTo>
                    <a:cubicBezTo>
                      <a:pt x="448" y="205"/>
                      <a:pt x="456" y="332"/>
                      <a:pt x="333" y="460"/>
                    </a:cubicBezTo>
                    <a:cubicBezTo>
                      <a:pt x="210" y="591"/>
                      <a:pt x="0" y="755"/>
                      <a:pt x="0" y="755"/>
                    </a:cubicBezTo>
                    <a:cubicBezTo>
                      <a:pt x="0" y="755"/>
                      <a:pt x="-12" y="324"/>
                      <a:pt x="103" y="185"/>
                    </a:cubicBezTo>
                    <a:cubicBezTo>
                      <a:pt x="214" y="45"/>
                      <a:pt x="493" y="0"/>
                      <a:pt x="493" y="0"/>
                    </a:cubicBezTo>
                    <a:cubicBezTo>
                      <a:pt x="493" y="29"/>
                      <a:pt x="493" y="29"/>
                      <a:pt x="493" y="29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41"/>
              <p:cNvSpPr/>
              <p:nvPr/>
            </p:nvSpPr>
            <p:spPr>
              <a:xfrm>
                <a:off x="7713230" y="-970355"/>
                <a:ext cx="126360" cy="279000"/>
              </a:xfrm>
              <a:custGeom>
                <a:rect b="b" l="l" r="r" t="t"/>
                <a:pathLst>
                  <a:path extrusionOk="0" h="775" w="351">
                    <a:moveTo>
                      <a:pt x="54" y="775"/>
                    </a:moveTo>
                    <a:lnTo>
                      <a:pt x="54" y="775"/>
                    </a:lnTo>
                    <a:cubicBezTo>
                      <a:pt x="1" y="521"/>
                      <a:pt x="-33" y="394"/>
                      <a:pt x="50" y="258"/>
                    </a:cubicBezTo>
                    <a:cubicBezTo>
                      <a:pt x="132" y="119"/>
                      <a:pt x="300" y="-5"/>
                      <a:pt x="308" y="0"/>
                    </a:cubicBezTo>
                    <a:cubicBezTo>
                      <a:pt x="317" y="4"/>
                      <a:pt x="366" y="250"/>
                      <a:pt x="345" y="307"/>
                    </a:cubicBezTo>
                    <a:cubicBezTo>
                      <a:pt x="325" y="369"/>
                      <a:pt x="132" y="718"/>
                      <a:pt x="54" y="77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41"/>
              <p:cNvSpPr/>
              <p:nvPr/>
            </p:nvSpPr>
            <p:spPr>
              <a:xfrm>
                <a:off x="7927790" y="-1029755"/>
                <a:ext cx="115200" cy="270360"/>
              </a:xfrm>
              <a:custGeom>
                <a:rect b="b" l="l" r="r" t="t"/>
                <a:pathLst>
                  <a:path extrusionOk="0" h="751" w="320">
                    <a:moveTo>
                      <a:pt x="184" y="751"/>
                    </a:moveTo>
                    <a:lnTo>
                      <a:pt x="184" y="751"/>
                    </a:lnTo>
                    <a:cubicBezTo>
                      <a:pt x="90" y="657"/>
                      <a:pt x="0" y="456"/>
                      <a:pt x="0" y="329"/>
                    </a:cubicBezTo>
                    <a:cubicBezTo>
                      <a:pt x="0" y="197"/>
                      <a:pt x="90" y="46"/>
                      <a:pt x="78" y="0"/>
                    </a:cubicBezTo>
                    <a:cubicBezTo>
                      <a:pt x="234" y="54"/>
                      <a:pt x="324" y="316"/>
                      <a:pt x="320" y="391"/>
                    </a:cubicBezTo>
                    <a:cubicBezTo>
                      <a:pt x="316" y="464"/>
                      <a:pt x="295" y="616"/>
                      <a:pt x="184" y="75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41"/>
              <p:cNvSpPr/>
              <p:nvPr/>
            </p:nvSpPr>
            <p:spPr>
              <a:xfrm>
                <a:off x="7549430" y="-1121915"/>
                <a:ext cx="217080" cy="119160"/>
              </a:xfrm>
              <a:custGeom>
                <a:rect b="b" l="l" r="r" t="t"/>
                <a:pathLst>
                  <a:path extrusionOk="0" h="331" w="603">
                    <a:moveTo>
                      <a:pt x="0" y="331"/>
                    </a:moveTo>
                    <a:lnTo>
                      <a:pt x="0" y="331"/>
                    </a:lnTo>
                    <a:cubicBezTo>
                      <a:pt x="53" y="306"/>
                      <a:pt x="106" y="306"/>
                      <a:pt x="164" y="310"/>
                    </a:cubicBezTo>
                    <a:cubicBezTo>
                      <a:pt x="230" y="310"/>
                      <a:pt x="299" y="314"/>
                      <a:pt x="369" y="269"/>
                    </a:cubicBezTo>
                    <a:cubicBezTo>
                      <a:pt x="500" y="187"/>
                      <a:pt x="603" y="27"/>
                      <a:pt x="603" y="27"/>
                    </a:cubicBezTo>
                    <a:cubicBezTo>
                      <a:pt x="603" y="27"/>
                      <a:pt x="402" y="-39"/>
                      <a:pt x="271" y="35"/>
                    </a:cubicBezTo>
                    <a:cubicBezTo>
                      <a:pt x="143" y="109"/>
                      <a:pt x="8" y="285"/>
                      <a:pt x="0" y="33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41"/>
              <p:cNvSpPr/>
              <p:nvPr/>
            </p:nvSpPr>
            <p:spPr>
              <a:xfrm>
                <a:off x="7682685" y="-1421075"/>
                <a:ext cx="131040" cy="218520"/>
              </a:xfrm>
              <a:custGeom>
                <a:rect b="b" l="l" r="r" t="t"/>
                <a:pathLst>
                  <a:path extrusionOk="0" h="607" w="364">
                    <a:moveTo>
                      <a:pt x="336" y="607"/>
                    </a:moveTo>
                    <a:lnTo>
                      <a:pt x="336" y="607"/>
                    </a:lnTo>
                    <a:cubicBezTo>
                      <a:pt x="385" y="480"/>
                      <a:pt x="369" y="328"/>
                      <a:pt x="278" y="189"/>
                    </a:cubicBezTo>
                    <a:cubicBezTo>
                      <a:pt x="192" y="49"/>
                      <a:pt x="0" y="0"/>
                      <a:pt x="0" y="0"/>
                    </a:cubicBezTo>
                    <a:cubicBezTo>
                      <a:pt x="0" y="0"/>
                      <a:pt x="3" y="230"/>
                      <a:pt x="16" y="295"/>
                    </a:cubicBezTo>
                    <a:cubicBezTo>
                      <a:pt x="28" y="361"/>
                      <a:pt x="36" y="459"/>
                      <a:pt x="122" y="517"/>
                    </a:cubicBezTo>
                    <a:cubicBezTo>
                      <a:pt x="209" y="578"/>
                      <a:pt x="336" y="607"/>
                      <a:pt x="336" y="60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41"/>
              <p:cNvSpPr/>
              <p:nvPr/>
            </p:nvSpPr>
            <p:spPr>
              <a:xfrm>
                <a:off x="7559510" y="-1056035"/>
                <a:ext cx="165600" cy="51480"/>
              </a:xfrm>
              <a:custGeom>
                <a:rect b="b" l="l" r="r" t="t"/>
                <a:pathLst>
                  <a:path extrusionOk="0" h="143" w="460">
                    <a:moveTo>
                      <a:pt x="263" y="119"/>
                    </a:moveTo>
                    <a:lnTo>
                      <a:pt x="263" y="119"/>
                    </a:lnTo>
                    <a:cubicBezTo>
                      <a:pt x="238" y="127"/>
                      <a:pt x="210" y="127"/>
                      <a:pt x="185" y="127"/>
                    </a:cubicBezTo>
                    <a:cubicBezTo>
                      <a:pt x="169" y="127"/>
                      <a:pt x="152" y="127"/>
                      <a:pt x="136" y="127"/>
                    </a:cubicBezTo>
                    <a:cubicBezTo>
                      <a:pt x="119" y="127"/>
                      <a:pt x="107" y="123"/>
                      <a:pt x="91" y="123"/>
                    </a:cubicBezTo>
                    <a:cubicBezTo>
                      <a:pt x="58" y="123"/>
                      <a:pt x="29" y="127"/>
                      <a:pt x="0" y="135"/>
                    </a:cubicBezTo>
                    <a:cubicBezTo>
                      <a:pt x="9" y="139"/>
                      <a:pt x="17" y="143"/>
                      <a:pt x="25" y="143"/>
                    </a:cubicBezTo>
                    <a:cubicBezTo>
                      <a:pt x="29" y="143"/>
                      <a:pt x="41" y="139"/>
                      <a:pt x="50" y="139"/>
                    </a:cubicBezTo>
                    <a:cubicBezTo>
                      <a:pt x="66" y="135"/>
                      <a:pt x="87" y="135"/>
                      <a:pt x="107" y="135"/>
                    </a:cubicBezTo>
                    <a:cubicBezTo>
                      <a:pt x="148" y="135"/>
                      <a:pt x="189" y="135"/>
                      <a:pt x="234" y="127"/>
                    </a:cubicBezTo>
                    <a:cubicBezTo>
                      <a:pt x="243" y="127"/>
                      <a:pt x="255" y="123"/>
                      <a:pt x="263" y="119"/>
                    </a:cubicBezTo>
                    <a:moveTo>
                      <a:pt x="448" y="0"/>
                    </a:moveTo>
                    <a:lnTo>
                      <a:pt x="448" y="0"/>
                    </a:lnTo>
                    <a:cubicBezTo>
                      <a:pt x="419" y="32"/>
                      <a:pt x="382" y="61"/>
                      <a:pt x="341" y="86"/>
                    </a:cubicBezTo>
                    <a:lnTo>
                      <a:pt x="341" y="90"/>
                    </a:lnTo>
                    <a:cubicBezTo>
                      <a:pt x="374" y="73"/>
                      <a:pt x="411" y="65"/>
                      <a:pt x="448" y="49"/>
                    </a:cubicBezTo>
                    <a:cubicBezTo>
                      <a:pt x="464" y="36"/>
                      <a:pt x="464" y="12"/>
                      <a:pt x="44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6475" lIns="90000" spcFirstLastPara="1" rIns="90000" wrap="square" tIns="6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41"/>
              <p:cNvSpPr/>
              <p:nvPr/>
            </p:nvSpPr>
            <p:spPr>
              <a:xfrm>
                <a:off x="7534670" y="-852275"/>
                <a:ext cx="14760" cy="29520"/>
              </a:xfrm>
              <a:custGeom>
                <a:rect b="b" l="l" r="r" t="t"/>
                <a:pathLst>
                  <a:path extrusionOk="0" h="82" w="41">
                    <a:moveTo>
                      <a:pt x="41" y="0"/>
                    </a:moveTo>
                    <a:lnTo>
                      <a:pt x="41" y="0"/>
                    </a:lnTo>
                    <a:cubicBezTo>
                      <a:pt x="37" y="0"/>
                      <a:pt x="37" y="4"/>
                      <a:pt x="37" y="8"/>
                    </a:cubicBezTo>
                    <a:cubicBezTo>
                      <a:pt x="20" y="25"/>
                      <a:pt x="12" y="45"/>
                      <a:pt x="4" y="66"/>
                    </a:cubicBezTo>
                    <a:cubicBezTo>
                      <a:pt x="4" y="70"/>
                      <a:pt x="4" y="78"/>
                      <a:pt x="0" y="82"/>
                    </a:cubicBezTo>
                    <a:cubicBezTo>
                      <a:pt x="12" y="49"/>
                      <a:pt x="24" y="20"/>
                      <a:pt x="41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41"/>
              <p:cNvSpPr/>
              <p:nvPr/>
            </p:nvSpPr>
            <p:spPr>
              <a:xfrm>
                <a:off x="7797470" y="-837515"/>
                <a:ext cx="29880" cy="54720"/>
              </a:xfrm>
              <a:custGeom>
                <a:rect b="b" l="l" r="r" t="t"/>
                <a:pathLst>
                  <a:path extrusionOk="0" h="152" w="83">
                    <a:moveTo>
                      <a:pt x="83" y="0"/>
                    </a:moveTo>
                    <a:lnTo>
                      <a:pt x="83" y="0"/>
                    </a:lnTo>
                    <a:cubicBezTo>
                      <a:pt x="62" y="41"/>
                      <a:pt x="33" y="98"/>
                      <a:pt x="0" y="152"/>
                    </a:cubicBezTo>
                    <a:cubicBezTo>
                      <a:pt x="29" y="119"/>
                      <a:pt x="54" y="82"/>
                      <a:pt x="74" y="41"/>
                    </a:cubicBezTo>
                    <a:cubicBezTo>
                      <a:pt x="78" y="29"/>
                      <a:pt x="83" y="17"/>
                      <a:pt x="83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9700" lIns="90000" spcFirstLastPara="1" rIns="90000" wrap="square" tIns="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41"/>
              <p:cNvSpPr/>
              <p:nvPr/>
            </p:nvSpPr>
            <p:spPr>
              <a:xfrm>
                <a:off x="7982150" y="-920315"/>
                <a:ext cx="64800" cy="152280"/>
              </a:xfrm>
              <a:custGeom>
                <a:rect b="b" l="l" r="r" t="t"/>
                <a:pathLst>
                  <a:path extrusionOk="0" h="423" w="180">
                    <a:moveTo>
                      <a:pt x="0" y="411"/>
                    </a:moveTo>
                    <a:lnTo>
                      <a:pt x="0" y="411"/>
                    </a:lnTo>
                    <a:lnTo>
                      <a:pt x="0" y="411"/>
                    </a:lnTo>
                    <a:cubicBezTo>
                      <a:pt x="0" y="415"/>
                      <a:pt x="8" y="423"/>
                      <a:pt x="13" y="423"/>
                    </a:cubicBezTo>
                    <a:cubicBezTo>
                      <a:pt x="8" y="419"/>
                      <a:pt x="5" y="415"/>
                      <a:pt x="0" y="411"/>
                    </a:cubicBezTo>
                    <a:moveTo>
                      <a:pt x="152" y="0"/>
                    </a:moveTo>
                    <a:lnTo>
                      <a:pt x="152" y="0"/>
                    </a:lnTo>
                    <a:cubicBezTo>
                      <a:pt x="165" y="37"/>
                      <a:pt x="169" y="70"/>
                      <a:pt x="169" y="87"/>
                    </a:cubicBezTo>
                    <a:cubicBezTo>
                      <a:pt x="169" y="123"/>
                      <a:pt x="161" y="181"/>
                      <a:pt x="140" y="250"/>
                    </a:cubicBezTo>
                    <a:cubicBezTo>
                      <a:pt x="152" y="226"/>
                      <a:pt x="165" y="206"/>
                      <a:pt x="169" y="181"/>
                    </a:cubicBezTo>
                    <a:cubicBezTo>
                      <a:pt x="185" y="131"/>
                      <a:pt x="181" y="87"/>
                      <a:pt x="169" y="41"/>
                    </a:cubicBezTo>
                    <a:cubicBezTo>
                      <a:pt x="165" y="25"/>
                      <a:pt x="156" y="12"/>
                      <a:pt x="152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41"/>
              <p:cNvSpPr/>
              <p:nvPr/>
            </p:nvSpPr>
            <p:spPr>
              <a:xfrm>
                <a:off x="7575710" y="-899435"/>
                <a:ext cx="103680" cy="131400"/>
              </a:xfrm>
              <a:custGeom>
                <a:rect b="b" l="l" r="r" t="t"/>
                <a:pathLst>
                  <a:path extrusionOk="0" h="365" w="288">
                    <a:moveTo>
                      <a:pt x="267" y="0"/>
                    </a:moveTo>
                    <a:lnTo>
                      <a:pt x="267" y="0"/>
                    </a:lnTo>
                    <a:lnTo>
                      <a:pt x="264" y="0"/>
                    </a:lnTo>
                    <a:cubicBezTo>
                      <a:pt x="222" y="4"/>
                      <a:pt x="198" y="41"/>
                      <a:pt x="177" y="70"/>
                    </a:cubicBezTo>
                    <a:cubicBezTo>
                      <a:pt x="152" y="102"/>
                      <a:pt x="128" y="135"/>
                      <a:pt x="107" y="168"/>
                    </a:cubicBezTo>
                    <a:cubicBezTo>
                      <a:pt x="83" y="201"/>
                      <a:pt x="62" y="233"/>
                      <a:pt x="42" y="267"/>
                    </a:cubicBezTo>
                    <a:cubicBezTo>
                      <a:pt x="29" y="287"/>
                      <a:pt x="17" y="304"/>
                      <a:pt x="9" y="324"/>
                    </a:cubicBezTo>
                    <a:cubicBezTo>
                      <a:pt x="1" y="332"/>
                      <a:pt x="-8" y="357"/>
                      <a:pt x="9" y="365"/>
                    </a:cubicBezTo>
                    <a:cubicBezTo>
                      <a:pt x="13" y="365"/>
                      <a:pt x="13" y="365"/>
                      <a:pt x="17" y="365"/>
                    </a:cubicBezTo>
                    <a:cubicBezTo>
                      <a:pt x="29" y="365"/>
                      <a:pt x="38" y="357"/>
                      <a:pt x="46" y="348"/>
                    </a:cubicBezTo>
                    <a:cubicBezTo>
                      <a:pt x="62" y="332"/>
                      <a:pt x="70" y="316"/>
                      <a:pt x="87" y="299"/>
                    </a:cubicBezTo>
                    <a:cubicBezTo>
                      <a:pt x="111" y="267"/>
                      <a:pt x="136" y="238"/>
                      <a:pt x="161" y="205"/>
                    </a:cubicBezTo>
                    <a:cubicBezTo>
                      <a:pt x="181" y="176"/>
                      <a:pt x="202" y="148"/>
                      <a:pt x="226" y="119"/>
                    </a:cubicBezTo>
                    <a:cubicBezTo>
                      <a:pt x="247" y="86"/>
                      <a:pt x="280" y="61"/>
                      <a:pt x="288" y="20"/>
                    </a:cubicBezTo>
                    <a:cubicBezTo>
                      <a:pt x="288" y="8"/>
                      <a:pt x="280" y="0"/>
                      <a:pt x="267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41"/>
              <p:cNvSpPr/>
              <p:nvPr/>
            </p:nvSpPr>
            <p:spPr>
              <a:xfrm>
                <a:off x="7761110" y="-949835"/>
                <a:ext cx="63000" cy="128520"/>
              </a:xfrm>
              <a:custGeom>
                <a:rect b="b" l="l" r="r" t="t"/>
                <a:pathLst>
                  <a:path extrusionOk="0" h="357" w="175">
                    <a:moveTo>
                      <a:pt x="138" y="0"/>
                    </a:moveTo>
                    <a:lnTo>
                      <a:pt x="138" y="0"/>
                    </a:lnTo>
                    <a:cubicBezTo>
                      <a:pt x="130" y="0"/>
                      <a:pt x="118" y="4"/>
                      <a:pt x="114" y="8"/>
                    </a:cubicBezTo>
                    <a:cubicBezTo>
                      <a:pt x="85" y="37"/>
                      <a:pt x="77" y="70"/>
                      <a:pt x="65" y="103"/>
                    </a:cubicBezTo>
                    <a:cubicBezTo>
                      <a:pt x="48" y="135"/>
                      <a:pt x="40" y="169"/>
                      <a:pt x="27" y="197"/>
                    </a:cubicBezTo>
                    <a:cubicBezTo>
                      <a:pt x="15" y="230"/>
                      <a:pt x="3" y="263"/>
                      <a:pt x="3" y="296"/>
                    </a:cubicBezTo>
                    <a:cubicBezTo>
                      <a:pt x="-1" y="312"/>
                      <a:pt x="-1" y="324"/>
                      <a:pt x="3" y="341"/>
                    </a:cubicBezTo>
                    <a:cubicBezTo>
                      <a:pt x="3" y="345"/>
                      <a:pt x="7" y="357"/>
                      <a:pt x="15" y="357"/>
                    </a:cubicBezTo>
                    <a:lnTo>
                      <a:pt x="15" y="357"/>
                    </a:lnTo>
                    <a:cubicBezTo>
                      <a:pt x="40" y="357"/>
                      <a:pt x="60" y="324"/>
                      <a:pt x="68" y="304"/>
                    </a:cubicBezTo>
                    <a:cubicBezTo>
                      <a:pt x="85" y="279"/>
                      <a:pt x="97" y="250"/>
                      <a:pt x="109" y="222"/>
                    </a:cubicBezTo>
                    <a:cubicBezTo>
                      <a:pt x="122" y="193"/>
                      <a:pt x="130" y="164"/>
                      <a:pt x="143" y="135"/>
                    </a:cubicBezTo>
                    <a:cubicBezTo>
                      <a:pt x="159" y="103"/>
                      <a:pt x="175" y="70"/>
                      <a:pt x="175" y="33"/>
                    </a:cubicBezTo>
                    <a:cubicBezTo>
                      <a:pt x="175" y="21"/>
                      <a:pt x="167" y="8"/>
                      <a:pt x="155" y="4"/>
                    </a:cubicBezTo>
                    <a:cubicBezTo>
                      <a:pt x="155" y="0"/>
                      <a:pt x="150" y="0"/>
                      <a:pt x="146" y="0"/>
                    </a:cubicBezTo>
                    <a:cubicBezTo>
                      <a:pt x="143" y="0"/>
                      <a:pt x="143" y="0"/>
                      <a:pt x="13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41"/>
              <p:cNvSpPr/>
              <p:nvPr/>
            </p:nvSpPr>
            <p:spPr>
              <a:xfrm>
                <a:off x="7951190" y="-1010315"/>
                <a:ext cx="39960" cy="151920"/>
              </a:xfrm>
              <a:custGeom>
                <a:rect b="b" l="l" r="r" t="t"/>
                <a:pathLst>
                  <a:path extrusionOk="0" h="422" w="111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2"/>
                      <a:pt x="0" y="33"/>
                    </a:cubicBezTo>
                    <a:cubicBezTo>
                      <a:pt x="0" y="61"/>
                      <a:pt x="4" y="90"/>
                      <a:pt x="9" y="119"/>
                    </a:cubicBezTo>
                    <a:cubicBezTo>
                      <a:pt x="9" y="156"/>
                      <a:pt x="9" y="189"/>
                      <a:pt x="9" y="225"/>
                    </a:cubicBezTo>
                    <a:cubicBezTo>
                      <a:pt x="13" y="262"/>
                      <a:pt x="16" y="303"/>
                      <a:pt x="29" y="340"/>
                    </a:cubicBezTo>
                    <a:cubicBezTo>
                      <a:pt x="33" y="357"/>
                      <a:pt x="37" y="373"/>
                      <a:pt x="45" y="390"/>
                    </a:cubicBezTo>
                    <a:cubicBezTo>
                      <a:pt x="50" y="398"/>
                      <a:pt x="58" y="402"/>
                      <a:pt x="62" y="410"/>
                    </a:cubicBezTo>
                    <a:cubicBezTo>
                      <a:pt x="66" y="415"/>
                      <a:pt x="74" y="415"/>
                      <a:pt x="78" y="418"/>
                    </a:cubicBezTo>
                    <a:cubicBezTo>
                      <a:pt x="82" y="422"/>
                      <a:pt x="86" y="422"/>
                      <a:pt x="91" y="422"/>
                    </a:cubicBezTo>
                    <a:cubicBezTo>
                      <a:pt x="99" y="422"/>
                      <a:pt x="107" y="415"/>
                      <a:pt x="103" y="406"/>
                    </a:cubicBezTo>
                    <a:cubicBezTo>
                      <a:pt x="115" y="378"/>
                      <a:pt x="111" y="340"/>
                      <a:pt x="107" y="312"/>
                    </a:cubicBezTo>
                    <a:cubicBezTo>
                      <a:pt x="103" y="275"/>
                      <a:pt x="99" y="238"/>
                      <a:pt x="94" y="197"/>
                    </a:cubicBezTo>
                    <a:cubicBezTo>
                      <a:pt x="94" y="164"/>
                      <a:pt x="94" y="127"/>
                      <a:pt x="94" y="94"/>
                    </a:cubicBezTo>
                    <a:cubicBezTo>
                      <a:pt x="91" y="57"/>
                      <a:pt x="82" y="21"/>
                      <a:pt x="50" y="4"/>
                    </a:cubicBezTo>
                    <a:cubicBezTo>
                      <a:pt x="45" y="0"/>
                      <a:pt x="37" y="0"/>
                      <a:pt x="33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41"/>
              <p:cNvSpPr/>
              <p:nvPr/>
            </p:nvSpPr>
            <p:spPr>
              <a:xfrm>
                <a:off x="7781270" y="-1209755"/>
                <a:ext cx="14760" cy="5760"/>
              </a:xfrm>
              <a:custGeom>
                <a:rect b="b" l="l" r="r" t="t"/>
                <a:pathLst>
                  <a:path extrusionOk="0" h="16" w="41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8"/>
                      <a:pt x="16" y="16"/>
                      <a:pt x="25" y="16"/>
                    </a:cubicBezTo>
                    <a:cubicBezTo>
                      <a:pt x="33" y="16"/>
                      <a:pt x="37" y="12"/>
                      <a:pt x="41" y="12"/>
                    </a:cubicBezTo>
                    <a:cubicBezTo>
                      <a:pt x="29" y="8"/>
                      <a:pt x="16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41"/>
              <p:cNvSpPr/>
              <p:nvPr/>
            </p:nvSpPr>
            <p:spPr>
              <a:xfrm>
                <a:off x="7726190" y="-1339715"/>
                <a:ext cx="78480" cy="134280"/>
              </a:xfrm>
              <a:custGeom>
                <a:rect b="b" l="l" r="r" t="t"/>
                <a:pathLst>
                  <a:path extrusionOk="0" h="373" w="218">
                    <a:moveTo>
                      <a:pt x="18" y="0"/>
                    </a:moveTo>
                    <a:lnTo>
                      <a:pt x="18" y="0"/>
                    </a:lnTo>
                    <a:cubicBezTo>
                      <a:pt x="14" y="0"/>
                      <a:pt x="9" y="0"/>
                      <a:pt x="5" y="8"/>
                    </a:cubicBezTo>
                    <a:cubicBezTo>
                      <a:pt x="-15" y="32"/>
                      <a:pt x="26" y="49"/>
                      <a:pt x="34" y="65"/>
                    </a:cubicBezTo>
                    <a:cubicBezTo>
                      <a:pt x="50" y="98"/>
                      <a:pt x="63" y="135"/>
                      <a:pt x="71" y="172"/>
                    </a:cubicBezTo>
                    <a:cubicBezTo>
                      <a:pt x="84" y="201"/>
                      <a:pt x="92" y="233"/>
                      <a:pt x="100" y="266"/>
                    </a:cubicBezTo>
                    <a:cubicBezTo>
                      <a:pt x="104" y="274"/>
                      <a:pt x="112" y="279"/>
                      <a:pt x="116" y="287"/>
                    </a:cubicBezTo>
                    <a:cubicBezTo>
                      <a:pt x="128" y="295"/>
                      <a:pt x="128" y="311"/>
                      <a:pt x="120" y="320"/>
                    </a:cubicBezTo>
                    <a:cubicBezTo>
                      <a:pt x="124" y="324"/>
                      <a:pt x="128" y="328"/>
                      <a:pt x="128" y="328"/>
                    </a:cubicBezTo>
                    <a:cubicBezTo>
                      <a:pt x="141" y="340"/>
                      <a:pt x="145" y="344"/>
                      <a:pt x="153" y="357"/>
                    </a:cubicBezTo>
                    <a:cubicBezTo>
                      <a:pt x="153" y="361"/>
                      <a:pt x="153" y="361"/>
                      <a:pt x="153" y="361"/>
                    </a:cubicBezTo>
                    <a:cubicBezTo>
                      <a:pt x="169" y="365"/>
                      <a:pt x="182" y="369"/>
                      <a:pt x="194" y="373"/>
                    </a:cubicBezTo>
                    <a:cubicBezTo>
                      <a:pt x="206" y="369"/>
                      <a:pt x="215" y="361"/>
                      <a:pt x="215" y="348"/>
                    </a:cubicBezTo>
                    <a:cubicBezTo>
                      <a:pt x="223" y="328"/>
                      <a:pt x="215" y="307"/>
                      <a:pt x="198" y="291"/>
                    </a:cubicBezTo>
                    <a:cubicBezTo>
                      <a:pt x="186" y="274"/>
                      <a:pt x="182" y="274"/>
                      <a:pt x="178" y="254"/>
                    </a:cubicBezTo>
                    <a:cubicBezTo>
                      <a:pt x="165" y="213"/>
                      <a:pt x="153" y="176"/>
                      <a:pt x="141" y="135"/>
                    </a:cubicBezTo>
                    <a:cubicBezTo>
                      <a:pt x="133" y="114"/>
                      <a:pt x="124" y="94"/>
                      <a:pt x="116" y="77"/>
                    </a:cubicBezTo>
                    <a:cubicBezTo>
                      <a:pt x="108" y="57"/>
                      <a:pt x="100" y="36"/>
                      <a:pt x="87" y="20"/>
                    </a:cubicBezTo>
                    <a:cubicBezTo>
                      <a:pt x="71" y="8"/>
                      <a:pt x="55" y="4"/>
                      <a:pt x="38" y="0"/>
                    </a:cubicBezTo>
                    <a:cubicBezTo>
                      <a:pt x="30" y="0"/>
                      <a:pt x="26" y="0"/>
                      <a:pt x="1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41"/>
              <p:cNvSpPr/>
              <p:nvPr/>
            </p:nvSpPr>
            <p:spPr>
              <a:xfrm>
                <a:off x="7762190" y="-1243955"/>
                <a:ext cx="9360" cy="19440"/>
              </a:xfrm>
              <a:custGeom>
                <a:rect b="b" l="l" r="r" t="t"/>
                <a:pathLst>
                  <a:path extrusionOk="0" h="54" w="2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8"/>
                      <a:pt x="4" y="17"/>
                    </a:cubicBezTo>
                    <a:cubicBezTo>
                      <a:pt x="8" y="29"/>
                      <a:pt x="12" y="41"/>
                      <a:pt x="20" y="54"/>
                    </a:cubicBezTo>
                    <a:cubicBezTo>
                      <a:pt x="28" y="45"/>
                      <a:pt x="28" y="29"/>
                      <a:pt x="16" y="21"/>
                    </a:cubicBezTo>
                    <a:cubicBezTo>
                      <a:pt x="12" y="13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rgbClr val="82A9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41"/>
              <p:cNvSpPr/>
              <p:nvPr/>
            </p:nvSpPr>
            <p:spPr>
              <a:xfrm>
                <a:off x="7608830" y="-1112195"/>
                <a:ext cx="140400" cy="66240"/>
              </a:xfrm>
              <a:custGeom>
                <a:rect b="b" l="l" r="r" t="t"/>
                <a:pathLst>
                  <a:path extrusionOk="0" h="184" w="390">
                    <a:moveTo>
                      <a:pt x="352" y="0"/>
                    </a:moveTo>
                    <a:lnTo>
                      <a:pt x="352" y="0"/>
                    </a:lnTo>
                    <a:cubicBezTo>
                      <a:pt x="327" y="0"/>
                      <a:pt x="298" y="16"/>
                      <a:pt x="278" y="24"/>
                    </a:cubicBezTo>
                    <a:cubicBezTo>
                      <a:pt x="245" y="32"/>
                      <a:pt x="213" y="41"/>
                      <a:pt x="184" y="53"/>
                    </a:cubicBezTo>
                    <a:cubicBezTo>
                      <a:pt x="151" y="69"/>
                      <a:pt x="122" y="86"/>
                      <a:pt x="94" y="102"/>
                    </a:cubicBezTo>
                    <a:cubicBezTo>
                      <a:pt x="77" y="110"/>
                      <a:pt x="60" y="123"/>
                      <a:pt x="48" y="131"/>
                    </a:cubicBezTo>
                    <a:cubicBezTo>
                      <a:pt x="32" y="143"/>
                      <a:pt x="19" y="156"/>
                      <a:pt x="3" y="168"/>
                    </a:cubicBezTo>
                    <a:cubicBezTo>
                      <a:pt x="-5" y="172"/>
                      <a:pt x="3" y="184"/>
                      <a:pt x="11" y="184"/>
                    </a:cubicBezTo>
                    <a:lnTo>
                      <a:pt x="11" y="184"/>
                    </a:lnTo>
                    <a:cubicBezTo>
                      <a:pt x="28" y="180"/>
                      <a:pt x="44" y="184"/>
                      <a:pt x="60" y="180"/>
                    </a:cubicBezTo>
                    <a:cubicBezTo>
                      <a:pt x="81" y="176"/>
                      <a:pt x="97" y="172"/>
                      <a:pt x="114" y="164"/>
                    </a:cubicBezTo>
                    <a:cubicBezTo>
                      <a:pt x="147" y="151"/>
                      <a:pt x="184" y="139"/>
                      <a:pt x="216" y="127"/>
                    </a:cubicBezTo>
                    <a:cubicBezTo>
                      <a:pt x="249" y="114"/>
                      <a:pt x="282" y="110"/>
                      <a:pt x="315" y="98"/>
                    </a:cubicBezTo>
                    <a:cubicBezTo>
                      <a:pt x="340" y="90"/>
                      <a:pt x="389" y="65"/>
                      <a:pt x="389" y="32"/>
                    </a:cubicBezTo>
                    <a:lnTo>
                      <a:pt x="389" y="32"/>
                    </a:lnTo>
                    <a:cubicBezTo>
                      <a:pt x="393" y="16"/>
                      <a:pt x="381" y="8"/>
                      <a:pt x="369" y="4"/>
                    </a:cubicBezTo>
                    <a:cubicBezTo>
                      <a:pt x="364" y="0"/>
                      <a:pt x="356" y="0"/>
                      <a:pt x="352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21225" lIns="90000" spcFirstLastPara="1" rIns="90000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41"/>
              <p:cNvSpPr/>
              <p:nvPr/>
            </p:nvSpPr>
            <p:spPr>
              <a:xfrm>
                <a:off x="7580390" y="-1499555"/>
                <a:ext cx="480240" cy="734400"/>
              </a:xfrm>
              <a:custGeom>
                <a:rect b="b" l="l" r="r" t="t"/>
                <a:pathLst>
                  <a:path extrusionOk="0" h="2040" w="1334">
                    <a:moveTo>
                      <a:pt x="0" y="2040"/>
                    </a:moveTo>
                    <a:lnTo>
                      <a:pt x="0" y="2040"/>
                    </a:lnTo>
                    <a:cubicBezTo>
                      <a:pt x="61" y="1909"/>
                      <a:pt x="156" y="1790"/>
                      <a:pt x="258" y="1687"/>
                    </a:cubicBezTo>
                    <a:cubicBezTo>
                      <a:pt x="361" y="1577"/>
                      <a:pt x="468" y="1478"/>
                      <a:pt x="570" y="1371"/>
                    </a:cubicBezTo>
                    <a:cubicBezTo>
                      <a:pt x="686" y="1248"/>
                      <a:pt x="784" y="1108"/>
                      <a:pt x="878" y="969"/>
                    </a:cubicBezTo>
                    <a:cubicBezTo>
                      <a:pt x="968" y="829"/>
                      <a:pt x="1055" y="686"/>
                      <a:pt x="1129" y="534"/>
                    </a:cubicBezTo>
                    <a:cubicBezTo>
                      <a:pt x="1207" y="386"/>
                      <a:pt x="1268" y="230"/>
                      <a:pt x="1318" y="70"/>
                    </a:cubicBezTo>
                    <a:cubicBezTo>
                      <a:pt x="1321" y="50"/>
                      <a:pt x="1330" y="29"/>
                      <a:pt x="1334" y="8"/>
                    </a:cubicBezTo>
                    <a:cubicBezTo>
                      <a:pt x="1334" y="0"/>
                      <a:pt x="1321" y="-4"/>
                      <a:pt x="1318" y="4"/>
                    </a:cubicBezTo>
                    <a:cubicBezTo>
                      <a:pt x="1289" y="86"/>
                      <a:pt x="1264" y="164"/>
                      <a:pt x="1236" y="242"/>
                    </a:cubicBezTo>
                    <a:cubicBezTo>
                      <a:pt x="1207" y="320"/>
                      <a:pt x="1174" y="398"/>
                      <a:pt x="1137" y="472"/>
                    </a:cubicBezTo>
                    <a:cubicBezTo>
                      <a:pt x="1063" y="624"/>
                      <a:pt x="981" y="772"/>
                      <a:pt x="891" y="911"/>
                    </a:cubicBezTo>
                    <a:cubicBezTo>
                      <a:pt x="800" y="1055"/>
                      <a:pt x="702" y="1195"/>
                      <a:pt x="587" y="1322"/>
                    </a:cubicBezTo>
                    <a:cubicBezTo>
                      <a:pt x="489" y="1433"/>
                      <a:pt x="377" y="1535"/>
                      <a:pt x="275" y="1642"/>
                    </a:cubicBezTo>
                    <a:cubicBezTo>
                      <a:pt x="226" y="1691"/>
                      <a:pt x="176" y="1749"/>
                      <a:pt x="131" y="1806"/>
                    </a:cubicBezTo>
                    <a:cubicBezTo>
                      <a:pt x="90" y="1864"/>
                      <a:pt x="49" y="1925"/>
                      <a:pt x="20" y="1991"/>
                    </a:cubicBezTo>
                    <a:cubicBezTo>
                      <a:pt x="12" y="2007"/>
                      <a:pt x="4" y="2024"/>
                      <a:pt x="0" y="204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41"/>
              <p:cNvSpPr/>
              <p:nvPr/>
            </p:nvSpPr>
            <p:spPr>
              <a:xfrm>
                <a:off x="7640870" y="-1277075"/>
                <a:ext cx="325800" cy="229680"/>
              </a:xfrm>
              <a:custGeom>
                <a:rect b="b" l="l" r="r" t="t"/>
                <a:pathLst>
                  <a:path extrusionOk="0" h="638" w="905">
                    <a:moveTo>
                      <a:pt x="5" y="638"/>
                    </a:moveTo>
                    <a:lnTo>
                      <a:pt x="5" y="638"/>
                    </a:lnTo>
                    <a:cubicBezTo>
                      <a:pt x="37" y="614"/>
                      <a:pt x="70" y="597"/>
                      <a:pt x="103" y="577"/>
                    </a:cubicBezTo>
                    <a:cubicBezTo>
                      <a:pt x="136" y="556"/>
                      <a:pt x="173" y="540"/>
                      <a:pt x="205" y="523"/>
                    </a:cubicBezTo>
                    <a:cubicBezTo>
                      <a:pt x="275" y="490"/>
                      <a:pt x="353" y="466"/>
                      <a:pt x="423" y="441"/>
                    </a:cubicBezTo>
                    <a:cubicBezTo>
                      <a:pt x="493" y="417"/>
                      <a:pt x="554" y="380"/>
                      <a:pt x="612" y="334"/>
                    </a:cubicBezTo>
                    <a:cubicBezTo>
                      <a:pt x="669" y="293"/>
                      <a:pt x="718" y="244"/>
                      <a:pt x="764" y="195"/>
                    </a:cubicBezTo>
                    <a:cubicBezTo>
                      <a:pt x="817" y="137"/>
                      <a:pt x="866" y="76"/>
                      <a:pt x="903" y="6"/>
                    </a:cubicBezTo>
                    <a:cubicBezTo>
                      <a:pt x="907" y="2"/>
                      <a:pt x="903" y="-2"/>
                      <a:pt x="899" y="2"/>
                    </a:cubicBezTo>
                    <a:cubicBezTo>
                      <a:pt x="850" y="51"/>
                      <a:pt x="813" y="109"/>
                      <a:pt x="768" y="162"/>
                    </a:cubicBezTo>
                    <a:cubicBezTo>
                      <a:pt x="723" y="215"/>
                      <a:pt x="674" y="265"/>
                      <a:pt x="620" y="306"/>
                    </a:cubicBezTo>
                    <a:cubicBezTo>
                      <a:pt x="562" y="351"/>
                      <a:pt x="501" y="388"/>
                      <a:pt x="435" y="412"/>
                    </a:cubicBezTo>
                    <a:cubicBezTo>
                      <a:pt x="365" y="445"/>
                      <a:pt x="292" y="466"/>
                      <a:pt x="222" y="499"/>
                    </a:cubicBezTo>
                    <a:cubicBezTo>
                      <a:pt x="181" y="515"/>
                      <a:pt x="144" y="536"/>
                      <a:pt x="107" y="556"/>
                    </a:cubicBezTo>
                    <a:cubicBezTo>
                      <a:pt x="70" y="581"/>
                      <a:pt x="37" y="605"/>
                      <a:pt x="0" y="634"/>
                    </a:cubicBezTo>
                    <a:cubicBezTo>
                      <a:pt x="0" y="634"/>
                      <a:pt x="0" y="638"/>
                      <a:pt x="5" y="63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41"/>
              <p:cNvSpPr/>
              <p:nvPr/>
            </p:nvSpPr>
            <p:spPr>
              <a:xfrm>
                <a:off x="7766510" y="-1089515"/>
                <a:ext cx="87120" cy="300960"/>
              </a:xfrm>
              <a:custGeom>
                <a:rect b="b" l="l" r="r" t="t"/>
                <a:pathLst>
                  <a:path extrusionOk="0" h="836" w="242">
                    <a:moveTo>
                      <a:pt x="0" y="836"/>
                    </a:moveTo>
                    <a:lnTo>
                      <a:pt x="0" y="836"/>
                    </a:lnTo>
                    <a:cubicBezTo>
                      <a:pt x="16" y="782"/>
                      <a:pt x="29" y="729"/>
                      <a:pt x="45" y="676"/>
                    </a:cubicBezTo>
                    <a:cubicBezTo>
                      <a:pt x="62" y="622"/>
                      <a:pt x="82" y="569"/>
                      <a:pt x="103" y="515"/>
                    </a:cubicBezTo>
                    <a:cubicBezTo>
                      <a:pt x="123" y="466"/>
                      <a:pt x="144" y="413"/>
                      <a:pt x="164" y="360"/>
                    </a:cubicBezTo>
                    <a:cubicBezTo>
                      <a:pt x="181" y="306"/>
                      <a:pt x="193" y="253"/>
                      <a:pt x="201" y="199"/>
                    </a:cubicBezTo>
                    <a:cubicBezTo>
                      <a:pt x="210" y="166"/>
                      <a:pt x="213" y="134"/>
                      <a:pt x="218" y="101"/>
                    </a:cubicBezTo>
                    <a:cubicBezTo>
                      <a:pt x="222" y="84"/>
                      <a:pt x="226" y="72"/>
                      <a:pt x="230" y="56"/>
                    </a:cubicBezTo>
                    <a:cubicBezTo>
                      <a:pt x="234" y="39"/>
                      <a:pt x="242" y="23"/>
                      <a:pt x="242" y="6"/>
                    </a:cubicBezTo>
                    <a:cubicBezTo>
                      <a:pt x="242" y="2"/>
                      <a:pt x="234" y="-2"/>
                      <a:pt x="230" y="2"/>
                    </a:cubicBezTo>
                    <a:cubicBezTo>
                      <a:pt x="222" y="15"/>
                      <a:pt x="218" y="27"/>
                      <a:pt x="213" y="39"/>
                    </a:cubicBezTo>
                    <a:cubicBezTo>
                      <a:pt x="210" y="51"/>
                      <a:pt x="205" y="68"/>
                      <a:pt x="201" y="80"/>
                    </a:cubicBezTo>
                    <a:cubicBezTo>
                      <a:pt x="197" y="109"/>
                      <a:pt x="193" y="138"/>
                      <a:pt x="185" y="166"/>
                    </a:cubicBezTo>
                    <a:cubicBezTo>
                      <a:pt x="177" y="224"/>
                      <a:pt x="164" y="281"/>
                      <a:pt x="148" y="339"/>
                    </a:cubicBezTo>
                    <a:cubicBezTo>
                      <a:pt x="115" y="445"/>
                      <a:pt x="70" y="548"/>
                      <a:pt x="37" y="655"/>
                    </a:cubicBezTo>
                    <a:cubicBezTo>
                      <a:pt x="16" y="712"/>
                      <a:pt x="0" y="774"/>
                      <a:pt x="0" y="83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41"/>
              <p:cNvSpPr/>
              <p:nvPr/>
            </p:nvSpPr>
            <p:spPr>
              <a:xfrm>
                <a:off x="7512350" y="-926075"/>
                <a:ext cx="187920" cy="279720"/>
              </a:xfrm>
              <a:custGeom>
                <a:rect b="b" l="l" r="r" t="t"/>
                <a:pathLst>
                  <a:path extrusionOk="0" h="777" w="522">
                    <a:moveTo>
                      <a:pt x="501" y="8"/>
                    </a:moveTo>
                    <a:lnTo>
                      <a:pt x="501" y="8"/>
                    </a:lnTo>
                    <a:cubicBezTo>
                      <a:pt x="427" y="16"/>
                      <a:pt x="357" y="37"/>
                      <a:pt x="287" y="65"/>
                    </a:cubicBezTo>
                    <a:cubicBezTo>
                      <a:pt x="230" y="90"/>
                      <a:pt x="168" y="119"/>
                      <a:pt x="123" y="164"/>
                    </a:cubicBezTo>
                    <a:cubicBezTo>
                      <a:pt x="37" y="254"/>
                      <a:pt x="25" y="390"/>
                      <a:pt x="17" y="509"/>
                    </a:cubicBezTo>
                    <a:cubicBezTo>
                      <a:pt x="12" y="595"/>
                      <a:pt x="4" y="681"/>
                      <a:pt x="0" y="767"/>
                    </a:cubicBezTo>
                    <a:cubicBezTo>
                      <a:pt x="0" y="776"/>
                      <a:pt x="8" y="779"/>
                      <a:pt x="17" y="776"/>
                    </a:cubicBezTo>
                    <a:cubicBezTo>
                      <a:pt x="111" y="706"/>
                      <a:pt x="205" y="636"/>
                      <a:pt x="283" y="546"/>
                    </a:cubicBezTo>
                    <a:cubicBezTo>
                      <a:pt x="324" y="504"/>
                      <a:pt x="362" y="460"/>
                      <a:pt x="390" y="406"/>
                    </a:cubicBezTo>
                    <a:cubicBezTo>
                      <a:pt x="423" y="353"/>
                      <a:pt x="443" y="291"/>
                      <a:pt x="460" y="230"/>
                    </a:cubicBezTo>
                    <a:cubicBezTo>
                      <a:pt x="481" y="156"/>
                      <a:pt x="489" y="82"/>
                      <a:pt x="521" y="12"/>
                    </a:cubicBezTo>
                    <a:cubicBezTo>
                      <a:pt x="525" y="4"/>
                      <a:pt x="509" y="-4"/>
                      <a:pt x="505" y="4"/>
                    </a:cubicBezTo>
                    <a:cubicBezTo>
                      <a:pt x="476" y="61"/>
                      <a:pt x="468" y="127"/>
                      <a:pt x="452" y="188"/>
                    </a:cubicBezTo>
                    <a:cubicBezTo>
                      <a:pt x="435" y="254"/>
                      <a:pt x="415" y="316"/>
                      <a:pt x="386" y="373"/>
                    </a:cubicBezTo>
                    <a:cubicBezTo>
                      <a:pt x="333" y="480"/>
                      <a:pt x="250" y="562"/>
                      <a:pt x="164" y="636"/>
                    </a:cubicBezTo>
                    <a:cubicBezTo>
                      <a:pt x="111" y="681"/>
                      <a:pt x="58" y="722"/>
                      <a:pt x="4" y="759"/>
                    </a:cubicBezTo>
                    <a:cubicBezTo>
                      <a:pt x="8" y="763"/>
                      <a:pt x="17" y="767"/>
                      <a:pt x="21" y="767"/>
                    </a:cubicBezTo>
                    <a:cubicBezTo>
                      <a:pt x="25" y="694"/>
                      <a:pt x="29" y="620"/>
                      <a:pt x="33" y="541"/>
                    </a:cubicBezTo>
                    <a:cubicBezTo>
                      <a:pt x="37" y="480"/>
                      <a:pt x="37" y="419"/>
                      <a:pt x="49" y="357"/>
                    </a:cubicBezTo>
                    <a:cubicBezTo>
                      <a:pt x="62" y="300"/>
                      <a:pt x="82" y="242"/>
                      <a:pt x="119" y="197"/>
                    </a:cubicBezTo>
                    <a:cubicBezTo>
                      <a:pt x="160" y="147"/>
                      <a:pt x="218" y="115"/>
                      <a:pt x="275" y="90"/>
                    </a:cubicBezTo>
                    <a:cubicBezTo>
                      <a:pt x="349" y="57"/>
                      <a:pt x="423" y="37"/>
                      <a:pt x="501" y="16"/>
                    </a:cubicBezTo>
                    <a:cubicBezTo>
                      <a:pt x="505" y="12"/>
                      <a:pt x="505" y="8"/>
                      <a:pt x="501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41"/>
              <p:cNvSpPr/>
              <p:nvPr/>
            </p:nvSpPr>
            <p:spPr>
              <a:xfrm>
                <a:off x="7708190" y="-973595"/>
                <a:ext cx="133200" cy="287280"/>
              </a:xfrm>
              <a:custGeom>
                <a:rect b="b" l="l" r="r" t="t"/>
                <a:pathLst>
                  <a:path extrusionOk="0" h="798" w="370">
                    <a:moveTo>
                      <a:pt x="318" y="0"/>
                    </a:moveTo>
                    <a:lnTo>
                      <a:pt x="318" y="0"/>
                    </a:lnTo>
                    <a:cubicBezTo>
                      <a:pt x="269" y="29"/>
                      <a:pt x="219" y="70"/>
                      <a:pt x="178" y="111"/>
                    </a:cubicBezTo>
                    <a:cubicBezTo>
                      <a:pt x="137" y="152"/>
                      <a:pt x="96" y="193"/>
                      <a:pt x="68" y="242"/>
                    </a:cubicBezTo>
                    <a:cubicBezTo>
                      <a:pt x="39" y="292"/>
                      <a:pt x="15" y="341"/>
                      <a:pt x="6" y="395"/>
                    </a:cubicBezTo>
                    <a:cubicBezTo>
                      <a:pt x="-6" y="456"/>
                      <a:pt x="2" y="517"/>
                      <a:pt x="15" y="575"/>
                    </a:cubicBezTo>
                    <a:cubicBezTo>
                      <a:pt x="31" y="649"/>
                      <a:pt x="51" y="719"/>
                      <a:pt x="68" y="792"/>
                    </a:cubicBezTo>
                    <a:cubicBezTo>
                      <a:pt x="68" y="797"/>
                      <a:pt x="76" y="801"/>
                      <a:pt x="80" y="797"/>
                    </a:cubicBezTo>
                    <a:cubicBezTo>
                      <a:pt x="150" y="702"/>
                      <a:pt x="215" y="608"/>
                      <a:pt x="269" y="510"/>
                    </a:cubicBezTo>
                    <a:cubicBezTo>
                      <a:pt x="297" y="460"/>
                      <a:pt x="326" y="407"/>
                      <a:pt x="347" y="354"/>
                    </a:cubicBezTo>
                    <a:cubicBezTo>
                      <a:pt x="367" y="304"/>
                      <a:pt x="375" y="247"/>
                      <a:pt x="367" y="193"/>
                    </a:cubicBezTo>
                    <a:cubicBezTo>
                      <a:pt x="363" y="128"/>
                      <a:pt x="347" y="66"/>
                      <a:pt x="331" y="9"/>
                    </a:cubicBezTo>
                    <a:cubicBezTo>
                      <a:pt x="331" y="-4"/>
                      <a:pt x="314" y="0"/>
                      <a:pt x="314" y="9"/>
                    </a:cubicBezTo>
                    <a:cubicBezTo>
                      <a:pt x="322" y="62"/>
                      <a:pt x="339" y="116"/>
                      <a:pt x="347" y="169"/>
                    </a:cubicBezTo>
                    <a:cubicBezTo>
                      <a:pt x="355" y="226"/>
                      <a:pt x="351" y="279"/>
                      <a:pt x="334" y="329"/>
                    </a:cubicBezTo>
                    <a:cubicBezTo>
                      <a:pt x="318" y="382"/>
                      <a:pt x="290" y="432"/>
                      <a:pt x="261" y="481"/>
                    </a:cubicBezTo>
                    <a:cubicBezTo>
                      <a:pt x="236" y="530"/>
                      <a:pt x="207" y="579"/>
                      <a:pt x="178" y="624"/>
                    </a:cubicBezTo>
                    <a:cubicBezTo>
                      <a:pt x="142" y="682"/>
                      <a:pt x="109" y="731"/>
                      <a:pt x="68" y="784"/>
                    </a:cubicBezTo>
                    <a:cubicBezTo>
                      <a:pt x="72" y="784"/>
                      <a:pt x="80" y="784"/>
                      <a:pt x="84" y="789"/>
                    </a:cubicBezTo>
                    <a:cubicBezTo>
                      <a:pt x="68" y="723"/>
                      <a:pt x="55" y="661"/>
                      <a:pt x="39" y="600"/>
                    </a:cubicBezTo>
                    <a:cubicBezTo>
                      <a:pt x="27" y="542"/>
                      <a:pt x="15" y="481"/>
                      <a:pt x="18" y="419"/>
                    </a:cubicBezTo>
                    <a:cubicBezTo>
                      <a:pt x="35" y="308"/>
                      <a:pt x="100" y="214"/>
                      <a:pt x="178" y="136"/>
                    </a:cubicBezTo>
                    <a:cubicBezTo>
                      <a:pt x="224" y="91"/>
                      <a:pt x="277" y="50"/>
                      <a:pt x="322" y="4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41"/>
              <p:cNvSpPr/>
              <p:nvPr/>
            </p:nvSpPr>
            <p:spPr>
              <a:xfrm>
                <a:off x="7538630" y="-1125155"/>
                <a:ext cx="237960" cy="130320"/>
              </a:xfrm>
              <a:custGeom>
                <a:rect b="b" l="l" r="r" t="t"/>
                <a:pathLst>
                  <a:path extrusionOk="0" h="362" w="661">
                    <a:moveTo>
                      <a:pt x="658" y="19"/>
                    </a:moveTo>
                    <a:lnTo>
                      <a:pt x="658" y="19"/>
                    </a:lnTo>
                    <a:cubicBezTo>
                      <a:pt x="637" y="27"/>
                      <a:pt x="621" y="44"/>
                      <a:pt x="605" y="64"/>
                    </a:cubicBezTo>
                    <a:cubicBezTo>
                      <a:pt x="592" y="85"/>
                      <a:pt x="576" y="105"/>
                      <a:pt x="564" y="126"/>
                    </a:cubicBezTo>
                    <a:cubicBezTo>
                      <a:pt x="535" y="167"/>
                      <a:pt x="502" y="204"/>
                      <a:pt x="457" y="233"/>
                    </a:cubicBezTo>
                    <a:cubicBezTo>
                      <a:pt x="420" y="261"/>
                      <a:pt x="370" y="286"/>
                      <a:pt x="321" y="298"/>
                    </a:cubicBezTo>
                    <a:cubicBezTo>
                      <a:pt x="272" y="311"/>
                      <a:pt x="223" y="315"/>
                      <a:pt x="170" y="311"/>
                    </a:cubicBezTo>
                    <a:cubicBezTo>
                      <a:pt x="112" y="311"/>
                      <a:pt x="54" y="311"/>
                      <a:pt x="5" y="343"/>
                    </a:cubicBezTo>
                    <a:cubicBezTo>
                      <a:pt x="9" y="347"/>
                      <a:pt x="13" y="356"/>
                      <a:pt x="17" y="360"/>
                    </a:cubicBezTo>
                    <a:cubicBezTo>
                      <a:pt x="67" y="278"/>
                      <a:pt x="124" y="204"/>
                      <a:pt x="194" y="138"/>
                    </a:cubicBezTo>
                    <a:cubicBezTo>
                      <a:pt x="227" y="109"/>
                      <a:pt x="264" y="81"/>
                      <a:pt x="305" y="56"/>
                    </a:cubicBezTo>
                    <a:cubicBezTo>
                      <a:pt x="321" y="44"/>
                      <a:pt x="346" y="31"/>
                      <a:pt x="367" y="27"/>
                    </a:cubicBezTo>
                    <a:cubicBezTo>
                      <a:pt x="391" y="19"/>
                      <a:pt x="420" y="19"/>
                      <a:pt x="444" y="19"/>
                    </a:cubicBezTo>
                    <a:cubicBezTo>
                      <a:pt x="506" y="23"/>
                      <a:pt x="564" y="31"/>
                      <a:pt x="625" y="40"/>
                    </a:cubicBezTo>
                    <a:cubicBezTo>
                      <a:pt x="633" y="40"/>
                      <a:pt x="633" y="23"/>
                      <a:pt x="625" y="19"/>
                    </a:cubicBezTo>
                    <a:cubicBezTo>
                      <a:pt x="571" y="15"/>
                      <a:pt x="514" y="7"/>
                      <a:pt x="461" y="3"/>
                    </a:cubicBezTo>
                    <a:cubicBezTo>
                      <a:pt x="432" y="-1"/>
                      <a:pt x="408" y="-1"/>
                      <a:pt x="379" y="3"/>
                    </a:cubicBezTo>
                    <a:cubicBezTo>
                      <a:pt x="358" y="7"/>
                      <a:pt x="333" y="15"/>
                      <a:pt x="313" y="27"/>
                    </a:cubicBezTo>
                    <a:cubicBezTo>
                      <a:pt x="272" y="48"/>
                      <a:pt x="231" y="81"/>
                      <a:pt x="198" y="114"/>
                    </a:cubicBezTo>
                    <a:cubicBezTo>
                      <a:pt x="161" y="146"/>
                      <a:pt x="128" y="179"/>
                      <a:pt x="95" y="216"/>
                    </a:cubicBezTo>
                    <a:cubicBezTo>
                      <a:pt x="63" y="257"/>
                      <a:pt x="30" y="302"/>
                      <a:pt x="1" y="347"/>
                    </a:cubicBezTo>
                    <a:cubicBezTo>
                      <a:pt x="-3" y="356"/>
                      <a:pt x="5" y="368"/>
                      <a:pt x="13" y="360"/>
                    </a:cubicBezTo>
                    <a:cubicBezTo>
                      <a:pt x="58" y="331"/>
                      <a:pt x="112" y="331"/>
                      <a:pt x="165" y="331"/>
                    </a:cubicBezTo>
                    <a:cubicBezTo>
                      <a:pt x="214" y="331"/>
                      <a:pt x="264" y="331"/>
                      <a:pt x="317" y="319"/>
                    </a:cubicBezTo>
                    <a:cubicBezTo>
                      <a:pt x="411" y="294"/>
                      <a:pt x="498" y="237"/>
                      <a:pt x="559" y="159"/>
                    </a:cubicBezTo>
                    <a:cubicBezTo>
                      <a:pt x="576" y="138"/>
                      <a:pt x="588" y="114"/>
                      <a:pt x="605" y="89"/>
                    </a:cubicBezTo>
                    <a:cubicBezTo>
                      <a:pt x="617" y="60"/>
                      <a:pt x="637" y="40"/>
                      <a:pt x="658" y="23"/>
                    </a:cubicBezTo>
                    <a:cubicBezTo>
                      <a:pt x="662" y="19"/>
                      <a:pt x="662" y="19"/>
                      <a:pt x="658" y="1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41"/>
              <p:cNvSpPr/>
              <p:nvPr/>
            </p:nvSpPr>
            <p:spPr>
              <a:xfrm>
                <a:off x="7909430" y="-1191395"/>
                <a:ext cx="81720" cy="342000"/>
              </a:xfrm>
              <a:custGeom>
                <a:rect b="b" l="l" r="r" t="t"/>
                <a:pathLst>
                  <a:path extrusionOk="0" h="950" w="227">
                    <a:moveTo>
                      <a:pt x="227" y="950"/>
                    </a:moveTo>
                    <a:lnTo>
                      <a:pt x="227" y="950"/>
                    </a:lnTo>
                    <a:cubicBezTo>
                      <a:pt x="219" y="884"/>
                      <a:pt x="215" y="823"/>
                      <a:pt x="207" y="757"/>
                    </a:cubicBezTo>
                    <a:cubicBezTo>
                      <a:pt x="194" y="696"/>
                      <a:pt x="182" y="630"/>
                      <a:pt x="169" y="568"/>
                    </a:cubicBezTo>
                    <a:cubicBezTo>
                      <a:pt x="153" y="507"/>
                      <a:pt x="132" y="445"/>
                      <a:pt x="108" y="388"/>
                    </a:cubicBezTo>
                    <a:cubicBezTo>
                      <a:pt x="83" y="330"/>
                      <a:pt x="51" y="273"/>
                      <a:pt x="34" y="211"/>
                    </a:cubicBezTo>
                    <a:cubicBezTo>
                      <a:pt x="26" y="179"/>
                      <a:pt x="18" y="142"/>
                      <a:pt x="18" y="109"/>
                    </a:cubicBezTo>
                    <a:cubicBezTo>
                      <a:pt x="18" y="92"/>
                      <a:pt x="18" y="76"/>
                      <a:pt x="22" y="59"/>
                    </a:cubicBezTo>
                    <a:cubicBezTo>
                      <a:pt x="26" y="43"/>
                      <a:pt x="34" y="27"/>
                      <a:pt x="38" y="10"/>
                    </a:cubicBezTo>
                    <a:cubicBezTo>
                      <a:pt x="38" y="2"/>
                      <a:pt x="26" y="-2"/>
                      <a:pt x="22" y="2"/>
                    </a:cubicBezTo>
                    <a:cubicBezTo>
                      <a:pt x="5" y="27"/>
                      <a:pt x="1" y="59"/>
                      <a:pt x="1" y="88"/>
                    </a:cubicBezTo>
                    <a:cubicBezTo>
                      <a:pt x="-3" y="117"/>
                      <a:pt x="1" y="150"/>
                      <a:pt x="5" y="179"/>
                    </a:cubicBezTo>
                    <a:cubicBezTo>
                      <a:pt x="18" y="240"/>
                      <a:pt x="47" y="298"/>
                      <a:pt x="75" y="359"/>
                    </a:cubicBezTo>
                    <a:cubicBezTo>
                      <a:pt x="100" y="417"/>
                      <a:pt x="125" y="478"/>
                      <a:pt x="141" y="540"/>
                    </a:cubicBezTo>
                    <a:cubicBezTo>
                      <a:pt x="161" y="605"/>
                      <a:pt x="174" y="667"/>
                      <a:pt x="186" y="733"/>
                    </a:cubicBezTo>
                    <a:cubicBezTo>
                      <a:pt x="198" y="806"/>
                      <a:pt x="215" y="876"/>
                      <a:pt x="227" y="95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41"/>
              <p:cNvSpPr/>
              <p:nvPr/>
            </p:nvSpPr>
            <p:spPr>
              <a:xfrm>
                <a:off x="7924550" y="-1031195"/>
                <a:ext cx="121680" cy="274680"/>
              </a:xfrm>
              <a:custGeom>
                <a:rect b="b" l="l" r="r" t="t"/>
                <a:pathLst>
                  <a:path extrusionOk="0" h="763" w="338">
                    <a:moveTo>
                      <a:pt x="74" y="8"/>
                    </a:moveTo>
                    <a:lnTo>
                      <a:pt x="74" y="8"/>
                    </a:lnTo>
                    <a:cubicBezTo>
                      <a:pt x="74" y="33"/>
                      <a:pt x="74" y="58"/>
                      <a:pt x="66" y="82"/>
                    </a:cubicBezTo>
                    <a:cubicBezTo>
                      <a:pt x="58" y="111"/>
                      <a:pt x="46" y="132"/>
                      <a:pt x="33" y="156"/>
                    </a:cubicBezTo>
                    <a:cubicBezTo>
                      <a:pt x="12" y="205"/>
                      <a:pt x="0" y="255"/>
                      <a:pt x="0" y="308"/>
                    </a:cubicBezTo>
                    <a:cubicBezTo>
                      <a:pt x="-4" y="415"/>
                      <a:pt x="37" y="517"/>
                      <a:pt x="87" y="608"/>
                    </a:cubicBezTo>
                    <a:cubicBezTo>
                      <a:pt x="119" y="661"/>
                      <a:pt x="152" y="711"/>
                      <a:pt x="189" y="760"/>
                    </a:cubicBezTo>
                    <a:cubicBezTo>
                      <a:pt x="193" y="764"/>
                      <a:pt x="197" y="764"/>
                      <a:pt x="202" y="760"/>
                    </a:cubicBezTo>
                    <a:cubicBezTo>
                      <a:pt x="263" y="661"/>
                      <a:pt x="329" y="555"/>
                      <a:pt x="337" y="436"/>
                    </a:cubicBezTo>
                    <a:cubicBezTo>
                      <a:pt x="345" y="320"/>
                      <a:pt x="292" y="214"/>
                      <a:pt x="226" y="123"/>
                    </a:cubicBezTo>
                    <a:cubicBezTo>
                      <a:pt x="206" y="99"/>
                      <a:pt x="185" y="74"/>
                      <a:pt x="165" y="50"/>
                    </a:cubicBezTo>
                    <a:cubicBezTo>
                      <a:pt x="144" y="29"/>
                      <a:pt x="119" y="8"/>
                      <a:pt x="90" y="0"/>
                    </a:cubicBezTo>
                    <a:cubicBezTo>
                      <a:pt x="78" y="0"/>
                      <a:pt x="74" y="21"/>
                      <a:pt x="87" y="21"/>
                    </a:cubicBezTo>
                    <a:cubicBezTo>
                      <a:pt x="111" y="25"/>
                      <a:pt x="132" y="45"/>
                      <a:pt x="148" y="66"/>
                    </a:cubicBezTo>
                    <a:cubicBezTo>
                      <a:pt x="168" y="86"/>
                      <a:pt x="185" y="107"/>
                      <a:pt x="202" y="128"/>
                    </a:cubicBezTo>
                    <a:cubicBezTo>
                      <a:pt x="234" y="169"/>
                      <a:pt x="267" y="214"/>
                      <a:pt x="287" y="263"/>
                    </a:cubicBezTo>
                    <a:cubicBezTo>
                      <a:pt x="308" y="312"/>
                      <a:pt x="321" y="366"/>
                      <a:pt x="321" y="423"/>
                    </a:cubicBezTo>
                    <a:cubicBezTo>
                      <a:pt x="321" y="476"/>
                      <a:pt x="304" y="534"/>
                      <a:pt x="284" y="583"/>
                    </a:cubicBezTo>
                    <a:cubicBezTo>
                      <a:pt x="259" y="641"/>
                      <a:pt x="222" y="698"/>
                      <a:pt x="189" y="752"/>
                    </a:cubicBezTo>
                    <a:cubicBezTo>
                      <a:pt x="193" y="752"/>
                      <a:pt x="197" y="752"/>
                      <a:pt x="202" y="752"/>
                    </a:cubicBezTo>
                    <a:cubicBezTo>
                      <a:pt x="140" y="665"/>
                      <a:pt x="78" y="575"/>
                      <a:pt x="46" y="473"/>
                    </a:cubicBezTo>
                    <a:cubicBezTo>
                      <a:pt x="25" y="423"/>
                      <a:pt x="17" y="370"/>
                      <a:pt x="17" y="317"/>
                    </a:cubicBezTo>
                    <a:cubicBezTo>
                      <a:pt x="17" y="263"/>
                      <a:pt x="29" y="214"/>
                      <a:pt x="49" y="164"/>
                    </a:cubicBezTo>
                    <a:cubicBezTo>
                      <a:pt x="70" y="115"/>
                      <a:pt x="103" y="58"/>
                      <a:pt x="78" y="8"/>
                    </a:cubicBezTo>
                    <a:cubicBezTo>
                      <a:pt x="78" y="4"/>
                      <a:pt x="74" y="4"/>
                      <a:pt x="74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41"/>
              <p:cNvSpPr/>
              <p:nvPr/>
            </p:nvSpPr>
            <p:spPr>
              <a:xfrm>
                <a:off x="7738430" y="-1328195"/>
                <a:ext cx="134640" cy="163080"/>
              </a:xfrm>
              <a:custGeom>
                <a:rect b="b" l="l" r="r" t="t"/>
                <a:pathLst>
                  <a:path extrusionOk="0" h="453" w="374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9"/>
                      <a:pt x="45" y="70"/>
                      <a:pt x="53" y="107"/>
                    </a:cubicBezTo>
                    <a:cubicBezTo>
                      <a:pt x="66" y="148"/>
                      <a:pt x="78" y="185"/>
                      <a:pt x="94" y="222"/>
                    </a:cubicBezTo>
                    <a:cubicBezTo>
                      <a:pt x="128" y="296"/>
                      <a:pt x="177" y="366"/>
                      <a:pt x="247" y="411"/>
                    </a:cubicBezTo>
                    <a:cubicBezTo>
                      <a:pt x="263" y="423"/>
                      <a:pt x="283" y="431"/>
                      <a:pt x="304" y="439"/>
                    </a:cubicBezTo>
                    <a:cubicBezTo>
                      <a:pt x="320" y="448"/>
                      <a:pt x="345" y="456"/>
                      <a:pt x="366" y="452"/>
                    </a:cubicBezTo>
                    <a:cubicBezTo>
                      <a:pt x="374" y="452"/>
                      <a:pt x="378" y="439"/>
                      <a:pt x="369" y="439"/>
                    </a:cubicBezTo>
                    <a:cubicBezTo>
                      <a:pt x="361" y="435"/>
                      <a:pt x="349" y="435"/>
                      <a:pt x="341" y="431"/>
                    </a:cubicBezTo>
                    <a:cubicBezTo>
                      <a:pt x="332" y="431"/>
                      <a:pt x="320" y="427"/>
                      <a:pt x="312" y="423"/>
                    </a:cubicBezTo>
                    <a:cubicBezTo>
                      <a:pt x="296" y="419"/>
                      <a:pt x="275" y="411"/>
                      <a:pt x="259" y="398"/>
                    </a:cubicBezTo>
                    <a:cubicBezTo>
                      <a:pt x="226" y="378"/>
                      <a:pt x="197" y="353"/>
                      <a:pt x="172" y="320"/>
                    </a:cubicBezTo>
                    <a:cubicBezTo>
                      <a:pt x="119" y="259"/>
                      <a:pt x="90" y="181"/>
                      <a:pt x="62" y="103"/>
                    </a:cubicBezTo>
                    <a:cubicBezTo>
                      <a:pt x="50" y="66"/>
                      <a:pt x="33" y="25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41"/>
              <p:cNvSpPr/>
              <p:nvPr/>
            </p:nvSpPr>
            <p:spPr>
              <a:xfrm>
                <a:off x="7679030" y="-1430435"/>
                <a:ext cx="141120" cy="232200"/>
              </a:xfrm>
              <a:custGeom>
                <a:rect b="b" l="l" r="r" t="t"/>
                <a:pathLst>
                  <a:path extrusionOk="0" h="645" w="392">
                    <a:moveTo>
                      <a:pt x="358" y="641"/>
                    </a:moveTo>
                    <a:lnTo>
                      <a:pt x="358" y="641"/>
                    </a:lnTo>
                    <a:cubicBezTo>
                      <a:pt x="334" y="633"/>
                      <a:pt x="313" y="621"/>
                      <a:pt x="293" y="609"/>
                    </a:cubicBezTo>
                    <a:cubicBezTo>
                      <a:pt x="268" y="600"/>
                      <a:pt x="243" y="592"/>
                      <a:pt x="223" y="580"/>
                    </a:cubicBezTo>
                    <a:cubicBezTo>
                      <a:pt x="181" y="559"/>
                      <a:pt x="140" y="535"/>
                      <a:pt x="112" y="498"/>
                    </a:cubicBezTo>
                    <a:cubicBezTo>
                      <a:pt x="38" y="416"/>
                      <a:pt x="38" y="301"/>
                      <a:pt x="38" y="198"/>
                    </a:cubicBezTo>
                    <a:cubicBezTo>
                      <a:pt x="38" y="132"/>
                      <a:pt x="38" y="67"/>
                      <a:pt x="18" y="5"/>
                    </a:cubicBezTo>
                    <a:cubicBezTo>
                      <a:pt x="13" y="9"/>
                      <a:pt x="9" y="13"/>
                      <a:pt x="5" y="18"/>
                    </a:cubicBezTo>
                    <a:cubicBezTo>
                      <a:pt x="50" y="46"/>
                      <a:pt x="96" y="71"/>
                      <a:pt x="145" y="100"/>
                    </a:cubicBezTo>
                    <a:cubicBezTo>
                      <a:pt x="186" y="120"/>
                      <a:pt x="231" y="145"/>
                      <a:pt x="264" y="182"/>
                    </a:cubicBezTo>
                    <a:cubicBezTo>
                      <a:pt x="296" y="219"/>
                      <a:pt x="317" y="264"/>
                      <a:pt x="334" y="305"/>
                    </a:cubicBezTo>
                    <a:cubicBezTo>
                      <a:pt x="354" y="354"/>
                      <a:pt x="374" y="403"/>
                      <a:pt x="374" y="453"/>
                    </a:cubicBezTo>
                    <a:cubicBezTo>
                      <a:pt x="374" y="481"/>
                      <a:pt x="366" y="510"/>
                      <a:pt x="362" y="539"/>
                    </a:cubicBezTo>
                    <a:cubicBezTo>
                      <a:pt x="354" y="572"/>
                      <a:pt x="350" y="600"/>
                      <a:pt x="346" y="633"/>
                    </a:cubicBezTo>
                    <a:cubicBezTo>
                      <a:pt x="342" y="646"/>
                      <a:pt x="362" y="650"/>
                      <a:pt x="362" y="637"/>
                    </a:cubicBezTo>
                    <a:cubicBezTo>
                      <a:pt x="366" y="609"/>
                      <a:pt x="374" y="580"/>
                      <a:pt x="378" y="555"/>
                    </a:cubicBezTo>
                    <a:cubicBezTo>
                      <a:pt x="383" y="526"/>
                      <a:pt x="391" y="498"/>
                      <a:pt x="391" y="473"/>
                    </a:cubicBezTo>
                    <a:cubicBezTo>
                      <a:pt x="395" y="420"/>
                      <a:pt x="383" y="366"/>
                      <a:pt x="362" y="317"/>
                    </a:cubicBezTo>
                    <a:cubicBezTo>
                      <a:pt x="342" y="272"/>
                      <a:pt x="321" y="227"/>
                      <a:pt x="293" y="186"/>
                    </a:cubicBezTo>
                    <a:cubicBezTo>
                      <a:pt x="259" y="145"/>
                      <a:pt x="218" y="120"/>
                      <a:pt x="177" y="96"/>
                    </a:cubicBezTo>
                    <a:cubicBezTo>
                      <a:pt x="124" y="63"/>
                      <a:pt x="67" y="30"/>
                      <a:pt x="13" y="1"/>
                    </a:cubicBezTo>
                    <a:cubicBezTo>
                      <a:pt x="5" y="-3"/>
                      <a:pt x="-3" y="5"/>
                      <a:pt x="1" y="13"/>
                    </a:cubicBezTo>
                    <a:cubicBezTo>
                      <a:pt x="34" y="124"/>
                      <a:pt x="9" y="243"/>
                      <a:pt x="30" y="358"/>
                    </a:cubicBezTo>
                    <a:cubicBezTo>
                      <a:pt x="38" y="407"/>
                      <a:pt x="54" y="461"/>
                      <a:pt x="87" y="502"/>
                    </a:cubicBezTo>
                    <a:cubicBezTo>
                      <a:pt x="120" y="539"/>
                      <a:pt x="157" y="568"/>
                      <a:pt x="202" y="588"/>
                    </a:cubicBezTo>
                    <a:cubicBezTo>
                      <a:pt x="223" y="600"/>
                      <a:pt x="251" y="613"/>
                      <a:pt x="276" y="621"/>
                    </a:cubicBezTo>
                    <a:cubicBezTo>
                      <a:pt x="288" y="625"/>
                      <a:pt x="300" y="629"/>
                      <a:pt x="313" y="633"/>
                    </a:cubicBezTo>
                    <a:cubicBezTo>
                      <a:pt x="329" y="637"/>
                      <a:pt x="342" y="637"/>
                      <a:pt x="358" y="64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9" name="Google Shape;1699;p41"/>
            <p:cNvGrpSpPr/>
            <p:nvPr/>
          </p:nvGrpSpPr>
          <p:grpSpPr>
            <a:xfrm>
              <a:off x="9096820" y="-1992742"/>
              <a:ext cx="1015200" cy="1080360"/>
              <a:chOff x="9096820" y="-1992742"/>
              <a:chExt cx="1015200" cy="1080360"/>
            </a:xfrm>
          </p:grpSpPr>
          <p:sp>
            <p:nvSpPr>
              <p:cNvPr id="1700" name="Google Shape;1700;p41"/>
              <p:cNvSpPr/>
              <p:nvPr/>
            </p:nvSpPr>
            <p:spPr>
              <a:xfrm>
                <a:off x="9119140" y="-1948462"/>
                <a:ext cx="988560" cy="1032840"/>
              </a:xfrm>
              <a:custGeom>
                <a:rect b="b" l="l" r="r" t="t"/>
                <a:pathLst>
                  <a:path extrusionOk="0" h="2869" w="2746">
                    <a:moveTo>
                      <a:pt x="0" y="1026"/>
                    </a:moveTo>
                    <a:lnTo>
                      <a:pt x="808" y="439"/>
                    </a:lnTo>
                    <a:lnTo>
                      <a:pt x="1403" y="0"/>
                    </a:lnTo>
                    <a:lnTo>
                      <a:pt x="1518" y="164"/>
                    </a:lnTo>
                    <a:lnTo>
                      <a:pt x="2746" y="1871"/>
                    </a:lnTo>
                    <a:lnTo>
                      <a:pt x="1461" y="2791"/>
                    </a:lnTo>
                    <a:lnTo>
                      <a:pt x="1350" y="2869"/>
                    </a:lnTo>
                    <a:lnTo>
                      <a:pt x="0" y="1026"/>
                    </a:lnTo>
                    <a:close/>
                  </a:path>
                </a:pathLst>
              </a:custGeom>
              <a:solidFill>
                <a:srgbClr val="F19022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41"/>
              <p:cNvSpPr/>
              <p:nvPr/>
            </p:nvSpPr>
            <p:spPr>
              <a:xfrm>
                <a:off x="9100060" y="-1978342"/>
                <a:ext cx="512280" cy="390960"/>
              </a:xfrm>
              <a:custGeom>
                <a:rect b="b" l="l" r="r" t="t"/>
                <a:pathLst>
                  <a:path extrusionOk="0" h="1086" w="1423">
                    <a:moveTo>
                      <a:pt x="1423" y="107"/>
                    </a:moveTo>
                    <a:lnTo>
                      <a:pt x="1423" y="107"/>
                    </a:lnTo>
                    <a:cubicBezTo>
                      <a:pt x="1423" y="107"/>
                      <a:pt x="1329" y="37"/>
                      <a:pt x="1337" y="0"/>
                    </a:cubicBezTo>
                    <a:cubicBezTo>
                      <a:pt x="1337" y="0"/>
                      <a:pt x="44" y="891"/>
                      <a:pt x="36" y="957"/>
                    </a:cubicBezTo>
                    <a:cubicBezTo>
                      <a:pt x="24" y="1019"/>
                      <a:pt x="-25" y="1051"/>
                      <a:pt x="16" y="1080"/>
                    </a:cubicBezTo>
                    <a:cubicBezTo>
                      <a:pt x="53" y="1109"/>
                      <a:pt x="188" y="1014"/>
                      <a:pt x="188" y="1014"/>
                    </a:cubicBezTo>
                    <a:lnTo>
                      <a:pt x="1423" y="107"/>
                    </a:lnTo>
                    <a:close/>
                  </a:path>
                </a:pathLst>
              </a:custGeom>
              <a:solidFill>
                <a:srgbClr val="F6F2D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41"/>
              <p:cNvSpPr/>
              <p:nvPr/>
            </p:nvSpPr>
            <p:spPr>
              <a:xfrm>
                <a:off x="9410020" y="-1504222"/>
                <a:ext cx="535680" cy="285840"/>
              </a:xfrm>
              <a:custGeom>
                <a:rect b="b" l="l" r="r" t="t"/>
                <a:pathLst>
                  <a:path extrusionOk="0" h="794" w="1488">
                    <a:moveTo>
                      <a:pt x="0" y="13"/>
                    </a:moveTo>
                    <a:lnTo>
                      <a:pt x="0" y="13"/>
                    </a:lnTo>
                    <a:cubicBezTo>
                      <a:pt x="90" y="169"/>
                      <a:pt x="66" y="149"/>
                      <a:pt x="296" y="317"/>
                    </a:cubicBezTo>
                    <a:cubicBezTo>
                      <a:pt x="525" y="490"/>
                      <a:pt x="772" y="637"/>
                      <a:pt x="895" y="691"/>
                    </a:cubicBezTo>
                    <a:cubicBezTo>
                      <a:pt x="1018" y="744"/>
                      <a:pt x="1116" y="830"/>
                      <a:pt x="1244" y="777"/>
                    </a:cubicBezTo>
                    <a:cubicBezTo>
                      <a:pt x="1371" y="719"/>
                      <a:pt x="1420" y="699"/>
                      <a:pt x="1453" y="604"/>
                    </a:cubicBezTo>
                    <a:cubicBezTo>
                      <a:pt x="1486" y="510"/>
                      <a:pt x="1519" y="518"/>
                      <a:pt x="1437" y="440"/>
                    </a:cubicBezTo>
                    <a:cubicBezTo>
                      <a:pt x="1351" y="358"/>
                      <a:pt x="1113" y="219"/>
                      <a:pt x="989" y="173"/>
                    </a:cubicBezTo>
                    <a:cubicBezTo>
                      <a:pt x="866" y="128"/>
                      <a:pt x="792" y="67"/>
                      <a:pt x="694" y="42"/>
                    </a:cubicBezTo>
                    <a:cubicBezTo>
                      <a:pt x="595" y="18"/>
                      <a:pt x="415" y="-7"/>
                      <a:pt x="320" y="1"/>
                    </a:cubicBezTo>
                    <a:cubicBezTo>
                      <a:pt x="222" y="5"/>
                      <a:pt x="94" y="13"/>
                      <a:pt x="62" y="9"/>
                    </a:cubicBezTo>
                    <a:cubicBezTo>
                      <a:pt x="33" y="5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1"/>
              <p:cNvSpPr/>
              <p:nvPr/>
            </p:nvSpPr>
            <p:spPr>
              <a:xfrm>
                <a:off x="9620620" y="-1952422"/>
                <a:ext cx="487080" cy="678240"/>
              </a:xfrm>
              <a:custGeom>
                <a:rect b="b" l="l" r="r" t="t"/>
                <a:pathLst>
                  <a:path extrusionOk="0" h="1884" w="1353">
                    <a:moveTo>
                      <a:pt x="1353" y="1878"/>
                    </a:moveTo>
                    <a:lnTo>
                      <a:pt x="1353" y="1878"/>
                    </a:lnTo>
                    <a:cubicBezTo>
                      <a:pt x="1316" y="1817"/>
                      <a:pt x="1270" y="1755"/>
                      <a:pt x="1225" y="1693"/>
                    </a:cubicBezTo>
                    <a:cubicBezTo>
                      <a:pt x="1184" y="1632"/>
                      <a:pt x="1143" y="1570"/>
                      <a:pt x="1098" y="1509"/>
                    </a:cubicBezTo>
                    <a:cubicBezTo>
                      <a:pt x="1012" y="1386"/>
                      <a:pt x="926" y="1267"/>
                      <a:pt x="835" y="1144"/>
                    </a:cubicBezTo>
                    <a:cubicBezTo>
                      <a:pt x="749" y="1020"/>
                      <a:pt x="663" y="901"/>
                      <a:pt x="577" y="778"/>
                    </a:cubicBezTo>
                    <a:cubicBezTo>
                      <a:pt x="487" y="655"/>
                      <a:pt x="400" y="536"/>
                      <a:pt x="314" y="413"/>
                    </a:cubicBezTo>
                    <a:cubicBezTo>
                      <a:pt x="224" y="290"/>
                      <a:pt x="137" y="166"/>
                      <a:pt x="51" y="47"/>
                    </a:cubicBezTo>
                    <a:cubicBezTo>
                      <a:pt x="39" y="31"/>
                      <a:pt x="27" y="19"/>
                      <a:pt x="15" y="2"/>
                    </a:cubicBezTo>
                    <a:cubicBezTo>
                      <a:pt x="6" y="-6"/>
                      <a:pt x="-6" y="6"/>
                      <a:pt x="2" y="15"/>
                    </a:cubicBezTo>
                    <a:cubicBezTo>
                      <a:pt x="18" y="47"/>
                      <a:pt x="43" y="80"/>
                      <a:pt x="64" y="109"/>
                    </a:cubicBezTo>
                    <a:cubicBezTo>
                      <a:pt x="84" y="138"/>
                      <a:pt x="109" y="171"/>
                      <a:pt x="129" y="199"/>
                    </a:cubicBezTo>
                    <a:cubicBezTo>
                      <a:pt x="174" y="261"/>
                      <a:pt x="215" y="322"/>
                      <a:pt x="261" y="384"/>
                    </a:cubicBezTo>
                    <a:cubicBezTo>
                      <a:pt x="347" y="503"/>
                      <a:pt x="437" y="626"/>
                      <a:pt x="523" y="750"/>
                    </a:cubicBezTo>
                    <a:cubicBezTo>
                      <a:pt x="609" y="872"/>
                      <a:pt x="700" y="991"/>
                      <a:pt x="786" y="1115"/>
                    </a:cubicBezTo>
                    <a:cubicBezTo>
                      <a:pt x="872" y="1238"/>
                      <a:pt x="963" y="1357"/>
                      <a:pt x="1049" y="1480"/>
                    </a:cubicBezTo>
                    <a:cubicBezTo>
                      <a:pt x="1094" y="1538"/>
                      <a:pt x="1139" y="1599"/>
                      <a:pt x="1180" y="1661"/>
                    </a:cubicBezTo>
                    <a:cubicBezTo>
                      <a:pt x="1225" y="1722"/>
                      <a:pt x="1270" y="1784"/>
                      <a:pt x="1316" y="1841"/>
                    </a:cubicBezTo>
                    <a:cubicBezTo>
                      <a:pt x="1328" y="1858"/>
                      <a:pt x="1340" y="1870"/>
                      <a:pt x="1348" y="1882"/>
                    </a:cubicBezTo>
                    <a:cubicBezTo>
                      <a:pt x="1353" y="1886"/>
                      <a:pt x="1353" y="1882"/>
                      <a:pt x="1353" y="187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1"/>
              <p:cNvSpPr/>
              <p:nvPr/>
            </p:nvSpPr>
            <p:spPr>
              <a:xfrm>
                <a:off x="9114100" y="-1584502"/>
                <a:ext cx="492480" cy="670320"/>
              </a:xfrm>
              <a:custGeom>
                <a:rect b="b" l="l" r="r" t="t"/>
                <a:pathLst>
                  <a:path extrusionOk="0" h="1862" w="1368">
                    <a:moveTo>
                      <a:pt x="1368" y="1858"/>
                    </a:moveTo>
                    <a:lnTo>
                      <a:pt x="1368" y="1858"/>
                    </a:lnTo>
                    <a:cubicBezTo>
                      <a:pt x="1360" y="1837"/>
                      <a:pt x="1347" y="1825"/>
                      <a:pt x="1335" y="1809"/>
                    </a:cubicBezTo>
                    <a:cubicBezTo>
                      <a:pt x="1327" y="1792"/>
                      <a:pt x="1315" y="1780"/>
                      <a:pt x="1303" y="1763"/>
                    </a:cubicBezTo>
                    <a:cubicBezTo>
                      <a:pt x="1282" y="1734"/>
                      <a:pt x="1257" y="1706"/>
                      <a:pt x="1237" y="1673"/>
                    </a:cubicBezTo>
                    <a:cubicBezTo>
                      <a:pt x="1191" y="1615"/>
                      <a:pt x="1146" y="1558"/>
                      <a:pt x="1101" y="1496"/>
                    </a:cubicBezTo>
                    <a:cubicBezTo>
                      <a:pt x="1015" y="1377"/>
                      <a:pt x="925" y="1258"/>
                      <a:pt x="834" y="1139"/>
                    </a:cubicBezTo>
                    <a:cubicBezTo>
                      <a:pt x="748" y="1020"/>
                      <a:pt x="662" y="901"/>
                      <a:pt x="572" y="778"/>
                    </a:cubicBezTo>
                    <a:cubicBezTo>
                      <a:pt x="486" y="659"/>
                      <a:pt x="399" y="540"/>
                      <a:pt x="313" y="417"/>
                    </a:cubicBezTo>
                    <a:cubicBezTo>
                      <a:pt x="227" y="298"/>
                      <a:pt x="141" y="175"/>
                      <a:pt x="59" y="51"/>
                    </a:cubicBezTo>
                    <a:cubicBezTo>
                      <a:pt x="46" y="35"/>
                      <a:pt x="38" y="23"/>
                      <a:pt x="26" y="7"/>
                    </a:cubicBezTo>
                    <a:cubicBezTo>
                      <a:pt x="18" y="-10"/>
                      <a:pt x="-7" y="7"/>
                      <a:pt x="1" y="23"/>
                    </a:cubicBezTo>
                    <a:cubicBezTo>
                      <a:pt x="87" y="142"/>
                      <a:pt x="174" y="265"/>
                      <a:pt x="260" y="388"/>
                    </a:cubicBezTo>
                    <a:cubicBezTo>
                      <a:pt x="346" y="507"/>
                      <a:pt x="432" y="630"/>
                      <a:pt x="518" y="749"/>
                    </a:cubicBezTo>
                    <a:cubicBezTo>
                      <a:pt x="605" y="873"/>
                      <a:pt x="695" y="992"/>
                      <a:pt x="785" y="1111"/>
                    </a:cubicBezTo>
                    <a:cubicBezTo>
                      <a:pt x="871" y="1230"/>
                      <a:pt x="962" y="1349"/>
                      <a:pt x="1052" y="1468"/>
                    </a:cubicBezTo>
                    <a:cubicBezTo>
                      <a:pt x="1142" y="1587"/>
                      <a:pt x="1233" y="1706"/>
                      <a:pt x="1327" y="1821"/>
                    </a:cubicBezTo>
                    <a:cubicBezTo>
                      <a:pt x="1335" y="1837"/>
                      <a:pt x="1347" y="1849"/>
                      <a:pt x="1364" y="1862"/>
                    </a:cubicBezTo>
                    <a:lnTo>
                      <a:pt x="1368" y="185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1"/>
              <p:cNvSpPr/>
              <p:nvPr/>
            </p:nvSpPr>
            <p:spPr>
              <a:xfrm>
                <a:off x="9602620" y="-1279222"/>
                <a:ext cx="509400" cy="366840"/>
              </a:xfrm>
              <a:custGeom>
                <a:rect b="b" l="l" r="r" t="t"/>
                <a:pathLst>
                  <a:path extrusionOk="0" h="1019" w="1415">
                    <a:moveTo>
                      <a:pt x="1411" y="0"/>
                    </a:moveTo>
                    <a:lnTo>
                      <a:pt x="1411" y="0"/>
                    </a:lnTo>
                    <a:cubicBezTo>
                      <a:pt x="1407" y="4"/>
                      <a:pt x="1403" y="8"/>
                      <a:pt x="1394" y="12"/>
                    </a:cubicBezTo>
                    <a:cubicBezTo>
                      <a:pt x="1390" y="16"/>
                      <a:pt x="1386" y="16"/>
                      <a:pt x="1382" y="20"/>
                    </a:cubicBezTo>
                    <a:cubicBezTo>
                      <a:pt x="1370" y="29"/>
                      <a:pt x="1361" y="37"/>
                      <a:pt x="1349" y="45"/>
                    </a:cubicBezTo>
                    <a:cubicBezTo>
                      <a:pt x="1332" y="62"/>
                      <a:pt x="1308" y="78"/>
                      <a:pt x="1288" y="90"/>
                    </a:cubicBezTo>
                    <a:cubicBezTo>
                      <a:pt x="1242" y="123"/>
                      <a:pt x="1197" y="156"/>
                      <a:pt x="1152" y="185"/>
                    </a:cubicBezTo>
                    <a:cubicBezTo>
                      <a:pt x="1062" y="250"/>
                      <a:pt x="967" y="316"/>
                      <a:pt x="873" y="382"/>
                    </a:cubicBezTo>
                    <a:cubicBezTo>
                      <a:pt x="688" y="513"/>
                      <a:pt x="503" y="644"/>
                      <a:pt x="319" y="776"/>
                    </a:cubicBezTo>
                    <a:cubicBezTo>
                      <a:pt x="212" y="850"/>
                      <a:pt x="109" y="923"/>
                      <a:pt x="3" y="998"/>
                    </a:cubicBezTo>
                    <a:cubicBezTo>
                      <a:pt x="-5" y="1005"/>
                      <a:pt x="3" y="1022"/>
                      <a:pt x="15" y="1018"/>
                    </a:cubicBezTo>
                    <a:cubicBezTo>
                      <a:pt x="204" y="882"/>
                      <a:pt x="389" y="751"/>
                      <a:pt x="573" y="620"/>
                    </a:cubicBezTo>
                    <a:cubicBezTo>
                      <a:pt x="762" y="488"/>
                      <a:pt x="947" y="357"/>
                      <a:pt x="1132" y="226"/>
                    </a:cubicBezTo>
                    <a:cubicBezTo>
                      <a:pt x="1185" y="189"/>
                      <a:pt x="1238" y="148"/>
                      <a:pt x="1292" y="111"/>
                    </a:cubicBezTo>
                    <a:cubicBezTo>
                      <a:pt x="1312" y="94"/>
                      <a:pt x="1337" y="82"/>
                      <a:pt x="1357" y="62"/>
                    </a:cubicBezTo>
                    <a:cubicBezTo>
                      <a:pt x="1366" y="53"/>
                      <a:pt x="1378" y="45"/>
                      <a:pt x="1386" y="33"/>
                    </a:cubicBezTo>
                    <a:cubicBezTo>
                      <a:pt x="1390" y="29"/>
                      <a:pt x="1394" y="25"/>
                      <a:pt x="1398" y="20"/>
                    </a:cubicBezTo>
                    <a:cubicBezTo>
                      <a:pt x="1403" y="12"/>
                      <a:pt x="1407" y="4"/>
                      <a:pt x="1415" y="0"/>
                    </a:cubicBez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1"/>
              <p:cNvSpPr/>
              <p:nvPr/>
            </p:nvSpPr>
            <p:spPr>
              <a:xfrm>
                <a:off x="9096820" y="-1992742"/>
                <a:ext cx="528840" cy="412200"/>
              </a:xfrm>
              <a:custGeom>
                <a:rect b="b" l="l" r="r" t="t"/>
                <a:pathLst>
                  <a:path extrusionOk="0" h="1145" w="1469">
                    <a:moveTo>
                      <a:pt x="1461" y="123"/>
                    </a:moveTo>
                    <a:lnTo>
                      <a:pt x="1461" y="123"/>
                    </a:lnTo>
                    <a:cubicBezTo>
                      <a:pt x="1281" y="246"/>
                      <a:pt x="1108" y="373"/>
                      <a:pt x="936" y="500"/>
                    </a:cubicBezTo>
                    <a:cubicBezTo>
                      <a:pt x="763" y="627"/>
                      <a:pt x="595" y="750"/>
                      <a:pt x="423" y="878"/>
                    </a:cubicBezTo>
                    <a:cubicBezTo>
                      <a:pt x="337" y="939"/>
                      <a:pt x="250" y="1001"/>
                      <a:pt x="164" y="1063"/>
                    </a:cubicBezTo>
                    <a:cubicBezTo>
                      <a:pt x="140" y="1079"/>
                      <a:pt x="119" y="1091"/>
                      <a:pt x="99" y="1108"/>
                    </a:cubicBezTo>
                    <a:cubicBezTo>
                      <a:pt x="82" y="1120"/>
                      <a:pt x="62" y="1128"/>
                      <a:pt x="45" y="1116"/>
                    </a:cubicBezTo>
                    <a:cubicBezTo>
                      <a:pt x="16" y="1095"/>
                      <a:pt x="16" y="1059"/>
                      <a:pt x="29" y="1030"/>
                    </a:cubicBezTo>
                    <a:cubicBezTo>
                      <a:pt x="49" y="997"/>
                      <a:pt x="86" y="981"/>
                      <a:pt x="115" y="956"/>
                    </a:cubicBezTo>
                    <a:cubicBezTo>
                      <a:pt x="127" y="947"/>
                      <a:pt x="144" y="935"/>
                      <a:pt x="156" y="927"/>
                    </a:cubicBezTo>
                    <a:cubicBezTo>
                      <a:pt x="213" y="886"/>
                      <a:pt x="267" y="845"/>
                      <a:pt x="320" y="808"/>
                    </a:cubicBezTo>
                    <a:cubicBezTo>
                      <a:pt x="398" y="750"/>
                      <a:pt x="476" y="693"/>
                      <a:pt x="554" y="636"/>
                    </a:cubicBezTo>
                    <a:cubicBezTo>
                      <a:pt x="644" y="574"/>
                      <a:pt x="735" y="508"/>
                      <a:pt x="821" y="443"/>
                    </a:cubicBezTo>
                    <a:cubicBezTo>
                      <a:pt x="907" y="381"/>
                      <a:pt x="989" y="320"/>
                      <a:pt x="1071" y="258"/>
                    </a:cubicBezTo>
                    <a:cubicBezTo>
                      <a:pt x="1141" y="209"/>
                      <a:pt x="1207" y="159"/>
                      <a:pt x="1272" y="110"/>
                    </a:cubicBezTo>
                    <a:cubicBezTo>
                      <a:pt x="1309" y="86"/>
                      <a:pt x="1346" y="57"/>
                      <a:pt x="1379" y="32"/>
                    </a:cubicBezTo>
                    <a:cubicBezTo>
                      <a:pt x="1383" y="32"/>
                      <a:pt x="1387" y="28"/>
                      <a:pt x="1387" y="28"/>
                    </a:cubicBezTo>
                    <a:cubicBezTo>
                      <a:pt x="1400" y="16"/>
                      <a:pt x="1387" y="-9"/>
                      <a:pt x="1375" y="3"/>
                    </a:cubicBezTo>
                    <a:cubicBezTo>
                      <a:pt x="1346" y="24"/>
                      <a:pt x="1322" y="45"/>
                      <a:pt x="1293" y="61"/>
                    </a:cubicBezTo>
                    <a:cubicBezTo>
                      <a:pt x="1232" y="106"/>
                      <a:pt x="1170" y="155"/>
                      <a:pt x="1108" y="200"/>
                    </a:cubicBezTo>
                    <a:cubicBezTo>
                      <a:pt x="1026" y="258"/>
                      <a:pt x="940" y="320"/>
                      <a:pt x="858" y="381"/>
                    </a:cubicBezTo>
                    <a:cubicBezTo>
                      <a:pt x="767" y="447"/>
                      <a:pt x="677" y="512"/>
                      <a:pt x="591" y="578"/>
                    </a:cubicBezTo>
                    <a:cubicBezTo>
                      <a:pt x="509" y="640"/>
                      <a:pt x="427" y="701"/>
                      <a:pt x="345" y="763"/>
                    </a:cubicBezTo>
                    <a:cubicBezTo>
                      <a:pt x="283" y="804"/>
                      <a:pt x="226" y="849"/>
                      <a:pt x="164" y="894"/>
                    </a:cubicBezTo>
                    <a:cubicBezTo>
                      <a:pt x="131" y="919"/>
                      <a:pt x="99" y="939"/>
                      <a:pt x="66" y="964"/>
                    </a:cubicBezTo>
                    <a:cubicBezTo>
                      <a:pt x="33" y="984"/>
                      <a:pt x="4" y="1013"/>
                      <a:pt x="0" y="1054"/>
                    </a:cubicBezTo>
                    <a:cubicBezTo>
                      <a:pt x="-4" y="1087"/>
                      <a:pt x="8" y="1124"/>
                      <a:pt x="41" y="1141"/>
                    </a:cubicBezTo>
                    <a:cubicBezTo>
                      <a:pt x="57" y="1149"/>
                      <a:pt x="78" y="1144"/>
                      <a:pt x="94" y="1136"/>
                    </a:cubicBezTo>
                    <a:cubicBezTo>
                      <a:pt x="119" y="1124"/>
                      <a:pt x="140" y="1108"/>
                      <a:pt x="160" y="1091"/>
                    </a:cubicBezTo>
                    <a:cubicBezTo>
                      <a:pt x="201" y="1063"/>
                      <a:pt x="246" y="1030"/>
                      <a:pt x="291" y="997"/>
                    </a:cubicBezTo>
                    <a:cubicBezTo>
                      <a:pt x="464" y="874"/>
                      <a:pt x="640" y="746"/>
                      <a:pt x="813" y="615"/>
                    </a:cubicBezTo>
                    <a:cubicBezTo>
                      <a:pt x="989" y="488"/>
                      <a:pt x="1166" y="361"/>
                      <a:pt x="1338" y="229"/>
                    </a:cubicBezTo>
                    <a:cubicBezTo>
                      <a:pt x="1383" y="196"/>
                      <a:pt x="1424" y="168"/>
                      <a:pt x="1465" y="135"/>
                    </a:cubicBezTo>
                    <a:cubicBezTo>
                      <a:pt x="1473" y="127"/>
                      <a:pt x="1465" y="118"/>
                      <a:pt x="1461" y="12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1"/>
              <p:cNvSpPr/>
              <p:nvPr/>
            </p:nvSpPr>
            <p:spPr>
              <a:xfrm>
                <a:off x="9582820" y="-1984102"/>
                <a:ext cx="32760" cy="47160"/>
              </a:xfrm>
              <a:custGeom>
                <a:rect b="b" l="l" r="r" t="t"/>
                <a:pathLst>
                  <a:path extrusionOk="0" h="131" w="91">
                    <a:moveTo>
                      <a:pt x="21" y="4"/>
                    </a:moveTo>
                    <a:lnTo>
                      <a:pt x="21" y="4"/>
                    </a:lnTo>
                    <a:cubicBezTo>
                      <a:pt x="17" y="-4"/>
                      <a:pt x="9" y="0"/>
                      <a:pt x="4" y="4"/>
                    </a:cubicBezTo>
                    <a:cubicBezTo>
                      <a:pt x="1" y="8"/>
                      <a:pt x="1" y="16"/>
                      <a:pt x="1" y="21"/>
                    </a:cubicBezTo>
                    <a:cubicBezTo>
                      <a:pt x="-4" y="37"/>
                      <a:pt x="4" y="53"/>
                      <a:pt x="13" y="70"/>
                    </a:cubicBezTo>
                    <a:cubicBezTo>
                      <a:pt x="17" y="82"/>
                      <a:pt x="29" y="94"/>
                      <a:pt x="41" y="107"/>
                    </a:cubicBezTo>
                    <a:cubicBezTo>
                      <a:pt x="50" y="111"/>
                      <a:pt x="54" y="115"/>
                      <a:pt x="62" y="119"/>
                    </a:cubicBezTo>
                    <a:cubicBezTo>
                      <a:pt x="70" y="127"/>
                      <a:pt x="74" y="131"/>
                      <a:pt x="86" y="131"/>
                    </a:cubicBezTo>
                    <a:cubicBezTo>
                      <a:pt x="86" y="127"/>
                      <a:pt x="91" y="127"/>
                      <a:pt x="91" y="123"/>
                    </a:cubicBezTo>
                    <a:cubicBezTo>
                      <a:pt x="91" y="115"/>
                      <a:pt x="86" y="111"/>
                      <a:pt x="79" y="107"/>
                    </a:cubicBezTo>
                    <a:cubicBezTo>
                      <a:pt x="74" y="107"/>
                      <a:pt x="70" y="103"/>
                      <a:pt x="62" y="99"/>
                    </a:cubicBezTo>
                    <a:cubicBezTo>
                      <a:pt x="54" y="90"/>
                      <a:pt x="45" y="82"/>
                      <a:pt x="37" y="70"/>
                    </a:cubicBezTo>
                    <a:cubicBezTo>
                      <a:pt x="29" y="62"/>
                      <a:pt x="21" y="53"/>
                      <a:pt x="17" y="41"/>
                    </a:cubicBezTo>
                    <a:cubicBezTo>
                      <a:pt x="17" y="33"/>
                      <a:pt x="17" y="29"/>
                      <a:pt x="13" y="21"/>
                    </a:cubicBezTo>
                    <a:cubicBezTo>
                      <a:pt x="13" y="21"/>
                      <a:pt x="13" y="8"/>
                      <a:pt x="17" y="8"/>
                    </a:cubicBezTo>
                    <a:cubicBezTo>
                      <a:pt x="21" y="8"/>
                      <a:pt x="21" y="4"/>
                      <a:pt x="21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41"/>
              <p:cNvSpPr/>
              <p:nvPr/>
            </p:nvSpPr>
            <p:spPr>
              <a:xfrm>
                <a:off x="9331540" y="-1557142"/>
                <a:ext cx="555840" cy="240840"/>
              </a:xfrm>
              <a:custGeom>
                <a:rect b="b" l="l" r="r" t="t"/>
                <a:pathLst>
                  <a:path extrusionOk="0" h="669" w="1544">
                    <a:moveTo>
                      <a:pt x="1544" y="665"/>
                    </a:moveTo>
                    <a:lnTo>
                      <a:pt x="1544" y="665"/>
                    </a:lnTo>
                    <a:cubicBezTo>
                      <a:pt x="1433" y="641"/>
                      <a:pt x="1318" y="620"/>
                      <a:pt x="1207" y="595"/>
                    </a:cubicBezTo>
                    <a:cubicBezTo>
                      <a:pt x="1154" y="583"/>
                      <a:pt x="1096" y="575"/>
                      <a:pt x="1043" y="563"/>
                    </a:cubicBezTo>
                    <a:cubicBezTo>
                      <a:pt x="990" y="546"/>
                      <a:pt x="940" y="530"/>
                      <a:pt x="887" y="509"/>
                    </a:cubicBezTo>
                    <a:cubicBezTo>
                      <a:pt x="789" y="468"/>
                      <a:pt x="694" y="415"/>
                      <a:pt x="600" y="366"/>
                    </a:cubicBezTo>
                    <a:cubicBezTo>
                      <a:pt x="505" y="316"/>
                      <a:pt x="411" y="267"/>
                      <a:pt x="317" y="214"/>
                    </a:cubicBezTo>
                    <a:cubicBezTo>
                      <a:pt x="264" y="181"/>
                      <a:pt x="214" y="148"/>
                      <a:pt x="165" y="115"/>
                    </a:cubicBezTo>
                    <a:cubicBezTo>
                      <a:pt x="140" y="99"/>
                      <a:pt x="115" y="82"/>
                      <a:pt x="91" y="66"/>
                    </a:cubicBezTo>
                    <a:cubicBezTo>
                      <a:pt x="79" y="53"/>
                      <a:pt x="62" y="46"/>
                      <a:pt x="50" y="37"/>
                    </a:cubicBezTo>
                    <a:cubicBezTo>
                      <a:pt x="46" y="29"/>
                      <a:pt x="38" y="25"/>
                      <a:pt x="33" y="21"/>
                    </a:cubicBezTo>
                    <a:cubicBezTo>
                      <a:pt x="29" y="21"/>
                      <a:pt x="17" y="12"/>
                      <a:pt x="17" y="9"/>
                    </a:cubicBezTo>
                    <a:cubicBezTo>
                      <a:pt x="17" y="12"/>
                      <a:pt x="17" y="12"/>
                      <a:pt x="13" y="17"/>
                    </a:cubicBezTo>
                    <a:cubicBezTo>
                      <a:pt x="13" y="17"/>
                      <a:pt x="9" y="17"/>
                      <a:pt x="5" y="12"/>
                    </a:cubicBezTo>
                    <a:cubicBezTo>
                      <a:pt x="9" y="12"/>
                      <a:pt x="9" y="9"/>
                      <a:pt x="9" y="4"/>
                    </a:cubicBezTo>
                    <a:lnTo>
                      <a:pt x="9" y="4"/>
                    </a:lnTo>
                    <a:cubicBezTo>
                      <a:pt x="1" y="12"/>
                      <a:pt x="13" y="25"/>
                      <a:pt x="17" y="17"/>
                    </a:cubicBezTo>
                    <a:cubicBezTo>
                      <a:pt x="33" y="0"/>
                      <a:pt x="-8" y="-8"/>
                      <a:pt x="1" y="12"/>
                    </a:cubicBezTo>
                    <a:cubicBezTo>
                      <a:pt x="1" y="25"/>
                      <a:pt x="17" y="33"/>
                      <a:pt x="21" y="37"/>
                    </a:cubicBezTo>
                    <a:cubicBezTo>
                      <a:pt x="33" y="50"/>
                      <a:pt x="46" y="58"/>
                      <a:pt x="58" y="66"/>
                    </a:cubicBezTo>
                    <a:cubicBezTo>
                      <a:pt x="107" y="99"/>
                      <a:pt x="152" y="131"/>
                      <a:pt x="202" y="165"/>
                    </a:cubicBezTo>
                    <a:cubicBezTo>
                      <a:pt x="300" y="226"/>
                      <a:pt x="399" y="284"/>
                      <a:pt x="501" y="337"/>
                    </a:cubicBezTo>
                    <a:cubicBezTo>
                      <a:pt x="604" y="390"/>
                      <a:pt x="707" y="444"/>
                      <a:pt x="809" y="493"/>
                    </a:cubicBezTo>
                    <a:cubicBezTo>
                      <a:pt x="862" y="517"/>
                      <a:pt x="916" y="538"/>
                      <a:pt x="969" y="554"/>
                    </a:cubicBezTo>
                    <a:cubicBezTo>
                      <a:pt x="1023" y="575"/>
                      <a:pt x="1080" y="587"/>
                      <a:pt x="1137" y="595"/>
                    </a:cubicBezTo>
                    <a:cubicBezTo>
                      <a:pt x="1203" y="608"/>
                      <a:pt x="1269" y="620"/>
                      <a:pt x="1334" y="632"/>
                    </a:cubicBezTo>
                    <a:cubicBezTo>
                      <a:pt x="1404" y="645"/>
                      <a:pt x="1474" y="661"/>
                      <a:pt x="1544" y="669"/>
                    </a:cubicBezTo>
                    <a:lnTo>
                      <a:pt x="1544" y="66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1"/>
              <p:cNvSpPr/>
              <p:nvPr/>
            </p:nvSpPr>
            <p:spPr>
              <a:xfrm>
                <a:off x="9384820" y="-1522942"/>
                <a:ext cx="560160" cy="302040"/>
              </a:xfrm>
              <a:custGeom>
                <a:rect b="b" l="l" r="r" t="t"/>
                <a:pathLst>
                  <a:path extrusionOk="0" h="839" w="1556">
                    <a:moveTo>
                      <a:pt x="0" y="4"/>
                    </a:moveTo>
                    <a:lnTo>
                      <a:pt x="0" y="4"/>
                    </a:lnTo>
                    <a:cubicBezTo>
                      <a:pt x="21" y="53"/>
                      <a:pt x="74" y="70"/>
                      <a:pt x="123" y="70"/>
                    </a:cubicBezTo>
                    <a:cubicBezTo>
                      <a:pt x="156" y="70"/>
                      <a:pt x="185" y="65"/>
                      <a:pt x="214" y="61"/>
                    </a:cubicBezTo>
                    <a:cubicBezTo>
                      <a:pt x="247" y="57"/>
                      <a:pt x="275" y="57"/>
                      <a:pt x="308" y="57"/>
                    </a:cubicBezTo>
                    <a:cubicBezTo>
                      <a:pt x="423" y="49"/>
                      <a:pt x="542" y="53"/>
                      <a:pt x="657" y="74"/>
                    </a:cubicBezTo>
                    <a:cubicBezTo>
                      <a:pt x="714" y="82"/>
                      <a:pt x="772" y="98"/>
                      <a:pt x="826" y="119"/>
                    </a:cubicBezTo>
                    <a:cubicBezTo>
                      <a:pt x="883" y="139"/>
                      <a:pt x="940" y="172"/>
                      <a:pt x="994" y="201"/>
                    </a:cubicBezTo>
                    <a:cubicBezTo>
                      <a:pt x="1088" y="250"/>
                      <a:pt x="1186" y="295"/>
                      <a:pt x="1285" y="345"/>
                    </a:cubicBezTo>
                    <a:cubicBezTo>
                      <a:pt x="1330" y="369"/>
                      <a:pt x="1375" y="394"/>
                      <a:pt x="1417" y="422"/>
                    </a:cubicBezTo>
                    <a:cubicBezTo>
                      <a:pt x="1437" y="439"/>
                      <a:pt x="1458" y="459"/>
                      <a:pt x="1478" y="476"/>
                    </a:cubicBezTo>
                    <a:cubicBezTo>
                      <a:pt x="1499" y="492"/>
                      <a:pt x="1519" y="513"/>
                      <a:pt x="1531" y="537"/>
                    </a:cubicBezTo>
                    <a:cubicBezTo>
                      <a:pt x="1548" y="562"/>
                      <a:pt x="1536" y="595"/>
                      <a:pt x="1523" y="624"/>
                    </a:cubicBezTo>
                    <a:cubicBezTo>
                      <a:pt x="1511" y="648"/>
                      <a:pt x="1499" y="673"/>
                      <a:pt x="1482" y="697"/>
                    </a:cubicBezTo>
                    <a:cubicBezTo>
                      <a:pt x="1453" y="743"/>
                      <a:pt x="1417" y="780"/>
                      <a:pt x="1363" y="800"/>
                    </a:cubicBezTo>
                    <a:cubicBezTo>
                      <a:pt x="1261" y="845"/>
                      <a:pt x="1145" y="816"/>
                      <a:pt x="1043" y="771"/>
                    </a:cubicBezTo>
                    <a:cubicBezTo>
                      <a:pt x="989" y="747"/>
                      <a:pt x="932" y="714"/>
                      <a:pt x="879" y="685"/>
                    </a:cubicBezTo>
                    <a:cubicBezTo>
                      <a:pt x="826" y="652"/>
                      <a:pt x="772" y="619"/>
                      <a:pt x="719" y="587"/>
                    </a:cubicBezTo>
                    <a:cubicBezTo>
                      <a:pt x="608" y="521"/>
                      <a:pt x="501" y="447"/>
                      <a:pt x="394" y="377"/>
                    </a:cubicBezTo>
                    <a:cubicBezTo>
                      <a:pt x="345" y="345"/>
                      <a:pt x="292" y="308"/>
                      <a:pt x="238" y="271"/>
                    </a:cubicBezTo>
                    <a:cubicBezTo>
                      <a:pt x="189" y="238"/>
                      <a:pt x="144" y="201"/>
                      <a:pt x="116" y="152"/>
                    </a:cubicBezTo>
                    <a:cubicBezTo>
                      <a:pt x="103" y="127"/>
                      <a:pt x="95" y="98"/>
                      <a:pt x="95" y="74"/>
                    </a:cubicBezTo>
                    <a:cubicBezTo>
                      <a:pt x="95" y="61"/>
                      <a:pt x="74" y="61"/>
                      <a:pt x="78" y="74"/>
                    </a:cubicBezTo>
                    <a:cubicBezTo>
                      <a:pt x="82" y="197"/>
                      <a:pt x="201" y="267"/>
                      <a:pt x="292" y="328"/>
                    </a:cubicBezTo>
                    <a:cubicBezTo>
                      <a:pt x="403" y="402"/>
                      <a:pt x="513" y="476"/>
                      <a:pt x="624" y="546"/>
                    </a:cubicBezTo>
                    <a:cubicBezTo>
                      <a:pt x="731" y="615"/>
                      <a:pt x="846" y="685"/>
                      <a:pt x="961" y="747"/>
                    </a:cubicBezTo>
                    <a:cubicBezTo>
                      <a:pt x="1059" y="800"/>
                      <a:pt x="1170" y="849"/>
                      <a:pt x="1289" y="837"/>
                    </a:cubicBezTo>
                    <a:cubicBezTo>
                      <a:pt x="1339" y="833"/>
                      <a:pt x="1388" y="816"/>
                      <a:pt x="1429" y="784"/>
                    </a:cubicBezTo>
                    <a:cubicBezTo>
                      <a:pt x="1474" y="751"/>
                      <a:pt x="1502" y="702"/>
                      <a:pt x="1527" y="648"/>
                    </a:cubicBezTo>
                    <a:cubicBezTo>
                      <a:pt x="1540" y="624"/>
                      <a:pt x="1556" y="595"/>
                      <a:pt x="1556" y="566"/>
                    </a:cubicBezTo>
                    <a:cubicBezTo>
                      <a:pt x="1556" y="537"/>
                      <a:pt x="1540" y="517"/>
                      <a:pt x="1523" y="496"/>
                    </a:cubicBezTo>
                    <a:cubicBezTo>
                      <a:pt x="1486" y="455"/>
                      <a:pt x="1445" y="422"/>
                      <a:pt x="1400" y="394"/>
                    </a:cubicBezTo>
                    <a:cubicBezTo>
                      <a:pt x="1310" y="332"/>
                      <a:pt x="1211" y="291"/>
                      <a:pt x="1113" y="242"/>
                    </a:cubicBezTo>
                    <a:cubicBezTo>
                      <a:pt x="1059" y="217"/>
                      <a:pt x="1010" y="189"/>
                      <a:pt x="957" y="160"/>
                    </a:cubicBezTo>
                    <a:cubicBezTo>
                      <a:pt x="904" y="131"/>
                      <a:pt x="846" y="106"/>
                      <a:pt x="789" y="86"/>
                    </a:cubicBezTo>
                    <a:cubicBezTo>
                      <a:pt x="673" y="49"/>
                      <a:pt x="554" y="36"/>
                      <a:pt x="435" y="36"/>
                    </a:cubicBezTo>
                    <a:cubicBezTo>
                      <a:pt x="374" y="36"/>
                      <a:pt x="313" y="36"/>
                      <a:pt x="251" y="41"/>
                    </a:cubicBezTo>
                    <a:cubicBezTo>
                      <a:pt x="222" y="45"/>
                      <a:pt x="189" y="49"/>
                      <a:pt x="160" y="49"/>
                    </a:cubicBezTo>
                    <a:cubicBezTo>
                      <a:pt x="128" y="53"/>
                      <a:pt x="95" y="57"/>
                      <a:pt x="66" y="49"/>
                    </a:cubicBezTo>
                    <a:cubicBezTo>
                      <a:pt x="37" y="41"/>
                      <a:pt x="17" y="24"/>
                      <a:pt x="4" y="0"/>
                    </a:cubicBezTo>
                    <a:cubicBezTo>
                      <a:pt x="4" y="0"/>
                      <a:pt x="0" y="0"/>
                      <a:pt x="0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1"/>
              <p:cNvSpPr/>
              <p:nvPr/>
            </p:nvSpPr>
            <p:spPr>
              <a:xfrm>
                <a:off x="9485260" y="-1459222"/>
                <a:ext cx="23760" cy="60840"/>
              </a:xfrm>
              <a:custGeom>
                <a:rect b="b" l="l" r="r" t="t"/>
                <a:pathLst>
                  <a:path extrusionOk="0" h="169" w="66">
                    <a:moveTo>
                      <a:pt x="0" y="3"/>
                    </a:moveTo>
                    <a:lnTo>
                      <a:pt x="0" y="3"/>
                    </a:lnTo>
                    <a:cubicBezTo>
                      <a:pt x="5" y="20"/>
                      <a:pt x="9" y="36"/>
                      <a:pt x="13" y="53"/>
                    </a:cubicBezTo>
                    <a:cubicBezTo>
                      <a:pt x="17" y="69"/>
                      <a:pt x="21" y="85"/>
                      <a:pt x="29" y="102"/>
                    </a:cubicBezTo>
                    <a:cubicBezTo>
                      <a:pt x="34" y="118"/>
                      <a:pt x="37" y="135"/>
                      <a:pt x="41" y="147"/>
                    </a:cubicBezTo>
                    <a:cubicBezTo>
                      <a:pt x="46" y="159"/>
                      <a:pt x="50" y="172"/>
                      <a:pt x="62" y="168"/>
                    </a:cubicBezTo>
                    <a:cubicBezTo>
                      <a:pt x="66" y="168"/>
                      <a:pt x="66" y="163"/>
                      <a:pt x="66" y="159"/>
                    </a:cubicBezTo>
                    <a:cubicBezTo>
                      <a:pt x="58" y="151"/>
                      <a:pt x="54" y="139"/>
                      <a:pt x="50" y="126"/>
                    </a:cubicBezTo>
                    <a:cubicBezTo>
                      <a:pt x="46" y="114"/>
                      <a:pt x="41" y="102"/>
                      <a:pt x="37" y="85"/>
                    </a:cubicBezTo>
                    <a:cubicBezTo>
                      <a:pt x="34" y="73"/>
                      <a:pt x="29" y="57"/>
                      <a:pt x="25" y="44"/>
                    </a:cubicBezTo>
                    <a:cubicBezTo>
                      <a:pt x="21" y="28"/>
                      <a:pt x="17" y="16"/>
                      <a:pt x="9" y="3"/>
                    </a:cubicBezTo>
                    <a:cubicBezTo>
                      <a:pt x="9" y="-1"/>
                      <a:pt x="0" y="-1"/>
                      <a:pt x="0" y="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5825" lIns="90000" spcFirstLastPara="1" rIns="90000" wrap="square" tIns="15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41"/>
              <p:cNvSpPr/>
              <p:nvPr/>
            </p:nvSpPr>
            <p:spPr>
              <a:xfrm>
                <a:off x="9534220" y="-1426822"/>
                <a:ext cx="20160" cy="64440"/>
              </a:xfrm>
              <a:custGeom>
                <a:rect b="b" l="l" r="r" t="t"/>
                <a:pathLst>
                  <a:path extrusionOk="0" h="179" w="56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16"/>
                      <a:pt x="8" y="32"/>
                      <a:pt x="12" y="45"/>
                    </a:cubicBezTo>
                    <a:cubicBezTo>
                      <a:pt x="20" y="61"/>
                      <a:pt x="24" y="73"/>
                      <a:pt x="29" y="90"/>
                    </a:cubicBezTo>
                    <a:cubicBezTo>
                      <a:pt x="33" y="106"/>
                      <a:pt x="37" y="119"/>
                      <a:pt x="37" y="135"/>
                    </a:cubicBezTo>
                    <a:cubicBezTo>
                      <a:pt x="41" y="143"/>
                      <a:pt x="41" y="151"/>
                      <a:pt x="41" y="160"/>
                    </a:cubicBezTo>
                    <a:cubicBezTo>
                      <a:pt x="41" y="168"/>
                      <a:pt x="41" y="172"/>
                      <a:pt x="49" y="176"/>
                    </a:cubicBezTo>
                    <a:cubicBezTo>
                      <a:pt x="49" y="180"/>
                      <a:pt x="53" y="180"/>
                      <a:pt x="53" y="176"/>
                    </a:cubicBezTo>
                    <a:cubicBezTo>
                      <a:pt x="57" y="172"/>
                      <a:pt x="57" y="164"/>
                      <a:pt x="53" y="155"/>
                    </a:cubicBezTo>
                    <a:cubicBezTo>
                      <a:pt x="53" y="147"/>
                      <a:pt x="53" y="143"/>
                      <a:pt x="49" y="135"/>
                    </a:cubicBezTo>
                    <a:cubicBezTo>
                      <a:pt x="45" y="119"/>
                      <a:pt x="41" y="102"/>
                      <a:pt x="37" y="86"/>
                    </a:cubicBezTo>
                    <a:cubicBezTo>
                      <a:pt x="33" y="69"/>
                      <a:pt x="29" y="57"/>
                      <a:pt x="24" y="41"/>
                    </a:cubicBezTo>
                    <a:cubicBezTo>
                      <a:pt x="17" y="24"/>
                      <a:pt x="12" y="12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425" lIns="90000" spcFirstLastPara="1" rIns="90000" wrap="square" tIns="19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41"/>
              <p:cNvSpPr/>
              <p:nvPr/>
            </p:nvSpPr>
            <p:spPr>
              <a:xfrm>
                <a:off x="9584260" y="-1469662"/>
                <a:ext cx="127440" cy="70920"/>
              </a:xfrm>
              <a:custGeom>
                <a:rect b="b" l="l" r="r" t="t"/>
                <a:pathLst>
                  <a:path extrusionOk="0" h="197" w="354">
                    <a:moveTo>
                      <a:pt x="354" y="0"/>
                    </a:moveTo>
                    <a:lnTo>
                      <a:pt x="354" y="0"/>
                    </a:lnTo>
                    <a:cubicBezTo>
                      <a:pt x="321" y="0"/>
                      <a:pt x="296" y="16"/>
                      <a:pt x="272" y="32"/>
                    </a:cubicBezTo>
                    <a:cubicBezTo>
                      <a:pt x="238" y="49"/>
                      <a:pt x="206" y="65"/>
                      <a:pt x="177" y="86"/>
                    </a:cubicBezTo>
                    <a:cubicBezTo>
                      <a:pt x="144" y="102"/>
                      <a:pt x="116" y="119"/>
                      <a:pt x="87" y="135"/>
                    </a:cubicBezTo>
                    <a:cubicBezTo>
                      <a:pt x="70" y="147"/>
                      <a:pt x="54" y="155"/>
                      <a:pt x="41" y="164"/>
                    </a:cubicBezTo>
                    <a:cubicBezTo>
                      <a:pt x="33" y="168"/>
                      <a:pt x="25" y="172"/>
                      <a:pt x="17" y="176"/>
                    </a:cubicBezTo>
                    <a:cubicBezTo>
                      <a:pt x="9" y="180"/>
                      <a:pt x="5" y="184"/>
                      <a:pt x="0" y="188"/>
                    </a:cubicBezTo>
                    <a:cubicBezTo>
                      <a:pt x="0" y="192"/>
                      <a:pt x="5" y="197"/>
                      <a:pt x="5" y="197"/>
                    </a:cubicBezTo>
                    <a:cubicBezTo>
                      <a:pt x="13" y="197"/>
                      <a:pt x="17" y="192"/>
                      <a:pt x="25" y="188"/>
                    </a:cubicBezTo>
                    <a:cubicBezTo>
                      <a:pt x="33" y="184"/>
                      <a:pt x="37" y="180"/>
                      <a:pt x="46" y="176"/>
                    </a:cubicBezTo>
                    <a:cubicBezTo>
                      <a:pt x="62" y="168"/>
                      <a:pt x="75" y="160"/>
                      <a:pt x="91" y="151"/>
                    </a:cubicBezTo>
                    <a:cubicBezTo>
                      <a:pt x="119" y="135"/>
                      <a:pt x="152" y="114"/>
                      <a:pt x="181" y="98"/>
                    </a:cubicBezTo>
                    <a:cubicBezTo>
                      <a:pt x="210" y="82"/>
                      <a:pt x="238" y="65"/>
                      <a:pt x="272" y="45"/>
                    </a:cubicBezTo>
                    <a:cubicBezTo>
                      <a:pt x="296" y="28"/>
                      <a:pt x="325" y="16"/>
                      <a:pt x="35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5900" lIns="90000" spcFirstLastPara="1" rIns="90000" wrap="square" tIns="25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1"/>
              <p:cNvSpPr/>
              <p:nvPr/>
            </p:nvSpPr>
            <p:spPr>
              <a:xfrm>
                <a:off x="9625660" y="-1446262"/>
                <a:ext cx="137520" cy="64080"/>
              </a:xfrm>
              <a:custGeom>
                <a:rect b="b" l="l" r="r" t="t"/>
                <a:pathLst>
                  <a:path extrusionOk="0" h="178" w="382">
                    <a:moveTo>
                      <a:pt x="382" y="0"/>
                    </a:moveTo>
                    <a:lnTo>
                      <a:pt x="382" y="0"/>
                    </a:lnTo>
                    <a:cubicBezTo>
                      <a:pt x="366" y="0"/>
                      <a:pt x="349" y="8"/>
                      <a:pt x="333" y="12"/>
                    </a:cubicBezTo>
                    <a:cubicBezTo>
                      <a:pt x="317" y="17"/>
                      <a:pt x="304" y="25"/>
                      <a:pt x="288" y="29"/>
                    </a:cubicBezTo>
                    <a:cubicBezTo>
                      <a:pt x="255" y="45"/>
                      <a:pt x="226" y="62"/>
                      <a:pt x="198" y="82"/>
                    </a:cubicBezTo>
                    <a:cubicBezTo>
                      <a:pt x="136" y="115"/>
                      <a:pt x="74" y="148"/>
                      <a:pt x="4" y="160"/>
                    </a:cubicBezTo>
                    <a:cubicBezTo>
                      <a:pt x="-4" y="164"/>
                      <a:pt x="1" y="181"/>
                      <a:pt x="13" y="177"/>
                    </a:cubicBezTo>
                    <a:cubicBezTo>
                      <a:pt x="79" y="164"/>
                      <a:pt x="140" y="132"/>
                      <a:pt x="198" y="99"/>
                    </a:cubicBezTo>
                    <a:cubicBezTo>
                      <a:pt x="230" y="82"/>
                      <a:pt x="259" y="62"/>
                      <a:pt x="288" y="45"/>
                    </a:cubicBezTo>
                    <a:cubicBezTo>
                      <a:pt x="304" y="37"/>
                      <a:pt x="320" y="29"/>
                      <a:pt x="333" y="21"/>
                    </a:cubicBezTo>
                    <a:cubicBezTo>
                      <a:pt x="341" y="17"/>
                      <a:pt x="349" y="17"/>
                      <a:pt x="357" y="12"/>
                    </a:cubicBezTo>
                    <a:cubicBezTo>
                      <a:pt x="366" y="8"/>
                      <a:pt x="374" y="4"/>
                      <a:pt x="382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075" lIns="90000" spcFirstLastPara="1" rIns="90000" wrap="square" tIns="19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41"/>
              <p:cNvSpPr/>
              <p:nvPr/>
            </p:nvSpPr>
            <p:spPr>
              <a:xfrm>
                <a:off x="9807460" y="-1332862"/>
                <a:ext cx="93240" cy="84600"/>
              </a:xfrm>
              <a:custGeom>
                <a:rect b="b" l="l" r="r" t="t"/>
                <a:pathLst>
                  <a:path extrusionOk="0" h="235" w="259">
                    <a:moveTo>
                      <a:pt x="259" y="235"/>
                    </a:moveTo>
                    <a:lnTo>
                      <a:pt x="259" y="235"/>
                    </a:lnTo>
                    <a:cubicBezTo>
                      <a:pt x="255" y="223"/>
                      <a:pt x="243" y="211"/>
                      <a:pt x="234" y="202"/>
                    </a:cubicBezTo>
                    <a:cubicBezTo>
                      <a:pt x="226" y="190"/>
                      <a:pt x="214" y="182"/>
                      <a:pt x="206" y="169"/>
                    </a:cubicBezTo>
                    <a:cubicBezTo>
                      <a:pt x="185" y="149"/>
                      <a:pt x="165" y="128"/>
                      <a:pt x="144" y="108"/>
                    </a:cubicBezTo>
                    <a:cubicBezTo>
                      <a:pt x="103" y="71"/>
                      <a:pt x="62" y="34"/>
                      <a:pt x="12" y="1"/>
                    </a:cubicBezTo>
                    <a:cubicBezTo>
                      <a:pt x="9" y="-3"/>
                      <a:pt x="0" y="1"/>
                      <a:pt x="0" y="5"/>
                    </a:cubicBezTo>
                    <a:cubicBezTo>
                      <a:pt x="4" y="18"/>
                      <a:pt x="9" y="22"/>
                      <a:pt x="21" y="22"/>
                    </a:cubicBezTo>
                    <a:cubicBezTo>
                      <a:pt x="25" y="22"/>
                      <a:pt x="25" y="18"/>
                      <a:pt x="21" y="14"/>
                    </a:cubicBezTo>
                    <a:cubicBezTo>
                      <a:pt x="21" y="14"/>
                      <a:pt x="17" y="9"/>
                      <a:pt x="17" y="5"/>
                    </a:cubicBezTo>
                    <a:cubicBezTo>
                      <a:pt x="12" y="9"/>
                      <a:pt x="9" y="14"/>
                      <a:pt x="4" y="14"/>
                    </a:cubicBezTo>
                    <a:cubicBezTo>
                      <a:pt x="53" y="46"/>
                      <a:pt x="95" y="83"/>
                      <a:pt x="136" y="124"/>
                    </a:cubicBezTo>
                    <a:cubicBezTo>
                      <a:pt x="156" y="145"/>
                      <a:pt x="177" y="161"/>
                      <a:pt x="197" y="182"/>
                    </a:cubicBezTo>
                    <a:cubicBezTo>
                      <a:pt x="206" y="190"/>
                      <a:pt x="218" y="202"/>
                      <a:pt x="226" y="211"/>
                    </a:cubicBezTo>
                    <a:cubicBezTo>
                      <a:pt x="238" y="219"/>
                      <a:pt x="247" y="231"/>
                      <a:pt x="259" y="23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39600" lIns="90000" spcFirstLastPara="1" rIns="90000" wrap="square" tIns="39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41"/>
              <p:cNvSpPr/>
              <p:nvPr/>
            </p:nvSpPr>
            <p:spPr>
              <a:xfrm>
                <a:off x="9800620" y="-1381102"/>
                <a:ext cx="89640" cy="50040"/>
              </a:xfrm>
              <a:custGeom>
                <a:rect b="b" l="l" r="r" t="t"/>
                <a:pathLst>
                  <a:path extrusionOk="0" h="139" w="249">
                    <a:moveTo>
                      <a:pt x="249" y="0"/>
                    </a:moveTo>
                    <a:lnTo>
                      <a:pt x="249" y="0"/>
                    </a:lnTo>
                    <a:cubicBezTo>
                      <a:pt x="228" y="4"/>
                      <a:pt x="204" y="20"/>
                      <a:pt x="188" y="28"/>
                    </a:cubicBezTo>
                    <a:cubicBezTo>
                      <a:pt x="167" y="41"/>
                      <a:pt x="147" y="49"/>
                      <a:pt x="126" y="61"/>
                    </a:cubicBezTo>
                    <a:cubicBezTo>
                      <a:pt x="85" y="86"/>
                      <a:pt x="44" y="106"/>
                      <a:pt x="3" y="127"/>
                    </a:cubicBezTo>
                    <a:cubicBezTo>
                      <a:pt x="-5" y="131"/>
                      <a:pt x="3" y="139"/>
                      <a:pt x="7" y="139"/>
                    </a:cubicBezTo>
                    <a:cubicBezTo>
                      <a:pt x="48" y="115"/>
                      <a:pt x="89" y="94"/>
                      <a:pt x="130" y="70"/>
                    </a:cubicBezTo>
                    <a:cubicBezTo>
                      <a:pt x="150" y="61"/>
                      <a:pt x="171" y="49"/>
                      <a:pt x="192" y="37"/>
                    </a:cubicBezTo>
                    <a:cubicBezTo>
                      <a:pt x="200" y="33"/>
                      <a:pt x="212" y="28"/>
                      <a:pt x="220" y="20"/>
                    </a:cubicBezTo>
                    <a:cubicBezTo>
                      <a:pt x="233" y="16"/>
                      <a:pt x="241" y="12"/>
                      <a:pt x="249" y="4"/>
                    </a:cubicBez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025" lIns="90000" spcFirstLastPara="1" rIns="90000" wrap="square" tIns="5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1"/>
              <p:cNvSpPr/>
              <p:nvPr/>
            </p:nvSpPr>
            <p:spPr>
              <a:xfrm>
                <a:off x="9686140" y="-1358422"/>
                <a:ext cx="41760" cy="99720"/>
              </a:xfrm>
              <a:custGeom>
                <a:rect b="b" l="l" r="r" t="t"/>
                <a:pathLst>
                  <a:path extrusionOk="0" h="277" w="116">
                    <a:moveTo>
                      <a:pt x="116" y="273"/>
                    </a:moveTo>
                    <a:lnTo>
                      <a:pt x="116" y="273"/>
                    </a:lnTo>
                    <a:cubicBezTo>
                      <a:pt x="111" y="253"/>
                      <a:pt x="103" y="228"/>
                      <a:pt x="95" y="208"/>
                    </a:cubicBezTo>
                    <a:cubicBezTo>
                      <a:pt x="87" y="183"/>
                      <a:pt x="74" y="162"/>
                      <a:pt x="67" y="138"/>
                    </a:cubicBezTo>
                    <a:cubicBezTo>
                      <a:pt x="58" y="117"/>
                      <a:pt x="50" y="93"/>
                      <a:pt x="42" y="72"/>
                    </a:cubicBezTo>
                    <a:cubicBezTo>
                      <a:pt x="33" y="60"/>
                      <a:pt x="30" y="48"/>
                      <a:pt x="25" y="35"/>
                    </a:cubicBezTo>
                    <a:cubicBezTo>
                      <a:pt x="21" y="27"/>
                      <a:pt x="17" y="11"/>
                      <a:pt x="13" y="2"/>
                    </a:cubicBezTo>
                    <a:cubicBezTo>
                      <a:pt x="9" y="-2"/>
                      <a:pt x="-4" y="-2"/>
                      <a:pt x="1" y="7"/>
                    </a:cubicBezTo>
                    <a:cubicBezTo>
                      <a:pt x="1" y="19"/>
                      <a:pt x="5" y="31"/>
                      <a:pt x="9" y="39"/>
                    </a:cubicBezTo>
                    <a:cubicBezTo>
                      <a:pt x="13" y="52"/>
                      <a:pt x="21" y="64"/>
                      <a:pt x="25" y="72"/>
                    </a:cubicBezTo>
                    <a:cubicBezTo>
                      <a:pt x="33" y="97"/>
                      <a:pt x="42" y="121"/>
                      <a:pt x="50" y="146"/>
                    </a:cubicBezTo>
                    <a:cubicBezTo>
                      <a:pt x="62" y="167"/>
                      <a:pt x="71" y="191"/>
                      <a:pt x="79" y="216"/>
                    </a:cubicBezTo>
                    <a:cubicBezTo>
                      <a:pt x="91" y="236"/>
                      <a:pt x="99" y="257"/>
                      <a:pt x="111" y="277"/>
                    </a:cubicBezTo>
                    <a:lnTo>
                      <a:pt x="116" y="273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41"/>
              <p:cNvSpPr/>
              <p:nvPr/>
            </p:nvSpPr>
            <p:spPr>
              <a:xfrm>
                <a:off x="9383380" y="-1568662"/>
                <a:ext cx="59400" cy="54360"/>
              </a:xfrm>
              <a:custGeom>
                <a:rect b="b" l="l" r="r" t="t"/>
                <a:pathLst>
                  <a:path extrusionOk="0" h="151" w="165">
                    <a:moveTo>
                      <a:pt x="0" y="127"/>
                    </a:moveTo>
                    <a:lnTo>
                      <a:pt x="0" y="127"/>
                    </a:lnTo>
                    <a:cubicBezTo>
                      <a:pt x="17" y="139"/>
                      <a:pt x="29" y="147"/>
                      <a:pt x="49" y="151"/>
                    </a:cubicBezTo>
                    <a:cubicBezTo>
                      <a:pt x="70" y="151"/>
                      <a:pt x="86" y="147"/>
                      <a:pt x="99" y="131"/>
                    </a:cubicBezTo>
                    <a:cubicBezTo>
                      <a:pt x="111" y="114"/>
                      <a:pt x="123" y="94"/>
                      <a:pt x="132" y="78"/>
                    </a:cubicBezTo>
                    <a:cubicBezTo>
                      <a:pt x="140" y="65"/>
                      <a:pt x="144" y="53"/>
                      <a:pt x="148" y="44"/>
                    </a:cubicBezTo>
                    <a:cubicBezTo>
                      <a:pt x="156" y="32"/>
                      <a:pt x="164" y="20"/>
                      <a:pt x="164" y="12"/>
                    </a:cubicBezTo>
                    <a:cubicBezTo>
                      <a:pt x="168" y="4"/>
                      <a:pt x="156" y="-5"/>
                      <a:pt x="152" y="4"/>
                    </a:cubicBezTo>
                    <a:cubicBezTo>
                      <a:pt x="144" y="12"/>
                      <a:pt x="140" y="20"/>
                      <a:pt x="136" y="28"/>
                    </a:cubicBezTo>
                    <a:cubicBezTo>
                      <a:pt x="132" y="36"/>
                      <a:pt x="127" y="49"/>
                      <a:pt x="123" y="57"/>
                    </a:cubicBezTo>
                    <a:cubicBezTo>
                      <a:pt x="111" y="73"/>
                      <a:pt x="103" y="94"/>
                      <a:pt x="95" y="110"/>
                    </a:cubicBezTo>
                    <a:cubicBezTo>
                      <a:pt x="82" y="127"/>
                      <a:pt x="70" y="135"/>
                      <a:pt x="54" y="135"/>
                    </a:cubicBezTo>
                    <a:cubicBezTo>
                      <a:pt x="37" y="135"/>
                      <a:pt x="17" y="131"/>
                      <a:pt x="0" y="1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9350" lIns="90000" spcFirstLastPara="1" rIns="90000" wrap="square" tIns="93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41"/>
              <p:cNvSpPr/>
              <p:nvPr/>
            </p:nvSpPr>
            <p:spPr>
              <a:xfrm>
                <a:off x="9382300" y="-1517182"/>
                <a:ext cx="18720" cy="74880"/>
              </a:xfrm>
              <a:custGeom>
                <a:rect b="b" l="l" r="r" t="t"/>
                <a:pathLst>
                  <a:path extrusionOk="0" h="208" w="52">
                    <a:moveTo>
                      <a:pt x="3" y="4"/>
                    </a:moveTo>
                    <a:lnTo>
                      <a:pt x="3" y="4"/>
                    </a:lnTo>
                    <a:cubicBezTo>
                      <a:pt x="24" y="4"/>
                      <a:pt x="32" y="25"/>
                      <a:pt x="36" y="41"/>
                    </a:cubicBezTo>
                    <a:cubicBezTo>
                      <a:pt x="40" y="61"/>
                      <a:pt x="40" y="78"/>
                      <a:pt x="36" y="99"/>
                    </a:cubicBezTo>
                    <a:cubicBezTo>
                      <a:pt x="28" y="115"/>
                      <a:pt x="24" y="132"/>
                      <a:pt x="20" y="152"/>
                    </a:cubicBezTo>
                    <a:cubicBezTo>
                      <a:pt x="11" y="168"/>
                      <a:pt x="3" y="185"/>
                      <a:pt x="3" y="201"/>
                    </a:cubicBezTo>
                    <a:cubicBezTo>
                      <a:pt x="3" y="209"/>
                      <a:pt x="11" y="209"/>
                      <a:pt x="16" y="205"/>
                    </a:cubicBezTo>
                    <a:cubicBezTo>
                      <a:pt x="24" y="185"/>
                      <a:pt x="32" y="164"/>
                      <a:pt x="36" y="144"/>
                    </a:cubicBezTo>
                    <a:cubicBezTo>
                      <a:pt x="44" y="119"/>
                      <a:pt x="48" y="99"/>
                      <a:pt x="52" y="78"/>
                    </a:cubicBezTo>
                    <a:cubicBezTo>
                      <a:pt x="52" y="49"/>
                      <a:pt x="40" y="0"/>
                      <a:pt x="3" y="0"/>
                    </a:cubicBezTo>
                    <a:cubicBezTo>
                      <a:pt x="-1" y="0"/>
                      <a:pt x="-1" y="4"/>
                      <a:pt x="3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9875" lIns="90000" spcFirstLastPara="1" rIns="90000" wrap="square" tIns="29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41"/>
              <p:cNvSpPr/>
              <p:nvPr/>
            </p:nvSpPr>
            <p:spPr>
              <a:xfrm>
                <a:off x="9368260" y="-1552822"/>
                <a:ext cx="32760" cy="34200"/>
              </a:xfrm>
              <a:custGeom>
                <a:rect b="b" l="l" r="r" t="t"/>
                <a:pathLst>
                  <a:path extrusionOk="0" h="95" w="91">
                    <a:moveTo>
                      <a:pt x="87" y="0"/>
                    </a:moveTo>
                    <a:lnTo>
                      <a:pt x="87" y="0"/>
                    </a:lnTo>
                    <a:cubicBezTo>
                      <a:pt x="87" y="0"/>
                      <a:pt x="87" y="5"/>
                      <a:pt x="83" y="9"/>
                    </a:cubicBezTo>
                    <a:cubicBezTo>
                      <a:pt x="83" y="13"/>
                      <a:pt x="83" y="17"/>
                      <a:pt x="83" y="21"/>
                    </a:cubicBezTo>
                    <a:cubicBezTo>
                      <a:pt x="79" y="29"/>
                      <a:pt x="79" y="38"/>
                      <a:pt x="79" y="41"/>
                    </a:cubicBezTo>
                    <a:cubicBezTo>
                      <a:pt x="75" y="54"/>
                      <a:pt x="71" y="66"/>
                      <a:pt x="63" y="75"/>
                    </a:cubicBezTo>
                    <a:cubicBezTo>
                      <a:pt x="55" y="79"/>
                      <a:pt x="42" y="79"/>
                      <a:pt x="34" y="79"/>
                    </a:cubicBezTo>
                    <a:cubicBezTo>
                      <a:pt x="30" y="79"/>
                      <a:pt x="26" y="79"/>
                      <a:pt x="22" y="75"/>
                    </a:cubicBezTo>
                    <a:cubicBezTo>
                      <a:pt x="22" y="75"/>
                      <a:pt x="18" y="75"/>
                      <a:pt x="18" y="70"/>
                    </a:cubicBezTo>
                    <a:cubicBezTo>
                      <a:pt x="13" y="70"/>
                      <a:pt x="9" y="70"/>
                      <a:pt x="9" y="66"/>
                    </a:cubicBezTo>
                    <a:cubicBezTo>
                      <a:pt x="5" y="62"/>
                      <a:pt x="-3" y="70"/>
                      <a:pt x="1" y="75"/>
                    </a:cubicBezTo>
                    <a:cubicBezTo>
                      <a:pt x="1" y="83"/>
                      <a:pt x="5" y="83"/>
                      <a:pt x="9" y="87"/>
                    </a:cubicBezTo>
                    <a:cubicBezTo>
                      <a:pt x="13" y="91"/>
                      <a:pt x="18" y="91"/>
                      <a:pt x="22" y="95"/>
                    </a:cubicBezTo>
                    <a:cubicBezTo>
                      <a:pt x="34" y="95"/>
                      <a:pt x="42" y="95"/>
                      <a:pt x="55" y="95"/>
                    </a:cubicBezTo>
                    <a:cubicBezTo>
                      <a:pt x="63" y="91"/>
                      <a:pt x="71" y="87"/>
                      <a:pt x="79" y="79"/>
                    </a:cubicBezTo>
                    <a:cubicBezTo>
                      <a:pt x="87" y="70"/>
                      <a:pt x="91" y="58"/>
                      <a:pt x="91" y="46"/>
                    </a:cubicBezTo>
                    <a:cubicBezTo>
                      <a:pt x="91" y="38"/>
                      <a:pt x="91" y="29"/>
                      <a:pt x="91" y="25"/>
                    </a:cubicBezTo>
                    <a:cubicBezTo>
                      <a:pt x="91" y="17"/>
                      <a:pt x="91" y="13"/>
                      <a:pt x="91" y="9"/>
                    </a:cubicBezTo>
                    <a:cubicBezTo>
                      <a:pt x="91" y="5"/>
                      <a:pt x="91" y="5"/>
                      <a:pt x="91" y="0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41"/>
              <p:cNvSpPr/>
              <p:nvPr/>
            </p:nvSpPr>
            <p:spPr>
              <a:xfrm>
                <a:off x="9368260" y="-1530502"/>
                <a:ext cx="15120" cy="50400"/>
              </a:xfrm>
              <a:custGeom>
                <a:rect b="b" l="l" r="r" t="t"/>
                <a:pathLst>
                  <a:path extrusionOk="0" h="140" w="42">
                    <a:moveTo>
                      <a:pt x="18" y="140"/>
                    </a:moveTo>
                    <a:lnTo>
                      <a:pt x="18" y="140"/>
                    </a:lnTo>
                    <a:cubicBezTo>
                      <a:pt x="22" y="111"/>
                      <a:pt x="42" y="82"/>
                      <a:pt x="42" y="54"/>
                    </a:cubicBezTo>
                    <a:cubicBezTo>
                      <a:pt x="42" y="41"/>
                      <a:pt x="38" y="33"/>
                      <a:pt x="34" y="21"/>
                    </a:cubicBezTo>
                    <a:cubicBezTo>
                      <a:pt x="26" y="13"/>
                      <a:pt x="18" y="0"/>
                      <a:pt x="5" y="0"/>
                    </a:cubicBezTo>
                    <a:cubicBezTo>
                      <a:pt x="1" y="0"/>
                      <a:pt x="-3" y="8"/>
                      <a:pt x="1" y="13"/>
                    </a:cubicBezTo>
                    <a:cubicBezTo>
                      <a:pt x="5" y="17"/>
                      <a:pt x="9" y="17"/>
                      <a:pt x="13" y="21"/>
                    </a:cubicBezTo>
                    <a:cubicBezTo>
                      <a:pt x="18" y="25"/>
                      <a:pt x="22" y="29"/>
                      <a:pt x="22" y="33"/>
                    </a:cubicBezTo>
                    <a:cubicBezTo>
                      <a:pt x="26" y="41"/>
                      <a:pt x="30" y="49"/>
                      <a:pt x="26" y="62"/>
                    </a:cubicBezTo>
                    <a:cubicBezTo>
                      <a:pt x="26" y="86"/>
                      <a:pt x="18" y="111"/>
                      <a:pt x="13" y="140"/>
                    </a:cubicBezTo>
                    <a:lnTo>
                      <a:pt x="18" y="14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400" lIns="90000" spcFirstLastPara="1" rIns="90000" wrap="square" tIns="5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1721" name="Google Shape;1721;p41"/>
          <p:cNvCxnSpPr/>
          <p:nvPr/>
        </p:nvCxnSpPr>
        <p:spPr>
          <a:xfrm>
            <a:off x="2735225" y="932512"/>
            <a:ext cx="38064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42"/>
          <p:cNvSpPr txBox="1"/>
          <p:nvPr>
            <p:ph type="title"/>
          </p:nvPr>
        </p:nvSpPr>
        <p:spPr>
          <a:xfrm>
            <a:off x="1901875" y="1343843"/>
            <a:ext cx="4015200" cy="205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Ejes y dimensiones del proyecto</a:t>
            </a:r>
            <a:endParaRPr/>
          </a:p>
        </p:txBody>
      </p:sp>
      <p:sp>
        <p:nvSpPr>
          <p:cNvPr id="1727" name="Google Shape;1727;p42"/>
          <p:cNvSpPr txBox="1"/>
          <p:nvPr>
            <p:ph idx="2" type="title"/>
          </p:nvPr>
        </p:nvSpPr>
        <p:spPr>
          <a:xfrm>
            <a:off x="688000" y="2633791"/>
            <a:ext cx="1044900" cy="6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02</a:t>
            </a:r>
            <a:endParaRPr sz="4300"/>
          </a:p>
        </p:txBody>
      </p:sp>
      <p:grpSp>
        <p:nvGrpSpPr>
          <p:cNvPr id="1728" name="Google Shape;1728;p42"/>
          <p:cNvGrpSpPr/>
          <p:nvPr/>
        </p:nvGrpSpPr>
        <p:grpSpPr>
          <a:xfrm>
            <a:off x="5917073" y="945706"/>
            <a:ext cx="3378035" cy="3011544"/>
            <a:chOff x="300148" y="1269556"/>
            <a:chExt cx="3378035" cy="3011544"/>
          </a:xfrm>
        </p:grpSpPr>
        <p:sp>
          <p:nvSpPr>
            <p:cNvPr id="1729" name="Google Shape;1729;p42"/>
            <p:cNvSpPr/>
            <p:nvPr/>
          </p:nvSpPr>
          <p:spPr>
            <a:xfrm>
              <a:off x="993875" y="3698500"/>
              <a:ext cx="2609400" cy="582600"/>
            </a:xfrm>
            <a:prstGeom prst="ellipse">
              <a:avLst/>
            </a:prstGeom>
            <a:solidFill>
              <a:srgbClr val="2C392F">
                <a:alpha val="259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ommissioner"/>
                <a:ea typeface="Commissioner"/>
                <a:cs typeface="Commissioner"/>
                <a:sym typeface="Commissioner"/>
              </a:endParaRPr>
            </a:p>
          </p:txBody>
        </p:sp>
        <p:sp>
          <p:nvSpPr>
            <p:cNvPr id="1730" name="Google Shape;1730;p42"/>
            <p:cNvSpPr/>
            <p:nvPr/>
          </p:nvSpPr>
          <p:spPr>
            <a:xfrm>
              <a:off x="562241" y="1761012"/>
              <a:ext cx="829995" cy="961407"/>
            </a:xfrm>
            <a:custGeom>
              <a:rect b="b" l="l" r="r" t="t"/>
              <a:pathLst>
                <a:path extrusionOk="0" h="3936" w="3398">
                  <a:moveTo>
                    <a:pt x="3072" y="3936"/>
                  </a:moveTo>
                  <a:lnTo>
                    <a:pt x="3072" y="3936"/>
                  </a:lnTo>
                  <a:cubicBezTo>
                    <a:pt x="3052" y="3906"/>
                    <a:pt x="3031" y="3885"/>
                    <a:pt x="3000" y="3864"/>
                  </a:cubicBezTo>
                  <a:cubicBezTo>
                    <a:pt x="2937" y="3812"/>
                    <a:pt x="2864" y="3791"/>
                    <a:pt x="2791" y="3770"/>
                  </a:cubicBezTo>
                  <a:cubicBezTo>
                    <a:pt x="2781" y="3760"/>
                    <a:pt x="2760" y="3760"/>
                    <a:pt x="2750" y="3760"/>
                  </a:cubicBezTo>
                  <a:cubicBezTo>
                    <a:pt x="2687" y="3739"/>
                    <a:pt x="2635" y="3729"/>
                    <a:pt x="2572" y="3698"/>
                  </a:cubicBezTo>
                  <a:cubicBezTo>
                    <a:pt x="2437" y="3645"/>
                    <a:pt x="2343" y="3520"/>
                    <a:pt x="2270" y="3406"/>
                  </a:cubicBezTo>
                  <a:cubicBezTo>
                    <a:pt x="2260" y="3375"/>
                    <a:pt x="2239" y="3354"/>
                    <a:pt x="2229" y="3333"/>
                  </a:cubicBezTo>
                  <a:cubicBezTo>
                    <a:pt x="2156" y="3229"/>
                    <a:pt x="2083" y="3114"/>
                    <a:pt x="1979" y="3031"/>
                  </a:cubicBezTo>
                  <a:cubicBezTo>
                    <a:pt x="1916" y="2979"/>
                    <a:pt x="1843" y="2948"/>
                    <a:pt x="1770" y="2916"/>
                  </a:cubicBezTo>
                  <a:cubicBezTo>
                    <a:pt x="1750" y="2906"/>
                    <a:pt x="1739" y="2895"/>
                    <a:pt x="1718" y="2885"/>
                  </a:cubicBezTo>
                  <a:cubicBezTo>
                    <a:pt x="1635" y="2843"/>
                    <a:pt x="1562" y="2802"/>
                    <a:pt x="1500" y="2750"/>
                  </a:cubicBezTo>
                  <a:cubicBezTo>
                    <a:pt x="1375" y="2635"/>
                    <a:pt x="1281" y="2479"/>
                    <a:pt x="1239" y="2302"/>
                  </a:cubicBezTo>
                  <a:cubicBezTo>
                    <a:pt x="1229" y="2270"/>
                    <a:pt x="1229" y="2239"/>
                    <a:pt x="1218" y="2208"/>
                  </a:cubicBezTo>
                  <a:cubicBezTo>
                    <a:pt x="1208" y="2145"/>
                    <a:pt x="1187" y="2073"/>
                    <a:pt x="1166" y="2010"/>
                  </a:cubicBezTo>
                  <a:cubicBezTo>
                    <a:pt x="1145" y="1927"/>
                    <a:pt x="1093" y="1843"/>
                    <a:pt x="1031" y="1770"/>
                  </a:cubicBezTo>
                  <a:cubicBezTo>
                    <a:pt x="968" y="1708"/>
                    <a:pt x="895" y="1645"/>
                    <a:pt x="833" y="1583"/>
                  </a:cubicBezTo>
                  <a:cubicBezTo>
                    <a:pt x="781" y="1541"/>
                    <a:pt x="718" y="1500"/>
                    <a:pt x="677" y="1448"/>
                  </a:cubicBezTo>
                  <a:cubicBezTo>
                    <a:pt x="614" y="1385"/>
                    <a:pt x="562" y="1323"/>
                    <a:pt x="541" y="1260"/>
                  </a:cubicBezTo>
                  <a:cubicBezTo>
                    <a:pt x="489" y="1177"/>
                    <a:pt x="479" y="1073"/>
                    <a:pt x="458" y="989"/>
                  </a:cubicBezTo>
                  <a:cubicBezTo>
                    <a:pt x="458" y="968"/>
                    <a:pt x="458" y="937"/>
                    <a:pt x="458" y="916"/>
                  </a:cubicBezTo>
                  <a:cubicBezTo>
                    <a:pt x="447" y="843"/>
                    <a:pt x="437" y="770"/>
                    <a:pt x="416" y="698"/>
                  </a:cubicBezTo>
                  <a:cubicBezTo>
                    <a:pt x="395" y="604"/>
                    <a:pt x="364" y="520"/>
                    <a:pt x="312" y="437"/>
                  </a:cubicBezTo>
                  <a:cubicBezTo>
                    <a:pt x="239" y="291"/>
                    <a:pt x="135" y="145"/>
                    <a:pt x="0" y="31"/>
                  </a:cubicBezTo>
                  <a:cubicBezTo>
                    <a:pt x="41" y="31"/>
                    <a:pt x="93" y="20"/>
                    <a:pt x="135" y="20"/>
                  </a:cubicBezTo>
                  <a:cubicBezTo>
                    <a:pt x="250" y="10"/>
                    <a:pt x="343" y="0"/>
                    <a:pt x="416" y="0"/>
                  </a:cubicBezTo>
                  <a:cubicBezTo>
                    <a:pt x="541" y="0"/>
                    <a:pt x="645" y="10"/>
                    <a:pt x="739" y="41"/>
                  </a:cubicBezTo>
                  <a:cubicBezTo>
                    <a:pt x="833" y="62"/>
                    <a:pt x="916" y="104"/>
                    <a:pt x="989" y="156"/>
                  </a:cubicBezTo>
                  <a:cubicBezTo>
                    <a:pt x="1072" y="218"/>
                    <a:pt x="1135" y="291"/>
                    <a:pt x="1197" y="364"/>
                  </a:cubicBezTo>
                  <a:cubicBezTo>
                    <a:pt x="1208" y="385"/>
                    <a:pt x="1229" y="395"/>
                    <a:pt x="1239" y="416"/>
                  </a:cubicBezTo>
                  <a:cubicBezTo>
                    <a:pt x="1291" y="479"/>
                    <a:pt x="1343" y="531"/>
                    <a:pt x="1395" y="593"/>
                  </a:cubicBezTo>
                  <a:cubicBezTo>
                    <a:pt x="1458" y="656"/>
                    <a:pt x="1531" y="708"/>
                    <a:pt x="1614" y="760"/>
                  </a:cubicBezTo>
                  <a:cubicBezTo>
                    <a:pt x="1729" y="823"/>
                    <a:pt x="1854" y="864"/>
                    <a:pt x="1968" y="906"/>
                  </a:cubicBezTo>
                  <a:cubicBezTo>
                    <a:pt x="2010" y="927"/>
                    <a:pt x="2052" y="937"/>
                    <a:pt x="2093" y="958"/>
                  </a:cubicBezTo>
                  <a:cubicBezTo>
                    <a:pt x="2239" y="1010"/>
                    <a:pt x="2395" y="1083"/>
                    <a:pt x="2510" y="1198"/>
                  </a:cubicBezTo>
                  <a:cubicBezTo>
                    <a:pt x="2572" y="1260"/>
                    <a:pt x="2614" y="1343"/>
                    <a:pt x="2656" y="1437"/>
                  </a:cubicBezTo>
                  <a:cubicBezTo>
                    <a:pt x="2666" y="1479"/>
                    <a:pt x="2687" y="1510"/>
                    <a:pt x="2697" y="1552"/>
                  </a:cubicBezTo>
                  <a:cubicBezTo>
                    <a:pt x="2718" y="1614"/>
                    <a:pt x="2739" y="1677"/>
                    <a:pt x="2770" y="1739"/>
                  </a:cubicBezTo>
                  <a:cubicBezTo>
                    <a:pt x="2843" y="1875"/>
                    <a:pt x="2947" y="2000"/>
                    <a:pt x="3052" y="2114"/>
                  </a:cubicBezTo>
                  <a:cubicBezTo>
                    <a:pt x="3197" y="2281"/>
                    <a:pt x="3322" y="2427"/>
                    <a:pt x="3375" y="2635"/>
                  </a:cubicBezTo>
                  <a:cubicBezTo>
                    <a:pt x="3437" y="2875"/>
                    <a:pt x="3364" y="3125"/>
                    <a:pt x="3291" y="3291"/>
                  </a:cubicBezTo>
                  <a:cubicBezTo>
                    <a:pt x="3270" y="3343"/>
                    <a:pt x="3250" y="3406"/>
                    <a:pt x="3229" y="3458"/>
                  </a:cubicBezTo>
                  <a:cubicBezTo>
                    <a:pt x="3166" y="3604"/>
                    <a:pt x="3104" y="3750"/>
                    <a:pt x="3072" y="3906"/>
                  </a:cubicBezTo>
                  <a:cubicBezTo>
                    <a:pt x="3072" y="3916"/>
                    <a:pt x="3072" y="3916"/>
                    <a:pt x="3072" y="3916"/>
                  </a:cubicBezTo>
                  <a:lnTo>
                    <a:pt x="3072" y="3936"/>
                  </a:lnTo>
                  <a:close/>
                </a:path>
              </a:pathLst>
            </a:custGeom>
            <a:solidFill>
              <a:srgbClr val="246B55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2"/>
            <p:cNvSpPr/>
            <p:nvPr/>
          </p:nvSpPr>
          <p:spPr>
            <a:xfrm>
              <a:off x="557112" y="1765897"/>
              <a:ext cx="798974" cy="1202981"/>
            </a:xfrm>
            <a:custGeom>
              <a:rect b="b" l="l" r="r" t="t"/>
              <a:pathLst>
                <a:path extrusionOk="0" h="4925" w="3271">
                  <a:moveTo>
                    <a:pt x="0" y="11"/>
                  </a:moveTo>
                  <a:lnTo>
                    <a:pt x="0" y="11"/>
                  </a:lnTo>
                  <a:cubicBezTo>
                    <a:pt x="156" y="136"/>
                    <a:pt x="323" y="261"/>
                    <a:pt x="489" y="386"/>
                  </a:cubicBezTo>
                  <a:cubicBezTo>
                    <a:pt x="656" y="511"/>
                    <a:pt x="812" y="636"/>
                    <a:pt x="979" y="761"/>
                  </a:cubicBezTo>
                  <a:cubicBezTo>
                    <a:pt x="1291" y="1011"/>
                    <a:pt x="1614" y="1271"/>
                    <a:pt x="1916" y="1542"/>
                  </a:cubicBezTo>
                  <a:cubicBezTo>
                    <a:pt x="2062" y="1678"/>
                    <a:pt x="2198" y="1813"/>
                    <a:pt x="2312" y="1980"/>
                  </a:cubicBezTo>
                  <a:cubicBezTo>
                    <a:pt x="2416" y="2146"/>
                    <a:pt x="2510" y="2323"/>
                    <a:pt x="2593" y="2500"/>
                  </a:cubicBezTo>
                  <a:cubicBezTo>
                    <a:pt x="2760" y="2855"/>
                    <a:pt x="2896" y="3230"/>
                    <a:pt x="3000" y="3605"/>
                  </a:cubicBezTo>
                  <a:cubicBezTo>
                    <a:pt x="3052" y="3792"/>
                    <a:pt x="3093" y="3989"/>
                    <a:pt x="3135" y="4177"/>
                  </a:cubicBezTo>
                  <a:cubicBezTo>
                    <a:pt x="3156" y="4281"/>
                    <a:pt x="3166" y="4374"/>
                    <a:pt x="3187" y="4479"/>
                  </a:cubicBezTo>
                  <a:cubicBezTo>
                    <a:pt x="3198" y="4572"/>
                    <a:pt x="3208" y="4677"/>
                    <a:pt x="3218" y="4770"/>
                  </a:cubicBezTo>
                  <a:cubicBezTo>
                    <a:pt x="3229" y="4822"/>
                    <a:pt x="3239" y="4864"/>
                    <a:pt x="3239" y="4916"/>
                  </a:cubicBezTo>
                  <a:cubicBezTo>
                    <a:pt x="3250" y="4927"/>
                    <a:pt x="3271" y="4927"/>
                    <a:pt x="3271" y="4916"/>
                  </a:cubicBezTo>
                  <a:cubicBezTo>
                    <a:pt x="3260" y="4718"/>
                    <a:pt x="3239" y="4520"/>
                    <a:pt x="3198" y="4322"/>
                  </a:cubicBezTo>
                  <a:cubicBezTo>
                    <a:pt x="3166" y="4124"/>
                    <a:pt x="3125" y="3937"/>
                    <a:pt x="3083" y="3740"/>
                  </a:cubicBezTo>
                  <a:cubicBezTo>
                    <a:pt x="2979" y="3355"/>
                    <a:pt x="2854" y="2980"/>
                    <a:pt x="2687" y="2615"/>
                  </a:cubicBezTo>
                  <a:cubicBezTo>
                    <a:pt x="2604" y="2438"/>
                    <a:pt x="2521" y="2250"/>
                    <a:pt x="2427" y="2084"/>
                  </a:cubicBezTo>
                  <a:cubicBezTo>
                    <a:pt x="2323" y="1917"/>
                    <a:pt x="2198" y="1761"/>
                    <a:pt x="2062" y="1625"/>
                  </a:cubicBezTo>
                  <a:cubicBezTo>
                    <a:pt x="1916" y="1480"/>
                    <a:pt x="1760" y="1355"/>
                    <a:pt x="1604" y="1230"/>
                  </a:cubicBezTo>
                  <a:cubicBezTo>
                    <a:pt x="1448" y="1094"/>
                    <a:pt x="1281" y="959"/>
                    <a:pt x="1125" y="834"/>
                  </a:cubicBezTo>
                  <a:cubicBezTo>
                    <a:pt x="958" y="698"/>
                    <a:pt x="791" y="573"/>
                    <a:pt x="625" y="448"/>
                  </a:cubicBezTo>
                  <a:cubicBezTo>
                    <a:pt x="468" y="323"/>
                    <a:pt x="302" y="198"/>
                    <a:pt x="135" y="84"/>
                  </a:cubicBezTo>
                  <a:cubicBezTo>
                    <a:pt x="83" y="63"/>
                    <a:pt x="41" y="32"/>
                    <a:pt x="0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2"/>
            <p:cNvSpPr/>
            <p:nvPr/>
          </p:nvSpPr>
          <p:spPr>
            <a:xfrm>
              <a:off x="551982" y="1754173"/>
              <a:ext cx="847338" cy="975086"/>
            </a:xfrm>
            <a:custGeom>
              <a:rect b="b" l="l" r="r" t="t"/>
              <a:pathLst>
                <a:path extrusionOk="0" h="3992" w="3469">
                  <a:moveTo>
                    <a:pt x="0" y="59"/>
                  </a:moveTo>
                  <a:lnTo>
                    <a:pt x="0" y="59"/>
                  </a:lnTo>
                  <a:cubicBezTo>
                    <a:pt x="135" y="173"/>
                    <a:pt x="250" y="319"/>
                    <a:pt x="333" y="476"/>
                  </a:cubicBezTo>
                  <a:cubicBezTo>
                    <a:pt x="375" y="559"/>
                    <a:pt x="406" y="642"/>
                    <a:pt x="427" y="736"/>
                  </a:cubicBezTo>
                  <a:cubicBezTo>
                    <a:pt x="458" y="830"/>
                    <a:pt x="469" y="923"/>
                    <a:pt x="479" y="1017"/>
                  </a:cubicBezTo>
                  <a:cubicBezTo>
                    <a:pt x="489" y="1111"/>
                    <a:pt x="510" y="1215"/>
                    <a:pt x="552" y="1298"/>
                  </a:cubicBezTo>
                  <a:cubicBezTo>
                    <a:pt x="594" y="1371"/>
                    <a:pt x="646" y="1434"/>
                    <a:pt x="698" y="1496"/>
                  </a:cubicBezTo>
                  <a:cubicBezTo>
                    <a:pt x="812" y="1611"/>
                    <a:pt x="948" y="1694"/>
                    <a:pt x="1062" y="1819"/>
                  </a:cubicBezTo>
                  <a:cubicBezTo>
                    <a:pt x="1114" y="1882"/>
                    <a:pt x="1156" y="1965"/>
                    <a:pt x="1187" y="2048"/>
                  </a:cubicBezTo>
                  <a:cubicBezTo>
                    <a:pt x="1219" y="2142"/>
                    <a:pt x="1229" y="2236"/>
                    <a:pt x="1260" y="2330"/>
                  </a:cubicBezTo>
                  <a:cubicBezTo>
                    <a:pt x="1302" y="2507"/>
                    <a:pt x="1385" y="2673"/>
                    <a:pt x="1521" y="2798"/>
                  </a:cubicBezTo>
                  <a:cubicBezTo>
                    <a:pt x="1594" y="2851"/>
                    <a:pt x="1667" y="2903"/>
                    <a:pt x="1750" y="2944"/>
                  </a:cubicBezTo>
                  <a:cubicBezTo>
                    <a:pt x="1833" y="2986"/>
                    <a:pt x="1927" y="3017"/>
                    <a:pt x="2010" y="3080"/>
                  </a:cubicBezTo>
                  <a:cubicBezTo>
                    <a:pt x="2125" y="3173"/>
                    <a:pt x="2208" y="3309"/>
                    <a:pt x="2292" y="3444"/>
                  </a:cubicBezTo>
                  <a:cubicBezTo>
                    <a:pt x="2375" y="3569"/>
                    <a:pt x="2469" y="3694"/>
                    <a:pt x="2604" y="3757"/>
                  </a:cubicBezTo>
                  <a:cubicBezTo>
                    <a:pt x="2677" y="3788"/>
                    <a:pt x="2750" y="3798"/>
                    <a:pt x="2823" y="3819"/>
                  </a:cubicBezTo>
                  <a:cubicBezTo>
                    <a:pt x="2896" y="3840"/>
                    <a:pt x="2969" y="3861"/>
                    <a:pt x="3021" y="3913"/>
                  </a:cubicBezTo>
                  <a:cubicBezTo>
                    <a:pt x="3052" y="3934"/>
                    <a:pt x="3073" y="3954"/>
                    <a:pt x="3094" y="3985"/>
                  </a:cubicBezTo>
                  <a:cubicBezTo>
                    <a:pt x="3104" y="3995"/>
                    <a:pt x="3125" y="3995"/>
                    <a:pt x="3125" y="3975"/>
                  </a:cubicBezTo>
                  <a:cubicBezTo>
                    <a:pt x="3167" y="3746"/>
                    <a:pt x="3281" y="3538"/>
                    <a:pt x="3364" y="3319"/>
                  </a:cubicBezTo>
                  <a:cubicBezTo>
                    <a:pt x="3448" y="3111"/>
                    <a:pt x="3500" y="2882"/>
                    <a:pt x="3448" y="2653"/>
                  </a:cubicBezTo>
                  <a:cubicBezTo>
                    <a:pt x="3354" y="2288"/>
                    <a:pt x="3000" y="2080"/>
                    <a:pt x="2844" y="1757"/>
                  </a:cubicBezTo>
                  <a:cubicBezTo>
                    <a:pt x="2792" y="1653"/>
                    <a:pt x="2760" y="1559"/>
                    <a:pt x="2719" y="1455"/>
                  </a:cubicBezTo>
                  <a:cubicBezTo>
                    <a:pt x="2687" y="1371"/>
                    <a:pt x="2635" y="1288"/>
                    <a:pt x="2573" y="1215"/>
                  </a:cubicBezTo>
                  <a:cubicBezTo>
                    <a:pt x="2458" y="1090"/>
                    <a:pt x="2302" y="1017"/>
                    <a:pt x="2146" y="955"/>
                  </a:cubicBezTo>
                  <a:cubicBezTo>
                    <a:pt x="1979" y="892"/>
                    <a:pt x="1812" y="851"/>
                    <a:pt x="1667" y="757"/>
                  </a:cubicBezTo>
                  <a:cubicBezTo>
                    <a:pt x="1583" y="715"/>
                    <a:pt x="1521" y="663"/>
                    <a:pt x="1448" y="601"/>
                  </a:cubicBezTo>
                  <a:cubicBezTo>
                    <a:pt x="1385" y="528"/>
                    <a:pt x="1323" y="444"/>
                    <a:pt x="1260" y="371"/>
                  </a:cubicBezTo>
                  <a:cubicBezTo>
                    <a:pt x="1198" y="298"/>
                    <a:pt x="1125" y="226"/>
                    <a:pt x="1052" y="163"/>
                  </a:cubicBezTo>
                  <a:cubicBezTo>
                    <a:pt x="969" y="111"/>
                    <a:pt x="885" y="69"/>
                    <a:pt x="781" y="38"/>
                  </a:cubicBezTo>
                  <a:cubicBezTo>
                    <a:pt x="583" y="-14"/>
                    <a:pt x="375" y="-4"/>
                    <a:pt x="177" y="17"/>
                  </a:cubicBezTo>
                  <a:cubicBezTo>
                    <a:pt x="125" y="28"/>
                    <a:pt x="73" y="28"/>
                    <a:pt x="21" y="38"/>
                  </a:cubicBezTo>
                  <a:cubicBezTo>
                    <a:pt x="0" y="38"/>
                    <a:pt x="0" y="80"/>
                    <a:pt x="31" y="80"/>
                  </a:cubicBezTo>
                  <a:cubicBezTo>
                    <a:pt x="229" y="48"/>
                    <a:pt x="437" y="28"/>
                    <a:pt x="635" y="48"/>
                  </a:cubicBezTo>
                  <a:cubicBezTo>
                    <a:pt x="729" y="59"/>
                    <a:pt x="833" y="90"/>
                    <a:pt x="917" y="132"/>
                  </a:cubicBezTo>
                  <a:cubicBezTo>
                    <a:pt x="1010" y="173"/>
                    <a:pt x="1083" y="236"/>
                    <a:pt x="1146" y="309"/>
                  </a:cubicBezTo>
                  <a:cubicBezTo>
                    <a:pt x="1281" y="455"/>
                    <a:pt x="1385" y="621"/>
                    <a:pt x="1542" y="736"/>
                  </a:cubicBezTo>
                  <a:cubicBezTo>
                    <a:pt x="1687" y="830"/>
                    <a:pt x="1844" y="892"/>
                    <a:pt x="2000" y="944"/>
                  </a:cubicBezTo>
                  <a:cubicBezTo>
                    <a:pt x="2156" y="1007"/>
                    <a:pt x="2323" y="1059"/>
                    <a:pt x="2458" y="1163"/>
                  </a:cubicBezTo>
                  <a:cubicBezTo>
                    <a:pt x="2521" y="1215"/>
                    <a:pt x="2583" y="1267"/>
                    <a:pt x="2625" y="1340"/>
                  </a:cubicBezTo>
                  <a:cubicBezTo>
                    <a:pt x="2677" y="1434"/>
                    <a:pt x="2708" y="1528"/>
                    <a:pt x="2750" y="1632"/>
                  </a:cubicBezTo>
                  <a:cubicBezTo>
                    <a:pt x="2781" y="1726"/>
                    <a:pt x="2823" y="1809"/>
                    <a:pt x="2875" y="1892"/>
                  </a:cubicBezTo>
                  <a:cubicBezTo>
                    <a:pt x="2927" y="1965"/>
                    <a:pt x="2979" y="2038"/>
                    <a:pt x="3042" y="2101"/>
                  </a:cubicBezTo>
                  <a:cubicBezTo>
                    <a:pt x="3156" y="2236"/>
                    <a:pt x="3281" y="2371"/>
                    <a:pt x="3364" y="2538"/>
                  </a:cubicBezTo>
                  <a:cubicBezTo>
                    <a:pt x="3562" y="2976"/>
                    <a:pt x="3250" y="3403"/>
                    <a:pt x="3125" y="3809"/>
                  </a:cubicBezTo>
                  <a:cubicBezTo>
                    <a:pt x="3114" y="3861"/>
                    <a:pt x="3104" y="3913"/>
                    <a:pt x="3094" y="3964"/>
                  </a:cubicBezTo>
                  <a:cubicBezTo>
                    <a:pt x="3104" y="3964"/>
                    <a:pt x="3114" y="3964"/>
                    <a:pt x="3125" y="3964"/>
                  </a:cubicBezTo>
                  <a:cubicBezTo>
                    <a:pt x="3052" y="3830"/>
                    <a:pt x="2885" y="3798"/>
                    <a:pt x="2750" y="3757"/>
                  </a:cubicBezTo>
                  <a:cubicBezTo>
                    <a:pt x="2677" y="3736"/>
                    <a:pt x="2604" y="3715"/>
                    <a:pt x="2542" y="3673"/>
                  </a:cubicBezTo>
                  <a:cubicBezTo>
                    <a:pt x="2479" y="3632"/>
                    <a:pt x="2427" y="3569"/>
                    <a:pt x="2385" y="3507"/>
                  </a:cubicBezTo>
                  <a:cubicBezTo>
                    <a:pt x="2292" y="3382"/>
                    <a:pt x="2219" y="3246"/>
                    <a:pt x="2114" y="3132"/>
                  </a:cubicBezTo>
                  <a:cubicBezTo>
                    <a:pt x="2062" y="3069"/>
                    <a:pt x="1989" y="3017"/>
                    <a:pt x="1917" y="2976"/>
                  </a:cubicBezTo>
                  <a:cubicBezTo>
                    <a:pt x="1833" y="2934"/>
                    <a:pt x="1739" y="2903"/>
                    <a:pt x="1656" y="2851"/>
                  </a:cubicBezTo>
                  <a:cubicBezTo>
                    <a:pt x="1500" y="2746"/>
                    <a:pt x="1385" y="2601"/>
                    <a:pt x="1323" y="2434"/>
                  </a:cubicBezTo>
                  <a:cubicBezTo>
                    <a:pt x="1260" y="2257"/>
                    <a:pt x="1260" y="2048"/>
                    <a:pt x="1156" y="1892"/>
                  </a:cubicBezTo>
                  <a:cubicBezTo>
                    <a:pt x="1062" y="1746"/>
                    <a:pt x="927" y="1653"/>
                    <a:pt x="802" y="1548"/>
                  </a:cubicBezTo>
                  <a:cubicBezTo>
                    <a:pt x="739" y="1496"/>
                    <a:pt x="687" y="1444"/>
                    <a:pt x="635" y="1371"/>
                  </a:cubicBezTo>
                  <a:cubicBezTo>
                    <a:pt x="583" y="1298"/>
                    <a:pt x="552" y="1215"/>
                    <a:pt x="531" y="1121"/>
                  </a:cubicBezTo>
                  <a:cubicBezTo>
                    <a:pt x="510" y="1017"/>
                    <a:pt x="500" y="923"/>
                    <a:pt x="479" y="819"/>
                  </a:cubicBezTo>
                  <a:cubicBezTo>
                    <a:pt x="469" y="736"/>
                    <a:pt x="448" y="653"/>
                    <a:pt x="406" y="569"/>
                  </a:cubicBezTo>
                  <a:cubicBezTo>
                    <a:pt x="344" y="403"/>
                    <a:pt x="239" y="246"/>
                    <a:pt x="104" y="132"/>
                  </a:cubicBezTo>
                  <a:cubicBezTo>
                    <a:pt x="73" y="101"/>
                    <a:pt x="42" y="80"/>
                    <a:pt x="0" y="59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2"/>
            <p:cNvSpPr/>
            <p:nvPr/>
          </p:nvSpPr>
          <p:spPr>
            <a:xfrm>
              <a:off x="661412" y="1936392"/>
              <a:ext cx="252809" cy="109428"/>
            </a:xfrm>
            <a:custGeom>
              <a:rect b="b" l="l" r="r" t="t"/>
              <a:pathLst>
                <a:path extrusionOk="0" h="448" w="1035">
                  <a:moveTo>
                    <a:pt x="0" y="0"/>
                  </a:moveTo>
                  <a:lnTo>
                    <a:pt x="0" y="0"/>
                  </a:lnTo>
                  <a:cubicBezTo>
                    <a:pt x="31" y="63"/>
                    <a:pt x="73" y="125"/>
                    <a:pt x="125" y="167"/>
                  </a:cubicBezTo>
                  <a:cubicBezTo>
                    <a:pt x="166" y="209"/>
                    <a:pt x="229" y="250"/>
                    <a:pt x="291" y="282"/>
                  </a:cubicBezTo>
                  <a:cubicBezTo>
                    <a:pt x="364" y="302"/>
                    <a:pt x="427" y="323"/>
                    <a:pt x="500" y="323"/>
                  </a:cubicBezTo>
                  <a:cubicBezTo>
                    <a:pt x="552" y="323"/>
                    <a:pt x="594" y="323"/>
                    <a:pt x="635" y="323"/>
                  </a:cubicBezTo>
                  <a:cubicBezTo>
                    <a:pt x="677" y="334"/>
                    <a:pt x="719" y="334"/>
                    <a:pt x="760" y="344"/>
                  </a:cubicBezTo>
                  <a:cubicBezTo>
                    <a:pt x="802" y="355"/>
                    <a:pt x="844" y="365"/>
                    <a:pt x="896" y="386"/>
                  </a:cubicBezTo>
                  <a:cubicBezTo>
                    <a:pt x="937" y="407"/>
                    <a:pt x="979" y="427"/>
                    <a:pt x="1021" y="448"/>
                  </a:cubicBezTo>
                  <a:cubicBezTo>
                    <a:pt x="1031" y="448"/>
                    <a:pt x="1041" y="427"/>
                    <a:pt x="1031" y="427"/>
                  </a:cubicBezTo>
                  <a:cubicBezTo>
                    <a:pt x="1000" y="396"/>
                    <a:pt x="958" y="386"/>
                    <a:pt x="927" y="365"/>
                  </a:cubicBezTo>
                  <a:cubicBezTo>
                    <a:pt x="885" y="355"/>
                    <a:pt x="854" y="344"/>
                    <a:pt x="812" y="334"/>
                  </a:cubicBezTo>
                  <a:cubicBezTo>
                    <a:pt x="739" y="313"/>
                    <a:pt x="656" y="292"/>
                    <a:pt x="573" y="292"/>
                  </a:cubicBezTo>
                  <a:cubicBezTo>
                    <a:pt x="531" y="292"/>
                    <a:pt x="489" y="292"/>
                    <a:pt x="448" y="292"/>
                  </a:cubicBezTo>
                  <a:cubicBezTo>
                    <a:pt x="406" y="282"/>
                    <a:pt x="375" y="282"/>
                    <a:pt x="344" y="271"/>
                  </a:cubicBezTo>
                  <a:cubicBezTo>
                    <a:pt x="281" y="250"/>
                    <a:pt x="219" y="219"/>
                    <a:pt x="166" y="177"/>
                  </a:cubicBezTo>
                  <a:cubicBezTo>
                    <a:pt x="135" y="146"/>
                    <a:pt x="104" y="125"/>
                    <a:pt x="83" y="94"/>
                  </a:cubicBezTo>
                  <a:cubicBezTo>
                    <a:pt x="52" y="63"/>
                    <a:pt x="31" y="3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2"/>
            <p:cNvSpPr/>
            <p:nvPr/>
          </p:nvSpPr>
          <p:spPr>
            <a:xfrm>
              <a:off x="750323" y="2129848"/>
              <a:ext cx="386908" cy="134832"/>
            </a:xfrm>
            <a:custGeom>
              <a:rect b="b" l="l" r="r" t="t"/>
              <a:pathLst>
                <a:path extrusionOk="0" h="552" w="1584">
                  <a:moveTo>
                    <a:pt x="0" y="10"/>
                  </a:moveTo>
                  <a:lnTo>
                    <a:pt x="0" y="10"/>
                  </a:lnTo>
                  <a:cubicBezTo>
                    <a:pt x="73" y="83"/>
                    <a:pt x="167" y="146"/>
                    <a:pt x="261" y="188"/>
                  </a:cubicBezTo>
                  <a:cubicBezTo>
                    <a:pt x="355" y="240"/>
                    <a:pt x="459" y="271"/>
                    <a:pt x="563" y="281"/>
                  </a:cubicBezTo>
                  <a:cubicBezTo>
                    <a:pt x="677" y="302"/>
                    <a:pt x="782" y="313"/>
                    <a:pt x="896" y="323"/>
                  </a:cubicBezTo>
                  <a:cubicBezTo>
                    <a:pt x="1021" y="323"/>
                    <a:pt x="1146" y="323"/>
                    <a:pt x="1261" y="365"/>
                  </a:cubicBezTo>
                  <a:cubicBezTo>
                    <a:pt x="1323" y="375"/>
                    <a:pt x="1386" y="406"/>
                    <a:pt x="1427" y="438"/>
                  </a:cubicBezTo>
                  <a:cubicBezTo>
                    <a:pt x="1459" y="458"/>
                    <a:pt x="1480" y="469"/>
                    <a:pt x="1511" y="490"/>
                  </a:cubicBezTo>
                  <a:cubicBezTo>
                    <a:pt x="1532" y="510"/>
                    <a:pt x="1542" y="542"/>
                    <a:pt x="1573" y="552"/>
                  </a:cubicBezTo>
                  <a:cubicBezTo>
                    <a:pt x="1573" y="552"/>
                    <a:pt x="1584" y="552"/>
                    <a:pt x="1584" y="542"/>
                  </a:cubicBezTo>
                  <a:cubicBezTo>
                    <a:pt x="1584" y="531"/>
                    <a:pt x="1584" y="521"/>
                    <a:pt x="1573" y="510"/>
                  </a:cubicBezTo>
                  <a:cubicBezTo>
                    <a:pt x="1563" y="500"/>
                    <a:pt x="1552" y="490"/>
                    <a:pt x="1542" y="479"/>
                  </a:cubicBezTo>
                  <a:cubicBezTo>
                    <a:pt x="1532" y="458"/>
                    <a:pt x="1511" y="448"/>
                    <a:pt x="1480" y="427"/>
                  </a:cubicBezTo>
                  <a:cubicBezTo>
                    <a:pt x="1438" y="396"/>
                    <a:pt x="1396" y="365"/>
                    <a:pt x="1344" y="354"/>
                  </a:cubicBezTo>
                  <a:cubicBezTo>
                    <a:pt x="1282" y="323"/>
                    <a:pt x="1230" y="313"/>
                    <a:pt x="1167" y="302"/>
                  </a:cubicBezTo>
                  <a:cubicBezTo>
                    <a:pt x="1105" y="292"/>
                    <a:pt x="1042" y="292"/>
                    <a:pt x="969" y="292"/>
                  </a:cubicBezTo>
                  <a:cubicBezTo>
                    <a:pt x="750" y="292"/>
                    <a:pt x="532" y="271"/>
                    <a:pt x="323" y="188"/>
                  </a:cubicBezTo>
                  <a:cubicBezTo>
                    <a:pt x="209" y="146"/>
                    <a:pt x="94" y="83"/>
                    <a:pt x="11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2"/>
            <p:cNvSpPr/>
            <p:nvPr/>
          </p:nvSpPr>
          <p:spPr>
            <a:xfrm>
              <a:off x="862439" y="2305473"/>
              <a:ext cx="381534" cy="185638"/>
            </a:xfrm>
            <a:custGeom>
              <a:rect b="b" l="l" r="r" t="t"/>
              <a:pathLst>
                <a:path extrusionOk="0" h="760" w="1562">
                  <a:moveTo>
                    <a:pt x="0" y="0"/>
                  </a:moveTo>
                  <a:lnTo>
                    <a:pt x="0" y="0"/>
                  </a:lnTo>
                  <a:cubicBezTo>
                    <a:pt x="21" y="52"/>
                    <a:pt x="52" y="94"/>
                    <a:pt x="83" y="135"/>
                  </a:cubicBezTo>
                  <a:cubicBezTo>
                    <a:pt x="114" y="177"/>
                    <a:pt x="156" y="219"/>
                    <a:pt x="208" y="250"/>
                  </a:cubicBezTo>
                  <a:cubicBezTo>
                    <a:pt x="302" y="312"/>
                    <a:pt x="406" y="364"/>
                    <a:pt x="510" y="396"/>
                  </a:cubicBezTo>
                  <a:cubicBezTo>
                    <a:pt x="635" y="437"/>
                    <a:pt x="760" y="458"/>
                    <a:pt x="896" y="469"/>
                  </a:cubicBezTo>
                  <a:cubicBezTo>
                    <a:pt x="1021" y="489"/>
                    <a:pt x="1146" y="500"/>
                    <a:pt x="1260" y="541"/>
                  </a:cubicBezTo>
                  <a:cubicBezTo>
                    <a:pt x="1323" y="562"/>
                    <a:pt x="1375" y="594"/>
                    <a:pt x="1427" y="635"/>
                  </a:cubicBezTo>
                  <a:cubicBezTo>
                    <a:pt x="1448" y="646"/>
                    <a:pt x="1468" y="666"/>
                    <a:pt x="1489" y="687"/>
                  </a:cubicBezTo>
                  <a:cubicBezTo>
                    <a:pt x="1510" y="708"/>
                    <a:pt x="1531" y="739"/>
                    <a:pt x="1552" y="760"/>
                  </a:cubicBezTo>
                  <a:cubicBezTo>
                    <a:pt x="1562" y="760"/>
                    <a:pt x="1562" y="760"/>
                    <a:pt x="1562" y="750"/>
                  </a:cubicBezTo>
                  <a:cubicBezTo>
                    <a:pt x="1562" y="719"/>
                    <a:pt x="1541" y="698"/>
                    <a:pt x="1531" y="677"/>
                  </a:cubicBezTo>
                  <a:cubicBezTo>
                    <a:pt x="1510" y="666"/>
                    <a:pt x="1489" y="646"/>
                    <a:pt x="1468" y="625"/>
                  </a:cubicBezTo>
                  <a:cubicBezTo>
                    <a:pt x="1427" y="594"/>
                    <a:pt x="1385" y="562"/>
                    <a:pt x="1333" y="541"/>
                  </a:cubicBezTo>
                  <a:cubicBezTo>
                    <a:pt x="1229" y="489"/>
                    <a:pt x="1104" y="469"/>
                    <a:pt x="989" y="448"/>
                  </a:cubicBezTo>
                  <a:cubicBezTo>
                    <a:pt x="739" y="416"/>
                    <a:pt x="489" y="396"/>
                    <a:pt x="271" y="260"/>
                  </a:cubicBezTo>
                  <a:cubicBezTo>
                    <a:pt x="218" y="229"/>
                    <a:pt x="166" y="187"/>
                    <a:pt x="125" y="146"/>
                  </a:cubicBezTo>
                  <a:cubicBezTo>
                    <a:pt x="83" y="104"/>
                    <a:pt x="52" y="52"/>
                    <a:pt x="1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2"/>
            <p:cNvSpPr/>
            <p:nvPr/>
          </p:nvSpPr>
          <p:spPr>
            <a:xfrm>
              <a:off x="1055651" y="2271276"/>
              <a:ext cx="290914" cy="339033"/>
            </a:xfrm>
            <a:custGeom>
              <a:rect b="b" l="l" r="r" t="t"/>
              <a:pathLst>
                <a:path extrusionOk="0" h="1388" w="1191">
                  <a:moveTo>
                    <a:pt x="0" y="984"/>
                  </a:moveTo>
                  <a:lnTo>
                    <a:pt x="0" y="984"/>
                  </a:lnTo>
                  <a:cubicBezTo>
                    <a:pt x="42" y="1036"/>
                    <a:pt x="94" y="1077"/>
                    <a:pt x="157" y="1119"/>
                  </a:cubicBezTo>
                  <a:cubicBezTo>
                    <a:pt x="219" y="1150"/>
                    <a:pt x="282" y="1171"/>
                    <a:pt x="344" y="1181"/>
                  </a:cubicBezTo>
                  <a:cubicBezTo>
                    <a:pt x="417" y="1202"/>
                    <a:pt x="480" y="1223"/>
                    <a:pt x="552" y="1234"/>
                  </a:cubicBezTo>
                  <a:cubicBezTo>
                    <a:pt x="615" y="1244"/>
                    <a:pt x="688" y="1254"/>
                    <a:pt x="750" y="1265"/>
                  </a:cubicBezTo>
                  <a:cubicBezTo>
                    <a:pt x="823" y="1286"/>
                    <a:pt x="886" y="1317"/>
                    <a:pt x="927" y="1379"/>
                  </a:cubicBezTo>
                  <a:cubicBezTo>
                    <a:pt x="938" y="1400"/>
                    <a:pt x="959" y="1379"/>
                    <a:pt x="959" y="1369"/>
                  </a:cubicBezTo>
                  <a:cubicBezTo>
                    <a:pt x="927" y="1171"/>
                    <a:pt x="1052" y="1004"/>
                    <a:pt x="1125" y="827"/>
                  </a:cubicBezTo>
                  <a:cubicBezTo>
                    <a:pt x="1198" y="661"/>
                    <a:pt x="1209" y="473"/>
                    <a:pt x="1167" y="286"/>
                  </a:cubicBezTo>
                  <a:cubicBezTo>
                    <a:pt x="1136" y="192"/>
                    <a:pt x="1094" y="88"/>
                    <a:pt x="1032" y="4"/>
                  </a:cubicBezTo>
                  <a:cubicBezTo>
                    <a:pt x="1021" y="-6"/>
                    <a:pt x="1000" y="4"/>
                    <a:pt x="1011" y="25"/>
                  </a:cubicBezTo>
                  <a:cubicBezTo>
                    <a:pt x="1063" y="98"/>
                    <a:pt x="1105" y="181"/>
                    <a:pt x="1125" y="275"/>
                  </a:cubicBezTo>
                  <a:cubicBezTo>
                    <a:pt x="1157" y="359"/>
                    <a:pt x="1167" y="452"/>
                    <a:pt x="1157" y="546"/>
                  </a:cubicBezTo>
                  <a:cubicBezTo>
                    <a:pt x="1157" y="640"/>
                    <a:pt x="1136" y="723"/>
                    <a:pt x="1094" y="817"/>
                  </a:cubicBezTo>
                  <a:cubicBezTo>
                    <a:pt x="1063" y="900"/>
                    <a:pt x="1011" y="984"/>
                    <a:pt x="969" y="1077"/>
                  </a:cubicBezTo>
                  <a:cubicBezTo>
                    <a:pt x="938" y="1171"/>
                    <a:pt x="907" y="1275"/>
                    <a:pt x="927" y="1379"/>
                  </a:cubicBezTo>
                  <a:cubicBezTo>
                    <a:pt x="938" y="1369"/>
                    <a:pt x="948" y="1369"/>
                    <a:pt x="959" y="1359"/>
                  </a:cubicBezTo>
                  <a:cubicBezTo>
                    <a:pt x="886" y="1244"/>
                    <a:pt x="730" y="1234"/>
                    <a:pt x="615" y="1213"/>
                  </a:cubicBezTo>
                  <a:cubicBezTo>
                    <a:pt x="469" y="1192"/>
                    <a:pt x="334" y="1161"/>
                    <a:pt x="198" y="1109"/>
                  </a:cubicBezTo>
                  <a:cubicBezTo>
                    <a:pt x="136" y="1077"/>
                    <a:pt x="63" y="1036"/>
                    <a:pt x="11" y="984"/>
                  </a:cubicBezTo>
                  <a:lnTo>
                    <a:pt x="0" y="984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2"/>
            <p:cNvSpPr/>
            <p:nvPr/>
          </p:nvSpPr>
          <p:spPr>
            <a:xfrm>
              <a:off x="1221016" y="2150122"/>
              <a:ext cx="33219" cy="333415"/>
            </a:xfrm>
            <a:custGeom>
              <a:rect b="b" l="l" r="r" t="t"/>
              <a:pathLst>
                <a:path extrusionOk="0" h="1365" w="136">
                  <a:moveTo>
                    <a:pt x="94" y="1365"/>
                  </a:moveTo>
                  <a:lnTo>
                    <a:pt x="94" y="1365"/>
                  </a:lnTo>
                  <a:cubicBezTo>
                    <a:pt x="84" y="1313"/>
                    <a:pt x="63" y="1271"/>
                    <a:pt x="53" y="1230"/>
                  </a:cubicBezTo>
                  <a:cubicBezTo>
                    <a:pt x="42" y="1177"/>
                    <a:pt x="42" y="1136"/>
                    <a:pt x="32" y="1094"/>
                  </a:cubicBezTo>
                  <a:cubicBezTo>
                    <a:pt x="32" y="1000"/>
                    <a:pt x="53" y="907"/>
                    <a:pt x="73" y="813"/>
                  </a:cubicBezTo>
                  <a:cubicBezTo>
                    <a:pt x="94" y="719"/>
                    <a:pt x="125" y="625"/>
                    <a:pt x="136" y="532"/>
                  </a:cubicBezTo>
                  <a:cubicBezTo>
                    <a:pt x="136" y="448"/>
                    <a:pt x="136" y="355"/>
                    <a:pt x="115" y="271"/>
                  </a:cubicBezTo>
                  <a:cubicBezTo>
                    <a:pt x="105" y="230"/>
                    <a:pt x="94" y="177"/>
                    <a:pt x="73" y="136"/>
                  </a:cubicBezTo>
                  <a:cubicBezTo>
                    <a:pt x="73" y="105"/>
                    <a:pt x="63" y="84"/>
                    <a:pt x="53" y="63"/>
                  </a:cubicBezTo>
                  <a:cubicBezTo>
                    <a:pt x="42" y="42"/>
                    <a:pt x="21" y="21"/>
                    <a:pt x="11" y="0"/>
                  </a:cubicBezTo>
                  <a:cubicBezTo>
                    <a:pt x="0" y="0"/>
                    <a:pt x="0" y="11"/>
                    <a:pt x="0" y="11"/>
                  </a:cubicBezTo>
                  <a:cubicBezTo>
                    <a:pt x="0" y="32"/>
                    <a:pt x="11" y="52"/>
                    <a:pt x="21" y="73"/>
                  </a:cubicBezTo>
                  <a:cubicBezTo>
                    <a:pt x="32" y="94"/>
                    <a:pt x="32" y="115"/>
                    <a:pt x="42" y="136"/>
                  </a:cubicBezTo>
                  <a:cubicBezTo>
                    <a:pt x="63" y="177"/>
                    <a:pt x="73" y="219"/>
                    <a:pt x="84" y="261"/>
                  </a:cubicBezTo>
                  <a:cubicBezTo>
                    <a:pt x="105" y="344"/>
                    <a:pt x="105" y="438"/>
                    <a:pt x="105" y="521"/>
                  </a:cubicBezTo>
                  <a:cubicBezTo>
                    <a:pt x="84" y="709"/>
                    <a:pt x="0" y="886"/>
                    <a:pt x="11" y="1073"/>
                  </a:cubicBezTo>
                  <a:cubicBezTo>
                    <a:pt x="11" y="1125"/>
                    <a:pt x="11" y="1177"/>
                    <a:pt x="32" y="1219"/>
                  </a:cubicBezTo>
                  <a:cubicBezTo>
                    <a:pt x="42" y="1271"/>
                    <a:pt x="53" y="1323"/>
                    <a:pt x="84" y="1365"/>
                  </a:cubicBezTo>
                  <a:lnTo>
                    <a:pt x="94" y="1365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2"/>
            <p:cNvSpPr/>
            <p:nvPr/>
          </p:nvSpPr>
          <p:spPr>
            <a:xfrm>
              <a:off x="1026584" y="1973520"/>
              <a:ext cx="110650" cy="291158"/>
            </a:xfrm>
            <a:custGeom>
              <a:rect b="b" l="l" r="r" t="t"/>
              <a:pathLst>
                <a:path extrusionOk="0" h="1192" w="453">
                  <a:moveTo>
                    <a:pt x="453" y="1182"/>
                  </a:moveTo>
                  <a:lnTo>
                    <a:pt x="453" y="1182"/>
                  </a:lnTo>
                  <a:cubicBezTo>
                    <a:pt x="442" y="1161"/>
                    <a:pt x="432" y="1140"/>
                    <a:pt x="421" y="1119"/>
                  </a:cubicBezTo>
                  <a:cubicBezTo>
                    <a:pt x="411" y="1109"/>
                    <a:pt x="401" y="1088"/>
                    <a:pt x="401" y="1067"/>
                  </a:cubicBezTo>
                  <a:cubicBezTo>
                    <a:pt x="380" y="1036"/>
                    <a:pt x="369" y="994"/>
                    <a:pt x="359" y="953"/>
                  </a:cubicBezTo>
                  <a:cubicBezTo>
                    <a:pt x="338" y="859"/>
                    <a:pt x="349" y="765"/>
                    <a:pt x="349" y="682"/>
                  </a:cubicBezTo>
                  <a:cubicBezTo>
                    <a:pt x="349" y="588"/>
                    <a:pt x="349" y="484"/>
                    <a:pt x="328" y="400"/>
                  </a:cubicBezTo>
                  <a:cubicBezTo>
                    <a:pt x="307" y="317"/>
                    <a:pt x="265" y="244"/>
                    <a:pt x="213" y="171"/>
                  </a:cubicBezTo>
                  <a:cubicBezTo>
                    <a:pt x="182" y="140"/>
                    <a:pt x="151" y="109"/>
                    <a:pt x="119" y="78"/>
                  </a:cubicBezTo>
                  <a:cubicBezTo>
                    <a:pt x="109" y="57"/>
                    <a:pt x="88" y="46"/>
                    <a:pt x="67" y="36"/>
                  </a:cubicBezTo>
                  <a:cubicBezTo>
                    <a:pt x="57" y="15"/>
                    <a:pt x="36" y="5"/>
                    <a:pt x="15" y="5"/>
                  </a:cubicBezTo>
                  <a:cubicBezTo>
                    <a:pt x="5" y="-6"/>
                    <a:pt x="-6" y="5"/>
                    <a:pt x="5" y="15"/>
                  </a:cubicBezTo>
                  <a:cubicBezTo>
                    <a:pt x="15" y="36"/>
                    <a:pt x="26" y="46"/>
                    <a:pt x="46" y="57"/>
                  </a:cubicBezTo>
                  <a:cubicBezTo>
                    <a:pt x="57" y="67"/>
                    <a:pt x="78" y="78"/>
                    <a:pt x="88" y="88"/>
                  </a:cubicBezTo>
                  <a:cubicBezTo>
                    <a:pt x="119" y="119"/>
                    <a:pt x="151" y="150"/>
                    <a:pt x="171" y="182"/>
                  </a:cubicBezTo>
                  <a:cubicBezTo>
                    <a:pt x="224" y="244"/>
                    <a:pt x="265" y="317"/>
                    <a:pt x="296" y="400"/>
                  </a:cubicBezTo>
                  <a:cubicBezTo>
                    <a:pt x="317" y="484"/>
                    <a:pt x="317" y="588"/>
                    <a:pt x="317" y="682"/>
                  </a:cubicBezTo>
                  <a:cubicBezTo>
                    <a:pt x="317" y="765"/>
                    <a:pt x="307" y="859"/>
                    <a:pt x="328" y="953"/>
                  </a:cubicBezTo>
                  <a:cubicBezTo>
                    <a:pt x="338" y="994"/>
                    <a:pt x="349" y="1036"/>
                    <a:pt x="369" y="1078"/>
                  </a:cubicBezTo>
                  <a:cubicBezTo>
                    <a:pt x="380" y="1098"/>
                    <a:pt x="390" y="1119"/>
                    <a:pt x="401" y="1130"/>
                  </a:cubicBezTo>
                  <a:cubicBezTo>
                    <a:pt x="411" y="1150"/>
                    <a:pt x="432" y="1171"/>
                    <a:pt x="442" y="1192"/>
                  </a:cubicBezTo>
                  <a:cubicBezTo>
                    <a:pt x="453" y="1192"/>
                    <a:pt x="453" y="1182"/>
                    <a:pt x="453" y="118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2"/>
            <p:cNvSpPr/>
            <p:nvPr/>
          </p:nvSpPr>
          <p:spPr>
            <a:xfrm>
              <a:off x="802839" y="1796430"/>
              <a:ext cx="120664" cy="249389"/>
            </a:xfrm>
            <a:custGeom>
              <a:rect b="b" l="l" r="r" t="t"/>
              <a:pathLst>
                <a:path extrusionOk="0" h="1021" w="494">
                  <a:moveTo>
                    <a:pt x="494" y="1021"/>
                  </a:moveTo>
                  <a:lnTo>
                    <a:pt x="494" y="1021"/>
                  </a:lnTo>
                  <a:cubicBezTo>
                    <a:pt x="442" y="969"/>
                    <a:pt x="400" y="917"/>
                    <a:pt x="358" y="844"/>
                  </a:cubicBezTo>
                  <a:cubicBezTo>
                    <a:pt x="327" y="782"/>
                    <a:pt x="306" y="698"/>
                    <a:pt x="285" y="625"/>
                  </a:cubicBezTo>
                  <a:cubicBezTo>
                    <a:pt x="275" y="542"/>
                    <a:pt x="254" y="448"/>
                    <a:pt x="233" y="365"/>
                  </a:cubicBezTo>
                  <a:cubicBezTo>
                    <a:pt x="212" y="303"/>
                    <a:pt x="192" y="230"/>
                    <a:pt x="160" y="167"/>
                  </a:cubicBezTo>
                  <a:cubicBezTo>
                    <a:pt x="140" y="136"/>
                    <a:pt x="119" y="105"/>
                    <a:pt x="98" y="73"/>
                  </a:cubicBezTo>
                  <a:cubicBezTo>
                    <a:pt x="77" y="42"/>
                    <a:pt x="46" y="21"/>
                    <a:pt x="15" y="0"/>
                  </a:cubicBezTo>
                  <a:cubicBezTo>
                    <a:pt x="4" y="0"/>
                    <a:pt x="-6" y="11"/>
                    <a:pt x="4" y="11"/>
                  </a:cubicBezTo>
                  <a:cubicBezTo>
                    <a:pt x="56" y="53"/>
                    <a:pt x="98" y="115"/>
                    <a:pt x="129" y="178"/>
                  </a:cubicBezTo>
                  <a:cubicBezTo>
                    <a:pt x="160" y="240"/>
                    <a:pt x="181" y="313"/>
                    <a:pt x="202" y="375"/>
                  </a:cubicBezTo>
                  <a:cubicBezTo>
                    <a:pt x="254" y="532"/>
                    <a:pt x="265" y="698"/>
                    <a:pt x="337" y="855"/>
                  </a:cubicBezTo>
                  <a:cubicBezTo>
                    <a:pt x="369" y="928"/>
                    <a:pt x="421" y="990"/>
                    <a:pt x="494" y="1021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2"/>
            <p:cNvSpPr/>
            <p:nvPr/>
          </p:nvSpPr>
          <p:spPr>
            <a:xfrm>
              <a:off x="1142364" y="1292761"/>
              <a:ext cx="524915" cy="1279922"/>
            </a:xfrm>
            <a:custGeom>
              <a:rect b="b" l="l" r="r" t="t"/>
              <a:pathLst>
                <a:path extrusionOk="0" h="5240" w="2149">
                  <a:moveTo>
                    <a:pt x="1020" y="5240"/>
                  </a:moveTo>
                  <a:lnTo>
                    <a:pt x="1020" y="5240"/>
                  </a:lnTo>
                  <a:cubicBezTo>
                    <a:pt x="1020" y="5198"/>
                    <a:pt x="1000" y="5167"/>
                    <a:pt x="989" y="5125"/>
                  </a:cubicBezTo>
                  <a:cubicBezTo>
                    <a:pt x="937" y="5042"/>
                    <a:pt x="864" y="4969"/>
                    <a:pt x="760" y="4927"/>
                  </a:cubicBezTo>
                  <a:cubicBezTo>
                    <a:pt x="708" y="4906"/>
                    <a:pt x="666" y="4885"/>
                    <a:pt x="645" y="4854"/>
                  </a:cubicBezTo>
                  <a:cubicBezTo>
                    <a:pt x="625" y="4833"/>
                    <a:pt x="614" y="4802"/>
                    <a:pt x="604" y="4781"/>
                  </a:cubicBezTo>
                  <a:cubicBezTo>
                    <a:pt x="593" y="4760"/>
                    <a:pt x="583" y="4740"/>
                    <a:pt x="562" y="4719"/>
                  </a:cubicBezTo>
                  <a:cubicBezTo>
                    <a:pt x="520" y="4646"/>
                    <a:pt x="458" y="4594"/>
                    <a:pt x="406" y="4542"/>
                  </a:cubicBezTo>
                  <a:cubicBezTo>
                    <a:pt x="385" y="4521"/>
                    <a:pt x="364" y="4500"/>
                    <a:pt x="354" y="4490"/>
                  </a:cubicBezTo>
                  <a:cubicBezTo>
                    <a:pt x="270" y="4406"/>
                    <a:pt x="218" y="4323"/>
                    <a:pt x="166" y="4229"/>
                  </a:cubicBezTo>
                  <a:cubicBezTo>
                    <a:pt x="125" y="4125"/>
                    <a:pt x="93" y="4021"/>
                    <a:pt x="62" y="3917"/>
                  </a:cubicBezTo>
                  <a:cubicBezTo>
                    <a:pt x="31" y="3823"/>
                    <a:pt x="0" y="3698"/>
                    <a:pt x="0" y="3573"/>
                  </a:cubicBezTo>
                  <a:cubicBezTo>
                    <a:pt x="0" y="3469"/>
                    <a:pt x="20" y="3365"/>
                    <a:pt x="41" y="3271"/>
                  </a:cubicBezTo>
                  <a:cubicBezTo>
                    <a:pt x="41" y="3250"/>
                    <a:pt x="52" y="3229"/>
                    <a:pt x="52" y="3208"/>
                  </a:cubicBezTo>
                  <a:cubicBezTo>
                    <a:pt x="72" y="3094"/>
                    <a:pt x="83" y="2969"/>
                    <a:pt x="72" y="2833"/>
                  </a:cubicBezTo>
                  <a:cubicBezTo>
                    <a:pt x="72" y="2812"/>
                    <a:pt x="72" y="2812"/>
                    <a:pt x="72" y="2812"/>
                  </a:cubicBezTo>
                  <a:cubicBezTo>
                    <a:pt x="72" y="2698"/>
                    <a:pt x="62" y="2583"/>
                    <a:pt x="93" y="2469"/>
                  </a:cubicBezTo>
                  <a:cubicBezTo>
                    <a:pt x="114" y="2375"/>
                    <a:pt x="156" y="2281"/>
                    <a:pt x="218" y="2177"/>
                  </a:cubicBezTo>
                  <a:cubicBezTo>
                    <a:pt x="281" y="2083"/>
                    <a:pt x="354" y="1990"/>
                    <a:pt x="427" y="1906"/>
                  </a:cubicBezTo>
                  <a:cubicBezTo>
                    <a:pt x="510" y="1812"/>
                    <a:pt x="593" y="1719"/>
                    <a:pt x="677" y="1635"/>
                  </a:cubicBezTo>
                  <a:cubicBezTo>
                    <a:pt x="708" y="1604"/>
                    <a:pt x="708" y="1604"/>
                    <a:pt x="708" y="1604"/>
                  </a:cubicBezTo>
                  <a:cubicBezTo>
                    <a:pt x="781" y="1542"/>
                    <a:pt x="854" y="1458"/>
                    <a:pt x="906" y="1375"/>
                  </a:cubicBezTo>
                  <a:cubicBezTo>
                    <a:pt x="968" y="1271"/>
                    <a:pt x="1000" y="1167"/>
                    <a:pt x="1031" y="1052"/>
                  </a:cubicBezTo>
                  <a:cubicBezTo>
                    <a:pt x="1031" y="1031"/>
                    <a:pt x="1031" y="1031"/>
                    <a:pt x="1031" y="1031"/>
                  </a:cubicBezTo>
                  <a:cubicBezTo>
                    <a:pt x="1052" y="937"/>
                    <a:pt x="1083" y="833"/>
                    <a:pt x="1125" y="750"/>
                  </a:cubicBezTo>
                  <a:cubicBezTo>
                    <a:pt x="1156" y="677"/>
                    <a:pt x="1208" y="615"/>
                    <a:pt x="1270" y="562"/>
                  </a:cubicBezTo>
                  <a:cubicBezTo>
                    <a:pt x="1354" y="479"/>
                    <a:pt x="1458" y="417"/>
                    <a:pt x="1562" y="354"/>
                  </a:cubicBezTo>
                  <a:cubicBezTo>
                    <a:pt x="1604" y="333"/>
                    <a:pt x="1635" y="312"/>
                    <a:pt x="1677" y="281"/>
                  </a:cubicBezTo>
                  <a:cubicBezTo>
                    <a:pt x="1791" y="219"/>
                    <a:pt x="1906" y="125"/>
                    <a:pt x="1979" y="0"/>
                  </a:cubicBezTo>
                  <a:cubicBezTo>
                    <a:pt x="1979" y="21"/>
                    <a:pt x="1979" y="42"/>
                    <a:pt x="1989" y="62"/>
                  </a:cubicBezTo>
                  <a:cubicBezTo>
                    <a:pt x="2000" y="135"/>
                    <a:pt x="2020" y="198"/>
                    <a:pt x="2041" y="250"/>
                  </a:cubicBezTo>
                  <a:cubicBezTo>
                    <a:pt x="2052" y="271"/>
                    <a:pt x="2062" y="292"/>
                    <a:pt x="2062" y="302"/>
                  </a:cubicBezTo>
                  <a:cubicBezTo>
                    <a:pt x="2093" y="396"/>
                    <a:pt x="2125" y="490"/>
                    <a:pt x="2135" y="573"/>
                  </a:cubicBezTo>
                  <a:cubicBezTo>
                    <a:pt x="2156" y="708"/>
                    <a:pt x="2125" y="833"/>
                    <a:pt x="2093" y="969"/>
                  </a:cubicBezTo>
                  <a:cubicBezTo>
                    <a:pt x="2083" y="1021"/>
                    <a:pt x="2062" y="1083"/>
                    <a:pt x="2052" y="1146"/>
                  </a:cubicBezTo>
                  <a:cubicBezTo>
                    <a:pt x="2020" y="1333"/>
                    <a:pt x="2062" y="1521"/>
                    <a:pt x="2104" y="1708"/>
                  </a:cubicBezTo>
                  <a:cubicBezTo>
                    <a:pt x="2104" y="1719"/>
                    <a:pt x="2104" y="1719"/>
                    <a:pt x="2104" y="1719"/>
                  </a:cubicBezTo>
                  <a:cubicBezTo>
                    <a:pt x="2125" y="1802"/>
                    <a:pt x="2135" y="1896"/>
                    <a:pt x="2145" y="1990"/>
                  </a:cubicBezTo>
                  <a:cubicBezTo>
                    <a:pt x="2156" y="2083"/>
                    <a:pt x="2145" y="2177"/>
                    <a:pt x="2135" y="2271"/>
                  </a:cubicBezTo>
                  <a:cubicBezTo>
                    <a:pt x="2114" y="2354"/>
                    <a:pt x="2104" y="2427"/>
                    <a:pt x="2083" y="2510"/>
                  </a:cubicBezTo>
                  <a:cubicBezTo>
                    <a:pt x="2052" y="2625"/>
                    <a:pt x="2020" y="2740"/>
                    <a:pt x="2010" y="2865"/>
                  </a:cubicBezTo>
                  <a:cubicBezTo>
                    <a:pt x="2000" y="3052"/>
                    <a:pt x="2010" y="3240"/>
                    <a:pt x="2031" y="3427"/>
                  </a:cubicBezTo>
                  <a:cubicBezTo>
                    <a:pt x="2031" y="3469"/>
                    <a:pt x="2031" y="3469"/>
                    <a:pt x="2031" y="3469"/>
                  </a:cubicBezTo>
                  <a:cubicBezTo>
                    <a:pt x="2041" y="3562"/>
                    <a:pt x="2041" y="3667"/>
                    <a:pt x="2052" y="3771"/>
                  </a:cubicBezTo>
                  <a:cubicBezTo>
                    <a:pt x="2052" y="3865"/>
                    <a:pt x="2052" y="3958"/>
                    <a:pt x="2031" y="4052"/>
                  </a:cubicBezTo>
                  <a:cubicBezTo>
                    <a:pt x="1989" y="4240"/>
                    <a:pt x="1854" y="4365"/>
                    <a:pt x="1739" y="4458"/>
                  </a:cubicBezTo>
                  <a:cubicBezTo>
                    <a:pt x="1687" y="4510"/>
                    <a:pt x="1625" y="4552"/>
                    <a:pt x="1562" y="4594"/>
                  </a:cubicBezTo>
                  <a:cubicBezTo>
                    <a:pt x="1333" y="4760"/>
                    <a:pt x="1093" y="4948"/>
                    <a:pt x="1020" y="5229"/>
                  </a:cubicBezTo>
                  <a:cubicBezTo>
                    <a:pt x="1020" y="5240"/>
                    <a:pt x="1020" y="5240"/>
                    <a:pt x="1020" y="524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2"/>
            <p:cNvSpPr/>
            <p:nvPr/>
          </p:nvSpPr>
          <p:spPr>
            <a:xfrm>
              <a:off x="1390534" y="1276395"/>
              <a:ext cx="240352" cy="1532976"/>
            </a:xfrm>
            <a:custGeom>
              <a:rect b="b" l="l" r="r" t="t"/>
              <a:pathLst>
                <a:path extrusionOk="0" h="6276" w="984">
                  <a:moveTo>
                    <a:pt x="973" y="4"/>
                  </a:moveTo>
                  <a:lnTo>
                    <a:pt x="973" y="4"/>
                  </a:lnTo>
                  <a:cubicBezTo>
                    <a:pt x="786" y="369"/>
                    <a:pt x="650" y="765"/>
                    <a:pt x="536" y="1161"/>
                  </a:cubicBezTo>
                  <a:cubicBezTo>
                    <a:pt x="411" y="1557"/>
                    <a:pt x="317" y="1963"/>
                    <a:pt x="244" y="2369"/>
                  </a:cubicBezTo>
                  <a:cubicBezTo>
                    <a:pt x="171" y="2775"/>
                    <a:pt x="119" y="3192"/>
                    <a:pt x="77" y="3598"/>
                  </a:cubicBezTo>
                  <a:cubicBezTo>
                    <a:pt x="36" y="4015"/>
                    <a:pt x="15" y="4442"/>
                    <a:pt x="4" y="4859"/>
                  </a:cubicBezTo>
                  <a:cubicBezTo>
                    <a:pt x="-6" y="5275"/>
                    <a:pt x="4" y="5692"/>
                    <a:pt x="15" y="6108"/>
                  </a:cubicBezTo>
                  <a:cubicBezTo>
                    <a:pt x="15" y="6160"/>
                    <a:pt x="15" y="6212"/>
                    <a:pt x="25" y="6264"/>
                  </a:cubicBezTo>
                  <a:cubicBezTo>
                    <a:pt x="25" y="6285"/>
                    <a:pt x="46" y="6274"/>
                    <a:pt x="46" y="6264"/>
                  </a:cubicBezTo>
                  <a:cubicBezTo>
                    <a:pt x="46" y="6056"/>
                    <a:pt x="36" y="5848"/>
                    <a:pt x="36" y="5640"/>
                  </a:cubicBezTo>
                  <a:cubicBezTo>
                    <a:pt x="36" y="5432"/>
                    <a:pt x="36" y="5223"/>
                    <a:pt x="36" y="5025"/>
                  </a:cubicBezTo>
                  <a:cubicBezTo>
                    <a:pt x="46" y="4609"/>
                    <a:pt x="56" y="4192"/>
                    <a:pt x="98" y="3775"/>
                  </a:cubicBezTo>
                  <a:cubicBezTo>
                    <a:pt x="129" y="3359"/>
                    <a:pt x="181" y="2942"/>
                    <a:pt x="244" y="2536"/>
                  </a:cubicBezTo>
                  <a:cubicBezTo>
                    <a:pt x="317" y="2129"/>
                    <a:pt x="400" y="1723"/>
                    <a:pt x="515" y="1327"/>
                  </a:cubicBezTo>
                  <a:cubicBezTo>
                    <a:pt x="629" y="932"/>
                    <a:pt x="765" y="536"/>
                    <a:pt x="921" y="150"/>
                  </a:cubicBezTo>
                  <a:cubicBezTo>
                    <a:pt x="942" y="109"/>
                    <a:pt x="963" y="57"/>
                    <a:pt x="984" y="4"/>
                  </a:cubicBezTo>
                  <a:cubicBezTo>
                    <a:pt x="984" y="4"/>
                    <a:pt x="973" y="-6"/>
                    <a:pt x="973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2"/>
            <p:cNvSpPr/>
            <p:nvPr/>
          </p:nvSpPr>
          <p:spPr>
            <a:xfrm>
              <a:off x="1134547" y="1269556"/>
              <a:ext cx="539570" cy="1317783"/>
            </a:xfrm>
            <a:custGeom>
              <a:rect b="b" l="l" r="r" t="t"/>
              <a:pathLst>
                <a:path extrusionOk="0" h="5395" w="2209">
                  <a:moveTo>
                    <a:pt x="2021" y="12"/>
                  </a:moveTo>
                  <a:lnTo>
                    <a:pt x="2021" y="12"/>
                  </a:lnTo>
                  <a:cubicBezTo>
                    <a:pt x="1959" y="168"/>
                    <a:pt x="1834" y="272"/>
                    <a:pt x="1698" y="355"/>
                  </a:cubicBezTo>
                  <a:cubicBezTo>
                    <a:pt x="1563" y="449"/>
                    <a:pt x="1407" y="522"/>
                    <a:pt x="1282" y="637"/>
                  </a:cubicBezTo>
                  <a:cubicBezTo>
                    <a:pt x="1219" y="689"/>
                    <a:pt x="1167" y="751"/>
                    <a:pt x="1136" y="835"/>
                  </a:cubicBezTo>
                  <a:cubicBezTo>
                    <a:pt x="1084" y="928"/>
                    <a:pt x="1063" y="1032"/>
                    <a:pt x="1032" y="1126"/>
                  </a:cubicBezTo>
                  <a:cubicBezTo>
                    <a:pt x="1011" y="1241"/>
                    <a:pt x="979" y="1345"/>
                    <a:pt x="927" y="1439"/>
                  </a:cubicBezTo>
                  <a:cubicBezTo>
                    <a:pt x="865" y="1543"/>
                    <a:pt x="782" y="1616"/>
                    <a:pt x="698" y="1699"/>
                  </a:cubicBezTo>
                  <a:cubicBezTo>
                    <a:pt x="532" y="1866"/>
                    <a:pt x="375" y="2043"/>
                    <a:pt x="240" y="2241"/>
                  </a:cubicBezTo>
                  <a:cubicBezTo>
                    <a:pt x="177" y="2335"/>
                    <a:pt x="125" y="2428"/>
                    <a:pt x="104" y="2543"/>
                  </a:cubicBezTo>
                  <a:cubicBezTo>
                    <a:pt x="73" y="2657"/>
                    <a:pt x="73" y="2782"/>
                    <a:pt x="84" y="2897"/>
                  </a:cubicBezTo>
                  <a:cubicBezTo>
                    <a:pt x="94" y="3032"/>
                    <a:pt x="94" y="3147"/>
                    <a:pt x="63" y="3272"/>
                  </a:cubicBezTo>
                  <a:cubicBezTo>
                    <a:pt x="42" y="3397"/>
                    <a:pt x="11" y="3512"/>
                    <a:pt x="0" y="3637"/>
                  </a:cubicBezTo>
                  <a:cubicBezTo>
                    <a:pt x="0" y="3762"/>
                    <a:pt x="21" y="3876"/>
                    <a:pt x="63" y="4001"/>
                  </a:cubicBezTo>
                  <a:cubicBezTo>
                    <a:pt x="94" y="4105"/>
                    <a:pt x="125" y="4220"/>
                    <a:pt x="177" y="4324"/>
                  </a:cubicBezTo>
                  <a:cubicBezTo>
                    <a:pt x="219" y="4428"/>
                    <a:pt x="282" y="4512"/>
                    <a:pt x="354" y="4585"/>
                  </a:cubicBezTo>
                  <a:cubicBezTo>
                    <a:pt x="427" y="4668"/>
                    <a:pt x="511" y="4730"/>
                    <a:pt x="573" y="4824"/>
                  </a:cubicBezTo>
                  <a:cubicBezTo>
                    <a:pt x="604" y="4866"/>
                    <a:pt x="615" y="4918"/>
                    <a:pt x="657" y="4960"/>
                  </a:cubicBezTo>
                  <a:cubicBezTo>
                    <a:pt x="688" y="5001"/>
                    <a:pt x="729" y="5022"/>
                    <a:pt x="771" y="5043"/>
                  </a:cubicBezTo>
                  <a:cubicBezTo>
                    <a:pt x="875" y="5085"/>
                    <a:pt x="948" y="5137"/>
                    <a:pt x="1000" y="5241"/>
                  </a:cubicBezTo>
                  <a:cubicBezTo>
                    <a:pt x="1021" y="5282"/>
                    <a:pt x="1032" y="5324"/>
                    <a:pt x="1032" y="5376"/>
                  </a:cubicBezTo>
                  <a:cubicBezTo>
                    <a:pt x="1032" y="5397"/>
                    <a:pt x="1073" y="5407"/>
                    <a:pt x="1073" y="5376"/>
                  </a:cubicBezTo>
                  <a:cubicBezTo>
                    <a:pt x="1136" y="5001"/>
                    <a:pt x="1500" y="4803"/>
                    <a:pt x="1771" y="4585"/>
                  </a:cubicBezTo>
                  <a:cubicBezTo>
                    <a:pt x="1917" y="4480"/>
                    <a:pt x="2042" y="4345"/>
                    <a:pt x="2084" y="4168"/>
                  </a:cubicBezTo>
                  <a:cubicBezTo>
                    <a:pt x="2104" y="4074"/>
                    <a:pt x="2104" y="3970"/>
                    <a:pt x="2104" y="3876"/>
                  </a:cubicBezTo>
                  <a:cubicBezTo>
                    <a:pt x="2104" y="3772"/>
                    <a:pt x="2094" y="3678"/>
                    <a:pt x="2094" y="3574"/>
                  </a:cubicBezTo>
                  <a:cubicBezTo>
                    <a:pt x="2073" y="3376"/>
                    <a:pt x="2052" y="3168"/>
                    <a:pt x="2063" y="2970"/>
                  </a:cubicBezTo>
                  <a:cubicBezTo>
                    <a:pt x="2084" y="2772"/>
                    <a:pt x="2157" y="2585"/>
                    <a:pt x="2188" y="2387"/>
                  </a:cubicBezTo>
                  <a:cubicBezTo>
                    <a:pt x="2209" y="2282"/>
                    <a:pt x="2209" y="2189"/>
                    <a:pt x="2209" y="2095"/>
                  </a:cubicBezTo>
                  <a:cubicBezTo>
                    <a:pt x="2198" y="2001"/>
                    <a:pt x="2177" y="1907"/>
                    <a:pt x="2167" y="1814"/>
                  </a:cubicBezTo>
                  <a:cubicBezTo>
                    <a:pt x="2125" y="1626"/>
                    <a:pt x="2084" y="1428"/>
                    <a:pt x="2115" y="1241"/>
                  </a:cubicBezTo>
                  <a:cubicBezTo>
                    <a:pt x="2146" y="1053"/>
                    <a:pt x="2219" y="866"/>
                    <a:pt x="2188" y="668"/>
                  </a:cubicBezTo>
                  <a:cubicBezTo>
                    <a:pt x="2177" y="585"/>
                    <a:pt x="2157" y="491"/>
                    <a:pt x="2125" y="397"/>
                  </a:cubicBezTo>
                  <a:cubicBezTo>
                    <a:pt x="2094" y="324"/>
                    <a:pt x="2052" y="241"/>
                    <a:pt x="2042" y="157"/>
                  </a:cubicBezTo>
                  <a:cubicBezTo>
                    <a:pt x="2032" y="116"/>
                    <a:pt x="2042" y="64"/>
                    <a:pt x="2052" y="22"/>
                  </a:cubicBezTo>
                  <a:cubicBezTo>
                    <a:pt x="2063" y="1"/>
                    <a:pt x="2021" y="-9"/>
                    <a:pt x="2011" y="12"/>
                  </a:cubicBezTo>
                  <a:cubicBezTo>
                    <a:pt x="1969" y="189"/>
                    <a:pt x="2073" y="345"/>
                    <a:pt x="2115" y="501"/>
                  </a:cubicBezTo>
                  <a:cubicBezTo>
                    <a:pt x="2146" y="605"/>
                    <a:pt x="2167" y="699"/>
                    <a:pt x="2157" y="803"/>
                  </a:cubicBezTo>
                  <a:cubicBezTo>
                    <a:pt x="2157" y="897"/>
                    <a:pt x="2125" y="991"/>
                    <a:pt x="2104" y="1085"/>
                  </a:cubicBezTo>
                  <a:cubicBezTo>
                    <a:pt x="2084" y="1178"/>
                    <a:pt x="2063" y="1272"/>
                    <a:pt x="2063" y="1366"/>
                  </a:cubicBezTo>
                  <a:cubicBezTo>
                    <a:pt x="2063" y="1460"/>
                    <a:pt x="2073" y="1553"/>
                    <a:pt x="2094" y="1647"/>
                  </a:cubicBezTo>
                  <a:cubicBezTo>
                    <a:pt x="2125" y="1845"/>
                    <a:pt x="2177" y="2032"/>
                    <a:pt x="2167" y="2220"/>
                  </a:cubicBezTo>
                  <a:cubicBezTo>
                    <a:pt x="2157" y="2428"/>
                    <a:pt x="2084" y="2616"/>
                    <a:pt x="2052" y="2803"/>
                  </a:cubicBezTo>
                  <a:cubicBezTo>
                    <a:pt x="2011" y="3001"/>
                    <a:pt x="2021" y="3210"/>
                    <a:pt x="2042" y="3407"/>
                  </a:cubicBezTo>
                  <a:cubicBezTo>
                    <a:pt x="2052" y="3605"/>
                    <a:pt x="2073" y="3814"/>
                    <a:pt x="2063" y="4012"/>
                  </a:cubicBezTo>
                  <a:cubicBezTo>
                    <a:pt x="2063" y="4105"/>
                    <a:pt x="2042" y="4210"/>
                    <a:pt x="2000" y="4293"/>
                  </a:cubicBezTo>
                  <a:cubicBezTo>
                    <a:pt x="1948" y="4376"/>
                    <a:pt x="1886" y="4439"/>
                    <a:pt x="1823" y="4501"/>
                  </a:cubicBezTo>
                  <a:cubicBezTo>
                    <a:pt x="1552" y="4730"/>
                    <a:pt x="1198" y="4897"/>
                    <a:pt x="1063" y="5251"/>
                  </a:cubicBezTo>
                  <a:cubicBezTo>
                    <a:pt x="1052" y="5293"/>
                    <a:pt x="1042" y="5335"/>
                    <a:pt x="1032" y="5376"/>
                  </a:cubicBezTo>
                  <a:cubicBezTo>
                    <a:pt x="1042" y="5376"/>
                    <a:pt x="1063" y="5376"/>
                    <a:pt x="1073" y="5376"/>
                  </a:cubicBezTo>
                  <a:cubicBezTo>
                    <a:pt x="1063" y="5282"/>
                    <a:pt x="1032" y="5189"/>
                    <a:pt x="969" y="5116"/>
                  </a:cubicBezTo>
                  <a:cubicBezTo>
                    <a:pt x="938" y="5085"/>
                    <a:pt x="896" y="5053"/>
                    <a:pt x="854" y="5032"/>
                  </a:cubicBezTo>
                  <a:cubicBezTo>
                    <a:pt x="813" y="5012"/>
                    <a:pt x="761" y="5001"/>
                    <a:pt x="709" y="4970"/>
                  </a:cubicBezTo>
                  <a:cubicBezTo>
                    <a:pt x="667" y="4928"/>
                    <a:pt x="646" y="4876"/>
                    <a:pt x="625" y="4824"/>
                  </a:cubicBezTo>
                  <a:cubicBezTo>
                    <a:pt x="594" y="4782"/>
                    <a:pt x="563" y="4751"/>
                    <a:pt x="532" y="4710"/>
                  </a:cubicBezTo>
                  <a:cubicBezTo>
                    <a:pt x="459" y="4637"/>
                    <a:pt x="375" y="4564"/>
                    <a:pt x="313" y="4480"/>
                  </a:cubicBezTo>
                  <a:cubicBezTo>
                    <a:pt x="240" y="4387"/>
                    <a:pt x="188" y="4282"/>
                    <a:pt x="157" y="4168"/>
                  </a:cubicBezTo>
                  <a:cubicBezTo>
                    <a:pt x="115" y="4064"/>
                    <a:pt x="84" y="3949"/>
                    <a:pt x="63" y="3824"/>
                  </a:cubicBezTo>
                  <a:cubicBezTo>
                    <a:pt x="32" y="3699"/>
                    <a:pt x="42" y="3574"/>
                    <a:pt x="63" y="3449"/>
                  </a:cubicBezTo>
                  <a:cubicBezTo>
                    <a:pt x="94" y="3335"/>
                    <a:pt x="125" y="3210"/>
                    <a:pt x="125" y="3095"/>
                  </a:cubicBezTo>
                  <a:cubicBezTo>
                    <a:pt x="125" y="2970"/>
                    <a:pt x="115" y="2845"/>
                    <a:pt x="115" y="2720"/>
                  </a:cubicBezTo>
                  <a:cubicBezTo>
                    <a:pt x="115" y="2605"/>
                    <a:pt x="146" y="2491"/>
                    <a:pt x="198" y="2387"/>
                  </a:cubicBezTo>
                  <a:cubicBezTo>
                    <a:pt x="250" y="2282"/>
                    <a:pt x="323" y="2189"/>
                    <a:pt x="396" y="2095"/>
                  </a:cubicBezTo>
                  <a:cubicBezTo>
                    <a:pt x="469" y="2001"/>
                    <a:pt x="552" y="1907"/>
                    <a:pt x="636" y="1824"/>
                  </a:cubicBezTo>
                  <a:cubicBezTo>
                    <a:pt x="709" y="1741"/>
                    <a:pt x="802" y="1657"/>
                    <a:pt x="875" y="1574"/>
                  </a:cubicBezTo>
                  <a:cubicBezTo>
                    <a:pt x="938" y="1491"/>
                    <a:pt x="990" y="1397"/>
                    <a:pt x="1021" y="1293"/>
                  </a:cubicBezTo>
                  <a:cubicBezTo>
                    <a:pt x="1084" y="1095"/>
                    <a:pt x="1104" y="887"/>
                    <a:pt x="1240" y="720"/>
                  </a:cubicBezTo>
                  <a:cubicBezTo>
                    <a:pt x="1354" y="595"/>
                    <a:pt x="1500" y="512"/>
                    <a:pt x="1646" y="428"/>
                  </a:cubicBezTo>
                  <a:cubicBezTo>
                    <a:pt x="1771" y="345"/>
                    <a:pt x="1917" y="262"/>
                    <a:pt x="2000" y="116"/>
                  </a:cubicBezTo>
                  <a:cubicBezTo>
                    <a:pt x="2021" y="85"/>
                    <a:pt x="2032" y="53"/>
                    <a:pt x="2042" y="22"/>
                  </a:cubicBezTo>
                  <a:cubicBezTo>
                    <a:pt x="2052" y="12"/>
                    <a:pt x="2032" y="1"/>
                    <a:pt x="2021" y="12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2"/>
            <p:cNvSpPr/>
            <p:nvPr/>
          </p:nvSpPr>
          <p:spPr>
            <a:xfrm>
              <a:off x="1541000" y="1343568"/>
              <a:ext cx="33708" cy="151930"/>
            </a:xfrm>
            <a:custGeom>
              <a:rect b="b" l="l" r="r" t="t"/>
              <a:pathLst>
                <a:path extrusionOk="0" h="622" w="138">
                  <a:moveTo>
                    <a:pt x="138" y="0"/>
                  </a:moveTo>
                  <a:lnTo>
                    <a:pt x="138" y="0"/>
                  </a:lnTo>
                  <a:cubicBezTo>
                    <a:pt x="118" y="21"/>
                    <a:pt x="97" y="32"/>
                    <a:pt x="86" y="42"/>
                  </a:cubicBezTo>
                  <a:cubicBezTo>
                    <a:pt x="65" y="63"/>
                    <a:pt x="55" y="84"/>
                    <a:pt x="34" y="104"/>
                  </a:cubicBezTo>
                  <a:cubicBezTo>
                    <a:pt x="13" y="146"/>
                    <a:pt x="-7" y="198"/>
                    <a:pt x="3" y="250"/>
                  </a:cubicBezTo>
                  <a:cubicBezTo>
                    <a:pt x="3" y="313"/>
                    <a:pt x="13" y="375"/>
                    <a:pt x="24" y="438"/>
                  </a:cubicBezTo>
                  <a:cubicBezTo>
                    <a:pt x="24" y="459"/>
                    <a:pt x="24" y="490"/>
                    <a:pt x="24" y="521"/>
                  </a:cubicBezTo>
                  <a:cubicBezTo>
                    <a:pt x="24" y="542"/>
                    <a:pt x="24" y="552"/>
                    <a:pt x="13" y="573"/>
                  </a:cubicBezTo>
                  <a:cubicBezTo>
                    <a:pt x="13" y="584"/>
                    <a:pt x="13" y="584"/>
                    <a:pt x="13" y="594"/>
                  </a:cubicBezTo>
                  <a:cubicBezTo>
                    <a:pt x="13" y="604"/>
                    <a:pt x="13" y="604"/>
                    <a:pt x="13" y="615"/>
                  </a:cubicBezTo>
                  <a:cubicBezTo>
                    <a:pt x="13" y="625"/>
                    <a:pt x="24" y="625"/>
                    <a:pt x="24" y="615"/>
                  </a:cubicBezTo>
                  <a:cubicBezTo>
                    <a:pt x="34" y="604"/>
                    <a:pt x="45" y="594"/>
                    <a:pt x="45" y="573"/>
                  </a:cubicBezTo>
                  <a:cubicBezTo>
                    <a:pt x="45" y="563"/>
                    <a:pt x="45" y="552"/>
                    <a:pt x="55" y="542"/>
                  </a:cubicBezTo>
                  <a:cubicBezTo>
                    <a:pt x="55" y="511"/>
                    <a:pt x="55" y="479"/>
                    <a:pt x="55" y="459"/>
                  </a:cubicBezTo>
                  <a:cubicBezTo>
                    <a:pt x="45" y="396"/>
                    <a:pt x="34" y="334"/>
                    <a:pt x="34" y="282"/>
                  </a:cubicBezTo>
                  <a:cubicBezTo>
                    <a:pt x="24" y="219"/>
                    <a:pt x="34" y="177"/>
                    <a:pt x="55" y="125"/>
                  </a:cubicBezTo>
                  <a:cubicBezTo>
                    <a:pt x="65" y="104"/>
                    <a:pt x="76" y="84"/>
                    <a:pt x="97" y="63"/>
                  </a:cubicBezTo>
                  <a:cubicBezTo>
                    <a:pt x="107" y="42"/>
                    <a:pt x="128" y="21"/>
                    <a:pt x="138" y="11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2"/>
            <p:cNvSpPr/>
            <p:nvPr/>
          </p:nvSpPr>
          <p:spPr>
            <a:xfrm>
              <a:off x="1451600" y="1407320"/>
              <a:ext cx="54470" cy="235711"/>
            </a:xfrm>
            <a:custGeom>
              <a:rect b="b" l="l" r="r" t="t"/>
              <a:pathLst>
                <a:path extrusionOk="0" h="965" w="223">
                  <a:moveTo>
                    <a:pt x="109" y="0"/>
                  </a:moveTo>
                  <a:lnTo>
                    <a:pt x="109" y="0"/>
                  </a:lnTo>
                  <a:cubicBezTo>
                    <a:pt x="77" y="10"/>
                    <a:pt x="67" y="31"/>
                    <a:pt x="56" y="62"/>
                  </a:cubicBezTo>
                  <a:cubicBezTo>
                    <a:pt x="46" y="83"/>
                    <a:pt x="25" y="114"/>
                    <a:pt x="25" y="146"/>
                  </a:cubicBezTo>
                  <a:cubicBezTo>
                    <a:pt x="4" y="208"/>
                    <a:pt x="-6" y="281"/>
                    <a:pt x="4" y="343"/>
                  </a:cubicBezTo>
                  <a:cubicBezTo>
                    <a:pt x="25" y="406"/>
                    <a:pt x="46" y="479"/>
                    <a:pt x="77" y="541"/>
                  </a:cubicBezTo>
                  <a:cubicBezTo>
                    <a:pt x="98" y="604"/>
                    <a:pt x="129" y="666"/>
                    <a:pt x="161" y="739"/>
                  </a:cubicBezTo>
                  <a:cubicBezTo>
                    <a:pt x="171" y="771"/>
                    <a:pt x="181" y="802"/>
                    <a:pt x="192" y="843"/>
                  </a:cubicBezTo>
                  <a:cubicBezTo>
                    <a:pt x="192" y="864"/>
                    <a:pt x="192" y="885"/>
                    <a:pt x="192" y="906"/>
                  </a:cubicBezTo>
                  <a:cubicBezTo>
                    <a:pt x="192" y="927"/>
                    <a:pt x="192" y="948"/>
                    <a:pt x="202" y="958"/>
                  </a:cubicBezTo>
                  <a:cubicBezTo>
                    <a:pt x="202" y="968"/>
                    <a:pt x="213" y="968"/>
                    <a:pt x="223" y="958"/>
                  </a:cubicBezTo>
                  <a:cubicBezTo>
                    <a:pt x="223" y="948"/>
                    <a:pt x="223" y="927"/>
                    <a:pt x="223" y="916"/>
                  </a:cubicBezTo>
                  <a:cubicBezTo>
                    <a:pt x="223" y="896"/>
                    <a:pt x="213" y="875"/>
                    <a:pt x="213" y="864"/>
                  </a:cubicBezTo>
                  <a:cubicBezTo>
                    <a:pt x="213" y="833"/>
                    <a:pt x="213" y="802"/>
                    <a:pt x="202" y="771"/>
                  </a:cubicBezTo>
                  <a:cubicBezTo>
                    <a:pt x="181" y="708"/>
                    <a:pt x="150" y="646"/>
                    <a:pt x="119" y="583"/>
                  </a:cubicBezTo>
                  <a:cubicBezTo>
                    <a:pt x="98" y="531"/>
                    <a:pt x="67" y="468"/>
                    <a:pt x="46" y="406"/>
                  </a:cubicBezTo>
                  <a:cubicBezTo>
                    <a:pt x="25" y="333"/>
                    <a:pt x="4" y="271"/>
                    <a:pt x="25" y="198"/>
                  </a:cubicBezTo>
                  <a:cubicBezTo>
                    <a:pt x="25" y="166"/>
                    <a:pt x="46" y="125"/>
                    <a:pt x="56" y="93"/>
                  </a:cubicBezTo>
                  <a:cubicBezTo>
                    <a:pt x="67" y="62"/>
                    <a:pt x="77" y="31"/>
                    <a:pt x="10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2"/>
            <p:cNvSpPr/>
            <p:nvPr/>
          </p:nvSpPr>
          <p:spPr>
            <a:xfrm>
              <a:off x="1368062" y="1595646"/>
              <a:ext cx="82071" cy="311187"/>
            </a:xfrm>
            <a:custGeom>
              <a:rect b="b" l="l" r="r" t="t"/>
              <a:pathLst>
                <a:path extrusionOk="0" h="1274" w="336">
                  <a:moveTo>
                    <a:pt x="44" y="0"/>
                  </a:moveTo>
                  <a:lnTo>
                    <a:pt x="44" y="0"/>
                  </a:lnTo>
                  <a:cubicBezTo>
                    <a:pt x="-8" y="62"/>
                    <a:pt x="-8" y="145"/>
                    <a:pt x="13" y="218"/>
                  </a:cubicBezTo>
                  <a:cubicBezTo>
                    <a:pt x="23" y="302"/>
                    <a:pt x="55" y="385"/>
                    <a:pt x="86" y="468"/>
                  </a:cubicBezTo>
                  <a:cubicBezTo>
                    <a:pt x="159" y="614"/>
                    <a:pt x="242" y="770"/>
                    <a:pt x="284" y="937"/>
                  </a:cubicBezTo>
                  <a:cubicBezTo>
                    <a:pt x="294" y="989"/>
                    <a:pt x="305" y="1041"/>
                    <a:pt x="305" y="1093"/>
                  </a:cubicBezTo>
                  <a:cubicBezTo>
                    <a:pt x="305" y="1125"/>
                    <a:pt x="305" y="1145"/>
                    <a:pt x="305" y="1177"/>
                  </a:cubicBezTo>
                  <a:cubicBezTo>
                    <a:pt x="305" y="1187"/>
                    <a:pt x="305" y="1208"/>
                    <a:pt x="305" y="1218"/>
                  </a:cubicBezTo>
                  <a:cubicBezTo>
                    <a:pt x="305" y="1229"/>
                    <a:pt x="305" y="1250"/>
                    <a:pt x="305" y="1260"/>
                  </a:cubicBezTo>
                  <a:cubicBezTo>
                    <a:pt x="305" y="1270"/>
                    <a:pt x="315" y="1281"/>
                    <a:pt x="326" y="1270"/>
                  </a:cubicBezTo>
                  <a:cubicBezTo>
                    <a:pt x="326" y="1260"/>
                    <a:pt x="336" y="1250"/>
                    <a:pt x="336" y="1239"/>
                  </a:cubicBezTo>
                  <a:cubicBezTo>
                    <a:pt x="336" y="1229"/>
                    <a:pt x="336" y="1218"/>
                    <a:pt x="336" y="1208"/>
                  </a:cubicBezTo>
                  <a:cubicBezTo>
                    <a:pt x="336" y="1177"/>
                    <a:pt x="336" y="1156"/>
                    <a:pt x="336" y="1135"/>
                  </a:cubicBezTo>
                  <a:cubicBezTo>
                    <a:pt x="336" y="1083"/>
                    <a:pt x="326" y="1031"/>
                    <a:pt x="326" y="989"/>
                  </a:cubicBezTo>
                  <a:cubicBezTo>
                    <a:pt x="305" y="906"/>
                    <a:pt x="284" y="822"/>
                    <a:pt x="253" y="750"/>
                  </a:cubicBezTo>
                  <a:cubicBezTo>
                    <a:pt x="180" y="593"/>
                    <a:pt x="96" y="447"/>
                    <a:pt x="44" y="281"/>
                  </a:cubicBezTo>
                  <a:cubicBezTo>
                    <a:pt x="13" y="197"/>
                    <a:pt x="-18" y="83"/>
                    <a:pt x="44" y="1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2"/>
            <p:cNvSpPr/>
            <p:nvPr/>
          </p:nvSpPr>
          <p:spPr>
            <a:xfrm>
              <a:off x="1276464" y="1707519"/>
              <a:ext cx="146067" cy="389350"/>
            </a:xfrm>
            <a:custGeom>
              <a:rect b="b" l="l" r="r" t="t"/>
              <a:pathLst>
                <a:path extrusionOk="0" h="1594" w="598">
                  <a:moveTo>
                    <a:pt x="55" y="0"/>
                  </a:moveTo>
                  <a:lnTo>
                    <a:pt x="55" y="0"/>
                  </a:lnTo>
                  <a:cubicBezTo>
                    <a:pt x="-8" y="83"/>
                    <a:pt x="-8" y="187"/>
                    <a:pt x="13" y="292"/>
                  </a:cubicBezTo>
                  <a:cubicBezTo>
                    <a:pt x="23" y="396"/>
                    <a:pt x="65" y="510"/>
                    <a:pt x="107" y="614"/>
                  </a:cubicBezTo>
                  <a:cubicBezTo>
                    <a:pt x="148" y="719"/>
                    <a:pt x="211" y="812"/>
                    <a:pt x="263" y="917"/>
                  </a:cubicBezTo>
                  <a:cubicBezTo>
                    <a:pt x="326" y="1010"/>
                    <a:pt x="398" y="1104"/>
                    <a:pt x="461" y="1208"/>
                  </a:cubicBezTo>
                  <a:cubicBezTo>
                    <a:pt x="492" y="1271"/>
                    <a:pt x="523" y="1323"/>
                    <a:pt x="544" y="1396"/>
                  </a:cubicBezTo>
                  <a:cubicBezTo>
                    <a:pt x="565" y="1458"/>
                    <a:pt x="576" y="1521"/>
                    <a:pt x="576" y="1594"/>
                  </a:cubicBezTo>
                  <a:lnTo>
                    <a:pt x="586" y="1594"/>
                  </a:lnTo>
                  <a:cubicBezTo>
                    <a:pt x="607" y="1542"/>
                    <a:pt x="596" y="1479"/>
                    <a:pt x="586" y="1427"/>
                  </a:cubicBezTo>
                  <a:cubicBezTo>
                    <a:pt x="576" y="1364"/>
                    <a:pt x="555" y="1312"/>
                    <a:pt x="523" y="1260"/>
                  </a:cubicBezTo>
                  <a:cubicBezTo>
                    <a:pt x="471" y="1156"/>
                    <a:pt x="398" y="1062"/>
                    <a:pt x="336" y="969"/>
                  </a:cubicBezTo>
                  <a:cubicBezTo>
                    <a:pt x="211" y="781"/>
                    <a:pt x="107" y="573"/>
                    <a:pt x="44" y="354"/>
                  </a:cubicBezTo>
                  <a:cubicBezTo>
                    <a:pt x="23" y="250"/>
                    <a:pt x="-8" y="104"/>
                    <a:pt x="5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2"/>
            <p:cNvSpPr/>
            <p:nvPr/>
          </p:nvSpPr>
          <p:spPr>
            <a:xfrm>
              <a:off x="1166546" y="1867755"/>
              <a:ext cx="236199" cy="449683"/>
            </a:xfrm>
            <a:custGeom>
              <a:rect b="b" l="l" r="r" t="t"/>
              <a:pathLst>
                <a:path extrusionOk="0" h="1841" w="967">
                  <a:moveTo>
                    <a:pt x="26" y="0"/>
                  </a:moveTo>
                  <a:lnTo>
                    <a:pt x="26" y="0"/>
                  </a:lnTo>
                  <a:cubicBezTo>
                    <a:pt x="-6" y="63"/>
                    <a:pt x="-6" y="136"/>
                    <a:pt x="15" y="198"/>
                  </a:cubicBezTo>
                  <a:cubicBezTo>
                    <a:pt x="26" y="271"/>
                    <a:pt x="46" y="344"/>
                    <a:pt x="78" y="406"/>
                  </a:cubicBezTo>
                  <a:cubicBezTo>
                    <a:pt x="119" y="531"/>
                    <a:pt x="192" y="656"/>
                    <a:pt x="265" y="771"/>
                  </a:cubicBezTo>
                  <a:cubicBezTo>
                    <a:pt x="432" y="1000"/>
                    <a:pt x="640" y="1188"/>
                    <a:pt x="796" y="1417"/>
                  </a:cubicBezTo>
                  <a:cubicBezTo>
                    <a:pt x="828" y="1490"/>
                    <a:pt x="869" y="1552"/>
                    <a:pt x="890" y="1625"/>
                  </a:cubicBezTo>
                  <a:cubicBezTo>
                    <a:pt x="911" y="1656"/>
                    <a:pt x="921" y="1688"/>
                    <a:pt x="921" y="1729"/>
                  </a:cubicBezTo>
                  <a:cubicBezTo>
                    <a:pt x="932" y="1761"/>
                    <a:pt x="942" y="1802"/>
                    <a:pt x="953" y="1833"/>
                  </a:cubicBezTo>
                  <a:cubicBezTo>
                    <a:pt x="953" y="1844"/>
                    <a:pt x="963" y="1844"/>
                    <a:pt x="963" y="1833"/>
                  </a:cubicBezTo>
                  <a:cubicBezTo>
                    <a:pt x="973" y="1802"/>
                    <a:pt x="963" y="1771"/>
                    <a:pt x="963" y="1740"/>
                  </a:cubicBezTo>
                  <a:cubicBezTo>
                    <a:pt x="953" y="1708"/>
                    <a:pt x="942" y="1677"/>
                    <a:pt x="932" y="1646"/>
                  </a:cubicBezTo>
                  <a:cubicBezTo>
                    <a:pt x="911" y="1583"/>
                    <a:pt x="890" y="1531"/>
                    <a:pt x="859" y="1469"/>
                  </a:cubicBezTo>
                  <a:cubicBezTo>
                    <a:pt x="796" y="1354"/>
                    <a:pt x="703" y="1250"/>
                    <a:pt x="619" y="1146"/>
                  </a:cubicBezTo>
                  <a:cubicBezTo>
                    <a:pt x="526" y="1042"/>
                    <a:pt x="432" y="938"/>
                    <a:pt x="338" y="823"/>
                  </a:cubicBezTo>
                  <a:cubicBezTo>
                    <a:pt x="255" y="708"/>
                    <a:pt x="182" y="594"/>
                    <a:pt x="130" y="469"/>
                  </a:cubicBezTo>
                  <a:cubicBezTo>
                    <a:pt x="98" y="396"/>
                    <a:pt x="67" y="323"/>
                    <a:pt x="46" y="250"/>
                  </a:cubicBezTo>
                  <a:cubicBezTo>
                    <a:pt x="26" y="167"/>
                    <a:pt x="15" y="83"/>
                    <a:pt x="26" y="11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2"/>
            <p:cNvSpPr/>
            <p:nvPr/>
          </p:nvSpPr>
          <p:spPr>
            <a:xfrm>
              <a:off x="1148715" y="2089057"/>
              <a:ext cx="250611" cy="368100"/>
            </a:xfrm>
            <a:custGeom>
              <a:rect b="b" l="l" r="r" t="t"/>
              <a:pathLst>
                <a:path extrusionOk="0" h="1507" w="1026">
                  <a:moveTo>
                    <a:pt x="5" y="0"/>
                  </a:moveTo>
                  <a:lnTo>
                    <a:pt x="5" y="0"/>
                  </a:lnTo>
                  <a:cubicBezTo>
                    <a:pt x="-6" y="63"/>
                    <a:pt x="5" y="136"/>
                    <a:pt x="15" y="198"/>
                  </a:cubicBezTo>
                  <a:cubicBezTo>
                    <a:pt x="26" y="261"/>
                    <a:pt x="46" y="313"/>
                    <a:pt x="67" y="375"/>
                  </a:cubicBezTo>
                  <a:cubicBezTo>
                    <a:pt x="119" y="490"/>
                    <a:pt x="192" y="594"/>
                    <a:pt x="276" y="677"/>
                  </a:cubicBezTo>
                  <a:cubicBezTo>
                    <a:pt x="349" y="771"/>
                    <a:pt x="453" y="855"/>
                    <a:pt x="557" y="927"/>
                  </a:cubicBezTo>
                  <a:cubicBezTo>
                    <a:pt x="609" y="959"/>
                    <a:pt x="661" y="990"/>
                    <a:pt x="724" y="1032"/>
                  </a:cubicBezTo>
                  <a:cubicBezTo>
                    <a:pt x="765" y="1063"/>
                    <a:pt x="807" y="1105"/>
                    <a:pt x="838" y="1146"/>
                  </a:cubicBezTo>
                  <a:cubicBezTo>
                    <a:pt x="880" y="1198"/>
                    <a:pt x="921" y="1250"/>
                    <a:pt x="942" y="1313"/>
                  </a:cubicBezTo>
                  <a:cubicBezTo>
                    <a:pt x="953" y="1344"/>
                    <a:pt x="963" y="1375"/>
                    <a:pt x="974" y="1407"/>
                  </a:cubicBezTo>
                  <a:cubicBezTo>
                    <a:pt x="984" y="1438"/>
                    <a:pt x="994" y="1469"/>
                    <a:pt x="1005" y="1500"/>
                  </a:cubicBezTo>
                  <a:cubicBezTo>
                    <a:pt x="1005" y="1511"/>
                    <a:pt x="1026" y="1511"/>
                    <a:pt x="1026" y="1490"/>
                  </a:cubicBezTo>
                  <a:cubicBezTo>
                    <a:pt x="1026" y="1469"/>
                    <a:pt x="1015" y="1438"/>
                    <a:pt x="1005" y="1407"/>
                  </a:cubicBezTo>
                  <a:cubicBezTo>
                    <a:pt x="1005" y="1386"/>
                    <a:pt x="994" y="1355"/>
                    <a:pt x="984" y="1334"/>
                  </a:cubicBezTo>
                  <a:cubicBezTo>
                    <a:pt x="963" y="1282"/>
                    <a:pt x="932" y="1230"/>
                    <a:pt x="901" y="1188"/>
                  </a:cubicBezTo>
                  <a:cubicBezTo>
                    <a:pt x="869" y="1136"/>
                    <a:pt x="838" y="1094"/>
                    <a:pt x="796" y="1052"/>
                  </a:cubicBezTo>
                  <a:cubicBezTo>
                    <a:pt x="744" y="1011"/>
                    <a:pt x="703" y="980"/>
                    <a:pt x="651" y="948"/>
                  </a:cubicBezTo>
                  <a:cubicBezTo>
                    <a:pt x="536" y="886"/>
                    <a:pt x="432" y="813"/>
                    <a:pt x="349" y="719"/>
                  </a:cubicBezTo>
                  <a:cubicBezTo>
                    <a:pt x="255" y="636"/>
                    <a:pt x="182" y="532"/>
                    <a:pt x="119" y="427"/>
                  </a:cubicBezTo>
                  <a:cubicBezTo>
                    <a:pt x="57" y="292"/>
                    <a:pt x="15" y="146"/>
                    <a:pt x="15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2"/>
            <p:cNvSpPr/>
            <p:nvPr/>
          </p:nvSpPr>
          <p:spPr>
            <a:xfrm>
              <a:off x="1391511" y="2089057"/>
              <a:ext cx="244260" cy="364192"/>
            </a:xfrm>
            <a:custGeom>
              <a:rect b="b" l="l" r="r" t="t"/>
              <a:pathLst>
                <a:path extrusionOk="0" h="1491" w="1000">
                  <a:moveTo>
                    <a:pt x="980" y="0"/>
                  </a:moveTo>
                  <a:lnTo>
                    <a:pt x="980" y="0"/>
                  </a:lnTo>
                  <a:cubicBezTo>
                    <a:pt x="980" y="32"/>
                    <a:pt x="980" y="63"/>
                    <a:pt x="980" y="94"/>
                  </a:cubicBezTo>
                  <a:cubicBezTo>
                    <a:pt x="980" y="125"/>
                    <a:pt x="980" y="157"/>
                    <a:pt x="980" y="188"/>
                  </a:cubicBezTo>
                  <a:cubicBezTo>
                    <a:pt x="969" y="261"/>
                    <a:pt x="959" y="323"/>
                    <a:pt x="938" y="386"/>
                  </a:cubicBezTo>
                  <a:cubicBezTo>
                    <a:pt x="896" y="500"/>
                    <a:pt x="834" y="615"/>
                    <a:pt x="761" y="709"/>
                  </a:cubicBezTo>
                  <a:cubicBezTo>
                    <a:pt x="688" y="802"/>
                    <a:pt x="594" y="886"/>
                    <a:pt x="490" y="948"/>
                  </a:cubicBezTo>
                  <a:cubicBezTo>
                    <a:pt x="386" y="1021"/>
                    <a:pt x="271" y="1073"/>
                    <a:pt x="177" y="1157"/>
                  </a:cubicBezTo>
                  <a:cubicBezTo>
                    <a:pt x="136" y="1198"/>
                    <a:pt x="94" y="1250"/>
                    <a:pt x="63" y="1302"/>
                  </a:cubicBezTo>
                  <a:cubicBezTo>
                    <a:pt x="42" y="1334"/>
                    <a:pt x="32" y="1365"/>
                    <a:pt x="21" y="1386"/>
                  </a:cubicBezTo>
                  <a:cubicBezTo>
                    <a:pt x="11" y="1417"/>
                    <a:pt x="0" y="1448"/>
                    <a:pt x="0" y="1480"/>
                  </a:cubicBezTo>
                  <a:cubicBezTo>
                    <a:pt x="11" y="1490"/>
                    <a:pt x="21" y="1500"/>
                    <a:pt x="32" y="1480"/>
                  </a:cubicBezTo>
                  <a:cubicBezTo>
                    <a:pt x="32" y="1459"/>
                    <a:pt x="42" y="1427"/>
                    <a:pt x="52" y="1407"/>
                  </a:cubicBezTo>
                  <a:cubicBezTo>
                    <a:pt x="63" y="1375"/>
                    <a:pt x="73" y="1355"/>
                    <a:pt x="84" y="1323"/>
                  </a:cubicBezTo>
                  <a:cubicBezTo>
                    <a:pt x="115" y="1282"/>
                    <a:pt x="157" y="1230"/>
                    <a:pt x="198" y="1198"/>
                  </a:cubicBezTo>
                  <a:cubicBezTo>
                    <a:pt x="282" y="1105"/>
                    <a:pt x="396" y="1042"/>
                    <a:pt x="511" y="980"/>
                  </a:cubicBezTo>
                  <a:cubicBezTo>
                    <a:pt x="605" y="907"/>
                    <a:pt x="698" y="834"/>
                    <a:pt x="782" y="740"/>
                  </a:cubicBezTo>
                  <a:cubicBezTo>
                    <a:pt x="855" y="646"/>
                    <a:pt x="917" y="542"/>
                    <a:pt x="948" y="427"/>
                  </a:cubicBezTo>
                  <a:cubicBezTo>
                    <a:pt x="980" y="355"/>
                    <a:pt x="990" y="282"/>
                    <a:pt x="1000" y="209"/>
                  </a:cubicBezTo>
                  <a:cubicBezTo>
                    <a:pt x="1000" y="177"/>
                    <a:pt x="1000" y="136"/>
                    <a:pt x="1000" y="105"/>
                  </a:cubicBezTo>
                  <a:cubicBezTo>
                    <a:pt x="1000" y="63"/>
                    <a:pt x="990" y="32"/>
                    <a:pt x="990" y="0"/>
                  </a:cubicBezTo>
                  <a:lnTo>
                    <a:pt x="980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2"/>
            <p:cNvSpPr/>
            <p:nvPr/>
          </p:nvSpPr>
          <p:spPr>
            <a:xfrm>
              <a:off x="1396641" y="1921248"/>
              <a:ext cx="254519" cy="375916"/>
            </a:xfrm>
            <a:custGeom>
              <a:rect b="b" l="l" r="r" t="t"/>
              <a:pathLst>
                <a:path extrusionOk="0" h="1539" w="1042">
                  <a:moveTo>
                    <a:pt x="1031" y="0"/>
                  </a:moveTo>
                  <a:lnTo>
                    <a:pt x="1031" y="0"/>
                  </a:lnTo>
                  <a:cubicBezTo>
                    <a:pt x="1011" y="52"/>
                    <a:pt x="990" y="104"/>
                    <a:pt x="959" y="156"/>
                  </a:cubicBezTo>
                  <a:cubicBezTo>
                    <a:pt x="938" y="208"/>
                    <a:pt x="906" y="260"/>
                    <a:pt x="875" y="302"/>
                  </a:cubicBezTo>
                  <a:cubicBezTo>
                    <a:pt x="813" y="406"/>
                    <a:pt x="729" y="489"/>
                    <a:pt x="646" y="573"/>
                  </a:cubicBezTo>
                  <a:cubicBezTo>
                    <a:pt x="594" y="614"/>
                    <a:pt x="542" y="656"/>
                    <a:pt x="500" y="698"/>
                  </a:cubicBezTo>
                  <a:cubicBezTo>
                    <a:pt x="448" y="750"/>
                    <a:pt x="406" y="792"/>
                    <a:pt x="365" y="844"/>
                  </a:cubicBezTo>
                  <a:cubicBezTo>
                    <a:pt x="281" y="937"/>
                    <a:pt x="209" y="1042"/>
                    <a:pt x="146" y="1146"/>
                  </a:cubicBezTo>
                  <a:cubicBezTo>
                    <a:pt x="115" y="1208"/>
                    <a:pt x="84" y="1271"/>
                    <a:pt x="52" y="1333"/>
                  </a:cubicBezTo>
                  <a:cubicBezTo>
                    <a:pt x="42" y="1364"/>
                    <a:pt x="31" y="1396"/>
                    <a:pt x="21" y="1427"/>
                  </a:cubicBezTo>
                  <a:cubicBezTo>
                    <a:pt x="11" y="1458"/>
                    <a:pt x="0" y="1500"/>
                    <a:pt x="0" y="1531"/>
                  </a:cubicBezTo>
                  <a:cubicBezTo>
                    <a:pt x="0" y="1542"/>
                    <a:pt x="21" y="1542"/>
                    <a:pt x="21" y="1531"/>
                  </a:cubicBezTo>
                  <a:cubicBezTo>
                    <a:pt x="31" y="1510"/>
                    <a:pt x="42" y="1479"/>
                    <a:pt x="52" y="1448"/>
                  </a:cubicBezTo>
                  <a:cubicBezTo>
                    <a:pt x="63" y="1417"/>
                    <a:pt x="63" y="1396"/>
                    <a:pt x="73" y="1364"/>
                  </a:cubicBezTo>
                  <a:cubicBezTo>
                    <a:pt x="104" y="1302"/>
                    <a:pt x="125" y="1250"/>
                    <a:pt x="156" y="1198"/>
                  </a:cubicBezTo>
                  <a:cubicBezTo>
                    <a:pt x="209" y="1083"/>
                    <a:pt x="292" y="979"/>
                    <a:pt x="375" y="875"/>
                  </a:cubicBezTo>
                  <a:cubicBezTo>
                    <a:pt x="417" y="833"/>
                    <a:pt x="459" y="781"/>
                    <a:pt x="500" y="739"/>
                  </a:cubicBezTo>
                  <a:cubicBezTo>
                    <a:pt x="552" y="698"/>
                    <a:pt x="604" y="646"/>
                    <a:pt x="646" y="604"/>
                  </a:cubicBezTo>
                  <a:cubicBezTo>
                    <a:pt x="740" y="531"/>
                    <a:pt x="813" y="448"/>
                    <a:pt x="886" y="344"/>
                  </a:cubicBezTo>
                  <a:cubicBezTo>
                    <a:pt x="917" y="292"/>
                    <a:pt x="948" y="239"/>
                    <a:pt x="979" y="177"/>
                  </a:cubicBezTo>
                  <a:cubicBezTo>
                    <a:pt x="1011" y="114"/>
                    <a:pt x="1021" y="62"/>
                    <a:pt x="1042" y="0"/>
                  </a:cubicBezTo>
                  <a:lnTo>
                    <a:pt x="1031" y="0"/>
                  </a:ln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2"/>
            <p:cNvSpPr/>
            <p:nvPr/>
          </p:nvSpPr>
          <p:spPr>
            <a:xfrm>
              <a:off x="1414472" y="1725350"/>
              <a:ext cx="247680" cy="355154"/>
            </a:xfrm>
            <a:custGeom>
              <a:rect b="b" l="l" r="r" t="t"/>
              <a:pathLst>
                <a:path extrusionOk="0" h="1454" w="1014">
                  <a:moveTo>
                    <a:pt x="990" y="0"/>
                  </a:moveTo>
                  <a:lnTo>
                    <a:pt x="990" y="0"/>
                  </a:lnTo>
                  <a:cubicBezTo>
                    <a:pt x="1000" y="114"/>
                    <a:pt x="990" y="239"/>
                    <a:pt x="927" y="354"/>
                  </a:cubicBezTo>
                  <a:cubicBezTo>
                    <a:pt x="875" y="458"/>
                    <a:pt x="792" y="552"/>
                    <a:pt x="708" y="635"/>
                  </a:cubicBezTo>
                  <a:cubicBezTo>
                    <a:pt x="667" y="677"/>
                    <a:pt x="615" y="719"/>
                    <a:pt x="563" y="750"/>
                  </a:cubicBezTo>
                  <a:cubicBezTo>
                    <a:pt x="511" y="781"/>
                    <a:pt x="458" y="812"/>
                    <a:pt x="406" y="854"/>
                  </a:cubicBezTo>
                  <a:cubicBezTo>
                    <a:pt x="313" y="916"/>
                    <a:pt x="229" y="1000"/>
                    <a:pt x="156" y="1094"/>
                  </a:cubicBezTo>
                  <a:cubicBezTo>
                    <a:pt x="125" y="1146"/>
                    <a:pt x="83" y="1198"/>
                    <a:pt x="63" y="1250"/>
                  </a:cubicBezTo>
                  <a:cubicBezTo>
                    <a:pt x="31" y="1312"/>
                    <a:pt x="11" y="1375"/>
                    <a:pt x="0" y="1437"/>
                  </a:cubicBezTo>
                  <a:cubicBezTo>
                    <a:pt x="0" y="1458"/>
                    <a:pt x="21" y="1458"/>
                    <a:pt x="21" y="1448"/>
                  </a:cubicBezTo>
                  <a:cubicBezTo>
                    <a:pt x="42" y="1385"/>
                    <a:pt x="63" y="1333"/>
                    <a:pt x="83" y="1281"/>
                  </a:cubicBezTo>
                  <a:cubicBezTo>
                    <a:pt x="104" y="1229"/>
                    <a:pt x="136" y="1177"/>
                    <a:pt x="167" y="1125"/>
                  </a:cubicBezTo>
                  <a:cubicBezTo>
                    <a:pt x="240" y="1031"/>
                    <a:pt x="333" y="948"/>
                    <a:pt x="427" y="875"/>
                  </a:cubicBezTo>
                  <a:cubicBezTo>
                    <a:pt x="479" y="844"/>
                    <a:pt x="521" y="812"/>
                    <a:pt x="573" y="781"/>
                  </a:cubicBezTo>
                  <a:cubicBezTo>
                    <a:pt x="625" y="750"/>
                    <a:pt x="677" y="708"/>
                    <a:pt x="719" y="666"/>
                  </a:cubicBezTo>
                  <a:cubicBezTo>
                    <a:pt x="761" y="625"/>
                    <a:pt x="802" y="573"/>
                    <a:pt x="844" y="531"/>
                  </a:cubicBezTo>
                  <a:cubicBezTo>
                    <a:pt x="875" y="489"/>
                    <a:pt x="917" y="437"/>
                    <a:pt x="948" y="385"/>
                  </a:cubicBezTo>
                  <a:cubicBezTo>
                    <a:pt x="1011" y="260"/>
                    <a:pt x="1031" y="125"/>
                    <a:pt x="1000" y="0"/>
                  </a:cubicBezTo>
                  <a:lnTo>
                    <a:pt x="99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2"/>
            <p:cNvSpPr/>
            <p:nvPr/>
          </p:nvSpPr>
          <p:spPr>
            <a:xfrm>
              <a:off x="1442562" y="1585387"/>
              <a:ext cx="201026" cy="312164"/>
            </a:xfrm>
            <a:custGeom>
              <a:rect b="b" l="l" r="r" t="t"/>
              <a:pathLst>
                <a:path extrusionOk="0" h="1278" w="823">
                  <a:moveTo>
                    <a:pt x="823" y="0"/>
                  </a:moveTo>
                  <a:lnTo>
                    <a:pt x="823" y="0"/>
                  </a:lnTo>
                  <a:cubicBezTo>
                    <a:pt x="771" y="83"/>
                    <a:pt x="771" y="177"/>
                    <a:pt x="750" y="260"/>
                  </a:cubicBezTo>
                  <a:cubicBezTo>
                    <a:pt x="739" y="312"/>
                    <a:pt x="729" y="354"/>
                    <a:pt x="718" y="396"/>
                  </a:cubicBezTo>
                  <a:cubicBezTo>
                    <a:pt x="698" y="448"/>
                    <a:pt x="666" y="479"/>
                    <a:pt x="625" y="521"/>
                  </a:cubicBezTo>
                  <a:cubicBezTo>
                    <a:pt x="552" y="604"/>
                    <a:pt x="468" y="677"/>
                    <a:pt x="385" y="750"/>
                  </a:cubicBezTo>
                  <a:cubicBezTo>
                    <a:pt x="302" y="823"/>
                    <a:pt x="218" y="896"/>
                    <a:pt x="146" y="979"/>
                  </a:cubicBezTo>
                  <a:cubicBezTo>
                    <a:pt x="114" y="1021"/>
                    <a:pt x="83" y="1062"/>
                    <a:pt x="52" y="1114"/>
                  </a:cubicBezTo>
                  <a:cubicBezTo>
                    <a:pt x="31" y="1167"/>
                    <a:pt x="10" y="1219"/>
                    <a:pt x="0" y="1271"/>
                  </a:cubicBezTo>
                  <a:cubicBezTo>
                    <a:pt x="0" y="1281"/>
                    <a:pt x="21" y="1281"/>
                    <a:pt x="31" y="1271"/>
                  </a:cubicBezTo>
                  <a:cubicBezTo>
                    <a:pt x="31" y="1250"/>
                    <a:pt x="41" y="1229"/>
                    <a:pt x="52" y="1198"/>
                  </a:cubicBezTo>
                  <a:cubicBezTo>
                    <a:pt x="62" y="1177"/>
                    <a:pt x="73" y="1156"/>
                    <a:pt x="83" y="1135"/>
                  </a:cubicBezTo>
                  <a:cubicBezTo>
                    <a:pt x="104" y="1094"/>
                    <a:pt x="135" y="1052"/>
                    <a:pt x="166" y="1010"/>
                  </a:cubicBezTo>
                  <a:cubicBezTo>
                    <a:pt x="229" y="927"/>
                    <a:pt x="312" y="854"/>
                    <a:pt x="396" y="792"/>
                  </a:cubicBezTo>
                  <a:cubicBezTo>
                    <a:pt x="479" y="708"/>
                    <a:pt x="552" y="635"/>
                    <a:pt x="635" y="552"/>
                  </a:cubicBezTo>
                  <a:cubicBezTo>
                    <a:pt x="666" y="510"/>
                    <a:pt x="708" y="479"/>
                    <a:pt x="729" y="437"/>
                  </a:cubicBezTo>
                  <a:cubicBezTo>
                    <a:pt x="750" y="396"/>
                    <a:pt x="760" y="354"/>
                    <a:pt x="771" y="312"/>
                  </a:cubicBezTo>
                  <a:cubicBezTo>
                    <a:pt x="781" y="260"/>
                    <a:pt x="781" y="208"/>
                    <a:pt x="791" y="156"/>
                  </a:cubicBezTo>
                  <a:cubicBezTo>
                    <a:pt x="802" y="135"/>
                    <a:pt x="802" y="104"/>
                    <a:pt x="802" y="83"/>
                  </a:cubicBezTo>
                  <a:cubicBezTo>
                    <a:pt x="812" y="52"/>
                    <a:pt x="812" y="31"/>
                    <a:pt x="823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2"/>
            <p:cNvSpPr/>
            <p:nvPr/>
          </p:nvSpPr>
          <p:spPr>
            <a:xfrm>
              <a:off x="1490926" y="1422464"/>
              <a:ext cx="174890" cy="256229"/>
            </a:xfrm>
            <a:custGeom>
              <a:rect b="b" l="l" r="r" t="t"/>
              <a:pathLst>
                <a:path extrusionOk="0" h="1049" w="716">
                  <a:moveTo>
                    <a:pt x="708" y="0"/>
                  </a:moveTo>
                  <a:lnTo>
                    <a:pt x="708" y="0"/>
                  </a:lnTo>
                  <a:cubicBezTo>
                    <a:pt x="698" y="42"/>
                    <a:pt x="698" y="84"/>
                    <a:pt x="687" y="125"/>
                  </a:cubicBezTo>
                  <a:cubicBezTo>
                    <a:pt x="677" y="177"/>
                    <a:pt x="666" y="219"/>
                    <a:pt x="656" y="250"/>
                  </a:cubicBezTo>
                  <a:cubicBezTo>
                    <a:pt x="614" y="334"/>
                    <a:pt x="573" y="406"/>
                    <a:pt x="520" y="469"/>
                  </a:cubicBezTo>
                  <a:cubicBezTo>
                    <a:pt x="468" y="531"/>
                    <a:pt x="406" y="594"/>
                    <a:pt x="333" y="646"/>
                  </a:cubicBezTo>
                  <a:cubicBezTo>
                    <a:pt x="270" y="709"/>
                    <a:pt x="198" y="750"/>
                    <a:pt x="135" y="813"/>
                  </a:cubicBezTo>
                  <a:cubicBezTo>
                    <a:pt x="93" y="844"/>
                    <a:pt x="73" y="875"/>
                    <a:pt x="41" y="917"/>
                  </a:cubicBezTo>
                  <a:cubicBezTo>
                    <a:pt x="20" y="959"/>
                    <a:pt x="0" y="1000"/>
                    <a:pt x="0" y="1042"/>
                  </a:cubicBezTo>
                  <a:cubicBezTo>
                    <a:pt x="0" y="1052"/>
                    <a:pt x="10" y="1052"/>
                    <a:pt x="20" y="1042"/>
                  </a:cubicBezTo>
                  <a:cubicBezTo>
                    <a:pt x="41" y="1011"/>
                    <a:pt x="52" y="969"/>
                    <a:pt x="73" y="938"/>
                  </a:cubicBezTo>
                  <a:cubicBezTo>
                    <a:pt x="93" y="906"/>
                    <a:pt x="114" y="875"/>
                    <a:pt x="145" y="844"/>
                  </a:cubicBezTo>
                  <a:cubicBezTo>
                    <a:pt x="218" y="781"/>
                    <a:pt x="291" y="729"/>
                    <a:pt x="354" y="677"/>
                  </a:cubicBezTo>
                  <a:cubicBezTo>
                    <a:pt x="489" y="563"/>
                    <a:pt x="604" y="438"/>
                    <a:pt x="666" y="281"/>
                  </a:cubicBezTo>
                  <a:cubicBezTo>
                    <a:pt x="708" y="198"/>
                    <a:pt x="729" y="94"/>
                    <a:pt x="70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2"/>
            <p:cNvSpPr/>
            <p:nvPr/>
          </p:nvSpPr>
          <p:spPr>
            <a:xfrm>
              <a:off x="1539290" y="1384359"/>
              <a:ext cx="112115" cy="122130"/>
            </a:xfrm>
            <a:custGeom>
              <a:rect b="b" l="l" r="r" t="t"/>
              <a:pathLst>
                <a:path extrusionOk="0" h="500" w="459">
                  <a:moveTo>
                    <a:pt x="458" y="0"/>
                  </a:moveTo>
                  <a:lnTo>
                    <a:pt x="458" y="0"/>
                  </a:lnTo>
                  <a:cubicBezTo>
                    <a:pt x="447" y="52"/>
                    <a:pt x="447" y="94"/>
                    <a:pt x="416" y="135"/>
                  </a:cubicBezTo>
                  <a:cubicBezTo>
                    <a:pt x="385" y="177"/>
                    <a:pt x="354" y="198"/>
                    <a:pt x="312" y="229"/>
                  </a:cubicBezTo>
                  <a:cubicBezTo>
                    <a:pt x="270" y="250"/>
                    <a:pt x="229" y="281"/>
                    <a:pt x="187" y="312"/>
                  </a:cubicBezTo>
                  <a:cubicBezTo>
                    <a:pt x="145" y="333"/>
                    <a:pt x="104" y="365"/>
                    <a:pt x="62" y="385"/>
                  </a:cubicBezTo>
                  <a:cubicBezTo>
                    <a:pt x="31" y="417"/>
                    <a:pt x="0" y="448"/>
                    <a:pt x="0" y="500"/>
                  </a:cubicBezTo>
                  <a:cubicBezTo>
                    <a:pt x="0" y="500"/>
                    <a:pt x="10" y="500"/>
                    <a:pt x="20" y="500"/>
                  </a:cubicBezTo>
                  <a:cubicBezTo>
                    <a:pt x="31" y="479"/>
                    <a:pt x="31" y="458"/>
                    <a:pt x="52" y="448"/>
                  </a:cubicBezTo>
                  <a:cubicBezTo>
                    <a:pt x="62" y="427"/>
                    <a:pt x="72" y="417"/>
                    <a:pt x="93" y="406"/>
                  </a:cubicBezTo>
                  <a:cubicBezTo>
                    <a:pt x="135" y="375"/>
                    <a:pt x="177" y="344"/>
                    <a:pt x="218" y="323"/>
                  </a:cubicBezTo>
                  <a:cubicBezTo>
                    <a:pt x="260" y="292"/>
                    <a:pt x="302" y="271"/>
                    <a:pt x="343" y="240"/>
                  </a:cubicBezTo>
                  <a:cubicBezTo>
                    <a:pt x="385" y="208"/>
                    <a:pt x="416" y="187"/>
                    <a:pt x="437" y="156"/>
                  </a:cubicBezTo>
                  <a:cubicBezTo>
                    <a:pt x="468" y="104"/>
                    <a:pt x="458" y="52"/>
                    <a:pt x="458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2"/>
            <p:cNvSpPr/>
            <p:nvPr/>
          </p:nvSpPr>
          <p:spPr>
            <a:xfrm>
              <a:off x="302590" y="2474503"/>
              <a:ext cx="315584" cy="161212"/>
            </a:xfrm>
            <a:custGeom>
              <a:rect b="b" l="l" r="r" t="t"/>
              <a:pathLst>
                <a:path extrusionOk="0" h="660" w="1292">
                  <a:moveTo>
                    <a:pt x="1292" y="152"/>
                  </a:moveTo>
                  <a:lnTo>
                    <a:pt x="1292" y="152"/>
                  </a:lnTo>
                  <a:cubicBezTo>
                    <a:pt x="1042" y="99"/>
                    <a:pt x="917" y="-46"/>
                    <a:pt x="729" y="16"/>
                  </a:cubicBezTo>
                  <a:cubicBezTo>
                    <a:pt x="542" y="79"/>
                    <a:pt x="0" y="391"/>
                    <a:pt x="0" y="391"/>
                  </a:cubicBezTo>
                  <a:cubicBezTo>
                    <a:pt x="0" y="391"/>
                    <a:pt x="292" y="745"/>
                    <a:pt x="750" y="641"/>
                  </a:cubicBezTo>
                  <a:cubicBezTo>
                    <a:pt x="1219" y="537"/>
                    <a:pt x="1292" y="152"/>
                    <a:pt x="1292" y="152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2"/>
            <p:cNvSpPr/>
            <p:nvPr/>
          </p:nvSpPr>
          <p:spPr>
            <a:xfrm>
              <a:off x="551982" y="2506745"/>
              <a:ext cx="207377" cy="245970"/>
            </a:xfrm>
            <a:custGeom>
              <a:rect b="b" l="l" r="r" t="t"/>
              <a:pathLst>
                <a:path extrusionOk="0" h="1007" w="849">
                  <a:moveTo>
                    <a:pt x="0" y="998"/>
                  </a:moveTo>
                  <a:lnTo>
                    <a:pt x="0" y="998"/>
                  </a:lnTo>
                  <a:cubicBezTo>
                    <a:pt x="94" y="811"/>
                    <a:pt x="156" y="322"/>
                    <a:pt x="302" y="197"/>
                  </a:cubicBezTo>
                  <a:cubicBezTo>
                    <a:pt x="448" y="82"/>
                    <a:pt x="573" y="-33"/>
                    <a:pt x="739" y="9"/>
                  </a:cubicBezTo>
                  <a:cubicBezTo>
                    <a:pt x="948" y="270"/>
                    <a:pt x="823" y="572"/>
                    <a:pt x="667" y="707"/>
                  </a:cubicBezTo>
                  <a:cubicBezTo>
                    <a:pt x="500" y="842"/>
                    <a:pt x="187" y="1050"/>
                    <a:pt x="0" y="998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2"/>
            <p:cNvSpPr/>
            <p:nvPr/>
          </p:nvSpPr>
          <p:spPr>
            <a:xfrm>
              <a:off x="623307" y="2129848"/>
              <a:ext cx="153151" cy="251832"/>
            </a:xfrm>
            <a:custGeom>
              <a:rect b="b" l="l" r="r" t="t"/>
              <a:pathLst>
                <a:path extrusionOk="0" h="1031" w="627">
                  <a:moveTo>
                    <a:pt x="593" y="1031"/>
                  </a:moveTo>
                  <a:lnTo>
                    <a:pt x="593" y="1031"/>
                  </a:lnTo>
                  <a:cubicBezTo>
                    <a:pt x="479" y="938"/>
                    <a:pt x="302" y="1010"/>
                    <a:pt x="166" y="833"/>
                  </a:cubicBezTo>
                  <a:cubicBezTo>
                    <a:pt x="20" y="667"/>
                    <a:pt x="72" y="73"/>
                    <a:pt x="0" y="0"/>
                  </a:cubicBezTo>
                  <a:cubicBezTo>
                    <a:pt x="135" y="135"/>
                    <a:pt x="500" y="292"/>
                    <a:pt x="583" y="490"/>
                  </a:cubicBezTo>
                  <a:cubicBezTo>
                    <a:pt x="677" y="688"/>
                    <a:pt x="593" y="1031"/>
                    <a:pt x="593" y="1031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2"/>
            <p:cNvSpPr/>
            <p:nvPr/>
          </p:nvSpPr>
          <p:spPr>
            <a:xfrm>
              <a:off x="312849" y="2549735"/>
              <a:ext cx="258671" cy="81339"/>
            </a:xfrm>
            <a:custGeom>
              <a:rect b="b" l="l" r="r" t="t"/>
              <a:pathLst>
                <a:path extrusionOk="0" h="333" w="1059">
                  <a:moveTo>
                    <a:pt x="1021" y="0"/>
                  </a:moveTo>
                  <a:lnTo>
                    <a:pt x="1021" y="0"/>
                  </a:lnTo>
                  <a:cubicBezTo>
                    <a:pt x="1010" y="0"/>
                    <a:pt x="1010" y="0"/>
                    <a:pt x="1000" y="10"/>
                  </a:cubicBezTo>
                  <a:cubicBezTo>
                    <a:pt x="968" y="31"/>
                    <a:pt x="937" y="62"/>
                    <a:pt x="896" y="94"/>
                  </a:cubicBezTo>
                  <a:cubicBezTo>
                    <a:pt x="864" y="114"/>
                    <a:pt x="833" y="146"/>
                    <a:pt x="802" y="166"/>
                  </a:cubicBezTo>
                  <a:cubicBezTo>
                    <a:pt x="718" y="219"/>
                    <a:pt x="635" y="239"/>
                    <a:pt x="552" y="239"/>
                  </a:cubicBezTo>
                  <a:lnTo>
                    <a:pt x="541" y="239"/>
                  </a:lnTo>
                  <a:cubicBezTo>
                    <a:pt x="458" y="229"/>
                    <a:pt x="364" y="208"/>
                    <a:pt x="281" y="177"/>
                  </a:cubicBezTo>
                  <a:cubicBezTo>
                    <a:pt x="239" y="166"/>
                    <a:pt x="198" y="146"/>
                    <a:pt x="146" y="125"/>
                  </a:cubicBezTo>
                  <a:cubicBezTo>
                    <a:pt x="125" y="114"/>
                    <a:pt x="104" y="104"/>
                    <a:pt x="83" y="94"/>
                  </a:cubicBezTo>
                  <a:cubicBezTo>
                    <a:pt x="62" y="83"/>
                    <a:pt x="41" y="83"/>
                    <a:pt x="10" y="83"/>
                  </a:cubicBezTo>
                  <a:lnTo>
                    <a:pt x="10" y="83"/>
                  </a:lnTo>
                  <a:cubicBezTo>
                    <a:pt x="0" y="83"/>
                    <a:pt x="0" y="94"/>
                    <a:pt x="0" y="104"/>
                  </a:cubicBezTo>
                  <a:cubicBezTo>
                    <a:pt x="21" y="125"/>
                    <a:pt x="41" y="146"/>
                    <a:pt x="62" y="156"/>
                  </a:cubicBezTo>
                  <a:cubicBezTo>
                    <a:pt x="83" y="177"/>
                    <a:pt x="104" y="187"/>
                    <a:pt x="125" y="198"/>
                  </a:cubicBezTo>
                  <a:cubicBezTo>
                    <a:pt x="166" y="229"/>
                    <a:pt x="218" y="250"/>
                    <a:pt x="260" y="260"/>
                  </a:cubicBezTo>
                  <a:cubicBezTo>
                    <a:pt x="354" y="302"/>
                    <a:pt x="458" y="333"/>
                    <a:pt x="562" y="333"/>
                  </a:cubicBezTo>
                  <a:cubicBezTo>
                    <a:pt x="562" y="333"/>
                    <a:pt x="573" y="333"/>
                    <a:pt x="583" y="333"/>
                  </a:cubicBezTo>
                  <a:cubicBezTo>
                    <a:pt x="677" y="333"/>
                    <a:pt x="760" y="312"/>
                    <a:pt x="843" y="271"/>
                  </a:cubicBezTo>
                  <a:cubicBezTo>
                    <a:pt x="885" y="239"/>
                    <a:pt x="927" y="208"/>
                    <a:pt x="958" y="177"/>
                  </a:cubicBezTo>
                  <a:cubicBezTo>
                    <a:pt x="1000" y="146"/>
                    <a:pt x="1021" y="104"/>
                    <a:pt x="1052" y="52"/>
                  </a:cubicBezTo>
                  <a:cubicBezTo>
                    <a:pt x="1073" y="31"/>
                    <a:pt x="1041" y="0"/>
                    <a:pt x="10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2"/>
            <p:cNvSpPr/>
            <p:nvPr/>
          </p:nvSpPr>
          <p:spPr>
            <a:xfrm>
              <a:off x="569325" y="2564880"/>
              <a:ext cx="164631" cy="180508"/>
            </a:xfrm>
            <a:custGeom>
              <a:rect b="b" l="l" r="r" t="t"/>
              <a:pathLst>
                <a:path extrusionOk="0" h="739" w="674">
                  <a:moveTo>
                    <a:pt x="283" y="0"/>
                  </a:moveTo>
                  <a:lnTo>
                    <a:pt x="283" y="0"/>
                  </a:lnTo>
                  <a:cubicBezTo>
                    <a:pt x="241" y="0"/>
                    <a:pt x="200" y="42"/>
                    <a:pt x="179" y="84"/>
                  </a:cubicBezTo>
                  <a:cubicBezTo>
                    <a:pt x="148" y="136"/>
                    <a:pt x="127" y="198"/>
                    <a:pt x="106" y="261"/>
                  </a:cubicBezTo>
                  <a:cubicBezTo>
                    <a:pt x="96" y="334"/>
                    <a:pt x="85" y="407"/>
                    <a:pt x="64" y="469"/>
                  </a:cubicBezTo>
                  <a:cubicBezTo>
                    <a:pt x="54" y="542"/>
                    <a:pt x="23" y="615"/>
                    <a:pt x="2" y="676"/>
                  </a:cubicBezTo>
                  <a:cubicBezTo>
                    <a:pt x="-9" y="708"/>
                    <a:pt x="23" y="739"/>
                    <a:pt x="43" y="739"/>
                  </a:cubicBezTo>
                  <a:cubicBezTo>
                    <a:pt x="54" y="739"/>
                    <a:pt x="54" y="739"/>
                    <a:pt x="64" y="739"/>
                  </a:cubicBezTo>
                  <a:cubicBezTo>
                    <a:pt x="200" y="697"/>
                    <a:pt x="325" y="635"/>
                    <a:pt x="439" y="552"/>
                  </a:cubicBezTo>
                  <a:cubicBezTo>
                    <a:pt x="502" y="521"/>
                    <a:pt x="554" y="479"/>
                    <a:pt x="596" y="438"/>
                  </a:cubicBezTo>
                  <a:cubicBezTo>
                    <a:pt x="648" y="396"/>
                    <a:pt x="689" y="334"/>
                    <a:pt x="668" y="271"/>
                  </a:cubicBezTo>
                  <a:cubicBezTo>
                    <a:pt x="668" y="261"/>
                    <a:pt x="658" y="261"/>
                    <a:pt x="648" y="261"/>
                  </a:cubicBezTo>
                  <a:lnTo>
                    <a:pt x="637" y="261"/>
                  </a:lnTo>
                  <a:cubicBezTo>
                    <a:pt x="596" y="292"/>
                    <a:pt x="564" y="334"/>
                    <a:pt x="523" y="375"/>
                  </a:cubicBezTo>
                  <a:cubicBezTo>
                    <a:pt x="481" y="407"/>
                    <a:pt x="429" y="448"/>
                    <a:pt x="377" y="479"/>
                  </a:cubicBezTo>
                  <a:cubicBezTo>
                    <a:pt x="293" y="532"/>
                    <a:pt x="210" y="573"/>
                    <a:pt x="127" y="604"/>
                  </a:cubicBezTo>
                  <a:cubicBezTo>
                    <a:pt x="158" y="511"/>
                    <a:pt x="189" y="417"/>
                    <a:pt x="200" y="313"/>
                  </a:cubicBezTo>
                  <a:cubicBezTo>
                    <a:pt x="210" y="250"/>
                    <a:pt x="221" y="188"/>
                    <a:pt x="241" y="136"/>
                  </a:cubicBezTo>
                  <a:cubicBezTo>
                    <a:pt x="262" y="94"/>
                    <a:pt x="304" y="52"/>
                    <a:pt x="304" y="0"/>
                  </a:cubicBezTo>
                  <a:cubicBezTo>
                    <a:pt x="293" y="0"/>
                    <a:pt x="293" y="0"/>
                    <a:pt x="293" y="0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2"/>
            <p:cNvSpPr/>
            <p:nvPr/>
          </p:nvSpPr>
          <p:spPr>
            <a:xfrm>
              <a:off x="689257" y="2356280"/>
              <a:ext cx="25647" cy="10259"/>
            </a:xfrm>
            <a:custGeom>
              <a:rect b="b" l="l" r="r" t="t"/>
              <a:pathLst>
                <a:path extrusionOk="0" h="42" w="105">
                  <a:moveTo>
                    <a:pt x="0" y="0"/>
                  </a:moveTo>
                  <a:lnTo>
                    <a:pt x="0" y="0"/>
                  </a:lnTo>
                  <a:cubicBezTo>
                    <a:pt x="21" y="21"/>
                    <a:pt x="52" y="42"/>
                    <a:pt x="84" y="42"/>
                  </a:cubicBezTo>
                  <a:lnTo>
                    <a:pt x="94" y="42"/>
                  </a:lnTo>
                  <a:cubicBezTo>
                    <a:pt x="94" y="42"/>
                    <a:pt x="105" y="42"/>
                    <a:pt x="105" y="31"/>
                  </a:cubicBezTo>
                  <a:cubicBezTo>
                    <a:pt x="63" y="21"/>
                    <a:pt x="32" y="11"/>
                    <a:pt x="0" y="0"/>
                  </a:cubicBezTo>
                  <a:close/>
                </a:path>
              </a:pathLst>
            </a:custGeom>
            <a:solidFill>
              <a:srgbClr val="D0E0CE"/>
            </a:solidFill>
            <a:ln>
              <a:noFill/>
            </a:ln>
          </p:spPr>
          <p:txBody>
            <a:bodyPr anchorCtr="1" anchor="ctr" bIns="0" lIns="90000" spcFirstLastPara="1" rIns="90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2"/>
            <p:cNvSpPr/>
            <p:nvPr/>
          </p:nvSpPr>
          <p:spPr>
            <a:xfrm>
              <a:off x="638451" y="2147679"/>
              <a:ext cx="78896" cy="216170"/>
            </a:xfrm>
            <a:custGeom>
              <a:rect b="b" l="l" r="r" t="t"/>
              <a:pathLst>
                <a:path extrusionOk="0" h="885" w="323">
                  <a:moveTo>
                    <a:pt x="21" y="0"/>
                  </a:moveTo>
                  <a:lnTo>
                    <a:pt x="21" y="0"/>
                  </a:lnTo>
                  <a:cubicBezTo>
                    <a:pt x="10" y="0"/>
                    <a:pt x="0" y="0"/>
                    <a:pt x="0" y="10"/>
                  </a:cubicBezTo>
                  <a:cubicBezTo>
                    <a:pt x="0" y="62"/>
                    <a:pt x="10" y="104"/>
                    <a:pt x="10" y="146"/>
                  </a:cubicBezTo>
                  <a:cubicBezTo>
                    <a:pt x="10" y="187"/>
                    <a:pt x="10" y="229"/>
                    <a:pt x="10" y="271"/>
                  </a:cubicBezTo>
                  <a:cubicBezTo>
                    <a:pt x="10" y="354"/>
                    <a:pt x="10" y="437"/>
                    <a:pt x="31" y="521"/>
                  </a:cubicBezTo>
                  <a:cubicBezTo>
                    <a:pt x="52" y="604"/>
                    <a:pt x="83" y="677"/>
                    <a:pt x="125" y="740"/>
                  </a:cubicBezTo>
                  <a:cubicBezTo>
                    <a:pt x="146" y="781"/>
                    <a:pt x="167" y="823"/>
                    <a:pt x="208" y="854"/>
                  </a:cubicBezTo>
                  <a:cubicBezTo>
                    <a:pt x="240" y="865"/>
                    <a:pt x="271" y="875"/>
                    <a:pt x="313" y="885"/>
                  </a:cubicBezTo>
                  <a:cubicBezTo>
                    <a:pt x="313" y="885"/>
                    <a:pt x="323" y="875"/>
                    <a:pt x="323" y="865"/>
                  </a:cubicBezTo>
                  <a:cubicBezTo>
                    <a:pt x="313" y="823"/>
                    <a:pt x="281" y="802"/>
                    <a:pt x="260" y="771"/>
                  </a:cubicBezTo>
                  <a:cubicBezTo>
                    <a:pt x="229" y="740"/>
                    <a:pt x="208" y="708"/>
                    <a:pt x="188" y="677"/>
                  </a:cubicBezTo>
                  <a:cubicBezTo>
                    <a:pt x="156" y="615"/>
                    <a:pt x="125" y="542"/>
                    <a:pt x="104" y="469"/>
                  </a:cubicBezTo>
                  <a:cubicBezTo>
                    <a:pt x="94" y="385"/>
                    <a:pt x="94" y="312"/>
                    <a:pt x="94" y="229"/>
                  </a:cubicBezTo>
                  <a:cubicBezTo>
                    <a:pt x="94" y="146"/>
                    <a:pt x="94" y="62"/>
                    <a:pt x="31" y="0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2"/>
            <p:cNvSpPr/>
            <p:nvPr/>
          </p:nvSpPr>
          <p:spPr>
            <a:xfrm>
              <a:off x="412020" y="2503814"/>
              <a:ext cx="203469" cy="66194"/>
            </a:xfrm>
            <a:custGeom>
              <a:rect b="b" l="l" r="r" t="t"/>
              <a:pathLst>
                <a:path extrusionOk="0" h="271" w="833">
                  <a:moveTo>
                    <a:pt x="719" y="0"/>
                  </a:moveTo>
                  <a:lnTo>
                    <a:pt x="719" y="0"/>
                  </a:lnTo>
                  <a:cubicBezTo>
                    <a:pt x="677" y="21"/>
                    <a:pt x="646" y="42"/>
                    <a:pt x="604" y="52"/>
                  </a:cubicBezTo>
                  <a:cubicBezTo>
                    <a:pt x="552" y="73"/>
                    <a:pt x="500" y="84"/>
                    <a:pt x="437" y="104"/>
                  </a:cubicBezTo>
                  <a:cubicBezTo>
                    <a:pt x="365" y="115"/>
                    <a:pt x="292" y="136"/>
                    <a:pt x="219" y="146"/>
                  </a:cubicBezTo>
                  <a:cubicBezTo>
                    <a:pt x="187" y="157"/>
                    <a:pt x="156" y="157"/>
                    <a:pt x="115" y="167"/>
                  </a:cubicBezTo>
                  <a:cubicBezTo>
                    <a:pt x="83" y="177"/>
                    <a:pt x="42" y="167"/>
                    <a:pt x="21" y="177"/>
                  </a:cubicBezTo>
                  <a:lnTo>
                    <a:pt x="21" y="177"/>
                  </a:lnTo>
                  <a:cubicBezTo>
                    <a:pt x="10" y="188"/>
                    <a:pt x="0" y="198"/>
                    <a:pt x="0" y="209"/>
                  </a:cubicBezTo>
                  <a:cubicBezTo>
                    <a:pt x="0" y="271"/>
                    <a:pt x="104" y="271"/>
                    <a:pt x="146" y="271"/>
                  </a:cubicBezTo>
                  <a:cubicBezTo>
                    <a:pt x="156" y="271"/>
                    <a:pt x="167" y="271"/>
                    <a:pt x="167" y="271"/>
                  </a:cubicBezTo>
                  <a:cubicBezTo>
                    <a:pt x="229" y="271"/>
                    <a:pt x="302" y="261"/>
                    <a:pt x="365" y="250"/>
                  </a:cubicBezTo>
                  <a:cubicBezTo>
                    <a:pt x="479" y="229"/>
                    <a:pt x="594" y="209"/>
                    <a:pt x="698" y="157"/>
                  </a:cubicBezTo>
                  <a:cubicBezTo>
                    <a:pt x="750" y="136"/>
                    <a:pt x="802" y="104"/>
                    <a:pt x="823" y="52"/>
                  </a:cubicBezTo>
                  <a:cubicBezTo>
                    <a:pt x="833" y="42"/>
                    <a:pt x="833" y="42"/>
                    <a:pt x="833" y="32"/>
                  </a:cubicBezTo>
                  <a:cubicBezTo>
                    <a:pt x="792" y="21"/>
                    <a:pt x="750" y="11"/>
                    <a:pt x="719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2"/>
            <p:cNvSpPr/>
            <p:nvPr/>
          </p:nvSpPr>
          <p:spPr>
            <a:xfrm>
              <a:off x="645046" y="2516516"/>
              <a:ext cx="95261" cy="134832"/>
            </a:xfrm>
            <a:custGeom>
              <a:rect b="b" l="l" r="r" t="t"/>
              <a:pathLst>
                <a:path extrusionOk="0" h="552" w="390">
                  <a:moveTo>
                    <a:pt x="213" y="188"/>
                  </a:moveTo>
                  <a:lnTo>
                    <a:pt x="213" y="188"/>
                  </a:lnTo>
                  <a:moveTo>
                    <a:pt x="327" y="0"/>
                  </a:moveTo>
                  <a:lnTo>
                    <a:pt x="327" y="0"/>
                  </a:lnTo>
                  <a:lnTo>
                    <a:pt x="317" y="0"/>
                  </a:lnTo>
                  <a:cubicBezTo>
                    <a:pt x="265" y="11"/>
                    <a:pt x="244" y="73"/>
                    <a:pt x="223" y="125"/>
                  </a:cubicBezTo>
                  <a:cubicBezTo>
                    <a:pt x="223" y="136"/>
                    <a:pt x="223" y="146"/>
                    <a:pt x="223" y="157"/>
                  </a:cubicBezTo>
                  <a:cubicBezTo>
                    <a:pt x="223" y="157"/>
                    <a:pt x="223" y="167"/>
                    <a:pt x="213" y="167"/>
                  </a:cubicBezTo>
                  <a:lnTo>
                    <a:pt x="213" y="177"/>
                  </a:lnTo>
                  <a:lnTo>
                    <a:pt x="213" y="188"/>
                  </a:lnTo>
                  <a:lnTo>
                    <a:pt x="202" y="188"/>
                  </a:lnTo>
                  <a:cubicBezTo>
                    <a:pt x="202" y="198"/>
                    <a:pt x="192" y="209"/>
                    <a:pt x="181" y="219"/>
                  </a:cubicBezTo>
                  <a:cubicBezTo>
                    <a:pt x="140" y="250"/>
                    <a:pt x="129" y="313"/>
                    <a:pt x="108" y="355"/>
                  </a:cubicBezTo>
                  <a:cubicBezTo>
                    <a:pt x="88" y="375"/>
                    <a:pt x="88" y="386"/>
                    <a:pt x="67" y="407"/>
                  </a:cubicBezTo>
                  <a:cubicBezTo>
                    <a:pt x="46" y="417"/>
                    <a:pt x="25" y="438"/>
                    <a:pt x="15" y="459"/>
                  </a:cubicBezTo>
                  <a:cubicBezTo>
                    <a:pt x="-17" y="500"/>
                    <a:pt x="4" y="552"/>
                    <a:pt x="56" y="552"/>
                  </a:cubicBezTo>
                  <a:cubicBezTo>
                    <a:pt x="56" y="552"/>
                    <a:pt x="67" y="552"/>
                    <a:pt x="67" y="542"/>
                  </a:cubicBezTo>
                  <a:cubicBezTo>
                    <a:pt x="129" y="532"/>
                    <a:pt x="171" y="490"/>
                    <a:pt x="202" y="438"/>
                  </a:cubicBezTo>
                  <a:cubicBezTo>
                    <a:pt x="213" y="417"/>
                    <a:pt x="233" y="396"/>
                    <a:pt x="244" y="375"/>
                  </a:cubicBezTo>
                  <a:cubicBezTo>
                    <a:pt x="244" y="365"/>
                    <a:pt x="254" y="355"/>
                    <a:pt x="254" y="344"/>
                  </a:cubicBezTo>
                  <a:cubicBezTo>
                    <a:pt x="265" y="323"/>
                    <a:pt x="265" y="323"/>
                    <a:pt x="275" y="313"/>
                  </a:cubicBezTo>
                  <a:cubicBezTo>
                    <a:pt x="286" y="292"/>
                    <a:pt x="306" y="282"/>
                    <a:pt x="327" y="250"/>
                  </a:cubicBezTo>
                  <a:cubicBezTo>
                    <a:pt x="338" y="230"/>
                    <a:pt x="348" y="209"/>
                    <a:pt x="348" y="188"/>
                  </a:cubicBezTo>
                  <a:cubicBezTo>
                    <a:pt x="358" y="167"/>
                    <a:pt x="358" y="146"/>
                    <a:pt x="369" y="125"/>
                  </a:cubicBezTo>
                  <a:lnTo>
                    <a:pt x="369" y="125"/>
                  </a:lnTo>
                  <a:lnTo>
                    <a:pt x="369" y="125"/>
                  </a:lnTo>
                  <a:cubicBezTo>
                    <a:pt x="369" y="115"/>
                    <a:pt x="369" y="115"/>
                    <a:pt x="379" y="105"/>
                  </a:cubicBezTo>
                  <a:cubicBezTo>
                    <a:pt x="379" y="94"/>
                    <a:pt x="390" y="84"/>
                    <a:pt x="390" y="63"/>
                  </a:cubicBezTo>
                  <a:cubicBezTo>
                    <a:pt x="390" y="32"/>
                    <a:pt x="358" y="0"/>
                    <a:pt x="327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2"/>
            <p:cNvSpPr/>
            <p:nvPr/>
          </p:nvSpPr>
          <p:spPr>
            <a:xfrm>
              <a:off x="693410" y="2229019"/>
              <a:ext cx="78163" cy="139961"/>
            </a:xfrm>
            <a:custGeom>
              <a:rect b="b" l="l" r="r" t="t"/>
              <a:pathLst>
                <a:path extrusionOk="0" h="573" w="320">
                  <a:moveTo>
                    <a:pt x="46" y="0"/>
                  </a:moveTo>
                  <a:lnTo>
                    <a:pt x="46" y="0"/>
                  </a:lnTo>
                  <a:cubicBezTo>
                    <a:pt x="25" y="0"/>
                    <a:pt x="4" y="11"/>
                    <a:pt x="4" y="32"/>
                  </a:cubicBezTo>
                  <a:cubicBezTo>
                    <a:pt x="-6" y="73"/>
                    <a:pt x="4" y="115"/>
                    <a:pt x="15" y="146"/>
                  </a:cubicBezTo>
                  <a:cubicBezTo>
                    <a:pt x="25" y="188"/>
                    <a:pt x="35" y="219"/>
                    <a:pt x="46" y="261"/>
                  </a:cubicBezTo>
                  <a:cubicBezTo>
                    <a:pt x="77" y="334"/>
                    <a:pt x="119" y="407"/>
                    <a:pt x="160" y="479"/>
                  </a:cubicBezTo>
                  <a:cubicBezTo>
                    <a:pt x="181" y="511"/>
                    <a:pt x="213" y="573"/>
                    <a:pt x="265" y="573"/>
                  </a:cubicBezTo>
                  <a:lnTo>
                    <a:pt x="265" y="573"/>
                  </a:lnTo>
                  <a:cubicBezTo>
                    <a:pt x="296" y="573"/>
                    <a:pt x="317" y="552"/>
                    <a:pt x="317" y="521"/>
                  </a:cubicBezTo>
                  <a:cubicBezTo>
                    <a:pt x="327" y="500"/>
                    <a:pt x="306" y="469"/>
                    <a:pt x="296" y="448"/>
                  </a:cubicBezTo>
                  <a:cubicBezTo>
                    <a:pt x="244" y="386"/>
                    <a:pt x="202" y="323"/>
                    <a:pt x="171" y="250"/>
                  </a:cubicBezTo>
                  <a:cubicBezTo>
                    <a:pt x="150" y="209"/>
                    <a:pt x="140" y="177"/>
                    <a:pt x="119" y="136"/>
                  </a:cubicBezTo>
                  <a:cubicBezTo>
                    <a:pt x="108" y="94"/>
                    <a:pt x="98" y="42"/>
                    <a:pt x="67" y="11"/>
                  </a:cubicBezTo>
                  <a:cubicBezTo>
                    <a:pt x="56" y="0"/>
                    <a:pt x="56" y="0"/>
                    <a:pt x="46" y="0"/>
                  </a:cubicBezTo>
                  <a:close/>
                </a:path>
              </a:pathLst>
            </a:custGeom>
            <a:solidFill>
              <a:srgbClr val="2F8F7C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2"/>
            <p:cNvSpPr/>
            <p:nvPr/>
          </p:nvSpPr>
          <p:spPr>
            <a:xfrm>
              <a:off x="414462" y="2451053"/>
              <a:ext cx="738887" cy="150220"/>
            </a:xfrm>
            <a:custGeom>
              <a:rect b="b" l="l" r="r" t="t"/>
              <a:pathLst>
                <a:path extrusionOk="0" h="615" w="3025">
                  <a:moveTo>
                    <a:pt x="0" y="498"/>
                  </a:moveTo>
                  <a:lnTo>
                    <a:pt x="0" y="498"/>
                  </a:lnTo>
                  <a:cubicBezTo>
                    <a:pt x="198" y="487"/>
                    <a:pt x="396" y="425"/>
                    <a:pt x="594" y="352"/>
                  </a:cubicBezTo>
                  <a:cubicBezTo>
                    <a:pt x="782" y="279"/>
                    <a:pt x="980" y="195"/>
                    <a:pt x="1177" y="123"/>
                  </a:cubicBezTo>
                  <a:cubicBezTo>
                    <a:pt x="1365" y="60"/>
                    <a:pt x="1573" y="18"/>
                    <a:pt x="1782" y="29"/>
                  </a:cubicBezTo>
                  <a:cubicBezTo>
                    <a:pt x="2000" y="50"/>
                    <a:pt x="2209" y="112"/>
                    <a:pt x="2396" y="216"/>
                  </a:cubicBezTo>
                  <a:cubicBezTo>
                    <a:pt x="2594" y="310"/>
                    <a:pt x="2771" y="435"/>
                    <a:pt x="2948" y="570"/>
                  </a:cubicBezTo>
                  <a:cubicBezTo>
                    <a:pt x="2969" y="591"/>
                    <a:pt x="2990" y="602"/>
                    <a:pt x="3011" y="612"/>
                  </a:cubicBezTo>
                  <a:cubicBezTo>
                    <a:pt x="3021" y="623"/>
                    <a:pt x="3032" y="602"/>
                    <a:pt x="3021" y="602"/>
                  </a:cubicBezTo>
                  <a:cubicBezTo>
                    <a:pt x="2990" y="560"/>
                    <a:pt x="2948" y="529"/>
                    <a:pt x="2896" y="498"/>
                  </a:cubicBezTo>
                  <a:cubicBezTo>
                    <a:pt x="2855" y="456"/>
                    <a:pt x="2813" y="425"/>
                    <a:pt x="2761" y="393"/>
                  </a:cubicBezTo>
                  <a:cubicBezTo>
                    <a:pt x="2677" y="331"/>
                    <a:pt x="2584" y="279"/>
                    <a:pt x="2480" y="227"/>
                  </a:cubicBezTo>
                  <a:cubicBezTo>
                    <a:pt x="2292" y="123"/>
                    <a:pt x="2094" y="39"/>
                    <a:pt x="1875" y="8"/>
                  </a:cubicBezTo>
                  <a:cubicBezTo>
                    <a:pt x="1667" y="-13"/>
                    <a:pt x="1459" y="8"/>
                    <a:pt x="1261" y="70"/>
                  </a:cubicBezTo>
                  <a:cubicBezTo>
                    <a:pt x="1052" y="133"/>
                    <a:pt x="865" y="216"/>
                    <a:pt x="677" y="300"/>
                  </a:cubicBezTo>
                  <a:cubicBezTo>
                    <a:pt x="480" y="373"/>
                    <a:pt x="282" y="456"/>
                    <a:pt x="84" y="487"/>
                  </a:cubicBezTo>
                  <a:cubicBezTo>
                    <a:pt x="52" y="498"/>
                    <a:pt x="21" y="498"/>
                    <a:pt x="0" y="4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42"/>
            <p:cNvSpPr/>
            <p:nvPr/>
          </p:nvSpPr>
          <p:spPr>
            <a:xfrm>
              <a:off x="689257" y="2262239"/>
              <a:ext cx="214705" cy="203469"/>
            </a:xfrm>
            <a:custGeom>
              <a:rect b="b" l="l" r="r" t="t"/>
              <a:pathLst>
                <a:path extrusionOk="0" h="833" w="879">
                  <a:moveTo>
                    <a:pt x="0" y="0"/>
                  </a:moveTo>
                  <a:lnTo>
                    <a:pt x="0" y="0"/>
                  </a:lnTo>
                  <a:cubicBezTo>
                    <a:pt x="32" y="73"/>
                    <a:pt x="73" y="146"/>
                    <a:pt x="115" y="218"/>
                  </a:cubicBezTo>
                  <a:cubicBezTo>
                    <a:pt x="157" y="281"/>
                    <a:pt x="209" y="343"/>
                    <a:pt x="261" y="406"/>
                  </a:cubicBezTo>
                  <a:cubicBezTo>
                    <a:pt x="365" y="531"/>
                    <a:pt x="490" y="635"/>
                    <a:pt x="625" y="718"/>
                  </a:cubicBezTo>
                  <a:cubicBezTo>
                    <a:pt x="657" y="739"/>
                    <a:pt x="698" y="760"/>
                    <a:pt x="740" y="781"/>
                  </a:cubicBezTo>
                  <a:cubicBezTo>
                    <a:pt x="761" y="791"/>
                    <a:pt x="782" y="802"/>
                    <a:pt x="802" y="812"/>
                  </a:cubicBezTo>
                  <a:cubicBezTo>
                    <a:pt x="823" y="823"/>
                    <a:pt x="844" y="833"/>
                    <a:pt x="865" y="833"/>
                  </a:cubicBezTo>
                  <a:cubicBezTo>
                    <a:pt x="875" y="833"/>
                    <a:pt x="886" y="823"/>
                    <a:pt x="875" y="812"/>
                  </a:cubicBezTo>
                  <a:cubicBezTo>
                    <a:pt x="855" y="802"/>
                    <a:pt x="834" y="802"/>
                    <a:pt x="823" y="791"/>
                  </a:cubicBezTo>
                  <a:cubicBezTo>
                    <a:pt x="802" y="781"/>
                    <a:pt x="782" y="771"/>
                    <a:pt x="761" y="760"/>
                  </a:cubicBezTo>
                  <a:cubicBezTo>
                    <a:pt x="730" y="750"/>
                    <a:pt x="698" y="729"/>
                    <a:pt x="667" y="708"/>
                  </a:cubicBezTo>
                  <a:cubicBezTo>
                    <a:pt x="594" y="666"/>
                    <a:pt x="532" y="625"/>
                    <a:pt x="469" y="573"/>
                  </a:cubicBezTo>
                  <a:cubicBezTo>
                    <a:pt x="344" y="468"/>
                    <a:pt x="240" y="354"/>
                    <a:pt x="146" y="218"/>
                  </a:cubicBezTo>
                  <a:cubicBezTo>
                    <a:pt x="94" y="146"/>
                    <a:pt x="42" y="73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42"/>
            <p:cNvSpPr/>
            <p:nvPr/>
          </p:nvSpPr>
          <p:spPr>
            <a:xfrm>
              <a:off x="619887" y="2126184"/>
              <a:ext cx="163654" cy="263312"/>
            </a:xfrm>
            <a:custGeom>
              <a:rect b="b" l="l" r="r" t="t"/>
              <a:pathLst>
                <a:path extrusionOk="0" h="1078" w="670">
                  <a:moveTo>
                    <a:pt x="670" y="1067"/>
                  </a:moveTo>
                  <a:lnTo>
                    <a:pt x="670" y="1067"/>
                  </a:lnTo>
                  <a:cubicBezTo>
                    <a:pt x="514" y="984"/>
                    <a:pt x="305" y="994"/>
                    <a:pt x="191" y="848"/>
                  </a:cubicBezTo>
                  <a:cubicBezTo>
                    <a:pt x="66" y="713"/>
                    <a:pt x="76" y="505"/>
                    <a:pt x="76" y="338"/>
                  </a:cubicBezTo>
                  <a:cubicBezTo>
                    <a:pt x="76" y="223"/>
                    <a:pt x="76" y="109"/>
                    <a:pt x="24" y="15"/>
                  </a:cubicBezTo>
                  <a:cubicBezTo>
                    <a:pt x="24" y="15"/>
                    <a:pt x="14" y="25"/>
                    <a:pt x="3" y="25"/>
                  </a:cubicBezTo>
                  <a:cubicBezTo>
                    <a:pt x="86" y="88"/>
                    <a:pt x="170" y="140"/>
                    <a:pt x="243" y="192"/>
                  </a:cubicBezTo>
                  <a:cubicBezTo>
                    <a:pt x="305" y="244"/>
                    <a:pt x="378" y="286"/>
                    <a:pt x="430" y="338"/>
                  </a:cubicBezTo>
                  <a:cubicBezTo>
                    <a:pt x="493" y="380"/>
                    <a:pt x="545" y="432"/>
                    <a:pt x="576" y="505"/>
                  </a:cubicBezTo>
                  <a:cubicBezTo>
                    <a:pt x="628" y="567"/>
                    <a:pt x="639" y="650"/>
                    <a:pt x="639" y="734"/>
                  </a:cubicBezTo>
                  <a:cubicBezTo>
                    <a:pt x="639" y="838"/>
                    <a:pt x="628" y="932"/>
                    <a:pt x="618" y="1036"/>
                  </a:cubicBezTo>
                  <a:cubicBezTo>
                    <a:pt x="618" y="1057"/>
                    <a:pt x="649" y="1057"/>
                    <a:pt x="649" y="1036"/>
                  </a:cubicBezTo>
                  <a:cubicBezTo>
                    <a:pt x="659" y="942"/>
                    <a:pt x="670" y="848"/>
                    <a:pt x="670" y="755"/>
                  </a:cubicBezTo>
                  <a:cubicBezTo>
                    <a:pt x="670" y="671"/>
                    <a:pt x="659" y="588"/>
                    <a:pt x="618" y="515"/>
                  </a:cubicBezTo>
                  <a:cubicBezTo>
                    <a:pt x="545" y="380"/>
                    <a:pt x="420" y="286"/>
                    <a:pt x="295" y="203"/>
                  </a:cubicBezTo>
                  <a:cubicBezTo>
                    <a:pt x="201" y="130"/>
                    <a:pt x="107" y="67"/>
                    <a:pt x="24" y="5"/>
                  </a:cubicBezTo>
                  <a:cubicBezTo>
                    <a:pt x="14" y="-6"/>
                    <a:pt x="-7" y="5"/>
                    <a:pt x="3" y="15"/>
                  </a:cubicBezTo>
                  <a:cubicBezTo>
                    <a:pt x="86" y="203"/>
                    <a:pt x="34" y="411"/>
                    <a:pt x="66" y="609"/>
                  </a:cubicBezTo>
                  <a:cubicBezTo>
                    <a:pt x="76" y="692"/>
                    <a:pt x="97" y="775"/>
                    <a:pt x="149" y="838"/>
                  </a:cubicBezTo>
                  <a:cubicBezTo>
                    <a:pt x="201" y="911"/>
                    <a:pt x="274" y="953"/>
                    <a:pt x="357" y="984"/>
                  </a:cubicBezTo>
                  <a:cubicBezTo>
                    <a:pt x="409" y="1005"/>
                    <a:pt x="461" y="1005"/>
                    <a:pt x="514" y="1025"/>
                  </a:cubicBezTo>
                  <a:cubicBezTo>
                    <a:pt x="566" y="1036"/>
                    <a:pt x="618" y="1046"/>
                    <a:pt x="670" y="1078"/>
                  </a:cubicBezTo>
                  <a:lnTo>
                    <a:pt x="670" y="1067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42"/>
            <p:cNvSpPr/>
            <p:nvPr/>
          </p:nvSpPr>
          <p:spPr>
            <a:xfrm>
              <a:off x="300148" y="2475968"/>
              <a:ext cx="323645" cy="160235"/>
            </a:xfrm>
            <a:custGeom>
              <a:rect b="b" l="l" r="r" t="t"/>
              <a:pathLst>
                <a:path extrusionOk="0" h="656" w="1325">
                  <a:moveTo>
                    <a:pt x="1323" y="114"/>
                  </a:moveTo>
                  <a:lnTo>
                    <a:pt x="1323" y="114"/>
                  </a:lnTo>
                  <a:cubicBezTo>
                    <a:pt x="1229" y="135"/>
                    <a:pt x="1135" y="93"/>
                    <a:pt x="1052" y="62"/>
                  </a:cubicBezTo>
                  <a:cubicBezTo>
                    <a:pt x="968" y="31"/>
                    <a:pt x="875" y="0"/>
                    <a:pt x="781" y="0"/>
                  </a:cubicBezTo>
                  <a:cubicBezTo>
                    <a:pt x="729" y="0"/>
                    <a:pt x="687" y="0"/>
                    <a:pt x="645" y="21"/>
                  </a:cubicBezTo>
                  <a:cubicBezTo>
                    <a:pt x="604" y="31"/>
                    <a:pt x="562" y="52"/>
                    <a:pt x="520" y="62"/>
                  </a:cubicBezTo>
                  <a:cubicBezTo>
                    <a:pt x="437" y="104"/>
                    <a:pt x="354" y="156"/>
                    <a:pt x="270" y="208"/>
                  </a:cubicBezTo>
                  <a:cubicBezTo>
                    <a:pt x="177" y="260"/>
                    <a:pt x="93" y="312"/>
                    <a:pt x="0" y="375"/>
                  </a:cubicBezTo>
                  <a:cubicBezTo>
                    <a:pt x="0" y="385"/>
                    <a:pt x="0" y="385"/>
                    <a:pt x="0" y="396"/>
                  </a:cubicBezTo>
                  <a:cubicBezTo>
                    <a:pt x="145" y="552"/>
                    <a:pt x="354" y="646"/>
                    <a:pt x="573" y="656"/>
                  </a:cubicBezTo>
                  <a:cubicBezTo>
                    <a:pt x="781" y="666"/>
                    <a:pt x="989" y="583"/>
                    <a:pt x="1135" y="437"/>
                  </a:cubicBezTo>
                  <a:cubicBezTo>
                    <a:pt x="1218" y="364"/>
                    <a:pt x="1281" y="260"/>
                    <a:pt x="1323" y="156"/>
                  </a:cubicBezTo>
                  <a:cubicBezTo>
                    <a:pt x="1333" y="135"/>
                    <a:pt x="1302" y="125"/>
                    <a:pt x="1291" y="146"/>
                  </a:cubicBezTo>
                  <a:cubicBezTo>
                    <a:pt x="1229" y="333"/>
                    <a:pt x="1073" y="479"/>
                    <a:pt x="895" y="562"/>
                  </a:cubicBezTo>
                  <a:cubicBezTo>
                    <a:pt x="708" y="646"/>
                    <a:pt x="500" y="646"/>
                    <a:pt x="302" y="573"/>
                  </a:cubicBezTo>
                  <a:cubicBezTo>
                    <a:pt x="198" y="531"/>
                    <a:pt x="104" y="458"/>
                    <a:pt x="20" y="375"/>
                  </a:cubicBezTo>
                  <a:cubicBezTo>
                    <a:pt x="20" y="385"/>
                    <a:pt x="20" y="396"/>
                    <a:pt x="20" y="396"/>
                  </a:cubicBezTo>
                  <a:cubicBezTo>
                    <a:pt x="177" y="291"/>
                    <a:pt x="333" y="187"/>
                    <a:pt x="500" y="104"/>
                  </a:cubicBezTo>
                  <a:cubicBezTo>
                    <a:pt x="541" y="83"/>
                    <a:pt x="583" y="62"/>
                    <a:pt x="625" y="52"/>
                  </a:cubicBezTo>
                  <a:cubicBezTo>
                    <a:pt x="677" y="31"/>
                    <a:pt x="718" y="31"/>
                    <a:pt x="770" y="31"/>
                  </a:cubicBezTo>
                  <a:cubicBezTo>
                    <a:pt x="864" y="31"/>
                    <a:pt x="958" y="41"/>
                    <a:pt x="1052" y="73"/>
                  </a:cubicBezTo>
                  <a:cubicBezTo>
                    <a:pt x="1135" y="104"/>
                    <a:pt x="1239" y="166"/>
                    <a:pt x="1323" y="11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42"/>
            <p:cNvSpPr/>
            <p:nvPr/>
          </p:nvSpPr>
          <p:spPr>
            <a:xfrm>
              <a:off x="653839" y="2452275"/>
              <a:ext cx="152663" cy="191500"/>
            </a:xfrm>
            <a:custGeom>
              <a:rect b="b" l="l" r="r" t="t"/>
              <a:pathLst>
                <a:path extrusionOk="0" h="784" w="625">
                  <a:moveTo>
                    <a:pt x="10" y="784"/>
                  </a:moveTo>
                  <a:lnTo>
                    <a:pt x="10" y="784"/>
                  </a:lnTo>
                  <a:cubicBezTo>
                    <a:pt x="41" y="722"/>
                    <a:pt x="72" y="670"/>
                    <a:pt x="104" y="607"/>
                  </a:cubicBezTo>
                  <a:cubicBezTo>
                    <a:pt x="135" y="555"/>
                    <a:pt x="166" y="493"/>
                    <a:pt x="197" y="440"/>
                  </a:cubicBezTo>
                  <a:cubicBezTo>
                    <a:pt x="270" y="326"/>
                    <a:pt x="343" y="222"/>
                    <a:pt x="437" y="138"/>
                  </a:cubicBezTo>
                  <a:cubicBezTo>
                    <a:pt x="468" y="107"/>
                    <a:pt x="500" y="86"/>
                    <a:pt x="531" y="65"/>
                  </a:cubicBezTo>
                  <a:cubicBezTo>
                    <a:pt x="541" y="55"/>
                    <a:pt x="552" y="45"/>
                    <a:pt x="572" y="45"/>
                  </a:cubicBezTo>
                  <a:cubicBezTo>
                    <a:pt x="593" y="34"/>
                    <a:pt x="604" y="34"/>
                    <a:pt x="625" y="24"/>
                  </a:cubicBezTo>
                  <a:cubicBezTo>
                    <a:pt x="625" y="13"/>
                    <a:pt x="625" y="3"/>
                    <a:pt x="614" y="3"/>
                  </a:cubicBezTo>
                  <a:cubicBezTo>
                    <a:pt x="593" y="-7"/>
                    <a:pt x="552" y="13"/>
                    <a:pt x="531" y="24"/>
                  </a:cubicBezTo>
                  <a:cubicBezTo>
                    <a:pt x="500" y="45"/>
                    <a:pt x="479" y="65"/>
                    <a:pt x="447" y="86"/>
                  </a:cubicBezTo>
                  <a:cubicBezTo>
                    <a:pt x="406" y="128"/>
                    <a:pt x="354" y="180"/>
                    <a:pt x="312" y="232"/>
                  </a:cubicBezTo>
                  <a:cubicBezTo>
                    <a:pt x="229" y="336"/>
                    <a:pt x="156" y="451"/>
                    <a:pt x="93" y="576"/>
                  </a:cubicBezTo>
                  <a:cubicBezTo>
                    <a:pt x="62" y="638"/>
                    <a:pt x="31" y="711"/>
                    <a:pt x="0" y="784"/>
                  </a:cubicBezTo>
                  <a:lnTo>
                    <a:pt x="10" y="784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42"/>
            <p:cNvSpPr/>
            <p:nvPr/>
          </p:nvSpPr>
          <p:spPr>
            <a:xfrm>
              <a:off x="548318" y="2505524"/>
              <a:ext cx="209819" cy="253542"/>
            </a:xfrm>
            <a:custGeom>
              <a:rect b="b" l="l" r="r" t="t"/>
              <a:pathLst>
                <a:path extrusionOk="0" h="1038" w="859">
                  <a:moveTo>
                    <a:pt x="754" y="4"/>
                  </a:moveTo>
                  <a:lnTo>
                    <a:pt x="754" y="4"/>
                  </a:lnTo>
                  <a:cubicBezTo>
                    <a:pt x="588" y="-17"/>
                    <a:pt x="432" y="66"/>
                    <a:pt x="317" y="181"/>
                  </a:cubicBezTo>
                  <a:cubicBezTo>
                    <a:pt x="265" y="243"/>
                    <a:pt x="223" y="327"/>
                    <a:pt x="192" y="400"/>
                  </a:cubicBezTo>
                  <a:cubicBezTo>
                    <a:pt x="171" y="504"/>
                    <a:pt x="150" y="597"/>
                    <a:pt x="129" y="691"/>
                  </a:cubicBezTo>
                  <a:cubicBezTo>
                    <a:pt x="98" y="806"/>
                    <a:pt x="57" y="919"/>
                    <a:pt x="4" y="1013"/>
                  </a:cubicBezTo>
                  <a:cubicBezTo>
                    <a:pt x="-6" y="1034"/>
                    <a:pt x="4" y="1044"/>
                    <a:pt x="25" y="1034"/>
                  </a:cubicBezTo>
                  <a:cubicBezTo>
                    <a:pt x="223" y="1003"/>
                    <a:pt x="432" y="940"/>
                    <a:pt x="598" y="806"/>
                  </a:cubicBezTo>
                  <a:cubicBezTo>
                    <a:pt x="671" y="743"/>
                    <a:pt x="734" y="670"/>
                    <a:pt x="786" y="587"/>
                  </a:cubicBezTo>
                  <a:cubicBezTo>
                    <a:pt x="827" y="493"/>
                    <a:pt x="859" y="400"/>
                    <a:pt x="859" y="295"/>
                  </a:cubicBezTo>
                  <a:cubicBezTo>
                    <a:pt x="859" y="233"/>
                    <a:pt x="848" y="170"/>
                    <a:pt x="838" y="118"/>
                  </a:cubicBezTo>
                  <a:cubicBezTo>
                    <a:pt x="827" y="77"/>
                    <a:pt x="807" y="35"/>
                    <a:pt x="765" y="14"/>
                  </a:cubicBezTo>
                  <a:cubicBezTo>
                    <a:pt x="744" y="14"/>
                    <a:pt x="734" y="45"/>
                    <a:pt x="754" y="56"/>
                  </a:cubicBezTo>
                  <a:cubicBezTo>
                    <a:pt x="786" y="66"/>
                    <a:pt x="807" y="108"/>
                    <a:pt x="807" y="139"/>
                  </a:cubicBezTo>
                  <a:cubicBezTo>
                    <a:pt x="817" y="191"/>
                    <a:pt x="827" y="233"/>
                    <a:pt x="827" y="285"/>
                  </a:cubicBezTo>
                  <a:cubicBezTo>
                    <a:pt x="827" y="389"/>
                    <a:pt x="807" y="483"/>
                    <a:pt x="754" y="577"/>
                  </a:cubicBezTo>
                  <a:cubicBezTo>
                    <a:pt x="671" y="733"/>
                    <a:pt x="515" y="847"/>
                    <a:pt x="348" y="919"/>
                  </a:cubicBezTo>
                  <a:cubicBezTo>
                    <a:pt x="234" y="961"/>
                    <a:pt x="129" y="992"/>
                    <a:pt x="15" y="1013"/>
                  </a:cubicBezTo>
                  <a:cubicBezTo>
                    <a:pt x="15" y="1013"/>
                    <a:pt x="25" y="1024"/>
                    <a:pt x="25" y="1034"/>
                  </a:cubicBezTo>
                  <a:cubicBezTo>
                    <a:pt x="77" y="940"/>
                    <a:pt x="109" y="858"/>
                    <a:pt x="140" y="754"/>
                  </a:cubicBezTo>
                  <a:cubicBezTo>
                    <a:pt x="171" y="660"/>
                    <a:pt x="182" y="566"/>
                    <a:pt x="202" y="472"/>
                  </a:cubicBezTo>
                  <a:cubicBezTo>
                    <a:pt x="223" y="389"/>
                    <a:pt x="254" y="306"/>
                    <a:pt x="317" y="233"/>
                  </a:cubicBezTo>
                  <a:cubicBezTo>
                    <a:pt x="359" y="170"/>
                    <a:pt x="421" y="118"/>
                    <a:pt x="494" y="87"/>
                  </a:cubicBezTo>
                  <a:cubicBezTo>
                    <a:pt x="577" y="45"/>
                    <a:pt x="661" y="25"/>
                    <a:pt x="754" y="25"/>
                  </a:cubicBezTo>
                  <a:cubicBezTo>
                    <a:pt x="765" y="25"/>
                    <a:pt x="765" y="4"/>
                    <a:pt x="754" y="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42"/>
            <p:cNvSpPr/>
            <p:nvPr/>
          </p:nvSpPr>
          <p:spPr>
            <a:xfrm>
              <a:off x="1163370" y="1759302"/>
              <a:ext cx="2169029" cy="2165365"/>
            </a:xfrm>
            <a:custGeom>
              <a:rect b="b" l="l" r="r" t="t"/>
              <a:pathLst>
                <a:path extrusionOk="0" h="8865" w="8880">
                  <a:moveTo>
                    <a:pt x="1778" y="840"/>
                  </a:moveTo>
                  <a:lnTo>
                    <a:pt x="1778" y="840"/>
                  </a:lnTo>
                  <a:cubicBezTo>
                    <a:pt x="955" y="1423"/>
                    <a:pt x="455" y="2371"/>
                    <a:pt x="184" y="3350"/>
                  </a:cubicBezTo>
                  <a:cubicBezTo>
                    <a:pt x="59" y="3777"/>
                    <a:pt x="-24" y="4235"/>
                    <a:pt x="7" y="4683"/>
                  </a:cubicBezTo>
                  <a:cubicBezTo>
                    <a:pt x="39" y="5485"/>
                    <a:pt x="414" y="6245"/>
                    <a:pt x="809" y="6943"/>
                  </a:cubicBezTo>
                  <a:cubicBezTo>
                    <a:pt x="966" y="7214"/>
                    <a:pt x="1132" y="7485"/>
                    <a:pt x="1351" y="7714"/>
                  </a:cubicBezTo>
                  <a:cubicBezTo>
                    <a:pt x="1549" y="7922"/>
                    <a:pt x="1778" y="8089"/>
                    <a:pt x="2018" y="8224"/>
                  </a:cubicBezTo>
                  <a:cubicBezTo>
                    <a:pt x="3434" y="9058"/>
                    <a:pt x="5308" y="9089"/>
                    <a:pt x="6725" y="8256"/>
                  </a:cubicBezTo>
                  <a:cubicBezTo>
                    <a:pt x="8142" y="7422"/>
                    <a:pt x="9027" y="5745"/>
                    <a:pt x="8860" y="4110"/>
                  </a:cubicBezTo>
                  <a:cubicBezTo>
                    <a:pt x="8798" y="3475"/>
                    <a:pt x="8590" y="2861"/>
                    <a:pt x="8350" y="2267"/>
                  </a:cubicBezTo>
                  <a:cubicBezTo>
                    <a:pt x="8267" y="2069"/>
                    <a:pt x="8183" y="1861"/>
                    <a:pt x="8048" y="1694"/>
                  </a:cubicBezTo>
                  <a:cubicBezTo>
                    <a:pt x="7808" y="1392"/>
                    <a:pt x="7454" y="1225"/>
                    <a:pt x="7173" y="975"/>
                  </a:cubicBezTo>
                  <a:cubicBezTo>
                    <a:pt x="6975" y="798"/>
                    <a:pt x="6808" y="590"/>
                    <a:pt x="6590" y="444"/>
                  </a:cubicBezTo>
                  <a:cubicBezTo>
                    <a:pt x="6360" y="288"/>
                    <a:pt x="6090" y="205"/>
                    <a:pt x="5819" y="142"/>
                  </a:cubicBezTo>
                  <a:cubicBezTo>
                    <a:pt x="4361" y="-191"/>
                    <a:pt x="2726" y="48"/>
                    <a:pt x="1580" y="1007"/>
                  </a:cubicBezTo>
                  <a:lnTo>
                    <a:pt x="1778" y="840"/>
                  </a:lnTo>
                  <a:close/>
                </a:path>
              </a:pathLst>
            </a:custGeom>
            <a:solidFill>
              <a:srgbClr val="8ECBB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42"/>
            <p:cNvSpPr/>
            <p:nvPr/>
          </p:nvSpPr>
          <p:spPr>
            <a:xfrm>
              <a:off x="1418624" y="1758325"/>
              <a:ext cx="850758" cy="1145091"/>
            </a:xfrm>
            <a:custGeom>
              <a:rect b="b" l="l" r="r" t="t"/>
              <a:pathLst>
                <a:path extrusionOk="0" h="4688" w="3483">
                  <a:moveTo>
                    <a:pt x="2244" y="156"/>
                  </a:moveTo>
                  <a:lnTo>
                    <a:pt x="2244" y="156"/>
                  </a:lnTo>
                  <a:cubicBezTo>
                    <a:pt x="2379" y="281"/>
                    <a:pt x="2431" y="302"/>
                    <a:pt x="2087" y="521"/>
                  </a:cubicBezTo>
                  <a:cubicBezTo>
                    <a:pt x="1744" y="740"/>
                    <a:pt x="1650" y="792"/>
                    <a:pt x="1504" y="740"/>
                  </a:cubicBezTo>
                  <a:cubicBezTo>
                    <a:pt x="1369" y="688"/>
                    <a:pt x="1452" y="646"/>
                    <a:pt x="1264" y="740"/>
                  </a:cubicBezTo>
                  <a:cubicBezTo>
                    <a:pt x="1066" y="834"/>
                    <a:pt x="681" y="1042"/>
                    <a:pt x="681" y="1125"/>
                  </a:cubicBezTo>
                  <a:cubicBezTo>
                    <a:pt x="681" y="1209"/>
                    <a:pt x="806" y="1292"/>
                    <a:pt x="806" y="1396"/>
                  </a:cubicBezTo>
                  <a:cubicBezTo>
                    <a:pt x="806" y="1500"/>
                    <a:pt x="806" y="1719"/>
                    <a:pt x="639" y="1886"/>
                  </a:cubicBezTo>
                  <a:cubicBezTo>
                    <a:pt x="483" y="2052"/>
                    <a:pt x="212" y="2521"/>
                    <a:pt x="139" y="2709"/>
                  </a:cubicBezTo>
                  <a:cubicBezTo>
                    <a:pt x="66" y="2896"/>
                    <a:pt x="-17" y="3292"/>
                    <a:pt x="4" y="3417"/>
                  </a:cubicBezTo>
                  <a:cubicBezTo>
                    <a:pt x="14" y="3542"/>
                    <a:pt x="25" y="3750"/>
                    <a:pt x="108" y="3719"/>
                  </a:cubicBezTo>
                  <a:cubicBezTo>
                    <a:pt x="191" y="3677"/>
                    <a:pt x="254" y="3459"/>
                    <a:pt x="254" y="3563"/>
                  </a:cubicBezTo>
                  <a:cubicBezTo>
                    <a:pt x="254" y="3667"/>
                    <a:pt x="358" y="4093"/>
                    <a:pt x="587" y="4166"/>
                  </a:cubicBezTo>
                  <a:cubicBezTo>
                    <a:pt x="806" y="4228"/>
                    <a:pt x="1181" y="4322"/>
                    <a:pt x="1296" y="4343"/>
                  </a:cubicBezTo>
                  <a:cubicBezTo>
                    <a:pt x="1410" y="4374"/>
                    <a:pt x="1587" y="4405"/>
                    <a:pt x="1723" y="4468"/>
                  </a:cubicBezTo>
                  <a:cubicBezTo>
                    <a:pt x="1858" y="4530"/>
                    <a:pt x="1962" y="4655"/>
                    <a:pt x="2066" y="4666"/>
                  </a:cubicBezTo>
                  <a:cubicBezTo>
                    <a:pt x="2171" y="4676"/>
                    <a:pt x="2233" y="4728"/>
                    <a:pt x="2233" y="4624"/>
                  </a:cubicBezTo>
                  <a:cubicBezTo>
                    <a:pt x="2233" y="4520"/>
                    <a:pt x="2254" y="4426"/>
                    <a:pt x="2129" y="4343"/>
                  </a:cubicBezTo>
                  <a:cubicBezTo>
                    <a:pt x="2004" y="4260"/>
                    <a:pt x="1973" y="4260"/>
                    <a:pt x="1744" y="4166"/>
                  </a:cubicBezTo>
                  <a:cubicBezTo>
                    <a:pt x="1514" y="4062"/>
                    <a:pt x="1619" y="4135"/>
                    <a:pt x="1650" y="4051"/>
                  </a:cubicBezTo>
                  <a:cubicBezTo>
                    <a:pt x="1691" y="3968"/>
                    <a:pt x="1577" y="3854"/>
                    <a:pt x="1504" y="3854"/>
                  </a:cubicBezTo>
                  <a:cubicBezTo>
                    <a:pt x="1431" y="3854"/>
                    <a:pt x="1337" y="3854"/>
                    <a:pt x="1337" y="3854"/>
                  </a:cubicBezTo>
                  <a:cubicBezTo>
                    <a:pt x="1160" y="3958"/>
                    <a:pt x="1160" y="3958"/>
                    <a:pt x="1160" y="3958"/>
                  </a:cubicBezTo>
                  <a:cubicBezTo>
                    <a:pt x="1160" y="3958"/>
                    <a:pt x="1066" y="3947"/>
                    <a:pt x="1046" y="3927"/>
                  </a:cubicBezTo>
                  <a:cubicBezTo>
                    <a:pt x="1025" y="3906"/>
                    <a:pt x="1025" y="3656"/>
                    <a:pt x="1025" y="3625"/>
                  </a:cubicBezTo>
                  <a:cubicBezTo>
                    <a:pt x="1025" y="3594"/>
                    <a:pt x="1098" y="3313"/>
                    <a:pt x="1098" y="3313"/>
                  </a:cubicBezTo>
                  <a:cubicBezTo>
                    <a:pt x="1098" y="3313"/>
                    <a:pt x="1275" y="3042"/>
                    <a:pt x="1296" y="3042"/>
                  </a:cubicBezTo>
                  <a:cubicBezTo>
                    <a:pt x="1316" y="3042"/>
                    <a:pt x="1619" y="2990"/>
                    <a:pt x="1619" y="2990"/>
                  </a:cubicBezTo>
                  <a:cubicBezTo>
                    <a:pt x="1775" y="3073"/>
                    <a:pt x="1775" y="3073"/>
                    <a:pt x="1775" y="3073"/>
                  </a:cubicBezTo>
                  <a:cubicBezTo>
                    <a:pt x="1962" y="3167"/>
                    <a:pt x="1962" y="3167"/>
                    <a:pt x="1962" y="3167"/>
                  </a:cubicBezTo>
                  <a:cubicBezTo>
                    <a:pt x="1962" y="3167"/>
                    <a:pt x="2035" y="3177"/>
                    <a:pt x="2046" y="3156"/>
                  </a:cubicBezTo>
                  <a:cubicBezTo>
                    <a:pt x="2066" y="3136"/>
                    <a:pt x="2098" y="2990"/>
                    <a:pt x="2098" y="2990"/>
                  </a:cubicBezTo>
                  <a:cubicBezTo>
                    <a:pt x="2077" y="2781"/>
                    <a:pt x="2077" y="2781"/>
                    <a:pt x="2077" y="2781"/>
                  </a:cubicBezTo>
                  <a:cubicBezTo>
                    <a:pt x="2077" y="2781"/>
                    <a:pt x="2108" y="2636"/>
                    <a:pt x="2119" y="2625"/>
                  </a:cubicBezTo>
                  <a:cubicBezTo>
                    <a:pt x="2129" y="2615"/>
                    <a:pt x="2275" y="2469"/>
                    <a:pt x="2296" y="2448"/>
                  </a:cubicBezTo>
                  <a:cubicBezTo>
                    <a:pt x="2316" y="2417"/>
                    <a:pt x="2535" y="2136"/>
                    <a:pt x="2535" y="2136"/>
                  </a:cubicBezTo>
                  <a:cubicBezTo>
                    <a:pt x="2723" y="1729"/>
                    <a:pt x="2723" y="1729"/>
                    <a:pt x="2723" y="1729"/>
                  </a:cubicBezTo>
                  <a:cubicBezTo>
                    <a:pt x="3056" y="1521"/>
                    <a:pt x="3056" y="1521"/>
                    <a:pt x="3056" y="1521"/>
                  </a:cubicBezTo>
                  <a:cubicBezTo>
                    <a:pt x="3056" y="1521"/>
                    <a:pt x="3431" y="1250"/>
                    <a:pt x="3431" y="1229"/>
                  </a:cubicBezTo>
                  <a:cubicBezTo>
                    <a:pt x="3431" y="1219"/>
                    <a:pt x="3483" y="1021"/>
                    <a:pt x="3483" y="1000"/>
                  </a:cubicBezTo>
                  <a:cubicBezTo>
                    <a:pt x="3483" y="969"/>
                    <a:pt x="3452" y="834"/>
                    <a:pt x="3431" y="813"/>
                  </a:cubicBezTo>
                  <a:cubicBezTo>
                    <a:pt x="3421" y="802"/>
                    <a:pt x="3264" y="677"/>
                    <a:pt x="3264" y="677"/>
                  </a:cubicBezTo>
                  <a:cubicBezTo>
                    <a:pt x="3264" y="677"/>
                    <a:pt x="3035" y="604"/>
                    <a:pt x="3014" y="604"/>
                  </a:cubicBezTo>
                  <a:cubicBezTo>
                    <a:pt x="2994" y="604"/>
                    <a:pt x="2869" y="667"/>
                    <a:pt x="2848" y="688"/>
                  </a:cubicBezTo>
                  <a:cubicBezTo>
                    <a:pt x="2827" y="709"/>
                    <a:pt x="2691" y="792"/>
                    <a:pt x="2691" y="792"/>
                  </a:cubicBezTo>
                  <a:cubicBezTo>
                    <a:pt x="2525" y="1052"/>
                    <a:pt x="2525" y="1052"/>
                    <a:pt x="2525" y="1052"/>
                  </a:cubicBezTo>
                  <a:cubicBezTo>
                    <a:pt x="2389" y="1021"/>
                    <a:pt x="2389" y="1021"/>
                    <a:pt x="2389" y="1021"/>
                  </a:cubicBezTo>
                  <a:cubicBezTo>
                    <a:pt x="2389" y="1021"/>
                    <a:pt x="2379" y="948"/>
                    <a:pt x="2379" y="906"/>
                  </a:cubicBezTo>
                  <a:cubicBezTo>
                    <a:pt x="2379" y="854"/>
                    <a:pt x="2462" y="709"/>
                    <a:pt x="2462" y="709"/>
                  </a:cubicBezTo>
                  <a:cubicBezTo>
                    <a:pt x="2712" y="469"/>
                    <a:pt x="2712" y="469"/>
                    <a:pt x="2712" y="469"/>
                  </a:cubicBezTo>
                  <a:cubicBezTo>
                    <a:pt x="2952" y="375"/>
                    <a:pt x="2952" y="375"/>
                    <a:pt x="2952" y="375"/>
                  </a:cubicBezTo>
                  <a:cubicBezTo>
                    <a:pt x="2952" y="375"/>
                    <a:pt x="2983" y="365"/>
                    <a:pt x="3098" y="386"/>
                  </a:cubicBezTo>
                  <a:cubicBezTo>
                    <a:pt x="3212" y="417"/>
                    <a:pt x="3327" y="448"/>
                    <a:pt x="3327" y="438"/>
                  </a:cubicBezTo>
                  <a:lnTo>
                    <a:pt x="3389" y="313"/>
                  </a:lnTo>
                  <a:cubicBezTo>
                    <a:pt x="3389" y="313"/>
                    <a:pt x="3233" y="146"/>
                    <a:pt x="3212" y="136"/>
                  </a:cubicBezTo>
                  <a:cubicBezTo>
                    <a:pt x="3202" y="115"/>
                    <a:pt x="2962" y="0"/>
                    <a:pt x="2962" y="0"/>
                  </a:cubicBezTo>
                  <a:lnTo>
                    <a:pt x="2244" y="156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42"/>
            <p:cNvSpPr/>
            <p:nvPr/>
          </p:nvSpPr>
          <p:spPr>
            <a:xfrm>
              <a:off x="1890295" y="2568544"/>
              <a:ext cx="181729" cy="85735"/>
            </a:xfrm>
            <a:custGeom>
              <a:rect b="b" l="l" r="r" t="t"/>
              <a:pathLst>
                <a:path extrusionOk="0" h="351" w="744">
                  <a:moveTo>
                    <a:pt x="52" y="121"/>
                  </a:moveTo>
                  <a:lnTo>
                    <a:pt x="52" y="121"/>
                  </a:lnTo>
                  <a:cubicBezTo>
                    <a:pt x="-10" y="89"/>
                    <a:pt x="-10" y="48"/>
                    <a:pt x="21" y="37"/>
                  </a:cubicBezTo>
                  <a:cubicBezTo>
                    <a:pt x="52" y="17"/>
                    <a:pt x="125" y="6"/>
                    <a:pt x="177" y="27"/>
                  </a:cubicBezTo>
                  <a:cubicBezTo>
                    <a:pt x="229" y="37"/>
                    <a:pt x="292" y="37"/>
                    <a:pt x="333" y="17"/>
                  </a:cubicBezTo>
                  <a:cubicBezTo>
                    <a:pt x="365" y="-4"/>
                    <a:pt x="490" y="-15"/>
                    <a:pt x="563" y="48"/>
                  </a:cubicBezTo>
                  <a:cubicBezTo>
                    <a:pt x="635" y="100"/>
                    <a:pt x="740" y="183"/>
                    <a:pt x="740" y="246"/>
                  </a:cubicBezTo>
                  <a:cubicBezTo>
                    <a:pt x="740" y="308"/>
                    <a:pt x="760" y="360"/>
                    <a:pt x="719" y="350"/>
                  </a:cubicBezTo>
                  <a:cubicBezTo>
                    <a:pt x="677" y="350"/>
                    <a:pt x="646" y="308"/>
                    <a:pt x="583" y="298"/>
                  </a:cubicBezTo>
                  <a:cubicBezTo>
                    <a:pt x="521" y="298"/>
                    <a:pt x="500" y="308"/>
                    <a:pt x="479" y="267"/>
                  </a:cubicBezTo>
                  <a:cubicBezTo>
                    <a:pt x="448" y="225"/>
                    <a:pt x="438" y="194"/>
                    <a:pt x="375" y="152"/>
                  </a:cubicBezTo>
                  <a:cubicBezTo>
                    <a:pt x="313" y="110"/>
                    <a:pt x="208" y="89"/>
                    <a:pt x="167" y="89"/>
                  </a:cubicBezTo>
                  <a:cubicBezTo>
                    <a:pt x="135" y="89"/>
                    <a:pt x="52" y="121"/>
                    <a:pt x="52" y="121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42"/>
            <p:cNvSpPr/>
            <p:nvPr/>
          </p:nvSpPr>
          <p:spPr>
            <a:xfrm>
              <a:off x="2095231" y="2585398"/>
              <a:ext cx="100635" cy="58378"/>
            </a:xfrm>
            <a:custGeom>
              <a:rect b="b" l="l" r="r" t="t"/>
              <a:pathLst>
                <a:path extrusionOk="0" h="239" w="412">
                  <a:moveTo>
                    <a:pt x="192" y="0"/>
                  </a:moveTo>
                  <a:lnTo>
                    <a:pt x="192" y="0"/>
                  </a:lnTo>
                  <a:cubicBezTo>
                    <a:pt x="67" y="0"/>
                    <a:pt x="5" y="73"/>
                    <a:pt x="5" y="125"/>
                  </a:cubicBezTo>
                  <a:cubicBezTo>
                    <a:pt x="5" y="166"/>
                    <a:pt x="-26" y="239"/>
                    <a:pt x="78" y="239"/>
                  </a:cubicBezTo>
                  <a:cubicBezTo>
                    <a:pt x="192" y="239"/>
                    <a:pt x="328" y="239"/>
                    <a:pt x="369" y="198"/>
                  </a:cubicBezTo>
                  <a:cubicBezTo>
                    <a:pt x="411" y="156"/>
                    <a:pt x="432" y="93"/>
                    <a:pt x="390" y="52"/>
                  </a:cubicBezTo>
                  <a:cubicBezTo>
                    <a:pt x="338" y="20"/>
                    <a:pt x="286" y="0"/>
                    <a:pt x="192" y="0"/>
                  </a:cubicBezTo>
                  <a:close/>
                </a:path>
              </a:pathLst>
            </a:custGeom>
            <a:solidFill>
              <a:srgbClr val="7DA179"/>
            </a:solidFill>
            <a:ln>
              <a:noFill/>
            </a:ln>
          </p:spPr>
          <p:txBody>
            <a:bodyPr anchorCtr="1" anchor="ctr" bIns="41025" lIns="90000" spcFirstLastPara="1" rIns="90000" wrap="square" tIns="41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42"/>
            <p:cNvSpPr/>
            <p:nvPr/>
          </p:nvSpPr>
          <p:spPr>
            <a:xfrm>
              <a:off x="1997282" y="2732688"/>
              <a:ext cx="956278" cy="1064241"/>
            </a:xfrm>
            <a:custGeom>
              <a:rect b="b" l="l" r="r" t="t"/>
              <a:pathLst>
                <a:path extrusionOk="0" h="4357" w="3915">
                  <a:moveTo>
                    <a:pt x="645" y="94"/>
                  </a:moveTo>
                  <a:lnTo>
                    <a:pt x="645" y="94"/>
                  </a:lnTo>
                  <a:cubicBezTo>
                    <a:pt x="562" y="114"/>
                    <a:pt x="510" y="302"/>
                    <a:pt x="510" y="302"/>
                  </a:cubicBezTo>
                  <a:cubicBezTo>
                    <a:pt x="333" y="344"/>
                    <a:pt x="333" y="344"/>
                    <a:pt x="333" y="344"/>
                  </a:cubicBezTo>
                  <a:cubicBezTo>
                    <a:pt x="156" y="521"/>
                    <a:pt x="156" y="521"/>
                    <a:pt x="156" y="521"/>
                  </a:cubicBezTo>
                  <a:cubicBezTo>
                    <a:pt x="156" y="521"/>
                    <a:pt x="52" y="510"/>
                    <a:pt x="41" y="521"/>
                  </a:cubicBezTo>
                  <a:cubicBezTo>
                    <a:pt x="31" y="531"/>
                    <a:pt x="0" y="656"/>
                    <a:pt x="0" y="656"/>
                  </a:cubicBezTo>
                  <a:cubicBezTo>
                    <a:pt x="135" y="885"/>
                    <a:pt x="135" y="885"/>
                    <a:pt x="135" y="885"/>
                  </a:cubicBezTo>
                  <a:cubicBezTo>
                    <a:pt x="166" y="1073"/>
                    <a:pt x="166" y="1073"/>
                    <a:pt x="166" y="1073"/>
                  </a:cubicBezTo>
                  <a:cubicBezTo>
                    <a:pt x="166" y="1073"/>
                    <a:pt x="31" y="1437"/>
                    <a:pt x="31" y="1448"/>
                  </a:cubicBezTo>
                  <a:cubicBezTo>
                    <a:pt x="31" y="1469"/>
                    <a:pt x="41" y="1594"/>
                    <a:pt x="41" y="1594"/>
                  </a:cubicBezTo>
                  <a:cubicBezTo>
                    <a:pt x="135" y="1625"/>
                    <a:pt x="135" y="1625"/>
                    <a:pt x="135" y="1625"/>
                  </a:cubicBezTo>
                  <a:cubicBezTo>
                    <a:pt x="156" y="1896"/>
                    <a:pt x="156" y="1896"/>
                    <a:pt x="156" y="1896"/>
                  </a:cubicBezTo>
                  <a:cubicBezTo>
                    <a:pt x="270" y="1989"/>
                    <a:pt x="270" y="1989"/>
                    <a:pt x="270" y="1989"/>
                  </a:cubicBezTo>
                  <a:cubicBezTo>
                    <a:pt x="541" y="2021"/>
                    <a:pt x="541" y="2021"/>
                    <a:pt x="541" y="2021"/>
                  </a:cubicBezTo>
                  <a:cubicBezTo>
                    <a:pt x="697" y="2083"/>
                    <a:pt x="697" y="2083"/>
                    <a:pt x="697" y="2083"/>
                  </a:cubicBezTo>
                  <a:cubicBezTo>
                    <a:pt x="697" y="2083"/>
                    <a:pt x="875" y="2364"/>
                    <a:pt x="885" y="2364"/>
                  </a:cubicBezTo>
                  <a:lnTo>
                    <a:pt x="1114" y="2416"/>
                  </a:lnTo>
                  <a:cubicBezTo>
                    <a:pt x="1114" y="2416"/>
                    <a:pt x="1333" y="2458"/>
                    <a:pt x="1353" y="2458"/>
                  </a:cubicBezTo>
                  <a:cubicBezTo>
                    <a:pt x="1384" y="2458"/>
                    <a:pt x="1582" y="2594"/>
                    <a:pt x="1582" y="2594"/>
                  </a:cubicBezTo>
                  <a:cubicBezTo>
                    <a:pt x="1655" y="2802"/>
                    <a:pt x="1655" y="2802"/>
                    <a:pt x="1655" y="2802"/>
                  </a:cubicBezTo>
                  <a:cubicBezTo>
                    <a:pt x="1874" y="3541"/>
                    <a:pt x="1874" y="3541"/>
                    <a:pt x="1874" y="3541"/>
                  </a:cubicBezTo>
                  <a:cubicBezTo>
                    <a:pt x="2103" y="3989"/>
                    <a:pt x="2103" y="3989"/>
                    <a:pt x="2103" y="3989"/>
                  </a:cubicBezTo>
                  <a:cubicBezTo>
                    <a:pt x="2405" y="4291"/>
                    <a:pt x="2405" y="4291"/>
                    <a:pt x="2405" y="4291"/>
                  </a:cubicBezTo>
                  <a:cubicBezTo>
                    <a:pt x="2405" y="4291"/>
                    <a:pt x="2613" y="4375"/>
                    <a:pt x="2624" y="4354"/>
                  </a:cubicBezTo>
                  <a:cubicBezTo>
                    <a:pt x="2634" y="4344"/>
                    <a:pt x="2738" y="4312"/>
                    <a:pt x="2738" y="4312"/>
                  </a:cubicBezTo>
                  <a:cubicBezTo>
                    <a:pt x="2738" y="4312"/>
                    <a:pt x="2801" y="4208"/>
                    <a:pt x="2790" y="4198"/>
                  </a:cubicBezTo>
                  <a:cubicBezTo>
                    <a:pt x="2780" y="4198"/>
                    <a:pt x="2738" y="4156"/>
                    <a:pt x="2738" y="4156"/>
                  </a:cubicBezTo>
                  <a:cubicBezTo>
                    <a:pt x="2592" y="4114"/>
                    <a:pt x="2592" y="4114"/>
                    <a:pt x="2592" y="4114"/>
                  </a:cubicBezTo>
                  <a:cubicBezTo>
                    <a:pt x="2592" y="4062"/>
                    <a:pt x="2603" y="3989"/>
                    <a:pt x="2603" y="3989"/>
                  </a:cubicBezTo>
                  <a:cubicBezTo>
                    <a:pt x="2655" y="3854"/>
                    <a:pt x="2655" y="3854"/>
                    <a:pt x="2655" y="3854"/>
                  </a:cubicBezTo>
                  <a:cubicBezTo>
                    <a:pt x="2707" y="3739"/>
                    <a:pt x="2707" y="3739"/>
                    <a:pt x="2707" y="3739"/>
                  </a:cubicBezTo>
                  <a:cubicBezTo>
                    <a:pt x="2665" y="3677"/>
                    <a:pt x="2665" y="3677"/>
                    <a:pt x="2665" y="3677"/>
                  </a:cubicBezTo>
                  <a:cubicBezTo>
                    <a:pt x="2613" y="3583"/>
                    <a:pt x="2613" y="3583"/>
                    <a:pt x="2613" y="3583"/>
                  </a:cubicBezTo>
                  <a:cubicBezTo>
                    <a:pt x="2613" y="3583"/>
                    <a:pt x="2665" y="3541"/>
                    <a:pt x="2676" y="3531"/>
                  </a:cubicBezTo>
                  <a:cubicBezTo>
                    <a:pt x="2696" y="3510"/>
                    <a:pt x="2790" y="3469"/>
                    <a:pt x="2811" y="3469"/>
                  </a:cubicBezTo>
                  <a:cubicBezTo>
                    <a:pt x="2832" y="3469"/>
                    <a:pt x="2946" y="3427"/>
                    <a:pt x="2946" y="3427"/>
                  </a:cubicBezTo>
                  <a:cubicBezTo>
                    <a:pt x="2967" y="3323"/>
                    <a:pt x="2967" y="3323"/>
                    <a:pt x="2967" y="3323"/>
                  </a:cubicBezTo>
                  <a:cubicBezTo>
                    <a:pt x="2946" y="3166"/>
                    <a:pt x="2946" y="3166"/>
                    <a:pt x="2946" y="3166"/>
                  </a:cubicBezTo>
                  <a:cubicBezTo>
                    <a:pt x="3051" y="3135"/>
                    <a:pt x="3051" y="3135"/>
                    <a:pt x="3051" y="3135"/>
                  </a:cubicBezTo>
                  <a:cubicBezTo>
                    <a:pt x="3144" y="3083"/>
                    <a:pt x="3144" y="3083"/>
                    <a:pt x="3144" y="3083"/>
                  </a:cubicBezTo>
                  <a:cubicBezTo>
                    <a:pt x="3217" y="3010"/>
                    <a:pt x="3217" y="3010"/>
                    <a:pt x="3217" y="3010"/>
                  </a:cubicBezTo>
                  <a:cubicBezTo>
                    <a:pt x="3217" y="2781"/>
                    <a:pt x="3217" y="2781"/>
                    <a:pt x="3217" y="2781"/>
                  </a:cubicBezTo>
                  <a:cubicBezTo>
                    <a:pt x="3217" y="2583"/>
                    <a:pt x="3217" y="2583"/>
                    <a:pt x="3217" y="2583"/>
                  </a:cubicBezTo>
                  <a:cubicBezTo>
                    <a:pt x="3488" y="2302"/>
                    <a:pt x="3488" y="2302"/>
                    <a:pt x="3488" y="2302"/>
                  </a:cubicBezTo>
                  <a:cubicBezTo>
                    <a:pt x="3738" y="2000"/>
                    <a:pt x="3738" y="2000"/>
                    <a:pt x="3738" y="2000"/>
                  </a:cubicBezTo>
                  <a:cubicBezTo>
                    <a:pt x="3759" y="1791"/>
                    <a:pt x="3759" y="1791"/>
                    <a:pt x="3759" y="1791"/>
                  </a:cubicBezTo>
                  <a:cubicBezTo>
                    <a:pt x="3728" y="1437"/>
                    <a:pt x="3728" y="1437"/>
                    <a:pt x="3728" y="1437"/>
                  </a:cubicBezTo>
                  <a:cubicBezTo>
                    <a:pt x="3915" y="1021"/>
                    <a:pt x="3915" y="1021"/>
                    <a:pt x="3915" y="1021"/>
                  </a:cubicBezTo>
                  <a:cubicBezTo>
                    <a:pt x="3863" y="864"/>
                    <a:pt x="3863" y="864"/>
                    <a:pt x="3863" y="864"/>
                  </a:cubicBezTo>
                  <a:cubicBezTo>
                    <a:pt x="3759" y="771"/>
                    <a:pt x="3759" y="771"/>
                    <a:pt x="3759" y="771"/>
                  </a:cubicBezTo>
                  <a:cubicBezTo>
                    <a:pt x="3561" y="729"/>
                    <a:pt x="3561" y="729"/>
                    <a:pt x="3561" y="729"/>
                  </a:cubicBezTo>
                  <a:cubicBezTo>
                    <a:pt x="3269" y="760"/>
                    <a:pt x="3269" y="760"/>
                    <a:pt x="3269" y="760"/>
                  </a:cubicBezTo>
                  <a:cubicBezTo>
                    <a:pt x="3269" y="760"/>
                    <a:pt x="3155" y="687"/>
                    <a:pt x="3124" y="677"/>
                  </a:cubicBezTo>
                  <a:cubicBezTo>
                    <a:pt x="3103" y="666"/>
                    <a:pt x="2988" y="646"/>
                    <a:pt x="2988" y="646"/>
                  </a:cubicBezTo>
                  <a:cubicBezTo>
                    <a:pt x="2832" y="729"/>
                    <a:pt x="2832" y="729"/>
                    <a:pt x="2832" y="729"/>
                  </a:cubicBezTo>
                  <a:cubicBezTo>
                    <a:pt x="2707" y="729"/>
                    <a:pt x="2707" y="729"/>
                    <a:pt x="2707" y="729"/>
                  </a:cubicBezTo>
                  <a:cubicBezTo>
                    <a:pt x="2717" y="489"/>
                    <a:pt x="2717" y="489"/>
                    <a:pt x="2717" y="489"/>
                  </a:cubicBezTo>
                  <a:cubicBezTo>
                    <a:pt x="2655" y="396"/>
                    <a:pt x="2655" y="396"/>
                    <a:pt x="2655" y="396"/>
                  </a:cubicBezTo>
                  <a:cubicBezTo>
                    <a:pt x="2519" y="302"/>
                    <a:pt x="2519" y="302"/>
                    <a:pt x="2519" y="302"/>
                  </a:cubicBezTo>
                  <a:cubicBezTo>
                    <a:pt x="2519" y="302"/>
                    <a:pt x="2374" y="239"/>
                    <a:pt x="2353" y="229"/>
                  </a:cubicBezTo>
                  <a:cubicBezTo>
                    <a:pt x="2342" y="219"/>
                    <a:pt x="2103" y="177"/>
                    <a:pt x="2103" y="177"/>
                  </a:cubicBezTo>
                  <a:cubicBezTo>
                    <a:pt x="1832" y="260"/>
                    <a:pt x="1832" y="260"/>
                    <a:pt x="1832" y="260"/>
                  </a:cubicBezTo>
                  <a:cubicBezTo>
                    <a:pt x="1728" y="187"/>
                    <a:pt x="1728" y="187"/>
                    <a:pt x="1728" y="187"/>
                  </a:cubicBezTo>
                  <a:cubicBezTo>
                    <a:pt x="1530" y="21"/>
                    <a:pt x="1530" y="21"/>
                    <a:pt x="1530" y="21"/>
                  </a:cubicBezTo>
                  <a:cubicBezTo>
                    <a:pt x="1322" y="0"/>
                    <a:pt x="1322" y="0"/>
                    <a:pt x="1322" y="0"/>
                  </a:cubicBezTo>
                  <a:cubicBezTo>
                    <a:pt x="1187" y="52"/>
                    <a:pt x="1187" y="52"/>
                    <a:pt x="1187" y="52"/>
                  </a:cubicBezTo>
                  <a:cubicBezTo>
                    <a:pt x="979" y="156"/>
                    <a:pt x="979" y="156"/>
                    <a:pt x="979" y="156"/>
                  </a:cubicBezTo>
                  <a:cubicBezTo>
                    <a:pt x="833" y="177"/>
                    <a:pt x="833" y="177"/>
                    <a:pt x="833" y="177"/>
                  </a:cubicBezTo>
                  <a:cubicBezTo>
                    <a:pt x="729" y="114"/>
                    <a:pt x="729" y="114"/>
                    <a:pt x="729" y="114"/>
                  </a:cubicBezTo>
                  <a:lnTo>
                    <a:pt x="645" y="94"/>
                  </a:ln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42"/>
            <p:cNvSpPr/>
            <p:nvPr/>
          </p:nvSpPr>
          <p:spPr>
            <a:xfrm>
              <a:off x="2556642" y="1796430"/>
              <a:ext cx="735467" cy="783830"/>
            </a:xfrm>
            <a:custGeom>
              <a:rect b="b" l="l" r="r" t="t"/>
              <a:pathLst>
                <a:path extrusionOk="0" h="3209" w="3011">
                  <a:moveTo>
                    <a:pt x="188" y="0"/>
                  </a:moveTo>
                  <a:lnTo>
                    <a:pt x="188" y="0"/>
                  </a:lnTo>
                  <a:cubicBezTo>
                    <a:pt x="219" y="94"/>
                    <a:pt x="219" y="94"/>
                    <a:pt x="219" y="94"/>
                  </a:cubicBezTo>
                  <a:cubicBezTo>
                    <a:pt x="219" y="94"/>
                    <a:pt x="198" y="115"/>
                    <a:pt x="177" y="115"/>
                  </a:cubicBezTo>
                  <a:cubicBezTo>
                    <a:pt x="167" y="115"/>
                    <a:pt x="42" y="115"/>
                    <a:pt x="42" y="115"/>
                  </a:cubicBezTo>
                  <a:cubicBezTo>
                    <a:pt x="31" y="115"/>
                    <a:pt x="0" y="167"/>
                    <a:pt x="0" y="167"/>
                  </a:cubicBezTo>
                  <a:lnTo>
                    <a:pt x="42" y="261"/>
                  </a:lnTo>
                  <a:cubicBezTo>
                    <a:pt x="52" y="261"/>
                    <a:pt x="136" y="282"/>
                    <a:pt x="136" y="282"/>
                  </a:cubicBezTo>
                  <a:cubicBezTo>
                    <a:pt x="313" y="240"/>
                    <a:pt x="313" y="240"/>
                    <a:pt x="313" y="240"/>
                  </a:cubicBezTo>
                  <a:lnTo>
                    <a:pt x="469" y="250"/>
                  </a:lnTo>
                  <a:lnTo>
                    <a:pt x="656" y="313"/>
                  </a:lnTo>
                  <a:cubicBezTo>
                    <a:pt x="802" y="417"/>
                    <a:pt x="802" y="417"/>
                    <a:pt x="802" y="417"/>
                  </a:cubicBezTo>
                  <a:cubicBezTo>
                    <a:pt x="865" y="500"/>
                    <a:pt x="865" y="500"/>
                    <a:pt x="865" y="500"/>
                  </a:cubicBezTo>
                  <a:cubicBezTo>
                    <a:pt x="834" y="542"/>
                    <a:pt x="834" y="542"/>
                    <a:pt x="834" y="542"/>
                  </a:cubicBezTo>
                  <a:cubicBezTo>
                    <a:pt x="740" y="615"/>
                    <a:pt x="740" y="615"/>
                    <a:pt x="740" y="615"/>
                  </a:cubicBezTo>
                  <a:cubicBezTo>
                    <a:pt x="771" y="730"/>
                    <a:pt x="771" y="730"/>
                    <a:pt x="771" y="730"/>
                  </a:cubicBezTo>
                  <a:cubicBezTo>
                    <a:pt x="813" y="803"/>
                    <a:pt x="813" y="803"/>
                    <a:pt x="813" y="803"/>
                  </a:cubicBezTo>
                  <a:cubicBezTo>
                    <a:pt x="938" y="834"/>
                    <a:pt x="938" y="834"/>
                    <a:pt x="938" y="834"/>
                  </a:cubicBezTo>
                  <a:cubicBezTo>
                    <a:pt x="1084" y="823"/>
                    <a:pt x="1084" y="823"/>
                    <a:pt x="1084" y="823"/>
                  </a:cubicBezTo>
                  <a:cubicBezTo>
                    <a:pt x="1146" y="823"/>
                    <a:pt x="1146" y="823"/>
                    <a:pt x="1146" y="823"/>
                  </a:cubicBezTo>
                  <a:cubicBezTo>
                    <a:pt x="1344" y="1011"/>
                    <a:pt x="1344" y="1011"/>
                    <a:pt x="1344" y="1011"/>
                  </a:cubicBezTo>
                  <a:cubicBezTo>
                    <a:pt x="1511" y="1292"/>
                    <a:pt x="1511" y="1292"/>
                    <a:pt x="1511" y="1292"/>
                  </a:cubicBezTo>
                  <a:cubicBezTo>
                    <a:pt x="1573" y="1573"/>
                    <a:pt x="1573" y="1573"/>
                    <a:pt x="1573" y="1573"/>
                  </a:cubicBezTo>
                  <a:cubicBezTo>
                    <a:pt x="1656" y="1688"/>
                    <a:pt x="1656" y="1688"/>
                    <a:pt x="1656" y="1688"/>
                  </a:cubicBezTo>
                  <a:cubicBezTo>
                    <a:pt x="1781" y="1896"/>
                    <a:pt x="1781" y="1896"/>
                    <a:pt x="1781" y="1896"/>
                  </a:cubicBezTo>
                  <a:cubicBezTo>
                    <a:pt x="1865" y="2167"/>
                    <a:pt x="1865" y="2167"/>
                    <a:pt x="1865" y="2167"/>
                  </a:cubicBezTo>
                  <a:cubicBezTo>
                    <a:pt x="1917" y="2282"/>
                    <a:pt x="1917" y="2282"/>
                    <a:pt x="1917" y="2282"/>
                  </a:cubicBezTo>
                  <a:cubicBezTo>
                    <a:pt x="2042" y="2365"/>
                    <a:pt x="2042" y="2365"/>
                    <a:pt x="2042" y="2365"/>
                  </a:cubicBezTo>
                  <a:cubicBezTo>
                    <a:pt x="2219" y="2428"/>
                    <a:pt x="2219" y="2428"/>
                    <a:pt x="2219" y="2428"/>
                  </a:cubicBezTo>
                  <a:cubicBezTo>
                    <a:pt x="2427" y="2709"/>
                    <a:pt x="2427" y="2709"/>
                    <a:pt x="2427" y="2709"/>
                  </a:cubicBezTo>
                  <a:lnTo>
                    <a:pt x="2552" y="3032"/>
                  </a:lnTo>
                  <a:cubicBezTo>
                    <a:pt x="2563" y="3042"/>
                    <a:pt x="2667" y="3209"/>
                    <a:pt x="2688" y="3209"/>
                  </a:cubicBezTo>
                  <a:cubicBezTo>
                    <a:pt x="2698" y="3209"/>
                    <a:pt x="2834" y="3115"/>
                    <a:pt x="2834" y="3115"/>
                  </a:cubicBezTo>
                  <a:cubicBezTo>
                    <a:pt x="2927" y="3115"/>
                    <a:pt x="2927" y="3115"/>
                    <a:pt x="2927" y="3115"/>
                  </a:cubicBezTo>
                  <a:cubicBezTo>
                    <a:pt x="3011" y="3167"/>
                    <a:pt x="3011" y="3167"/>
                    <a:pt x="3011" y="3167"/>
                  </a:cubicBezTo>
                  <a:cubicBezTo>
                    <a:pt x="3011" y="3167"/>
                    <a:pt x="2906" y="2792"/>
                    <a:pt x="2896" y="2761"/>
                  </a:cubicBezTo>
                  <a:cubicBezTo>
                    <a:pt x="2886" y="2740"/>
                    <a:pt x="2615" y="2011"/>
                    <a:pt x="2615" y="2011"/>
                  </a:cubicBezTo>
                  <a:cubicBezTo>
                    <a:pt x="2615" y="2011"/>
                    <a:pt x="2354" y="1521"/>
                    <a:pt x="2344" y="1521"/>
                  </a:cubicBezTo>
                  <a:cubicBezTo>
                    <a:pt x="2344" y="1511"/>
                    <a:pt x="2063" y="1271"/>
                    <a:pt x="2063" y="1271"/>
                  </a:cubicBezTo>
                  <a:cubicBezTo>
                    <a:pt x="1584" y="917"/>
                    <a:pt x="1584" y="917"/>
                    <a:pt x="1584" y="917"/>
                  </a:cubicBezTo>
                  <a:cubicBezTo>
                    <a:pt x="1198" y="553"/>
                    <a:pt x="1198" y="553"/>
                    <a:pt x="1198" y="553"/>
                  </a:cubicBezTo>
                  <a:cubicBezTo>
                    <a:pt x="917" y="303"/>
                    <a:pt x="917" y="303"/>
                    <a:pt x="917" y="303"/>
                  </a:cubicBezTo>
                  <a:cubicBezTo>
                    <a:pt x="917" y="303"/>
                    <a:pt x="604" y="125"/>
                    <a:pt x="594" y="125"/>
                  </a:cubicBezTo>
                  <a:cubicBezTo>
                    <a:pt x="594" y="125"/>
                    <a:pt x="323" y="32"/>
                    <a:pt x="313" y="32"/>
                  </a:cubicBezTo>
                  <a:cubicBezTo>
                    <a:pt x="313" y="42"/>
                    <a:pt x="188" y="0"/>
                    <a:pt x="188" y="0"/>
                  </a:cubicBezTo>
                  <a:close/>
                </a:path>
              </a:pathLst>
            </a:custGeom>
            <a:solidFill>
              <a:srgbClr val="569C6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42"/>
            <p:cNvSpPr/>
            <p:nvPr/>
          </p:nvSpPr>
          <p:spPr>
            <a:xfrm>
              <a:off x="1159706" y="1752951"/>
              <a:ext cx="2177578" cy="2174891"/>
            </a:xfrm>
            <a:custGeom>
              <a:rect b="b" l="l" r="r" t="t"/>
              <a:pathLst>
                <a:path extrusionOk="0" h="8904" w="8915">
                  <a:moveTo>
                    <a:pt x="1783" y="866"/>
                  </a:moveTo>
                  <a:lnTo>
                    <a:pt x="1783" y="866"/>
                  </a:lnTo>
                  <a:cubicBezTo>
                    <a:pt x="1054" y="1376"/>
                    <a:pt x="585" y="2189"/>
                    <a:pt x="293" y="3022"/>
                  </a:cubicBezTo>
                  <a:cubicBezTo>
                    <a:pt x="126" y="3501"/>
                    <a:pt x="1" y="4011"/>
                    <a:pt x="1" y="4521"/>
                  </a:cubicBezTo>
                  <a:cubicBezTo>
                    <a:pt x="-9" y="5032"/>
                    <a:pt x="126" y="5532"/>
                    <a:pt x="314" y="5990"/>
                  </a:cubicBezTo>
                  <a:cubicBezTo>
                    <a:pt x="418" y="6219"/>
                    <a:pt x="522" y="6448"/>
                    <a:pt x="647" y="6667"/>
                  </a:cubicBezTo>
                  <a:cubicBezTo>
                    <a:pt x="762" y="6896"/>
                    <a:pt x="887" y="7115"/>
                    <a:pt x="1022" y="7323"/>
                  </a:cubicBezTo>
                  <a:cubicBezTo>
                    <a:pt x="1158" y="7532"/>
                    <a:pt x="1314" y="7730"/>
                    <a:pt x="1501" y="7896"/>
                  </a:cubicBezTo>
                  <a:cubicBezTo>
                    <a:pt x="1689" y="8052"/>
                    <a:pt x="1887" y="8188"/>
                    <a:pt x="2106" y="8313"/>
                  </a:cubicBezTo>
                  <a:cubicBezTo>
                    <a:pt x="2887" y="8750"/>
                    <a:pt x="3814" y="8948"/>
                    <a:pt x="4710" y="8896"/>
                  </a:cubicBezTo>
                  <a:cubicBezTo>
                    <a:pt x="5605" y="8844"/>
                    <a:pt x="6480" y="8542"/>
                    <a:pt x="7188" y="8000"/>
                  </a:cubicBezTo>
                  <a:cubicBezTo>
                    <a:pt x="7855" y="7480"/>
                    <a:pt x="8365" y="6771"/>
                    <a:pt x="8657" y="5980"/>
                  </a:cubicBezTo>
                  <a:cubicBezTo>
                    <a:pt x="8803" y="5584"/>
                    <a:pt x="8886" y="5167"/>
                    <a:pt x="8907" y="4750"/>
                  </a:cubicBezTo>
                  <a:cubicBezTo>
                    <a:pt x="8938" y="4282"/>
                    <a:pt x="8875" y="3803"/>
                    <a:pt x="8750" y="3356"/>
                  </a:cubicBezTo>
                  <a:cubicBezTo>
                    <a:pt x="8688" y="3095"/>
                    <a:pt x="8594" y="2845"/>
                    <a:pt x="8500" y="2595"/>
                  </a:cubicBezTo>
                  <a:cubicBezTo>
                    <a:pt x="8417" y="2356"/>
                    <a:pt x="8323" y="2116"/>
                    <a:pt x="8198" y="1897"/>
                  </a:cubicBezTo>
                  <a:cubicBezTo>
                    <a:pt x="8084" y="1689"/>
                    <a:pt x="7917" y="1522"/>
                    <a:pt x="7730" y="1387"/>
                  </a:cubicBezTo>
                  <a:cubicBezTo>
                    <a:pt x="7542" y="1241"/>
                    <a:pt x="7344" y="1116"/>
                    <a:pt x="7178" y="960"/>
                  </a:cubicBezTo>
                  <a:cubicBezTo>
                    <a:pt x="6990" y="803"/>
                    <a:pt x="6834" y="616"/>
                    <a:pt x="6636" y="470"/>
                  </a:cubicBezTo>
                  <a:cubicBezTo>
                    <a:pt x="6438" y="324"/>
                    <a:pt x="6209" y="241"/>
                    <a:pt x="5969" y="178"/>
                  </a:cubicBezTo>
                  <a:cubicBezTo>
                    <a:pt x="5542" y="74"/>
                    <a:pt x="5084" y="12"/>
                    <a:pt x="4637" y="1"/>
                  </a:cubicBezTo>
                  <a:cubicBezTo>
                    <a:pt x="3762" y="-9"/>
                    <a:pt x="2866" y="199"/>
                    <a:pt x="2106" y="647"/>
                  </a:cubicBezTo>
                  <a:cubicBezTo>
                    <a:pt x="1918" y="762"/>
                    <a:pt x="1751" y="887"/>
                    <a:pt x="1585" y="1022"/>
                  </a:cubicBezTo>
                  <a:cubicBezTo>
                    <a:pt x="1564" y="1033"/>
                    <a:pt x="1585" y="1053"/>
                    <a:pt x="1606" y="1043"/>
                  </a:cubicBezTo>
                  <a:cubicBezTo>
                    <a:pt x="1939" y="762"/>
                    <a:pt x="2335" y="543"/>
                    <a:pt x="2731" y="387"/>
                  </a:cubicBezTo>
                  <a:cubicBezTo>
                    <a:pt x="3147" y="220"/>
                    <a:pt x="3574" y="116"/>
                    <a:pt x="4012" y="74"/>
                  </a:cubicBezTo>
                  <a:cubicBezTo>
                    <a:pt x="4449" y="33"/>
                    <a:pt x="4886" y="33"/>
                    <a:pt x="5323" y="95"/>
                  </a:cubicBezTo>
                  <a:cubicBezTo>
                    <a:pt x="5542" y="126"/>
                    <a:pt x="5761" y="168"/>
                    <a:pt x="5980" y="220"/>
                  </a:cubicBezTo>
                  <a:cubicBezTo>
                    <a:pt x="6219" y="293"/>
                    <a:pt x="6459" y="376"/>
                    <a:pt x="6657" y="533"/>
                  </a:cubicBezTo>
                  <a:cubicBezTo>
                    <a:pt x="6844" y="678"/>
                    <a:pt x="7000" y="866"/>
                    <a:pt x="7178" y="1022"/>
                  </a:cubicBezTo>
                  <a:cubicBezTo>
                    <a:pt x="7355" y="1168"/>
                    <a:pt x="7553" y="1293"/>
                    <a:pt x="7730" y="1428"/>
                  </a:cubicBezTo>
                  <a:cubicBezTo>
                    <a:pt x="7917" y="1574"/>
                    <a:pt x="8073" y="1741"/>
                    <a:pt x="8188" y="1960"/>
                  </a:cubicBezTo>
                  <a:cubicBezTo>
                    <a:pt x="8313" y="2178"/>
                    <a:pt x="8396" y="2418"/>
                    <a:pt x="8490" y="2647"/>
                  </a:cubicBezTo>
                  <a:cubicBezTo>
                    <a:pt x="8667" y="3137"/>
                    <a:pt x="8823" y="3647"/>
                    <a:pt x="8865" y="4157"/>
                  </a:cubicBezTo>
                  <a:cubicBezTo>
                    <a:pt x="8907" y="4573"/>
                    <a:pt x="8875" y="4990"/>
                    <a:pt x="8792" y="5396"/>
                  </a:cubicBezTo>
                  <a:cubicBezTo>
                    <a:pt x="8605" y="6209"/>
                    <a:pt x="8198" y="6969"/>
                    <a:pt x="7615" y="7563"/>
                  </a:cubicBezTo>
                  <a:cubicBezTo>
                    <a:pt x="7011" y="8188"/>
                    <a:pt x="6219" y="8605"/>
                    <a:pt x="5375" y="8782"/>
                  </a:cubicBezTo>
                  <a:cubicBezTo>
                    <a:pt x="4491" y="8959"/>
                    <a:pt x="3564" y="8875"/>
                    <a:pt x="2720" y="8563"/>
                  </a:cubicBezTo>
                  <a:cubicBezTo>
                    <a:pt x="2283" y="8396"/>
                    <a:pt x="1856" y="8177"/>
                    <a:pt x="1512" y="7865"/>
                  </a:cubicBezTo>
                  <a:cubicBezTo>
                    <a:pt x="1137" y="7532"/>
                    <a:pt x="897" y="7073"/>
                    <a:pt x="658" y="6636"/>
                  </a:cubicBezTo>
                  <a:cubicBezTo>
                    <a:pt x="429" y="6198"/>
                    <a:pt x="220" y="5740"/>
                    <a:pt x="106" y="5250"/>
                  </a:cubicBezTo>
                  <a:cubicBezTo>
                    <a:pt x="-9" y="4740"/>
                    <a:pt x="22" y="4219"/>
                    <a:pt x="137" y="3710"/>
                  </a:cubicBezTo>
                  <a:cubicBezTo>
                    <a:pt x="324" y="2835"/>
                    <a:pt x="699" y="1949"/>
                    <a:pt x="1314" y="1293"/>
                  </a:cubicBezTo>
                  <a:cubicBezTo>
                    <a:pt x="1460" y="1137"/>
                    <a:pt x="1626" y="1001"/>
                    <a:pt x="1793" y="866"/>
                  </a:cubicBezTo>
                  <a:cubicBezTo>
                    <a:pt x="1804" y="866"/>
                    <a:pt x="1793" y="856"/>
                    <a:pt x="1783" y="86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42"/>
            <p:cNvSpPr/>
            <p:nvPr/>
          </p:nvSpPr>
          <p:spPr>
            <a:xfrm>
              <a:off x="1414228" y="1765897"/>
              <a:ext cx="860528" cy="1139961"/>
            </a:xfrm>
            <a:custGeom>
              <a:rect b="b" l="l" r="r" t="t"/>
              <a:pathLst>
                <a:path extrusionOk="0" h="4667" w="3523">
                  <a:moveTo>
                    <a:pt x="1032" y="886"/>
                  </a:moveTo>
                  <a:lnTo>
                    <a:pt x="1032" y="886"/>
                  </a:lnTo>
                  <a:cubicBezTo>
                    <a:pt x="959" y="980"/>
                    <a:pt x="824" y="980"/>
                    <a:pt x="751" y="1053"/>
                  </a:cubicBezTo>
                  <a:cubicBezTo>
                    <a:pt x="709" y="1084"/>
                    <a:pt x="689" y="1136"/>
                    <a:pt x="699" y="1178"/>
                  </a:cubicBezTo>
                  <a:cubicBezTo>
                    <a:pt x="709" y="1230"/>
                    <a:pt x="751" y="1271"/>
                    <a:pt x="782" y="1313"/>
                  </a:cubicBezTo>
                  <a:cubicBezTo>
                    <a:pt x="834" y="1417"/>
                    <a:pt x="814" y="1532"/>
                    <a:pt x="772" y="1636"/>
                  </a:cubicBezTo>
                  <a:cubicBezTo>
                    <a:pt x="720" y="1750"/>
                    <a:pt x="647" y="1844"/>
                    <a:pt x="584" y="1938"/>
                  </a:cubicBezTo>
                  <a:cubicBezTo>
                    <a:pt x="293" y="2355"/>
                    <a:pt x="-20" y="2813"/>
                    <a:pt x="1" y="3344"/>
                  </a:cubicBezTo>
                  <a:cubicBezTo>
                    <a:pt x="12" y="3417"/>
                    <a:pt x="22" y="3480"/>
                    <a:pt x="32" y="3553"/>
                  </a:cubicBezTo>
                  <a:cubicBezTo>
                    <a:pt x="43" y="3605"/>
                    <a:pt x="64" y="3678"/>
                    <a:pt x="116" y="3688"/>
                  </a:cubicBezTo>
                  <a:cubicBezTo>
                    <a:pt x="157" y="3698"/>
                    <a:pt x="199" y="3667"/>
                    <a:pt x="220" y="3636"/>
                  </a:cubicBezTo>
                  <a:cubicBezTo>
                    <a:pt x="251" y="3594"/>
                    <a:pt x="272" y="3542"/>
                    <a:pt x="272" y="3490"/>
                  </a:cubicBezTo>
                  <a:cubicBezTo>
                    <a:pt x="282" y="3469"/>
                    <a:pt x="251" y="3480"/>
                    <a:pt x="251" y="3490"/>
                  </a:cubicBezTo>
                  <a:cubicBezTo>
                    <a:pt x="220" y="3740"/>
                    <a:pt x="345" y="3989"/>
                    <a:pt x="553" y="4124"/>
                  </a:cubicBezTo>
                  <a:cubicBezTo>
                    <a:pt x="741" y="4239"/>
                    <a:pt x="970" y="4270"/>
                    <a:pt x="1189" y="4302"/>
                  </a:cubicBezTo>
                  <a:cubicBezTo>
                    <a:pt x="1407" y="4333"/>
                    <a:pt x="1637" y="4364"/>
                    <a:pt x="1834" y="4468"/>
                  </a:cubicBezTo>
                  <a:cubicBezTo>
                    <a:pt x="1876" y="4499"/>
                    <a:pt x="1928" y="4531"/>
                    <a:pt x="1970" y="4572"/>
                  </a:cubicBezTo>
                  <a:cubicBezTo>
                    <a:pt x="2012" y="4604"/>
                    <a:pt x="2064" y="4645"/>
                    <a:pt x="2116" y="4656"/>
                  </a:cubicBezTo>
                  <a:cubicBezTo>
                    <a:pt x="2168" y="4677"/>
                    <a:pt x="2209" y="4666"/>
                    <a:pt x="2241" y="4635"/>
                  </a:cubicBezTo>
                  <a:cubicBezTo>
                    <a:pt x="2282" y="4593"/>
                    <a:pt x="2293" y="4541"/>
                    <a:pt x="2282" y="4489"/>
                  </a:cubicBezTo>
                  <a:cubicBezTo>
                    <a:pt x="2262" y="4385"/>
                    <a:pt x="2178" y="4281"/>
                    <a:pt x="2084" y="4239"/>
                  </a:cubicBezTo>
                  <a:cubicBezTo>
                    <a:pt x="1970" y="4177"/>
                    <a:pt x="1824" y="4166"/>
                    <a:pt x="1699" y="4124"/>
                  </a:cubicBezTo>
                  <a:cubicBezTo>
                    <a:pt x="1668" y="4114"/>
                    <a:pt x="1637" y="4093"/>
                    <a:pt x="1605" y="4072"/>
                  </a:cubicBezTo>
                  <a:cubicBezTo>
                    <a:pt x="1605" y="4083"/>
                    <a:pt x="1605" y="4093"/>
                    <a:pt x="1605" y="4104"/>
                  </a:cubicBezTo>
                  <a:cubicBezTo>
                    <a:pt x="1720" y="4052"/>
                    <a:pt x="1709" y="3886"/>
                    <a:pt x="1616" y="3813"/>
                  </a:cubicBezTo>
                  <a:cubicBezTo>
                    <a:pt x="1553" y="3771"/>
                    <a:pt x="1480" y="3761"/>
                    <a:pt x="1407" y="3782"/>
                  </a:cubicBezTo>
                  <a:cubicBezTo>
                    <a:pt x="1376" y="3782"/>
                    <a:pt x="1345" y="3803"/>
                    <a:pt x="1303" y="3823"/>
                  </a:cubicBezTo>
                  <a:cubicBezTo>
                    <a:pt x="1272" y="3844"/>
                    <a:pt x="1241" y="3865"/>
                    <a:pt x="1199" y="3886"/>
                  </a:cubicBezTo>
                  <a:cubicBezTo>
                    <a:pt x="1168" y="3896"/>
                    <a:pt x="1126" y="3896"/>
                    <a:pt x="1095" y="3875"/>
                  </a:cubicBezTo>
                  <a:cubicBezTo>
                    <a:pt x="1074" y="3844"/>
                    <a:pt x="1064" y="3813"/>
                    <a:pt x="1064" y="3782"/>
                  </a:cubicBezTo>
                  <a:cubicBezTo>
                    <a:pt x="1043" y="3709"/>
                    <a:pt x="1053" y="3625"/>
                    <a:pt x="1064" y="3553"/>
                  </a:cubicBezTo>
                  <a:cubicBezTo>
                    <a:pt x="1084" y="3396"/>
                    <a:pt x="1137" y="3219"/>
                    <a:pt x="1262" y="3105"/>
                  </a:cubicBezTo>
                  <a:cubicBezTo>
                    <a:pt x="1355" y="3011"/>
                    <a:pt x="1512" y="2948"/>
                    <a:pt x="1647" y="2980"/>
                  </a:cubicBezTo>
                  <a:cubicBezTo>
                    <a:pt x="1730" y="3000"/>
                    <a:pt x="1782" y="3053"/>
                    <a:pt x="1845" y="3094"/>
                  </a:cubicBezTo>
                  <a:cubicBezTo>
                    <a:pt x="1907" y="3136"/>
                    <a:pt x="1980" y="3178"/>
                    <a:pt x="2043" y="3146"/>
                  </a:cubicBezTo>
                  <a:cubicBezTo>
                    <a:pt x="2168" y="3084"/>
                    <a:pt x="2116" y="2907"/>
                    <a:pt x="2105" y="2803"/>
                  </a:cubicBezTo>
                  <a:cubicBezTo>
                    <a:pt x="2095" y="2657"/>
                    <a:pt x="2189" y="2542"/>
                    <a:pt x="2282" y="2448"/>
                  </a:cubicBezTo>
                  <a:cubicBezTo>
                    <a:pt x="2334" y="2396"/>
                    <a:pt x="2387" y="2344"/>
                    <a:pt x="2439" y="2292"/>
                  </a:cubicBezTo>
                  <a:cubicBezTo>
                    <a:pt x="2491" y="2230"/>
                    <a:pt x="2532" y="2167"/>
                    <a:pt x="2564" y="2105"/>
                  </a:cubicBezTo>
                  <a:cubicBezTo>
                    <a:pt x="2647" y="1959"/>
                    <a:pt x="2699" y="1803"/>
                    <a:pt x="2814" y="1678"/>
                  </a:cubicBezTo>
                  <a:cubicBezTo>
                    <a:pt x="2928" y="1553"/>
                    <a:pt x="3084" y="1490"/>
                    <a:pt x="3220" y="1396"/>
                  </a:cubicBezTo>
                  <a:cubicBezTo>
                    <a:pt x="3345" y="1313"/>
                    <a:pt x="3480" y="1198"/>
                    <a:pt x="3512" y="1053"/>
                  </a:cubicBezTo>
                  <a:cubicBezTo>
                    <a:pt x="3595" y="740"/>
                    <a:pt x="3220" y="532"/>
                    <a:pt x="2949" y="563"/>
                  </a:cubicBezTo>
                  <a:cubicBezTo>
                    <a:pt x="2876" y="573"/>
                    <a:pt x="2814" y="605"/>
                    <a:pt x="2762" y="667"/>
                  </a:cubicBezTo>
                  <a:cubicBezTo>
                    <a:pt x="2720" y="730"/>
                    <a:pt x="2689" y="803"/>
                    <a:pt x="2657" y="865"/>
                  </a:cubicBezTo>
                  <a:cubicBezTo>
                    <a:pt x="2626" y="928"/>
                    <a:pt x="2584" y="969"/>
                    <a:pt x="2522" y="980"/>
                  </a:cubicBezTo>
                  <a:cubicBezTo>
                    <a:pt x="2480" y="990"/>
                    <a:pt x="2418" y="990"/>
                    <a:pt x="2397" y="938"/>
                  </a:cubicBezTo>
                  <a:cubicBezTo>
                    <a:pt x="2376" y="896"/>
                    <a:pt x="2397" y="855"/>
                    <a:pt x="2418" y="823"/>
                  </a:cubicBezTo>
                  <a:cubicBezTo>
                    <a:pt x="2439" y="782"/>
                    <a:pt x="2449" y="750"/>
                    <a:pt x="2470" y="719"/>
                  </a:cubicBezTo>
                  <a:cubicBezTo>
                    <a:pt x="2512" y="657"/>
                    <a:pt x="2564" y="594"/>
                    <a:pt x="2626" y="542"/>
                  </a:cubicBezTo>
                  <a:cubicBezTo>
                    <a:pt x="2741" y="438"/>
                    <a:pt x="2887" y="365"/>
                    <a:pt x="3032" y="375"/>
                  </a:cubicBezTo>
                  <a:cubicBezTo>
                    <a:pt x="3105" y="386"/>
                    <a:pt x="3178" y="417"/>
                    <a:pt x="3251" y="428"/>
                  </a:cubicBezTo>
                  <a:cubicBezTo>
                    <a:pt x="3303" y="438"/>
                    <a:pt x="3376" y="438"/>
                    <a:pt x="3407" y="375"/>
                  </a:cubicBezTo>
                  <a:cubicBezTo>
                    <a:pt x="3449" y="313"/>
                    <a:pt x="3407" y="240"/>
                    <a:pt x="3366" y="188"/>
                  </a:cubicBezTo>
                  <a:cubicBezTo>
                    <a:pt x="3303" y="125"/>
                    <a:pt x="3230" y="84"/>
                    <a:pt x="3157" y="53"/>
                  </a:cubicBezTo>
                  <a:cubicBezTo>
                    <a:pt x="3074" y="21"/>
                    <a:pt x="2991" y="11"/>
                    <a:pt x="2907" y="0"/>
                  </a:cubicBezTo>
                  <a:cubicBezTo>
                    <a:pt x="2887" y="0"/>
                    <a:pt x="2887" y="32"/>
                    <a:pt x="2907" y="32"/>
                  </a:cubicBezTo>
                  <a:cubicBezTo>
                    <a:pt x="3001" y="42"/>
                    <a:pt x="3084" y="63"/>
                    <a:pt x="3168" y="105"/>
                  </a:cubicBezTo>
                  <a:cubicBezTo>
                    <a:pt x="3241" y="136"/>
                    <a:pt x="3324" y="178"/>
                    <a:pt x="3366" y="250"/>
                  </a:cubicBezTo>
                  <a:cubicBezTo>
                    <a:pt x="3387" y="282"/>
                    <a:pt x="3397" y="313"/>
                    <a:pt x="3387" y="355"/>
                  </a:cubicBezTo>
                  <a:cubicBezTo>
                    <a:pt x="3366" y="386"/>
                    <a:pt x="3334" y="396"/>
                    <a:pt x="3303" y="396"/>
                  </a:cubicBezTo>
                  <a:cubicBezTo>
                    <a:pt x="3230" y="407"/>
                    <a:pt x="3168" y="365"/>
                    <a:pt x="3095" y="355"/>
                  </a:cubicBezTo>
                  <a:cubicBezTo>
                    <a:pt x="2793" y="282"/>
                    <a:pt x="2522" y="532"/>
                    <a:pt x="2397" y="782"/>
                  </a:cubicBezTo>
                  <a:cubicBezTo>
                    <a:pt x="2366" y="834"/>
                    <a:pt x="2334" y="917"/>
                    <a:pt x="2376" y="969"/>
                  </a:cubicBezTo>
                  <a:cubicBezTo>
                    <a:pt x="2407" y="1011"/>
                    <a:pt x="2459" y="1021"/>
                    <a:pt x="2501" y="1021"/>
                  </a:cubicBezTo>
                  <a:cubicBezTo>
                    <a:pt x="2553" y="1011"/>
                    <a:pt x="2605" y="990"/>
                    <a:pt x="2647" y="948"/>
                  </a:cubicBezTo>
                  <a:cubicBezTo>
                    <a:pt x="2689" y="896"/>
                    <a:pt x="2720" y="823"/>
                    <a:pt x="2751" y="761"/>
                  </a:cubicBezTo>
                  <a:cubicBezTo>
                    <a:pt x="2782" y="688"/>
                    <a:pt x="2834" y="636"/>
                    <a:pt x="2918" y="615"/>
                  </a:cubicBezTo>
                  <a:cubicBezTo>
                    <a:pt x="2991" y="584"/>
                    <a:pt x="3064" y="594"/>
                    <a:pt x="3147" y="615"/>
                  </a:cubicBezTo>
                  <a:cubicBezTo>
                    <a:pt x="3282" y="646"/>
                    <a:pt x="3418" y="730"/>
                    <a:pt x="3470" y="865"/>
                  </a:cubicBezTo>
                  <a:cubicBezTo>
                    <a:pt x="3522" y="1021"/>
                    <a:pt x="3439" y="1167"/>
                    <a:pt x="3324" y="1271"/>
                  </a:cubicBezTo>
                  <a:cubicBezTo>
                    <a:pt x="3209" y="1386"/>
                    <a:pt x="3053" y="1448"/>
                    <a:pt x="2918" y="1542"/>
                  </a:cubicBezTo>
                  <a:cubicBezTo>
                    <a:pt x="2845" y="1584"/>
                    <a:pt x="2793" y="1636"/>
                    <a:pt x="2741" y="1709"/>
                  </a:cubicBezTo>
                  <a:cubicBezTo>
                    <a:pt x="2689" y="1771"/>
                    <a:pt x="2657" y="1834"/>
                    <a:pt x="2626" y="1907"/>
                  </a:cubicBezTo>
                  <a:cubicBezTo>
                    <a:pt x="2584" y="1980"/>
                    <a:pt x="2553" y="2053"/>
                    <a:pt x="2512" y="2125"/>
                  </a:cubicBezTo>
                  <a:cubicBezTo>
                    <a:pt x="2480" y="2188"/>
                    <a:pt x="2428" y="2250"/>
                    <a:pt x="2376" y="2303"/>
                  </a:cubicBezTo>
                  <a:cubicBezTo>
                    <a:pt x="2282" y="2396"/>
                    <a:pt x="2168" y="2490"/>
                    <a:pt x="2105" y="2615"/>
                  </a:cubicBezTo>
                  <a:cubicBezTo>
                    <a:pt x="2084" y="2667"/>
                    <a:pt x="2064" y="2730"/>
                    <a:pt x="2074" y="2803"/>
                  </a:cubicBezTo>
                  <a:cubicBezTo>
                    <a:pt x="2074" y="2865"/>
                    <a:pt x="2095" y="2928"/>
                    <a:pt x="2084" y="3000"/>
                  </a:cubicBezTo>
                  <a:cubicBezTo>
                    <a:pt x="2084" y="3063"/>
                    <a:pt x="2053" y="3125"/>
                    <a:pt x="1980" y="3115"/>
                  </a:cubicBezTo>
                  <a:cubicBezTo>
                    <a:pt x="1939" y="3115"/>
                    <a:pt x="1907" y="3094"/>
                    <a:pt x="1876" y="3073"/>
                  </a:cubicBezTo>
                  <a:cubicBezTo>
                    <a:pt x="1845" y="3053"/>
                    <a:pt x="1814" y="3032"/>
                    <a:pt x="1782" y="3000"/>
                  </a:cubicBezTo>
                  <a:cubicBezTo>
                    <a:pt x="1668" y="2928"/>
                    <a:pt x="1522" y="2917"/>
                    <a:pt x="1387" y="2980"/>
                  </a:cubicBezTo>
                  <a:cubicBezTo>
                    <a:pt x="1251" y="3042"/>
                    <a:pt x="1147" y="3157"/>
                    <a:pt x="1095" y="3292"/>
                  </a:cubicBezTo>
                  <a:cubicBezTo>
                    <a:pt x="1064" y="3375"/>
                    <a:pt x="1043" y="3448"/>
                    <a:pt x="1032" y="3532"/>
                  </a:cubicBezTo>
                  <a:cubicBezTo>
                    <a:pt x="1022" y="3605"/>
                    <a:pt x="1012" y="3678"/>
                    <a:pt x="1022" y="3761"/>
                  </a:cubicBezTo>
                  <a:cubicBezTo>
                    <a:pt x="1022" y="3813"/>
                    <a:pt x="1043" y="3886"/>
                    <a:pt x="1095" y="3916"/>
                  </a:cubicBezTo>
                  <a:cubicBezTo>
                    <a:pt x="1168" y="3958"/>
                    <a:pt x="1241" y="3906"/>
                    <a:pt x="1293" y="3865"/>
                  </a:cubicBezTo>
                  <a:cubicBezTo>
                    <a:pt x="1355" y="3823"/>
                    <a:pt x="1439" y="3792"/>
                    <a:pt x="1512" y="3813"/>
                  </a:cubicBezTo>
                  <a:cubicBezTo>
                    <a:pt x="1584" y="3823"/>
                    <a:pt x="1637" y="3865"/>
                    <a:pt x="1647" y="3937"/>
                  </a:cubicBezTo>
                  <a:cubicBezTo>
                    <a:pt x="1657" y="3989"/>
                    <a:pt x="1647" y="4052"/>
                    <a:pt x="1595" y="4072"/>
                  </a:cubicBezTo>
                  <a:cubicBezTo>
                    <a:pt x="1584" y="4083"/>
                    <a:pt x="1584" y="4104"/>
                    <a:pt x="1595" y="4104"/>
                  </a:cubicBezTo>
                  <a:cubicBezTo>
                    <a:pt x="1793" y="4229"/>
                    <a:pt x="2105" y="4177"/>
                    <a:pt x="2230" y="4427"/>
                  </a:cubicBezTo>
                  <a:cubicBezTo>
                    <a:pt x="2251" y="4468"/>
                    <a:pt x="2262" y="4520"/>
                    <a:pt x="2241" y="4562"/>
                  </a:cubicBezTo>
                  <a:cubicBezTo>
                    <a:pt x="2241" y="4593"/>
                    <a:pt x="2220" y="4614"/>
                    <a:pt x="2199" y="4624"/>
                  </a:cubicBezTo>
                  <a:cubicBezTo>
                    <a:pt x="2178" y="4635"/>
                    <a:pt x="2147" y="4635"/>
                    <a:pt x="2126" y="4635"/>
                  </a:cubicBezTo>
                  <a:cubicBezTo>
                    <a:pt x="2074" y="4614"/>
                    <a:pt x="2022" y="4572"/>
                    <a:pt x="1980" y="4541"/>
                  </a:cubicBezTo>
                  <a:cubicBezTo>
                    <a:pt x="1939" y="4510"/>
                    <a:pt x="1897" y="4479"/>
                    <a:pt x="1855" y="4447"/>
                  </a:cubicBezTo>
                  <a:cubicBezTo>
                    <a:pt x="1678" y="4343"/>
                    <a:pt x="1459" y="4312"/>
                    <a:pt x="1251" y="4281"/>
                  </a:cubicBezTo>
                  <a:cubicBezTo>
                    <a:pt x="1053" y="4260"/>
                    <a:pt x="834" y="4229"/>
                    <a:pt x="647" y="4135"/>
                  </a:cubicBezTo>
                  <a:cubicBezTo>
                    <a:pt x="543" y="4093"/>
                    <a:pt x="459" y="4020"/>
                    <a:pt x="397" y="3937"/>
                  </a:cubicBezTo>
                  <a:cubicBezTo>
                    <a:pt x="324" y="3834"/>
                    <a:pt x="282" y="3709"/>
                    <a:pt x="272" y="3584"/>
                  </a:cubicBezTo>
                  <a:cubicBezTo>
                    <a:pt x="272" y="3553"/>
                    <a:pt x="272" y="3521"/>
                    <a:pt x="272" y="3490"/>
                  </a:cubicBezTo>
                  <a:cubicBezTo>
                    <a:pt x="262" y="3490"/>
                    <a:pt x="262" y="3490"/>
                    <a:pt x="251" y="3490"/>
                  </a:cubicBezTo>
                  <a:cubicBezTo>
                    <a:pt x="241" y="3542"/>
                    <a:pt x="230" y="3594"/>
                    <a:pt x="199" y="3625"/>
                  </a:cubicBezTo>
                  <a:cubicBezTo>
                    <a:pt x="168" y="3667"/>
                    <a:pt x="126" y="3678"/>
                    <a:pt x="95" y="3636"/>
                  </a:cubicBezTo>
                  <a:cubicBezTo>
                    <a:pt x="74" y="3615"/>
                    <a:pt x="74" y="3584"/>
                    <a:pt x="64" y="3563"/>
                  </a:cubicBezTo>
                  <a:cubicBezTo>
                    <a:pt x="53" y="3532"/>
                    <a:pt x="53" y="3500"/>
                    <a:pt x="43" y="3469"/>
                  </a:cubicBezTo>
                  <a:cubicBezTo>
                    <a:pt x="32" y="3407"/>
                    <a:pt x="32" y="3344"/>
                    <a:pt x="32" y="3282"/>
                  </a:cubicBezTo>
                  <a:cubicBezTo>
                    <a:pt x="32" y="3042"/>
                    <a:pt x="105" y="2803"/>
                    <a:pt x="209" y="2584"/>
                  </a:cubicBezTo>
                  <a:cubicBezTo>
                    <a:pt x="324" y="2365"/>
                    <a:pt x="459" y="2157"/>
                    <a:pt x="605" y="1959"/>
                  </a:cubicBezTo>
                  <a:cubicBezTo>
                    <a:pt x="668" y="1865"/>
                    <a:pt x="741" y="1771"/>
                    <a:pt x="782" y="1667"/>
                  </a:cubicBezTo>
                  <a:cubicBezTo>
                    <a:pt x="824" y="1584"/>
                    <a:pt x="855" y="1480"/>
                    <a:pt x="834" y="1386"/>
                  </a:cubicBezTo>
                  <a:cubicBezTo>
                    <a:pt x="824" y="1323"/>
                    <a:pt x="793" y="1282"/>
                    <a:pt x="751" y="1240"/>
                  </a:cubicBezTo>
                  <a:cubicBezTo>
                    <a:pt x="730" y="1219"/>
                    <a:pt x="709" y="1188"/>
                    <a:pt x="720" y="1157"/>
                  </a:cubicBezTo>
                  <a:cubicBezTo>
                    <a:pt x="720" y="1125"/>
                    <a:pt x="741" y="1094"/>
                    <a:pt x="762" y="1073"/>
                  </a:cubicBezTo>
                  <a:cubicBezTo>
                    <a:pt x="834" y="990"/>
                    <a:pt x="970" y="990"/>
                    <a:pt x="1032" y="886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42"/>
            <p:cNvSpPr/>
            <p:nvPr/>
          </p:nvSpPr>
          <p:spPr>
            <a:xfrm>
              <a:off x="1644811" y="1786415"/>
              <a:ext cx="348559" cy="208598"/>
            </a:xfrm>
            <a:custGeom>
              <a:rect b="b" l="l" r="r" t="t"/>
              <a:pathLst>
                <a:path extrusionOk="0" h="854" w="1427">
                  <a:moveTo>
                    <a:pt x="5" y="854"/>
                  </a:moveTo>
                  <a:lnTo>
                    <a:pt x="5" y="854"/>
                  </a:lnTo>
                  <a:cubicBezTo>
                    <a:pt x="68" y="812"/>
                    <a:pt x="130" y="781"/>
                    <a:pt x="193" y="739"/>
                  </a:cubicBezTo>
                  <a:cubicBezTo>
                    <a:pt x="245" y="698"/>
                    <a:pt x="297" y="656"/>
                    <a:pt x="359" y="625"/>
                  </a:cubicBezTo>
                  <a:cubicBezTo>
                    <a:pt x="390" y="614"/>
                    <a:pt x="422" y="604"/>
                    <a:pt x="453" y="604"/>
                  </a:cubicBezTo>
                  <a:cubicBezTo>
                    <a:pt x="484" y="614"/>
                    <a:pt x="505" y="625"/>
                    <a:pt x="536" y="635"/>
                  </a:cubicBezTo>
                  <a:cubicBezTo>
                    <a:pt x="588" y="656"/>
                    <a:pt x="651" y="656"/>
                    <a:pt x="713" y="646"/>
                  </a:cubicBezTo>
                  <a:cubicBezTo>
                    <a:pt x="828" y="635"/>
                    <a:pt x="943" y="562"/>
                    <a:pt x="1047" y="500"/>
                  </a:cubicBezTo>
                  <a:cubicBezTo>
                    <a:pt x="1099" y="458"/>
                    <a:pt x="1161" y="416"/>
                    <a:pt x="1213" y="385"/>
                  </a:cubicBezTo>
                  <a:cubicBezTo>
                    <a:pt x="1265" y="344"/>
                    <a:pt x="1318" y="312"/>
                    <a:pt x="1370" y="281"/>
                  </a:cubicBezTo>
                  <a:cubicBezTo>
                    <a:pt x="1401" y="239"/>
                    <a:pt x="1443" y="187"/>
                    <a:pt x="1422" y="135"/>
                  </a:cubicBezTo>
                  <a:cubicBezTo>
                    <a:pt x="1401" y="83"/>
                    <a:pt x="1349" y="52"/>
                    <a:pt x="1307" y="73"/>
                  </a:cubicBezTo>
                  <a:cubicBezTo>
                    <a:pt x="1307" y="83"/>
                    <a:pt x="1318" y="83"/>
                    <a:pt x="1328" y="83"/>
                  </a:cubicBezTo>
                  <a:cubicBezTo>
                    <a:pt x="1328" y="62"/>
                    <a:pt x="1349" y="31"/>
                    <a:pt x="1370" y="31"/>
                  </a:cubicBezTo>
                  <a:cubicBezTo>
                    <a:pt x="1390" y="21"/>
                    <a:pt x="1380" y="0"/>
                    <a:pt x="1370" y="0"/>
                  </a:cubicBezTo>
                  <a:cubicBezTo>
                    <a:pt x="1328" y="10"/>
                    <a:pt x="1297" y="41"/>
                    <a:pt x="1297" y="83"/>
                  </a:cubicBezTo>
                  <a:cubicBezTo>
                    <a:pt x="1297" y="104"/>
                    <a:pt x="1307" y="104"/>
                    <a:pt x="1318" y="104"/>
                  </a:cubicBezTo>
                  <a:cubicBezTo>
                    <a:pt x="1359" y="83"/>
                    <a:pt x="1401" y="135"/>
                    <a:pt x="1390" y="177"/>
                  </a:cubicBezTo>
                  <a:cubicBezTo>
                    <a:pt x="1390" y="219"/>
                    <a:pt x="1349" y="260"/>
                    <a:pt x="1307" y="281"/>
                  </a:cubicBezTo>
                  <a:cubicBezTo>
                    <a:pt x="1255" y="323"/>
                    <a:pt x="1203" y="354"/>
                    <a:pt x="1151" y="385"/>
                  </a:cubicBezTo>
                  <a:cubicBezTo>
                    <a:pt x="1099" y="427"/>
                    <a:pt x="1047" y="458"/>
                    <a:pt x="995" y="489"/>
                  </a:cubicBezTo>
                  <a:cubicBezTo>
                    <a:pt x="901" y="552"/>
                    <a:pt x="797" y="614"/>
                    <a:pt x="682" y="625"/>
                  </a:cubicBezTo>
                  <a:cubicBezTo>
                    <a:pt x="620" y="635"/>
                    <a:pt x="568" y="625"/>
                    <a:pt x="515" y="604"/>
                  </a:cubicBezTo>
                  <a:cubicBezTo>
                    <a:pt x="495" y="594"/>
                    <a:pt x="463" y="583"/>
                    <a:pt x="432" y="583"/>
                  </a:cubicBezTo>
                  <a:cubicBezTo>
                    <a:pt x="411" y="573"/>
                    <a:pt x="380" y="583"/>
                    <a:pt x="359" y="594"/>
                  </a:cubicBezTo>
                  <a:cubicBezTo>
                    <a:pt x="328" y="614"/>
                    <a:pt x="307" y="635"/>
                    <a:pt x="276" y="646"/>
                  </a:cubicBezTo>
                  <a:cubicBezTo>
                    <a:pt x="245" y="666"/>
                    <a:pt x="213" y="687"/>
                    <a:pt x="182" y="708"/>
                  </a:cubicBezTo>
                  <a:cubicBezTo>
                    <a:pt x="120" y="750"/>
                    <a:pt x="68" y="802"/>
                    <a:pt x="5" y="844"/>
                  </a:cubicBezTo>
                  <a:cubicBezTo>
                    <a:pt x="-5" y="844"/>
                    <a:pt x="5" y="854"/>
                    <a:pt x="5" y="854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42"/>
            <p:cNvSpPr/>
            <p:nvPr/>
          </p:nvSpPr>
          <p:spPr>
            <a:xfrm>
              <a:off x="1880036" y="2562437"/>
              <a:ext cx="193942" cy="98681"/>
            </a:xfrm>
            <a:custGeom>
              <a:rect b="b" l="l" r="r" t="t"/>
              <a:pathLst>
                <a:path extrusionOk="0" h="404" w="794">
                  <a:moveTo>
                    <a:pt x="0" y="229"/>
                  </a:moveTo>
                  <a:lnTo>
                    <a:pt x="0" y="229"/>
                  </a:lnTo>
                  <a:cubicBezTo>
                    <a:pt x="84" y="125"/>
                    <a:pt x="240" y="104"/>
                    <a:pt x="355" y="156"/>
                  </a:cubicBezTo>
                  <a:cubicBezTo>
                    <a:pt x="375" y="177"/>
                    <a:pt x="407" y="187"/>
                    <a:pt x="427" y="208"/>
                  </a:cubicBezTo>
                  <a:cubicBezTo>
                    <a:pt x="448" y="239"/>
                    <a:pt x="469" y="260"/>
                    <a:pt x="490" y="292"/>
                  </a:cubicBezTo>
                  <a:cubicBezTo>
                    <a:pt x="500" y="312"/>
                    <a:pt x="532" y="344"/>
                    <a:pt x="563" y="344"/>
                  </a:cubicBezTo>
                  <a:cubicBezTo>
                    <a:pt x="584" y="354"/>
                    <a:pt x="594" y="344"/>
                    <a:pt x="615" y="344"/>
                  </a:cubicBezTo>
                  <a:cubicBezTo>
                    <a:pt x="625" y="333"/>
                    <a:pt x="636" y="333"/>
                    <a:pt x="657" y="344"/>
                  </a:cubicBezTo>
                  <a:cubicBezTo>
                    <a:pt x="688" y="364"/>
                    <a:pt x="740" y="427"/>
                    <a:pt x="782" y="396"/>
                  </a:cubicBezTo>
                  <a:cubicBezTo>
                    <a:pt x="802" y="375"/>
                    <a:pt x="792" y="364"/>
                    <a:pt x="792" y="344"/>
                  </a:cubicBezTo>
                  <a:cubicBezTo>
                    <a:pt x="792" y="333"/>
                    <a:pt x="782" y="312"/>
                    <a:pt x="782" y="292"/>
                  </a:cubicBezTo>
                  <a:cubicBezTo>
                    <a:pt x="771" y="250"/>
                    <a:pt x="761" y="208"/>
                    <a:pt x="740" y="177"/>
                  </a:cubicBezTo>
                  <a:cubicBezTo>
                    <a:pt x="698" y="104"/>
                    <a:pt x="636" y="52"/>
                    <a:pt x="563" y="21"/>
                  </a:cubicBezTo>
                  <a:cubicBezTo>
                    <a:pt x="532" y="10"/>
                    <a:pt x="490" y="0"/>
                    <a:pt x="448" y="0"/>
                  </a:cubicBezTo>
                  <a:cubicBezTo>
                    <a:pt x="407" y="10"/>
                    <a:pt x="365" y="21"/>
                    <a:pt x="334" y="31"/>
                  </a:cubicBezTo>
                  <a:cubicBezTo>
                    <a:pt x="240" y="62"/>
                    <a:pt x="146" y="-11"/>
                    <a:pt x="63" y="42"/>
                  </a:cubicBezTo>
                  <a:cubicBezTo>
                    <a:pt x="32" y="52"/>
                    <a:pt x="11" y="83"/>
                    <a:pt x="21" y="125"/>
                  </a:cubicBezTo>
                  <a:cubicBezTo>
                    <a:pt x="21" y="156"/>
                    <a:pt x="84" y="167"/>
                    <a:pt x="115" y="156"/>
                  </a:cubicBezTo>
                  <a:cubicBezTo>
                    <a:pt x="125" y="146"/>
                    <a:pt x="125" y="125"/>
                    <a:pt x="105" y="135"/>
                  </a:cubicBezTo>
                  <a:cubicBezTo>
                    <a:pt x="94" y="135"/>
                    <a:pt x="73" y="135"/>
                    <a:pt x="52" y="125"/>
                  </a:cubicBezTo>
                  <a:cubicBezTo>
                    <a:pt x="42" y="114"/>
                    <a:pt x="42" y="104"/>
                    <a:pt x="42" y="94"/>
                  </a:cubicBezTo>
                  <a:cubicBezTo>
                    <a:pt x="52" y="73"/>
                    <a:pt x="84" y="52"/>
                    <a:pt x="115" y="52"/>
                  </a:cubicBezTo>
                  <a:cubicBezTo>
                    <a:pt x="146" y="42"/>
                    <a:pt x="188" y="52"/>
                    <a:pt x="219" y="62"/>
                  </a:cubicBezTo>
                  <a:cubicBezTo>
                    <a:pt x="250" y="62"/>
                    <a:pt x="282" y="73"/>
                    <a:pt x="323" y="62"/>
                  </a:cubicBezTo>
                  <a:cubicBezTo>
                    <a:pt x="355" y="62"/>
                    <a:pt x="386" y="42"/>
                    <a:pt x="427" y="31"/>
                  </a:cubicBezTo>
                  <a:cubicBezTo>
                    <a:pt x="459" y="31"/>
                    <a:pt x="490" y="31"/>
                    <a:pt x="521" y="42"/>
                  </a:cubicBezTo>
                  <a:cubicBezTo>
                    <a:pt x="594" y="52"/>
                    <a:pt x="646" y="94"/>
                    <a:pt x="688" y="156"/>
                  </a:cubicBezTo>
                  <a:cubicBezTo>
                    <a:pt x="740" y="219"/>
                    <a:pt x="761" y="302"/>
                    <a:pt x="771" y="375"/>
                  </a:cubicBezTo>
                  <a:cubicBezTo>
                    <a:pt x="771" y="364"/>
                    <a:pt x="771" y="364"/>
                    <a:pt x="771" y="364"/>
                  </a:cubicBezTo>
                  <a:cubicBezTo>
                    <a:pt x="761" y="385"/>
                    <a:pt x="730" y="364"/>
                    <a:pt x="719" y="354"/>
                  </a:cubicBezTo>
                  <a:cubicBezTo>
                    <a:pt x="698" y="333"/>
                    <a:pt x="677" y="312"/>
                    <a:pt x="646" y="312"/>
                  </a:cubicBezTo>
                  <a:cubicBezTo>
                    <a:pt x="615" y="302"/>
                    <a:pt x="584" y="333"/>
                    <a:pt x="552" y="312"/>
                  </a:cubicBezTo>
                  <a:cubicBezTo>
                    <a:pt x="521" y="302"/>
                    <a:pt x="500" y="271"/>
                    <a:pt x="480" y="239"/>
                  </a:cubicBezTo>
                  <a:cubicBezTo>
                    <a:pt x="407" y="135"/>
                    <a:pt x="282" y="104"/>
                    <a:pt x="167" y="125"/>
                  </a:cubicBezTo>
                  <a:cubicBezTo>
                    <a:pt x="105" y="135"/>
                    <a:pt x="42" y="177"/>
                    <a:pt x="0" y="229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42"/>
            <p:cNvSpPr/>
            <p:nvPr/>
          </p:nvSpPr>
          <p:spPr>
            <a:xfrm>
              <a:off x="2093765" y="2582711"/>
              <a:ext cx="99414" cy="63996"/>
            </a:xfrm>
            <a:custGeom>
              <a:rect b="b" l="l" r="r" t="t"/>
              <a:pathLst>
                <a:path extrusionOk="0" h="262" w="407">
                  <a:moveTo>
                    <a:pt x="42" y="42"/>
                  </a:moveTo>
                  <a:lnTo>
                    <a:pt x="42" y="42"/>
                  </a:lnTo>
                  <a:cubicBezTo>
                    <a:pt x="21" y="73"/>
                    <a:pt x="0" y="115"/>
                    <a:pt x="0" y="156"/>
                  </a:cubicBezTo>
                  <a:cubicBezTo>
                    <a:pt x="0" y="188"/>
                    <a:pt x="0" y="219"/>
                    <a:pt x="11" y="240"/>
                  </a:cubicBezTo>
                  <a:cubicBezTo>
                    <a:pt x="42" y="271"/>
                    <a:pt x="84" y="261"/>
                    <a:pt x="115" y="261"/>
                  </a:cubicBezTo>
                  <a:cubicBezTo>
                    <a:pt x="167" y="261"/>
                    <a:pt x="209" y="261"/>
                    <a:pt x="250" y="250"/>
                  </a:cubicBezTo>
                  <a:cubicBezTo>
                    <a:pt x="292" y="250"/>
                    <a:pt x="334" y="240"/>
                    <a:pt x="365" y="219"/>
                  </a:cubicBezTo>
                  <a:cubicBezTo>
                    <a:pt x="407" y="198"/>
                    <a:pt x="407" y="167"/>
                    <a:pt x="407" y="125"/>
                  </a:cubicBezTo>
                  <a:cubicBezTo>
                    <a:pt x="396" y="94"/>
                    <a:pt x="396" y="63"/>
                    <a:pt x="375" y="42"/>
                  </a:cubicBezTo>
                  <a:cubicBezTo>
                    <a:pt x="355" y="11"/>
                    <a:pt x="313" y="0"/>
                    <a:pt x="282" y="0"/>
                  </a:cubicBezTo>
                  <a:cubicBezTo>
                    <a:pt x="240" y="0"/>
                    <a:pt x="188" y="11"/>
                    <a:pt x="146" y="21"/>
                  </a:cubicBezTo>
                  <a:cubicBezTo>
                    <a:pt x="125" y="21"/>
                    <a:pt x="105" y="31"/>
                    <a:pt x="84" y="31"/>
                  </a:cubicBezTo>
                  <a:cubicBezTo>
                    <a:pt x="63" y="42"/>
                    <a:pt x="42" y="52"/>
                    <a:pt x="32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52" y="84"/>
                    <a:pt x="63" y="73"/>
                    <a:pt x="84" y="63"/>
                  </a:cubicBezTo>
                  <a:cubicBezTo>
                    <a:pt x="94" y="63"/>
                    <a:pt x="115" y="52"/>
                    <a:pt x="125" y="52"/>
                  </a:cubicBezTo>
                  <a:cubicBezTo>
                    <a:pt x="157" y="42"/>
                    <a:pt x="188" y="31"/>
                    <a:pt x="230" y="31"/>
                  </a:cubicBezTo>
                  <a:cubicBezTo>
                    <a:pt x="261" y="31"/>
                    <a:pt x="292" y="21"/>
                    <a:pt x="323" y="31"/>
                  </a:cubicBezTo>
                  <a:cubicBezTo>
                    <a:pt x="355" y="42"/>
                    <a:pt x="365" y="73"/>
                    <a:pt x="375" y="94"/>
                  </a:cubicBezTo>
                  <a:cubicBezTo>
                    <a:pt x="386" y="125"/>
                    <a:pt x="386" y="167"/>
                    <a:pt x="365" y="188"/>
                  </a:cubicBezTo>
                  <a:cubicBezTo>
                    <a:pt x="344" y="209"/>
                    <a:pt x="302" y="219"/>
                    <a:pt x="271" y="229"/>
                  </a:cubicBezTo>
                  <a:cubicBezTo>
                    <a:pt x="240" y="229"/>
                    <a:pt x="209" y="240"/>
                    <a:pt x="167" y="240"/>
                  </a:cubicBezTo>
                  <a:cubicBezTo>
                    <a:pt x="136" y="240"/>
                    <a:pt x="94" y="250"/>
                    <a:pt x="63" y="240"/>
                  </a:cubicBezTo>
                  <a:cubicBezTo>
                    <a:pt x="21" y="240"/>
                    <a:pt x="11" y="198"/>
                    <a:pt x="21" y="167"/>
                  </a:cubicBezTo>
                  <a:cubicBezTo>
                    <a:pt x="21" y="125"/>
                    <a:pt x="32" y="84"/>
                    <a:pt x="42" y="42"/>
                  </a:cubicBezTo>
                  <a:close/>
                </a:path>
              </a:pathLst>
            </a:custGeom>
            <a:solidFill>
              <a:srgbClr val="2E382E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42"/>
            <p:cNvSpPr/>
            <p:nvPr/>
          </p:nvSpPr>
          <p:spPr>
            <a:xfrm>
              <a:off x="1993862" y="2726581"/>
              <a:ext cx="960675" cy="1070592"/>
            </a:xfrm>
            <a:custGeom>
              <a:rect b="b" l="l" r="r" t="t"/>
              <a:pathLst>
                <a:path extrusionOk="0" h="4383" w="3933">
                  <a:moveTo>
                    <a:pt x="66" y="535"/>
                  </a:moveTo>
                  <a:lnTo>
                    <a:pt x="66" y="535"/>
                  </a:lnTo>
                  <a:cubicBezTo>
                    <a:pt x="14" y="577"/>
                    <a:pt x="-7" y="639"/>
                    <a:pt x="3" y="702"/>
                  </a:cubicBezTo>
                  <a:cubicBezTo>
                    <a:pt x="14" y="785"/>
                    <a:pt x="76" y="816"/>
                    <a:pt x="118" y="879"/>
                  </a:cubicBezTo>
                  <a:cubicBezTo>
                    <a:pt x="232" y="1014"/>
                    <a:pt x="128" y="1202"/>
                    <a:pt x="66" y="1348"/>
                  </a:cubicBezTo>
                  <a:cubicBezTo>
                    <a:pt x="34" y="1431"/>
                    <a:pt x="3" y="1535"/>
                    <a:pt x="34" y="1629"/>
                  </a:cubicBezTo>
                  <a:cubicBezTo>
                    <a:pt x="34" y="1639"/>
                    <a:pt x="45" y="1639"/>
                    <a:pt x="55" y="1639"/>
                  </a:cubicBezTo>
                  <a:cubicBezTo>
                    <a:pt x="107" y="1608"/>
                    <a:pt x="149" y="1681"/>
                    <a:pt x="149" y="1723"/>
                  </a:cubicBezTo>
                  <a:cubicBezTo>
                    <a:pt x="149" y="1785"/>
                    <a:pt x="128" y="1848"/>
                    <a:pt x="159" y="1910"/>
                  </a:cubicBezTo>
                  <a:cubicBezTo>
                    <a:pt x="191" y="1994"/>
                    <a:pt x="295" y="2035"/>
                    <a:pt x="389" y="2046"/>
                  </a:cubicBezTo>
                  <a:cubicBezTo>
                    <a:pt x="503" y="2066"/>
                    <a:pt x="628" y="2056"/>
                    <a:pt x="711" y="2150"/>
                  </a:cubicBezTo>
                  <a:cubicBezTo>
                    <a:pt x="774" y="2223"/>
                    <a:pt x="805" y="2337"/>
                    <a:pt x="889" y="2400"/>
                  </a:cubicBezTo>
                  <a:cubicBezTo>
                    <a:pt x="1045" y="2525"/>
                    <a:pt x="1264" y="2462"/>
                    <a:pt x="1440" y="2525"/>
                  </a:cubicBezTo>
                  <a:cubicBezTo>
                    <a:pt x="1544" y="2566"/>
                    <a:pt x="1606" y="2650"/>
                    <a:pt x="1638" y="2754"/>
                  </a:cubicBezTo>
                  <a:cubicBezTo>
                    <a:pt x="1679" y="2869"/>
                    <a:pt x="1690" y="2983"/>
                    <a:pt x="1710" y="3098"/>
                  </a:cubicBezTo>
                  <a:cubicBezTo>
                    <a:pt x="1773" y="3358"/>
                    <a:pt x="1867" y="3598"/>
                    <a:pt x="1992" y="3827"/>
                  </a:cubicBezTo>
                  <a:cubicBezTo>
                    <a:pt x="2054" y="3941"/>
                    <a:pt x="2117" y="4046"/>
                    <a:pt x="2190" y="4150"/>
                  </a:cubicBezTo>
                  <a:cubicBezTo>
                    <a:pt x="2263" y="4244"/>
                    <a:pt x="2356" y="4327"/>
                    <a:pt x="2471" y="4358"/>
                  </a:cubicBezTo>
                  <a:cubicBezTo>
                    <a:pt x="2533" y="4379"/>
                    <a:pt x="2585" y="4389"/>
                    <a:pt x="2648" y="4379"/>
                  </a:cubicBezTo>
                  <a:cubicBezTo>
                    <a:pt x="2700" y="4369"/>
                    <a:pt x="2752" y="4358"/>
                    <a:pt x="2783" y="4316"/>
                  </a:cubicBezTo>
                  <a:cubicBezTo>
                    <a:pt x="2815" y="4275"/>
                    <a:pt x="2825" y="4223"/>
                    <a:pt x="2794" y="4181"/>
                  </a:cubicBezTo>
                  <a:cubicBezTo>
                    <a:pt x="2773" y="4171"/>
                    <a:pt x="2752" y="4160"/>
                    <a:pt x="2721" y="4160"/>
                  </a:cubicBezTo>
                  <a:cubicBezTo>
                    <a:pt x="2700" y="4150"/>
                    <a:pt x="2669" y="4160"/>
                    <a:pt x="2638" y="4150"/>
                  </a:cubicBezTo>
                  <a:cubicBezTo>
                    <a:pt x="2606" y="4129"/>
                    <a:pt x="2606" y="4077"/>
                    <a:pt x="2617" y="4046"/>
                  </a:cubicBezTo>
                  <a:cubicBezTo>
                    <a:pt x="2627" y="3994"/>
                    <a:pt x="2669" y="3952"/>
                    <a:pt x="2700" y="3910"/>
                  </a:cubicBezTo>
                  <a:cubicBezTo>
                    <a:pt x="2721" y="3869"/>
                    <a:pt x="2742" y="3816"/>
                    <a:pt x="2721" y="3764"/>
                  </a:cubicBezTo>
                  <a:cubicBezTo>
                    <a:pt x="2710" y="3712"/>
                    <a:pt x="2658" y="3671"/>
                    <a:pt x="2658" y="3619"/>
                  </a:cubicBezTo>
                  <a:cubicBezTo>
                    <a:pt x="2658" y="3577"/>
                    <a:pt x="2710" y="3546"/>
                    <a:pt x="2752" y="3535"/>
                  </a:cubicBezTo>
                  <a:cubicBezTo>
                    <a:pt x="2804" y="3525"/>
                    <a:pt x="2846" y="3525"/>
                    <a:pt x="2898" y="3504"/>
                  </a:cubicBezTo>
                  <a:cubicBezTo>
                    <a:pt x="2940" y="3494"/>
                    <a:pt x="2981" y="3473"/>
                    <a:pt x="2992" y="3431"/>
                  </a:cubicBezTo>
                  <a:cubicBezTo>
                    <a:pt x="3023" y="3379"/>
                    <a:pt x="3002" y="3337"/>
                    <a:pt x="2981" y="3285"/>
                  </a:cubicBezTo>
                  <a:cubicBezTo>
                    <a:pt x="2981" y="3264"/>
                    <a:pt x="2971" y="3233"/>
                    <a:pt x="2981" y="3212"/>
                  </a:cubicBezTo>
                  <a:cubicBezTo>
                    <a:pt x="2992" y="3191"/>
                    <a:pt x="3023" y="3181"/>
                    <a:pt x="3044" y="3181"/>
                  </a:cubicBezTo>
                  <a:cubicBezTo>
                    <a:pt x="3085" y="3160"/>
                    <a:pt x="3138" y="3160"/>
                    <a:pt x="3169" y="3129"/>
                  </a:cubicBezTo>
                  <a:cubicBezTo>
                    <a:pt x="3252" y="3056"/>
                    <a:pt x="3252" y="2941"/>
                    <a:pt x="3252" y="2848"/>
                  </a:cubicBezTo>
                  <a:cubicBezTo>
                    <a:pt x="3242" y="2775"/>
                    <a:pt x="3231" y="2702"/>
                    <a:pt x="3252" y="2639"/>
                  </a:cubicBezTo>
                  <a:cubicBezTo>
                    <a:pt x="3263" y="2587"/>
                    <a:pt x="3294" y="2546"/>
                    <a:pt x="3325" y="2514"/>
                  </a:cubicBezTo>
                  <a:cubicBezTo>
                    <a:pt x="3388" y="2431"/>
                    <a:pt x="3481" y="2379"/>
                    <a:pt x="3554" y="2316"/>
                  </a:cubicBezTo>
                  <a:cubicBezTo>
                    <a:pt x="3731" y="2171"/>
                    <a:pt x="3825" y="1941"/>
                    <a:pt x="3783" y="1723"/>
                  </a:cubicBezTo>
                  <a:cubicBezTo>
                    <a:pt x="3773" y="1650"/>
                    <a:pt x="3752" y="1587"/>
                    <a:pt x="3752" y="1525"/>
                  </a:cubicBezTo>
                  <a:cubicBezTo>
                    <a:pt x="3752" y="1473"/>
                    <a:pt x="3763" y="1421"/>
                    <a:pt x="3794" y="1369"/>
                  </a:cubicBezTo>
                  <a:cubicBezTo>
                    <a:pt x="3825" y="1285"/>
                    <a:pt x="3888" y="1202"/>
                    <a:pt x="3919" y="1098"/>
                  </a:cubicBezTo>
                  <a:cubicBezTo>
                    <a:pt x="3950" y="1004"/>
                    <a:pt x="3929" y="910"/>
                    <a:pt x="3856" y="837"/>
                  </a:cubicBezTo>
                  <a:cubicBezTo>
                    <a:pt x="3773" y="754"/>
                    <a:pt x="3658" y="733"/>
                    <a:pt x="3544" y="744"/>
                  </a:cubicBezTo>
                  <a:cubicBezTo>
                    <a:pt x="3471" y="744"/>
                    <a:pt x="3408" y="764"/>
                    <a:pt x="3335" y="764"/>
                  </a:cubicBezTo>
                  <a:cubicBezTo>
                    <a:pt x="3304" y="775"/>
                    <a:pt x="3273" y="775"/>
                    <a:pt x="3242" y="754"/>
                  </a:cubicBezTo>
                  <a:cubicBezTo>
                    <a:pt x="3221" y="733"/>
                    <a:pt x="3200" y="712"/>
                    <a:pt x="3179" y="702"/>
                  </a:cubicBezTo>
                  <a:cubicBezTo>
                    <a:pt x="3085" y="650"/>
                    <a:pt x="2960" y="639"/>
                    <a:pt x="2877" y="702"/>
                  </a:cubicBezTo>
                  <a:cubicBezTo>
                    <a:pt x="2835" y="723"/>
                    <a:pt x="2773" y="785"/>
                    <a:pt x="2742" y="733"/>
                  </a:cubicBezTo>
                  <a:cubicBezTo>
                    <a:pt x="2710" y="681"/>
                    <a:pt x="2742" y="619"/>
                    <a:pt x="2742" y="577"/>
                  </a:cubicBezTo>
                  <a:cubicBezTo>
                    <a:pt x="2752" y="514"/>
                    <a:pt x="2742" y="462"/>
                    <a:pt x="2690" y="421"/>
                  </a:cubicBezTo>
                  <a:cubicBezTo>
                    <a:pt x="2648" y="379"/>
                    <a:pt x="2596" y="358"/>
                    <a:pt x="2554" y="327"/>
                  </a:cubicBezTo>
                  <a:cubicBezTo>
                    <a:pt x="2450" y="264"/>
                    <a:pt x="2335" y="202"/>
                    <a:pt x="2210" y="191"/>
                  </a:cubicBezTo>
                  <a:cubicBezTo>
                    <a:pt x="2148" y="181"/>
                    <a:pt x="2096" y="181"/>
                    <a:pt x="2033" y="202"/>
                  </a:cubicBezTo>
                  <a:cubicBezTo>
                    <a:pt x="1981" y="223"/>
                    <a:pt x="1929" y="264"/>
                    <a:pt x="1867" y="275"/>
                  </a:cubicBezTo>
                  <a:cubicBezTo>
                    <a:pt x="1804" y="285"/>
                    <a:pt x="1773" y="223"/>
                    <a:pt x="1731" y="181"/>
                  </a:cubicBezTo>
                  <a:cubicBezTo>
                    <a:pt x="1690" y="139"/>
                    <a:pt x="1648" y="98"/>
                    <a:pt x="1596" y="66"/>
                  </a:cubicBezTo>
                  <a:cubicBezTo>
                    <a:pt x="1502" y="4"/>
                    <a:pt x="1398" y="-17"/>
                    <a:pt x="1295" y="14"/>
                  </a:cubicBezTo>
                  <a:cubicBezTo>
                    <a:pt x="1201" y="46"/>
                    <a:pt x="1118" y="108"/>
                    <a:pt x="1024" y="150"/>
                  </a:cubicBezTo>
                  <a:cubicBezTo>
                    <a:pt x="982" y="171"/>
                    <a:pt x="941" y="181"/>
                    <a:pt x="899" y="181"/>
                  </a:cubicBezTo>
                  <a:cubicBezTo>
                    <a:pt x="847" y="181"/>
                    <a:pt x="805" y="150"/>
                    <a:pt x="753" y="119"/>
                  </a:cubicBezTo>
                  <a:cubicBezTo>
                    <a:pt x="711" y="98"/>
                    <a:pt x="659" y="77"/>
                    <a:pt x="618" y="108"/>
                  </a:cubicBezTo>
                  <a:cubicBezTo>
                    <a:pt x="576" y="129"/>
                    <a:pt x="566" y="171"/>
                    <a:pt x="555" y="212"/>
                  </a:cubicBezTo>
                  <a:cubicBezTo>
                    <a:pt x="545" y="254"/>
                    <a:pt x="534" y="306"/>
                    <a:pt x="482" y="327"/>
                  </a:cubicBezTo>
                  <a:cubicBezTo>
                    <a:pt x="430" y="337"/>
                    <a:pt x="378" y="327"/>
                    <a:pt x="336" y="358"/>
                  </a:cubicBezTo>
                  <a:cubicBezTo>
                    <a:pt x="284" y="379"/>
                    <a:pt x="253" y="421"/>
                    <a:pt x="222" y="462"/>
                  </a:cubicBezTo>
                  <a:cubicBezTo>
                    <a:pt x="191" y="504"/>
                    <a:pt x="139" y="556"/>
                    <a:pt x="86" y="525"/>
                  </a:cubicBezTo>
                  <a:cubicBezTo>
                    <a:pt x="55" y="514"/>
                    <a:pt x="45" y="546"/>
                    <a:pt x="66" y="556"/>
                  </a:cubicBezTo>
                  <a:cubicBezTo>
                    <a:pt x="118" y="587"/>
                    <a:pt x="170" y="566"/>
                    <a:pt x="211" y="535"/>
                  </a:cubicBezTo>
                  <a:cubicBezTo>
                    <a:pt x="253" y="504"/>
                    <a:pt x="274" y="452"/>
                    <a:pt x="316" y="421"/>
                  </a:cubicBezTo>
                  <a:cubicBezTo>
                    <a:pt x="336" y="400"/>
                    <a:pt x="357" y="379"/>
                    <a:pt x="389" y="379"/>
                  </a:cubicBezTo>
                  <a:cubicBezTo>
                    <a:pt x="409" y="369"/>
                    <a:pt x="441" y="369"/>
                    <a:pt x="472" y="369"/>
                  </a:cubicBezTo>
                  <a:cubicBezTo>
                    <a:pt x="514" y="358"/>
                    <a:pt x="555" y="337"/>
                    <a:pt x="576" y="285"/>
                  </a:cubicBezTo>
                  <a:cubicBezTo>
                    <a:pt x="586" y="254"/>
                    <a:pt x="586" y="202"/>
                    <a:pt x="607" y="171"/>
                  </a:cubicBezTo>
                  <a:cubicBezTo>
                    <a:pt x="639" y="119"/>
                    <a:pt x="701" y="139"/>
                    <a:pt x="732" y="160"/>
                  </a:cubicBezTo>
                  <a:cubicBezTo>
                    <a:pt x="784" y="181"/>
                    <a:pt x="826" y="212"/>
                    <a:pt x="878" y="223"/>
                  </a:cubicBezTo>
                  <a:cubicBezTo>
                    <a:pt x="920" y="223"/>
                    <a:pt x="961" y="223"/>
                    <a:pt x="1003" y="202"/>
                  </a:cubicBezTo>
                  <a:cubicBezTo>
                    <a:pt x="1097" y="171"/>
                    <a:pt x="1180" y="108"/>
                    <a:pt x="1274" y="66"/>
                  </a:cubicBezTo>
                  <a:cubicBezTo>
                    <a:pt x="1316" y="46"/>
                    <a:pt x="1367" y="35"/>
                    <a:pt x="1419" y="35"/>
                  </a:cubicBezTo>
                  <a:cubicBezTo>
                    <a:pt x="1471" y="46"/>
                    <a:pt x="1523" y="66"/>
                    <a:pt x="1575" y="98"/>
                  </a:cubicBezTo>
                  <a:cubicBezTo>
                    <a:pt x="1627" y="129"/>
                    <a:pt x="1669" y="171"/>
                    <a:pt x="1710" y="212"/>
                  </a:cubicBezTo>
                  <a:cubicBezTo>
                    <a:pt x="1742" y="254"/>
                    <a:pt x="1773" y="306"/>
                    <a:pt x="1835" y="316"/>
                  </a:cubicBezTo>
                  <a:cubicBezTo>
                    <a:pt x="1898" y="316"/>
                    <a:pt x="1950" y="285"/>
                    <a:pt x="2002" y="264"/>
                  </a:cubicBezTo>
                  <a:cubicBezTo>
                    <a:pt x="2054" y="233"/>
                    <a:pt x="2117" y="223"/>
                    <a:pt x="2169" y="223"/>
                  </a:cubicBezTo>
                  <a:cubicBezTo>
                    <a:pt x="2294" y="233"/>
                    <a:pt x="2419" y="285"/>
                    <a:pt x="2523" y="348"/>
                  </a:cubicBezTo>
                  <a:cubicBezTo>
                    <a:pt x="2565" y="379"/>
                    <a:pt x="2627" y="410"/>
                    <a:pt x="2669" y="452"/>
                  </a:cubicBezTo>
                  <a:cubicBezTo>
                    <a:pt x="2690" y="473"/>
                    <a:pt x="2700" y="494"/>
                    <a:pt x="2710" y="525"/>
                  </a:cubicBezTo>
                  <a:cubicBezTo>
                    <a:pt x="2710" y="556"/>
                    <a:pt x="2700" y="587"/>
                    <a:pt x="2690" y="619"/>
                  </a:cubicBezTo>
                  <a:cubicBezTo>
                    <a:pt x="2679" y="660"/>
                    <a:pt x="2679" y="712"/>
                    <a:pt x="2710" y="754"/>
                  </a:cubicBezTo>
                  <a:cubicBezTo>
                    <a:pt x="2742" y="796"/>
                    <a:pt x="2794" y="796"/>
                    <a:pt x="2835" y="775"/>
                  </a:cubicBezTo>
                  <a:cubicBezTo>
                    <a:pt x="2856" y="754"/>
                    <a:pt x="2877" y="744"/>
                    <a:pt x="2908" y="723"/>
                  </a:cubicBezTo>
                  <a:cubicBezTo>
                    <a:pt x="2929" y="712"/>
                    <a:pt x="2950" y="702"/>
                    <a:pt x="2981" y="702"/>
                  </a:cubicBezTo>
                  <a:cubicBezTo>
                    <a:pt x="3033" y="691"/>
                    <a:pt x="3085" y="702"/>
                    <a:pt x="3138" y="723"/>
                  </a:cubicBezTo>
                  <a:cubicBezTo>
                    <a:pt x="3190" y="754"/>
                    <a:pt x="3221" y="806"/>
                    <a:pt x="3283" y="806"/>
                  </a:cubicBezTo>
                  <a:cubicBezTo>
                    <a:pt x="3315" y="816"/>
                    <a:pt x="3346" y="806"/>
                    <a:pt x="3377" y="806"/>
                  </a:cubicBezTo>
                  <a:cubicBezTo>
                    <a:pt x="3408" y="796"/>
                    <a:pt x="3440" y="796"/>
                    <a:pt x="3481" y="785"/>
                  </a:cubicBezTo>
                  <a:cubicBezTo>
                    <a:pt x="3596" y="775"/>
                    <a:pt x="3731" y="775"/>
                    <a:pt x="3825" y="858"/>
                  </a:cubicBezTo>
                  <a:cubicBezTo>
                    <a:pt x="4002" y="1014"/>
                    <a:pt x="3804" y="1233"/>
                    <a:pt x="3742" y="1389"/>
                  </a:cubicBezTo>
                  <a:cubicBezTo>
                    <a:pt x="3721" y="1441"/>
                    <a:pt x="3710" y="1494"/>
                    <a:pt x="3710" y="1546"/>
                  </a:cubicBezTo>
                  <a:cubicBezTo>
                    <a:pt x="3721" y="1608"/>
                    <a:pt x="3742" y="1671"/>
                    <a:pt x="3752" y="1744"/>
                  </a:cubicBezTo>
                  <a:cubicBezTo>
                    <a:pt x="3763" y="1848"/>
                    <a:pt x="3752" y="1973"/>
                    <a:pt x="3700" y="2077"/>
                  </a:cubicBezTo>
                  <a:cubicBezTo>
                    <a:pt x="3648" y="2171"/>
                    <a:pt x="3575" y="2254"/>
                    <a:pt x="3492" y="2316"/>
                  </a:cubicBezTo>
                  <a:cubicBezTo>
                    <a:pt x="3408" y="2379"/>
                    <a:pt x="3325" y="2441"/>
                    <a:pt x="3263" y="2514"/>
                  </a:cubicBezTo>
                  <a:cubicBezTo>
                    <a:pt x="3242" y="2556"/>
                    <a:pt x="3210" y="2608"/>
                    <a:pt x="3210" y="2660"/>
                  </a:cubicBezTo>
                  <a:cubicBezTo>
                    <a:pt x="3200" y="2723"/>
                    <a:pt x="3210" y="2796"/>
                    <a:pt x="3210" y="2858"/>
                  </a:cubicBezTo>
                  <a:cubicBezTo>
                    <a:pt x="3221" y="2952"/>
                    <a:pt x="3210" y="3087"/>
                    <a:pt x="3106" y="3119"/>
                  </a:cubicBezTo>
                  <a:cubicBezTo>
                    <a:pt x="3065" y="3139"/>
                    <a:pt x="3013" y="3139"/>
                    <a:pt x="2971" y="3171"/>
                  </a:cubicBezTo>
                  <a:cubicBezTo>
                    <a:pt x="2940" y="3202"/>
                    <a:pt x="2940" y="3244"/>
                    <a:pt x="2950" y="3296"/>
                  </a:cubicBezTo>
                  <a:cubicBezTo>
                    <a:pt x="2960" y="3337"/>
                    <a:pt x="2992" y="3389"/>
                    <a:pt x="2950" y="3431"/>
                  </a:cubicBezTo>
                  <a:cubicBezTo>
                    <a:pt x="2919" y="3462"/>
                    <a:pt x="2867" y="3473"/>
                    <a:pt x="2825" y="3483"/>
                  </a:cubicBezTo>
                  <a:cubicBezTo>
                    <a:pt x="2752" y="3494"/>
                    <a:pt x="2627" y="3525"/>
                    <a:pt x="2627" y="3619"/>
                  </a:cubicBezTo>
                  <a:cubicBezTo>
                    <a:pt x="2617" y="3671"/>
                    <a:pt x="2658" y="3712"/>
                    <a:pt x="2679" y="3754"/>
                  </a:cubicBezTo>
                  <a:cubicBezTo>
                    <a:pt x="2710" y="3816"/>
                    <a:pt x="2690" y="3869"/>
                    <a:pt x="2648" y="3910"/>
                  </a:cubicBezTo>
                  <a:cubicBezTo>
                    <a:pt x="2627" y="3952"/>
                    <a:pt x="2596" y="3994"/>
                    <a:pt x="2575" y="4035"/>
                  </a:cubicBezTo>
                  <a:cubicBezTo>
                    <a:pt x="2565" y="4077"/>
                    <a:pt x="2565" y="4129"/>
                    <a:pt x="2596" y="4160"/>
                  </a:cubicBezTo>
                  <a:cubicBezTo>
                    <a:pt x="2627" y="4202"/>
                    <a:pt x="2669" y="4191"/>
                    <a:pt x="2721" y="4191"/>
                  </a:cubicBezTo>
                  <a:cubicBezTo>
                    <a:pt x="2752" y="4191"/>
                    <a:pt x="2773" y="4212"/>
                    <a:pt x="2773" y="4244"/>
                  </a:cubicBezTo>
                  <a:cubicBezTo>
                    <a:pt x="2773" y="4264"/>
                    <a:pt x="2763" y="4296"/>
                    <a:pt x="2742" y="4306"/>
                  </a:cubicBezTo>
                  <a:cubicBezTo>
                    <a:pt x="2690" y="4337"/>
                    <a:pt x="2627" y="4348"/>
                    <a:pt x="2575" y="4348"/>
                  </a:cubicBezTo>
                  <a:cubicBezTo>
                    <a:pt x="2513" y="4337"/>
                    <a:pt x="2460" y="4316"/>
                    <a:pt x="2408" y="4285"/>
                  </a:cubicBezTo>
                  <a:cubicBezTo>
                    <a:pt x="2294" y="4223"/>
                    <a:pt x="2221" y="4129"/>
                    <a:pt x="2148" y="4025"/>
                  </a:cubicBezTo>
                  <a:cubicBezTo>
                    <a:pt x="2013" y="3806"/>
                    <a:pt x="1898" y="3566"/>
                    <a:pt x="1815" y="3327"/>
                  </a:cubicBezTo>
                  <a:cubicBezTo>
                    <a:pt x="1773" y="3202"/>
                    <a:pt x="1742" y="3077"/>
                    <a:pt x="1721" y="2952"/>
                  </a:cubicBezTo>
                  <a:cubicBezTo>
                    <a:pt x="1700" y="2848"/>
                    <a:pt x="1679" y="2733"/>
                    <a:pt x="1627" y="2639"/>
                  </a:cubicBezTo>
                  <a:cubicBezTo>
                    <a:pt x="1575" y="2556"/>
                    <a:pt x="1492" y="2504"/>
                    <a:pt x="1398" y="2483"/>
                  </a:cubicBezTo>
                  <a:cubicBezTo>
                    <a:pt x="1295" y="2462"/>
                    <a:pt x="1201" y="2462"/>
                    <a:pt x="1107" y="2441"/>
                  </a:cubicBezTo>
                  <a:cubicBezTo>
                    <a:pt x="1003" y="2431"/>
                    <a:pt x="909" y="2400"/>
                    <a:pt x="857" y="2316"/>
                  </a:cubicBezTo>
                  <a:cubicBezTo>
                    <a:pt x="795" y="2233"/>
                    <a:pt x="764" y="2129"/>
                    <a:pt x="670" y="2077"/>
                  </a:cubicBezTo>
                  <a:cubicBezTo>
                    <a:pt x="576" y="2014"/>
                    <a:pt x="451" y="2035"/>
                    <a:pt x="347" y="2014"/>
                  </a:cubicBezTo>
                  <a:cubicBezTo>
                    <a:pt x="295" y="1994"/>
                    <a:pt x="253" y="1983"/>
                    <a:pt x="211" y="1941"/>
                  </a:cubicBezTo>
                  <a:cubicBezTo>
                    <a:pt x="170" y="1900"/>
                    <a:pt x="170" y="1837"/>
                    <a:pt x="180" y="1785"/>
                  </a:cubicBezTo>
                  <a:cubicBezTo>
                    <a:pt x="180" y="1733"/>
                    <a:pt x="191" y="1681"/>
                    <a:pt x="149" y="1639"/>
                  </a:cubicBezTo>
                  <a:cubicBezTo>
                    <a:pt x="128" y="1608"/>
                    <a:pt x="86" y="1587"/>
                    <a:pt x="45" y="1608"/>
                  </a:cubicBezTo>
                  <a:cubicBezTo>
                    <a:pt x="45" y="1608"/>
                    <a:pt x="55" y="1619"/>
                    <a:pt x="66" y="1619"/>
                  </a:cubicBezTo>
                  <a:cubicBezTo>
                    <a:pt x="14" y="1452"/>
                    <a:pt x="139" y="1296"/>
                    <a:pt x="180" y="1139"/>
                  </a:cubicBezTo>
                  <a:cubicBezTo>
                    <a:pt x="201" y="1066"/>
                    <a:pt x="201" y="994"/>
                    <a:pt x="180" y="931"/>
                  </a:cubicBezTo>
                  <a:cubicBezTo>
                    <a:pt x="170" y="900"/>
                    <a:pt x="149" y="869"/>
                    <a:pt x="118" y="848"/>
                  </a:cubicBezTo>
                  <a:cubicBezTo>
                    <a:pt x="97" y="816"/>
                    <a:pt x="66" y="785"/>
                    <a:pt x="45" y="754"/>
                  </a:cubicBezTo>
                  <a:cubicBezTo>
                    <a:pt x="3" y="691"/>
                    <a:pt x="14" y="598"/>
                    <a:pt x="76" y="546"/>
                  </a:cubicBezTo>
                  <a:cubicBezTo>
                    <a:pt x="76" y="535"/>
                    <a:pt x="66" y="525"/>
                    <a:pt x="66" y="535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42"/>
            <p:cNvSpPr/>
            <p:nvPr/>
          </p:nvSpPr>
          <p:spPr>
            <a:xfrm>
              <a:off x="2553222" y="1799117"/>
              <a:ext cx="736688" cy="786273"/>
            </a:xfrm>
            <a:custGeom>
              <a:rect b="b" l="l" r="r" t="t"/>
              <a:pathLst>
                <a:path extrusionOk="0" h="3219" w="3016">
                  <a:moveTo>
                    <a:pt x="170" y="10"/>
                  </a:moveTo>
                  <a:lnTo>
                    <a:pt x="170" y="10"/>
                  </a:lnTo>
                  <a:cubicBezTo>
                    <a:pt x="202" y="21"/>
                    <a:pt x="223" y="52"/>
                    <a:pt x="233" y="94"/>
                  </a:cubicBezTo>
                  <a:cubicBezTo>
                    <a:pt x="233" y="83"/>
                    <a:pt x="233" y="83"/>
                    <a:pt x="243" y="83"/>
                  </a:cubicBezTo>
                  <a:cubicBezTo>
                    <a:pt x="170" y="114"/>
                    <a:pt x="77" y="31"/>
                    <a:pt x="14" y="104"/>
                  </a:cubicBezTo>
                  <a:cubicBezTo>
                    <a:pt x="-27" y="156"/>
                    <a:pt x="25" y="239"/>
                    <a:pt x="77" y="271"/>
                  </a:cubicBezTo>
                  <a:cubicBezTo>
                    <a:pt x="118" y="292"/>
                    <a:pt x="170" y="281"/>
                    <a:pt x="212" y="271"/>
                  </a:cubicBezTo>
                  <a:cubicBezTo>
                    <a:pt x="264" y="260"/>
                    <a:pt x="316" y="239"/>
                    <a:pt x="368" y="239"/>
                  </a:cubicBezTo>
                  <a:cubicBezTo>
                    <a:pt x="483" y="229"/>
                    <a:pt x="577" y="271"/>
                    <a:pt x="670" y="323"/>
                  </a:cubicBezTo>
                  <a:cubicBezTo>
                    <a:pt x="723" y="354"/>
                    <a:pt x="764" y="375"/>
                    <a:pt x="806" y="406"/>
                  </a:cubicBezTo>
                  <a:cubicBezTo>
                    <a:pt x="837" y="427"/>
                    <a:pt x="879" y="479"/>
                    <a:pt x="858" y="521"/>
                  </a:cubicBezTo>
                  <a:cubicBezTo>
                    <a:pt x="848" y="542"/>
                    <a:pt x="816" y="542"/>
                    <a:pt x="806" y="552"/>
                  </a:cubicBezTo>
                  <a:cubicBezTo>
                    <a:pt x="785" y="562"/>
                    <a:pt x="764" y="573"/>
                    <a:pt x="754" y="594"/>
                  </a:cubicBezTo>
                  <a:cubicBezTo>
                    <a:pt x="733" y="625"/>
                    <a:pt x="733" y="656"/>
                    <a:pt x="733" y="698"/>
                  </a:cubicBezTo>
                  <a:cubicBezTo>
                    <a:pt x="754" y="781"/>
                    <a:pt x="837" y="823"/>
                    <a:pt x="920" y="833"/>
                  </a:cubicBezTo>
                  <a:cubicBezTo>
                    <a:pt x="973" y="833"/>
                    <a:pt x="1025" y="812"/>
                    <a:pt x="1077" y="812"/>
                  </a:cubicBezTo>
                  <a:cubicBezTo>
                    <a:pt x="1129" y="812"/>
                    <a:pt x="1181" y="844"/>
                    <a:pt x="1212" y="875"/>
                  </a:cubicBezTo>
                  <a:cubicBezTo>
                    <a:pt x="1358" y="1000"/>
                    <a:pt x="1473" y="1177"/>
                    <a:pt x="1535" y="1364"/>
                  </a:cubicBezTo>
                  <a:cubicBezTo>
                    <a:pt x="1556" y="1406"/>
                    <a:pt x="1566" y="1458"/>
                    <a:pt x="1577" y="1500"/>
                  </a:cubicBezTo>
                  <a:cubicBezTo>
                    <a:pt x="1587" y="1552"/>
                    <a:pt x="1598" y="1604"/>
                    <a:pt x="1618" y="1656"/>
                  </a:cubicBezTo>
                  <a:cubicBezTo>
                    <a:pt x="1670" y="1739"/>
                    <a:pt x="1743" y="1802"/>
                    <a:pt x="1785" y="1885"/>
                  </a:cubicBezTo>
                  <a:cubicBezTo>
                    <a:pt x="1827" y="1958"/>
                    <a:pt x="1827" y="2052"/>
                    <a:pt x="1848" y="2135"/>
                  </a:cubicBezTo>
                  <a:cubicBezTo>
                    <a:pt x="1858" y="2177"/>
                    <a:pt x="1868" y="2219"/>
                    <a:pt x="1889" y="2250"/>
                  </a:cubicBezTo>
                  <a:cubicBezTo>
                    <a:pt x="1920" y="2292"/>
                    <a:pt x="1952" y="2323"/>
                    <a:pt x="1983" y="2344"/>
                  </a:cubicBezTo>
                  <a:cubicBezTo>
                    <a:pt x="2066" y="2385"/>
                    <a:pt x="2150" y="2396"/>
                    <a:pt x="2223" y="2448"/>
                  </a:cubicBezTo>
                  <a:cubicBezTo>
                    <a:pt x="2275" y="2489"/>
                    <a:pt x="2327" y="2552"/>
                    <a:pt x="2358" y="2614"/>
                  </a:cubicBezTo>
                  <a:cubicBezTo>
                    <a:pt x="2441" y="2750"/>
                    <a:pt x="2483" y="2896"/>
                    <a:pt x="2556" y="3031"/>
                  </a:cubicBezTo>
                  <a:cubicBezTo>
                    <a:pt x="2577" y="3073"/>
                    <a:pt x="2587" y="3104"/>
                    <a:pt x="2618" y="3135"/>
                  </a:cubicBezTo>
                  <a:cubicBezTo>
                    <a:pt x="2629" y="3146"/>
                    <a:pt x="2639" y="3167"/>
                    <a:pt x="2650" y="3177"/>
                  </a:cubicBezTo>
                  <a:cubicBezTo>
                    <a:pt x="2650" y="3187"/>
                    <a:pt x="2660" y="3187"/>
                    <a:pt x="2660" y="3198"/>
                  </a:cubicBezTo>
                  <a:cubicBezTo>
                    <a:pt x="2670" y="3208"/>
                    <a:pt x="2681" y="3219"/>
                    <a:pt x="2691" y="3219"/>
                  </a:cubicBezTo>
                  <a:cubicBezTo>
                    <a:pt x="2743" y="3219"/>
                    <a:pt x="2785" y="3187"/>
                    <a:pt x="2816" y="3156"/>
                  </a:cubicBezTo>
                  <a:cubicBezTo>
                    <a:pt x="2848" y="3135"/>
                    <a:pt x="2879" y="3114"/>
                    <a:pt x="2910" y="3114"/>
                  </a:cubicBezTo>
                  <a:cubicBezTo>
                    <a:pt x="2941" y="3114"/>
                    <a:pt x="2973" y="3114"/>
                    <a:pt x="2983" y="3146"/>
                  </a:cubicBezTo>
                  <a:cubicBezTo>
                    <a:pt x="2983" y="3177"/>
                    <a:pt x="3025" y="3167"/>
                    <a:pt x="3014" y="3135"/>
                  </a:cubicBezTo>
                  <a:cubicBezTo>
                    <a:pt x="3004" y="3073"/>
                    <a:pt x="2931" y="3062"/>
                    <a:pt x="2879" y="3083"/>
                  </a:cubicBezTo>
                  <a:cubicBezTo>
                    <a:pt x="2806" y="3104"/>
                    <a:pt x="2764" y="3177"/>
                    <a:pt x="2691" y="3177"/>
                  </a:cubicBezTo>
                  <a:lnTo>
                    <a:pt x="2702" y="3177"/>
                  </a:lnTo>
                  <a:cubicBezTo>
                    <a:pt x="2608" y="3073"/>
                    <a:pt x="2556" y="2937"/>
                    <a:pt x="2504" y="2812"/>
                  </a:cubicBezTo>
                  <a:cubicBezTo>
                    <a:pt x="2441" y="2687"/>
                    <a:pt x="2389" y="2552"/>
                    <a:pt x="2295" y="2458"/>
                  </a:cubicBezTo>
                  <a:cubicBezTo>
                    <a:pt x="2233" y="2406"/>
                    <a:pt x="2170" y="2385"/>
                    <a:pt x="2098" y="2354"/>
                  </a:cubicBezTo>
                  <a:cubicBezTo>
                    <a:pt x="2066" y="2344"/>
                    <a:pt x="2025" y="2323"/>
                    <a:pt x="1993" y="2302"/>
                  </a:cubicBezTo>
                  <a:cubicBezTo>
                    <a:pt x="1952" y="2281"/>
                    <a:pt x="1931" y="2250"/>
                    <a:pt x="1910" y="2219"/>
                  </a:cubicBezTo>
                  <a:cubicBezTo>
                    <a:pt x="1879" y="2146"/>
                    <a:pt x="1868" y="2062"/>
                    <a:pt x="1858" y="1989"/>
                  </a:cubicBezTo>
                  <a:cubicBezTo>
                    <a:pt x="1848" y="1948"/>
                    <a:pt x="1837" y="1917"/>
                    <a:pt x="1827" y="1875"/>
                  </a:cubicBezTo>
                  <a:cubicBezTo>
                    <a:pt x="1806" y="1844"/>
                    <a:pt x="1775" y="1802"/>
                    <a:pt x="1754" y="1771"/>
                  </a:cubicBezTo>
                  <a:cubicBezTo>
                    <a:pt x="1723" y="1739"/>
                    <a:pt x="1691" y="1708"/>
                    <a:pt x="1670" y="1667"/>
                  </a:cubicBezTo>
                  <a:cubicBezTo>
                    <a:pt x="1639" y="1635"/>
                    <a:pt x="1629" y="1583"/>
                    <a:pt x="1618" y="1542"/>
                  </a:cubicBezTo>
                  <a:cubicBezTo>
                    <a:pt x="1608" y="1500"/>
                    <a:pt x="1598" y="1448"/>
                    <a:pt x="1587" y="1406"/>
                  </a:cubicBezTo>
                  <a:cubicBezTo>
                    <a:pt x="1566" y="1364"/>
                    <a:pt x="1556" y="1323"/>
                    <a:pt x="1535" y="1281"/>
                  </a:cubicBezTo>
                  <a:cubicBezTo>
                    <a:pt x="1473" y="1114"/>
                    <a:pt x="1368" y="969"/>
                    <a:pt x="1233" y="854"/>
                  </a:cubicBezTo>
                  <a:cubicBezTo>
                    <a:pt x="1202" y="823"/>
                    <a:pt x="1170" y="802"/>
                    <a:pt x="1118" y="792"/>
                  </a:cubicBezTo>
                  <a:cubicBezTo>
                    <a:pt x="1077" y="781"/>
                    <a:pt x="1025" y="792"/>
                    <a:pt x="973" y="802"/>
                  </a:cubicBezTo>
                  <a:cubicBezTo>
                    <a:pt x="900" y="812"/>
                    <a:pt x="806" y="792"/>
                    <a:pt x="775" y="708"/>
                  </a:cubicBezTo>
                  <a:cubicBezTo>
                    <a:pt x="764" y="677"/>
                    <a:pt x="764" y="646"/>
                    <a:pt x="775" y="614"/>
                  </a:cubicBezTo>
                  <a:cubicBezTo>
                    <a:pt x="795" y="583"/>
                    <a:pt x="837" y="573"/>
                    <a:pt x="868" y="552"/>
                  </a:cubicBezTo>
                  <a:cubicBezTo>
                    <a:pt x="931" y="479"/>
                    <a:pt x="848" y="406"/>
                    <a:pt x="795" y="364"/>
                  </a:cubicBezTo>
                  <a:cubicBezTo>
                    <a:pt x="712" y="312"/>
                    <a:pt x="629" y="260"/>
                    <a:pt x="535" y="229"/>
                  </a:cubicBezTo>
                  <a:cubicBezTo>
                    <a:pt x="493" y="219"/>
                    <a:pt x="452" y="208"/>
                    <a:pt x="400" y="208"/>
                  </a:cubicBezTo>
                  <a:cubicBezTo>
                    <a:pt x="358" y="208"/>
                    <a:pt x="306" y="219"/>
                    <a:pt x="264" y="229"/>
                  </a:cubicBezTo>
                  <a:cubicBezTo>
                    <a:pt x="212" y="250"/>
                    <a:pt x="160" y="260"/>
                    <a:pt x="118" y="250"/>
                  </a:cubicBezTo>
                  <a:cubicBezTo>
                    <a:pt x="87" y="250"/>
                    <a:pt x="56" y="219"/>
                    <a:pt x="45" y="198"/>
                  </a:cubicBezTo>
                  <a:cubicBezTo>
                    <a:pt x="25" y="167"/>
                    <a:pt x="25" y="135"/>
                    <a:pt x="45" y="114"/>
                  </a:cubicBezTo>
                  <a:cubicBezTo>
                    <a:pt x="77" y="94"/>
                    <a:pt x="118" y="104"/>
                    <a:pt x="150" y="104"/>
                  </a:cubicBezTo>
                  <a:cubicBezTo>
                    <a:pt x="181" y="114"/>
                    <a:pt x="212" y="114"/>
                    <a:pt x="243" y="94"/>
                  </a:cubicBezTo>
                  <a:cubicBezTo>
                    <a:pt x="254" y="94"/>
                    <a:pt x="254" y="94"/>
                    <a:pt x="254" y="83"/>
                  </a:cubicBezTo>
                  <a:cubicBezTo>
                    <a:pt x="233" y="52"/>
                    <a:pt x="212" y="21"/>
                    <a:pt x="170" y="0"/>
                  </a:cubicBezTo>
                  <a:cubicBezTo>
                    <a:pt x="170" y="0"/>
                    <a:pt x="160" y="0"/>
                    <a:pt x="170" y="1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2"/>
            <p:cNvSpPr/>
            <p:nvPr/>
          </p:nvSpPr>
          <p:spPr>
            <a:xfrm>
              <a:off x="602789" y="2178212"/>
              <a:ext cx="2429654" cy="1991940"/>
            </a:xfrm>
            <a:custGeom>
              <a:rect b="b" l="l" r="r" t="t"/>
              <a:pathLst>
                <a:path extrusionOk="0" h="8155" w="9947">
                  <a:moveTo>
                    <a:pt x="354" y="2749"/>
                  </a:moveTo>
                  <a:lnTo>
                    <a:pt x="354" y="2749"/>
                  </a:lnTo>
                  <a:cubicBezTo>
                    <a:pt x="0" y="3093"/>
                    <a:pt x="0" y="3093"/>
                    <a:pt x="0" y="3093"/>
                  </a:cubicBezTo>
                  <a:cubicBezTo>
                    <a:pt x="1427" y="5936"/>
                    <a:pt x="1427" y="5936"/>
                    <a:pt x="1427" y="5936"/>
                  </a:cubicBezTo>
                  <a:cubicBezTo>
                    <a:pt x="2417" y="8155"/>
                    <a:pt x="2417" y="8155"/>
                    <a:pt x="2417" y="8155"/>
                  </a:cubicBezTo>
                  <a:cubicBezTo>
                    <a:pt x="2417" y="8155"/>
                    <a:pt x="5469" y="6759"/>
                    <a:pt x="5771" y="6739"/>
                  </a:cubicBezTo>
                  <a:cubicBezTo>
                    <a:pt x="6073" y="6718"/>
                    <a:pt x="6146" y="6718"/>
                    <a:pt x="6146" y="6718"/>
                  </a:cubicBezTo>
                  <a:cubicBezTo>
                    <a:pt x="6146" y="6718"/>
                    <a:pt x="6344" y="6530"/>
                    <a:pt x="6552" y="6457"/>
                  </a:cubicBezTo>
                  <a:cubicBezTo>
                    <a:pt x="6761" y="6395"/>
                    <a:pt x="9114" y="5676"/>
                    <a:pt x="9510" y="5593"/>
                  </a:cubicBezTo>
                  <a:cubicBezTo>
                    <a:pt x="9905" y="5520"/>
                    <a:pt x="9947" y="5509"/>
                    <a:pt x="9947" y="5509"/>
                  </a:cubicBezTo>
                  <a:cubicBezTo>
                    <a:pt x="9947" y="5509"/>
                    <a:pt x="9270" y="3051"/>
                    <a:pt x="9176" y="2353"/>
                  </a:cubicBezTo>
                  <a:cubicBezTo>
                    <a:pt x="9083" y="1667"/>
                    <a:pt x="8739" y="115"/>
                    <a:pt x="8676" y="73"/>
                  </a:cubicBezTo>
                  <a:cubicBezTo>
                    <a:pt x="8624" y="21"/>
                    <a:pt x="8187" y="0"/>
                    <a:pt x="8187" y="0"/>
                  </a:cubicBezTo>
                  <a:lnTo>
                    <a:pt x="354" y="2749"/>
                  </a:lnTo>
                  <a:close/>
                </a:path>
              </a:pathLst>
            </a:custGeom>
            <a:solidFill>
              <a:srgbClr val="F19022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2"/>
            <p:cNvSpPr/>
            <p:nvPr/>
          </p:nvSpPr>
          <p:spPr>
            <a:xfrm>
              <a:off x="656282" y="2095896"/>
              <a:ext cx="2259161" cy="1919151"/>
            </a:xfrm>
            <a:custGeom>
              <a:rect b="b" l="l" r="r" t="t"/>
              <a:pathLst>
                <a:path extrusionOk="0" h="7857" w="9249">
                  <a:moveTo>
                    <a:pt x="3854" y="1285"/>
                  </a:moveTo>
                  <a:lnTo>
                    <a:pt x="3854" y="1285"/>
                  </a:lnTo>
                  <a:cubicBezTo>
                    <a:pt x="3198" y="1233"/>
                    <a:pt x="2479" y="1285"/>
                    <a:pt x="1948" y="1504"/>
                  </a:cubicBezTo>
                  <a:cubicBezTo>
                    <a:pt x="1417" y="1733"/>
                    <a:pt x="917" y="2004"/>
                    <a:pt x="729" y="2149"/>
                  </a:cubicBezTo>
                  <a:cubicBezTo>
                    <a:pt x="552" y="2306"/>
                    <a:pt x="0" y="2888"/>
                    <a:pt x="0" y="2888"/>
                  </a:cubicBezTo>
                  <a:cubicBezTo>
                    <a:pt x="1333" y="5482"/>
                    <a:pt x="1333" y="5482"/>
                    <a:pt x="1333" y="5482"/>
                  </a:cubicBezTo>
                  <a:cubicBezTo>
                    <a:pt x="1875" y="6669"/>
                    <a:pt x="1875" y="6669"/>
                    <a:pt x="1875" y="6669"/>
                  </a:cubicBezTo>
                  <a:cubicBezTo>
                    <a:pt x="2323" y="7857"/>
                    <a:pt x="2323" y="7857"/>
                    <a:pt x="2323" y="7857"/>
                  </a:cubicBezTo>
                  <a:cubicBezTo>
                    <a:pt x="2323" y="7857"/>
                    <a:pt x="2615" y="7492"/>
                    <a:pt x="3021" y="7263"/>
                  </a:cubicBezTo>
                  <a:cubicBezTo>
                    <a:pt x="3427" y="7034"/>
                    <a:pt x="4792" y="6534"/>
                    <a:pt x="4792" y="6534"/>
                  </a:cubicBezTo>
                  <a:cubicBezTo>
                    <a:pt x="5698" y="6409"/>
                    <a:pt x="5698" y="6409"/>
                    <a:pt x="5698" y="6409"/>
                  </a:cubicBezTo>
                  <a:cubicBezTo>
                    <a:pt x="5698" y="6409"/>
                    <a:pt x="6448" y="6013"/>
                    <a:pt x="6957" y="5805"/>
                  </a:cubicBezTo>
                  <a:cubicBezTo>
                    <a:pt x="7457" y="5607"/>
                    <a:pt x="8176" y="5471"/>
                    <a:pt x="8176" y="5471"/>
                  </a:cubicBezTo>
                  <a:cubicBezTo>
                    <a:pt x="8176" y="5471"/>
                    <a:pt x="8728" y="5398"/>
                    <a:pt x="8905" y="5409"/>
                  </a:cubicBezTo>
                  <a:cubicBezTo>
                    <a:pt x="9072" y="5419"/>
                    <a:pt x="9249" y="5461"/>
                    <a:pt x="9249" y="5461"/>
                  </a:cubicBezTo>
                  <a:cubicBezTo>
                    <a:pt x="8791" y="3940"/>
                    <a:pt x="8791" y="3940"/>
                    <a:pt x="8791" y="3940"/>
                  </a:cubicBezTo>
                  <a:cubicBezTo>
                    <a:pt x="8291" y="1879"/>
                    <a:pt x="8291" y="1879"/>
                    <a:pt x="8291" y="1879"/>
                  </a:cubicBezTo>
                  <a:cubicBezTo>
                    <a:pt x="7905" y="108"/>
                    <a:pt x="7905" y="108"/>
                    <a:pt x="7905" y="108"/>
                  </a:cubicBezTo>
                  <a:cubicBezTo>
                    <a:pt x="6957" y="-90"/>
                    <a:pt x="6177" y="-7"/>
                    <a:pt x="5448" y="285"/>
                  </a:cubicBezTo>
                  <a:cubicBezTo>
                    <a:pt x="4708" y="577"/>
                    <a:pt x="3854" y="1285"/>
                    <a:pt x="3854" y="1285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42"/>
            <p:cNvSpPr/>
            <p:nvPr/>
          </p:nvSpPr>
          <p:spPr>
            <a:xfrm>
              <a:off x="1226146" y="3419310"/>
              <a:ext cx="1702004" cy="651686"/>
            </a:xfrm>
            <a:custGeom>
              <a:rect b="b" l="l" r="r" t="t"/>
              <a:pathLst>
                <a:path extrusionOk="0" h="2668" w="6968">
                  <a:moveTo>
                    <a:pt x="0" y="2470"/>
                  </a:moveTo>
                  <a:lnTo>
                    <a:pt x="0" y="2470"/>
                  </a:lnTo>
                  <a:cubicBezTo>
                    <a:pt x="32" y="2491"/>
                    <a:pt x="94" y="2668"/>
                    <a:pt x="94" y="2668"/>
                  </a:cubicBezTo>
                  <a:cubicBezTo>
                    <a:pt x="1646" y="1897"/>
                    <a:pt x="1646" y="1897"/>
                    <a:pt x="1646" y="1897"/>
                  </a:cubicBezTo>
                  <a:lnTo>
                    <a:pt x="3427" y="1230"/>
                  </a:lnTo>
                  <a:cubicBezTo>
                    <a:pt x="3584" y="1178"/>
                    <a:pt x="6374" y="251"/>
                    <a:pt x="6968" y="251"/>
                  </a:cubicBezTo>
                  <a:cubicBezTo>
                    <a:pt x="6853" y="33"/>
                    <a:pt x="6853" y="33"/>
                    <a:pt x="6853" y="33"/>
                  </a:cubicBezTo>
                  <a:cubicBezTo>
                    <a:pt x="5999" y="-124"/>
                    <a:pt x="4812" y="324"/>
                    <a:pt x="4500" y="439"/>
                  </a:cubicBezTo>
                  <a:cubicBezTo>
                    <a:pt x="4188" y="543"/>
                    <a:pt x="3615" y="741"/>
                    <a:pt x="3521" y="835"/>
                  </a:cubicBezTo>
                  <a:cubicBezTo>
                    <a:pt x="3427" y="928"/>
                    <a:pt x="3334" y="1012"/>
                    <a:pt x="3334" y="1012"/>
                  </a:cubicBezTo>
                  <a:cubicBezTo>
                    <a:pt x="3334" y="1012"/>
                    <a:pt x="3271" y="897"/>
                    <a:pt x="2302" y="1199"/>
                  </a:cubicBezTo>
                  <a:cubicBezTo>
                    <a:pt x="1344" y="1501"/>
                    <a:pt x="854" y="1730"/>
                    <a:pt x="604" y="1918"/>
                  </a:cubicBezTo>
                  <a:cubicBezTo>
                    <a:pt x="344" y="2116"/>
                    <a:pt x="0" y="2470"/>
                    <a:pt x="0" y="2470"/>
                  </a:cubicBezTo>
                  <a:close/>
                </a:path>
              </a:pathLst>
            </a:custGeom>
            <a:solidFill>
              <a:srgbClr val="F6F2D7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42"/>
            <p:cNvSpPr/>
            <p:nvPr/>
          </p:nvSpPr>
          <p:spPr>
            <a:xfrm>
              <a:off x="656282" y="2398293"/>
              <a:ext cx="950904" cy="410601"/>
            </a:xfrm>
            <a:custGeom>
              <a:rect b="b" l="l" r="r" t="t"/>
              <a:pathLst>
                <a:path extrusionOk="0" h="1681" w="3893">
                  <a:moveTo>
                    <a:pt x="10" y="1681"/>
                  </a:moveTo>
                  <a:lnTo>
                    <a:pt x="10" y="1681"/>
                  </a:lnTo>
                  <a:cubicBezTo>
                    <a:pt x="167" y="1452"/>
                    <a:pt x="354" y="1245"/>
                    <a:pt x="573" y="1068"/>
                  </a:cubicBezTo>
                  <a:cubicBezTo>
                    <a:pt x="792" y="880"/>
                    <a:pt x="1031" y="724"/>
                    <a:pt x="1281" y="578"/>
                  </a:cubicBezTo>
                  <a:cubicBezTo>
                    <a:pt x="1542" y="443"/>
                    <a:pt x="1812" y="328"/>
                    <a:pt x="2094" y="245"/>
                  </a:cubicBezTo>
                  <a:cubicBezTo>
                    <a:pt x="2365" y="161"/>
                    <a:pt x="2656" y="99"/>
                    <a:pt x="2948" y="68"/>
                  </a:cubicBezTo>
                  <a:cubicBezTo>
                    <a:pt x="3219" y="36"/>
                    <a:pt x="3500" y="36"/>
                    <a:pt x="3781" y="68"/>
                  </a:cubicBezTo>
                  <a:cubicBezTo>
                    <a:pt x="3802" y="68"/>
                    <a:pt x="3812" y="78"/>
                    <a:pt x="3833" y="78"/>
                  </a:cubicBezTo>
                  <a:cubicBezTo>
                    <a:pt x="3844" y="78"/>
                    <a:pt x="3865" y="78"/>
                    <a:pt x="3885" y="68"/>
                  </a:cubicBezTo>
                  <a:cubicBezTo>
                    <a:pt x="3896" y="68"/>
                    <a:pt x="3896" y="47"/>
                    <a:pt x="3885" y="47"/>
                  </a:cubicBezTo>
                  <a:cubicBezTo>
                    <a:pt x="3865" y="36"/>
                    <a:pt x="3854" y="36"/>
                    <a:pt x="3833" y="26"/>
                  </a:cubicBezTo>
                  <a:cubicBezTo>
                    <a:pt x="3812" y="26"/>
                    <a:pt x="3802" y="26"/>
                    <a:pt x="3781" y="26"/>
                  </a:cubicBezTo>
                  <a:cubicBezTo>
                    <a:pt x="3750" y="16"/>
                    <a:pt x="3708" y="16"/>
                    <a:pt x="3677" y="16"/>
                  </a:cubicBezTo>
                  <a:cubicBezTo>
                    <a:pt x="3604" y="5"/>
                    <a:pt x="3542" y="5"/>
                    <a:pt x="3469" y="5"/>
                  </a:cubicBezTo>
                  <a:cubicBezTo>
                    <a:pt x="3323" y="-5"/>
                    <a:pt x="3187" y="5"/>
                    <a:pt x="3042" y="16"/>
                  </a:cubicBezTo>
                  <a:cubicBezTo>
                    <a:pt x="2750" y="36"/>
                    <a:pt x="2458" y="89"/>
                    <a:pt x="2177" y="172"/>
                  </a:cubicBezTo>
                  <a:cubicBezTo>
                    <a:pt x="1896" y="255"/>
                    <a:pt x="1615" y="370"/>
                    <a:pt x="1354" y="505"/>
                  </a:cubicBezTo>
                  <a:cubicBezTo>
                    <a:pt x="1094" y="641"/>
                    <a:pt x="854" y="797"/>
                    <a:pt x="625" y="984"/>
                  </a:cubicBezTo>
                  <a:cubicBezTo>
                    <a:pt x="417" y="1161"/>
                    <a:pt x="219" y="1358"/>
                    <a:pt x="62" y="1588"/>
                  </a:cubicBezTo>
                  <a:cubicBezTo>
                    <a:pt x="42" y="1619"/>
                    <a:pt x="21" y="1650"/>
                    <a:pt x="0" y="1681"/>
                  </a:cubicBezTo>
                  <a:lnTo>
                    <a:pt x="10" y="1681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2"/>
            <p:cNvSpPr/>
            <p:nvPr/>
          </p:nvSpPr>
          <p:spPr>
            <a:xfrm>
              <a:off x="1220528" y="3656244"/>
              <a:ext cx="822423" cy="371031"/>
            </a:xfrm>
            <a:custGeom>
              <a:rect b="b" l="l" r="r" t="t"/>
              <a:pathLst>
                <a:path extrusionOk="0" h="1519" w="3367">
                  <a:moveTo>
                    <a:pt x="3367" y="42"/>
                  </a:moveTo>
                  <a:lnTo>
                    <a:pt x="3367" y="42"/>
                  </a:lnTo>
                  <a:cubicBezTo>
                    <a:pt x="3346" y="31"/>
                    <a:pt x="3325" y="21"/>
                    <a:pt x="3305" y="10"/>
                  </a:cubicBezTo>
                  <a:cubicBezTo>
                    <a:pt x="3273" y="10"/>
                    <a:pt x="3242" y="0"/>
                    <a:pt x="3221" y="0"/>
                  </a:cubicBezTo>
                  <a:cubicBezTo>
                    <a:pt x="3159" y="0"/>
                    <a:pt x="3107" y="0"/>
                    <a:pt x="3044" y="10"/>
                  </a:cubicBezTo>
                  <a:cubicBezTo>
                    <a:pt x="2930" y="31"/>
                    <a:pt x="2825" y="63"/>
                    <a:pt x="2711" y="94"/>
                  </a:cubicBezTo>
                  <a:cubicBezTo>
                    <a:pt x="2471" y="167"/>
                    <a:pt x="2232" y="250"/>
                    <a:pt x="1992" y="323"/>
                  </a:cubicBezTo>
                  <a:cubicBezTo>
                    <a:pt x="1752" y="406"/>
                    <a:pt x="1523" y="500"/>
                    <a:pt x="1294" y="604"/>
                  </a:cubicBezTo>
                  <a:cubicBezTo>
                    <a:pt x="1065" y="698"/>
                    <a:pt x="836" y="813"/>
                    <a:pt x="627" y="948"/>
                  </a:cubicBezTo>
                  <a:cubicBezTo>
                    <a:pt x="419" y="1073"/>
                    <a:pt x="221" y="1229"/>
                    <a:pt x="55" y="1417"/>
                  </a:cubicBezTo>
                  <a:cubicBezTo>
                    <a:pt x="44" y="1438"/>
                    <a:pt x="23" y="1469"/>
                    <a:pt x="2" y="1490"/>
                  </a:cubicBezTo>
                  <a:cubicBezTo>
                    <a:pt x="-8" y="1510"/>
                    <a:pt x="23" y="1531"/>
                    <a:pt x="34" y="1510"/>
                  </a:cubicBezTo>
                  <a:cubicBezTo>
                    <a:pt x="75" y="1469"/>
                    <a:pt x="117" y="1417"/>
                    <a:pt x="159" y="1375"/>
                  </a:cubicBezTo>
                  <a:cubicBezTo>
                    <a:pt x="200" y="1333"/>
                    <a:pt x="242" y="1281"/>
                    <a:pt x="284" y="1250"/>
                  </a:cubicBezTo>
                  <a:cubicBezTo>
                    <a:pt x="377" y="1167"/>
                    <a:pt x="482" y="1094"/>
                    <a:pt x="575" y="1031"/>
                  </a:cubicBezTo>
                  <a:cubicBezTo>
                    <a:pt x="784" y="896"/>
                    <a:pt x="1002" y="781"/>
                    <a:pt x="1221" y="677"/>
                  </a:cubicBezTo>
                  <a:cubicBezTo>
                    <a:pt x="1450" y="573"/>
                    <a:pt x="1680" y="479"/>
                    <a:pt x="1919" y="396"/>
                  </a:cubicBezTo>
                  <a:cubicBezTo>
                    <a:pt x="2148" y="313"/>
                    <a:pt x="2377" y="240"/>
                    <a:pt x="2617" y="167"/>
                  </a:cubicBezTo>
                  <a:cubicBezTo>
                    <a:pt x="2732" y="125"/>
                    <a:pt x="2836" y="94"/>
                    <a:pt x="2950" y="63"/>
                  </a:cubicBezTo>
                  <a:cubicBezTo>
                    <a:pt x="3065" y="42"/>
                    <a:pt x="3180" y="21"/>
                    <a:pt x="3294" y="42"/>
                  </a:cubicBezTo>
                  <a:cubicBezTo>
                    <a:pt x="3315" y="42"/>
                    <a:pt x="3346" y="42"/>
                    <a:pt x="3367" y="52"/>
                  </a:cubicBezTo>
                  <a:lnTo>
                    <a:pt x="3367" y="42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2"/>
            <p:cNvSpPr/>
            <p:nvPr/>
          </p:nvSpPr>
          <p:spPr>
            <a:xfrm>
              <a:off x="663854" y="2796196"/>
              <a:ext cx="570347" cy="1244505"/>
            </a:xfrm>
            <a:custGeom>
              <a:rect b="b" l="l" r="r" t="t"/>
              <a:pathLst>
                <a:path extrusionOk="0" h="5095" w="2335">
                  <a:moveTo>
                    <a:pt x="0" y="0"/>
                  </a:moveTo>
                  <a:lnTo>
                    <a:pt x="0" y="0"/>
                  </a:lnTo>
                  <a:cubicBezTo>
                    <a:pt x="31" y="84"/>
                    <a:pt x="73" y="167"/>
                    <a:pt x="115" y="240"/>
                  </a:cubicBezTo>
                  <a:cubicBezTo>
                    <a:pt x="156" y="323"/>
                    <a:pt x="198" y="406"/>
                    <a:pt x="240" y="490"/>
                  </a:cubicBezTo>
                  <a:cubicBezTo>
                    <a:pt x="313" y="656"/>
                    <a:pt x="396" y="813"/>
                    <a:pt x="479" y="979"/>
                  </a:cubicBezTo>
                  <a:cubicBezTo>
                    <a:pt x="646" y="1302"/>
                    <a:pt x="802" y="1636"/>
                    <a:pt x="969" y="1959"/>
                  </a:cubicBezTo>
                  <a:cubicBezTo>
                    <a:pt x="1125" y="2281"/>
                    <a:pt x="1302" y="2604"/>
                    <a:pt x="1448" y="2938"/>
                  </a:cubicBezTo>
                  <a:cubicBezTo>
                    <a:pt x="1604" y="3261"/>
                    <a:pt x="1729" y="3594"/>
                    <a:pt x="1854" y="3927"/>
                  </a:cubicBezTo>
                  <a:cubicBezTo>
                    <a:pt x="1979" y="4271"/>
                    <a:pt x="2115" y="4615"/>
                    <a:pt x="2240" y="4948"/>
                  </a:cubicBezTo>
                  <a:cubicBezTo>
                    <a:pt x="2261" y="5000"/>
                    <a:pt x="2281" y="5042"/>
                    <a:pt x="2292" y="5084"/>
                  </a:cubicBezTo>
                  <a:cubicBezTo>
                    <a:pt x="2302" y="5104"/>
                    <a:pt x="2344" y="5094"/>
                    <a:pt x="2334" y="5073"/>
                  </a:cubicBezTo>
                  <a:cubicBezTo>
                    <a:pt x="2323" y="5042"/>
                    <a:pt x="2313" y="5011"/>
                    <a:pt x="2302" y="4990"/>
                  </a:cubicBezTo>
                  <a:cubicBezTo>
                    <a:pt x="2292" y="4979"/>
                    <a:pt x="2281" y="4979"/>
                    <a:pt x="2281" y="4990"/>
                  </a:cubicBezTo>
                  <a:cubicBezTo>
                    <a:pt x="2281" y="5021"/>
                    <a:pt x="2292" y="5052"/>
                    <a:pt x="2292" y="5084"/>
                  </a:cubicBezTo>
                  <a:cubicBezTo>
                    <a:pt x="2302" y="5073"/>
                    <a:pt x="2323" y="5073"/>
                    <a:pt x="2334" y="5073"/>
                  </a:cubicBezTo>
                  <a:cubicBezTo>
                    <a:pt x="2302" y="4979"/>
                    <a:pt x="2271" y="4896"/>
                    <a:pt x="2240" y="4813"/>
                  </a:cubicBezTo>
                  <a:cubicBezTo>
                    <a:pt x="2209" y="4729"/>
                    <a:pt x="2167" y="4646"/>
                    <a:pt x="2136" y="4552"/>
                  </a:cubicBezTo>
                  <a:cubicBezTo>
                    <a:pt x="2073" y="4386"/>
                    <a:pt x="2011" y="4209"/>
                    <a:pt x="1938" y="4042"/>
                  </a:cubicBezTo>
                  <a:cubicBezTo>
                    <a:pt x="1813" y="3709"/>
                    <a:pt x="1698" y="3365"/>
                    <a:pt x="1542" y="3042"/>
                  </a:cubicBezTo>
                  <a:cubicBezTo>
                    <a:pt x="1396" y="2719"/>
                    <a:pt x="1229" y="2396"/>
                    <a:pt x="1073" y="2073"/>
                  </a:cubicBezTo>
                  <a:cubicBezTo>
                    <a:pt x="906" y="1750"/>
                    <a:pt x="740" y="1427"/>
                    <a:pt x="573" y="1094"/>
                  </a:cubicBezTo>
                  <a:cubicBezTo>
                    <a:pt x="406" y="771"/>
                    <a:pt x="250" y="438"/>
                    <a:pt x="73" y="115"/>
                  </a:cubicBezTo>
                  <a:cubicBezTo>
                    <a:pt x="52" y="73"/>
                    <a:pt x="31" y="42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2"/>
            <p:cNvSpPr/>
            <p:nvPr/>
          </p:nvSpPr>
          <p:spPr>
            <a:xfrm>
              <a:off x="601079" y="2849690"/>
              <a:ext cx="592330" cy="1309966"/>
            </a:xfrm>
            <a:custGeom>
              <a:rect b="b" l="l" r="r" t="t"/>
              <a:pathLst>
                <a:path extrusionOk="0" h="5363" w="2425">
                  <a:moveTo>
                    <a:pt x="361" y="0"/>
                  </a:moveTo>
                  <a:lnTo>
                    <a:pt x="361" y="0"/>
                  </a:lnTo>
                  <a:cubicBezTo>
                    <a:pt x="268" y="52"/>
                    <a:pt x="195" y="125"/>
                    <a:pt x="111" y="187"/>
                  </a:cubicBezTo>
                  <a:cubicBezTo>
                    <a:pt x="80" y="219"/>
                    <a:pt x="38" y="240"/>
                    <a:pt x="18" y="281"/>
                  </a:cubicBezTo>
                  <a:cubicBezTo>
                    <a:pt x="-3" y="323"/>
                    <a:pt x="-3" y="365"/>
                    <a:pt x="7" y="396"/>
                  </a:cubicBezTo>
                  <a:cubicBezTo>
                    <a:pt x="28" y="448"/>
                    <a:pt x="49" y="490"/>
                    <a:pt x="70" y="531"/>
                  </a:cubicBezTo>
                  <a:cubicBezTo>
                    <a:pt x="91" y="573"/>
                    <a:pt x="111" y="625"/>
                    <a:pt x="132" y="667"/>
                  </a:cubicBezTo>
                  <a:cubicBezTo>
                    <a:pt x="174" y="750"/>
                    <a:pt x="216" y="844"/>
                    <a:pt x="257" y="937"/>
                  </a:cubicBezTo>
                  <a:cubicBezTo>
                    <a:pt x="424" y="1292"/>
                    <a:pt x="601" y="1646"/>
                    <a:pt x="788" y="2000"/>
                  </a:cubicBezTo>
                  <a:cubicBezTo>
                    <a:pt x="976" y="2344"/>
                    <a:pt x="1153" y="2698"/>
                    <a:pt x="1341" y="3052"/>
                  </a:cubicBezTo>
                  <a:cubicBezTo>
                    <a:pt x="1518" y="3406"/>
                    <a:pt x="1695" y="3750"/>
                    <a:pt x="1872" y="4115"/>
                  </a:cubicBezTo>
                  <a:cubicBezTo>
                    <a:pt x="2038" y="4469"/>
                    <a:pt x="2195" y="4833"/>
                    <a:pt x="2330" y="5208"/>
                  </a:cubicBezTo>
                  <a:cubicBezTo>
                    <a:pt x="2351" y="5260"/>
                    <a:pt x="2361" y="5302"/>
                    <a:pt x="2382" y="5344"/>
                  </a:cubicBezTo>
                  <a:cubicBezTo>
                    <a:pt x="2393" y="5375"/>
                    <a:pt x="2434" y="5365"/>
                    <a:pt x="2424" y="5333"/>
                  </a:cubicBezTo>
                  <a:cubicBezTo>
                    <a:pt x="2288" y="4969"/>
                    <a:pt x="2143" y="4615"/>
                    <a:pt x="1986" y="4260"/>
                  </a:cubicBezTo>
                  <a:cubicBezTo>
                    <a:pt x="1820" y="3906"/>
                    <a:pt x="1643" y="3552"/>
                    <a:pt x="1466" y="3208"/>
                  </a:cubicBezTo>
                  <a:cubicBezTo>
                    <a:pt x="1288" y="2854"/>
                    <a:pt x="1111" y="2510"/>
                    <a:pt x="924" y="2167"/>
                  </a:cubicBezTo>
                  <a:cubicBezTo>
                    <a:pt x="747" y="1823"/>
                    <a:pt x="559" y="1479"/>
                    <a:pt x="393" y="1125"/>
                  </a:cubicBezTo>
                  <a:cubicBezTo>
                    <a:pt x="299" y="948"/>
                    <a:pt x="216" y="771"/>
                    <a:pt x="132" y="594"/>
                  </a:cubicBezTo>
                  <a:cubicBezTo>
                    <a:pt x="111" y="552"/>
                    <a:pt x="91" y="510"/>
                    <a:pt x="70" y="458"/>
                  </a:cubicBezTo>
                  <a:cubicBezTo>
                    <a:pt x="59" y="417"/>
                    <a:pt x="18" y="365"/>
                    <a:pt x="38" y="312"/>
                  </a:cubicBezTo>
                  <a:cubicBezTo>
                    <a:pt x="49" y="271"/>
                    <a:pt x="101" y="240"/>
                    <a:pt x="132" y="219"/>
                  </a:cubicBezTo>
                  <a:cubicBezTo>
                    <a:pt x="174" y="177"/>
                    <a:pt x="216" y="146"/>
                    <a:pt x="247" y="115"/>
                  </a:cubicBezTo>
                  <a:cubicBezTo>
                    <a:pt x="288" y="73"/>
                    <a:pt x="330" y="42"/>
                    <a:pt x="361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2"/>
            <p:cNvSpPr/>
            <p:nvPr/>
          </p:nvSpPr>
          <p:spPr>
            <a:xfrm>
              <a:off x="1232741" y="3722439"/>
              <a:ext cx="826576" cy="353688"/>
            </a:xfrm>
            <a:custGeom>
              <a:rect b="b" l="l" r="r" t="t"/>
              <a:pathLst>
                <a:path extrusionOk="0" h="1448" w="3384">
                  <a:moveTo>
                    <a:pt x="15" y="1198"/>
                  </a:moveTo>
                  <a:lnTo>
                    <a:pt x="15" y="1198"/>
                  </a:lnTo>
                  <a:cubicBezTo>
                    <a:pt x="5" y="1208"/>
                    <a:pt x="5" y="1219"/>
                    <a:pt x="5" y="1229"/>
                  </a:cubicBezTo>
                  <a:cubicBezTo>
                    <a:pt x="-6" y="1239"/>
                    <a:pt x="5" y="1250"/>
                    <a:pt x="5" y="1260"/>
                  </a:cubicBezTo>
                  <a:cubicBezTo>
                    <a:pt x="5" y="1281"/>
                    <a:pt x="5" y="1302"/>
                    <a:pt x="5" y="1323"/>
                  </a:cubicBezTo>
                  <a:cubicBezTo>
                    <a:pt x="15" y="1364"/>
                    <a:pt x="36" y="1406"/>
                    <a:pt x="57" y="1437"/>
                  </a:cubicBezTo>
                  <a:cubicBezTo>
                    <a:pt x="57" y="1448"/>
                    <a:pt x="67" y="1448"/>
                    <a:pt x="77" y="1448"/>
                  </a:cubicBezTo>
                  <a:cubicBezTo>
                    <a:pt x="275" y="1333"/>
                    <a:pt x="484" y="1229"/>
                    <a:pt x="692" y="1114"/>
                  </a:cubicBezTo>
                  <a:cubicBezTo>
                    <a:pt x="900" y="1010"/>
                    <a:pt x="1109" y="906"/>
                    <a:pt x="1327" y="812"/>
                  </a:cubicBezTo>
                  <a:cubicBezTo>
                    <a:pt x="1536" y="719"/>
                    <a:pt x="1755" y="625"/>
                    <a:pt x="1973" y="542"/>
                  </a:cubicBezTo>
                  <a:cubicBezTo>
                    <a:pt x="2192" y="448"/>
                    <a:pt x="2411" y="364"/>
                    <a:pt x="2630" y="292"/>
                  </a:cubicBezTo>
                  <a:cubicBezTo>
                    <a:pt x="2848" y="208"/>
                    <a:pt x="3067" y="135"/>
                    <a:pt x="3296" y="62"/>
                  </a:cubicBezTo>
                  <a:cubicBezTo>
                    <a:pt x="3317" y="52"/>
                    <a:pt x="3348" y="42"/>
                    <a:pt x="3369" y="31"/>
                  </a:cubicBezTo>
                  <a:cubicBezTo>
                    <a:pt x="3390" y="31"/>
                    <a:pt x="3390" y="0"/>
                    <a:pt x="3369" y="0"/>
                  </a:cubicBezTo>
                  <a:cubicBezTo>
                    <a:pt x="3307" y="21"/>
                    <a:pt x="3255" y="31"/>
                    <a:pt x="3192" y="52"/>
                  </a:cubicBezTo>
                  <a:cubicBezTo>
                    <a:pt x="3140" y="73"/>
                    <a:pt x="3088" y="83"/>
                    <a:pt x="3025" y="104"/>
                  </a:cubicBezTo>
                  <a:cubicBezTo>
                    <a:pt x="2911" y="146"/>
                    <a:pt x="2807" y="177"/>
                    <a:pt x="2692" y="219"/>
                  </a:cubicBezTo>
                  <a:cubicBezTo>
                    <a:pt x="2473" y="302"/>
                    <a:pt x="2255" y="385"/>
                    <a:pt x="2036" y="469"/>
                  </a:cubicBezTo>
                  <a:cubicBezTo>
                    <a:pt x="1817" y="552"/>
                    <a:pt x="1598" y="646"/>
                    <a:pt x="1390" y="750"/>
                  </a:cubicBezTo>
                  <a:cubicBezTo>
                    <a:pt x="1171" y="844"/>
                    <a:pt x="963" y="937"/>
                    <a:pt x="755" y="1052"/>
                  </a:cubicBezTo>
                  <a:cubicBezTo>
                    <a:pt x="546" y="1156"/>
                    <a:pt x="338" y="1260"/>
                    <a:pt x="130" y="1375"/>
                  </a:cubicBezTo>
                  <a:cubicBezTo>
                    <a:pt x="109" y="1396"/>
                    <a:pt x="88" y="1406"/>
                    <a:pt x="57" y="1427"/>
                  </a:cubicBezTo>
                  <a:cubicBezTo>
                    <a:pt x="67" y="1427"/>
                    <a:pt x="67" y="1427"/>
                    <a:pt x="77" y="1427"/>
                  </a:cubicBezTo>
                  <a:cubicBezTo>
                    <a:pt x="57" y="1396"/>
                    <a:pt x="46" y="1354"/>
                    <a:pt x="36" y="1312"/>
                  </a:cubicBezTo>
                  <a:cubicBezTo>
                    <a:pt x="36" y="1292"/>
                    <a:pt x="25" y="1271"/>
                    <a:pt x="25" y="1260"/>
                  </a:cubicBezTo>
                  <a:cubicBezTo>
                    <a:pt x="25" y="1250"/>
                    <a:pt x="25" y="1239"/>
                    <a:pt x="25" y="1229"/>
                  </a:cubicBezTo>
                  <a:cubicBezTo>
                    <a:pt x="25" y="1219"/>
                    <a:pt x="15" y="1208"/>
                    <a:pt x="15" y="119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2"/>
            <p:cNvSpPr/>
            <p:nvPr/>
          </p:nvSpPr>
          <p:spPr>
            <a:xfrm>
              <a:off x="1193170" y="3811595"/>
              <a:ext cx="915242" cy="358574"/>
            </a:xfrm>
            <a:custGeom>
              <a:rect b="b" l="l" r="r" t="t"/>
              <a:pathLst>
                <a:path extrusionOk="0" h="1468" w="3747">
                  <a:moveTo>
                    <a:pt x="0" y="1468"/>
                  </a:moveTo>
                  <a:lnTo>
                    <a:pt x="0" y="1468"/>
                  </a:lnTo>
                  <a:cubicBezTo>
                    <a:pt x="62" y="1447"/>
                    <a:pt x="114" y="1416"/>
                    <a:pt x="177" y="1385"/>
                  </a:cubicBezTo>
                  <a:cubicBezTo>
                    <a:pt x="229" y="1364"/>
                    <a:pt x="281" y="1333"/>
                    <a:pt x="344" y="1302"/>
                  </a:cubicBezTo>
                  <a:cubicBezTo>
                    <a:pt x="458" y="1239"/>
                    <a:pt x="573" y="1187"/>
                    <a:pt x="687" y="1135"/>
                  </a:cubicBezTo>
                  <a:cubicBezTo>
                    <a:pt x="927" y="1020"/>
                    <a:pt x="1156" y="916"/>
                    <a:pt x="1396" y="812"/>
                  </a:cubicBezTo>
                  <a:cubicBezTo>
                    <a:pt x="1635" y="718"/>
                    <a:pt x="1885" y="624"/>
                    <a:pt x="2135" y="531"/>
                  </a:cubicBezTo>
                  <a:cubicBezTo>
                    <a:pt x="2385" y="437"/>
                    <a:pt x="2635" y="343"/>
                    <a:pt x="2885" y="239"/>
                  </a:cubicBezTo>
                  <a:cubicBezTo>
                    <a:pt x="3010" y="197"/>
                    <a:pt x="3125" y="145"/>
                    <a:pt x="3250" y="104"/>
                  </a:cubicBezTo>
                  <a:cubicBezTo>
                    <a:pt x="3375" y="72"/>
                    <a:pt x="3500" y="41"/>
                    <a:pt x="3625" y="41"/>
                  </a:cubicBezTo>
                  <a:cubicBezTo>
                    <a:pt x="3656" y="41"/>
                    <a:pt x="3687" y="52"/>
                    <a:pt x="3719" y="52"/>
                  </a:cubicBezTo>
                  <a:cubicBezTo>
                    <a:pt x="3750" y="62"/>
                    <a:pt x="3760" y="20"/>
                    <a:pt x="3729" y="10"/>
                  </a:cubicBezTo>
                  <a:cubicBezTo>
                    <a:pt x="3479" y="-32"/>
                    <a:pt x="3219" y="72"/>
                    <a:pt x="2989" y="156"/>
                  </a:cubicBezTo>
                  <a:cubicBezTo>
                    <a:pt x="2729" y="260"/>
                    <a:pt x="2479" y="354"/>
                    <a:pt x="2219" y="447"/>
                  </a:cubicBezTo>
                  <a:cubicBezTo>
                    <a:pt x="1969" y="541"/>
                    <a:pt x="1719" y="635"/>
                    <a:pt x="1479" y="739"/>
                  </a:cubicBezTo>
                  <a:cubicBezTo>
                    <a:pt x="1239" y="843"/>
                    <a:pt x="1000" y="947"/>
                    <a:pt x="771" y="1052"/>
                  </a:cubicBezTo>
                  <a:cubicBezTo>
                    <a:pt x="531" y="1166"/>
                    <a:pt x="302" y="1281"/>
                    <a:pt x="73" y="1406"/>
                  </a:cubicBezTo>
                  <a:cubicBezTo>
                    <a:pt x="42" y="1427"/>
                    <a:pt x="21" y="1447"/>
                    <a:pt x="0" y="1458"/>
                  </a:cubicBezTo>
                  <a:lnTo>
                    <a:pt x="0" y="1468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2"/>
            <p:cNvSpPr/>
            <p:nvPr/>
          </p:nvSpPr>
          <p:spPr>
            <a:xfrm>
              <a:off x="1600355" y="2088324"/>
              <a:ext cx="999512" cy="327553"/>
            </a:xfrm>
            <a:custGeom>
              <a:rect b="b" l="l" r="r" t="t"/>
              <a:pathLst>
                <a:path extrusionOk="0" h="1341" w="4092">
                  <a:moveTo>
                    <a:pt x="4092" y="160"/>
                  </a:moveTo>
                  <a:lnTo>
                    <a:pt x="4092" y="160"/>
                  </a:lnTo>
                  <a:cubicBezTo>
                    <a:pt x="3821" y="66"/>
                    <a:pt x="3551" y="14"/>
                    <a:pt x="3269" y="3"/>
                  </a:cubicBezTo>
                  <a:cubicBezTo>
                    <a:pt x="2978" y="-7"/>
                    <a:pt x="2687" y="14"/>
                    <a:pt x="2395" y="66"/>
                  </a:cubicBezTo>
                  <a:cubicBezTo>
                    <a:pt x="2104" y="118"/>
                    <a:pt x="1812" y="201"/>
                    <a:pt x="1531" y="316"/>
                  </a:cubicBezTo>
                  <a:cubicBezTo>
                    <a:pt x="1250" y="420"/>
                    <a:pt x="979" y="555"/>
                    <a:pt x="729" y="712"/>
                  </a:cubicBezTo>
                  <a:cubicBezTo>
                    <a:pt x="489" y="868"/>
                    <a:pt x="270" y="1035"/>
                    <a:pt x="62" y="1243"/>
                  </a:cubicBezTo>
                  <a:cubicBezTo>
                    <a:pt x="52" y="1253"/>
                    <a:pt x="41" y="1264"/>
                    <a:pt x="31" y="1274"/>
                  </a:cubicBezTo>
                  <a:cubicBezTo>
                    <a:pt x="20" y="1295"/>
                    <a:pt x="10" y="1305"/>
                    <a:pt x="0" y="1326"/>
                  </a:cubicBezTo>
                  <a:cubicBezTo>
                    <a:pt x="0" y="1337"/>
                    <a:pt x="10" y="1347"/>
                    <a:pt x="20" y="1337"/>
                  </a:cubicBezTo>
                  <a:cubicBezTo>
                    <a:pt x="31" y="1326"/>
                    <a:pt x="52" y="1326"/>
                    <a:pt x="62" y="1316"/>
                  </a:cubicBezTo>
                  <a:cubicBezTo>
                    <a:pt x="72" y="1295"/>
                    <a:pt x="93" y="1285"/>
                    <a:pt x="104" y="1274"/>
                  </a:cubicBezTo>
                  <a:cubicBezTo>
                    <a:pt x="125" y="1253"/>
                    <a:pt x="145" y="1222"/>
                    <a:pt x="177" y="1201"/>
                  </a:cubicBezTo>
                  <a:cubicBezTo>
                    <a:pt x="218" y="1149"/>
                    <a:pt x="270" y="1108"/>
                    <a:pt x="333" y="1066"/>
                  </a:cubicBezTo>
                  <a:cubicBezTo>
                    <a:pt x="437" y="972"/>
                    <a:pt x="552" y="889"/>
                    <a:pt x="666" y="805"/>
                  </a:cubicBezTo>
                  <a:cubicBezTo>
                    <a:pt x="916" y="639"/>
                    <a:pt x="1177" y="503"/>
                    <a:pt x="1447" y="389"/>
                  </a:cubicBezTo>
                  <a:cubicBezTo>
                    <a:pt x="1718" y="274"/>
                    <a:pt x="2000" y="191"/>
                    <a:pt x="2291" y="128"/>
                  </a:cubicBezTo>
                  <a:cubicBezTo>
                    <a:pt x="2583" y="66"/>
                    <a:pt x="2875" y="35"/>
                    <a:pt x="3165" y="35"/>
                  </a:cubicBezTo>
                  <a:cubicBezTo>
                    <a:pt x="3446" y="35"/>
                    <a:pt x="3728" y="66"/>
                    <a:pt x="3999" y="128"/>
                  </a:cubicBezTo>
                  <a:cubicBezTo>
                    <a:pt x="4030" y="139"/>
                    <a:pt x="4061" y="149"/>
                    <a:pt x="4092" y="16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2"/>
            <p:cNvSpPr/>
            <p:nvPr/>
          </p:nvSpPr>
          <p:spPr>
            <a:xfrm>
              <a:off x="2042959" y="3411005"/>
              <a:ext cx="876161" cy="257939"/>
            </a:xfrm>
            <a:custGeom>
              <a:rect b="b" l="l" r="r" t="t"/>
              <a:pathLst>
                <a:path extrusionOk="0" h="1056" w="3587">
                  <a:moveTo>
                    <a:pt x="0" y="1056"/>
                  </a:moveTo>
                  <a:lnTo>
                    <a:pt x="0" y="1056"/>
                  </a:lnTo>
                  <a:cubicBezTo>
                    <a:pt x="21" y="1035"/>
                    <a:pt x="31" y="1025"/>
                    <a:pt x="52" y="1004"/>
                  </a:cubicBezTo>
                  <a:cubicBezTo>
                    <a:pt x="63" y="994"/>
                    <a:pt x="83" y="973"/>
                    <a:pt x="94" y="962"/>
                  </a:cubicBezTo>
                  <a:cubicBezTo>
                    <a:pt x="135" y="931"/>
                    <a:pt x="177" y="900"/>
                    <a:pt x="219" y="879"/>
                  </a:cubicBezTo>
                  <a:cubicBezTo>
                    <a:pt x="302" y="827"/>
                    <a:pt x="396" y="785"/>
                    <a:pt x="479" y="744"/>
                  </a:cubicBezTo>
                  <a:cubicBezTo>
                    <a:pt x="708" y="650"/>
                    <a:pt x="938" y="567"/>
                    <a:pt x="1166" y="483"/>
                  </a:cubicBezTo>
                  <a:cubicBezTo>
                    <a:pt x="1405" y="400"/>
                    <a:pt x="1655" y="317"/>
                    <a:pt x="1905" y="244"/>
                  </a:cubicBezTo>
                  <a:cubicBezTo>
                    <a:pt x="2155" y="171"/>
                    <a:pt x="2405" y="119"/>
                    <a:pt x="2666" y="77"/>
                  </a:cubicBezTo>
                  <a:cubicBezTo>
                    <a:pt x="2937" y="35"/>
                    <a:pt x="3207" y="25"/>
                    <a:pt x="3468" y="77"/>
                  </a:cubicBezTo>
                  <a:cubicBezTo>
                    <a:pt x="3499" y="87"/>
                    <a:pt x="3530" y="87"/>
                    <a:pt x="3562" y="98"/>
                  </a:cubicBezTo>
                  <a:cubicBezTo>
                    <a:pt x="3593" y="98"/>
                    <a:pt x="3593" y="67"/>
                    <a:pt x="3572" y="56"/>
                  </a:cubicBezTo>
                  <a:cubicBezTo>
                    <a:pt x="3509" y="35"/>
                    <a:pt x="3447" y="25"/>
                    <a:pt x="3374" y="14"/>
                  </a:cubicBezTo>
                  <a:cubicBezTo>
                    <a:pt x="3312" y="4"/>
                    <a:pt x="3239" y="4"/>
                    <a:pt x="3176" y="4"/>
                  </a:cubicBezTo>
                  <a:cubicBezTo>
                    <a:pt x="3030" y="-6"/>
                    <a:pt x="2895" y="4"/>
                    <a:pt x="2759" y="25"/>
                  </a:cubicBezTo>
                  <a:cubicBezTo>
                    <a:pt x="2499" y="56"/>
                    <a:pt x="2239" y="108"/>
                    <a:pt x="1989" y="181"/>
                  </a:cubicBezTo>
                  <a:cubicBezTo>
                    <a:pt x="1728" y="244"/>
                    <a:pt x="1478" y="327"/>
                    <a:pt x="1228" y="421"/>
                  </a:cubicBezTo>
                  <a:cubicBezTo>
                    <a:pt x="990" y="504"/>
                    <a:pt x="750" y="598"/>
                    <a:pt x="521" y="692"/>
                  </a:cubicBezTo>
                  <a:cubicBezTo>
                    <a:pt x="427" y="723"/>
                    <a:pt x="333" y="764"/>
                    <a:pt x="250" y="817"/>
                  </a:cubicBezTo>
                  <a:cubicBezTo>
                    <a:pt x="208" y="837"/>
                    <a:pt x="167" y="869"/>
                    <a:pt x="125" y="900"/>
                  </a:cubicBezTo>
                  <a:cubicBezTo>
                    <a:pt x="94" y="931"/>
                    <a:pt x="52" y="962"/>
                    <a:pt x="31" y="994"/>
                  </a:cubicBezTo>
                  <a:cubicBezTo>
                    <a:pt x="10" y="1014"/>
                    <a:pt x="10" y="1025"/>
                    <a:pt x="0" y="1046"/>
                  </a:cubicBezTo>
                  <a:lnTo>
                    <a:pt x="0" y="1056"/>
                  </a:ln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42"/>
            <p:cNvSpPr/>
            <p:nvPr/>
          </p:nvSpPr>
          <p:spPr>
            <a:xfrm>
              <a:off x="2587175" y="2122276"/>
              <a:ext cx="339033" cy="1324866"/>
            </a:xfrm>
            <a:custGeom>
              <a:rect b="b" l="l" r="r" t="t"/>
              <a:pathLst>
                <a:path extrusionOk="0" h="5424" w="1388">
                  <a:moveTo>
                    <a:pt x="0" y="0"/>
                  </a:moveTo>
                  <a:lnTo>
                    <a:pt x="0" y="0"/>
                  </a:lnTo>
                  <a:cubicBezTo>
                    <a:pt x="11" y="177"/>
                    <a:pt x="63" y="354"/>
                    <a:pt x="94" y="531"/>
                  </a:cubicBezTo>
                  <a:cubicBezTo>
                    <a:pt x="136" y="708"/>
                    <a:pt x="167" y="885"/>
                    <a:pt x="209" y="1062"/>
                  </a:cubicBezTo>
                  <a:cubicBezTo>
                    <a:pt x="281" y="1427"/>
                    <a:pt x="354" y="1781"/>
                    <a:pt x="438" y="2146"/>
                  </a:cubicBezTo>
                  <a:cubicBezTo>
                    <a:pt x="511" y="2499"/>
                    <a:pt x="573" y="2853"/>
                    <a:pt x="656" y="3207"/>
                  </a:cubicBezTo>
                  <a:cubicBezTo>
                    <a:pt x="750" y="3551"/>
                    <a:pt x="854" y="3895"/>
                    <a:pt x="969" y="4238"/>
                  </a:cubicBezTo>
                  <a:cubicBezTo>
                    <a:pt x="1084" y="4582"/>
                    <a:pt x="1188" y="4936"/>
                    <a:pt x="1302" y="5280"/>
                  </a:cubicBezTo>
                  <a:cubicBezTo>
                    <a:pt x="1323" y="5322"/>
                    <a:pt x="1334" y="5363"/>
                    <a:pt x="1344" y="5405"/>
                  </a:cubicBezTo>
                  <a:cubicBezTo>
                    <a:pt x="1354" y="5405"/>
                    <a:pt x="1375" y="5395"/>
                    <a:pt x="1386" y="5395"/>
                  </a:cubicBezTo>
                  <a:cubicBezTo>
                    <a:pt x="1375" y="5363"/>
                    <a:pt x="1354" y="5343"/>
                    <a:pt x="1344" y="5322"/>
                  </a:cubicBezTo>
                  <a:cubicBezTo>
                    <a:pt x="1334" y="5311"/>
                    <a:pt x="1323" y="5311"/>
                    <a:pt x="1323" y="5332"/>
                  </a:cubicBezTo>
                  <a:cubicBezTo>
                    <a:pt x="1334" y="5353"/>
                    <a:pt x="1334" y="5384"/>
                    <a:pt x="1344" y="5405"/>
                  </a:cubicBezTo>
                  <a:cubicBezTo>
                    <a:pt x="1354" y="5436"/>
                    <a:pt x="1396" y="5426"/>
                    <a:pt x="1386" y="5395"/>
                  </a:cubicBezTo>
                  <a:cubicBezTo>
                    <a:pt x="1365" y="5311"/>
                    <a:pt x="1334" y="5228"/>
                    <a:pt x="1302" y="5134"/>
                  </a:cubicBezTo>
                  <a:cubicBezTo>
                    <a:pt x="1271" y="5051"/>
                    <a:pt x="1250" y="4968"/>
                    <a:pt x="1219" y="4884"/>
                  </a:cubicBezTo>
                  <a:cubicBezTo>
                    <a:pt x="1167" y="4707"/>
                    <a:pt x="1104" y="4530"/>
                    <a:pt x="1052" y="4363"/>
                  </a:cubicBezTo>
                  <a:cubicBezTo>
                    <a:pt x="938" y="4020"/>
                    <a:pt x="823" y="3676"/>
                    <a:pt x="740" y="3322"/>
                  </a:cubicBezTo>
                  <a:cubicBezTo>
                    <a:pt x="646" y="2978"/>
                    <a:pt x="573" y="2624"/>
                    <a:pt x="500" y="2271"/>
                  </a:cubicBezTo>
                  <a:cubicBezTo>
                    <a:pt x="427" y="1916"/>
                    <a:pt x="344" y="1552"/>
                    <a:pt x="271" y="1198"/>
                  </a:cubicBezTo>
                  <a:cubicBezTo>
                    <a:pt x="188" y="844"/>
                    <a:pt x="125" y="489"/>
                    <a:pt x="42" y="125"/>
                  </a:cubicBezTo>
                  <a:cubicBezTo>
                    <a:pt x="31" y="83"/>
                    <a:pt x="21" y="41"/>
                    <a:pt x="0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2"/>
            <p:cNvSpPr/>
            <p:nvPr/>
          </p:nvSpPr>
          <p:spPr>
            <a:xfrm>
              <a:off x="2600609" y="2175770"/>
              <a:ext cx="432340" cy="1338301"/>
            </a:xfrm>
            <a:custGeom>
              <a:rect b="b" l="l" r="r" t="t"/>
              <a:pathLst>
                <a:path extrusionOk="0" h="5479" w="1770">
                  <a:moveTo>
                    <a:pt x="8" y="20"/>
                  </a:moveTo>
                  <a:lnTo>
                    <a:pt x="8" y="20"/>
                  </a:lnTo>
                  <a:cubicBezTo>
                    <a:pt x="101" y="31"/>
                    <a:pt x="206" y="31"/>
                    <a:pt x="299" y="41"/>
                  </a:cubicBezTo>
                  <a:cubicBezTo>
                    <a:pt x="351" y="41"/>
                    <a:pt x="404" y="31"/>
                    <a:pt x="445" y="52"/>
                  </a:cubicBezTo>
                  <a:cubicBezTo>
                    <a:pt x="487" y="72"/>
                    <a:pt x="497" y="125"/>
                    <a:pt x="508" y="166"/>
                  </a:cubicBezTo>
                  <a:cubicBezTo>
                    <a:pt x="560" y="354"/>
                    <a:pt x="601" y="552"/>
                    <a:pt x="643" y="739"/>
                  </a:cubicBezTo>
                  <a:cubicBezTo>
                    <a:pt x="737" y="1125"/>
                    <a:pt x="810" y="1510"/>
                    <a:pt x="883" y="1895"/>
                  </a:cubicBezTo>
                  <a:cubicBezTo>
                    <a:pt x="956" y="2280"/>
                    <a:pt x="1029" y="2665"/>
                    <a:pt x="1112" y="3051"/>
                  </a:cubicBezTo>
                  <a:cubicBezTo>
                    <a:pt x="1185" y="3426"/>
                    <a:pt x="1268" y="3811"/>
                    <a:pt x="1362" y="4196"/>
                  </a:cubicBezTo>
                  <a:cubicBezTo>
                    <a:pt x="1456" y="4571"/>
                    <a:pt x="1560" y="4957"/>
                    <a:pt x="1685" y="5332"/>
                  </a:cubicBezTo>
                  <a:cubicBezTo>
                    <a:pt x="1695" y="5374"/>
                    <a:pt x="1706" y="5415"/>
                    <a:pt x="1726" y="5467"/>
                  </a:cubicBezTo>
                  <a:cubicBezTo>
                    <a:pt x="1737" y="5488"/>
                    <a:pt x="1779" y="5478"/>
                    <a:pt x="1768" y="5457"/>
                  </a:cubicBezTo>
                  <a:cubicBezTo>
                    <a:pt x="1643" y="5071"/>
                    <a:pt x="1529" y="4696"/>
                    <a:pt x="1435" y="4301"/>
                  </a:cubicBezTo>
                  <a:cubicBezTo>
                    <a:pt x="1331" y="3926"/>
                    <a:pt x="1247" y="3530"/>
                    <a:pt x="1174" y="3144"/>
                  </a:cubicBezTo>
                  <a:cubicBezTo>
                    <a:pt x="1091" y="2749"/>
                    <a:pt x="1018" y="2363"/>
                    <a:pt x="945" y="1968"/>
                  </a:cubicBezTo>
                  <a:cubicBezTo>
                    <a:pt x="862" y="1583"/>
                    <a:pt x="789" y="1187"/>
                    <a:pt x="695" y="802"/>
                  </a:cubicBezTo>
                  <a:cubicBezTo>
                    <a:pt x="654" y="604"/>
                    <a:pt x="612" y="416"/>
                    <a:pt x="560" y="218"/>
                  </a:cubicBezTo>
                  <a:cubicBezTo>
                    <a:pt x="539" y="145"/>
                    <a:pt x="529" y="52"/>
                    <a:pt x="445" y="20"/>
                  </a:cubicBezTo>
                  <a:cubicBezTo>
                    <a:pt x="404" y="0"/>
                    <a:pt x="362" y="10"/>
                    <a:pt x="320" y="10"/>
                  </a:cubicBezTo>
                  <a:cubicBezTo>
                    <a:pt x="268" y="10"/>
                    <a:pt x="216" y="10"/>
                    <a:pt x="164" y="0"/>
                  </a:cubicBezTo>
                  <a:cubicBezTo>
                    <a:pt x="112" y="0"/>
                    <a:pt x="60" y="0"/>
                    <a:pt x="8" y="10"/>
                  </a:cubicBezTo>
                  <a:cubicBezTo>
                    <a:pt x="-3" y="10"/>
                    <a:pt x="-3" y="20"/>
                    <a:pt x="8" y="2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2"/>
            <p:cNvSpPr/>
            <p:nvPr/>
          </p:nvSpPr>
          <p:spPr>
            <a:xfrm>
              <a:off x="2055416" y="3429813"/>
              <a:ext cx="877870" cy="300196"/>
            </a:xfrm>
            <a:custGeom>
              <a:rect b="b" l="l" r="r" t="t"/>
              <a:pathLst>
                <a:path extrusionOk="0" h="1229" w="3594">
                  <a:moveTo>
                    <a:pt x="3469" y="0"/>
                  </a:moveTo>
                  <a:lnTo>
                    <a:pt x="3469" y="0"/>
                  </a:lnTo>
                  <a:cubicBezTo>
                    <a:pt x="3469" y="10"/>
                    <a:pt x="3479" y="21"/>
                    <a:pt x="3479" y="31"/>
                  </a:cubicBezTo>
                  <a:cubicBezTo>
                    <a:pt x="3479" y="42"/>
                    <a:pt x="3490" y="52"/>
                    <a:pt x="3500" y="52"/>
                  </a:cubicBezTo>
                  <a:cubicBezTo>
                    <a:pt x="3511" y="73"/>
                    <a:pt x="3521" y="94"/>
                    <a:pt x="3521" y="104"/>
                  </a:cubicBezTo>
                  <a:cubicBezTo>
                    <a:pt x="3542" y="146"/>
                    <a:pt x="3552" y="187"/>
                    <a:pt x="3563" y="229"/>
                  </a:cubicBezTo>
                  <a:cubicBezTo>
                    <a:pt x="3563" y="219"/>
                    <a:pt x="3573" y="208"/>
                    <a:pt x="3573" y="208"/>
                  </a:cubicBezTo>
                  <a:cubicBezTo>
                    <a:pt x="3344" y="240"/>
                    <a:pt x="3104" y="281"/>
                    <a:pt x="2875" y="333"/>
                  </a:cubicBezTo>
                  <a:cubicBezTo>
                    <a:pt x="2636" y="385"/>
                    <a:pt x="2396" y="437"/>
                    <a:pt x="2167" y="500"/>
                  </a:cubicBezTo>
                  <a:cubicBezTo>
                    <a:pt x="1927" y="562"/>
                    <a:pt x="1688" y="625"/>
                    <a:pt x="1458" y="687"/>
                  </a:cubicBezTo>
                  <a:cubicBezTo>
                    <a:pt x="1229" y="760"/>
                    <a:pt x="991" y="833"/>
                    <a:pt x="762" y="917"/>
                  </a:cubicBezTo>
                  <a:cubicBezTo>
                    <a:pt x="532" y="990"/>
                    <a:pt x="314" y="1073"/>
                    <a:pt x="84" y="1156"/>
                  </a:cubicBezTo>
                  <a:cubicBezTo>
                    <a:pt x="64" y="1167"/>
                    <a:pt x="32" y="1187"/>
                    <a:pt x="12" y="1198"/>
                  </a:cubicBezTo>
                  <a:cubicBezTo>
                    <a:pt x="-9" y="1208"/>
                    <a:pt x="1" y="1229"/>
                    <a:pt x="22" y="1229"/>
                  </a:cubicBezTo>
                  <a:cubicBezTo>
                    <a:pt x="74" y="1208"/>
                    <a:pt x="126" y="1187"/>
                    <a:pt x="189" y="1167"/>
                  </a:cubicBezTo>
                  <a:cubicBezTo>
                    <a:pt x="241" y="1146"/>
                    <a:pt x="293" y="1125"/>
                    <a:pt x="355" y="1104"/>
                  </a:cubicBezTo>
                  <a:cubicBezTo>
                    <a:pt x="459" y="1062"/>
                    <a:pt x="574" y="1021"/>
                    <a:pt x="689" y="979"/>
                  </a:cubicBezTo>
                  <a:cubicBezTo>
                    <a:pt x="918" y="906"/>
                    <a:pt x="1146" y="823"/>
                    <a:pt x="1375" y="760"/>
                  </a:cubicBezTo>
                  <a:cubicBezTo>
                    <a:pt x="1615" y="687"/>
                    <a:pt x="1844" y="615"/>
                    <a:pt x="2083" y="552"/>
                  </a:cubicBezTo>
                  <a:cubicBezTo>
                    <a:pt x="2313" y="500"/>
                    <a:pt x="2552" y="437"/>
                    <a:pt x="2792" y="385"/>
                  </a:cubicBezTo>
                  <a:cubicBezTo>
                    <a:pt x="3021" y="333"/>
                    <a:pt x="3261" y="292"/>
                    <a:pt x="3490" y="250"/>
                  </a:cubicBezTo>
                  <a:cubicBezTo>
                    <a:pt x="3521" y="240"/>
                    <a:pt x="3552" y="240"/>
                    <a:pt x="3583" y="229"/>
                  </a:cubicBezTo>
                  <a:lnTo>
                    <a:pt x="3594" y="219"/>
                  </a:lnTo>
                  <a:cubicBezTo>
                    <a:pt x="3583" y="177"/>
                    <a:pt x="3563" y="135"/>
                    <a:pt x="3552" y="94"/>
                  </a:cubicBezTo>
                  <a:cubicBezTo>
                    <a:pt x="3542" y="73"/>
                    <a:pt x="3531" y="52"/>
                    <a:pt x="3511" y="42"/>
                  </a:cubicBezTo>
                  <a:cubicBezTo>
                    <a:pt x="3500" y="21"/>
                    <a:pt x="3490" y="10"/>
                    <a:pt x="3469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2"/>
            <p:cNvSpPr/>
            <p:nvPr/>
          </p:nvSpPr>
          <p:spPr>
            <a:xfrm>
              <a:off x="2098162" y="3523854"/>
              <a:ext cx="934295" cy="301173"/>
            </a:xfrm>
            <a:custGeom>
              <a:rect b="b" l="l" r="r" t="t"/>
              <a:pathLst>
                <a:path extrusionOk="0" h="1233" w="3825">
                  <a:moveTo>
                    <a:pt x="3825" y="0"/>
                  </a:moveTo>
                  <a:lnTo>
                    <a:pt x="3825" y="0"/>
                  </a:lnTo>
                  <a:cubicBezTo>
                    <a:pt x="3794" y="0"/>
                    <a:pt x="3763" y="0"/>
                    <a:pt x="3721" y="0"/>
                  </a:cubicBezTo>
                  <a:cubicBezTo>
                    <a:pt x="3690" y="11"/>
                    <a:pt x="3658" y="11"/>
                    <a:pt x="3627" y="21"/>
                  </a:cubicBezTo>
                  <a:cubicBezTo>
                    <a:pt x="3554" y="32"/>
                    <a:pt x="3492" y="52"/>
                    <a:pt x="3429" y="63"/>
                  </a:cubicBezTo>
                  <a:cubicBezTo>
                    <a:pt x="3294" y="84"/>
                    <a:pt x="3158" y="115"/>
                    <a:pt x="3033" y="146"/>
                  </a:cubicBezTo>
                  <a:cubicBezTo>
                    <a:pt x="2763" y="209"/>
                    <a:pt x="2502" y="271"/>
                    <a:pt x="2242" y="355"/>
                  </a:cubicBezTo>
                  <a:cubicBezTo>
                    <a:pt x="1981" y="427"/>
                    <a:pt x="1721" y="511"/>
                    <a:pt x="1461" y="594"/>
                  </a:cubicBezTo>
                  <a:cubicBezTo>
                    <a:pt x="1190" y="677"/>
                    <a:pt x="930" y="761"/>
                    <a:pt x="670" y="855"/>
                  </a:cubicBezTo>
                  <a:cubicBezTo>
                    <a:pt x="451" y="917"/>
                    <a:pt x="232" y="990"/>
                    <a:pt x="66" y="1136"/>
                  </a:cubicBezTo>
                  <a:cubicBezTo>
                    <a:pt x="45" y="1157"/>
                    <a:pt x="24" y="1177"/>
                    <a:pt x="3" y="1198"/>
                  </a:cubicBezTo>
                  <a:cubicBezTo>
                    <a:pt x="-7" y="1219"/>
                    <a:pt x="14" y="1240"/>
                    <a:pt x="34" y="1230"/>
                  </a:cubicBezTo>
                  <a:cubicBezTo>
                    <a:pt x="191" y="1063"/>
                    <a:pt x="399" y="980"/>
                    <a:pt x="607" y="917"/>
                  </a:cubicBezTo>
                  <a:cubicBezTo>
                    <a:pt x="868" y="834"/>
                    <a:pt x="1127" y="750"/>
                    <a:pt x="1388" y="667"/>
                  </a:cubicBezTo>
                  <a:cubicBezTo>
                    <a:pt x="1648" y="573"/>
                    <a:pt x="1898" y="490"/>
                    <a:pt x="2169" y="417"/>
                  </a:cubicBezTo>
                  <a:cubicBezTo>
                    <a:pt x="2419" y="344"/>
                    <a:pt x="2679" y="271"/>
                    <a:pt x="2940" y="209"/>
                  </a:cubicBezTo>
                  <a:cubicBezTo>
                    <a:pt x="3200" y="136"/>
                    <a:pt x="3471" y="84"/>
                    <a:pt x="3731" y="32"/>
                  </a:cubicBezTo>
                  <a:cubicBezTo>
                    <a:pt x="3763" y="21"/>
                    <a:pt x="3794" y="11"/>
                    <a:pt x="3825" y="0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2"/>
            <p:cNvSpPr/>
            <p:nvPr/>
          </p:nvSpPr>
          <p:spPr>
            <a:xfrm>
              <a:off x="1605241" y="2405132"/>
              <a:ext cx="460919" cy="1317538"/>
            </a:xfrm>
            <a:custGeom>
              <a:rect b="b" l="l" r="r" t="t"/>
              <a:pathLst>
                <a:path extrusionOk="0" h="5394" w="1887">
                  <a:moveTo>
                    <a:pt x="0" y="8"/>
                  </a:moveTo>
                  <a:lnTo>
                    <a:pt x="0" y="8"/>
                  </a:lnTo>
                  <a:cubicBezTo>
                    <a:pt x="52" y="186"/>
                    <a:pt x="115" y="363"/>
                    <a:pt x="167" y="540"/>
                  </a:cubicBezTo>
                  <a:cubicBezTo>
                    <a:pt x="230" y="717"/>
                    <a:pt x="282" y="883"/>
                    <a:pt x="344" y="1061"/>
                  </a:cubicBezTo>
                  <a:cubicBezTo>
                    <a:pt x="459" y="1414"/>
                    <a:pt x="584" y="1768"/>
                    <a:pt x="698" y="2112"/>
                  </a:cubicBezTo>
                  <a:cubicBezTo>
                    <a:pt x="823" y="2466"/>
                    <a:pt x="938" y="2810"/>
                    <a:pt x="1063" y="3164"/>
                  </a:cubicBezTo>
                  <a:cubicBezTo>
                    <a:pt x="1188" y="3507"/>
                    <a:pt x="1302" y="3862"/>
                    <a:pt x="1427" y="4205"/>
                  </a:cubicBezTo>
                  <a:cubicBezTo>
                    <a:pt x="1552" y="4560"/>
                    <a:pt x="1677" y="4903"/>
                    <a:pt x="1802" y="5247"/>
                  </a:cubicBezTo>
                  <a:cubicBezTo>
                    <a:pt x="1823" y="5289"/>
                    <a:pt x="1834" y="5330"/>
                    <a:pt x="1855" y="5382"/>
                  </a:cubicBezTo>
                  <a:cubicBezTo>
                    <a:pt x="1855" y="5403"/>
                    <a:pt x="1896" y="5393"/>
                    <a:pt x="1886" y="5372"/>
                  </a:cubicBezTo>
                  <a:cubicBezTo>
                    <a:pt x="1761" y="5018"/>
                    <a:pt x="1636" y="4674"/>
                    <a:pt x="1511" y="4330"/>
                  </a:cubicBezTo>
                  <a:cubicBezTo>
                    <a:pt x="1386" y="3976"/>
                    <a:pt x="1261" y="3632"/>
                    <a:pt x="1136" y="3278"/>
                  </a:cubicBezTo>
                  <a:cubicBezTo>
                    <a:pt x="1021" y="2935"/>
                    <a:pt x="896" y="2580"/>
                    <a:pt x="782" y="2237"/>
                  </a:cubicBezTo>
                  <a:cubicBezTo>
                    <a:pt x="657" y="1882"/>
                    <a:pt x="542" y="1539"/>
                    <a:pt x="417" y="1186"/>
                  </a:cubicBezTo>
                  <a:cubicBezTo>
                    <a:pt x="302" y="831"/>
                    <a:pt x="188" y="488"/>
                    <a:pt x="63" y="133"/>
                  </a:cubicBezTo>
                  <a:cubicBezTo>
                    <a:pt x="52" y="92"/>
                    <a:pt x="32" y="50"/>
                    <a:pt x="21" y="8"/>
                  </a:cubicBezTo>
                  <a:cubicBezTo>
                    <a:pt x="11" y="-2"/>
                    <a:pt x="0" y="-2"/>
                    <a:pt x="0" y="8"/>
                  </a:cubicBezTo>
                  <a:close/>
                </a:path>
              </a:pathLst>
            </a:custGeom>
            <a:solidFill>
              <a:srgbClr val="2C392F"/>
            </a:solidFill>
            <a:ln>
              <a:noFill/>
            </a:ln>
          </p:spPr>
          <p:txBody>
            <a:bodyPr anchorCtr="1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0" name="Google Shape;1800;p42"/>
            <p:cNvGrpSpPr/>
            <p:nvPr/>
          </p:nvGrpSpPr>
          <p:grpSpPr>
            <a:xfrm>
              <a:off x="2954658" y="1458010"/>
              <a:ext cx="147904" cy="185181"/>
              <a:chOff x="6475205" y="1095765"/>
              <a:chExt cx="241200" cy="302040"/>
            </a:xfrm>
          </p:grpSpPr>
          <p:sp>
            <p:nvSpPr>
              <p:cNvPr id="1801" name="Google Shape;1801;p42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42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42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42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42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806" name="Google Shape;1806;p42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807" name="Google Shape;1807;p42"/>
            <p:cNvGrpSpPr/>
            <p:nvPr/>
          </p:nvGrpSpPr>
          <p:grpSpPr>
            <a:xfrm>
              <a:off x="663029" y="3467267"/>
              <a:ext cx="147904" cy="185181"/>
              <a:chOff x="6475205" y="1095765"/>
              <a:chExt cx="241200" cy="302040"/>
            </a:xfrm>
          </p:grpSpPr>
          <p:sp>
            <p:nvSpPr>
              <p:cNvPr id="1808" name="Google Shape;1808;p42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42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42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42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42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813" name="Google Shape;1813;p42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814" name="Google Shape;1814;p42"/>
            <p:cNvGrpSpPr/>
            <p:nvPr/>
          </p:nvGrpSpPr>
          <p:grpSpPr>
            <a:xfrm>
              <a:off x="3215319" y="3499833"/>
              <a:ext cx="147904" cy="185181"/>
              <a:chOff x="6475205" y="1095765"/>
              <a:chExt cx="241200" cy="302040"/>
            </a:xfrm>
          </p:grpSpPr>
          <p:sp>
            <p:nvSpPr>
              <p:cNvPr id="1815" name="Google Shape;1815;p42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42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42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42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42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820" name="Google Shape;1820;p42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  <p:grpSp>
          <p:nvGrpSpPr>
            <p:cNvPr id="1821" name="Google Shape;1821;p42"/>
            <p:cNvGrpSpPr/>
            <p:nvPr/>
          </p:nvGrpSpPr>
          <p:grpSpPr>
            <a:xfrm>
              <a:off x="3530279" y="2163939"/>
              <a:ext cx="147904" cy="185181"/>
              <a:chOff x="6475205" y="1095765"/>
              <a:chExt cx="241200" cy="302040"/>
            </a:xfrm>
          </p:grpSpPr>
          <p:sp>
            <p:nvSpPr>
              <p:cNvPr id="1822" name="Google Shape;1822;p42"/>
              <p:cNvSpPr/>
              <p:nvPr/>
            </p:nvSpPr>
            <p:spPr>
              <a:xfrm>
                <a:off x="6477005" y="1104045"/>
                <a:ext cx="232200" cy="146160"/>
              </a:xfrm>
              <a:custGeom>
                <a:rect b="b" l="l" r="r" t="t"/>
                <a:pathLst>
                  <a:path extrusionOk="0" h="406" w="645">
                    <a:moveTo>
                      <a:pt x="0" y="406"/>
                    </a:moveTo>
                    <a:lnTo>
                      <a:pt x="0" y="406"/>
                    </a:lnTo>
                    <a:cubicBezTo>
                      <a:pt x="93" y="396"/>
                      <a:pt x="187" y="344"/>
                      <a:pt x="250" y="271"/>
                    </a:cubicBezTo>
                    <a:cubicBezTo>
                      <a:pt x="312" y="198"/>
                      <a:pt x="333" y="94"/>
                      <a:pt x="343" y="0"/>
                    </a:cubicBezTo>
                    <a:cubicBezTo>
                      <a:pt x="343" y="104"/>
                      <a:pt x="385" y="208"/>
                      <a:pt x="448" y="292"/>
                    </a:cubicBezTo>
                    <a:cubicBezTo>
                      <a:pt x="468" y="313"/>
                      <a:pt x="489" y="344"/>
                      <a:pt x="510" y="354"/>
                    </a:cubicBezTo>
                    <a:cubicBezTo>
                      <a:pt x="552" y="386"/>
                      <a:pt x="593" y="386"/>
                      <a:pt x="645" y="396"/>
                    </a:cubicBez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42"/>
              <p:cNvSpPr/>
              <p:nvPr/>
            </p:nvSpPr>
            <p:spPr>
              <a:xfrm>
                <a:off x="6477005" y="1095765"/>
                <a:ext cx="239400" cy="158400"/>
              </a:xfrm>
              <a:custGeom>
                <a:rect b="b" l="l" r="r" t="t"/>
                <a:pathLst>
                  <a:path extrusionOk="0" h="440" w="665">
                    <a:moveTo>
                      <a:pt x="0" y="429"/>
                    </a:moveTo>
                    <a:lnTo>
                      <a:pt x="0" y="429"/>
                    </a:lnTo>
                    <a:cubicBezTo>
                      <a:pt x="10" y="429"/>
                      <a:pt x="20" y="440"/>
                      <a:pt x="41" y="440"/>
                    </a:cubicBezTo>
                    <a:cubicBezTo>
                      <a:pt x="52" y="440"/>
                      <a:pt x="62" y="440"/>
                      <a:pt x="73" y="429"/>
                    </a:cubicBezTo>
                    <a:cubicBezTo>
                      <a:pt x="93" y="429"/>
                      <a:pt x="114" y="419"/>
                      <a:pt x="135" y="409"/>
                    </a:cubicBezTo>
                    <a:cubicBezTo>
                      <a:pt x="187" y="388"/>
                      <a:pt x="229" y="356"/>
                      <a:pt x="260" y="315"/>
                    </a:cubicBezTo>
                    <a:cubicBezTo>
                      <a:pt x="323" y="231"/>
                      <a:pt x="354" y="127"/>
                      <a:pt x="364" y="23"/>
                    </a:cubicBezTo>
                    <a:cubicBezTo>
                      <a:pt x="343" y="23"/>
                      <a:pt x="333" y="23"/>
                      <a:pt x="323" y="23"/>
                    </a:cubicBezTo>
                    <a:cubicBezTo>
                      <a:pt x="323" y="117"/>
                      <a:pt x="364" y="211"/>
                      <a:pt x="416" y="304"/>
                    </a:cubicBezTo>
                    <a:cubicBezTo>
                      <a:pt x="437" y="336"/>
                      <a:pt x="468" y="377"/>
                      <a:pt x="500" y="398"/>
                    </a:cubicBezTo>
                    <a:cubicBezTo>
                      <a:pt x="541" y="429"/>
                      <a:pt x="593" y="429"/>
                      <a:pt x="645" y="440"/>
                    </a:cubicBezTo>
                    <a:cubicBezTo>
                      <a:pt x="666" y="440"/>
                      <a:pt x="677" y="398"/>
                      <a:pt x="645" y="388"/>
                    </a:cubicBezTo>
                    <a:cubicBezTo>
                      <a:pt x="604" y="388"/>
                      <a:pt x="562" y="388"/>
                      <a:pt x="520" y="356"/>
                    </a:cubicBezTo>
                    <a:cubicBezTo>
                      <a:pt x="489" y="336"/>
                      <a:pt x="458" y="304"/>
                      <a:pt x="437" y="263"/>
                    </a:cubicBezTo>
                    <a:cubicBezTo>
                      <a:pt x="395" y="190"/>
                      <a:pt x="364" y="106"/>
                      <a:pt x="364" y="23"/>
                    </a:cubicBezTo>
                    <a:cubicBezTo>
                      <a:pt x="354" y="-8"/>
                      <a:pt x="323" y="-8"/>
                      <a:pt x="323" y="23"/>
                    </a:cubicBezTo>
                    <a:cubicBezTo>
                      <a:pt x="312" y="117"/>
                      <a:pt x="291" y="221"/>
                      <a:pt x="229" y="294"/>
                    </a:cubicBezTo>
                    <a:cubicBezTo>
                      <a:pt x="198" y="325"/>
                      <a:pt x="166" y="356"/>
                      <a:pt x="125" y="377"/>
                    </a:cubicBezTo>
                    <a:cubicBezTo>
                      <a:pt x="104" y="388"/>
                      <a:pt x="83" y="388"/>
                      <a:pt x="62" y="398"/>
                    </a:cubicBezTo>
                    <a:cubicBezTo>
                      <a:pt x="52" y="398"/>
                      <a:pt x="41" y="409"/>
                      <a:pt x="31" y="409"/>
                    </a:cubicBezTo>
                    <a:cubicBezTo>
                      <a:pt x="20" y="409"/>
                      <a:pt x="10" y="419"/>
                      <a:pt x="0" y="42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42"/>
              <p:cNvSpPr/>
              <p:nvPr/>
            </p:nvSpPr>
            <p:spPr>
              <a:xfrm>
                <a:off x="6484205" y="1243005"/>
                <a:ext cx="228960" cy="146160"/>
              </a:xfrm>
              <a:custGeom>
                <a:rect b="b" l="l" r="r" t="t"/>
                <a:pathLst>
                  <a:path extrusionOk="0" h="406" w="636">
                    <a:moveTo>
                      <a:pt x="636" y="0"/>
                    </a:moveTo>
                    <a:lnTo>
                      <a:pt x="636" y="0"/>
                    </a:lnTo>
                    <a:cubicBezTo>
                      <a:pt x="542" y="0"/>
                      <a:pt x="448" y="62"/>
                      <a:pt x="386" y="135"/>
                    </a:cubicBezTo>
                    <a:cubicBezTo>
                      <a:pt x="334" y="208"/>
                      <a:pt x="303" y="312"/>
                      <a:pt x="303" y="406"/>
                    </a:cubicBezTo>
                    <a:cubicBezTo>
                      <a:pt x="292" y="302"/>
                      <a:pt x="250" y="197"/>
                      <a:pt x="188" y="114"/>
                    </a:cubicBezTo>
                    <a:cubicBezTo>
                      <a:pt x="178" y="83"/>
                      <a:pt x="157" y="62"/>
                      <a:pt x="125" y="52"/>
                    </a:cubicBezTo>
                    <a:cubicBezTo>
                      <a:pt x="84" y="20"/>
                      <a:pt x="42" y="20"/>
                      <a:pt x="0" y="1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42"/>
              <p:cNvSpPr/>
              <p:nvPr/>
            </p:nvSpPr>
            <p:spPr>
              <a:xfrm>
                <a:off x="6475205" y="1239045"/>
                <a:ext cx="237960" cy="158760"/>
              </a:xfrm>
              <a:custGeom>
                <a:rect b="b" l="l" r="r" t="t"/>
                <a:pathLst>
                  <a:path extrusionOk="0" h="441" w="661">
                    <a:moveTo>
                      <a:pt x="661" y="11"/>
                    </a:moveTo>
                    <a:lnTo>
                      <a:pt x="661" y="11"/>
                    </a:lnTo>
                    <a:cubicBezTo>
                      <a:pt x="650" y="11"/>
                      <a:pt x="640" y="0"/>
                      <a:pt x="630" y="0"/>
                    </a:cubicBezTo>
                    <a:cubicBezTo>
                      <a:pt x="619" y="0"/>
                      <a:pt x="609" y="0"/>
                      <a:pt x="598" y="0"/>
                    </a:cubicBezTo>
                    <a:cubicBezTo>
                      <a:pt x="567" y="11"/>
                      <a:pt x="546" y="21"/>
                      <a:pt x="525" y="31"/>
                    </a:cubicBezTo>
                    <a:cubicBezTo>
                      <a:pt x="484" y="52"/>
                      <a:pt x="442" y="83"/>
                      <a:pt x="411" y="125"/>
                    </a:cubicBezTo>
                    <a:cubicBezTo>
                      <a:pt x="338" y="208"/>
                      <a:pt x="307" y="313"/>
                      <a:pt x="307" y="417"/>
                    </a:cubicBezTo>
                    <a:cubicBezTo>
                      <a:pt x="317" y="417"/>
                      <a:pt x="328" y="417"/>
                      <a:pt x="348" y="417"/>
                    </a:cubicBezTo>
                    <a:cubicBezTo>
                      <a:pt x="338" y="323"/>
                      <a:pt x="307" y="219"/>
                      <a:pt x="255" y="136"/>
                    </a:cubicBezTo>
                    <a:cubicBezTo>
                      <a:pt x="223" y="104"/>
                      <a:pt x="203" y="63"/>
                      <a:pt x="161" y="42"/>
                    </a:cubicBezTo>
                    <a:cubicBezTo>
                      <a:pt x="119" y="11"/>
                      <a:pt x="67" y="11"/>
                      <a:pt x="25" y="0"/>
                    </a:cubicBezTo>
                    <a:cubicBezTo>
                      <a:pt x="-6" y="0"/>
                      <a:pt x="-6" y="42"/>
                      <a:pt x="15" y="52"/>
                    </a:cubicBezTo>
                    <a:cubicBezTo>
                      <a:pt x="57" y="52"/>
                      <a:pt x="109" y="52"/>
                      <a:pt x="140" y="83"/>
                    </a:cubicBezTo>
                    <a:cubicBezTo>
                      <a:pt x="171" y="104"/>
                      <a:pt x="203" y="136"/>
                      <a:pt x="223" y="167"/>
                    </a:cubicBezTo>
                    <a:cubicBezTo>
                      <a:pt x="265" y="250"/>
                      <a:pt x="296" y="333"/>
                      <a:pt x="307" y="417"/>
                    </a:cubicBezTo>
                    <a:cubicBezTo>
                      <a:pt x="307" y="448"/>
                      <a:pt x="348" y="448"/>
                      <a:pt x="348" y="417"/>
                    </a:cubicBezTo>
                    <a:cubicBezTo>
                      <a:pt x="348" y="323"/>
                      <a:pt x="380" y="219"/>
                      <a:pt x="442" y="146"/>
                    </a:cubicBezTo>
                    <a:cubicBezTo>
                      <a:pt x="463" y="115"/>
                      <a:pt x="505" y="83"/>
                      <a:pt x="536" y="63"/>
                    </a:cubicBezTo>
                    <a:cubicBezTo>
                      <a:pt x="557" y="52"/>
                      <a:pt x="578" y="42"/>
                      <a:pt x="609" y="42"/>
                    </a:cubicBezTo>
                    <a:cubicBezTo>
                      <a:pt x="609" y="31"/>
                      <a:pt x="619" y="31"/>
                      <a:pt x="630" y="31"/>
                    </a:cubicBezTo>
                    <a:cubicBezTo>
                      <a:pt x="640" y="21"/>
                      <a:pt x="661" y="21"/>
                      <a:pt x="661" y="1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42"/>
              <p:cNvSpPr/>
              <p:nvPr/>
            </p:nvSpPr>
            <p:spPr>
              <a:xfrm>
                <a:off x="6584750" y="1343625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  <p:sp>
            <p:nvSpPr>
              <p:cNvPr id="1827" name="Google Shape;1827;p42"/>
              <p:cNvSpPr/>
              <p:nvPr/>
            </p:nvSpPr>
            <p:spPr>
              <a:xfrm flipH="1" rot="10800000">
                <a:off x="6591841" y="1100150"/>
                <a:ext cx="16075" cy="50000"/>
              </a:xfrm>
              <a:custGeom>
                <a:rect b="b" l="l" r="r" t="t"/>
                <a:pathLst>
                  <a:path extrusionOk="0" h="2000" w="643">
                    <a:moveTo>
                      <a:pt x="405" y="47"/>
                    </a:moveTo>
                    <a:lnTo>
                      <a:pt x="119" y="0"/>
                    </a:lnTo>
                    <a:lnTo>
                      <a:pt x="48" y="809"/>
                    </a:lnTo>
                    <a:lnTo>
                      <a:pt x="0" y="1143"/>
                    </a:lnTo>
                    <a:lnTo>
                      <a:pt x="95" y="2000"/>
                    </a:lnTo>
                    <a:lnTo>
                      <a:pt x="619" y="1976"/>
                    </a:lnTo>
                    <a:lnTo>
                      <a:pt x="643" y="123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</p:sp>
        </p:grpSp>
      </p:grpSp>
      <p:cxnSp>
        <p:nvCxnSpPr>
          <p:cNvPr id="1828" name="Google Shape;1828;p42"/>
          <p:cNvCxnSpPr/>
          <p:nvPr/>
        </p:nvCxnSpPr>
        <p:spPr>
          <a:xfrm>
            <a:off x="2006275" y="3619505"/>
            <a:ext cx="4261200" cy="0"/>
          </a:xfrm>
          <a:prstGeom prst="straightConnector1">
            <a:avLst/>
          </a:prstGeom>
          <a:noFill/>
          <a:ln cap="flat" cmpd="sng" w="9525">
            <a:solidFill>
              <a:srgbClr val="2C392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43"/>
          <p:cNvSpPr txBox="1"/>
          <p:nvPr>
            <p:ph type="title"/>
          </p:nvPr>
        </p:nvSpPr>
        <p:spPr>
          <a:xfrm>
            <a:off x="629100" y="441425"/>
            <a:ext cx="45006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Ejes y dimensiones del proyecto</a:t>
            </a:r>
            <a:endParaRPr sz="3000"/>
          </a:p>
        </p:txBody>
      </p:sp>
      <p:sp>
        <p:nvSpPr>
          <p:cNvPr id="1834" name="Google Shape;1834;p43"/>
          <p:cNvSpPr txBox="1"/>
          <p:nvPr>
            <p:ph idx="2" type="title"/>
          </p:nvPr>
        </p:nvSpPr>
        <p:spPr>
          <a:xfrm>
            <a:off x="1377600" y="1706050"/>
            <a:ext cx="2590800" cy="90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Habilidades para la vida</a:t>
            </a:r>
            <a:endParaRPr sz="2300"/>
          </a:p>
        </p:txBody>
      </p:sp>
      <p:sp>
        <p:nvSpPr>
          <p:cNvPr id="1835" name="Google Shape;1835;p43"/>
          <p:cNvSpPr txBox="1"/>
          <p:nvPr>
            <p:ph idx="3" type="subTitle"/>
          </p:nvPr>
        </p:nvSpPr>
        <p:spPr>
          <a:xfrm>
            <a:off x="6323400" y="4770900"/>
            <a:ext cx="2820600" cy="37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</a:rPr>
              <a:t>(OMS, 1993; Krause, 2001)</a:t>
            </a:r>
            <a:endParaRPr>
              <a:solidFill>
                <a:srgbClr val="191919"/>
              </a:solidFill>
            </a:endParaRPr>
          </a:p>
        </p:txBody>
      </p:sp>
      <p:sp>
        <p:nvSpPr>
          <p:cNvPr id="1836" name="Google Shape;1836;p43"/>
          <p:cNvSpPr txBox="1"/>
          <p:nvPr>
            <p:ph idx="4" type="title"/>
          </p:nvPr>
        </p:nvSpPr>
        <p:spPr>
          <a:xfrm>
            <a:off x="5451950" y="2277125"/>
            <a:ext cx="2522700" cy="90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Sentido de comunidad</a:t>
            </a:r>
            <a:endParaRPr sz="2300"/>
          </a:p>
        </p:txBody>
      </p:sp>
      <p:cxnSp>
        <p:nvCxnSpPr>
          <p:cNvPr id="1837" name="Google Shape;1837;p43"/>
          <p:cNvCxnSpPr>
            <a:stCxn id="1834" idx="2"/>
            <a:endCxn id="1838" idx="0"/>
          </p:cNvCxnSpPr>
          <p:nvPr/>
        </p:nvCxnSpPr>
        <p:spPr>
          <a:xfrm rot="5400000">
            <a:off x="1787850" y="2189500"/>
            <a:ext cx="467400" cy="13029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39" name="Google Shape;1839;p43"/>
          <p:cNvCxnSpPr>
            <a:stCxn id="1834" idx="2"/>
            <a:endCxn id="1840" idx="0"/>
          </p:cNvCxnSpPr>
          <p:nvPr/>
        </p:nvCxnSpPr>
        <p:spPr>
          <a:xfrm flipH="1" rot="-5400000">
            <a:off x="3034950" y="2245300"/>
            <a:ext cx="495600" cy="1219500"/>
          </a:xfrm>
          <a:prstGeom prst="bentConnector3">
            <a:avLst>
              <a:gd fmla="val 5001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8" name="Google Shape;1838;p43"/>
          <p:cNvSpPr txBox="1"/>
          <p:nvPr>
            <p:ph idx="4294967295" type="subTitle"/>
          </p:nvPr>
        </p:nvSpPr>
        <p:spPr>
          <a:xfrm>
            <a:off x="677275" y="3074638"/>
            <a:ext cx="13857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91919"/>
                </a:solidFill>
              </a:rPr>
              <a:t>Emocionales</a:t>
            </a:r>
            <a:endParaRPr b="1" sz="1600"/>
          </a:p>
        </p:txBody>
      </p:sp>
      <p:sp>
        <p:nvSpPr>
          <p:cNvPr id="1841" name="Google Shape;1841;p43"/>
          <p:cNvSpPr txBox="1"/>
          <p:nvPr>
            <p:ph idx="4294967295" type="subTitle"/>
          </p:nvPr>
        </p:nvSpPr>
        <p:spPr>
          <a:xfrm>
            <a:off x="2194800" y="3614025"/>
            <a:ext cx="9564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91919"/>
                </a:solidFill>
              </a:rPr>
              <a:t>Sociales</a:t>
            </a:r>
            <a:endParaRPr b="1" sz="1600"/>
          </a:p>
        </p:txBody>
      </p:sp>
      <p:sp>
        <p:nvSpPr>
          <p:cNvPr id="1840" name="Google Shape;1840;p43"/>
          <p:cNvSpPr txBox="1"/>
          <p:nvPr>
            <p:ph idx="4294967295" type="subTitle"/>
          </p:nvPr>
        </p:nvSpPr>
        <p:spPr>
          <a:xfrm>
            <a:off x="3279725" y="3102975"/>
            <a:ext cx="1225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600">
                <a:solidFill>
                  <a:srgbClr val="191919"/>
                </a:solidFill>
              </a:rPr>
              <a:t>Cognitivas</a:t>
            </a:r>
            <a:endParaRPr b="1" sz="1600">
              <a:solidFill>
                <a:srgbClr val="191919"/>
              </a:solidFill>
            </a:endParaRPr>
          </a:p>
        </p:txBody>
      </p:sp>
      <p:cxnSp>
        <p:nvCxnSpPr>
          <p:cNvPr id="1842" name="Google Shape;1842;p43"/>
          <p:cNvCxnSpPr>
            <a:endCxn id="1834" idx="2"/>
          </p:cNvCxnSpPr>
          <p:nvPr/>
        </p:nvCxnSpPr>
        <p:spPr>
          <a:xfrm flipH="1" rot="10800000">
            <a:off x="2669700" y="2607250"/>
            <a:ext cx="3300" cy="84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3" name="Google Shape;1843;p43"/>
          <p:cNvSpPr txBox="1"/>
          <p:nvPr>
            <p:ph idx="4294967295" type="subTitle"/>
          </p:nvPr>
        </p:nvSpPr>
        <p:spPr>
          <a:xfrm>
            <a:off x="4782825" y="3614025"/>
            <a:ext cx="1225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0B0B0B"/>
                </a:solidFill>
              </a:rPr>
              <a:t>Pertenencia</a:t>
            </a:r>
            <a:endParaRPr b="1">
              <a:solidFill>
                <a:srgbClr val="0B0B0B"/>
              </a:solidFill>
            </a:endParaRPr>
          </a:p>
        </p:txBody>
      </p:sp>
      <p:sp>
        <p:nvSpPr>
          <p:cNvPr id="1844" name="Google Shape;1844;p43"/>
          <p:cNvSpPr txBox="1"/>
          <p:nvPr>
            <p:ph idx="4294967295" type="subTitle"/>
          </p:nvPr>
        </p:nvSpPr>
        <p:spPr>
          <a:xfrm>
            <a:off x="6100400" y="4082625"/>
            <a:ext cx="1225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0B0B0B"/>
                </a:solidFill>
              </a:rPr>
              <a:t>Interrelación</a:t>
            </a:r>
            <a:endParaRPr b="1"/>
          </a:p>
        </p:txBody>
      </p:sp>
      <p:sp>
        <p:nvSpPr>
          <p:cNvPr id="1845" name="Google Shape;1845;p43"/>
          <p:cNvSpPr txBox="1"/>
          <p:nvPr>
            <p:ph idx="4294967295" type="subTitle"/>
          </p:nvPr>
        </p:nvSpPr>
        <p:spPr>
          <a:xfrm>
            <a:off x="7417975" y="3613925"/>
            <a:ext cx="1225800" cy="56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0B0B0B"/>
                </a:solidFill>
              </a:rPr>
              <a:t>Cultura</a:t>
            </a:r>
            <a:r>
              <a:rPr b="1" lang="en">
                <a:solidFill>
                  <a:srgbClr val="0B0B0B"/>
                </a:solidFill>
              </a:rPr>
              <a:t> común</a:t>
            </a:r>
            <a:endParaRPr b="1">
              <a:solidFill>
                <a:srgbClr val="0B0B0B"/>
              </a:solidFill>
            </a:endParaRPr>
          </a:p>
        </p:txBody>
      </p:sp>
      <p:cxnSp>
        <p:nvCxnSpPr>
          <p:cNvPr id="1846" name="Google Shape;1846;p43"/>
          <p:cNvCxnSpPr>
            <a:stCxn id="1836" idx="2"/>
            <a:endCxn id="1843" idx="0"/>
          </p:cNvCxnSpPr>
          <p:nvPr/>
        </p:nvCxnSpPr>
        <p:spPr>
          <a:xfrm rot="5400000">
            <a:off x="5836700" y="2737325"/>
            <a:ext cx="435600" cy="131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7" name="Google Shape;1847;p43"/>
          <p:cNvCxnSpPr>
            <a:stCxn id="1836" idx="2"/>
            <a:endCxn id="1845" idx="0"/>
          </p:cNvCxnSpPr>
          <p:nvPr/>
        </p:nvCxnSpPr>
        <p:spPr>
          <a:xfrm flipH="1" rot="-5400000">
            <a:off x="7154300" y="2737325"/>
            <a:ext cx="435600" cy="1317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8" name="Google Shape;1848;p43"/>
          <p:cNvCxnSpPr>
            <a:stCxn id="1844" idx="0"/>
            <a:endCxn id="1836" idx="2"/>
          </p:cNvCxnSpPr>
          <p:nvPr/>
        </p:nvCxnSpPr>
        <p:spPr>
          <a:xfrm rot="10800000">
            <a:off x="6713300" y="3178425"/>
            <a:ext cx="0" cy="90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849" name="Google Shape;1849;p43"/>
          <p:cNvGrpSpPr/>
          <p:nvPr/>
        </p:nvGrpSpPr>
        <p:grpSpPr>
          <a:xfrm>
            <a:off x="6499379" y="1742812"/>
            <a:ext cx="427843" cy="427983"/>
            <a:chOff x="7786838" y="3256325"/>
            <a:chExt cx="311000" cy="350375"/>
          </a:xfrm>
        </p:grpSpPr>
        <p:sp>
          <p:nvSpPr>
            <p:cNvPr id="1850" name="Google Shape;1850;p43"/>
            <p:cNvSpPr/>
            <p:nvPr/>
          </p:nvSpPr>
          <p:spPr>
            <a:xfrm>
              <a:off x="7928638" y="3541000"/>
              <a:ext cx="27425" cy="65700"/>
            </a:xfrm>
            <a:custGeom>
              <a:rect b="b" l="l" r="r" t="t"/>
              <a:pathLst>
                <a:path extrusionOk="0" h="2628" w="1097">
                  <a:moveTo>
                    <a:pt x="547" y="1"/>
                  </a:moveTo>
                  <a:cubicBezTo>
                    <a:pt x="246" y="1"/>
                    <a:pt x="0" y="245"/>
                    <a:pt x="0" y="548"/>
                  </a:cubicBezTo>
                  <a:lnTo>
                    <a:pt x="0" y="2081"/>
                  </a:lnTo>
                  <a:cubicBezTo>
                    <a:pt x="0" y="2383"/>
                    <a:pt x="246" y="2628"/>
                    <a:pt x="547" y="2628"/>
                  </a:cubicBezTo>
                  <a:cubicBezTo>
                    <a:pt x="850" y="2628"/>
                    <a:pt x="1096" y="2382"/>
                    <a:pt x="1096" y="2081"/>
                  </a:cubicBezTo>
                  <a:lnTo>
                    <a:pt x="1096" y="548"/>
                  </a:lnTo>
                  <a:cubicBezTo>
                    <a:pt x="1096" y="245"/>
                    <a:pt x="850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43"/>
            <p:cNvSpPr/>
            <p:nvPr/>
          </p:nvSpPr>
          <p:spPr>
            <a:xfrm>
              <a:off x="7786838" y="3337075"/>
              <a:ext cx="64475" cy="46575"/>
            </a:xfrm>
            <a:custGeom>
              <a:rect b="b" l="l" r="r" t="t"/>
              <a:pathLst>
                <a:path extrusionOk="0" h="1863" w="2579">
                  <a:moveTo>
                    <a:pt x="628" y="1"/>
                  </a:moveTo>
                  <a:cubicBezTo>
                    <a:pt x="438" y="1"/>
                    <a:pt x="254" y="99"/>
                    <a:pt x="153" y="274"/>
                  </a:cubicBezTo>
                  <a:cubicBezTo>
                    <a:pt x="1" y="537"/>
                    <a:pt x="91" y="872"/>
                    <a:pt x="352" y="1022"/>
                  </a:cubicBezTo>
                  <a:lnTo>
                    <a:pt x="1680" y="1788"/>
                  </a:lnTo>
                  <a:cubicBezTo>
                    <a:pt x="1766" y="1838"/>
                    <a:pt x="1860" y="1862"/>
                    <a:pt x="1953" y="1862"/>
                  </a:cubicBezTo>
                  <a:cubicBezTo>
                    <a:pt x="2142" y="1862"/>
                    <a:pt x="2326" y="1765"/>
                    <a:pt x="2428" y="1588"/>
                  </a:cubicBezTo>
                  <a:cubicBezTo>
                    <a:pt x="2579" y="1327"/>
                    <a:pt x="2488" y="992"/>
                    <a:pt x="2227" y="840"/>
                  </a:cubicBezTo>
                  <a:lnTo>
                    <a:pt x="901" y="74"/>
                  </a:lnTo>
                  <a:cubicBezTo>
                    <a:pt x="814" y="24"/>
                    <a:pt x="720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43"/>
            <p:cNvSpPr/>
            <p:nvPr/>
          </p:nvSpPr>
          <p:spPr>
            <a:xfrm>
              <a:off x="7786838" y="3479400"/>
              <a:ext cx="64475" cy="46575"/>
            </a:xfrm>
            <a:custGeom>
              <a:rect b="b" l="l" r="r" t="t"/>
              <a:pathLst>
                <a:path extrusionOk="0" h="1863" w="2579">
                  <a:moveTo>
                    <a:pt x="1953" y="1"/>
                  </a:moveTo>
                  <a:cubicBezTo>
                    <a:pt x="1860" y="1"/>
                    <a:pt x="1766" y="24"/>
                    <a:pt x="1680" y="74"/>
                  </a:cubicBezTo>
                  <a:lnTo>
                    <a:pt x="352" y="840"/>
                  </a:lnTo>
                  <a:cubicBezTo>
                    <a:pt x="91" y="991"/>
                    <a:pt x="1" y="1327"/>
                    <a:pt x="153" y="1588"/>
                  </a:cubicBezTo>
                  <a:cubicBezTo>
                    <a:pt x="254" y="1764"/>
                    <a:pt x="437" y="1862"/>
                    <a:pt x="627" y="1862"/>
                  </a:cubicBezTo>
                  <a:cubicBezTo>
                    <a:pt x="720" y="1862"/>
                    <a:pt x="814" y="1839"/>
                    <a:pt x="901" y="1789"/>
                  </a:cubicBezTo>
                  <a:lnTo>
                    <a:pt x="2227" y="1023"/>
                  </a:lnTo>
                  <a:cubicBezTo>
                    <a:pt x="2488" y="872"/>
                    <a:pt x="2579" y="536"/>
                    <a:pt x="2428" y="275"/>
                  </a:cubicBezTo>
                  <a:cubicBezTo>
                    <a:pt x="2326" y="99"/>
                    <a:pt x="2142" y="1"/>
                    <a:pt x="19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43"/>
            <p:cNvSpPr/>
            <p:nvPr/>
          </p:nvSpPr>
          <p:spPr>
            <a:xfrm>
              <a:off x="7928638" y="3256325"/>
              <a:ext cx="27425" cy="65750"/>
            </a:xfrm>
            <a:custGeom>
              <a:rect b="b" l="l" r="r" t="t"/>
              <a:pathLst>
                <a:path extrusionOk="0" h="2630" w="1097">
                  <a:moveTo>
                    <a:pt x="547" y="1"/>
                  </a:moveTo>
                  <a:cubicBezTo>
                    <a:pt x="246" y="1"/>
                    <a:pt x="0" y="247"/>
                    <a:pt x="0" y="548"/>
                  </a:cubicBezTo>
                  <a:lnTo>
                    <a:pt x="0" y="2082"/>
                  </a:lnTo>
                  <a:cubicBezTo>
                    <a:pt x="0" y="2383"/>
                    <a:pt x="246" y="2629"/>
                    <a:pt x="547" y="2629"/>
                  </a:cubicBezTo>
                  <a:cubicBezTo>
                    <a:pt x="850" y="2629"/>
                    <a:pt x="1096" y="2383"/>
                    <a:pt x="1096" y="2082"/>
                  </a:cubicBezTo>
                  <a:lnTo>
                    <a:pt x="1096" y="548"/>
                  </a:lnTo>
                  <a:cubicBezTo>
                    <a:pt x="1096" y="247"/>
                    <a:pt x="850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43"/>
            <p:cNvSpPr/>
            <p:nvPr/>
          </p:nvSpPr>
          <p:spPr>
            <a:xfrm>
              <a:off x="8033363" y="3479400"/>
              <a:ext cx="64475" cy="46575"/>
            </a:xfrm>
            <a:custGeom>
              <a:rect b="b" l="l" r="r" t="t"/>
              <a:pathLst>
                <a:path extrusionOk="0" h="1863" w="2579">
                  <a:moveTo>
                    <a:pt x="626" y="1"/>
                  </a:moveTo>
                  <a:cubicBezTo>
                    <a:pt x="437" y="1"/>
                    <a:pt x="253" y="99"/>
                    <a:pt x="151" y="275"/>
                  </a:cubicBezTo>
                  <a:cubicBezTo>
                    <a:pt x="1" y="536"/>
                    <a:pt x="89" y="872"/>
                    <a:pt x="352" y="1023"/>
                  </a:cubicBezTo>
                  <a:lnTo>
                    <a:pt x="1679" y="1789"/>
                  </a:lnTo>
                  <a:cubicBezTo>
                    <a:pt x="1765" y="1839"/>
                    <a:pt x="1859" y="1862"/>
                    <a:pt x="1952" y="1862"/>
                  </a:cubicBezTo>
                  <a:cubicBezTo>
                    <a:pt x="2141" y="1862"/>
                    <a:pt x="2326" y="1764"/>
                    <a:pt x="2427" y="1588"/>
                  </a:cubicBezTo>
                  <a:cubicBezTo>
                    <a:pt x="2579" y="1327"/>
                    <a:pt x="2489" y="991"/>
                    <a:pt x="2228" y="840"/>
                  </a:cubicBezTo>
                  <a:lnTo>
                    <a:pt x="899" y="74"/>
                  </a:lnTo>
                  <a:cubicBezTo>
                    <a:pt x="813" y="24"/>
                    <a:pt x="719" y="1"/>
                    <a:pt x="6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43"/>
            <p:cNvSpPr/>
            <p:nvPr/>
          </p:nvSpPr>
          <p:spPr>
            <a:xfrm>
              <a:off x="8033363" y="3337075"/>
              <a:ext cx="64475" cy="46550"/>
            </a:xfrm>
            <a:custGeom>
              <a:rect b="b" l="l" r="r" t="t"/>
              <a:pathLst>
                <a:path extrusionOk="0" h="1862" w="2579">
                  <a:moveTo>
                    <a:pt x="1952" y="1"/>
                  </a:moveTo>
                  <a:cubicBezTo>
                    <a:pt x="1859" y="1"/>
                    <a:pt x="1765" y="24"/>
                    <a:pt x="1679" y="74"/>
                  </a:cubicBezTo>
                  <a:lnTo>
                    <a:pt x="352" y="840"/>
                  </a:lnTo>
                  <a:cubicBezTo>
                    <a:pt x="89" y="992"/>
                    <a:pt x="1" y="1327"/>
                    <a:pt x="151" y="1588"/>
                  </a:cubicBezTo>
                  <a:cubicBezTo>
                    <a:pt x="253" y="1764"/>
                    <a:pt x="437" y="1862"/>
                    <a:pt x="626" y="1862"/>
                  </a:cubicBezTo>
                  <a:cubicBezTo>
                    <a:pt x="719" y="1862"/>
                    <a:pt x="813" y="1838"/>
                    <a:pt x="899" y="1788"/>
                  </a:cubicBezTo>
                  <a:lnTo>
                    <a:pt x="2228" y="1022"/>
                  </a:lnTo>
                  <a:cubicBezTo>
                    <a:pt x="2489" y="872"/>
                    <a:pt x="2579" y="537"/>
                    <a:pt x="2427" y="274"/>
                  </a:cubicBezTo>
                  <a:cubicBezTo>
                    <a:pt x="2326" y="99"/>
                    <a:pt x="2141" y="1"/>
                    <a:pt x="19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43"/>
            <p:cNvSpPr/>
            <p:nvPr/>
          </p:nvSpPr>
          <p:spPr>
            <a:xfrm>
              <a:off x="7865588" y="3339025"/>
              <a:ext cx="153500" cy="185025"/>
            </a:xfrm>
            <a:custGeom>
              <a:rect b="b" l="l" r="r" t="t"/>
              <a:pathLst>
                <a:path extrusionOk="0" h="7401" w="6140">
                  <a:moveTo>
                    <a:pt x="4052" y="1"/>
                  </a:moveTo>
                  <a:cubicBezTo>
                    <a:pt x="1818" y="1"/>
                    <a:pt x="1" y="1818"/>
                    <a:pt x="1" y="4051"/>
                  </a:cubicBezTo>
                  <a:cubicBezTo>
                    <a:pt x="1" y="5898"/>
                    <a:pt x="1503" y="7401"/>
                    <a:pt x="3350" y="7401"/>
                  </a:cubicBezTo>
                  <a:cubicBezTo>
                    <a:pt x="4888" y="7401"/>
                    <a:pt x="6140" y="6149"/>
                    <a:pt x="6140" y="4612"/>
                  </a:cubicBezTo>
                  <a:cubicBezTo>
                    <a:pt x="6140" y="3320"/>
                    <a:pt x="5091" y="2269"/>
                    <a:pt x="3799" y="2269"/>
                  </a:cubicBezTo>
                  <a:cubicBezTo>
                    <a:pt x="2706" y="2269"/>
                    <a:pt x="1816" y="3159"/>
                    <a:pt x="1816" y="4252"/>
                  </a:cubicBezTo>
                  <a:cubicBezTo>
                    <a:pt x="1816" y="4555"/>
                    <a:pt x="2062" y="4799"/>
                    <a:pt x="2363" y="4799"/>
                  </a:cubicBezTo>
                  <a:cubicBezTo>
                    <a:pt x="2666" y="4799"/>
                    <a:pt x="2910" y="4555"/>
                    <a:pt x="2910" y="4252"/>
                  </a:cubicBezTo>
                  <a:cubicBezTo>
                    <a:pt x="2910" y="3763"/>
                    <a:pt x="3309" y="3365"/>
                    <a:pt x="3799" y="3365"/>
                  </a:cubicBezTo>
                  <a:cubicBezTo>
                    <a:pt x="4487" y="3365"/>
                    <a:pt x="5045" y="3924"/>
                    <a:pt x="5045" y="4612"/>
                  </a:cubicBezTo>
                  <a:cubicBezTo>
                    <a:pt x="5045" y="5545"/>
                    <a:pt x="4286" y="6305"/>
                    <a:pt x="3350" y="6305"/>
                  </a:cubicBezTo>
                  <a:cubicBezTo>
                    <a:pt x="2107" y="6305"/>
                    <a:pt x="1095" y="5294"/>
                    <a:pt x="1095" y="4051"/>
                  </a:cubicBezTo>
                  <a:cubicBezTo>
                    <a:pt x="1095" y="2420"/>
                    <a:pt x="2422" y="1095"/>
                    <a:pt x="4052" y="1095"/>
                  </a:cubicBezTo>
                  <a:cubicBezTo>
                    <a:pt x="4353" y="1095"/>
                    <a:pt x="4599" y="849"/>
                    <a:pt x="4599" y="548"/>
                  </a:cubicBezTo>
                  <a:cubicBezTo>
                    <a:pt x="4599" y="245"/>
                    <a:pt x="4353" y="1"/>
                    <a:pt x="40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7" name="Google Shape;1857;p43"/>
          <p:cNvSpPr/>
          <p:nvPr/>
        </p:nvSpPr>
        <p:spPr>
          <a:xfrm>
            <a:off x="2487049" y="1314801"/>
            <a:ext cx="335595" cy="427988"/>
          </a:xfrm>
          <a:custGeom>
            <a:rect b="b" l="l" r="r" t="t"/>
            <a:pathLst>
              <a:path extrusionOk="0" h="14014" w="8495">
                <a:moveTo>
                  <a:pt x="4248" y="1444"/>
                </a:moveTo>
                <a:cubicBezTo>
                  <a:pt x="5200" y="3415"/>
                  <a:pt x="5585" y="4082"/>
                  <a:pt x="6199" y="5429"/>
                </a:cubicBezTo>
                <a:cubicBezTo>
                  <a:pt x="6201" y="5433"/>
                  <a:pt x="6201" y="5434"/>
                  <a:pt x="6203" y="5438"/>
                </a:cubicBezTo>
                <a:cubicBezTo>
                  <a:pt x="6673" y="6425"/>
                  <a:pt x="7427" y="8258"/>
                  <a:pt x="7210" y="9423"/>
                </a:cubicBezTo>
                <a:cubicBezTo>
                  <a:pt x="7116" y="9928"/>
                  <a:pt x="6869" y="10186"/>
                  <a:pt x="6328" y="10341"/>
                </a:cubicBezTo>
                <a:cubicBezTo>
                  <a:pt x="5813" y="10480"/>
                  <a:pt x="5251" y="10475"/>
                  <a:pt x="4816" y="10561"/>
                </a:cubicBezTo>
                <a:cubicBezTo>
                  <a:pt x="4809" y="10561"/>
                  <a:pt x="4802" y="10562"/>
                  <a:pt x="4796" y="10564"/>
                </a:cubicBezTo>
                <a:lnTo>
                  <a:pt x="4796" y="7007"/>
                </a:lnTo>
                <a:cubicBezTo>
                  <a:pt x="4796" y="6706"/>
                  <a:pt x="4550" y="6460"/>
                  <a:pt x="4248" y="6460"/>
                </a:cubicBezTo>
                <a:cubicBezTo>
                  <a:pt x="3946" y="6460"/>
                  <a:pt x="3701" y="6706"/>
                  <a:pt x="3701" y="7007"/>
                </a:cubicBezTo>
                <a:lnTo>
                  <a:pt x="3701" y="10564"/>
                </a:lnTo>
                <a:cubicBezTo>
                  <a:pt x="3693" y="10562"/>
                  <a:pt x="3688" y="10561"/>
                  <a:pt x="3680" y="10561"/>
                </a:cubicBezTo>
                <a:cubicBezTo>
                  <a:pt x="3245" y="10477"/>
                  <a:pt x="2682" y="10480"/>
                  <a:pt x="2167" y="10341"/>
                </a:cubicBezTo>
                <a:cubicBezTo>
                  <a:pt x="1627" y="10187"/>
                  <a:pt x="1381" y="9930"/>
                  <a:pt x="1287" y="9423"/>
                </a:cubicBezTo>
                <a:cubicBezTo>
                  <a:pt x="1070" y="8258"/>
                  <a:pt x="1824" y="6426"/>
                  <a:pt x="2294" y="5438"/>
                </a:cubicBezTo>
                <a:cubicBezTo>
                  <a:pt x="2294" y="5434"/>
                  <a:pt x="2296" y="5433"/>
                  <a:pt x="2298" y="5429"/>
                </a:cubicBezTo>
                <a:cubicBezTo>
                  <a:pt x="2915" y="4076"/>
                  <a:pt x="3290" y="3428"/>
                  <a:pt x="4248" y="1444"/>
                </a:cubicBezTo>
                <a:close/>
                <a:moveTo>
                  <a:pt x="4250" y="0"/>
                </a:moveTo>
                <a:cubicBezTo>
                  <a:pt x="3989" y="0"/>
                  <a:pt x="3729" y="158"/>
                  <a:pt x="3532" y="460"/>
                </a:cubicBezTo>
                <a:cubicBezTo>
                  <a:pt x="3405" y="656"/>
                  <a:pt x="3064" y="1369"/>
                  <a:pt x="2967" y="1574"/>
                </a:cubicBezTo>
                <a:cubicBezTo>
                  <a:pt x="2587" y="2381"/>
                  <a:pt x="1943" y="3567"/>
                  <a:pt x="1304" y="4971"/>
                </a:cubicBezTo>
                <a:cubicBezTo>
                  <a:pt x="369" y="6938"/>
                  <a:pt x="0" y="8504"/>
                  <a:pt x="210" y="9622"/>
                </a:cubicBezTo>
                <a:cubicBezTo>
                  <a:pt x="380" y="10546"/>
                  <a:pt x="924" y="11126"/>
                  <a:pt x="1871" y="11395"/>
                </a:cubicBezTo>
                <a:cubicBezTo>
                  <a:pt x="1873" y="11395"/>
                  <a:pt x="1876" y="11397"/>
                  <a:pt x="1878" y="11397"/>
                </a:cubicBezTo>
                <a:cubicBezTo>
                  <a:pt x="2572" y="11586"/>
                  <a:pt x="3213" y="11556"/>
                  <a:pt x="3701" y="11678"/>
                </a:cubicBezTo>
                <a:lnTo>
                  <a:pt x="3701" y="13467"/>
                </a:lnTo>
                <a:cubicBezTo>
                  <a:pt x="3701" y="13770"/>
                  <a:pt x="3946" y="14014"/>
                  <a:pt x="4248" y="14014"/>
                </a:cubicBezTo>
                <a:cubicBezTo>
                  <a:pt x="4550" y="14014"/>
                  <a:pt x="4796" y="13768"/>
                  <a:pt x="4796" y="13467"/>
                </a:cubicBezTo>
                <a:lnTo>
                  <a:pt x="4796" y="11678"/>
                </a:lnTo>
                <a:cubicBezTo>
                  <a:pt x="5267" y="11559"/>
                  <a:pt x="5932" y="11583"/>
                  <a:pt x="6618" y="11395"/>
                </a:cubicBezTo>
                <a:lnTo>
                  <a:pt x="6624" y="11395"/>
                </a:lnTo>
                <a:cubicBezTo>
                  <a:pt x="7571" y="11124"/>
                  <a:pt x="8115" y="10546"/>
                  <a:pt x="8286" y="9624"/>
                </a:cubicBezTo>
                <a:cubicBezTo>
                  <a:pt x="8495" y="8504"/>
                  <a:pt x="8128" y="6938"/>
                  <a:pt x="7193" y="4971"/>
                </a:cubicBezTo>
                <a:cubicBezTo>
                  <a:pt x="6902" y="4332"/>
                  <a:pt x="6659" y="3826"/>
                  <a:pt x="5523" y="1564"/>
                </a:cubicBezTo>
                <a:cubicBezTo>
                  <a:pt x="5267" y="1052"/>
                  <a:pt x="5120" y="703"/>
                  <a:pt x="4963" y="460"/>
                </a:cubicBezTo>
                <a:cubicBezTo>
                  <a:pt x="4761" y="150"/>
                  <a:pt x="4505" y="0"/>
                  <a:pt x="42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58" name="Google Shape;1858;p43"/>
          <p:cNvGrpSpPr/>
          <p:nvPr/>
        </p:nvGrpSpPr>
        <p:grpSpPr>
          <a:xfrm rot="10800000">
            <a:off x="7876947" y="-11"/>
            <a:ext cx="1819509" cy="1808418"/>
            <a:chOff x="8817641" y="-1992742"/>
            <a:chExt cx="1294379" cy="1286489"/>
          </a:xfrm>
        </p:grpSpPr>
        <p:grpSp>
          <p:nvGrpSpPr>
            <p:cNvPr id="1859" name="Google Shape;1859;p43"/>
            <p:cNvGrpSpPr/>
            <p:nvPr/>
          </p:nvGrpSpPr>
          <p:grpSpPr>
            <a:xfrm rot="-565648">
              <a:off x="8883815" y="-1598601"/>
              <a:ext cx="548283" cy="853205"/>
              <a:chOff x="7512350" y="-1499555"/>
              <a:chExt cx="548280" cy="853200"/>
            </a:xfrm>
          </p:grpSpPr>
          <p:sp>
            <p:nvSpPr>
              <p:cNvPr id="1860" name="Google Shape;1860;p43"/>
              <p:cNvSpPr/>
              <p:nvPr/>
            </p:nvSpPr>
            <p:spPr>
              <a:xfrm>
                <a:off x="7515230" y="-921755"/>
                <a:ext cx="177480" cy="271800"/>
              </a:xfrm>
              <a:custGeom>
                <a:rect b="b" l="l" r="r" t="t"/>
                <a:pathLst>
                  <a:path extrusionOk="0" h="755" w="493">
                    <a:moveTo>
                      <a:pt x="493" y="29"/>
                    </a:moveTo>
                    <a:lnTo>
                      <a:pt x="493" y="29"/>
                    </a:lnTo>
                    <a:cubicBezTo>
                      <a:pt x="448" y="205"/>
                      <a:pt x="456" y="332"/>
                      <a:pt x="333" y="460"/>
                    </a:cubicBezTo>
                    <a:cubicBezTo>
                      <a:pt x="210" y="591"/>
                      <a:pt x="0" y="755"/>
                      <a:pt x="0" y="755"/>
                    </a:cubicBezTo>
                    <a:cubicBezTo>
                      <a:pt x="0" y="755"/>
                      <a:pt x="-12" y="324"/>
                      <a:pt x="103" y="185"/>
                    </a:cubicBezTo>
                    <a:cubicBezTo>
                      <a:pt x="214" y="45"/>
                      <a:pt x="493" y="0"/>
                      <a:pt x="493" y="0"/>
                    </a:cubicBezTo>
                    <a:cubicBezTo>
                      <a:pt x="493" y="29"/>
                      <a:pt x="493" y="29"/>
                      <a:pt x="493" y="29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43"/>
              <p:cNvSpPr/>
              <p:nvPr/>
            </p:nvSpPr>
            <p:spPr>
              <a:xfrm>
                <a:off x="7713230" y="-970355"/>
                <a:ext cx="126360" cy="279000"/>
              </a:xfrm>
              <a:custGeom>
                <a:rect b="b" l="l" r="r" t="t"/>
                <a:pathLst>
                  <a:path extrusionOk="0" h="775" w="351">
                    <a:moveTo>
                      <a:pt x="54" y="775"/>
                    </a:moveTo>
                    <a:lnTo>
                      <a:pt x="54" y="775"/>
                    </a:lnTo>
                    <a:cubicBezTo>
                      <a:pt x="1" y="521"/>
                      <a:pt x="-33" y="394"/>
                      <a:pt x="50" y="258"/>
                    </a:cubicBezTo>
                    <a:cubicBezTo>
                      <a:pt x="132" y="119"/>
                      <a:pt x="300" y="-5"/>
                      <a:pt x="308" y="0"/>
                    </a:cubicBezTo>
                    <a:cubicBezTo>
                      <a:pt x="317" y="4"/>
                      <a:pt x="366" y="250"/>
                      <a:pt x="345" y="307"/>
                    </a:cubicBezTo>
                    <a:cubicBezTo>
                      <a:pt x="325" y="369"/>
                      <a:pt x="132" y="718"/>
                      <a:pt x="54" y="775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43"/>
              <p:cNvSpPr/>
              <p:nvPr/>
            </p:nvSpPr>
            <p:spPr>
              <a:xfrm>
                <a:off x="7927790" y="-1029755"/>
                <a:ext cx="115200" cy="270360"/>
              </a:xfrm>
              <a:custGeom>
                <a:rect b="b" l="l" r="r" t="t"/>
                <a:pathLst>
                  <a:path extrusionOk="0" h="751" w="320">
                    <a:moveTo>
                      <a:pt x="184" y="751"/>
                    </a:moveTo>
                    <a:lnTo>
                      <a:pt x="184" y="751"/>
                    </a:lnTo>
                    <a:cubicBezTo>
                      <a:pt x="90" y="657"/>
                      <a:pt x="0" y="456"/>
                      <a:pt x="0" y="329"/>
                    </a:cubicBezTo>
                    <a:cubicBezTo>
                      <a:pt x="0" y="197"/>
                      <a:pt x="90" y="46"/>
                      <a:pt x="78" y="0"/>
                    </a:cubicBezTo>
                    <a:cubicBezTo>
                      <a:pt x="234" y="54"/>
                      <a:pt x="324" y="316"/>
                      <a:pt x="320" y="391"/>
                    </a:cubicBezTo>
                    <a:cubicBezTo>
                      <a:pt x="316" y="464"/>
                      <a:pt x="295" y="616"/>
                      <a:pt x="184" y="75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43"/>
              <p:cNvSpPr/>
              <p:nvPr/>
            </p:nvSpPr>
            <p:spPr>
              <a:xfrm>
                <a:off x="7549430" y="-1121915"/>
                <a:ext cx="217080" cy="119160"/>
              </a:xfrm>
              <a:custGeom>
                <a:rect b="b" l="l" r="r" t="t"/>
                <a:pathLst>
                  <a:path extrusionOk="0" h="331" w="603">
                    <a:moveTo>
                      <a:pt x="0" y="331"/>
                    </a:moveTo>
                    <a:lnTo>
                      <a:pt x="0" y="331"/>
                    </a:lnTo>
                    <a:cubicBezTo>
                      <a:pt x="53" y="306"/>
                      <a:pt x="106" y="306"/>
                      <a:pt x="164" y="310"/>
                    </a:cubicBezTo>
                    <a:cubicBezTo>
                      <a:pt x="230" y="310"/>
                      <a:pt x="299" y="314"/>
                      <a:pt x="369" y="269"/>
                    </a:cubicBezTo>
                    <a:cubicBezTo>
                      <a:pt x="500" y="187"/>
                      <a:pt x="603" y="27"/>
                      <a:pt x="603" y="27"/>
                    </a:cubicBezTo>
                    <a:cubicBezTo>
                      <a:pt x="603" y="27"/>
                      <a:pt x="402" y="-39"/>
                      <a:pt x="271" y="35"/>
                    </a:cubicBezTo>
                    <a:cubicBezTo>
                      <a:pt x="143" y="109"/>
                      <a:pt x="8" y="285"/>
                      <a:pt x="0" y="331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43"/>
              <p:cNvSpPr/>
              <p:nvPr/>
            </p:nvSpPr>
            <p:spPr>
              <a:xfrm>
                <a:off x="7682685" y="-1421075"/>
                <a:ext cx="131040" cy="218520"/>
              </a:xfrm>
              <a:custGeom>
                <a:rect b="b" l="l" r="r" t="t"/>
                <a:pathLst>
                  <a:path extrusionOk="0" h="607" w="364">
                    <a:moveTo>
                      <a:pt x="336" y="607"/>
                    </a:moveTo>
                    <a:lnTo>
                      <a:pt x="336" y="607"/>
                    </a:lnTo>
                    <a:cubicBezTo>
                      <a:pt x="385" y="480"/>
                      <a:pt x="369" y="328"/>
                      <a:pt x="278" y="189"/>
                    </a:cubicBezTo>
                    <a:cubicBezTo>
                      <a:pt x="192" y="49"/>
                      <a:pt x="0" y="0"/>
                      <a:pt x="0" y="0"/>
                    </a:cubicBezTo>
                    <a:cubicBezTo>
                      <a:pt x="0" y="0"/>
                      <a:pt x="3" y="230"/>
                      <a:pt x="16" y="295"/>
                    </a:cubicBezTo>
                    <a:cubicBezTo>
                      <a:pt x="28" y="361"/>
                      <a:pt x="36" y="459"/>
                      <a:pt x="122" y="517"/>
                    </a:cubicBezTo>
                    <a:cubicBezTo>
                      <a:pt x="209" y="578"/>
                      <a:pt x="336" y="607"/>
                      <a:pt x="336" y="607"/>
                    </a:cubicBezTo>
                    <a:close/>
                  </a:path>
                </a:pathLst>
              </a:custGeom>
              <a:solidFill>
                <a:srgbClr val="569C6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43"/>
              <p:cNvSpPr/>
              <p:nvPr/>
            </p:nvSpPr>
            <p:spPr>
              <a:xfrm>
                <a:off x="7559510" y="-1056035"/>
                <a:ext cx="165600" cy="51480"/>
              </a:xfrm>
              <a:custGeom>
                <a:rect b="b" l="l" r="r" t="t"/>
                <a:pathLst>
                  <a:path extrusionOk="0" h="143" w="460">
                    <a:moveTo>
                      <a:pt x="263" y="119"/>
                    </a:moveTo>
                    <a:lnTo>
                      <a:pt x="263" y="119"/>
                    </a:lnTo>
                    <a:cubicBezTo>
                      <a:pt x="238" y="127"/>
                      <a:pt x="210" y="127"/>
                      <a:pt x="185" y="127"/>
                    </a:cubicBezTo>
                    <a:cubicBezTo>
                      <a:pt x="169" y="127"/>
                      <a:pt x="152" y="127"/>
                      <a:pt x="136" y="127"/>
                    </a:cubicBezTo>
                    <a:cubicBezTo>
                      <a:pt x="119" y="127"/>
                      <a:pt x="107" y="123"/>
                      <a:pt x="91" y="123"/>
                    </a:cubicBezTo>
                    <a:cubicBezTo>
                      <a:pt x="58" y="123"/>
                      <a:pt x="29" y="127"/>
                      <a:pt x="0" y="135"/>
                    </a:cubicBezTo>
                    <a:cubicBezTo>
                      <a:pt x="9" y="139"/>
                      <a:pt x="17" y="143"/>
                      <a:pt x="25" y="143"/>
                    </a:cubicBezTo>
                    <a:cubicBezTo>
                      <a:pt x="29" y="143"/>
                      <a:pt x="41" y="139"/>
                      <a:pt x="50" y="139"/>
                    </a:cubicBezTo>
                    <a:cubicBezTo>
                      <a:pt x="66" y="135"/>
                      <a:pt x="87" y="135"/>
                      <a:pt x="107" y="135"/>
                    </a:cubicBezTo>
                    <a:cubicBezTo>
                      <a:pt x="148" y="135"/>
                      <a:pt x="189" y="135"/>
                      <a:pt x="234" y="127"/>
                    </a:cubicBezTo>
                    <a:cubicBezTo>
                      <a:pt x="243" y="127"/>
                      <a:pt x="255" y="123"/>
                      <a:pt x="263" y="119"/>
                    </a:cubicBezTo>
                    <a:moveTo>
                      <a:pt x="448" y="0"/>
                    </a:moveTo>
                    <a:lnTo>
                      <a:pt x="448" y="0"/>
                    </a:lnTo>
                    <a:cubicBezTo>
                      <a:pt x="419" y="32"/>
                      <a:pt x="382" y="61"/>
                      <a:pt x="341" y="86"/>
                    </a:cubicBezTo>
                    <a:lnTo>
                      <a:pt x="341" y="90"/>
                    </a:lnTo>
                    <a:cubicBezTo>
                      <a:pt x="374" y="73"/>
                      <a:pt x="411" y="65"/>
                      <a:pt x="448" y="49"/>
                    </a:cubicBezTo>
                    <a:cubicBezTo>
                      <a:pt x="464" y="36"/>
                      <a:pt x="464" y="12"/>
                      <a:pt x="448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6475" lIns="90000" spcFirstLastPara="1" rIns="90000" wrap="square" tIns="6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43"/>
              <p:cNvSpPr/>
              <p:nvPr/>
            </p:nvSpPr>
            <p:spPr>
              <a:xfrm>
                <a:off x="7534670" y="-852275"/>
                <a:ext cx="14760" cy="29520"/>
              </a:xfrm>
              <a:custGeom>
                <a:rect b="b" l="l" r="r" t="t"/>
                <a:pathLst>
                  <a:path extrusionOk="0" h="82" w="41">
                    <a:moveTo>
                      <a:pt x="41" y="0"/>
                    </a:moveTo>
                    <a:lnTo>
                      <a:pt x="41" y="0"/>
                    </a:lnTo>
                    <a:cubicBezTo>
                      <a:pt x="37" y="0"/>
                      <a:pt x="37" y="4"/>
                      <a:pt x="37" y="8"/>
                    </a:cubicBezTo>
                    <a:cubicBezTo>
                      <a:pt x="20" y="25"/>
                      <a:pt x="12" y="45"/>
                      <a:pt x="4" y="66"/>
                    </a:cubicBezTo>
                    <a:cubicBezTo>
                      <a:pt x="4" y="70"/>
                      <a:pt x="4" y="78"/>
                      <a:pt x="0" y="82"/>
                    </a:cubicBezTo>
                    <a:cubicBezTo>
                      <a:pt x="12" y="49"/>
                      <a:pt x="24" y="20"/>
                      <a:pt x="41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43"/>
              <p:cNvSpPr/>
              <p:nvPr/>
            </p:nvSpPr>
            <p:spPr>
              <a:xfrm>
                <a:off x="7797470" y="-837515"/>
                <a:ext cx="29880" cy="54720"/>
              </a:xfrm>
              <a:custGeom>
                <a:rect b="b" l="l" r="r" t="t"/>
                <a:pathLst>
                  <a:path extrusionOk="0" h="152" w="83">
                    <a:moveTo>
                      <a:pt x="83" y="0"/>
                    </a:moveTo>
                    <a:lnTo>
                      <a:pt x="83" y="0"/>
                    </a:lnTo>
                    <a:cubicBezTo>
                      <a:pt x="62" y="41"/>
                      <a:pt x="33" y="98"/>
                      <a:pt x="0" y="152"/>
                    </a:cubicBezTo>
                    <a:cubicBezTo>
                      <a:pt x="29" y="119"/>
                      <a:pt x="54" y="82"/>
                      <a:pt x="74" y="41"/>
                    </a:cubicBezTo>
                    <a:cubicBezTo>
                      <a:pt x="78" y="29"/>
                      <a:pt x="83" y="17"/>
                      <a:pt x="83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9700" lIns="90000" spcFirstLastPara="1" rIns="90000" wrap="square" tIns="9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43"/>
              <p:cNvSpPr/>
              <p:nvPr/>
            </p:nvSpPr>
            <p:spPr>
              <a:xfrm>
                <a:off x="7982150" y="-920315"/>
                <a:ext cx="64800" cy="152280"/>
              </a:xfrm>
              <a:custGeom>
                <a:rect b="b" l="l" r="r" t="t"/>
                <a:pathLst>
                  <a:path extrusionOk="0" h="423" w="180">
                    <a:moveTo>
                      <a:pt x="0" y="411"/>
                    </a:moveTo>
                    <a:lnTo>
                      <a:pt x="0" y="411"/>
                    </a:lnTo>
                    <a:lnTo>
                      <a:pt x="0" y="411"/>
                    </a:lnTo>
                    <a:cubicBezTo>
                      <a:pt x="0" y="415"/>
                      <a:pt x="8" y="423"/>
                      <a:pt x="13" y="423"/>
                    </a:cubicBezTo>
                    <a:cubicBezTo>
                      <a:pt x="8" y="419"/>
                      <a:pt x="5" y="415"/>
                      <a:pt x="0" y="411"/>
                    </a:cubicBezTo>
                    <a:moveTo>
                      <a:pt x="152" y="0"/>
                    </a:moveTo>
                    <a:lnTo>
                      <a:pt x="152" y="0"/>
                    </a:lnTo>
                    <a:cubicBezTo>
                      <a:pt x="165" y="37"/>
                      <a:pt x="169" y="70"/>
                      <a:pt x="169" y="87"/>
                    </a:cubicBezTo>
                    <a:cubicBezTo>
                      <a:pt x="169" y="123"/>
                      <a:pt x="161" y="181"/>
                      <a:pt x="140" y="250"/>
                    </a:cubicBezTo>
                    <a:cubicBezTo>
                      <a:pt x="152" y="226"/>
                      <a:pt x="165" y="206"/>
                      <a:pt x="169" y="181"/>
                    </a:cubicBezTo>
                    <a:cubicBezTo>
                      <a:pt x="185" y="131"/>
                      <a:pt x="181" y="87"/>
                      <a:pt x="169" y="41"/>
                    </a:cubicBezTo>
                    <a:cubicBezTo>
                      <a:pt x="165" y="25"/>
                      <a:pt x="156" y="12"/>
                      <a:pt x="152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43"/>
              <p:cNvSpPr/>
              <p:nvPr/>
            </p:nvSpPr>
            <p:spPr>
              <a:xfrm>
                <a:off x="7575710" y="-899435"/>
                <a:ext cx="103680" cy="131400"/>
              </a:xfrm>
              <a:custGeom>
                <a:rect b="b" l="l" r="r" t="t"/>
                <a:pathLst>
                  <a:path extrusionOk="0" h="365" w="288">
                    <a:moveTo>
                      <a:pt x="267" y="0"/>
                    </a:moveTo>
                    <a:lnTo>
                      <a:pt x="267" y="0"/>
                    </a:lnTo>
                    <a:lnTo>
                      <a:pt x="264" y="0"/>
                    </a:lnTo>
                    <a:cubicBezTo>
                      <a:pt x="222" y="4"/>
                      <a:pt x="198" y="41"/>
                      <a:pt x="177" y="70"/>
                    </a:cubicBezTo>
                    <a:cubicBezTo>
                      <a:pt x="152" y="102"/>
                      <a:pt x="128" y="135"/>
                      <a:pt x="107" y="168"/>
                    </a:cubicBezTo>
                    <a:cubicBezTo>
                      <a:pt x="83" y="201"/>
                      <a:pt x="62" y="233"/>
                      <a:pt x="42" y="267"/>
                    </a:cubicBezTo>
                    <a:cubicBezTo>
                      <a:pt x="29" y="287"/>
                      <a:pt x="17" y="304"/>
                      <a:pt x="9" y="324"/>
                    </a:cubicBezTo>
                    <a:cubicBezTo>
                      <a:pt x="1" y="332"/>
                      <a:pt x="-8" y="357"/>
                      <a:pt x="9" y="365"/>
                    </a:cubicBezTo>
                    <a:cubicBezTo>
                      <a:pt x="13" y="365"/>
                      <a:pt x="13" y="365"/>
                      <a:pt x="17" y="365"/>
                    </a:cubicBezTo>
                    <a:cubicBezTo>
                      <a:pt x="29" y="365"/>
                      <a:pt x="38" y="357"/>
                      <a:pt x="46" y="348"/>
                    </a:cubicBezTo>
                    <a:cubicBezTo>
                      <a:pt x="62" y="332"/>
                      <a:pt x="70" y="316"/>
                      <a:pt x="87" y="299"/>
                    </a:cubicBezTo>
                    <a:cubicBezTo>
                      <a:pt x="111" y="267"/>
                      <a:pt x="136" y="238"/>
                      <a:pt x="161" y="205"/>
                    </a:cubicBezTo>
                    <a:cubicBezTo>
                      <a:pt x="181" y="176"/>
                      <a:pt x="202" y="148"/>
                      <a:pt x="226" y="119"/>
                    </a:cubicBezTo>
                    <a:cubicBezTo>
                      <a:pt x="247" y="86"/>
                      <a:pt x="280" y="61"/>
                      <a:pt x="288" y="20"/>
                    </a:cubicBezTo>
                    <a:cubicBezTo>
                      <a:pt x="288" y="8"/>
                      <a:pt x="280" y="0"/>
                      <a:pt x="267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43"/>
              <p:cNvSpPr/>
              <p:nvPr/>
            </p:nvSpPr>
            <p:spPr>
              <a:xfrm>
                <a:off x="7761110" y="-949835"/>
                <a:ext cx="63000" cy="128520"/>
              </a:xfrm>
              <a:custGeom>
                <a:rect b="b" l="l" r="r" t="t"/>
                <a:pathLst>
                  <a:path extrusionOk="0" h="357" w="175">
                    <a:moveTo>
                      <a:pt x="138" y="0"/>
                    </a:moveTo>
                    <a:lnTo>
                      <a:pt x="138" y="0"/>
                    </a:lnTo>
                    <a:cubicBezTo>
                      <a:pt x="130" y="0"/>
                      <a:pt x="118" y="4"/>
                      <a:pt x="114" y="8"/>
                    </a:cubicBezTo>
                    <a:cubicBezTo>
                      <a:pt x="85" y="37"/>
                      <a:pt x="77" y="70"/>
                      <a:pt x="65" y="103"/>
                    </a:cubicBezTo>
                    <a:cubicBezTo>
                      <a:pt x="48" y="135"/>
                      <a:pt x="40" y="169"/>
                      <a:pt x="27" y="197"/>
                    </a:cubicBezTo>
                    <a:cubicBezTo>
                      <a:pt x="15" y="230"/>
                      <a:pt x="3" y="263"/>
                      <a:pt x="3" y="296"/>
                    </a:cubicBezTo>
                    <a:cubicBezTo>
                      <a:pt x="-1" y="312"/>
                      <a:pt x="-1" y="324"/>
                      <a:pt x="3" y="341"/>
                    </a:cubicBezTo>
                    <a:cubicBezTo>
                      <a:pt x="3" y="345"/>
                      <a:pt x="7" y="357"/>
                      <a:pt x="15" y="357"/>
                    </a:cubicBezTo>
                    <a:lnTo>
                      <a:pt x="15" y="357"/>
                    </a:lnTo>
                    <a:cubicBezTo>
                      <a:pt x="40" y="357"/>
                      <a:pt x="60" y="324"/>
                      <a:pt x="68" y="304"/>
                    </a:cubicBezTo>
                    <a:cubicBezTo>
                      <a:pt x="85" y="279"/>
                      <a:pt x="97" y="250"/>
                      <a:pt x="109" y="222"/>
                    </a:cubicBezTo>
                    <a:cubicBezTo>
                      <a:pt x="122" y="193"/>
                      <a:pt x="130" y="164"/>
                      <a:pt x="143" y="135"/>
                    </a:cubicBezTo>
                    <a:cubicBezTo>
                      <a:pt x="159" y="103"/>
                      <a:pt x="175" y="70"/>
                      <a:pt x="175" y="33"/>
                    </a:cubicBezTo>
                    <a:cubicBezTo>
                      <a:pt x="175" y="21"/>
                      <a:pt x="167" y="8"/>
                      <a:pt x="155" y="4"/>
                    </a:cubicBezTo>
                    <a:cubicBezTo>
                      <a:pt x="155" y="0"/>
                      <a:pt x="150" y="0"/>
                      <a:pt x="146" y="0"/>
                    </a:cubicBezTo>
                    <a:cubicBezTo>
                      <a:pt x="143" y="0"/>
                      <a:pt x="143" y="0"/>
                      <a:pt x="13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43"/>
              <p:cNvSpPr/>
              <p:nvPr/>
            </p:nvSpPr>
            <p:spPr>
              <a:xfrm>
                <a:off x="7951190" y="-1010315"/>
                <a:ext cx="39960" cy="151920"/>
              </a:xfrm>
              <a:custGeom>
                <a:rect b="b" l="l" r="r" t="t"/>
                <a:pathLst>
                  <a:path extrusionOk="0" h="422" w="111">
                    <a:moveTo>
                      <a:pt x="33" y="0"/>
                    </a:moveTo>
                    <a:lnTo>
                      <a:pt x="33" y="0"/>
                    </a:lnTo>
                    <a:cubicBezTo>
                      <a:pt x="16" y="0"/>
                      <a:pt x="0" y="12"/>
                      <a:pt x="0" y="33"/>
                    </a:cubicBezTo>
                    <a:cubicBezTo>
                      <a:pt x="0" y="61"/>
                      <a:pt x="4" y="90"/>
                      <a:pt x="9" y="119"/>
                    </a:cubicBezTo>
                    <a:cubicBezTo>
                      <a:pt x="9" y="156"/>
                      <a:pt x="9" y="189"/>
                      <a:pt x="9" y="225"/>
                    </a:cubicBezTo>
                    <a:cubicBezTo>
                      <a:pt x="13" y="262"/>
                      <a:pt x="16" y="303"/>
                      <a:pt x="29" y="340"/>
                    </a:cubicBezTo>
                    <a:cubicBezTo>
                      <a:pt x="33" y="357"/>
                      <a:pt x="37" y="373"/>
                      <a:pt x="45" y="390"/>
                    </a:cubicBezTo>
                    <a:cubicBezTo>
                      <a:pt x="50" y="398"/>
                      <a:pt x="58" y="402"/>
                      <a:pt x="62" y="410"/>
                    </a:cubicBezTo>
                    <a:cubicBezTo>
                      <a:pt x="66" y="415"/>
                      <a:pt x="74" y="415"/>
                      <a:pt x="78" y="418"/>
                    </a:cubicBezTo>
                    <a:cubicBezTo>
                      <a:pt x="82" y="422"/>
                      <a:pt x="86" y="422"/>
                      <a:pt x="91" y="422"/>
                    </a:cubicBezTo>
                    <a:cubicBezTo>
                      <a:pt x="99" y="422"/>
                      <a:pt x="107" y="415"/>
                      <a:pt x="103" y="406"/>
                    </a:cubicBezTo>
                    <a:cubicBezTo>
                      <a:pt x="115" y="378"/>
                      <a:pt x="111" y="340"/>
                      <a:pt x="107" y="312"/>
                    </a:cubicBezTo>
                    <a:cubicBezTo>
                      <a:pt x="103" y="275"/>
                      <a:pt x="99" y="238"/>
                      <a:pt x="94" y="197"/>
                    </a:cubicBezTo>
                    <a:cubicBezTo>
                      <a:pt x="94" y="164"/>
                      <a:pt x="94" y="127"/>
                      <a:pt x="94" y="94"/>
                    </a:cubicBezTo>
                    <a:cubicBezTo>
                      <a:pt x="91" y="57"/>
                      <a:pt x="82" y="21"/>
                      <a:pt x="50" y="4"/>
                    </a:cubicBezTo>
                    <a:cubicBezTo>
                      <a:pt x="45" y="0"/>
                      <a:pt x="37" y="0"/>
                      <a:pt x="33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43"/>
              <p:cNvSpPr/>
              <p:nvPr/>
            </p:nvSpPr>
            <p:spPr>
              <a:xfrm>
                <a:off x="7781270" y="-1209755"/>
                <a:ext cx="14760" cy="5760"/>
              </a:xfrm>
              <a:custGeom>
                <a:rect b="b" l="l" r="r" t="t"/>
                <a:pathLst>
                  <a:path extrusionOk="0" h="16" w="41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8"/>
                      <a:pt x="16" y="16"/>
                      <a:pt x="25" y="16"/>
                    </a:cubicBezTo>
                    <a:cubicBezTo>
                      <a:pt x="33" y="16"/>
                      <a:pt x="37" y="12"/>
                      <a:pt x="41" y="12"/>
                    </a:cubicBezTo>
                    <a:cubicBezTo>
                      <a:pt x="29" y="8"/>
                      <a:pt x="16" y="4"/>
                      <a:pt x="0" y="0"/>
                    </a:cubicBezTo>
                    <a:close/>
                  </a:path>
                </a:pathLst>
              </a:custGeom>
              <a:solidFill>
                <a:srgbClr val="D0E0CE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43"/>
              <p:cNvSpPr/>
              <p:nvPr/>
            </p:nvSpPr>
            <p:spPr>
              <a:xfrm>
                <a:off x="7726190" y="-1339715"/>
                <a:ext cx="78480" cy="134280"/>
              </a:xfrm>
              <a:custGeom>
                <a:rect b="b" l="l" r="r" t="t"/>
                <a:pathLst>
                  <a:path extrusionOk="0" h="373" w="218">
                    <a:moveTo>
                      <a:pt x="18" y="0"/>
                    </a:moveTo>
                    <a:lnTo>
                      <a:pt x="18" y="0"/>
                    </a:lnTo>
                    <a:cubicBezTo>
                      <a:pt x="14" y="0"/>
                      <a:pt x="9" y="0"/>
                      <a:pt x="5" y="8"/>
                    </a:cubicBezTo>
                    <a:cubicBezTo>
                      <a:pt x="-15" y="32"/>
                      <a:pt x="26" y="49"/>
                      <a:pt x="34" y="65"/>
                    </a:cubicBezTo>
                    <a:cubicBezTo>
                      <a:pt x="50" y="98"/>
                      <a:pt x="63" y="135"/>
                      <a:pt x="71" y="172"/>
                    </a:cubicBezTo>
                    <a:cubicBezTo>
                      <a:pt x="84" y="201"/>
                      <a:pt x="92" y="233"/>
                      <a:pt x="100" y="266"/>
                    </a:cubicBezTo>
                    <a:cubicBezTo>
                      <a:pt x="104" y="274"/>
                      <a:pt x="112" y="279"/>
                      <a:pt x="116" y="287"/>
                    </a:cubicBezTo>
                    <a:cubicBezTo>
                      <a:pt x="128" y="295"/>
                      <a:pt x="128" y="311"/>
                      <a:pt x="120" y="320"/>
                    </a:cubicBezTo>
                    <a:cubicBezTo>
                      <a:pt x="124" y="324"/>
                      <a:pt x="128" y="328"/>
                      <a:pt x="128" y="328"/>
                    </a:cubicBezTo>
                    <a:cubicBezTo>
                      <a:pt x="141" y="340"/>
                      <a:pt x="145" y="344"/>
                      <a:pt x="153" y="357"/>
                    </a:cubicBezTo>
                    <a:cubicBezTo>
                      <a:pt x="153" y="361"/>
                      <a:pt x="153" y="361"/>
                      <a:pt x="153" y="361"/>
                    </a:cubicBezTo>
                    <a:cubicBezTo>
                      <a:pt x="169" y="365"/>
                      <a:pt x="182" y="369"/>
                      <a:pt x="194" y="373"/>
                    </a:cubicBezTo>
                    <a:cubicBezTo>
                      <a:pt x="206" y="369"/>
                      <a:pt x="215" y="361"/>
                      <a:pt x="215" y="348"/>
                    </a:cubicBezTo>
                    <a:cubicBezTo>
                      <a:pt x="223" y="328"/>
                      <a:pt x="215" y="307"/>
                      <a:pt x="198" y="291"/>
                    </a:cubicBezTo>
                    <a:cubicBezTo>
                      <a:pt x="186" y="274"/>
                      <a:pt x="182" y="274"/>
                      <a:pt x="178" y="254"/>
                    </a:cubicBezTo>
                    <a:cubicBezTo>
                      <a:pt x="165" y="213"/>
                      <a:pt x="153" y="176"/>
                      <a:pt x="141" y="135"/>
                    </a:cubicBezTo>
                    <a:cubicBezTo>
                      <a:pt x="133" y="114"/>
                      <a:pt x="124" y="94"/>
                      <a:pt x="116" y="77"/>
                    </a:cubicBezTo>
                    <a:cubicBezTo>
                      <a:pt x="108" y="57"/>
                      <a:pt x="100" y="36"/>
                      <a:pt x="87" y="20"/>
                    </a:cubicBezTo>
                    <a:cubicBezTo>
                      <a:pt x="71" y="8"/>
                      <a:pt x="55" y="4"/>
                      <a:pt x="38" y="0"/>
                    </a:cubicBezTo>
                    <a:cubicBezTo>
                      <a:pt x="30" y="0"/>
                      <a:pt x="26" y="0"/>
                      <a:pt x="18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43"/>
              <p:cNvSpPr/>
              <p:nvPr/>
            </p:nvSpPr>
            <p:spPr>
              <a:xfrm>
                <a:off x="7762190" y="-1243955"/>
                <a:ext cx="9360" cy="19440"/>
              </a:xfrm>
              <a:custGeom>
                <a:rect b="b" l="l" r="r" t="t"/>
                <a:pathLst>
                  <a:path extrusionOk="0" h="54" w="2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0" y="8"/>
                      <a:pt x="4" y="17"/>
                    </a:cubicBezTo>
                    <a:cubicBezTo>
                      <a:pt x="8" y="29"/>
                      <a:pt x="12" y="41"/>
                      <a:pt x="20" y="54"/>
                    </a:cubicBezTo>
                    <a:cubicBezTo>
                      <a:pt x="28" y="45"/>
                      <a:pt x="28" y="29"/>
                      <a:pt x="16" y="21"/>
                    </a:cubicBezTo>
                    <a:cubicBezTo>
                      <a:pt x="12" y="13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rgbClr val="82A97C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43"/>
              <p:cNvSpPr/>
              <p:nvPr/>
            </p:nvSpPr>
            <p:spPr>
              <a:xfrm>
                <a:off x="7608830" y="-1112195"/>
                <a:ext cx="140400" cy="66240"/>
              </a:xfrm>
              <a:custGeom>
                <a:rect b="b" l="l" r="r" t="t"/>
                <a:pathLst>
                  <a:path extrusionOk="0" h="184" w="390">
                    <a:moveTo>
                      <a:pt x="352" y="0"/>
                    </a:moveTo>
                    <a:lnTo>
                      <a:pt x="352" y="0"/>
                    </a:lnTo>
                    <a:cubicBezTo>
                      <a:pt x="327" y="0"/>
                      <a:pt x="298" y="16"/>
                      <a:pt x="278" y="24"/>
                    </a:cubicBezTo>
                    <a:cubicBezTo>
                      <a:pt x="245" y="32"/>
                      <a:pt x="213" y="41"/>
                      <a:pt x="184" y="53"/>
                    </a:cubicBezTo>
                    <a:cubicBezTo>
                      <a:pt x="151" y="69"/>
                      <a:pt x="122" y="86"/>
                      <a:pt x="94" y="102"/>
                    </a:cubicBezTo>
                    <a:cubicBezTo>
                      <a:pt x="77" y="110"/>
                      <a:pt x="60" y="123"/>
                      <a:pt x="48" y="131"/>
                    </a:cubicBezTo>
                    <a:cubicBezTo>
                      <a:pt x="32" y="143"/>
                      <a:pt x="19" y="156"/>
                      <a:pt x="3" y="168"/>
                    </a:cubicBezTo>
                    <a:cubicBezTo>
                      <a:pt x="-5" y="172"/>
                      <a:pt x="3" y="184"/>
                      <a:pt x="11" y="184"/>
                    </a:cubicBezTo>
                    <a:lnTo>
                      <a:pt x="11" y="184"/>
                    </a:lnTo>
                    <a:cubicBezTo>
                      <a:pt x="28" y="180"/>
                      <a:pt x="44" y="184"/>
                      <a:pt x="60" y="180"/>
                    </a:cubicBezTo>
                    <a:cubicBezTo>
                      <a:pt x="81" y="176"/>
                      <a:pt x="97" y="172"/>
                      <a:pt x="114" y="164"/>
                    </a:cubicBezTo>
                    <a:cubicBezTo>
                      <a:pt x="147" y="151"/>
                      <a:pt x="184" y="139"/>
                      <a:pt x="216" y="127"/>
                    </a:cubicBezTo>
                    <a:cubicBezTo>
                      <a:pt x="249" y="114"/>
                      <a:pt x="282" y="110"/>
                      <a:pt x="315" y="98"/>
                    </a:cubicBezTo>
                    <a:cubicBezTo>
                      <a:pt x="340" y="90"/>
                      <a:pt x="389" y="65"/>
                      <a:pt x="389" y="32"/>
                    </a:cubicBezTo>
                    <a:lnTo>
                      <a:pt x="389" y="32"/>
                    </a:lnTo>
                    <a:cubicBezTo>
                      <a:pt x="393" y="16"/>
                      <a:pt x="381" y="8"/>
                      <a:pt x="369" y="4"/>
                    </a:cubicBezTo>
                    <a:cubicBezTo>
                      <a:pt x="364" y="0"/>
                      <a:pt x="356" y="0"/>
                      <a:pt x="352" y="0"/>
                    </a:cubicBezTo>
                    <a:close/>
                  </a:path>
                </a:pathLst>
              </a:custGeom>
              <a:solidFill>
                <a:srgbClr val="246B55"/>
              </a:solidFill>
              <a:ln>
                <a:noFill/>
              </a:ln>
            </p:spPr>
            <p:txBody>
              <a:bodyPr anchorCtr="1" anchor="ctr" bIns="21225" lIns="90000" spcFirstLastPara="1" rIns="90000" wrap="square" tIns="212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43"/>
              <p:cNvSpPr/>
              <p:nvPr/>
            </p:nvSpPr>
            <p:spPr>
              <a:xfrm>
                <a:off x="7580390" y="-1499555"/>
                <a:ext cx="480240" cy="734400"/>
              </a:xfrm>
              <a:custGeom>
                <a:rect b="b" l="l" r="r" t="t"/>
                <a:pathLst>
                  <a:path extrusionOk="0" h="2040" w="1334">
                    <a:moveTo>
                      <a:pt x="0" y="2040"/>
                    </a:moveTo>
                    <a:lnTo>
                      <a:pt x="0" y="2040"/>
                    </a:lnTo>
                    <a:cubicBezTo>
                      <a:pt x="61" y="1909"/>
                      <a:pt x="156" y="1790"/>
                      <a:pt x="258" y="1687"/>
                    </a:cubicBezTo>
                    <a:cubicBezTo>
                      <a:pt x="361" y="1577"/>
                      <a:pt x="468" y="1478"/>
                      <a:pt x="570" y="1371"/>
                    </a:cubicBezTo>
                    <a:cubicBezTo>
                      <a:pt x="686" y="1248"/>
                      <a:pt x="784" y="1108"/>
                      <a:pt x="878" y="969"/>
                    </a:cubicBezTo>
                    <a:cubicBezTo>
                      <a:pt x="968" y="829"/>
                      <a:pt x="1055" y="686"/>
                      <a:pt x="1129" y="534"/>
                    </a:cubicBezTo>
                    <a:cubicBezTo>
                      <a:pt x="1207" y="386"/>
                      <a:pt x="1268" y="230"/>
                      <a:pt x="1318" y="70"/>
                    </a:cubicBezTo>
                    <a:cubicBezTo>
                      <a:pt x="1321" y="50"/>
                      <a:pt x="1330" y="29"/>
                      <a:pt x="1334" y="8"/>
                    </a:cubicBezTo>
                    <a:cubicBezTo>
                      <a:pt x="1334" y="0"/>
                      <a:pt x="1321" y="-4"/>
                      <a:pt x="1318" y="4"/>
                    </a:cubicBezTo>
                    <a:cubicBezTo>
                      <a:pt x="1289" y="86"/>
                      <a:pt x="1264" y="164"/>
                      <a:pt x="1236" y="242"/>
                    </a:cubicBezTo>
                    <a:cubicBezTo>
                      <a:pt x="1207" y="320"/>
                      <a:pt x="1174" y="398"/>
                      <a:pt x="1137" y="472"/>
                    </a:cubicBezTo>
                    <a:cubicBezTo>
                      <a:pt x="1063" y="624"/>
                      <a:pt x="981" y="772"/>
                      <a:pt x="891" y="911"/>
                    </a:cubicBezTo>
                    <a:cubicBezTo>
                      <a:pt x="800" y="1055"/>
                      <a:pt x="702" y="1195"/>
                      <a:pt x="587" y="1322"/>
                    </a:cubicBezTo>
                    <a:cubicBezTo>
                      <a:pt x="489" y="1433"/>
                      <a:pt x="377" y="1535"/>
                      <a:pt x="275" y="1642"/>
                    </a:cubicBezTo>
                    <a:cubicBezTo>
                      <a:pt x="226" y="1691"/>
                      <a:pt x="176" y="1749"/>
                      <a:pt x="131" y="1806"/>
                    </a:cubicBezTo>
                    <a:cubicBezTo>
                      <a:pt x="90" y="1864"/>
                      <a:pt x="49" y="1925"/>
                      <a:pt x="20" y="1991"/>
                    </a:cubicBezTo>
                    <a:cubicBezTo>
                      <a:pt x="12" y="2007"/>
                      <a:pt x="4" y="2024"/>
                      <a:pt x="0" y="204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43"/>
              <p:cNvSpPr/>
              <p:nvPr/>
            </p:nvSpPr>
            <p:spPr>
              <a:xfrm>
                <a:off x="7640870" y="-1277075"/>
                <a:ext cx="325800" cy="229680"/>
              </a:xfrm>
              <a:custGeom>
                <a:rect b="b" l="l" r="r" t="t"/>
                <a:pathLst>
                  <a:path extrusionOk="0" h="638" w="905">
                    <a:moveTo>
                      <a:pt x="5" y="638"/>
                    </a:moveTo>
                    <a:lnTo>
                      <a:pt x="5" y="638"/>
                    </a:lnTo>
                    <a:cubicBezTo>
                      <a:pt x="37" y="614"/>
                      <a:pt x="70" y="597"/>
                      <a:pt x="103" y="577"/>
                    </a:cubicBezTo>
                    <a:cubicBezTo>
                      <a:pt x="136" y="556"/>
                      <a:pt x="173" y="540"/>
                      <a:pt x="205" y="523"/>
                    </a:cubicBezTo>
                    <a:cubicBezTo>
                      <a:pt x="275" y="490"/>
                      <a:pt x="353" y="466"/>
                      <a:pt x="423" y="441"/>
                    </a:cubicBezTo>
                    <a:cubicBezTo>
                      <a:pt x="493" y="417"/>
                      <a:pt x="554" y="380"/>
                      <a:pt x="612" y="334"/>
                    </a:cubicBezTo>
                    <a:cubicBezTo>
                      <a:pt x="669" y="293"/>
                      <a:pt x="718" y="244"/>
                      <a:pt x="764" y="195"/>
                    </a:cubicBezTo>
                    <a:cubicBezTo>
                      <a:pt x="817" y="137"/>
                      <a:pt x="866" y="76"/>
                      <a:pt x="903" y="6"/>
                    </a:cubicBezTo>
                    <a:cubicBezTo>
                      <a:pt x="907" y="2"/>
                      <a:pt x="903" y="-2"/>
                      <a:pt x="899" y="2"/>
                    </a:cubicBezTo>
                    <a:cubicBezTo>
                      <a:pt x="850" y="51"/>
                      <a:pt x="813" y="109"/>
                      <a:pt x="768" y="162"/>
                    </a:cubicBezTo>
                    <a:cubicBezTo>
                      <a:pt x="723" y="215"/>
                      <a:pt x="674" y="265"/>
                      <a:pt x="620" y="306"/>
                    </a:cubicBezTo>
                    <a:cubicBezTo>
                      <a:pt x="562" y="351"/>
                      <a:pt x="501" y="388"/>
                      <a:pt x="435" y="412"/>
                    </a:cubicBezTo>
                    <a:cubicBezTo>
                      <a:pt x="365" y="445"/>
                      <a:pt x="292" y="466"/>
                      <a:pt x="222" y="499"/>
                    </a:cubicBezTo>
                    <a:cubicBezTo>
                      <a:pt x="181" y="515"/>
                      <a:pt x="144" y="536"/>
                      <a:pt x="107" y="556"/>
                    </a:cubicBezTo>
                    <a:cubicBezTo>
                      <a:pt x="70" y="581"/>
                      <a:pt x="37" y="605"/>
                      <a:pt x="0" y="634"/>
                    </a:cubicBezTo>
                    <a:cubicBezTo>
                      <a:pt x="0" y="634"/>
                      <a:pt x="0" y="638"/>
                      <a:pt x="5" y="63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43"/>
              <p:cNvSpPr/>
              <p:nvPr/>
            </p:nvSpPr>
            <p:spPr>
              <a:xfrm>
                <a:off x="7766510" y="-1089515"/>
                <a:ext cx="87120" cy="300960"/>
              </a:xfrm>
              <a:custGeom>
                <a:rect b="b" l="l" r="r" t="t"/>
                <a:pathLst>
                  <a:path extrusionOk="0" h="836" w="242">
                    <a:moveTo>
                      <a:pt x="0" y="836"/>
                    </a:moveTo>
                    <a:lnTo>
                      <a:pt x="0" y="836"/>
                    </a:lnTo>
                    <a:cubicBezTo>
                      <a:pt x="16" y="782"/>
                      <a:pt x="29" y="729"/>
                      <a:pt x="45" y="676"/>
                    </a:cubicBezTo>
                    <a:cubicBezTo>
                      <a:pt x="62" y="622"/>
                      <a:pt x="82" y="569"/>
                      <a:pt x="103" y="515"/>
                    </a:cubicBezTo>
                    <a:cubicBezTo>
                      <a:pt x="123" y="466"/>
                      <a:pt x="144" y="413"/>
                      <a:pt x="164" y="360"/>
                    </a:cubicBezTo>
                    <a:cubicBezTo>
                      <a:pt x="181" y="306"/>
                      <a:pt x="193" y="253"/>
                      <a:pt x="201" y="199"/>
                    </a:cubicBezTo>
                    <a:cubicBezTo>
                      <a:pt x="210" y="166"/>
                      <a:pt x="213" y="134"/>
                      <a:pt x="218" y="101"/>
                    </a:cubicBezTo>
                    <a:cubicBezTo>
                      <a:pt x="222" y="84"/>
                      <a:pt x="226" y="72"/>
                      <a:pt x="230" y="56"/>
                    </a:cubicBezTo>
                    <a:cubicBezTo>
                      <a:pt x="234" y="39"/>
                      <a:pt x="242" y="23"/>
                      <a:pt x="242" y="6"/>
                    </a:cubicBezTo>
                    <a:cubicBezTo>
                      <a:pt x="242" y="2"/>
                      <a:pt x="234" y="-2"/>
                      <a:pt x="230" y="2"/>
                    </a:cubicBezTo>
                    <a:cubicBezTo>
                      <a:pt x="222" y="15"/>
                      <a:pt x="218" y="27"/>
                      <a:pt x="213" y="39"/>
                    </a:cubicBezTo>
                    <a:cubicBezTo>
                      <a:pt x="210" y="51"/>
                      <a:pt x="205" y="68"/>
                      <a:pt x="201" y="80"/>
                    </a:cubicBezTo>
                    <a:cubicBezTo>
                      <a:pt x="197" y="109"/>
                      <a:pt x="193" y="138"/>
                      <a:pt x="185" y="166"/>
                    </a:cubicBezTo>
                    <a:cubicBezTo>
                      <a:pt x="177" y="224"/>
                      <a:pt x="164" y="281"/>
                      <a:pt x="148" y="339"/>
                    </a:cubicBezTo>
                    <a:cubicBezTo>
                      <a:pt x="115" y="445"/>
                      <a:pt x="70" y="548"/>
                      <a:pt x="37" y="655"/>
                    </a:cubicBezTo>
                    <a:cubicBezTo>
                      <a:pt x="16" y="712"/>
                      <a:pt x="0" y="774"/>
                      <a:pt x="0" y="836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43"/>
              <p:cNvSpPr/>
              <p:nvPr/>
            </p:nvSpPr>
            <p:spPr>
              <a:xfrm>
                <a:off x="7512350" y="-926075"/>
                <a:ext cx="187920" cy="279720"/>
              </a:xfrm>
              <a:custGeom>
                <a:rect b="b" l="l" r="r" t="t"/>
                <a:pathLst>
                  <a:path extrusionOk="0" h="777" w="522">
                    <a:moveTo>
                      <a:pt x="501" y="8"/>
                    </a:moveTo>
                    <a:lnTo>
                      <a:pt x="501" y="8"/>
                    </a:lnTo>
                    <a:cubicBezTo>
                      <a:pt x="427" y="16"/>
                      <a:pt x="357" y="37"/>
                      <a:pt x="287" y="65"/>
                    </a:cubicBezTo>
                    <a:cubicBezTo>
                      <a:pt x="230" y="90"/>
                      <a:pt x="168" y="119"/>
                      <a:pt x="123" y="164"/>
                    </a:cubicBezTo>
                    <a:cubicBezTo>
                      <a:pt x="37" y="254"/>
                      <a:pt x="25" y="390"/>
                      <a:pt x="17" y="509"/>
                    </a:cubicBezTo>
                    <a:cubicBezTo>
                      <a:pt x="12" y="595"/>
                      <a:pt x="4" y="681"/>
                      <a:pt x="0" y="767"/>
                    </a:cubicBezTo>
                    <a:cubicBezTo>
                      <a:pt x="0" y="776"/>
                      <a:pt x="8" y="779"/>
                      <a:pt x="17" y="776"/>
                    </a:cubicBezTo>
                    <a:cubicBezTo>
                      <a:pt x="111" y="706"/>
                      <a:pt x="205" y="636"/>
                      <a:pt x="283" y="546"/>
                    </a:cubicBezTo>
                    <a:cubicBezTo>
                      <a:pt x="324" y="504"/>
                      <a:pt x="362" y="460"/>
                      <a:pt x="390" y="406"/>
                    </a:cubicBezTo>
                    <a:cubicBezTo>
                      <a:pt x="423" y="353"/>
                      <a:pt x="443" y="291"/>
                      <a:pt x="460" y="230"/>
                    </a:cubicBezTo>
                    <a:cubicBezTo>
                      <a:pt x="481" y="156"/>
                      <a:pt x="489" y="82"/>
                      <a:pt x="521" y="12"/>
                    </a:cubicBezTo>
                    <a:cubicBezTo>
                      <a:pt x="525" y="4"/>
                      <a:pt x="509" y="-4"/>
                      <a:pt x="505" y="4"/>
                    </a:cubicBezTo>
                    <a:cubicBezTo>
                      <a:pt x="476" y="61"/>
                      <a:pt x="468" y="127"/>
                      <a:pt x="452" y="188"/>
                    </a:cubicBezTo>
                    <a:cubicBezTo>
                      <a:pt x="435" y="254"/>
                      <a:pt x="415" y="316"/>
                      <a:pt x="386" y="373"/>
                    </a:cubicBezTo>
                    <a:cubicBezTo>
                      <a:pt x="333" y="480"/>
                      <a:pt x="250" y="562"/>
                      <a:pt x="164" y="636"/>
                    </a:cubicBezTo>
                    <a:cubicBezTo>
                      <a:pt x="111" y="681"/>
                      <a:pt x="58" y="722"/>
                      <a:pt x="4" y="759"/>
                    </a:cubicBezTo>
                    <a:cubicBezTo>
                      <a:pt x="8" y="763"/>
                      <a:pt x="17" y="767"/>
                      <a:pt x="21" y="767"/>
                    </a:cubicBezTo>
                    <a:cubicBezTo>
                      <a:pt x="25" y="694"/>
                      <a:pt x="29" y="620"/>
                      <a:pt x="33" y="541"/>
                    </a:cubicBezTo>
                    <a:cubicBezTo>
                      <a:pt x="37" y="480"/>
                      <a:pt x="37" y="419"/>
                      <a:pt x="49" y="357"/>
                    </a:cubicBezTo>
                    <a:cubicBezTo>
                      <a:pt x="62" y="300"/>
                      <a:pt x="82" y="242"/>
                      <a:pt x="119" y="197"/>
                    </a:cubicBezTo>
                    <a:cubicBezTo>
                      <a:pt x="160" y="147"/>
                      <a:pt x="218" y="115"/>
                      <a:pt x="275" y="90"/>
                    </a:cubicBezTo>
                    <a:cubicBezTo>
                      <a:pt x="349" y="57"/>
                      <a:pt x="423" y="37"/>
                      <a:pt x="501" y="16"/>
                    </a:cubicBezTo>
                    <a:cubicBezTo>
                      <a:pt x="505" y="12"/>
                      <a:pt x="505" y="8"/>
                      <a:pt x="501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43"/>
              <p:cNvSpPr/>
              <p:nvPr/>
            </p:nvSpPr>
            <p:spPr>
              <a:xfrm>
                <a:off x="7708190" y="-973595"/>
                <a:ext cx="133200" cy="287280"/>
              </a:xfrm>
              <a:custGeom>
                <a:rect b="b" l="l" r="r" t="t"/>
                <a:pathLst>
                  <a:path extrusionOk="0" h="798" w="370">
                    <a:moveTo>
                      <a:pt x="318" y="0"/>
                    </a:moveTo>
                    <a:lnTo>
                      <a:pt x="318" y="0"/>
                    </a:lnTo>
                    <a:cubicBezTo>
                      <a:pt x="269" y="29"/>
                      <a:pt x="219" y="70"/>
                      <a:pt x="178" y="111"/>
                    </a:cubicBezTo>
                    <a:cubicBezTo>
                      <a:pt x="137" y="152"/>
                      <a:pt x="96" y="193"/>
                      <a:pt x="68" y="242"/>
                    </a:cubicBezTo>
                    <a:cubicBezTo>
                      <a:pt x="39" y="292"/>
                      <a:pt x="15" y="341"/>
                      <a:pt x="6" y="395"/>
                    </a:cubicBezTo>
                    <a:cubicBezTo>
                      <a:pt x="-6" y="456"/>
                      <a:pt x="2" y="517"/>
                      <a:pt x="15" y="575"/>
                    </a:cubicBezTo>
                    <a:cubicBezTo>
                      <a:pt x="31" y="649"/>
                      <a:pt x="51" y="719"/>
                      <a:pt x="68" y="792"/>
                    </a:cubicBezTo>
                    <a:cubicBezTo>
                      <a:pt x="68" y="797"/>
                      <a:pt x="76" y="801"/>
                      <a:pt x="80" y="797"/>
                    </a:cubicBezTo>
                    <a:cubicBezTo>
                      <a:pt x="150" y="702"/>
                      <a:pt x="215" y="608"/>
                      <a:pt x="269" y="510"/>
                    </a:cubicBezTo>
                    <a:cubicBezTo>
                      <a:pt x="297" y="460"/>
                      <a:pt x="326" y="407"/>
                      <a:pt x="347" y="354"/>
                    </a:cubicBezTo>
                    <a:cubicBezTo>
                      <a:pt x="367" y="304"/>
                      <a:pt x="375" y="247"/>
                      <a:pt x="367" y="193"/>
                    </a:cubicBezTo>
                    <a:cubicBezTo>
                      <a:pt x="363" y="128"/>
                      <a:pt x="347" y="66"/>
                      <a:pt x="331" y="9"/>
                    </a:cubicBezTo>
                    <a:cubicBezTo>
                      <a:pt x="331" y="-4"/>
                      <a:pt x="314" y="0"/>
                      <a:pt x="314" y="9"/>
                    </a:cubicBezTo>
                    <a:cubicBezTo>
                      <a:pt x="322" y="62"/>
                      <a:pt x="339" y="116"/>
                      <a:pt x="347" y="169"/>
                    </a:cubicBezTo>
                    <a:cubicBezTo>
                      <a:pt x="355" y="226"/>
                      <a:pt x="351" y="279"/>
                      <a:pt x="334" y="329"/>
                    </a:cubicBezTo>
                    <a:cubicBezTo>
                      <a:pt x="318" y="382"/>
                      <a:pt x="290" y="432"/>
                      <a:pt x="261" y="481"/>
                    </a:cubicBezTo>
                    <a:cubicBezTo>
                      <a:pt x="236" y="530"/>
                      <a:pt x="207" y="579"/>
                      <a:pt x="178" y="624"/>
                    </a:cubicBezTo>
                    <a:cubicBezTo>
                      <a:pt x="142" y="682"/>
                      <a:pt x="109" y="731"/>
                      <a:pt x="68" y="784"/>
                    </a:cubicBezTo>
                    <a:cubicBezTo>
                      <a:pt x="72" y="784"/>
                      <a:pt x="80" y="784"/>
                      <a:pt x="84" y="789"/>
                    </a:cubicBezTo>
                    <a:cubicBezTo>
                      <a:pt x="68" y="723"/>
                      <a:pt x="55" y="661"/>
                      <a:pt x="39" y="600"/>
                    </a:cubicBezTo>
                    <a:cubicBezTo>
                      <a:pt x="27" y="542"/>
                      <a:pt x="15" y="481"/>
                      <a:pt x="18" y="419"/>
                    </a:cubicBezTo>
                    <a:cubicBezTo>
                      <a:pt x="35" y="308"/>
                      <a:pt x="100" y="214"/>
                      <a:pt x="178" y="136"/>
                    </a:cubicBezTo>
                    <a:cubicBezTo>
                      <a:pt x="224" y="91"/>
                      <a:pt x="277" y="50"/>
                      <a:pt x="322" y="4"/>
                    </a:cubicBez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43"/>
              <p:cNvSpPr/>
              <p:nvPr/>
            </p:nvSpPr>
            <p:spPr>
              <a:xfrm>
                <a:off x="7538630" y="-1125155"/>
                <a:ext cx="237960" cy="130320"/>
              </a:xfrm>
              <a:custGeom>
                <a:rect b="b" l="l" r="r" t="t"/>
                <a:pathLst>
                  <a:path extrusionOk="0" h="362" w="661">
                    <a:moveTo>
                      <a:pt x="658" y="19"/>
                    </a:moveTo>
                    <a:lnTo>
                      <a:pt x="658" y="19"/>
                    </a:lnTo>
                    <a:cubicBezTo>
                      <a:pt x="637" y="27"/>
                      <a:pt x="621" y="44"/>
                      <a:pt x="605" y="64"/>
                    </a:cubicBezTo>
                    <a:cubicBezTo>
                      <a:pt x="592" y="85"/>
                      <a:pt x="576" y="105"/>
                      <a:pt x="564" y="126"/>
                    </a:cubicBezTo>
                    <a:cubicBezTo>
                      <a:pt x="535" y="167"/>
                      <a:pt x="502" y="204"/>
                      <a:pt x="457" y="233"/>
                    </a:cubicBezTo>
                    <a:cubicBezTo>
                      <a:pt x="420" y="261"/>
                      <a:pt x="370" y="286"/>
                      <a:pt x="321" y="298"/>
                    </a:cubicBezTo>
                    <a:cubicBezTo>
                      <a:pt x="272" y="311"/>
                      <a:pt x="223" y="315"/>
                      <a:pt x="170" y="311"/>
                    </a:cubicBezTo>
                    <a:cubicBezTo>
                      <a:pt x="112" y="311"/>
                      <a:pt x="54" y="311"/>
                      <a:pt x="5" y="343"/>
                    </a:cubicBezTo>
                    <a:cubicBezTo>
                      <a:pt x="9" y="347"/>
                      <a:pt x="13" y="356"/>
                      <a:pt x="17" y="360"/>
                    </a:cubicBezTo>
                    <a:cubicBezTo>
                      <a:pt x="67" y="278"/>
                      <a:pt x="124" y="204"/>
                      <a:pt x="194" y="138"/>
                    </a:cubicBezTo>
                    <a:cubicBezTo>
                      <a:pt x="227" y="109"/>
                      <a:pt x="264" y="81"/>
                      <a:pt x="305" y="56"/>
                    </a:cubicBezTo>
                    <a:cubicBezTo>
                      <a:pt x="321" y="44"/>
                      <a:pt x="346" y="31"/>
                      <a:pt x="367" y="27"/>
                    </a:cubicBezTo>
                    <a:cubicBezTo>
                      <a:pt x="391" y="19"/>
                      <a:pt x="420" y="19"/>
                      <a:pt x="444" y="19"/>
                    </a:cubicBezTo>
                    <a:cubicBezTo>
                      <a:pt x="506" y="23"/>
                      <a:pt x="564" y="31"/>
                      <a:pt x="625" y="40"/>
                    </a:cubicBezTo>
                    <a:cubicBezTo>
                      <a:pt x="633" y="40"/>
                      <a:pt x="633" y="23"/>
                      <a:pt x="625" y="19"/>
                    </a:cubicBezTo>
                    <a:cubicBezTo>
                      <a:pt x="571" y="15"/>
                      <a:pt x="514" y="7"/>
                      <a:pt x="461" y="3"/>
                    </a:cubicBezTo>
                    <a:cubicBezTo>
                      <a:pt x="432" y="-1"/>
                      <a:pt x="408" y="-1"/>
                      <a:pt x="379" y="3"/>
                    </a:cubicBezTo>
                    <a:cubicBezTo>
                      <a:pt x="358" y="7"/>
                      <a:pt x="333" y="15"/>
                      <a:pt x="313" y="27"/>
                    </a:cubicBezTo>
                    <a:cubicBezTo>
                      <a:pt x="272" y="48"/>
                      <a:pt x="231" y="81"/>
                      <a:pt x="198" y="114"/>
                    </a:cubicBezTo>
                    <a:cubicBezTo>
                      <a:pt x="161" y="146"/>
                      <a:pt x="128" y="179"/>
                      <a:pt x="95" y="216"/>
                    </a:cubicBezTo>
                    <a:cubicBezTo>
                      <a:pt x="63" y="257"/>
                      <a:pt x="30" y="302"/>
                      <a:pt x="1" y="347"/>
                    </a:cubicBezTo>
                    <a:cubicBezTo>
                      <a:pt x="-3" y="356"/>
                      <a:pt x="5" y="368"/>
                      <a:pt x="13" y="360"/>
                    </a:cubicBezTo>
                    <a:cubicBezTo>
                      <a:pt x="58" y="331"/>
                      <a:pt x="112" y="331"/>
                      <a:pt x="165" y="331"/>
                    </a:cubicBezTo>
                    <a:cubicBezTo>
                      <a:pt x="214" y="331"/>
                      <a:pt x="264" y="331"/>
                      <a:pt x="317" y="319"/>
                    </a:cubicBezTo>
                    <a:cubicBezTo>
                      <a:pt x="411" y="294"/>
                      <a:pt x="498" y="237"/>
                      <a:pt x="559" y="159"/>
                    </a:cubicBezTo>
                    <a:cubicBezTo>
                      <a:pt x="576" y="138"/>
                      <a:pt x="588" y="114"/>
                      <a:pt x="605" y="89"/>
                    </a:cubicBezTo>
                    <a:cubicBezTo>
                      <a:pt x="617" y="60"/>
                      <a:pt x="637" y="40"/>
                      <a:pt x="658" y="23"/>
                    </a:cubicBezTo>
                    <a:cubicBezTo>
                      <a:pt x="662" y="19"/>
                      <a:pt x="662" y="19"/>
                      <a:pt x="658" y="19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43"/>
              <p:cNvSpPr/>
              <p:nvPr/>
            </p:nvSpPr>
            <p:spPr>
              <a:xfrm>
                <a:off x="7909430" y="-1191395"/>
                <a:ext cx="81720" cy="342000"/>
              </a:xfrm>
              <a:custGeom>
                <a:rect b="b" l="l" r="r" t="t"/>
                <a:pathLst>
                  <a:path extrusionOk="0" h="950" w="227">
                    <a:moveTo>
                      <a:pt x="227" y="950"/>
                    </a:moveTo>
                    <a:lnTo>
                      <a:pt x="227" y="950"/>
                    </a:lnTo>
                    <a:cubicBezTo>
                      <a:pt x="219" y="884"/>
                      <a:pt x="215" y="823"/>
                      <a:pt x="207" y="757"/>
                    </a:cubicBezTo>
                    <a:cubicBezTo>
                      <a:pt x="194" y="696"/>
                      <a:pt x="182" y="630"/>
                      <a:pt x="169" y="568"/>
                    </a:cubicBezTo>
                    <a:cubicBezTo>
                      <a:pt x="153" y="507"/>
                      <a:pt x="132" y="445"/>
                      <a:pt x="108" y="388"/>
                    </a:cubicBezTo>
                    <a:cubicBezTo>
                      <a:pt x="83" y="330"/>
                      <a:pt x="51" y="273"/>
                      <a:pt x="34" y="211"/>
                    </a:cubicBezTo>
                    <a:cubicBezTo>
                      <a:pt x="26" y="179"/>
                      <a:pt x="18" y="142"/>
                      <a:pt x="18" y="109"/>
                    </a:cubicBezTo>
                    <a:cubicBezTo>
                      <a:pt x="18" y="92"/>
                      <a:pt x="18" y="76"/>
                      <a:pt x="22" y="59"/>
                    </a:cubicBezTo>
                    <a:cubicBezTo>
                      <a:pt x="26" y="43"/>
                      <a:pt x="34" y="27"/>
                      <a:pt x="38" y="10"/>
                    </a:cubicBezTo>
                    <a:cubicBezTo>
                      <a:pt x="38" y="2"/>
                      <a:pt x="26" y="-2"/>
                      <a:pt x="22" y="2"/>
                    </a:cubicBezTo>
                    <a:cubicBezTo>
                      <a:pt x="5" y="27"/>
                      <a:pt x="1" y="59"/>
                      <a:pt x="1" y="88"/>
                    </a:cubicBezTo>
                    <a:cubicBezTo>
                      <a:pt x="-3" y="117"/>
                      <a:pt x="1" y="150"/>
                      <a:pt x="5" y="179"/>
                    </a:cubicBezTo>
                    <a:cubicBezTo>
                      <a:pt x="18" y="240"/>
                      <a:pt x="47" y="298"/>
                      <a:pt x="75" y="359"/>
                    </a:cubicBezTo>
                    <a:cubicBezTo>
                      <a:pt x="100" y="417"/>
                      <a:pt x="125" y="478"/>
                      <a:pt x="141" y="540"/>
                    </a:cubicBezTo>
                    <a:cubicBezTo>
                      <a:pt x="161" y="605"/>
                      <a:pt x="174" y="667"/>
                      <a:pt x="186" y="733"/>
                    </a:cubicBezTo>
                    <a:cubicBezTo>
                      <a:pt x="198" y="806"/>
                      <a:pt x="215" y="876"/>
                      <a:pt x="227" y="95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43"/>
              <p:cNvSpPr/>
              <p:nvPr/>
            </p:nvSpPr>
            <p:spPr>
              <a:xfrm>
                <a:off x="7924550" y="-1031195"/>
                <a:ext cx="121680" cy="274680"/>
              </a:xfrm>
              <a:custGeom>
                <a:rect b="b" l="l" r="r" t="t"/>
                <a:pathLst>
                  <a:path extrusionOk="0" h="763" w="338">
                    <a:moveTo>
                      <a:pt x="74" y="8"/>
                    </a:moveTo>
                    <a:lnTo>
                      <a:pt x="74" y="8"/>
                    </a:lnTo>
                    <a:cubicBezTo>
                      <a:pt x="74" y="33"/>
                      <a:pt x="74" y="58"/>
                      <a:pt x="66" y="82"/>
                    </a:cubicBezTo>
                    <a:cubicBezTo>
                      <a:pt x="58" y="111"/>
                      <a:pt x="46" y="132"/>
                      <a:pt x="33" y="156"/>
                    </a:cubicBezTo>
                    <a:cubicBezTo>
                      <a:pt x="12" y="205"/>
                      <a:pt x="0" y="255"/>
                      <a:pt x="0" y="308"/>
                    </a:cubicBezTo>
                    <a:cubicBezTo>
                      <a:pt x="-4" y="415"/>
                      <a:pt x="37" y="517"/>
                      <a:pt x="87" y="608"/>
                    </a:cubicBezTo>
                    <a:cubicBezTo>
                      <a:pt x="119" y="661"/>
                      <a:pt x="152" y="711"/>
                      <a:pt x="189" y="760"/>
                    </a:cubicBezTo>
                    <a:cubicBezTo>
                      <a:pt x="193" y="764"/>
                      <a:pt x="197" y="764"/>
                      <a:pt x="202" y="760"/>
                    </a:cubicBezTo>
                    <a:cubicBezTo>
                      <a:pt x="263" y="661"/>
                      <a:pt x="329" y="555"/>
                      <a:pt x="337" y="436"/>
                    </a:cubicBezTo>
                    <a:cubicBezTo>
                      <a:pt x="345" y="320"/>
                      <a:pt x="292" y="214"/>
                      <a:pt x="226" y="123"/>
                    </a:cubicBezTo>
                    <a:cubicBezTo>
                      <a:pt x="206" y="99"/>
                      <a:pt x="185" y="74"/>
                      <a:pt x="165" y="50"/>
                    </a:cubicBezTo>
                    <a:cubicBezTo>
                      <a:pt x="144" y="29"/>
                      <a:pt x="119" y="8"/>
                      <a:pt x="90" y="0"/>
                    </a:cubicBezTo>
                    <a:cubicBezTo>
                      <a:pt x="78" y="0"/>
                      <a:pt x="74" y="21"/>
                      <a:pt x="87" y="21"/>
                    </a:cubicBezTo>
                    <a:cubicBezTo>
                      <a:pt x="111" y="25"/>
                      <a:pt x="132" y="45"/>
                      <a:pt x="148" y="66"/>
                    </a:cubicBezTo>
                    <a:cubicBezTo>
                      <a:pt x="168" y="86"/>
                      <a:pt x="185" y="107"/>
                      <a:pt x="202" y="128"/>
                    </a:cubicBezTo>
                    <a:cubicBezTo>
                      <a:pt x="234" y="169"/>
                      <a:pt x="267" y="214"/>
                      <a:pt x="287" y="263"/>
                    </a:cubicBezTo>
                    <a:cubicBezTo>
                      <a:pt x="308" y="312"/>
                      <a:pt x="321" y="366"/>
                      <a:pt x="321" y="423"/>
                    </a:cubicBezTo>
                    <a:cubicBezTo>
                      <a:pt x="321" y="476"/>
                      <a:pt x="304" y="534"/>
                      <a:pt x="284" y="583"/>
                    </a:cubicBezTo>
                    <a:cubicBezTo>
                      <a:pt x="259" y="641"/>
                      <a:pt x="222" y="698"/>
                      <a:pt x="189" y="752"/>
                    </a:cubicBezTo>
                    <a:cubicBezTo>
                      <a:pt x="193" y="752"/>
                      <a:pt x="197" y="752"/>
                      <a:pt x="202" y="752"/>
                    </a:cubicBezTo>
                    <a:cubicBezTo>
                      <a:pt x="140" y="665"/>
                      <a:pt x="78" y="575"/>
                      <a:pt x="46" y="473"/>
                    </a:cubicBezTo>
                    <a:cubicBezTo>
                      <a:pt x="25" y="423"/>
                      <a:pt x="17" y="370"/>
                      <a:pt x="17" y="317"/>
                    </a:cubicBezTo>
                    <a:cubicBezTo>
                      <a:pt x="17" y="263"/>
                      <a:pt x="29" y="214"/>
                      <a:pt x="49" y="164"/>
                    </a:cubicBezTo>
                    <a:cubicBezTo>
                      <a:pt x="70" y="115"/>
                      <a:pt x="103" y="58"/>
                      <a:pt x="78" y="8"/>
                    </a:cubicBezTo>
                    <a:cubicBezTo>
                      <a:pt x="78" y="4"/>
                      <a:pt x="74" y="4"/>
                      <a:pt x="74" y="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43"/>
              <p:cNvSpPr/>
              <p:nvPr/>
            </p:nvSpPr>
            <p:spPr>
              <a:xfrm>
                <a:off x="7738430" y="-1328195"/>
                <a:ext cx="134640" cy="163080"/>
              </a:xfrm>
              <a:custGeom>
                <a:rect b="b" l="l" r="r" t="t"/>
                <a:pathLst>
                  <a:path extrusionOk="0" h="453" w="374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9"/>
                      <a:pt x="45" y="70"/>
                      <a:pt x="53" y="107"/>
                    </a:cubicBezTo>
                    <a:cubicBezTo>
                      <a:pt x="66" y="148"/>
                      <a:pt x="78" y="185"/>
                      <a:pt x="94" y="222"/>
                    </a:cubicBezTo>
                    <a:cubicBezTo>
                      <a:pt x="128" y="296"/>
                      <a:pt x="177" y="366"/>
                      <a:pt x="247" y="411"/>
                    </a:cubicBezTo>
                    <a:cubicBezTo>
                      <a:pt x="263" y="423"/>
                      <a:pt x="283" y="431"/>
                      <a:pt x="304" y="439"/>
                    </a:cubicBezTo>
                    <a:cubicBezTo>
                      <a:pt x="320" y="448"/>
                      <a:pt x="345" y="456"/>
                      <a:pt x="366" y="452"/>
                    </a:cubicBezTo>
                    <a:cubicBezTo>
                      <a:pt x="374" y="452"/>
                      <a:pt x="378" y="439"/>
                      <a:pt x="369" y="439"/>
                    </a:cubicBezTo>
                    <a:cubicBezTo>
                      <a:pt x="361" y="435"/>
                      <a:pt x="349" y="435"/>
                      <a:pt x="341" y="431"/>
                    </a:cubicBezTo>
                    <a:cubicBezTo>
                      <a:pt x="332" y="431"/>
                      <a:pt x="320" y="427"/>
                      <a:pt x="312" y="423"/>
                    </a:cubicBezTo>
                    <a:cubicBezTo>
                      <a:pt x="296" y="419"/>
                      <a:pt x="275" y="411"/>
                      <a:pt x="259" y="398"/>
                    </a:cubicBezTo>
                    <a:cubicBezTo>
                      <a:pt x="226" y="378"/>
                      <a:pt x="197" y="353"/>
                      <a:pt x="172" y="320"/>
                    </a:cubicBezTo>
                    <a:cubicBezTo>
                      <a:pt x="119" y="259"/>
                      <a:pt x="90" y="181"/>
                      <a:pt x="62" y="103"/>
                    </a:cubicBezTo>
                    <a:cubicBezTo>
                      <a:pt x="50" y="66"/>
                      <a:pt x="33" y="25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43"/>
              <p:cNvSpPr/>
              <p:nvPr/>
            </p:nvSpPr>
            <p:spPr>
              <a:xfrm>
                <a:off x="7679030" y="-1430435"/>
                <a:ext cx="141120" cy="232200"/>
              </a:xfrm>
              <a:custGeom>
                <a:rect b="b" l="l" r="r" t="t"/>
                <a:pathLst>
                  <a:path extrusionOk="0" h="645" w="392">
                    <a:moveTo>
                      <a:pt x="358" y="641"/>
                    </a:moveTo>
                    <a:lnTo>
                      <a:pt x="358" y="641"/>
                    </a:lnTo>
                    <a:cubicBezTo>
                      <a:pt x="334" y="633"/>
                      <a:pt x="313" y="621"/>
                      <a:pt x="293" y="609"/>
                    </a:cubicBezTo>
                    <a:cubicBezTo>
                      <a:pt x="268" y="600"/>
                      <a:pt x="243" y="592"/>
                      <a:pt x="223" y="580"/>
                    </a:cubicBezTo>
                    <a:cubicBezTo>
                      <a:pt x="181" y="559"/>
                      <a:pt x="140" y="535"/>
                      <a:pt x="112" y="498"/>
                    </a:cubicBezTo>
                    <a:cubicBezTo>
                      <a:pt x="38" y="416"/>
                      <a:pt x="38" y="301"/>
                      <a:pt x="38" y="198"/>
                    </a:cubicBezTo>
                    <a:cubicBezTo>
                      <a:pt x="38" y="132"/>
                      <a:pt x="38" y="67"/>
                      <a:pt x="18" y="5"/>
                    </a:cubicBezTo>
                    <a:cubicBezTo>
                      <a:pt x="13" y="9"/>
                      <a:pt x="9" y="13"/>
                      <a:pt x="5" y="18"/>
                    </a:cubicBezTo>
                    <a:cubicBezTo>
                      <a:pt x="50" y="46"/>
                      <a:pt x="96" y="71"/>
                      <a:pt x="145" y="100"/>
                    </a:cubicBezTo>
                    <a:cubicBezTo>
                      <a:pt x="186" y="120"/>
                      <a:pt x="231" y="145"/>
                      <a:pt x="264" y="182"/>
                    </a:cubicBezTo>
                    <a:cubicBezTo>
                      <a:pt x="296" y="219"/>
                      <a:pt x="317" y="264"/>
                      <a:pt x="334" y="305"/>
                    </a:cubicBezTo>
                    <a:cubicBezTo>
                      <a:pt x="354" y="354"/>
                      <a:pt x="374" y="403"/>
                      <a:pt x="374" y="453"/>
                    </a:cubicBezTo>
                    <a:cubicBezTo>
                      <a:pt x="374" y="481"/>
                      <a:pt x="366" y="510"/>
                      <a:pt x="362" y="539"/>
                    </a:cubicBezTo>
                    <a:cubicBezTo>
                      <a:pt x="354" y="572"/>
                      <a:pt x="350" y="600"/>
                      <a:pt x="346" y="633"/>
                    </a:cubicBezTo>
                    <a:cubicBezTo>
                      <a:pt x="342" y="646"/>
                      <a:pt x="362" y="650"/>
                      <a:pt x="362" y="637"/>
                    </a:cubicBezTo>
                    <a:cubicBezTo>
                      <a:pt x="366" y="609"/>
                      <a:pt x="374" y="580"/>
                      <a:pt x="378" y="555"/>
                    </a:cubicBezTo>
                    <a:cubicBezTo>
                      <a:pt x="383" y="526"/>
                      <a:pt x="391" y="498"/>
                      <a:pt x="391" y="473"/>
                    </a:cubicBezTo>
                    <a:cubicBezTo>
                      <a:pt x="395" y="420"/>
                      <a:pt x="383" y="366"/>
                      <a:pt x="362" y="317"/>
                    </a:cubicBezTo>
                    <a:cubicBezTo>
                      <a:pt x="342" y="272"/>
                      <a:pt x="321" y="227"/>
                      <a:pt x="293" y="186"/>
                    </a:cubicBezTo>
                    <a:cubicBezTo>
                      <a:pt x="259" y="145"/>
                      <a:pt x="218" y="120"/>
                      <a:pt x="177" y="96"/>
                    </a:cubicBezTo>
                    <a:cubicBezTo>
                      <a:pt x="124" y="63"/>
                      <a:pt x="67" y="30"/>
                      <a:pt x="13" y="1"/>
                    </a:cubicBezTo>
                    <a:cubicBezTo>
                      <a:pt x="5" y="-3"/>
                      <a:pt x="-3" y="5"/>
                      <a:pt x="1" y="13"/>
                    </a:cubicBezTo>
                    <a:cubicBezTo>
                      <a:pt x="34" y="124"/>
                      <a:pt x="9" y="243"/>
                      <a:pt x="30" y="358"/>
                    </a:cubicBezTo>
                    <a:cubicBezTo>
                      <a:pt x="38" y="407"/>
                      <a:pt x="54" y="461"/>
                      <a:pt x="87" y="502"/>
                    </a:cubicBezTo>
                    <a:cubicBezTo>
                      <a:pt x="120" y="539"/>
                      <a:pt x="157" y="568"/>
                      <a:pt x="202" y="588"/>
                    </a:cubicBezTo>
                    <a:cubicBezTo>
                      <a:pt x="223" y="600"/>
                      <a:pt x="251" y="613"/>
                      <a:pt x="276" y="621"/>
                    </a:cubicBezTo>
                    <a:cubicBezTo>
                      <a:pt x="288" y="625"/>
                      <a:pt x="300" y="629"/>
                      <a:pt x="313" y="633"/>
                    </a:cubicBezTo>
                    <a:cubicBezTo>
                      <a:pt x="329" y="637"/>
                      <a:pt x="342" y="637"/>
                      <a:pt x="358" y="641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6" name="Google Shape;1886;p43"/>
            <p:cNvGrpSpPr/>
            <p:nvPr/>
          </p:nvGrpSpPr>
          <p:grpSpPr>
            <a:xfrm>
              <a:off x="9096820" y="-1992742"/>
              <a:ext cx="1015200" cy="1080360"/>
              <a:chOff x="9096820" y="-1992742"/>
              <a:chExt cx="1015200" cy="1080360"/>
            </a:xfrm>
          </p:grpSpPr>
          <p:sp>
            <p:nvSpPr>
              <p:cNvPr id="1887" name="Google Shape;1887;p43"/>
              <p:cNvSpPr/>
              <p:nvPr/>
            </p:nvSpPr>
            <p:spPr>
              <a:xfrm>
                <a:off x="9119140" y="-1948462"/>
                <a:ext cx="988560" cy="1032840"/>
              </a:xfrm>
              <a:custGeom>
                <a:rect b="b" l="l" r="r" t="t"/>
                <a:pathLst>
                  <a:path extrusionOk="0" h="2869" w="2746">
                    <a:moveTo>
                      <a:pt x="0" y="1026"/>
                    </a:moveTo>
                    <a:lnTo>
                      <a:pt x="808" y="439"/>
                    </a:lnTo>
                    <a:lnTo>
                      <a:pt x="1403" y="0"/>
                    </a:lnTo>
                    <a:lnTo>
                      <a:pt x="1518" y="164"/>
                    </a:lnTo>
                    <a:lnTo>
                      <a:pt x="2746" y="1871"/>
                    </a:lnTo>
                    <a:lnTo>
                      <a:pt x="1461" y="2791"/>
                    </a:lnTo>
                    <a:lnTo>
                      <a:pt x="1350" y="2869"/>
                    </a:lnTo>
                    <a:lnTo>
                      <a:pt x="0" y="1026"/>
                    </a:lnTo>
                    <a:close/>
                  </a:path>
                </a:pathLst>
              </a:custGeom>
              <a:solidFill>
                <a:srgbClr val="F19022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43"/>
              <p:cNvSpPr/>
              <p:nvPr/>
            </p:nvSpPr>
            <p:spPr>
              <a:xfrm>
                <a:off x="9100060" y="-1978342"/>
                <a:ext cx="512280" cy="390960"/>
              </a:xfrm>
              <a:custGeom>
                <a:rect b="b" l="l" r="r" t="t"/>
                <a:pathLst>
                  <a:path extrusionOk="0" h="1086" w="1423">
                    <a:moveTo>
                      <a:pt x="1423" y="107"/>
                    </a:moveTo>
                    <a:lnTo>
                      <a:pt x="1423" y="107"/>
                    </a:lnTo>
                    <a:cubicBezTo>
                      <a:pt x="1423" y="107"/>
                      <a:pt x="1329" y="37"/>
                      <a:pt x="1337" y="0"/>
                    </a:cubicBezTo>
                    <a:cubicBezTo>
                      <a:pt x="1337" y="0"/>
                      <a:pt x="44" y="891"/>
                      <a:pt x="36" y="957"/>
                    </a:cubicBezTo>
                    <a:cubicBezTo>
                      <a:pt x="24" y="1019"/>
                      <a:pt x="-25" y="1051"/>
                      <a:pt x="16" y="1080"/>
                    </a:cubicBezTo>
                    <a:cubicBezTo>
                      <a:pt x="53" y="1109"/>
                      <a:pt x="188" y="1014"/>
                      <a:pt x="188" y="1014"/>
                    </a:cubicBezTo>
                    <a:lnTo>
                      <a:pt x="1423" y="107"/>
                    </a:lnTo>
                    <a:close/>
                  </a:path>
                </a:pathLst>
              </a:custGeom>
              <a:solidFill>
                <a:srgbClr val="F6F2D7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43"/>
              <p:cNvSpPr/>
              <p:nvPr/>
            </p:nvSpPr>
            <p:spPr>
              <a:xfrm>
                <a:off x="9410020" y="-1504222"/>
                <a:ext cx="535680" cy="285840"/>
              </a:xfrm>
              <a:custGeom>
                <a:rect b="b" l="l" r="r" t="t"/>
                <a:pathLst>
                  <a:path extrusionOk="0" h="794" w="1488">
                    <a:moveTo>
                      <a:pt x="0" y="13"/>
                    </a:moveTo>
                    <a:lnTo>
                      <a:pt x="0" y="13"/>
                    </a:lnTo>
                    <a:cubicBezTo>
                      <a:pt x="90" y="169"/>
                      <a:pt x="66" y="149"/>
                      <a:pt x="296" y="317"/>
                    </a:cubicBezTo>
                    <a:cubicBezTo>
                      <a:pt x="525" y="490"/>
                      <a:pt x="772" y="637"/>
                      <a:pt x="895" y="691"/>
                    </a:cubicBezTo>
                    <a:cubicBezTo>
                      <a:pt x="1018" y="744"/>
                      <a:pt x="1116" y="830"/>
                      <a:pt x="1244" y="777"/>
                    </a:cubicBezTo>
                    <a:cubicBezTo>
                      <a:pt x="1371" y="719"/>
                      <a:pt x="1420" y="699"/>
                      <a:pt x="1453" y="604"/>
                    </a:cubicBezTo>
                    <a:cubicBezTo>
                      <a:pt x="1486" y="510"/>
                      <a:pt x="1519" y="518"/>
                      <a:pt x="1437" y="440"/>
                    </a:cubicBezTo>
                    <a:cubicBezTo>
                      <a:pt x="1351" y="358"/>
                      <a:pt x="1113" y="219"/>
                      <a:pt x="989" y="173"/>
                    </a:cubicBezTo>
                    <a:cubicBezTo>
                      <a:pt x="866" y="128"/>
                      <a:pt x="792" y="67"/>
                      <a:pt x="694" y="42"/>
                    </a:cubicBezTo>
                    <a:cubicBezTo>
                      <a:pt x="595" y="18"/>
                      <a:pt x="415" y="-7"/>
                      <a:pt x="320" y="1"/>
                    </a:cubicBezTo>
                    <a:cubicBezTo>
                      <a:pt x="222" y="5"/>
                      <a:pt x="94" y="13"/>
                      <a:pt x="62" y="9"/>
                    </a:cubicBezTo>
                    <a:cubicBezTo>
                      <a:pt x="33" y="5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F9C33C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43"/>
              <p:cNvSpPr/>
              <p:nvPr/>
            </p:nvSpPr>
            <p:spPr>
              <a:xfrm>
                <a:off x="9620620" y="-1952422"/>
                <a:ext cx="487080" cy="678240"/>
              </a:xfrm>
              <a:custGeom>
                <a:rect b="b" l="l" r="r" t="t"/>
                <a:pathLst>
                  <a:path extrusionOk="0" h="1884" w="1353">
                    <a:moveTo>
                      <a:pt x="1353" y="1878"/>
                    </a:moveTo>
                    <a:lnTo>
                      <a:pt x="1353" y="1878"/>
                    </a:lnTo>
                    <a:cubicBezTo>
                      <a:pt x="1316" y="1817"/>
                      <a:pt x="1270" y="1755"/>
                      <a:pt x="1225" y="1693"/>
                    </a:cubicBezTo>
                    <a:cubicBezTo>
                      <a:pt x="1184" y="1632"/>
                      <a:pt x="1143" y="1570"/>
                      <a:pt x="1098" y="1509"/>
                    </a:cubicBezTo>
                    <a:cubicBezTo>
                      <a:pt x="1012" y="1386"/>
                      <a:pt x="926" y="1267"/>
                      <a:pt x="835" y="1144"/>
                    </a:cubicBezTo>
                    <a:cubicBezTo>
                      <a:pt x="749" y="1020"/>
                      <a:pt x="663" y="901"/>
                      <a:pt x="577" y="778"/>
                    </a:cubicBezTo>
                    <a:cubicBezTo>
                      <a:pt x="487" y="655"/>
                      <a:pt x="400" y="536"/>
                      <a:pt x="314" y="413"/>
                    </a:cubicBezTo>
                    <a:cubicBezTo>
                      <a:pt x="224" y="290"/>
                      <a:pt x="137" y="166"/>
                      <a:pt x="51" y="47"/>
                    </a:cubicBezTo>
                    <a:cubicBezTo>
                      <a:pt x="39" y="31"/>
                      <a:pt x="27" y="19"/>
                      <a:pt x="15" y="2"/>
                    </a:cubicBezTo>
                    <a:cubicBezTo>
                      <a:pt x="6" y="-6"/>
                      <a:pt x="-6" y="6"/>
                      <a:pt x="2" y="15"/>
                    </a:cubicBezTo>
                    <a:cubicBezTo>
                      <a:pt x="18" y="47"/>
                      <a:pt x="43" y="80"/>
                      <a:pt x="64" y="109"/>
                    </a:cubicBezTo>
                    <a:cubicBezTo>
                      <a:pt x="84" y="138"/>
                      <a:pt x="109" y="171"/>
                      <a:pt x="129" y="199"/>
                    </a:cubicBezTo>
                    <a:cubicBezTo>
                      <a:pt x="174" y="261"/>
                      <a:pt x="215" y="322"/>
                      <a:pt x="261" y="384"/>
                    </a:cubicBezTo>
                    <a:cubicBezTo>
                      <a:pt x="347" y="503"/>
                      <a:pt x="437" y="626"/>
                      <a:pt x="523" y="750"/>
                    </a:cubicBezTo>
                    <a:cubicBezTo>
                      <a:pt x="609" y="872"/>
                      <a:pt x="700" y="991"/>
                      <a:pt x="786" y="1115"/>
                    </a:cubicBezTo>
                    <a:cubicBezTo>
                      <a:pt x="872" y="1238"/>
                      <a:pt x="963" y="1357"/>
                      <a:pt x="1049" y="1480"/>
                    </a:cubicBezTo>
                    <a:cubicBezTo>
                      <a:pt x="1094" y="1538"/>
                      <a:pt x="1139" y="1599"/>
                      <a:pt x="1180" y="1661"/>
                    </a:cubicBezTo>
                    <a:cubicBezTo>
                      <a:pt x="1225" y="1722"/>
                      <a:pt x="1270" y="1784"/>
                      <a:pt x="1316" y="1841"/>
                    </a:cubicBezTo>
                    <a:cubicBezTo>
                      <a:pt x="1328" y="1858"/>
                      <a:pt x="1340" y="1870"/>
                      <a:pt x="1348" y="1882"/>
                    </a:cubicBezTo>
                    <a:cubicBezTo>
                      <a:pt x="1353" y="1886"/>
                      <a:pt x="1353" y="1882"/>
                      <a:pt x="1353" y="1878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43"/>
              <p:cNvSpPr/>
              <p:nvPr/>
            </p:nvSpPr>
            <p:spPr>
              <a:xfrm>
                <a:off x="9114100" y="-1584502"/>
                <a:ext cx="492480" cy="670320"/>
              </a:xfrm>
              <a:custGeom>
                <a:rect b="b" l="l" r="r" t="t"/>
                <a:pathLst>
                  <a:path extrusionOk="0" h="1862" w="1368">
                    <a:moveTo>
                      <a:pt x="1368" y="1858"/>
                    </a:moveTo>
                    <a:lnTo>
                      <a:pt x="1368" y="1858"/>
                    </a:lnTo>
                    <a:cubicBezTo>
                      <a:pt x="1360" y="1837"/>
                      <a:pt x="1347" y="1825"/>
                      <a:pt x="1335" y="1809"/>
                    </a:cubicBezTo>
                    <a:cubicBezTo>
                      <a:pt x="1327" y="1792"/>
                      <a:pt x="1315" y="1780"/>
                      <a:pt x="1303" y="1763"/>
                    </a:cubicBezTo>
                    <a:cubicBezTo>
                      <a:pt x="1282" y="1734"/>
                      <a:pt x="1257" y="1706"/>
                      <a:pt x="1237" y="1673"/>
                    </a:cubicBezTo>
                    <a:cubicBezTo>
                      <a:pt x="1191" y="1615"/>
                      <a:pt x="1146" y="1558"/>
                      <a:pt x="1101" y="1496"/>
                    </a:cubicBezTo>
                    <a:cubicBezTo>
                      <a:pt x="1015" y="1377"/>
                      <a:pt x="925" y="1258"/>
                      <a:pt x="834" y="1139"/>
                    </a:cubicBezTo>
                    <a:cubicBezTo>
                      <a:pt x="748" y="1020"/>
                      <a:pt x="662" y="901"/>
                      <a:pt x="572" y="778"/>
                    </a:cubicBezTo>
                    <a:cubicBezTo>
                      <a:pt x="486" y="659"/>
                      <a:pt x="399" y="540"/>
                      <a:pt x="313" y="417"/>
                    </a:cubicBezTo>
                    <a:cubicBezTo>
                      <a:pt x="227" y="298"/>
                      <a:pt x="141" y="175"/>
                      <a:pt x="59" y="51"/>
                    </a:cubicBezTo>
                    <a:cubicBezTo>
                      <a:pt x="46" y="35"/>
                      <a:pt x="38" y="23"/>
                      <a:pt x="26" y="7"/>
                    </a:cubicBezTo>
                    <a:cubicBezTo>
                      <a:pt x="18" y="-10"/>
                      <a:pt x="-7" y="7"/>
                      <a:pt x="1" y="23"/>
                    </a:cubicBezTo>
                    <a:cubicBezTo>
                      <a:pt x="87" y="142"/>
                      <a:pt x="174" y="265"/>
                      <a:pt x="260" y="388"/>
                    </a:cubicBezTo>
                    <a:cubicBezTo>
                      <a:pt x="346" y="507"/>
                      <a:pt x="432" y="630"/>
                      <a:pt x="518" y="749"/>
                    </a:cubicBezTo>
                    <a:cubicBezTo>
                      <a:pt x="605" y="873"/>
                      <a:pt x="695" y="992"/>
                      <a:pt x="785" y="1111"/>
                    </a:cubicBezTo>
                    <a:cubicBezTo>
                      <a:pt x="871" y="1230"/>
                      <a:pt x="962" y="1349"/>
                      <a:pt x="1052" y="1468"/>
                    </a:cubicBezTo>
                    <a:cubicBezTo>
                      <a:pt x="1142" y="1587"/>
                      <a:pt x="1233" y="1706"/>
                      <a:pt x="1327" y="1821"/>
                    </a:cubicBezTo>
                    <a:cubicBezTo>
                      <a:pt x="1335" y="1837"/>
                      <a:pt x="1347" y="1849"/>
                      <a:pt x="1364" y="1862"/>
                    </a:cubicBezTo>
                    <a:lnTo>
                      <a:pt x="1368" y="1858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43"/>
              <p:cNvSpPr/>
              <p:nvPr/>
            </p:nvSpPr>
            <p:spPr>
              <a:xfrm>
                <a:off x="9602620" y="-1279222"/>
                <a:ext cx="509400" cy="366840"/>
              </a:xfrm>
              <a:custGeom>
                <a:rect b="b" l="l" r="r" t="t"/>
                <a:pathLst>
                  <a:path extrusionOk="0" h="1019" w="1415">
                    <a:moveTo>
                      <a:pt x="1411" y="0"/>
                    </a:moveTo>
                    <a:lnTo>
                      <a:pt x="1411" y="0"/>
                    </a:lnTo>
                    <a:cubicBezTo>
                      <a:pt x="1407" y="4"/>
                      <a:pt x="1403" y="8"/>
                      <a:pt x="1394" y="12"/>
                    </a:cubicBezTo>
                    <a:cubicBezTo>
                      <a:pt x="1390" y="16"/>
                      <a:pt x="1386" y="16"/>
                      <a:pt x="1382" y="20"/>
                    </a:cubicBezTo>
                    <a:cubicBezTo>
                      <a:pt x="1370" y="29"/>
                      <a:pt x="1361" y="37"/>
                      <a:pt x="1349" y="45"/>
                    </a:cubicBezTo>
                    <a:cubicBezTo>
                      <a:pt x="1332" y="62"/>
                      <a:pt x="1308" y="78"/>
                      <a:pt x="1288" y="90"/>
                    </a:cubicBezTo>
                    <a:cubicBezTo>
                      <a:pt x="1242" y="123"/>
                      <a:pt x="1197" y="156"/>
                      <a:pt x="1152" y="185"/>
                    </a:cubicBezTo>
                    <a:cubicBezTo>
                      <a:pt x="1062" y="250"/>
                      <a:pt x="967" y="316"/>
                      <a:pt x="873" y="382"/>
                    </a:cubicBezTo>
                    <a:cubicBezTo>
                      <a:pt x="688" y="513"/>
                      <a:pt x="503" y="644"/>
                      <a:pt x="319" y="776"/>
                    </a:cubicBezTo>
                    <a:cubicBezTo>
                      <a:pt x="212" y="850"/>
                      <a:pt x="109" y="923"/>
                      <a:pt x="3" y="998"/>
                    </a:cubicBezTo>
                    <a:cubicBezTo>
                      <a:pt x="-5" y="1005"/>
                      <a:pt x="3" y="1022"/>
                      <a:pt x="15" y="1018"/>
                    </a:cubicBezTo>
                    <a:cubicBezTo>
                      <a:pt x="204" y="882"/>
                      <a:pt x="389" y="751"/>
                      <a:pt x="573" y="620"/>
                    </a:cubicBezTo>
                    <a:cubicBezTo>
                      <a:pt x="762" y="488"/>
                      <a:pt x="947" y="357"/>
                      <a:pt x="1132" y="226"/>
                    </a:cubicBezTo>
                    <a:cubicBezTo>
                      <a:pt x="1185" y="189"/>
                      <a:pt x="1238" y="148"/>
                      <a:pt x="1292" y="111"/>
                    </a:cubicBezTo>
                    <a:cubicBezTo>
                      <a:pt x="1312" y="94"/>
                      <a:pt x="1337" y="82"/>
                      <a:pt x="1357" y="62"/>
                    </a:cubicBezTo>
                    <a:cubicBezTo>
                      <a:pt x="1366" y="53"/>
                      <a:pt x="1378" y="45"/>
                      <a:pt x="1386" y="33"/>
                    </a:cubicBezTo>
                    <a:cubicBezTo>
                      <a:pt x="1390" y="29"/>
                      <a:pt x="1394" y="25"/>
                      <a:pt x="1398" y="20"/>
                    </a:cubicBezTo>
                    <a:cubicBezTo>
                      <a:pt x="1403" y="12"/>
                      <a:pt x="1407" y="4"/>
                      <a:pt x="1415" y="0"/>
                    </a:cubicBez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43"/>
              <p:cNvSpPr/>
              <p:nvPr/>
            </p:nvSpPr>
            <p:spPr>
              <a:xfrm>
                <a:off x="9096820" y="-1992742"/>
                <a:ext cx="528840" cy="412200"/>
              </a:xfrm>
              <a:custGeom>
                <a:rect b="b" l="l" r="r" t="t"/>
                <a:pathLst>
                  <a:path extrusionOk="0" h="1145" w="1469">
                    <a:moveTo>
                      <a:pt x="1461" y="123"/>
                    </a:moveTo>
                    <a:lnTo>
                      <a:pt x="1461" y="123"/>
                    </a:lnTo>
                    <a:cubicBezTo>
                      <a:pt x="1281" y="246"/>
                      <a:pt x="1108" y="373"/>
                      <a:pt x="936" y="500"/>
                    </a:cubicBezTo>
                    <a:cubicBezTo>
                      <a:pt x="763" y="627"/>
                      <a:pt x="595" y="750"/>
                      <a:pt x="423" y="878"/>
                    </a:cubicBezTo>
                    <a:cubicBezTo>
                      <a:pt x="337" y="939"/>
                      <a:pt x="250" y="1001"/>
                      <a:pt x="164" y="1063"/>
                    </a:cubicBezTo>
                    <a:cubicBezTo>
                      <a:pt x="140" y="1079"/>
                      <a:pt x="119" y="1091"/>
                      <a:pt x="99" y="1108"/>
                    </a:cubicBezTo>
                    <a:cubicBezTo>
                      <a:pt x="82" y="1120"/>
                      <a:pt x="62" y="1128"/>
                      <a:pt x="45" y="1116"/>
                    </a:cubicBezTo>
                    <a:cubicBezTo>
                      <a:pt x="16" y="1095"/>
                      <a:pt x="16" y="1059"/>
                      <a:pt x="29" y="1030"/>
                    </a:cubicBezTo>
                    <a:cubicBezTo>
                      <a:pt x="49" y="997"/>
                      <a:pt x="86" y="981"/>
                      <a:pt x="115" y="956"/>
                    </a:cubicBezTo>
                    <a:cubicBezTo>
                      <a:pt x="127" y="947"/>
                      <a:pt x="144" y="935"/>
                      <a:pt x="156" y="927"/>
                    </a:cubicBezTo>
                    <a:cubicBezTo>
                      <a:pt x="213" y="886"/>
                      <a:pt x="267" y="845"/>
                      <a:pt x="320" y="808"/>
                    </a:cubicBezTo>
                    <a:cubicBezTo>
                      <a:pt x="398" y="750"/>
                      <a:pt x="476" y="693"/>
                      <a:pt x="554" y="636"/>
                    </a:cubicBezTo>
                    <a:cubicBezTo>
                      <a:pt x="644" y="574"/>
                      <a:pt x="735" y="508"/>
                      <a:pt x="821" y="443"/>
                    </a:cubicBezTo>
                    <a:cubicBezTo>
                      <a:pt x="907" y="381"/>
                      <a:pt x="989" y="320"/>
                      <a:pt x="1071" y="258"/>
                    </a:cubicBezTo>
                    <a:cubicBezTo>
                      <a:pt x="1141" y="209"/>
                      <a:pt x="1207" y="159"/>
                      <a:pt x="1272" y="110"/>
                    </a:cubicBezTo>
                    <a:cubicBezTo>
                      <a:pt x="1309" y="86"/>
                      <a:pt x="1346" y="57"/>
                      <a:pt x="1379" y="32"/>
                    </a:cubicBezTo>
                    <a:cubicBezTo>
                      <a:pt x="1383" y="32"/>
                      <a:pt x="1387" y="28"/>
                      <a:pt x="1387" y="28"/>
                    </a:cubicBezTo>
                    <a:cubicBezTo>
                      <a:pt x="1400" y="16"/>
                      <a:pt x="1387" y="-9"/>
                      <a:pt x="1375" y="3"/>
                    </a:cubicBezTo>
                    <a:cubicBezTo>
                      <a:pt x="1346" y="24"/>
                      <a:pt x="1322" y="45"/>
                      <a:pt x="1293" y="61"/>
                    </a:cubicBezTo>
                    <a:cubicBezTo>
                      <a:pt x="1232" y="106"/>
                      <a:pt x="1170" y="155"/>
                      <a:pt x="1108" y="200"/>
                    </a:cubicBezTo>
                    <a:cubicBezTo>
                      <a:pt x="1026" y="258"/>
                      <a:pt x="940" y="320"/>
                      <a:pt x="858" y="381"/>
                    </a:cubicBezTo>
                    <a:cubicBezTo>
                      <a:pt x="767" y="447"/>
                      <a:pt x="677" y="512"/>
                      <a:pt x="591" y="578"/>
                    </a:cubicBezTo>
                    <a:cubicBezTo>
                      <a:pt x="509" y="640"/>
                      <a:pt x="427" y="701"/>
                      <a:pt x="345" y="763"/>
                    </a:cubicBezTo>
                    <a:cubicBezTo>
                      <a:pt x="283" y="804"/>
                      <a:pt x="226" y="849"/>
                      <a:pt x="164" y="894"/>
                    </a:cubicBezTo>
                    <a:cubicBezTo>
                      <a:pt x="131" y="919"/>
                      <a:pt x="99" y="939"/>
                      <a:pt x="66" y="964"/>
                    </a:cubicBezTo>
                    <a:cubicBezTo>
                      <a:pt x="33" y="984"/>
                      <a:pt x="4" y="1013"/>
                      <a:pt x="0" y="1054"/>
                    </a:cubicBezTo>
                    <a:cubicBezTo>
                      <a:pt x="-4" y="1087"/>
                      <a:pt x="8" y="1124"/>
                      <a:pt x="41" y="1141"/>
                    </a:cubicBezTo>
                    <a:cubicBezTo>
                      <a:pt x="57" y="1149"/>
                      <a:pt x="78" y="1144"/>
                      <a:pt x="94" y="1136"/>
                    </a:cubicBezTo>
                    <a:cubicBezTo>
                      <a:pt x="119" y="1124"/>
                      <a:pt x="140" y="1108"/>
                      <a:pt x="160" y="1091"/>
                    </a:cubicBezTo>
                    <a:cubicBezTo>
                      <a:pt x="201" y="1063"/>
                      <a:pt x="246" y="1030"/>
                      <a:pt x="291" y="997"/>
                    </a:cubicBezTo>
                    <a:cubicBezTo>
                      <a:pt x="464" y="874"/>
                      <a:pt x="640" y="746"/>
                      <a:pt x="813" y="615"/>
                    </a:cubicBezTo>
                    <a:cubicBezTo>
                      <a:pt x="989" y="488"/>
                      <a:pt x="1166" y="361"/>
                      <a:pt x="1338" y="229"/>
                    </a:cubicBezTo>
                    <a:cubicBezTo>
                      <a:pt x="1383" y="196"/>
                      <a:pt x="1424" y="168"/>
                      <a:pt x="1465" y="135"/>
                    </a:cubicBezTo>
                    <a:cubicBezTo>
                      <a:pt x="1473" y="127"/>
                      <a:pt x="1465" y="118"/>
                      <a:pt x="1461" y="12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43"/>
              <p:cNvSpPr/>
              <p:nvPr/>
            </p:nvSpPr>
            <p:spPr>
              <a:xfrm>
                <a:off x="9582820" y="-1984102"/>
                <a:ext cx="32760" cy="47160"/>
              </a:xfrm>
              <a:custGeom>
                <a:rect b="b" l="l" r="r" t="t"/>
                <a:pathLst>
                  <a:path extrusionOk="0" h="131" w="91">
                    <a:moveTo>
                      <a:pt x="21" y="4"/>
                    </a:moveTo>
                    <a:lnTo>
                      <a:pt x="21" y="4"/>
                    </a:lnTo>
                    <a:cubicBezTo>
                      <a:pt x="17" y="-4"/>
                      <a:pt x="9" y="0"/>
                      <a:pt x="4" y="4"/>
                    </a:cubicBezTo>
                    <a:cubicBezTo>
                      <a:pt x="1" y="8"/>
                      <a:pt x="1" y="16"/>
                      <a:pt x="1" y="21"/>
                    </a:cubicBezTo>
                    <a:cubicBezTo>
                      <a:pt x="-4" y="37"/>
                      <a:pt x="4" y="53"/>
                      <a:pt x="13" y="70"/>
                    </a:cubicBezTo>
                    <a:cubicBezTo>
                      <a:pt x="17" y="82"/>
                      <a:pt x="29" y="94"/>
                      <a:pt x="41" y="107"/>
                    </a:cubicBezTo>
                    <a:cubicBezTo>
                      <a:pt x="50" y="111"/>
                      <a:pt x="54" y="115"/>
                      <a:pt x="62" y="119"/>
                    </a:cubicBezTo>
                    <a:cubicBezTo>
                      <a:pt x="70" y="127"/>
                      <a:pt x="74" y="131"/>
                      <a:pt x="86" y="131"/>
                    </a:cubicBezTo>
                    <a:cubicBezTo>
                      <a:pt x="86" y="127"/>
                      <a:pt x="91" y="127"/>
                      <a:pt x="91" y="123"/>
                    </a:cubicBezTo>
                    <a:cubicBezTo>
                      <a:pt x="91" y="115"/>
                      <a:pt x="86" y="111"/>
                      <a:pt x="79" y="107"/>
                    </a:cubicBezTo>
                    <a:cubicBezTo>
                      <a:pt x="74" y="107"/>
                      <a:pt x="70" y="103"/>
                      <a:pt x="62" y="99"/>
                    </a:cubicBezTo>
                    <a:cubicBezTo>
                      <a:pt x="54" y="90"/>
                      <a:pt x="45" y="82"/>
                      <a:pt x="37" y="70"/>
                    </a:cubicBezTo>
                    <a:cubicBezTo>
                      <a:pt x="29" y="62"/>
                      <a:pt x="21" y="53"/>
                      <a:pt x="17" y="41"/>
                    </a:cubicBezTo>
                    <a:cubicBezTo>
                      <a:pt x="17" y="33"/>
                      <a:pt x="17" y="29"/>
                      <a:pt x="13" y="21"/>
                    </a:cubicBezTo>
                    <a:cubicBezTo>
                      <a:pt x="13" y="21"/>
                      <a:pt x="13" y="8"/>
                      <a:pt x="17" y="8"/>
                    </a:cubicBezTo>
                    <a:cubicBezTo>
                      <a:pt x="21" y="8"/>
                      <a:pt x="21" y="4"/>
                      <a:pt x="21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150" lIns="90000" spcFirstLastPara="1" rIns="90000" wrap="square" tIns="21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43"/>
              <p:cNvSpPr/>
              <p:nvPr/>
            </p:nvSpPr>
            <p:spPr>
              <a:xfrm>
                <a:off x="9331540" y="-1557142"/>
                <a:ext cx="555840" cy="240840"/>
              </a:xfrm>
              <a:custGeom>
                <a:rect b="b" l="l" r="r" t="t"/>
                <a:pathLst>
                  <a:path extrusionOk="0" h="669" w="1544">
                    <a:moveTo>
                      <a:pt x="1544" y="665"/>
                    </a:moveTo>
                    <a:lnTo>
                      <a:pt x="1544" y="665"/>
                    </a:lnTo>
                    <a:cubicBezTo>
                      <a:pt x="1433" y="641"/>
                      <a:pt x="1318" y="620"/>
                      <a:pt x="1207" y="595"/>
                    </a:cubicBezTo>
                    <a:cubicBezTo>
                      <a:pt x="1154" y="583"/>
                      <a:pt x="1096" y="575"/>
                      <a:pt x="1043" y="563"/>
                    </a:cubicBezTo>
                    <a:cubicBezTo>
                      <a:pt x="990" y="546"/>
                      <a:pt x="940" y="530"/>
                      <a:pt x="887" y="509"/>
                    </a:cubicBezTo>
                    <a:cubicBezTo>
                      <a:pt x="789" y="468"/>
                      <a:pt x="694" y="415"/>
                      <a:pt x="600" y="366"/>
                    </a:cubicBezTo>
                    <a:cubicBezTo>
                      <a:pt x="505" y="316"/>
                      <a:pt x="411" y="267"/>
                      <a:pt x="317" y="214"/>
                    </a:cubicBezTo>
                    <a:cubicBezTo>
                      <a:pt x="264" y="181"/>
                      <a:pt x="214" y="148"/>
                      <a:pt x="165" y="115"/>
                    </a:cubicBezTo>
                    <a:cubicBezTo>
                      <a:pt x="140" y="99"/>
                      <a:pt x="115" y="82"/>
                      <a:pt x="91" y="66"/>
                    </a:cubicBezTo>
                    <a:cubicBezTo>
                      <a:pt x="79" y="53"/>
                      <a:pt x="62" y="46"/>
                      <a:pt x="50" y="37"/>
                    </a:cubicBezTo>
                    <a:cubicBezTo>
                      <a:pt x="46" y="29"/>
                      <a:pt x="38" y="25"/>
                      <a:pt x="33" y="21"/>
                    </a:cubicBezTo>
                    <a:cubicBezTo>
                      <a:pt x="29" y="21"/>
                      <a:pt x="17" y="12"/>
                      <a:pt x="17" y="9"/>
                    </a:cubicBezTo>
                    <a:cubicBezTo>
                      <a:pt x="17" y="12"/>
                      <a:pt x="17" y="12"/>
                      <a:pt x="13" y="17"/>
                    </a:cubicBezTo>
                    <a:cubicBezTo>
                      <a:pt x="13" y="17"/>
                      <a:pt x="9" y="17"/>
                      <a:pt x="5" y="12"/>
                    </a:cubicBezTo>
                    <a:cubicBezTo>
                      <a:pt x="9" y="12"/>
                      <a:pt x="9" y="9"/>
                      <a:pt x="9" y="4"/>
                    </a:cubicBezTo>
                    <a:lnTo>
                      <a:pt x="9" y="4"/>
                    </a:lnTo>
                    <a:cubicBezTo>
                      <a:pt x="1" y="12"/>
                      <a:pt x="13" y="25"/>
                      <a:pt x="17" y="17"/>
                    </a:cubicBezTo>
                    <a:cubicBezTo>
                      <a:pt x="33" y="0"/>
                      <a:pt x="-8" y="-8"/>
                      <a:pt x="1" y="12"/>
                    </a:cubicBezTo>
                    <a:cubicBezTo>
                      <a:pt x="1" y="25"/>
                      <a:pt x="17" y="33"/>
                      <a:pt x="21" y="37"/>
                    </a:cubicBezTo>
                    <a:cubicBezTo>
                      <a:pt x="33" y="50"/>
                      <a:pt x="46" y="58"/>
                      <a:pt x="58" y="66"/>
                    </a:cubicBezTo>
                    <a:cubicBezTo>
                      <a:pt x="107" y="99"/>
                      <a:pt x="152" y="131"/>
                      <a:pt x="202" y="165"/>
                    </a:cubicBezTo>
                    <a:cubicBezTo>
                      <a:pt x="300" y="226"/>
                      <a:pt x="399" y="284"/>
                      <a:pt x="501" y="337"/>
                    </a:cubicBezTo>
                    <a:cubicBezTo>
                      <a:pt x="604" y="390"/>
                      <a:pt x="707" y="444"/>
                      <a:pt x="809" y="493"/>
                    </a:cubicBezTo>
                    <a:cubicBezTo>
                      <a:pt x="862" y="517"/>
                      <a:pt x="916" y="538"/>
                      <a:pt x="969" y="554"/>
                    </a:cubicBezTo>
                    <a:cubicBezTo>
                      <a:pt x="1023" y="575"/>
                      <a:pt x="1080" y="587"/>
                      <a:pt x="1137" y="595"/>
                    </a:cubicBezTo>
                    <a:cubicBezTo>
                      <a:pt x="1203" y="608"/>
                      <a:pt x="1269" y="620"/>
                      <a:pt x="1334" y="632"/>
                    </a:cubicBezTo>
                    <a:cubicBezTo>
                      <a:pt x="1404" y="645"/>
                      <a:pt x="1474" y="661"/>
                      <a:pt x="1544" y="669"/>
                    </a:cubicBezTo>
                    <a:lnTo>
                      <a:pt x="1544" y="665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43"/>
              <p:cNvSpPr/>
              <p:nvPr/>
            </p:nvSpPr>
            <p:spPr>
              <a:xfrm>
                <a:off x="9384820" y="-1522942"/>
                <a:ext cx="560160" cy="302040"/>
              </a:xfrm>
              <a:custGeom>
                <a:rect b="b" l="l" r="r" t="t"/>
                <a:pathLst>
                  <a:path extrusionOk="0" h="839" w="1556">
                    <a:moveTo>
                      <a:pt x="0" y="4"/>
                    </a:moveTo>
                    <a:lnTo>
                      <a:pt x="0" y="4"/>
                    </a:lnTo>
                    <a:cubicBezTo>
                      <a:pt x="21" y="53"/>
                      <a:pt x="74" y="70"/>
                      <a:pt x="123" y="70"/>
                    </a:cubicBezTo>
                    <a:cubicBezTo>
                      <a:pt x="156" y="70"/>
                      <a:pt x="185" y="65"/>
                      <a:pt x="214" y="61"/>
                    </a:cubicBezTo>
                    <a:cubicBezTo>
                      <a:pt x="247" y="57"/>
                      <a:pt x="275" y="57"/>
                      <a:pt x="308" y="57"/>
                    </a:cubicBezTo>
                    <a:cubicBezTo>
                      <a:pt x="423" y="49"/>
                      <a:pt x="542" y="53"/>
                      <a:pt x="657" y="74"/>
                    </a:cubicBezTo>
                    <a:cubicBezTo>
                      <a:pt x="714" y="82"/>
                      <a:pt x="772" y="98"/>
                      <a:pt x="826" y="119"/>
                    </a:cubicBezTo>
                    <a:cubicBezTo>
                      <a:pt x="883" y="139"/>
                      <a:pt x="940" y="172"/>
                      <a:pt x="994" y="201"/>
                    </a:cubicBezTo>
                    <a:cubicBezTo>
                      <a:pt x="1088" y="250"/>
                      <a:pt x="1186" y="295"/>
                      <a:pt x="1285" y="345"/>
                    </a:cubicBezTo>
                    <a:cubicBezTo>
                      <a:pt x="1330" y="369"/>
                      <a:pt x="1375" y="394"/>
                      <a:pt x="1417" y="422"/>
                    </a:cubicBezTo>
                    <a:cubicBezTo>
                      <a:pt x="1437" y="439"/>
                      <a:pt x="1458" y="459"/>
                      <a:pt x="1478" y="476"/>
                    </a:cubicBezTo>
                    <a:cubicBezTo>
                      <a:pt x="1499" y="492"/>
                      <a:pt x="1519" y="513"/>
                      <a:pt x="1531" y="537"/>
                    </a:cubicBezTo>
                    <a:cubicBezTo>
                      <a:pt x="1548" y="562"/>
                      <a:pt x="1536" y="595"/>
                      <a:pt x="1523" y="624"/>
                    </a:cubicBezTo>
                    <a:cubicBezTo>
                      <a:pt x="1511" y="648"/>
                      <a:pt x="1499" y="673"/>
                      <a:pt x="1482" y="697"/>
                    </a:cubicBezTo>
                    <a:cubicBezTo>
                      <a:pt x="1453" y="743"/>
                      <a:pt x="1417" y="780"/>
                      <a:pt x="1363" y="800"/>
                    </a:cubicBezTo>
                    <a:cubicBezTo>
                      <a:pt x="1261" y="845"/>
                      <a:pt x="1145" y="816"/>
                      <a:pt x="1043" y="771"/>
                    </a:cubicBezTo>
                    <a:cubicBezTo>
                      <a:pt x="989" y="747"/>
                      <a:pt x="932" y="714"/>
                      <a:pt x="879" y="685"/>
                    </a:cubicBezTo>
                    <a:cubicBezTo>
                      <a:pt x="826" y="652"/>
                      <a:pt x="772" y="619"/>
                      <a:pt x="719" y="587"/>
                    </a:cubicBezTo>
                    <a:cubicBezTo>
                      <a:pt x="608" y="521"/>
                      <a:pt x="501" y="447"/>
                      <a:pt x="394" y="377"/>
                    </a:cubicBezTo>
                    <a:cubicBezTo>
                      <a:pt x="345" y="345"/>
                      <a:pt x="292" y="308"/>
                      <a:pt x="238" y="271"/>
                    </a:cubicBezTo>
                    <a:cubicBezTo>
                      <a:pt x="189" y="238"/>
                      <a:pt x="144" y="201"/>
                      <a:pt x="116" y="152"/>
                    </a:cubicBezTo>
                    <a:cubicBezTo>
                      <a:pt x="103" y="127"/>
                      <a:pt x="95" y="98"/>
                      <a:pt x="95" y="74"/>
                    </a:cubicBezTo>
                    <a:cubicBezTo>
                      <a:pt x="95" y="61"/>
                      <a:pt x="74" y="61"/>
                      <a:pt x="78" y="74"/>
                    </a:cubicBezTo>
                    <a:cubicBezTo>
                      <a:pt x="82" y="197"/>
                      <a:pt x="201" y="267"/>
                      <a:pt x="292" y="328"/>
                    </a:cubicBezTo>
                    <a:cubicBezTo>
                      <a:pt x="403" y="402"/>
                      <a:pt x="513" y="476"/>
                      <a:pt x="624" y="546"/>
                    </a:cubicBezTo>
                    <a:cubicBezTo>
                      <a:pt x="731" y="615"/>
                      <a:pt x="846" y="685"/>
                      <a:pt x="961" y="747"/>
                    </a:cubicBezTo>
                    <a:cubicBezTo>
                      <a:pt x="1059" y="800"/>
                      <a:pt x="1170" y="849"/>
                      <a:pt x="1289" y="837"/>
                    </a:cubicBezTo>
                    <a:cubicBezTo>
                      <a:pt x="1339" y="833"/>
                      <a:pt x="1388" y="816"/>
                      <a:pt x="1429" y="784"/>
                    </a:cubicBezTo>
                    <a:cubicBezTo>
                      <a:pt x="1474" y="751"/>
                      <a:pt x="1502" y="702"/>
                      <a:pt x="1527" y="648"/>
                    </a:cubicBezTo>
                    <a:cubicBezTo>
                      <a:pt x="1540" y="624"/>
                      <a:pt x="1556" y="595"/>
                      <a:pt x="1556" y="566"/>
                    </a:cubicBezTo>
                    <a:cubicBezTo>
                      <a:pt x="1556" y="537"/>
                      <a:pt x="1540" y="517"/>
                      <a:pt x="1523" y="496"/>
                    </a:cubicBezTo>
                    <a:cubicBezTo>
                      <a:pt x="1486" y="455"/>
                      <a:pt x="1445" y="422"/>
                      <a:pt x="1400" y="394"/>
                    </a:cubicBezTo>
                    <a:cubicBezTo>
                      <a:pt x="1310" y="332"/>
                      <a:pt x="1211" y="291"/>
                      <a:pt x="1113" y="242"/>
                    </a:cubicBezTo>
                    <a:cubicBezTo>
                      <a:pt x="1059" y="217"/>
                      <a:pt x="1010" y="189"/>
                      <a:pt x="957" y="160"/>
                    </a:cubicBezTo>
                    <a:cubicBezTo>
                      <a:pt x="904" y="131"/>
                      <a:pt x="846" y="106"/>
                      <a:pt x="789" y="86"/>
                    </a:cubicBezTo>
                    <a:cubicBezTo>
                      <a:pt x="673" y="49"/>
                      <a:pt x="554" y="36"/>
                      <a:pt x="435" y="36"/>
                    </a:cubicBezTo>
                    <a:cubicBezTo>
                      <a:pt x="374" y="36"/>
                      <a:pt x="313" y="36"/>
                      <a:pt x="251" y="41"/>
                    </a:cubicBezTo>
                    <a:cubicBezTo>
                      <a:pt x="222" y="45"/>
                      <a:pt x="189" y="49"/>
                      <a:pt x="160" y="49"/>
                    </a:cubicBezTo>
                    <a:cubicBezTo>
                      <a:pt x="128" y="53"/>
                      <a:pt x="95" y="57"/>
                      <a:pt x="66" y="49"/>
                    </a:cubicBezTo>
                    <a:cubicBezTo>
                      <a:pt x="37" y="41"/>
                      <a:pt x="17" y="24"/>
                      <a:pt x="4" y="0"/>
                    </a:cubicBezTo>
                    <a:cubicBezTo>
                      <a:pt x="4" y="0"/>
                      <a:pt x="0" y="0"/>
                      <a:pt x="0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43"/>
              <p:cNvSpPr/>
              <p:nvPr/>
            </p:nvSpPr>
            <p:spPr>
              <a:xfrm>
                <a:off x="9485260" y="-1459222"/>
                <a:ext cx="23760" cy="60840"/>
              </a:xfrm>
              <a:custGeom>
                <a:rect b="b" l="l" r="r" t="t"/>
                <a:pathLst>
                  <a:path extrusionOk="0" h="169" w="66">
                    <a:moveTo>
                      <a:pt x="0" y="3"/>
                    </a:moveTo>
                    <a:lnTo>
                      <a:pt x="0" y="3"/>
                    </a:lnTo>
                    <a:cubicBezTo>
                      <a:pt x="5" y="20"/>
                      <a:pt x="9" y="36"/>
                      <a:pt x="13" y="53"/>
                    </a:cubicBezTo>
                    <a:cubicBezTo>
                      <a:pt x="17" y="69"/>
                      <a:pt x="21" y="85"/>
                      <a:pt x="29" y="102"/>
                    </a:cubicBezTo>
                    <a:cubicBezTo>
                      <a:pt x="34" y="118"/>
                      <a:pt x="37" y="135"/>
                      <a:pt x="41" y="147"/>
                    </a:cubicBezTo>
                    <a:cubicBezTo>
                      <a:pt x="46" y="159"/>
                      <a:pt x="50" y="172"/>
                      <a:pt x="62" y="168"/>
                    </a:cubicBezTo>
                    <a:cubicBezTo>
                      <a:pt x="66" y="168"/>
                      <a:pt x="66" y="163"/>
                      <a:pt x="66" y="159"/>
                    </a:cubicBezTo>
                    <a:cubicBezTo>
                      <a:pt x="58" y="151"/>
                      <a:pt x="54" y="139"/>
                      <a:pt x="50" y="126"/>
                    </a:cubicBezTo>
                    <a:cubicBezTo>
                      <a:pt x="46" y="114"/>
                      <a:pt x="41" y="102"/>
                      <a:pt x="37" y="85"/>
                    </a:cubicBezTo>
                    <a:cubicBezTo>
                      <a:pt x="34" y="73"/>
                      <a:pt x="29" y="57"/>
                      <a:pt x="25" y="44"/>
                    </a:cubicBezTo>
                    <a:cubicBezTo>
                      <a:pt x="21" y="28"/>
                      <a:pt x="17" y="16"/>
                      <a:pt x="9" y="3"/>
                    </a:cubicBezTo>
                    <a:cubicBezTo>
                      <a:pt x="9" y="-1"/>
                      <a:pt x="0" y="-1"/>
                      <a:pt x="0" y="3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5825" lIns="90000" spcFirstLastPara="1" rIns="90000" wrap="square" tIns="158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43"/>
              <p:cNvSpPr/>
              <p:nvPr/>
            </p:nvSpPr>
            <p:spPr>
              <a:xfrm>
                <a:off x="9534220" y="-1426822"/>
                <a:ext cx="20160" cy="64440"/>
              </a:xfrm>
              <a:custGeom>
                <a:rect b="b" l="l" r="r" t="t"/>
                <a:pathLst>
                  <a:path extrusionOk="0" h="179" w="56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16"/>
                      <a:pt x="8" y="32"/>
                      <a:pt x="12" y="45"/>
                    </a:cubicBezTo>
                    <a:cubicBezTo>
                      <a:pt x="20" y="61"/>
                      <a:pt x="24" y="73"/>
                      <a:pt x="29" y="90"/>
                    </a:cubicBezTo>
                    <a:cubicBezTo>
                      <a:pt x="33" y="106"/>
                      <a:pt x="37" y="119"/>
                      <a:pt x="37" y="135"/>
                    </a:cubicBezTo>
                    <a:cubicBezTo>
                      <a:pt x="41" y="143"/>
                      <a:pt x="41" y="151"/>
                      <a:pt x="41" y="160"/>
                    </a:cubicBezTo>
                    <a:cubicBezTo>
                      <a:pt x="41" y="168"/>
                      <a:pt x="41" y="172"/>
                      <a:pt x="49" y="176"/>
                    </a:cubicBezTo>
                    <a:cubicBezTo>
                      <a:pt x="49" y="180"/>
                      <a:pt x="53" y="180"/>
                      <a:pt x="53" y="176"/>
                    </a:cubicBezTo>
                    <a:cubicBezTo>
                      <a:pt x="57" y="172"/>
                      <a:pt x="57" y="164"/>
                      <a:pt x="53" y="155"/>
                    </a:cubicBezTo>
                    <a:cubicBezTo>
                      <a:pt x="53" y="147"/>
                      <a:pt x="53" y="143"/>
                      <a:pt x="49" y="135"/>
                    </a:cubicBezTo>
                    <a:cubicBezTo>
                      <a:pt x="45" y="119"/>
                      <a:pt x="41" y="102"/>
                      <a:pt x="37" y="86"/>
                    </a:cubicBezTo>
                    <a:cubicBezTo>
                      <a:pt x="33" y="69"/>
                      <a:pt x="29" y="57"/>
                      <a:pt x="24" y="41"/>
                    </a:cubicBezTo>
                    <a:cubicBezTo>
                      <a:pt x="17" y="24"/>
                      <a:pt x="12" y="12"/>
                      <a:pt x="0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425" lIns="90000" spcFirstLastPara="1" rIns="90000" wrap="square" tIns="19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43"/>
              <p:cNvSpPr/>
              <p:nvPr/>
            </p:nvSpPr>
            <p:spPr>
              <a:xfrm>
                <a:off x="9584260" y="-1469662"/>
                <a:ext cx="127440" cy="70920"/>
              </a:xfrm>
              <a:custGeom>
                <a:rect b="b" l="l" r="r" t="t"/>
                <a:pathLst>
                  <a:path extrusionOk="0" h="197" w="354">
                    <a:moveTo>
                      <a:pt x="354" y="0"/>
                    </a:moveTo>
                    <a:lnTo>
                      <a:pt x="354" y="0"/>
                    </a:lnTo>
                    <a:cubicBezTo>
                      <a:pt x="321" y="0"/>
                      <a:pt x="296" y="16"/>
                      <a:pt x="272" y="32"/>
                    </a:cubicBezTo>
                    <a:cubicBezTo>
                      <a:pt x="238" y="49"/>
                      <a:pt x="206" y="65"/>
                      <a:pt x="177" y="86"/>
                    </a:cubicBezTo>
                    <a:cubicBezTo>
                      <a:pt x="144" y="102"/>
                      <a:pt x="116" y="119"/>
                      <a:pt x="87" y="135"/>
                    </a:cubicBezTo>
                    <a:cubicBezTo>
                      <a:pt x="70" y="147"/>
                      <a:pt x="54" y="155"/>
                      <a:pt x="41" y="164"/>
                    </a:cubicBezTo>
                    <a:cubicBezTo>
                      <a:pt x="33" y="168"/>
                      <a:pt x="25" y="172"/>
                      <a:pt x="17" y="176"/>
                    </a:cubicBezTo>
                    <a:cubicBezTo>
                      <a:pt x="9" y="180"/>
                      <a:pt x="5" y="184"/>
                      <a:pt x="0" y="188"/>
                    </a:cubicBezTo>
                    <a:cubicBezTo>
                      <a:pt x="0" y="192"/>
                      <a:pt x="5" y="197"/>
                      <a:pt x="5" y="197"/>
                    </a:cubicBezTo>
                    <a:cubicBezTo>
                      <a:pt x="13" y="197"/>
                      <a:pt x="17" y="192"/>
                      <a:pt x="25" y="188"/>
                    </a:cubicBezTo>
                    <a:cubicBezTo>
                      <a:pt x="33" y="184"/>
                      <a:pt x="37" y="180"/>
                      <a:pt x="46" y="176"/>
                    </a:cubicBezTo>
                    <a:cubicBezTo>
                      <a:pt x="62" y="168"/>
                      <a:pt x="75" y="160"/>
                      <a:pt x="91" y="151"/>
                    </a:cubicBezTo>
                    <a:cubicBezTo>
                      <a:pt x="119" y="135"/>
                      <a:pt x="152" y="114"/>
                      <a:pt x="181" y="98"/>
                    </a:cubicBezTo>
                    <a:cubicBezTo>
                      <a:pt x="210" y="82"/>
                      <a:pt x="238" y="65"/>
                      <a:pt x="272" y="45"/>
                    </a:cubicBezTo>
                    <a:cubicBezTo>
                      <a:pt x="296" y="28"/>
                      <a:pt x="325" y="16"/>
                      <a:pt x="354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5900" lIns="90000" spcFirstLastPara="1" rIns="90000" wrap="square" tIns="259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43"/>
              <p:cNvSpPr/>
              <p:nvPr/>
            </p:nvSpPr>
            <p:spPr>
              <a:xfrm>
                <a:off x="9625660" y="-1446262"/>
                <a:ext cx="137520" cy="64080"/>
              </a:xfrm>
              <a:custGeom>
                <a:rect b="b" l="l" r="r" t="t"/>
                <a:pathLst>
                  <a:path extrusionOk="0" h="178" w="382">
                    <a:moveTo>
                      <a:pt x="382" y="0"/>
                    </a:moveTo>
                    <a:lnTo>
                      <a:pt x="382" y="0"/>
                    </a:lnTo>
                    <a:cubicBezTo>
                      <a:pt x="366" y="0"/>
                      <a:pt x="349" y="8"/>
                      <a:pt x="333" y="12"/>
                    </a:cubicBezTo>
                    <a:cubicBezTo>
                      <a:pt x="317" y="17"/>
                      <a:pt x="304" y="25"/>
                      <a:pt x="288" y="29"/>
                    </a:cubicBezTo>
                    <a:cubicBezTo>
                      <a:pt x="255" y="45"/>
                      <a:pt x="226" y="62"/>
                      <a:pt x="198" y="82"/>
                    </a:cubicBezTo>
                    <a:cubicBezTo>
                      <a:pt x="136" y="115"/>
                      <a:pt x="74" y="148"/>
                      <a:pt x="4" y="160"/>
                    </a:cubicBezTo>
                    <a:cubicBezTo>
                      <a:pt x="-4" y="164"/>
                      <a:pt x="1" y="181"/>
                      <a:pt x="13" y="177"/>
                    </a:cubicBezTo>
                    <a:cubicBezTo>
                      <a:pt x="79" y="164"/>
                      <a:pt x="140" y="132"/>
                      <a:pt x="198" y="99"/>
                    </a:cubicBezTo>
                    <a:cubicBezTo>
                      <a:pt x="230" y="82"/>
                      <a:pt x="259" y="62"/>
                      <a:pt x="288" y="45"/>
                    </a:cubicBezTo>
                    <a:cubicBezTo>
                      <a:pt x="304" y="37"/>
                      <a:pt x="320" y="29"/>
                      <a:pt x="333" y="21"/>
                    </a:cubicBezTo>
                    <a:cubicBezTo>
                      <a:pt x="341" y="17"/>
                      <a:pt x="349" y="17"/>
                      <a:pt x="357" y="12"/>
                    </a:cubicBezTo>
                    <a:cubicBezTo>
                      <a:pt x="366" y="8"/>
                      <a:pt x="374" y="4"/>
                      <a:pt x="382" y="0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19075" lIns="90000" spcFirstLastPara="1" rIns="90000" wrap="square" tIns="190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43"/>
              <p:cNvSpPr/>
              <p:nvPr/>
            </p:nvSpPr>
            <p:spPr>
              <a:xfrm>
                <a:off x="9807460" y="-1332862"/>
                <a:ext cx="93240" cy="84600"/>
              </a:xfrm>
              <a:custGeom>
                <a:rect b="b" l="l" r="r" t="t"/>
                <a:pathLst>
                  <a:path extrusionOk="0" h="235" w="259">
                    <a:moveTo>
                      <a:pt x="259" y="235"/>
                    </a:moveTo>
                    <a:lnTo>
                      <a:pt x="259" y="235"/>
                    </a:lnTo>
                    <a:cubicBezTo>
                      <a:pt x="255" y="223"/>
                      <a:pt x="243" y="211"/>
                      <a:pt x="234" y="202"/>
                    </a:cubicBezTo>
                    <a:cubicBezTo>
                      <a:pt x="226" y="190"/>
                      <a:pt x="214" y="182"/>
                      <a:pt x="206" y="169"/>
                    </a:cubicBezTo>
                    <a:cubicBezTo>
                      <a:pt x="185" y="149"/>
                      <a:pt x="165" y="128"/>
                      <a:pt x="144" y="108"/>
                    </a:cubicBezTo>
                    <a:cubicBezTo>
                      <a:pt x="103" y="71"/>
                      <a:pt x="62" y="34"/>
                      <a:pt x="12" y="1"/>
                    </a:cubicBezTo>
                    <a:cubicBezTo>
                      <a:pt x="9" y="-3"/>
                      <a:pt x="0" y="1"/>
                      <a:pt x="0" y="5"/>
                    </a:cubicBezTo>
                    <a:cubicBezTo>
                      <a:pt x="4" y="18"/>
                      <a:pt x="9" y="22"/>
                      <a:pt x="21" y="22"/>
                    </a:cubicBezTo>
                    <a:cubicBezTo>
                      <a:pt x="25" y="22"/>
                      <a:pt x="25" y="18"/>
                      <a:pt x="21" y="14"/>
                    </a:cubicBezTo>
                    <a:cubicBezTo>
                      <a:pt x="21" y="14"/>
                      <a:pt x="17" y="9"/>
                      <a:pt x="17" y="5"/>
                    </a:cubicBezTo>
                    <a:cubicBezTo>
                      <a:pt x="12" y="9"/>
                      <a:pt x="9" y="14"/>
                      <a:pt x="4" y="14"/>
                    </a:cubicBezTo>
                    <a:cubicBezTo>
                      <a:pt x="53" y="46"/>
                      <a:pt x="95" y="83"/>
                      <a:pt x="136" y="124"/>
                    </a:cubicBezTo>
                    <a:cubicBezTo>
                      <a:pt x="156" y="145"/>
                      <a:pt x="177" y="161"/>
                      <a:pt x="197" y="182"/>
                    </a:cubicBezTo>
                    <a:cubicBezTo>
                      <a:pt x="206" y="190"/>
                      <a:pt x="218" y="202"/>
                      <a:pt x="226" y="211"/>
                    </a:cubicBezTo>
                    <a:cubicBezTo>
                      <a:pt x="238" y="219"/>
                      <a:pt x="247" y="231"/>
                      <a:pt x="259" y="235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39600" lIns="90000" spcFirstLastPara="1" rIns="90000" wrap="square" tIns="396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43"/>
              <p:cNvSpPr/>
              <p:nvPr/>
            </p:nvSpPr>
            <p:spPr>
              <a:xfrm>
                <a:off x="9800620" y="-1381102"/>
                <a:ext cx="89640" cy="50040"/>
              </a:xfrm>
              <a:custGeom>
                <a:rect b="b" l="l" r="r" t="t"/>
                <a:pathLst>
                  <a:path extrusionOk="0" h="139" w="249">
                    <a:moveTo>
                      <a:pt x="249" y="0"/>
                    </a:moveTo>
                    <a:lnTo>
                      <a:pt x="249" y="0"/>
                    </a:lnTo>
                    <a:cubicBezTo>
                      <a:pt x="228" y="4"/>
                      <a:pt x="204" y="20"/>
                      <a:pt x="188" y="28"/>
                    </a:cubicBezTo>
                    <a:cubicBezTo>
                      <a:pt x="167" y="41"/>
                      <a:pt x="147" y="49"/>
                      <a:pt x="126" y="61"/>
                    </a:cubicBezTo>
                    <a:cubicBezTo>
                      <a:pt x="85" y="86"/>
                      <a:pt x="44" y="106"/>
                      <a:pt x="3" y="127"/>
                    </a:cubicBezTo>
                    <a:cubicBezTo>
                      <a:pt x="-5" y="131"/>
                      <a:pt x="3" y="139"/>
                      <a:pt x="7" y="139"/>
                    </a:cubicBezTo>
                    <a:cubicBezTo>
                      <a:pt x="48" y="115"/>
                      <a:pt x="89" y="94"/>
                      <a:pt x="130" y="70"/>
                    </a:cubicBezTo>
                    <a:cubicBezTo>
                      <a:pt x="150" y="61"/>
                      <a:pt x="171" y="49"/>
                      <a:pt x="192" y="37"/>
                    </a:cubicBezTo>
                    <a:cubicBezTo>
                      <a:pt x="200" y="33"/>
                      <a:pt x="212" y="28"/>
                      <a:pt x="220" y="20"/>
                    </a:cubicBezTo>
                    <a:cubicBezTo>
                      <a:pt x="233" y="16"/>
                      <a:pt x="241" y="12"/>
                      <a:pt x="249" y="4"/>
                    </a:cubicBez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025" lIns="90000" spcFirstLastPara="1" rIns="90000" wrap="square" tIns="5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43"/>
              <p:cNvSpPr/>
              <p:nvPr/>
            </p:nvSpPr>
            <p:spPr>
              <a:xfrm>
                <a:off x="9686140" y="-1358422"/>
                <a:ext cx="41760" cy="99720"/>
              </a:xfrm>
              <a:custGeom>
                <a:rect b="b" l="l" r="r" t="t"/>
                <a:pathLst>
                  <a:path extrusionOk="0" h="277" w="116">
                    <a:moveTo>
                      <a:pt x="116" y="273"/>
                    </a:moveTo>
                    <a:lnTo>
                      <a:pt x="116" y="273"/>
                    </a:lnTo>
                    <a:cubicBezTo>
                      <a:pt x="111" y="253"/>
                      <a:pt x="103" y="228"/>
                      <a:pt x="95" y="208"/>
                    </a:cubicBezTo>
                    <a:cubicBezTo>
                      <a:pt x="87" y="183"/>
                      <a:pt x="74" y="162"/>
                      <a:pt x="67" y="138"/>
                    </a:cubicBezTo>
                    <a:cubicBezTo>
                      <a:pt x="58" y="117"/>
                      <a:pt x="50" y="93"/>
                      <a:pt x="42" y="72"/>
                    </a:cubicBezTo>
                    <a:cubicBezTo>
                      <a:pt x="33" y="60"/>
                      <a:pt x="30" y="48"/>
                      <a:pt x="25" y="35"/>
                    </a:cubicBezTo>
                    <a:cubicBezTo>
                      <a:pt x="21" y="27"/>
                      <a:pt x="17" y="11"/>
                      <a:pt x="13" y="2"/>
                    </a:cubicBezTo>
                    <a:cubicBezTo>
                      <a:pt x="9" y="-2"/>
                      <a:pt x="-4" y="-2"/>
                      <a:pt x="1" y="7"/>
                    </a:cubicBezTo>
                    <a:cubicBezTo>
                      <a:pt x="1" y="19"/>
                      <a:pt x="5" y="31"/>
                      <a:pt x="9" y="39"/>
                    </a:cubicBezTo>
                    <a:cubicBezTo>
                      <a:pt x="13" y="52"/>
                      <a:pt x="21" y="64"/>
                      <a:pt x="25" y="72"/>
                    </a:cubicBezTo>
                    <a:cubicBezTo>
                      <a:pt x="33" y="97"/>
                      <a:pt x="42" y="121"/>
                      <a:pt x="50" y="146"/>
                    </a:cubicBezTo>
                    <a:cubicBezTo>
                      <a:pt x="62" y="167"/>
                      <a:pt x="71" y="191"/>
                      <a:pt x="79" y="216"/>
                    </a:cubicBezTo>
                    <a:cubicBezTo>
                      <a:pt x="91" y="236"/>
                      <a:pt x="99" y="257"/>
                      <a:pt x="111" y="277"/>
                    </a:cubicBezTo>
                    <a:lnTo>
                      <a:pt x="116" y="273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43"/>
              <p:cNvSpPr/>
              <p:nvPr/>
            </p:nvSpPr>
            <p:spPr>
              <a:xfrm>
                <a:off x="9383380" y="-1568662"/>
                <a:ext cx="59400" cy="54360"/>
              </a:xfrm>
              <a:custGeom>
                <a:rect b="b" l="l" r="r" t="t"/>
                <a:pathLst>
                  <a:path extrusionOk="0" h="151" w="165">
                    <a:moveTo>
                      <a:pt x="0" y="127"/>
                    </a:moveTo>
                    <a:lnTo>
                      <a:pt x="0" y="127"/>
                    </a:lnTo>
                    <a:cubicBezTo>
                      <a:pt x="17" y="139"/>
                      <a:pt x="29" y="147"/>
                      <a:pt x="49" y="151"/>
                    </a:cubicBezTo>
                    <a:cubicBezTo>
                      <a:pt x="70" y="151"/>
                      <a:pt x="86" y="147"/>
                      <a:pt x="99" y="131"/>
                    </a:cubicBezTo>
                    <a:cubicBezTo>
                      <a:pt x="111" y="114"/>
                      <a:pt x="123" y="94"/>
                      <a:pt x="132" y="78"/>
                    </a:cubicBezTo>
                    <a:cubicBezTo>
                      <a:pt x="140" y="65"/>
                      <a:pt x="144" y="53"/>
                      <a:pt x="148" y="44"/>
                    </a:cubicBezTo>
                    <a:cubicBezTo>
                      <a:pt x="156" y="32"/>
                      <a:pt x="164" y="20"/>
                      <a:pt x="164" y="12"/>
                    </a:cubicBezTo>
                    <a:cubicBezTo>
                      <a:pt x="168" y="4"/>
                      <a:pt x="156" y="-5"/>
                      <a:pt x="152" y="4"/>
                    </a:cubicBezTo>
                    <a:cubicBezTo>
                      <a:pt x="144" y="12"/>
                      <a:pt x="140" y="20"/>
                      <a:pt x="136" y="28"/>
                    </a:cubicBezTo>
                    <a:cubicBezTo>
                      <a:pt x="132" y="36"/>
                      <a:pt x="127" y="49"/>
                      <a:pt x="123" y="57"/>
                    </a:cubicBezTo>
                    <a:cubicBezTo>
                      <a:pt x="111" y="73"/>
                      <a:pt x="103" y="94"/>
                      <a:pt x="95" y="110"/>
                    </a:cubicBezTo>
                    <a:cubicBezTo>
                      <a:pt x="82" y="127"/>
                      <a:pt x="70" y="135"/>
                      <a:pt x="54" y="135"/>
                    </a:cubicBezTo>
                    <a:cubicBezTo>
                      <a:pt x="37" y="135"/>
                      <a:pt x="17" y="131"/>
                      <a:pt x="0" y="127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9350" lIns="90000" spcFirstLastPara="1" rIns="90000" wrap="square" tIns="93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43"/>
              <p:cNvSpPr/>
              <p:nvPr/>
            </p:nvSpPr>
            <p:spPr>
              <a:xfrm>
                <a:off x="9382300" y="-1517182"/>
                <a:ext cx="18720" cy="74880"/>
              </a:xfrm>
              <a:custGeom>
                <a:rect b="b" l="l" r="r" t="t"/>
                <a:pathLst>
                  <a:path extrusionOk="0" h="208" w="52">
                    <a:moveTo>
                      <a:pt x="3" y="4"/>
                    </a:moveTo>
                    <a:lnTo>
                      <a:pt x="3" y="4"/>
                    </a:lnTo>
                    <a:cubicBezTo>
                      <a:pt x="24" y="4"/>
                      <a:pt x="32" y="25"/>
                      <a:pt x="36" y="41"/>
                    </a:cubicBezTo>
                    <a:cubicBezTo>
                      <a:pt x="40" y="61"/>
                      <a:pt x="40" y="78"/>
                      <a:pt x="36" y="99"/>
                    </a:cubicBezTo>
                    <a:cubicBezTo>
                      <a:pt x="28" y="115"/>
                      <a:pt x="24" y="132"/>
                      <a:pt x="20" y="152"/>
                    </a:cubicBezTo>
                    <a:cubicBezTo>
                      <a:pt x="11" y="168"/>
                      <a:pt x="3" y="185"/>
                      <a:pt x="3" y="201"/>
                    </a:cubicBezTo>
                    <a:cubicBezTo>
                      <a:pt x="3" y="209"/>
                      <a:pt x="11" y="209"/>
                      <a:pt x="16" y="205"/>
                    </a:cubicBezTo>
                    <a:cubicBezTo>
                      <a:pt x="24" y="185"/>
                      <a:pt x="32" y="164"/>
                      <a:pt x="36" y="144"/>
                    </a:cubicBezTo>
                    <a:cubicBezTo>
                      <a:pt x="44" y="119"/>
                      <a:pt x="48" y="99"/>
                      <a:pt x="52" y="78"/>
                    </a:cubicBezTo>
                    <a:cubicBezTo>
                      <a:pt x="52" y="49"/>
                      <a:pt x="40" y="0"/>
                      <a:pt x="3" y="0"/>
                    </a:cubicBezTo>
                    <a:cubicBezTo>
                      <a:pt x="-1" y="0"/>
                      <a:pt x="-1" y="4"/>
                      <a:pt x="3" y="4"/>
                    </a:cubicBez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29875" lIns="90000" spcFirstLastPara="1" rIns="90000" wrap="square" tIns="298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43"/>
              <p:cNvSpPr/>
              <p:nvPr/>
            </p:nvSpPr>
            <p:spPr>
              <a:xfrm>
                <a:off x="9368260" y="-1552822"/>
                <a:ext cx="32760" cy="34200"/>
              </a:xfrm>
              <a:custGeom>
                <a:rect b="b" l="l" r="r" t="t"/>
                <a:pathLst>
                  <a:path extrusionOk="0" h="95" w="91">
                    <a:moveTo>
                      <a:pt x="87" y="0"/>
                    </a:moveTo>
                    <a:lnTo>
                      <a:pt x="87" y="0"/>
                    </a:lnTo>
                    <a:cubicBezTo>
                      <a:pt x="87" y="0"/>
                      <a:pt x="87" y="5"/>
                      <a:pt x="83" y="9"/>
                    </a:cubicBezTo>
                    <a:cubicBezTo>
                      <a:pt x="83" y="13"/>
                      <a:pt x="83" y="17"/>
                      <a:pt x="83" y="21"/>
                    </a:cubicBezTo>
                    <a:cubicBezTo>
                      <a:pt x="79" y="29"/>
                      <a:pt x="79" y="38"/>
                      <a:pt x="79" y="41"/>
                    </a:cubicBezTo>
                    <a:cubicBezTo>
                      <a:pt x="75" y="54"/>
                      <a:pt x="71" y="66"/>
                      <a:pt x="63" y="75"/>
                    </a:cubicBezTo>
                    <a:cubicBezTo>
                      <a:pt x="55" y="79"/>
                      <a:pt x="42" y="79"/>
                      <a:pt x="34" y="79"/>
                    </a:cubicBezTo>
                    <a:cubicBezTo>
                      <a:pt x="30" y="79"/>
                      <a:pt x="26" y="79"/>
                      <a:pt x="22" y="75"/>
                    </a:cubicBezTo>
                    <a:cubicBezTo>
                      <a:pt x="22" y="75"/>
                      <a:pt x="18" y="75"/>
                      <a:pt x="18" y="70"/>
                    </a:cubicBezTo>
                    <a:cubicBezTo>
                      <a:pt x="13" y="70"/>
                      <a:pt x="9" y="70"/>
                      <a:pt x="9" y="66"/>
                    </a:cubicBezTo>
                    <a:cubicBezTo>
                      <a:pt x="5" y="62"/>
                      <a:pt x="-3" y="70"/>
                      <a:pt x="1" y="75"/>
                    </a:cubicBezTo>
                    <a:cubicBezTo>
                      <a:pt x="1" y="83"/>
                      <a:pt x="5" y="83"/>
                      <a:pt x="9" y="87"/>
                    </a:cubicBezTo>
                    <a:cubicBezTo>
                      <a:pt x="13" y="91"/>
                      <a:pt x="18" y="91"/>
                      <a:pt x="22" y="95"/>
                    </a:cubicBezTo>
                    <a:cubicBezTo>
                      <a:pt x="34" y="95"/>
                      <a:pt x="42" y="95"/>
                      <a:pt x="55" y="95"/>
                    </a:cubicBezTo>
                    <a:cubicBezTo>
                      <a:pt x="63" y="91"/>
                      <a:pt x="71" y="87"/>
                      <a:pt x="79" y="79"/>
                    </a:cubicBezTo>
                    <a:cubicBezTo>
                      <a:pt x="87" y="70"/>
                      <a:pt x="91" y="58"/>
                      <a:pt x="91" y="46"/>
                    </a:cubicBezTo>
                    <a:cubicBezTo>
                      <a:pt x="91" y="38"/>
                      <a:pt x="91" y="29"/>
                      <a:pt x="91" y="25"/>
                    </a:cubicBezTo>
                    <a:cubicBezTo>
                      <a:pt x="91" y="17"/>
                      <a:pt x="91" y="13"/>
                      <a:pt x="91" y="9"/>
                    </a:cubicBezTo>
                    <a:cubicBezTo>
                      <a:pt x="91" y="5"/>
                      <a:pt x="91" y="5"/>
                      <a:pt x="91" y="0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43"/>
              <p:cNvSpPr/>
              <p:nvPr/>
            </p:nvSpPr>
            <p:spPr>
              <a:xfrm>
                <a:off x="9368260" y="-1530502"/>
                <a:ext cx="15120" cy="50400"/>
              </a:xfrm>
              <a:custGeom>
                <a:rect b="b" l="l" r="r" t="t"/>
                <a:pathLst>
                  <a:path extrusionOk="0" h="140" w="42">
                    <a:moveTo>
                      <a:pt x="18" y="140"/>
                    </a:moveTo>
                    <a:lnTo>
                      <a:pt x="18" y="140"/>
                    </a:lnTo>
                    <a:cubicBezTo>
                      <a:pt x="22" y="111"/>
                      <a:pt x="42" y="82"/>
                      <a:pt x="42" y="54"/>
                    </a:cubicBezTo>
                    <a:cubicBezTo>
                      <a:pt x="42" y="41"/>
                      <a:pt x="38" y="33"/>
                      <a:pt x="34" y="21"/>
                    </a:cubicBezTo>
                    <a:cubicBezTo>
                      <a:pt x="26" y="13"/>
                      <a:pt x="18" y="0"/>
                      <a:pt x="5" y="0"/>
                    </a:cubicBezTo>
                    <a:cubicBezTo>
                      <a:pt x="1" y="0"/>
                      <a:pt x="-3" y="8"/>
                      <a:pt x="1" y="13"/>
                    </a:cubicBezTo>
                    <a:cubicBezTo>
                      <a:pt x="5" y="17"/>
                      <a:pt x="9" y="17"/>
                      <a:pt x="13" y="21"/>
                    </a:cubicBezTo>
                    <a:cubicBezTo>
                      <a:pt x="18" y="25"/>
                      <a:pt x="22" y="29"/>
                      <a:pt x="22" y="33"/>
                    </a:cubicBezTo>
                    <a:cubicBezTo>
                      <a:pt x="26" y="41"/>
                      <a:pt x="30" y="49"/>
                      <a:pt x="26" y="62"/>
                    </a:cubicBezTo>
                    <a:cubicBezTo>
                      <a:pt x="26" y="86"/>
                      <a:pt x="18" y="111"/>
                      <a:pt x="13" y="140"/>
                    </a:cubicBezTo>
                    <a:lnTo>
                      <a:pt x="18" y="140"/>
                    </a:lnTo>
                    <a:close/>
                  </a:path>
                </a:pathLst>
              </a:custGeom>
              <a:solidFill>
                <a:srgbClr val="2C392F"/>
              </a:solidFill>
              <a:ln>
                <a:noFill/>
              </a:ln>
            </p:spPr>
            <p:txBody>
              <a:bodyPr anchorCtr="1" anchor="ctr" bIns="5400" lIns="90000" spcFirstLastPara="1" rIns="90000" wrap="square" tIns="54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lorecitas">
  <a:themeElements>
    <a:clrScheme name="Simple Light">
      <a:dk1>
        <a:srgbClr val="214901"/>
      </a:dk1>
      <a:lt1>
        <a:srgbClr val="F3FFF0"/>
      </a:lt1>
      <a:dk2>
        <a:srgbClr val="759C59"/>
      </a:dk2>
      <a:lt2>
        <a:srgbClr val="FFDC73"/>
      </a:lt2>
      <a:accent1>
        <a:srgbClr val="F2C459"/>
      </a:accent1>
      <a:accent2>
        <a:srgbClr val="FF9D91"/>
      </a:accent2>
      <a:accent3>
        <a:srgbClr val="EA5E5E"/>
      </a:accent3>
      <a:accent4>
        <a:srgbClr val="D2A2C5"/>
      </a:accent4>
      <a:accent5>
        <a:srgbClr val="B87CAD"/>
      </a:accent5>
      <a:accent6>
        <a:srgbClr val="FFFFFF"/>
      </a:accent6>
      <a:hlink>
        <a:srgbClr val="2149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