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73" r:id="rId20"/>
    <p:sldId id="275" r:id="rId21"/>
    <p:sldId id="276" r:id="rId22"/>
    <p:sldId id="279" r:id="rId23"/>
    <p:sldId id="282" r:id="rId24"/>
    <p:sldId id="283" r:id="rId25"/>
    <p:sldId id="284" r:id="rId26"/>
    <p:sldId id="274" r:id="rId27"/>
    <p:sldId id="280" r:id="rId28"/>
    <p:sldId id="281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A10"/>
    <a:srgbClr val="790001"/>
    <a:srgbClr val="255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/>
    <p:restoredTop sz="94466"/>
  </p:normalViewPr>
  <p:slideViewPr>
    <p:cSldViewPr snapToGrid="0">
      <p:cViewPr varScale="1">
        <p:scale>
          <a:sx n="64" d="100"/>
          <a:sy n="64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varo Lemus" userId="40cb15bc8943c8ba" providerId="LiveId" clId="{E37C7ED0-CFBE-40E0-B220-5407AA418784}"/>
    <pc:docChg chg="undo custSel addSld delSld modSld sldOrd">
      <pc:chgData name="Alvaro Lemus" userId="40cb15bc8943c8ba" providerId="LiveId" clId="{E37C7ED0-CFBE-40E0-B220-5407AA418784}" dt="2024-11-01T20:01:58.915" v="1080" actId="478"/>
      <pc:docMkLst>
        <pc:docMk/>
      </pc:docMkLst>
      <pc:sldChg chg="addSp delSp mod">
        <pc:chgData name="Alvaro Lemus" userId="40cb15bc8943c8ba" providerId="LiveId" clId="{E37C7ED0-CFBE-40E0-B220-5407AA418784}" dt="2024-11-01T20:01:58.915" v="1080" actId="478"/>
        <pc:sldMkLst>
          <pc:docMk/>
          <pc:sldMk cId="804748613" sldId="256"/>
        </pc:sldMkLst>
        <pc:picChg chg="add del">
          <ac:chgData name="Alvaro Lemus" userId="40cb15bc8943c8ba" providerId="LiveId" clId="{E37C7ED0-CFBE-40E0-B220-5407AA418784}" dt="2024-11-01T20:01:58.915" v="1080" actId="478"/>
          <ac:picMkLst>
            <pc:docMk/>
            <pc:sldMk cId="804748613" sldId="256"/>
            <ac:picMk id="2" creationId="{5A85409B-0ED9-2500-C96D-912385930643}"/>
          </ac:picMkLst>
        </pc:picChg>
      </pc:sldChg>
      <pc:sldChg chg="modSp mod">
        <pc:chgData name="Alvaro Lemus" userId="40cb15bc8943c8ba" providerId="LiveId" clId="{E37C7ED0-CFBE-40E0-B220-5407AA418784}" dt="2024-10-29T03:17:05.227" v="872" actId="14100"/>
        <pc:sldMkLst>
          <pc:docMk/>
          <pc:sldMk cId="1474506960" sldId="258"/>
        </pc:sldMkLst>
        <pc:spChg chg="mod">
          <ac:chgData name="Alvaro Lemus" userId="40cb15bc8943c8ba" providerId="LiveId" clId="{E37C7ED0-CFBE-40E0-B220-5407AA418784}" dt="2024-10-29T03:17:05.227" v="872" actId="14100"/>
          <ac:spMkLst>
            <pc:docMk/>
            <pc:sldMk cId="1474506960" sldId="258"/>
            <ac:spMk id="5" creationId="{B5FB0F0E-8C37-343B-97A2-F563A250980F}"/>
          </ac:spMkLst>
        </pc:spChg>
      </pc:sldChg>
      <pc:sldChg chg="modSp mod">
        <pc:chgData name="Alvaro Lemus" userId="40cb15bc8943c8ba" providerId="LiveId" clId="{E37C7ED0-CFBE-40E0-B220-5407AA418784}" dt="2024-10-29T02:19:02.654" v="428" actId="207"/>
        <pc:sldMkLst>
          <pc:docMk/>
          <pc:sldMk cId="3635117144" sldId="259"/>
        </pc:sldMkLst>
        <pc:spChg chg="mod">
          <ac:chgData name="Alvaro Lemus" userId="40cb15bc8943c8ba" providerId="LiveId" clId="{E37C7ED0-CFBE-40E0-B220-5407AA418784}" dt="2024-10-29T02:19:02.654" v="428" actId="207"/>
          <ac:spMkLst>
            <pc:docMk/>
            <pc:sldMk cId="3635117144" sldId="259"/>
            <ac:spMk id="5" creationId="{C5E6526E-3CC4-4012-54C1-03AF82AA749A}"/>
          </ac:spMkLst>
        </pc:spChg>
      </pc:sldChg>
      <pc:sldChg chg="addSp modSp modAnim">
        <pc:chgData name="Alvaro Lemus" userId="40cb15bc8943c8ba" providerId="LiveId" clId="{E37C7ED0-CFBE-40E0-B220-5407AA418784}" dt="2024-10-29T03:18:29.082" v="876"/>
        <pc:sldMkLst>
          <pc:docMk/>
          <pc:sldMk cId="1054952549" sldId="265"/>
        </pc:sldMkLst>
        <pc:spChg chg="mod">
          <ac:chgData name="Alvaro Lemus" userId="40cb15bc8943c8ba" providerId="LiveId" clId="{E37C7ED0-CFBE-40E0-B220-5407AA418784}" dt="2024-10-29T03:18:03.665" v="873" actId="164"/>
          <ac:spMkLst>
            <pc:docMk/>
            <pc:sldMk cId="1054952549" sldId="265"/>
            <ac:spMk id="4" creationId="{B4524E5B-053D-8E57-3241-CF93CB19726E}"/>
          </ac:spMkLst>
        </pc:spChg>
        <pc:spChg chg="mod">
          <ac:chgData name="Alvaro Lemus" userId="40cb15bc8943c8ba" providerId="LiveId" clId="{E37C7ED0-CFBE-40E0-B220-5407AA418784}" dt="2024-10-29T03:18:03.665" v="873" actId="164"/>
          <ac:spMkLst>
            <pc:docMk/>
            <pc:sldMk cId="1054952549" sldId="265"/>
            <ac:spMk id="5" creationId="{6770139A-0BCC-1D21-5A67-2BCB11AB561F}"/>
          </ac:spMkLst>
        </pc:spChg>
        <pc:spChg chg="mod">
          <ac:chgData name="Alvaro Lemus" userId="40cb15bc8943c8ba" providerId="LiveId" clId="{E37C7ED0-CFBE-40E0-B220-5407AA418784}" dt="2024-10-29T03:18:03.665" v="873" actId="164"/>
          <ac:spMkLst>
            <pc:docMk/>
            <pc:sldMk cId="1054952549" sldId="265"/>
            <ac:spMk id="6" creationId="{0BF33D98-C334-B9DD-51C7-6C05C5AADB1A}"/>
          </ac:spMkLst>
        </pc:spChg>
        <pc:spChg chg="mod">
          <ac:chgData name="Alvaro Lemus" userId="40cb15bc8943c8ba" providerId="LiveId" clId="{E37C7ED0-CFBE-40E0-B220-5407AA418784}" dt="2024-10-29T03:18:14.261" v="874" actId="164"/>
          <ac:spMkLst>
            <pc:docMk/>
            <pc:sldMk cId="1054952549" sldId="265"/>
            <ac:spMk id="7" creationId="{FA6DCBE7-9566-DAB1-E273-B72A75664DAD}"/>
          </ac:spMkLst>
        </pc:spChg>
        <pc:spChg chg="mod">
          <ac:chgData name="Alvaro Lemus" userId="40cb15bc8943c8ba" providerId="LiveId" clId="{E37C7ED0-CFBE-40E0-B220-5407AA418784}" dt="2024-10-29T03:18:14.261" v="874" actId="164"/>
          <ac:spMkLst>
            <pc:docMk/>
            <pc:sldMk cId="1054952549" sldId="265"/>
            <ac:spMk id="8" creationId="{875712F1-1B45-CF75-03CB-45AB4C8FC6F3}"/>
          </ac:spMkLst>
        </pc:spChg>
        <pc:spChg chg="mod">
          <ac:chgData name="Alvaro Lemus" userId="40cb15bc8943c8ba" providerId="LiveId" clId="{E37C7ED0-CFBE-40E0-B220-5407AA418784}" dt="2024-10-29T03:18:03.665" v="873" actId="164"/>
          <ac:spMkLst>
            <pc:docMk/>
            <pc:sldMk cId="1054952549" sldId="265"/>
            <ac:spMk id="9" creationId="{D57783C6-D2AB-9F82-0B6C-27172502F624}"/>
          </ac:spMkLst>
        </pc:spChg>
        <pc:spChg chg="mod">
          <ac:chgData name="Alvaro Lemus" userId="40cb15bc8943c8ba" providerId="LiveId" clId="{E37C7ED0-CFBE-40E0-B220-5407AA418784}" dt="2024-10-29T03:18:14.261" v="874" actId="164"/>
          <ac:spMkLst>
            <pc:docMk/>
            <pc:sldMk cId="1054952549" sldId="265"/>
            <ac:spMk id="10" creationId="{E79A5B91-A925-FF50-0E96-15D3569EB00A}"/>
          </ac:spMkLst>
        </pc:spChg>
        <pc:spChg chg="mod">
          <ac:chgData name="Alvaro Lemus" userId="40cb15bc8943c8ba" providerId="LiveId" clId="{E37C7ED0-CFBE-40E0-B220-5407AA418784}" dt="2024-10-29T03:18:03.665" v="873" actId="164"/>
          <ac:spMkLst>
            <pc:docMk/>
            <pc:sldMk cId="1054952549" sldId="265"/>
            <ac:spMk id="11" creationId="{2A7ACEB0-2696-0722-09BA-8855642CBF16}"/>
          </ac:spMkLst>
        </pc:spChg>
        <pc:spChg chg="mod">
          <ac:chgData name="Alvaro Lemus" userId="40cb15bc8943c8ba" providerId="LiveId" clId="{E37C7ED0-CFBE-40E0-B220-5407AA418784}" dt="2024-10-29T03:18:14.261" v="874" actId="164"/>
          <ac:spMkLst>
            <pc:docMk/>
            <pc:sldMk cId="1054952549" sldId="265"/>
            <ac:spMk id="12" creationId="{03AC243D-A175-EE8D-7A23-142CC63DBCE4}"/>
          </ac:spMkLst>
        </pc:spChg>
        <pc:spChg chg="mod">
          <ac:chgData name="Alvaro Lemus" userId="40cb15bc8943c8ba" providerId="LiveId" clId="{E37C7ED0-CFBE-40E0-B220-5407AA418784}" dt="2024-10-29T03:18:03.665" v="873" actId="164"/>
          <ac:spMkLst>
            <pc:docMk/>
            <pc:sldMk cId="1054952549" sldId="265"/>
            <ac:spMk id="13" creationId="{2CA9EE1A-8308-9182-C43E-C2C5A8747FB0}"/>
          </ac:spMkLst>
        </pc:spChg>
        <pc:spChg chg="mod">
          <ac:chgData name="Alvaro Lemus" userId="40cb15bc8943c8ba" providerId="LiveId" clId="{E37C7ED0-CFBE-40E0-B220-5407AA418784}" dt="2024-10-29T03:18:14.261" v="874" actId="164"/>
          <ac:spMkLst>
            <pc:docMk/>
            <pc:sldMk cId="1054952549" sldId="265"/>
            <ac:spMk id="14" creationId="{A1AA50A0-D916-B440-03F6-7542F3650DC7}"/>
          </ac:spMkLst>
        </pc:spChg>
        <pc:grpChg chg="add mod">
          <ac:chgData name="Alvaro Lemus" userId="40cb15bc8943c8ba" providerId="LiveId" clId="{E37C7ED0-CFBE-40E0-B220-5407AA418784}" dt="2024-10-29T03:18:03.665" v="873" actId="164"/>
          <ac:grpSpMkLst>
            <pc:docMk/>
            <pc:sldMk cId="1054952549" sldId="265"/>
            <ac:grpSpMk id="15" creationId="{9006BDC9-640D-1546-4BD7-176B3780ADDE}"/>
          </ac:grpSpMkLst>
        </pc:grpChg>
        <pc:grpChg chg="add mod">
          <ac:chgData name="Alvaro Lemus" userId="40cb15bc8943c8ba" providerId="LiveId" clId="{E37C7ED0-CFBE-40E0-B220-5407AA418784}" dt="2024-10-29T03:18:14.261" v="874" actId="164"/>
          <ac:grpSpMkLst>
            <pc:docMk/>
            <pc:sldMk cId="1054952549" sldId="265"/>
            <ac:grpSpMk id="16" creationId="{E340C23B-D096-5442-1CCE-8617A38CB67C}"/>
          </ac:grpSpMkLst>
        </pc:grpChg>
      </pc:sldChg>
      <pc:sldChg chg="modSp mod modAnim">
        <pc:chgData name="Alvaro Lemus" userId="40cb15bc8943c8ba" providerId="LiveId" clId="{E37C7ED0-CFBE-40E0-B220-5407AA418784}" dt="2024-10-29T03:19:27.694" v="883"/>
        <pc:sldMkLst>
          <pc:docMk/>
          <pc:sldMk cId="2676121716" sldId="266"/>
        </pc:sldMkLst>
        <pc:spChg chg="mod">
          <ac:chgData name="Alvaro Lemus" userId="40cb15bc8943c8ba" providerId="LiveId" clId="{E37C7ED0-CFBE-40E0-B220-5407AA418784}" dt="2024-10-29T03:19:05.424" v="879" actId="1076"/>
          <ac:spMkLst>
            <pc:docMk/>
            <pc:sldMk cId="2676121716" sldId="266"/>
            <ac:spMk id="3" creationId="{2048265C-0CD4-964D-6028-65F009517E0D}"/>
          </ac:spMkLst>
        </pc:spChg>
      </pc:sldChg>
      <pc:sldChg chg="modSp mod">
        <pc:chgData name="Alvaro Lemus" userId="40cb15bc8943c8ba" providerId="LiveId" clId="{E37C7ED0-CFBE-40E0-B220-5407AA418784}" dt="2024-11-01T15:20:06.245" v="1078" actId="1036"/>
        <pc:sldMkLst>
          <pc:docMk/>
          <pc:sldMk cId="3060302729" sldId="272"/>
        </pc:sldMkLst>
        <pc:picChg chg="mod">
          <ac:chgData name="Alvaro Lemus" userId="40cb15bc8943c8ba" providerId="LiveId" clId="{E37C7ED0-CFBE-40E0-B220-5407AA418784}" dt="2024-11-01T15:20:06.245" v="1078" actId="1036"/>
          <ac:picMkLst>
            <pc:docMk/>
            <pc:sldMk cId="3060302729" sldId="272"/>
            <ac:picMk id="2" creationId="{949FC38E-9775-7268-983E-1CFEB85AAD34}"/>
          </ac:picMkLst>
        </pc:picChg>
      </pc:sldChg>
      <pc:sldChg chg="ord">
        <pc:chgData name="Alvaro Lemus" userId="40cb15bc8943c8ba" providerId="LiveId" clId="{E37C7ED0-CFBE-40E0-B220-5407AA418784}" dt="2024-10-29T02:24:38.032" v="495"/>
        <pc:sldMkLst>
          <pc:docMk/>
          <pc:sldMk cId="2617815408" sldId="274"/>
        </pc:sldMkLst>
      </pc:sldChg>
      <pc:sldChg chg="modSp mod">
        <pc:chgData name="Alvaro Lemus" userId="40cb15bc8943c8ba" providerId="LiveId" clId="{E37C7ED0-CFBE-40E0-B220-5407AA418784}" dt="2024-10-29T02:23:46.058" v="493" actId="14100"/>
        <pc:sldMkLst>
          <pc:docMk/>
          <pc:sldMk cId="1889227786" sldId="276"/>
        </pc:sldMkLst>
        <pc:picChg chg="mod">
          <ac:chgData name="Alvaro Lemus" userId="40cb15bc8943c8ba" providerId="LiveId" clId="{E37C7ED0-CFBE-40E0-B220-5407AA418784}" dt="2024-10-29T02:23:46.058" v="493" actId="14100"/>
          <ac:picMkLst>
            <pc:docMk/>
            <pc:sldMk cId="1889227786" sldId="276"/>
            <ac:picMk id="5" creationId="{F219D612-0A6D-0DD7-038F-5E0E001B9A7E}"/>
          </ac:picMkLst>
        </pc:picChg>
      </pc:sldChg>
      <pc:sldChg chg="modSp add mod">
        <pc:chgData name="Alvaro Lemus" userId="40cb15bc8943c8ba" providerId="LiveId" clId="{E37C7ED0-CFBE-40E0-B220-5407AA418784}" dt="2024-10-29T02:19:47.327" v="434" actId="14100"/>
        <pc:sldMkLst>
          <pc:docMk/>
          <pc:sldMk cId="3237637202" sldId="277"/>
        </pc:sldMkLst>
        <pc:spChg chg="mod">
          <ac:chgData name="Alvaro Lemus" userId="40cb15bc8943c8ba" providerId="LiveId" clId="{E37C7ED0-CFBE-40E0-B220-5407AA418784}" dt="2024-10-29T02:19:47.327" v="434" actId="14100"/>
          <ac:spMkLst>
            <pc:docMk/>
            <pc:sldMk cId="3237637202" sldId="277"/>
            <ac:spMk id="5" creationId="{56BD3D64-89C7-837E-19F1-78BD7A341F02}"/>
          </ac:spMkLst>
        </pc:spChg>
      </pc:sldChg>
      <pc:sldChg chg="new del">
        <pc:chgData name="Alvaro Lemus" userId="40cb15bc8943c8ba" providerId="LiveId" clId="{E37C7ED0-CFBE-40E0-B220-5407AA418784}" dt="2024-10-29T03:20:09.750" v="884" actId="47"/>
        <pc:sldMkLst>
          <pc:docMk/>
          <pc:sldMk cId="2001626754" sldId="278"/>
        </pc:sldMkLst>
      </pc:sldChg>
      <pc:sldChg chg="addSp delSp modSp add mod">
        <pc:chgData name="Alvaro Lemus" userId="40cb15bc8943c8ba" providerId="LiveId" clId="{E37C7ED0-CFBE-40E0-B220-5407AA418784}" dt="2024-10-29T02:23:32.077" v="491" actId="1035"/>
        <pc:sldMkLst>
          <pc:docMk/>
          <pc:sldMk cId="993760033" sldId="279"/>
        </pc:sldMkLst>
        <pc:spChg chg="mod">
          <ac:chgData name="Alvaro Lemus" userId="40cb15bc8943c8ba" providerId="LiveId" clId="{E37C7ED0-CFBE-40E0-B220-5407AA418784}" dt="2024-10-29T02:23:28.410" v="490" actId="1035"/>
          <ac:spMkLst>
            <pc:docMk/>
            <pc:sldMk cId="993760033" sldId="279"/>
            <ac:spMk id="2" creationId="{7A4A00A7-12A3-00B2-EDA1-1733173F50AF}"/>
          </ac:spMkLst>
        </pc:spChg>
        <pc:picChg chg="add mod">
          <ac:chgData name="Alvaro Lemus" userId="40cb15bc8943c8ba" providerId="LiveId" clId="{E37C7ED0-CFBE-40E0-B220-5407AA418784}" dt="2024-10-29T02:23:32.077" v="491" actId="1035"/>
          <ac:picMkLst>
            <pc:docMk/>
            <pc:sldMk cId="993760033" sldId="279"/>
            <ac:picMk id="4" creationId="{1AC679F5-B7EF-FBDB-62D1-3904E8138981}"/>
          </ac:picMkLst>
        </pc:picChg>
        <pc:picChg chg="del">
          <ac:chgData name="Alvaro Lemus" userId="40cb15bc8943c8ba" providerId="LiveId" clId="{E37C7ED0-CFBE-40E0-B220-5407AA418784}" dt="2024-10-29T02:21:25.618" v="437" actId="478"/>
          <ac:picMkLst>
            <pc:docMk/>
            <pc:sldMk cId="993760033" sldId="279"/>
            <ac:picMk id="5" creationId="{97D3BB34-AB1E-AE40-C375-D3536248D0E2}"/>
          </ac:picMkLst>
        </pc:picChg>
      </pc:sldChg>
      <pc:sldChg chg="addSp delSp modSp add mod">
        <pc:chgData name="Alvaro Lemus" userId="40cb15bc8943c8ba" providerId="LiveId" clId="{E37C7ED0-CFBE-40E0-B220-5407AA418784}" dt="2024-10-29T02:29:35.221" v="526" actId="14100"/>
        <pc:sldMkLst>
          <pc:docMk/>
          <pc:sldMk cId="2941089321" sldId="280"/>
        </pc:sldMkLst>
        <pc:spChg chg="mod">
          <ac:chgData name="Alvaro Lemus" userId="40cb15bc8943c8ba" providerId="LiveId" clId="{E37C7ED0-CFBE-40E0-B220-5407AA418784}" dt="2024-10-29T02:25:31.395" v="514" actId="20577"/>
          <ac:spMkLst>
            <pc:docMk/>
            <pc:sldMk cId="2941089321" sldId="280"/>
            <ac:spMk id="3" creationId="{94B8AEC4-C79A-2AFE-DE03-0BE2664422F4}"/>
          </ac:spMkLst>
        </pc:spChg>
        <pc:spChg chg="del">
          <ac:chgData name="Alvaro Lemus" userId="40cb15bc8943c8ba" providerId="LiveId" clId="{E37C7ED0-CFBE-40E0-B220-5407AA418784}" dt="2024-10-29T02:25:40.318" v="517" actId="478"/>
          <ac:spMkLst>
            <pc:docMk/>
            <pc:sldMk cId="2941089321" sldId="280"/>
            <ac:spMk id="5" creationId="{A76CA0C1-AB86-C706-9FFC-7884CF2BB21A}"/>
          </ac:spMkLst>
        </pc:spChg>
        <pc:spChg chg="del">
          <ac:chgData name="Alvaro Lemus" userId="40cb15bc8943c8ba" providerId="LiveId" clId="{E37C7ED0-CFBE-40E0-B220-5407AA418784}" dt="2024-10-29T02:25:37.179" v="516" actId="478"/>
          <ac:spMkLst>
            <pc:docMk/>
            <pc:sldMk cId="2941089321" sldId="280"/>
            <ac:spMk id="6" creationId="{0C96828D-BF82-9D58-4A32-49B9E558DAEB}"/>
          </ac:spMkLst>
        </pc:spChg>
        <pc:picChg chg="del">
          <ac:chgData name="Alvaro Lemus" userId="40cb15bc8943c8ba" providerId="LiveId" clId="{E37C7ED0-CFBE-40E0-B220-5407AA418784}" dt="2024-10-29T02:25:34.748" v="515" actId="478"/>
          <ac:picMkLst>
            <pc:docMk/>
            <pc:sldMk cId="2941089321" sldId="280"/>
            <ac:picMk id="4" creationId="{1EB889DC-5046-C4E6-5E82-13B86AD34166}"/>
          </ac:picMkLst>
        </pc:picChg>
        <pc:picChg chg="add del mod">
          <ac:chgData name="Alvaro Lemus" userId="40cb15bc8943c8ba" providerId="LiveId" clId="{E37C7ED0-CFBE-40E0-B220-5407AA418784}" dt="2024-10-29T02:29:20.487" v="521" actId="478"/>
          <ac:picMkLst>
            <pc:docMk/>
            <pc:sldMk cId="2941089321" sldId="280"/>
            <ac:picMk id="7" creationId="{5307DA63-8B0B-E91E-76E4-22DCF93A2527}"/>
          </ac:picMkLst>
        </pc:picChg>
        <pc:picChg chg="add mod">
          <ac:chgData name="Alvaro Lemus" userId="40cb15bc8943c8ba" providerId="LiveId" clId="{E37C7ED0-CFBE-40E0-B220-5407AA418784}" dt="2024-10-29T02:29:35.221" v="526" actId="14100"/>
          <ac:picMkLst>
            <pc:docMk/>
            <pc:sldMk cId="2941089321" sldId="280"/>
            <ac:picMk id="9" creationId="{EDB4A33A-80D3-E2B7-A5C2-8677F81D1A8F}"/>
          </ac:picMkLst>
        </pc:picChg>
      </pc:sldChg>
      <pc:sldChg chg="add">
        <pc:chgData name="Alvaro Lemus" userId="40cb15bc8943c8ba" providerId="LiveId" clId="{E37C7ED0-CFBE-40E0-B220-5407AA418784}" dt="2024-10-29T02:28:30.333" v="520" actId="2890"/>
        <pc:sldMkLst>
          <pc:docMk/>
          <pc:sldMk cId="2717047862" sldId="281"/>
        </pc:sldMkLst>
      </pc:sldChg>
      <pc:sldChg chg="addSp delSp modSp add mod">
        <pc:chgData name="Alvaro Lemus" userId="40cb15bc8943c8ba" providerId="LiveId" clId="{E37C7ED0-CFBE-40E0-B220-5407AA418784}" dt="2024-10-29T02:36:03.135" v="573" actId="20577"/>
        <pc:sldMkLst>
          <pc:docMk/>
          <pc:sldMk cId="4076789388" sldId="282"/>
        </pc:sldMkLst>
        <pc:spChg chg="mod">
          <ac:chgData name="Alvaro Lemus" userId="40cb15bc8943c8ba" providerId="LiveId" clId="{E37C7ED0-CFBE-40E0-B220-5407AA418784}" dt="2024-10-29T02:36:03.135" v="573" actId="20577"/>
          <ac:spMkLst>
            <pc:docMk/>
            <pc:sldMk cId="4076789388" sldId="282"/>
            <ac:spMk id="2" creationId="{EEF4BA2C-6E4C-2977-3DBE-5B35CB86EB8D}"/>
          </ac:spMkLst>
        </pc:spChg>
        <pc:picChg chg="del">
          <ac:chgData name="Alvaro Lemus" userId="40cb15bc8943c8ba" providerId="LiveId" clId="{E37C7ED0-CFBE-40E0-B220-5407AA418784}" dt="2024-10-29T02:30:45.987" v="528" actId="478"/>
          <ac:picMkLst>
            <pc:docMk/>
            <pc:sldMk cId="4076789388" sldId="282"/>
            <ac:picMk id="4" creationId="{6841451B-5250-748C-E4E0-754D771F7EEE}"/>
          </ac:picMkLst>
        </pc:picChg>
        <pc:picChg chg="add mod">
          <ac:chgData name="Alvaro Lemus" userId="40cb15bc8943c8ba" providerId="LiveId" clId="{E37C7ED0-CFBE-40E0-B220-5407AA418784}" dt="2024-10-29T02:32:08.105" v="532" actId="1076"/>
          <ac:picMkLst>
            <pc:docMk/>
            <pc:sldMk cId="4076789388" sldId="282"/>
            <ac:picMk id="5" creationId="{6AACEFBD-0463-58F6-7A03-E416C4FC3B6C}"/>
          </ac:picMkLst>
        </pc:picChg>
      </pc:sldChg>
      <pc:sldChg chg="addSp delSp modSp add mod">
        <pc:chgData name="Alvaro Lemus" userId="40cb15bc8943c8ba" providerId="LiveId" clId="{E37C7ED0-CFBE-40E0-B220-5407AA418784}" dt="2024-10-29T02:36:10.593" v="574" actId="14100"/>
        <pc:sldMkLst>
          <pc:docMk/>
          <pc:sldMk cId="4207029331" sldId="283"/>
        </pc:sldMkLst>
        <pc:spChg chg="mod">
          <ac:chgData name="Alvaro Lemus" userId="40cb15bc8943c8ba" providerId="LiveId" clId="{E37C7ED0-CFBE-40E0-B220-5407AA418784}" dt="2024-10-29T02:35:58.467" v="572" actId="20577"/>
          <ac:spMkLst>
            <pc:docMk/>
            <pc:sldMk cId="4207029331" sldId="283"/>
            <ac:spMk id="2" creationId="{CF005EBF-D2E2-B526-E575-C69781A110BF}"/>
          </ac:spMkLst>
        </pc:spChg>
        <pc:picChg chg="add mod">
          <ac:chgData name="Alvaro Lemus" userId="40cb15bc8943c8ba" providerId="LiveId" clId="{E37C7ED0-CFBE-40E0-B220-5407AA418784}" dt="2024-10-29T02:36:10.593" v="574" actId="14100"/>
          <ac:picMkLst>
            <pc:docMk/>
            <pc:sldMk cId="4207029331" sldId="283"/>
            <ac:picMk id="4" creationId="{BEF30B88-8840-7189-CDB8-7F597D936A09}"/>
          </ac:picMkLst>
        </pc:picChg>
        <pc:picChg chg="del">
          <ac:chgData name="Alvaro Lemus" userId="40cb15bc8943c8ba" providerId="LiveId" clId="{E37C7ED0-CFBE-40E0-B220-5407AA418784}" dt="2024-10-29T02:35:34.576" v="565" actId="478"/>
          <ac:picMkLst>
            <pc:docMk/>
            <pc:sldMk cId="4207029331" sldId="283"/>
            <ac:picMk id="5" creationId="{44DF6C20-E3EA-657A-D279-3C02B59F5839}"/>
          </ac:picMkLst>
        </pc:picChg>
      </pc:sldChg>
      <pc:sldChg chg="addSp delSp modSp add mod modShow">
        <pc:chgData name="Alvaro Lemus" userId="40cb15bc8943c8ba" providerId="LiveId" clId="{E37C7ED0-CFBE-40E0-B220-5407AA418784}" dt="2024-11-01T13:56:01.794" v="1077" actId="729"/>
        <pc:sldMkLst>
          <pc:docMk/>
          <pc:sldMk cId="2738821514" sldId="284"/>
        </pc:sldMkLst>
        <pc:spChg chg="mod">
          <ac:chgData name="Alvaro Lemus" userId="40cb15bc8943c8ba" providerId="LiveId" clId="{E37C7ED0-CFBE-40E0-B220-5407AA418784}" dt="2024-10-29T02:38:39.866" v="597" actId="20577"/>
          <ac:spMkLst>
            <pc:docMk/>
            <pc:sldMk cId="2738821514" sldId="284"/>
            <ac:spMk id="2" creationId="{D4818F51-61EB-55E4-4ABB-9F5D8596DC76}"/>
          </ac:spMkLst>
        </pc:spChg>
        <pc:picChg chg="del">
          <ac:chgData name="Alvaro Lemus" userId="40cb15bc8943c8ba" providerId="LiveId" clId="{E37C7ED0-CFBE-40E0-B220-5407AA418784}" dt="2024-10-29T02:38:06.571" v="576" actId="478"/>
          <ac:picMkLst>
            <pc:docMk/>
            <pc:sldMk cId="2738821514" sldId="284"/>
            <ac:picMk id="4" creationId="{5EB69BE4-645F-F770-C01E-48C428FB9DF7}"/>
          </ac:picMkLst>
        </pc:picChg>
        <pc:picChg chg="add mod">
          <ac:chgData name="Alvaro Lemus" userId="40cb15bc8943c8ba" providerId="LiveId" clId="{E37C7ED0-CFBE-40E0-B220-5407AA418784}" dt="2024-10-29T02:38:16.497" v="581" actId="1076"/>
          <ac:picMkLst>
            <pc:docMk/>
            <pc:sldMk cId="2738821514" sldId="284"/>
            <ac:picMk id="5" creationId="{DB3AFDE0-3386-51F2-CBEC-0137F194F493}"/>
          </ac:picMkLst>
        </pc:picChg>
      </pc:sldChg>
      <pc:sldChg chg="addSp delSp modSp new mod">
        <pc:chgData name="Alvaro Lemus" userId="40cb15bc8943c8ba" providerId="LiveId" clId="{E37C7ED0-CFBE-40E0-B220-5407AA418784}" dt="2024-10-31T19:33:19.920" v="1076" actId="20577"/>
        <pc:sldMkLst>
          <pc:docMk/>
          <pc:sldMk cId="360785185" sldId="285"/>
        </pc:sldMkLst>
        <pc:spChg chg="add mod">
          <ac:chgData name="Alvaro Lemus" userId="40cb15bc8943c8ba" providerId="LiveId" clId="{E37C7ED0-CFBE-40E0-B220-5407AA418784}" dt="2024-10-31T01:44:48.452" v="1060" actId="1036"/>
          <ac:spMkLst>
            <pc:docMk/>
            <pc:sldMk cId="360785185" sldId="285"/>
            <ac:spMk id="3" creationId="{D68D5099-49E3-4B9A-6145-5B3AD7F714FF}"/>
          </ac:spMkLst>
        </pc:spChg>
        <pc:spChg chg="add mod">
          <ac:chgData name="Alvaro Lemus" userId="40cb15bc8943c8ba" providerId="LiveId" clId="{E37C7ED0-CFBE-40E0-B220-5407AA418784}" dt="2024-10-31T01:44:48.452" v="1060" actId="1036"/>
          <ac:spMkLst>
            <pc:docMk/>
            <pc:sldMk cId="360785185" sldId="285"/>
            <ac:spMk id="4" creationId="{778A21D4-E40A-B28D-5D4A-C722894B7D92}"/>
          </ac:spMkLst>
        </pc:spChg>
        <pc:spChg chg="add mod">
          <ac:chgData name="Alvaro Lemus" userId="40cb15bc8943c8ba" providerId="LiveId" clId="{E37C7ED0-CFBE-40E0-B220-5407AA418784}" dt="2024-10-31T01:44:48.452" v="1060" actId="1036"/>
          <ac:spMkLst>
            <pc:docMk/>
            <pc:sldMk cId="360785185" sldId="285"/>
            <ac:spMk id="5" creationId="{119A665B-EB1F-B8AD-9226-F70E8DE5E40C}"/>
          </ac:spMkLst>
        </pc:spChg>
        <pc:spChg chg="add mod">
          <ac:chgData name="Alvaro Lemus" userId="40cb15bc8943c8ba" providerId="LiveId" clId="{E37C7ED0-CFBE-40E0-B220-5407AA418784}" dt="2024-10-31T19:33:19.920" v="1076" actId="20577"/>
          <ac:spMkLst>
            <pc:docMk/>
            <pc:sldMk cId="360785185" sldId="285"/>
            <ac:spMk id="6" creationId="{AA928C88-83DB-09B6-3A01-06EAAB54C62E}"/>
          </ac:spMkLst>
        </pc:spChg>
        <pc:spChg chg="add mod">
          <ac:chgData name="Alvaro Lemus" userId="40cb15bc8943c8ba" providerId="LiveId" clId="{E37C7ED0-CFBE-40E0-B220-5407AA418784}" dt="2024-10-31T01:44:39.589" v="1045" actId="1036"/>
          <ac:spMkLst>
            <pc:docMk/>
            <pc:sldMk cId="360785185" sldId="285"/>
            <ac:spMk id="7" creationId="{45984CF2-625F-4B29-8A52-46761CEEB4DE}"/>
          </ac:spMkLst>
        </pc:spChg>
        <pc:spChg chg="add mod">
          <ac:chgData name="Alvaro Lemus" userId="40cb15bc8943c8ba" providerId="LiveId" clId="{E37C7ED0-CFBE-40E0-B220-5407AA418784}" dt="2024-10-31T01:44:39.589" v="1045" actId="1036"/>
          <ac:spMkLst>
            <pc:docMk/>
            <pc:sldMk cId="360785185" sldId="285"/>
            <ac:spMk id="8" creationId="{93E81238-3D8F-0A6C-0BC0-ACD8D1451AA2}"/>
          </ac:spMkLst>
        </pc:spChg>
        <pc:spChg chg="add mod">
          <ac:chgData name="Alvaro Lemus" userId="40cb15bc8943c8ba" providerId="LiveId" clId="{E37C7ED0-CFBE-40E0-B220-5407AA418784}" dt="2024-10-31T01:44:39.589" v="1045" actId="1036"/>
          <ac:spMkLst>
            <pc:docMk/>
            <pc:sldMk cId="360785185" sldId="285"/>
            <ac:spMk id="9" creationId="{B9D0E417-237B-4E65-0D80-71AFA86E9D5C}"/>
          </ac:spMkLst>
        </pc:spChg>
        <pc:spChg chg="add mod">
          <ac:chgData name="Alvaro Lemus" userId="40cb15bc8943c8ba" providerId="LiveId" clId="{E37C7ED0-CFBE-40E0-B220-5407AA418784}" dt="2024-10-31T01:44:39.589" v="1045" actId="1036"/>
          <ac:spMkLst>
            <pc:docMk/>
            <pc:sldMk cId="360785185" sldId="285"/>
            <ac:spMk id="10" creationId="{4B270ED9-2717-9805-81F2-52EC539DFA11}"/>
          </ac:spMkLst>
        </pc:spChg>
        <pc:spChg chg="add mod">
          <ac:chgData name="Alvaro Lemus" userId="40cb15bc8943c8ba" providerId="LiveId" clId="{E37C7ED0-CFBE-40E0-B220-5407AA418784}" dt="2024-10-29T03:14:13.579" v="871" actId="20577"/>
          <ac:spMkLst>
            <pc:docMk/>
            <pc:sldMk cId="360785185" sldId="285"/>
            <ac:spMk id="11" creationId="{6418C9CC-ACDD-2315-1949-3474813A7063}"/>
          </ac:spMkLst>
        </pc:spChg>
        <pc:spChg chg="add del mod">
          <ac:chgData name="Alvaro Lemus" userId="40cb15bc8943c8ba" providerId="LiveId" clId="{E37C7ED0-CFBE-40E0-B220-5407AA418784}" dt="2024-10-31T01:41:16.112" v="923" actId="478"/>
          <ac:spMkLst>
            <pc:docMk/>
            <pc:sldMk cId="360785185" sldId="285"/>
            <ac:spMk id="13" creationId="{4A98642D-4EC6-7BC4-7A72-EA5ABD77F093}"/>
          </ac:spMkLst>
        </pc:spChg>
        <pc:spChg chg="add mod">
          <ac:chgData name="Alvaro Lemus" userId="40cb15bc8943c8ba" providerId="LiveId" clId="{E37C7ED0-CFBE-40E0-B220-5407AA418784}" dt="2024-10-31T01:44:39.589" v="1045" actId="1036"/>
          <ac:spMkLst>
            <pc:docMk/>
            <pc:sldMk cId="360785185" sldId="285"/>
            <ac:spMk id="14" creationId="{10393BF7-7C20-045C-60DD-7EA5D604C837}"/>
          </ac:spMkLst>
        </pc:spChg>
        <pc:picChg chg="add mod">
          <ac:chgData name="Alvaro Lemus" userId="40cb15bc8943c8ba" providerId="LiveId" clId="{E37C7ED0-CFBE-40E0-B220-5407AA418784}" dt="2024-10-31T01:44:39.589" v="1045" actId="1036"/>
          <ac:picMkLst>
            <pc:docMk/>
            <pc:sldMk cId="360785185" sldId="285"/>
            <ac:picMk id="2" creationId="{51257A8B-9450-A837-45FA-6A5E383B67F0}"/>
          </ac:picMkLst>
        </pc:picChg>
        <pc:picChg chg="add del mod ord modCrop">
          <ac:chgData name="Alvaro Lemus" userId="40cb15bc8943c8ba" providerId="LiveId" clId="{E37C7ED0-CFBE-40E0-B220-5407AA418784}" dt="2024-10-29T02:53:33.059" v="639" actId="478"/>
          <ac:picMkLst>
            <pc:docMk/>
            <pc:sldMk cId="360785185" sldId="285"/>
            <ac:picMk id="2" creationId="{5FAA8330-C95B-8D70-F584-B178848477BC}"/>
          </ac:picMkLst>
        </pc:picChg>
        <pc:picChg chg="add mod">
          <ac:chgData name="Alvaro Lemus" userId="40cb15bc8943c8ba" providerId="LiveId" clId="{E37C7ED0-CFBE-40E0-B220-5407AA418784}" dt="2024-10-31T01:44:48.452" v="1060" actId="1036"/>
          <ac:picMkLst>
            <pc:docMk/>
            <pc:sldMk cId="360785185" sldId="285"/>
            <ac:picMk id="1026" creationId="{9F5853D6-4BAE-B0BB-77E9-7F567C19C2F4}"/>
          </ac:picMkLst>
        </pc:picChg>
        <pc:picChg chg="add mod">
          <ac:chgData name="Alvaro Lemus" userId="40cb15bc8943c8ba" providerId="LiveId" clId="{E37C7ED0-CFBE-40E0-B220-5407AA418784}" dt="2024-10-31T01:44:48.452" v="1060" actId="1036"/>
          <ac:picMkLst>
            <pc:docMk/>
            <pc:sldMk cId="360785185" sldId="285"/>
            <ac:picMk id="1028" creationId="{4C4B5B03-FD1F-823E-67EB-35FB9015869A}"/>
          </ac:picMkLst>
        </pc:picChg>
        <pc:picChg chg="add mod">
          <ac:chgData name="Alvaro Lemus" userId="40cb15bc8943c8ba" providerId="LiveId" clId="{E37C7ED0-CFBE-40E0-B220-5407AA418784}" dt="2024-10-31T01:44:48.452" v="1060" actId="1036"/>
          <ac:picMkLst>
            <pc:docMk/>
            <pc:sldMk cId="360785185" sldId="285"/>
            <ac:picMk id="1030" creationId="{5E54224B-2ABE-C475-2B34-321FAC82BE28}"/>
          </ac:picMkLst>
        </pc:picChg>
        <pc:picChg chg="add mod">
          <ac:chgData name="Alvaro Lemus" userId="40cb15bc8943c8ba" providerId="LiveId" clId="{E37C7ED0-CFBE-40E0-B220-5407AA418784}" dt="2024-10-31T01:44:48.452" v="1060" actId="1036"/>
          <ac:picMkLst>
            <pc:docMk/>
            <pc:sldMk cId="360785185" sldId="285"/>
            <ac:picMk id="1032" creationId="{7A5A5DE9-CD5E-6605-C492-BE294CB72BB0}"/>
          </ac:picMkLst>
        </pc:picChg>
        <pc:picChg chg="add del">
          <ac:chgData name="Alvaro Lemus" userId="40cb15bc8943c8ba" providerId="LiveId" clId="{E37C7ED0-CFBE-40E0-B220-5407AA418784}" dt="2024-10-29T02:50:08.613" v="612" actId="478"/>
          <ac:picMkLst>
            <pc:docMk/>
            <pc:sldMk cId="360785185" sldId="285"/>
            <ac:picMk id="1034" creationId="{2C606E86-59FE-9024-06D3-BAFB9B8855F1}"/>
          </ac:picMkLst>
        </pc:picChg>
        <pc:picChg chg="add del mod">
          <ac:chgData name="Alvaro Lemus" userId="40cb15bc8943c8ba" providerId="LiveId" clId="{E37C7ED0-CFBE-40E0-B220-5407AA418784}" dt="2024-10-29T03:07:11.148" v="744" actId="478"/>
          <ac:picMkLst>
            <pc:docMk/>
            <pc:sldMk cId="360785185" sldId="285"/>
            <ac:picMk id="1036" creationId="{F640E8ED-AB2A-8144-00EA-20427020380F}"/>
          </ac:picMkLst>
        </pc:picChg>
        <pc:picChg chg="add del mod">
          <ac:chgData name="Alvaro Lemus" userId="40cb15bc8943c8ba" providerId="LiveId" clId="{E37C7ED0-CFBE-40E0-B220-5407AA418784}" dt="2024-10-29T02:51:47.425" v="622" actId="478"/>
          <ac:picMkLst>
            <pc:docMk/>
            <pc:sldMk cId="360785185" sldId="285"/>
            <ac:picMk id="1038" creationId="{478D3681-881D-EEED-B03E-20BF644541D7}"/>
          </ac:picMkLst>
        </pc:picChg>
        <pc:picChg chg="add del mod">
          <ac:chgData name="Alvaro Lemus" userId="40cb15bc8943c8ba" providerId="LiveId" clId="{E37C7ED0-CFBE-40E0-B220-5407AA418784}" dt="2024-10-29T02:53:50.963" v="643" actId="478"/>
          <ac:picMkLst>
            <pc:docMk/>
            <pc:sldMk cId="360785185" sldId="285"/>
            <ac:picMk id="1040" creationId="{B8AB32C3-E4EA-64A9-12FC-8CA8ACF2BA00}"/>
          </ac:picMkLst>
        </pc:picChg>
        <pc:picChg chg="add mod">
          <ac:chgData name="Alvaro Lemus" userId="40cb15bc8943c8ba" providerId="LiveId" clId="{E37C7ED0-CFBE-40E0-B220-5407AA418784}" dt="2024-10-31T01:44:39.589" v="1045" actId="1036"/>
          <ac:picMkLst>
            <pc:docMk/>
            <pc:sldMk cId="360785185" sldId="285"/>
            <ac:picMk id="1042" creationId="{7AECE723-4DAF-D66C-4937-F86512D32B5E}"/>
          </ac:picMkLst>
        </pc:picChg>
        <pc:picChg chg="add mod">
          <ac:chgData name="Alvaro Lemus" userId="40cb15bc8943c8ba" providerId="LiveId" clId="{E37C7ED0-CFBE-40E0-B220-5407AA418784}" dt="2024-10-31T01:44:39.589" v="1045" actId="1036"/>
          <ac:picMkLst>
            <pc:docMk/>
            <pc:sldMk cId="360785185" sldId="285"/>
            <ac:picMk id="1044" creationId="{1A6BB9D2-077B-57C1-44F8-808796EF3DF1}"/>
          </ac:picMkLst>
        </pc:picChg>
        <pc:picChg chg="add mod">
          <ac:chgData name="Alvaro Lemus" userId="40cb15bc8943c8ba" providerId="LiveId" clId="{E37C7ED0-CFBE-40E0-B220-5407AA418784}" dt="2024-10-31T01:44:39.589" v="1045" actId="1036"/>
          <ac:picMkLst>
            <pc:docMk/>
            <pc:sldMk cId="360785185" sldId="285"/>
            <ac:picMk id="1046" creationId="{F34F6B81-F081-73F7-DD7D-90631460B00B}"/>
          </ac:picMkLst>
        </pc:picChg>
        <pc:picChg chg="add mod">
          <ac:chgData name="Alvaro Lemus" userId="40cb15bc8943c8ba" providerId="LiveId" clId="{E37C7ED0-CFBE-40E0-B220-5407AA418784}" dt="2024-10-31T01:44:39.589" v="1045" actId="1036"/>
          <ac:picMkLst>
            <pc:docMk/>
            <pc:sldMk cId="360785185" sldId="285"/>
            <ac:picMk id="1048" creationId="{B1D69B05-7DAA-B018-AF4C-87246D5EA4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0CCBD-D87E-4911-9DCA-8CB3D82ABB87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92B53-0E03-4D9B-A46A-37927B2BEB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017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2B53-0E03-4D9B-A46A-37927B2BEBA4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521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E9F9-D82B-D2A3-EB36-DB149B468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07A462-28E0-3E4F-E524-B859F3446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0087D5-41C4-814C-2494-F414239F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488FE5-BE8F-31C4-644A-AD5BDA14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E1B1FE-A5CE-FE80-7357-02DF04D4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353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77B1-4A40-1009-9407-A8714980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293192-F473-E51D-C569-63C230300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79F8D-D258-F168-C90F-E52E3E84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F1D4F4-40A4-C958-C6FA-04593758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334D3-C11C-5551-B989-A7A720C8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007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522487-A504-B32E-003B-467017241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C945F4-A510-7C2E-D19F-E47AB6016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79EADB-323C-83E0-349A-3184F22B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A156AE-E72D-D32A-CBB9-C2E66ACE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CCBE26-9C3D-87D7-7A68-01DA1F64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675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AE0C3-5BC4-02D6-D820-632CD429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F11C7-3C5B-BCFF-52C3-D5A0F22F1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E5329C-AC74-3625-4F88-F8A9E5AB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CE99C9-E95B-EBE1-9A83-47F9748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54DEF-7C4D-909B-BA9D-23266922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12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33509-AA55-6459-4C78-6DF8065F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23445E-3722-ED0C-71AA-20D002AD9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631029-9D31-2C07-322E-E78BE779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7B0CE0-D3E0-95B3-E871-73F3F6A1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5A8529-4438-AA65-FDF7-73A6C218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55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46691-581D-40C8-FAA9-7169664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4FD643-031A-49CE-6075-A1E8A1FE4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38918D-B20B-2192-1DA5-4FC01E378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3DF492-1FA0-6158-63DF-2BF967D3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874271-8D6F-19C8-0B5C-5348623D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3C52E9-8672-8C34-75C5-D5B2B993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473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69008-E4DC-FC1C-085C-5E450F74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A4CC78-A4A6-0349-6BE3-52F9CC835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1238FD-F793-CEBA-6B02-6F42328D2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FA0608-C58A-CEAF-65CC-2C4FCCE7D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3E58F0-B0D6-F2E0-7204-741CE9985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0FC8F3-17E9-3AC3-A165-44A54ACF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7CB5A7-F2E5-CC2E-61A2-B1F89A34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67D8B-4DE0-ED97-6FEE-A9C9CD31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916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F831-A3C6-86F4-DFB2-2292C696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246A30-BC25-CB45-AA10-07E5FC6D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A1A8AF-1641-526C-7E69-09AA62E3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0EB34A-AE48-CD44-00F4-B1EE7EE6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597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31E179-F1BA-CFD8-DE3B-C761B7F0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3115FD-B72C-BF44-FF48-0A306BDE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7A72D-33E0-2C75-4063-7B366E50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087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F2246-2404-C48D-B924-E31B7836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CEE97B-1857-2053-960C-C8825E2D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B3BA07-2A0F-B6AB-5D7D-D8EB543FC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9C0524-B486-0697-52E1-7A33E4AC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432FD8-D4AF-31BC-7AED-B2FDDF8B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F5ED23-9AE2-6C08-69D6-877A1CEB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942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26FAA-21DD-0711-35BD-27664B82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BAAADB-2DB9-0810-2276-0DCA1B193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50ED84-50F5-6975-90B9-658041D37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9A6DD4-8F1B-3BB9-1E31-263D2E74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9333C7-4B31-69E8-C84E-3EC15EDC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4A35A4-3B1A-A080-E111-90B55C56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106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37371E-CE73-2BF0-3D0E-0DCA029C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4C78C4-345A-A614-205D-1F0FC5175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632132-781B-AE43-F49B-A128FA659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0FD793-3E96-0D41-BDB9-B1C792ABF5B4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DC4A2C-96D5-1C7B-B212-7FF522A95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3FDF28-1588-4DF1-104C-3B834A506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FAD2A1-3CC9-FA42-9A8A-F92F6A4DDE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143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uisca.dian.gov.co/WebArancel/DefMenuConsultas.face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comex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xportaccess.procolombia.co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lobaltradehelpdesk.org/e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macmap.org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trademap.org/Index.aspx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ccesoamercados.aladi.org:8443/PLGNJavaEnvironment/com.plgn.maincomxpaisitem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ataweb.usitc.gov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rade.ec.europa.eu/access-to-markets/en/home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trade.ec.europa.eu/access-to-markets/en/hom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nte d'ingrandimento su grafici di ricerche di mercato e analisi dei dati nel marketing strategico">
            <a:extLst>
              <a:ext uri="{FF2B5EF4-FFF2-40B4-BE49-F238E27FC236}">
                <a16:creationId xmlns:a16="http://schemas.microsoft.com/office/drawing/2014/main" id="{8D6AD93C-4FF0-F0DF-E80C-218CB6B96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464B49-44D2-8688-A6DF-B164C163ADA6}"/>
              </a:ext>
            </a:extLst>
          </p:cNvPr>
          <p:cNvSpPr txBox="1"/>
          <p:nvPr/>
        </p:nvSpPr>
        <p:spPr>
          <a:xfrm>
            <a:off x="237193" y="2053391"/>
            <a:ext cx="55386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Inteligencia </a:t>
            </a:r>
          </a:p>
          <a:p>
            <a:r>
              <a:rPr lang="es-ES_tradnl" sz="6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Mercados</a:t>
            </a:r>
          </a:p>
        </p:txBody>
      </p:sp>
    </p:spTree>
    <p:extLst>
      <p:ext uri="{BB962C8B-B14F-4D97-AF65-F5344CB8AC3E}">
        <p14:creationId xmlns:p14="http://schemas.microsoft.com/office/powerpoint/2010/main" val="80474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FE521-4EC3-93BE-70BC-890AF0933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BDDE19-4294-FB8C-A608-4463593B65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97"/>
          <a:stretch/>
        </p:blipFill>
        <p:spPr>
          <a:xfrm>
            <a:off x="4510661" y="0"/>
            <a:ext cx="768133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BE420D-EDED-97F7-61B1-4F8277FFC7E0}"/>
              </a:ext>
            </a:extLst>
          </p:cNvPr>
          <p:cNvSpPr txBox="1"/>
          <p:nvPr/>
        </p:nvSpPr>
        <p:spPr>
          <a:xfrm>
            <a:off x="225089" y="288761"/>
            <a:ext cx="8020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está compuesta una partida arancelaria?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006BDC9-640D-1546-4BD7-176B3780ADDE}"/>
              </a:ext>
            </a:extLst>
          </p:cNvPr>
          <p:cNvGrpSpPr/>
          <p:nvPr/>
        </p:nvGrpSpPr>
        <p:grpSpPr>
          <a:xfrm>
            <a:off x="689429" y="2139042"/>
            <a:ext cx="4285344" cy="3937755"/>
            <a:chOff x="689429" y="2139042"/>
            <a:chExt cx="4285344" cy="3937755"/>
          </a:xfrm>
        </p:grpSpPr>
        <p:sp>
          <p:nvSpPr>
            <p:cNvPr id="4" name="Rectángulo redondeado 3">
              <a:extLst>
                <a:ext uri="{FF2B5EF4-FFF2-40B4-BE49-F238E27FC236}">
                  <a16:creationId xmlns:a16="http://schemas.microsoft.com/office/drawing/2014/main" id="{B4524E5B-053D-8E57-3241-CF93CB19726E}"/>
                </a:ext>
              </a:extLst>
            </p:cNvPr>
            <p:cNvSpPr/>
            <p:nvPr/>
          </p:nvSpPr>
          <p:spPr>
            <a:xfrm>
              <a:off x="718457" y="2139043"/>
              <a:ext cx="1240972" cy="1126671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600" b="1" dirty="0">
                  <a:solidFill>
                    <a:srgbClr val="FFFF00"/>
                  </a:solidFill>
                </a:rPr>
                <a:t>01</a:t>
              </a:r>
            </a:p>
          </p:txBody>
        </p:sp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6770139A-0BCC-1D21-5A67-2BCB11AB561F}"/>
                </a:ext>
              </a:extLst>
            </p:cNvPr>
            <p:cNvSpPr/>
            <p:nvPr/>
          </p:nvSpPr>
          <p:spPr>
            <a:xfrm>
              <a:off x="2226128" y="2139042"/>
              <a:ext cx="1240972" cy="112667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600" b="1" dirty="0">
                  <a:solidFill>
                    <a:srgbClr val="FFFF00"/>
                  </a:solidFill>
                </a:rPr>
                <a:t>01</a:t>
              </a:r>
            </a:p>
          </p:txBody>
        </p:sp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0BF33D98-C334-B9DD-51C7-6C05C5AADB1A}"/>
                </a:ext>
              </a:extLst>
            </p:cNvPr>
            <p:cNvSpPr/>
            <p:nvPr/>
          </p:nvSpPr>
          <p:spPr>
            <a:xfrm>
              <a:off x="3733799" y="2139042"/>
              <a:ext cx="1240972" cy="1126671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600" b="1" dirty="0">
                  <a:solidFill>
                    <a:srgbClr val="FFFF00"/>
                  </a:solidFill>
                </a:rPr>
                <a:t>21</a:t>
              </a:r>
            </a:p>
          </p:txBody>
        </p:sp>
        <p:sp>
          <p:nvSpPr>
            <p:cNvPr id="9" name="Abrir corchete 8">
              <a:extLst>
                <a:ext uri="{FF2B5EF4-FFF2-40B4-BE49-F238E27FC236}">
                  <a16:creationId xmlns:a16="http://schemas.microsoft.com/office/drawing/2014/main" id="{D57783C6-D2AB-9F82-0B6C-27172502F624}"/>
                </a:ext>
              </a:extLst>
            </p:cNvPr>
            <p:cNvSpPr/>
            <p:nvPr/>
          </p:nvSpPr>
          <p:spPr>
            <a:xfrm rot="16200000">
              <a:off x="2581729" y="1699987"/>
              <a:ext cx="500743" cy="4285344"/>
            </a:xfrm>
            <a:prstGeom prst="leftBracket">
              <a:avLst/>
            </a:prstGeom>
            <a:ln w="57150">
              <a:solidFill>
                <a:srgbClr val="79000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7ACEB0-2696-0722-09BA-8855642CBF16}"/>
                </a:ext>
              </a:extLst>
            </p:cNvPr>
            <p:cNvSpPr txBox="1"/>
            <p:nvPr/>
          </p:nvSpPr>
          <p:spPr>
            <a:xfrm>
              <a:off x="848085" y="4171144"/>
              <a:ext cx="39970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Clasificación Internacional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CA9EE1A-8308-9182-C43E-C2C5A8747FB0}"/>
                </a:ext>
              </a:extLst>
            </p:cNvPr>
            <p:cNvSpPr txBox="1"/>
            <p:nvPr/>
          </p:nvSpPr>
          <p:spPr>
            <a:xfrm>
              <a:off x="1178344" y="5245800"/>
              <a:ext cx="33075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>
                  <a:solidFill>
                    <a:srgbClr val="79000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 misma para todos los países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340C23B-D096-5442-1CCE-8617A38CB67C}"/>
              </a:ext>
            </a:extLst>
          </p:cNvPr>
          <p:cNvGrpSpPr/>
          <p:nvPr/>
        </p:nvGrpSpPr>
        <p:grpSpPr>
          <a:xfrm>
            <a:off x="4932437" y="2139042"/>
            <a:ext cx="3418893" cy="3937755"/>
            <a:chOff x="4932437" y="2139042"/>
            <a:chExt cx="3418893" cy="3937755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FA6DCBE7-9566-DAB1-E273-B72A75664DAD}"/>
                </a:ext>
              </a:extLst>
            </p:cNvPr>
            <p:cNvSpPr/>
            <p:nvPr/>
          </p:nvSpPr>
          <p:spPr>
            <a:xfrm>
              <a:off x="5265491" y="2139042"/>
              <a:ext cx="1240972" cy="1126671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600" b="1" dirty="0">
                  <a:solidFill>
                    <a:srgbClr val="FFFF00"/>
                  </a:solidFill>
                </a:rPr>
                <a:t>00</a:t>
              </a:r>
            </a:p>
          </p:txBody>
        </p:sp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875712F1-1B45-CF75-03CB-45AB4C8FC6F3}"/>
                </a:ext>
              </a:extLst>
            </p:cNvPr>
            <p:cNvSpPr/>
            <p:nvPr/>
          </p:nvSpPr>
          <p:spPr>
            <a:xfrm>
              <a:off x="6847605" y="2139042"/>
              <a:ext cx="1240972" cy="1126671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600" b="1" dirty="0">
                  <a:solidFill>
                    <a:srgbClr val="FFFF00"/>
                  </a:solidFill>
                </a:rPr>
                <a:t>00</a:t>
              </a:r>
            </a:p>
          </p:txBody>
        </p:sp>
        <p:sp>
          <p:nvSpPr>
            <p:cNvPr id="10" name="Abrir corchete 9">
              <a:extLst>
                <a:ext uri="{FF2B5EF4-FFF2-40B4-BE49-F238E27FC236}">
                  <a16:creationId xmlns:a16="http://schemas.microsoft.com/office/drawing/2014/main" id="{E79A5B91-A925-FF50-0E96-15D3569EB00A}"/>
                </a:ext>
              </a:extLst>
            </p:cNvPr>
            <p:cNvSpPr/>
            <p:nvPr/>
          </p:nvSpPr>
          <p:spPr>
            <a:xfrm rot="16200000">
              <a:off x="6426664" y="2431116"/>
              <a:ext cx="500743" cy="2823087"/>
            </a:xfrm>
            <a:prstGeom prst="leftBracket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3AC243D-A175-EE8D-7A23-142CC63DBCE4}"/>
                </a:ext>
              </a:extLst>
            </p:cNvPr>
            <p:cNvSpPr txBox="1"/>
            <p:nvPr/>
          </p:nvSpPr>
          <p:spPr>
            <a:xfrm>
              <a:off x="5018995" y="4171144"/>
              <a:ext cx="33323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Clasificación Local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A1AA50A0-D916-B440-03F6-7542F3650DC7}"/>
                </a:ext>
              </a:extLst>
            </p:cNvPr>
            <p:cNvSpPr txBox="1"/>
            <p:nvPr/>
          </p:nvSpPr>
          <p:spPr>
            <a:xfrm>
              <a:off x="4932437" y="5245800"/>
              <a:ext cx="33075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>
                  <a:solidFill>
                    <a:srgbClr val="79000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Potestad de cada país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9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C0903-C866-553A-D62C-E7C91BD8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71A06F-BA08-6393-1522-B04A244BA6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97"/>
          <a:stretch/>
        </p:blipFill>
        <p:spPr>
          <a:xfrm>
            <a:off x="4510661" y="0"/>
            <a:ext cx="768133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048265C-0CD4-964D-6028-65F009517E0D}"/>
              </a:ext>
            </a:extLst>
          </p:cNvPr>
          <p:cNvSpPr txBox="1"/>
          <p:nvPr/>
        </p:nvSpPr>
        <p:spPr>
          <a:xfrm>
            <a:off x="225089" y="288761"/>
            <a:ext cx="8020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está compuesta una partida arancelaria?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F77FA7D-C85A-E6B5-A6EA-79389D4F62DC}"/>
              </a:ext>
            </a:extLst>
          </p:cNvPr>
          <p:cNvSpPr/>
          <p:nvPr/>
        </p:nvSpPr>
        <p:spPr>
          <a:xfrm>
            <a:off x="718457" y="2139043"/>
            <a:ext cx="1240972" cy="1126671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600" b="1" dirty="0">
                <a:solidFill>
                  <a:srgbClr val="FFFF00"/>
                </a:solidFill>
              </a:rPr>
              <a:t>01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BB1577B-963B-8D98-1262-3C0C0B4C0863}"/>
              </a:ext>
            </a:extLst>
          </p:cNvPr>
          <p:cNvSpPr/>
          <p:nvPr/>
        </p:nvSpPr>
        <p:spPr>
          <a:xfrm>
            <a:off x="2226128" y="2139042"/>
            <a:ext cx="1240972" cy="112667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600" b="1" dirty="0">
                <a:solidFill>
                  <a:srgbClr val="FFFF00"/>
                </a:solidFill>
              </a:rPr>
              <a:t>01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C62AE7A4-8A1B-18F4-FAB6-6310FD984340}"/>
              </a:ext>
            </a:extLst>
          </p:cNvPr>
          <p:cNvSpPr/>
          <p:nvPr/>
        </p:nvSpPr>
        <p:spPr>
          <a:xfrm>
            <a:off x="3733799" y="2139042"/>
            <a:ext cx="1240972" cy="112667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600" b="1" dirty="0">
                <a:solidFill>
                  <a:srgbClr val="FFFF00"/>
                </a:solidFill>
              </a:rPr>
              <a:t>21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2169F497-C6FA-C03E-3713-F9CDF13D03E8}"/>
              </a:ext>
            </a:extLst>
          </p:cNvPr>
          <p:cNvSpPr/>
          <p:nvPr/>
        </p:nvSpPr>
        <p:spPr>
          <a:xfrm>
            <a:off x="5265491" y="2139042"/>
            <a:ext cx="1240972" cy="112667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600" b="1" dirty="0">
                <a:solidFill>
                  <a:srgbClr val="FFFF00"/>
                </a:solidFill>
              </a:rPr>
              <a:t>00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9AADCF01-7F83-D60D-37B2-180C6DFA7073}"/>
              </a:ext>
            </a:extLst>
          </p:cNvPr>
          <p:cNvSpPr/>
          <p:nvPr/>
        </p:nvSpPr>
        <p:spPr>
          <a:xfrm>
            <a:off x="6847605" y="2139042"/>
            <a:ext cx="1240972" cy="112667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600" b="1" dirty="0">
                <a:solidFill>
                  <a:srgbClr val="FFFF00"/>
                </a:solidFill>
              </a:rPr>
              <a:t>00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740BDD1-9F19-9E12-F2D4-1417C2E516E3}"/>
              </a:ext>
            </a:extLst>
          </p:cNvPr>
          <p:cNvCxnSpPr>
            <a:stCxn id="4" idx="2"/>
          </p:cNvCxnSpPr>
          <p:nvPr/>
        </p:nvCxnSpPr>
        <p:spPr>
          <a:xfrm flipH="1">
            <a:off x="1337733" y="3265714"/>
            <a:ext cx="1210" cy="52735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F1BF3F5-FBF5-C5D5-7AA2-D9EF761CAB6D}"/>
              </a:ext>
            </a:extLst>
          </p:cNvPr>
          <p:cNvCxnSpPr>
            <a:stCxn id="5" idx="2"/>
          </p:cNvCxnSpPr>
          <p:nvPr/>
        </p:nvCxnSpPr>
        <p:spPr>
          <a:xfrm>
            <a:off x="2846614" y="3265713"/>
            <a:ext cx="0" cy="91682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691A984-513B-9372-BE4C-C397E21F38E7}"/>
              </a:ext>
            </a:extLst>
          </p:cNvPr>
          <p:cNvCxnSpPr>
            <a:stCxn id="6" idx="2"/>
          </p:cNvCxnSpPr>
          <p:nvPr/>
        </p:nvCxnSpPr>
        <p:spPr>
          <a:xfrm>
            <a:off x="4354285" y="3265713"/>
            <a:ext cx="0" cy="145868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F0E56C0-E52D-7A7E-7072-6C269F42343D}"/>
              </a:ext>
            </a:extLst>
          </p:cNvPr>
          <p:cNvSpPr txBox="1"/>
          <p:nvPr/>
        </p:nvSpPr>
        <p:spPr>
          <a:xfrm>
            <a:off x="568586" y="3792557"/>
            <a:ext cx="1496171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Capitulo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C467AD9-7500-1C84-481C-6FCA881E3ED7}"/>
              </a:ext>
            </a:extLst>
          </p:cNvPr>
          <p:cNvSpPr txBox="1"/>
          <p:nvPr/>
        </p:nvSpPr>
        <p:spPr>
          <a:xfrm>
            <a:off x="2077160" y="4211510"/>
            <a:ext cx="1496171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Partida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DA556FF-C141-A737-7073-5F8022DE13EB}"/>
              </a:ext>
            </a:extLst>
          </p:cNvPr>
          <p:cNvSpPr txBox="1"/>
          <p:nvPr/>
        </p:nvSpPr>
        <p:spPr>
          <a:xfrm>
            <a:off x="3538467" y="4788479"/>
            <a:ext cx="1659289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Subpartida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C54C9A8D-4828-4057-5F1C-B92B0AD2F7B6}"/>
              </a:ext>
            </a:extLst>
          </p:cNvPr>
          <p:cNvCxnSpPr/>
          <p:nvPr/>
        </p:nvCxnSpPr>
        <p:spPr>
          <a:xfrm>
            <a:off x="5858933" y="3265713"/>
            <a:ext cx="0" cy="215295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DA01CD5-89E8-5DF4-82E8-A9E094D285F7}"/>
              </a:ext>
            </a:extLst>
          </p:cNvPr>
          <p:cNvCxnSpPr>
            <a:stCxn id="8" idx="2"/>
          </p:cNvCxnSpPr>
          <p:nvPr/>
        </p:nvCxnSpPr>
        <p:spPr>
          <a:xfrm>
            <a:off x="7468091" y="3265713"/>
            <a:ext cx="33376" cy="254242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B28EAAC-DFA8-C686-4A97-69CD8C58E6B2}"/>
              </a:ext>
            </a:extLst>
          </p:cNvPr>
          <p:cNvSpPr txBox="1"/>
          <p:nvPr/>
        </p:nvSpPr>
        <p:spPr>
          <a:xfrm>
            <a:off x="5029288" y="5482746"/>
            <a:ext cx="1659289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Subpartida</a:t>
            </a:r>
          </a:p>
          <a:p>
            <a:pPr algn="ctr"/>
            <a:r>
              <a:rPr lang="es-ES_tradnl" sz="2000" b="1" dirty="0" err="1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Nandina</a:t>
            </a:r>
            <a:endParaRPr lang="es-ES_tradnl" sz="2000" b="1" dirty="0">
              <a:solidFill>
                <a:srgbClr val="1B3A1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292F8FD-523D-712E-B3D9-A59ECDB9468D}"/>
              </a:ext>
            </a:extLst>
          </p:cNvPr>
          <p:cNvSpPr txBox="1"/>
          <p:nvPr/>
        </p:nvSpPr>
        <p:spPr>
          <a:xfrm>
            <a:off x="6692041" y="5836689"/>
            <a:ext cx="1659289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Subpartida</a:t>
            </a:r>
          </a:p>
          <a:p>
            <a:pPr algn="ctr"/>
            <a:r>
              <a:rPr lang="es-ES_tradnl" sz="20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26761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3" grpId="0"/>
      <p:bldP spid="25" grpId="0"/>
      <p:bldP spid="26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B46A9-47D5-6590-A843-55E53F3BF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10E013-697D-1E6A-2F26-17D6FE6E3FEE}"/>
              </a:ext>
            </a:extLst>
          </p:cNvPr>
          <p:cNvSpPr txBox="1"/>
          <p:nvPr/>
        </p:nvSpPr>
        <p:spPr>
          <a:xfrm>
            <a:off x="225089" y="288761"/>
            <a:ext cx="9342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consultar la Partida Arancelaria en Colombia?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BC8ACA-4841-2082-1392-2AC11FC35C0D}"/>
              </a:ext>
            </a:extLst>
          </p:cNvPr>
          <p:cNvSpPr txBox="1"/>
          <p:nvPr/>
        </p:nvSpPr>
        <p:spPr>
          <a:xfrm>
            <a:off x="225089" y="1636200"/>
            <a:ext cx="529517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SECCIÓN I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(Reino Animal)</a:t>
            </a:r>
          </a:p>
          <a:p>
            <a:pPr algn="just"/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SECCIÓN II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(Reino Vegetal)</a:t>
            </a:r>
          </a:p>
          <a:p>
            <a:pPr algn="just"/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SECCIÓN III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(Grasas y aceites animales o vegetales)</a:t>
            </a:r>
          </a:p>
          <a:p>
            <a:pPr algn="just"/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SECCIÓN IV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(Productos de las industrias alimentarias)</a:t>
            </a:r>
          </a:p>
          <a:p>
            <a:pPr algn="just"/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SECCIÓN V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(Productos minerales)</a:t>
            </a:r>
          </a:p>
          <a:p>
            <a:pPr algn="just"/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SECCIÓN VI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(Industrias químicas)</a:t>
            </a:r>
          </a:p>
          <a:p>
            <a:pPr algn="just"/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SECCIÓN VII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(Plástico y sus manufacturas)</a:t>
            </a:r>
          </a:p>
          <a:p>
            <a:pPr algn="just"/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SECCIÓN VIII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(Pieles, cueros, peletería y manufacturas de estas materias)</a:t>
            </a:r>
          </a:p>
          <a:p>
            <a:pPr algn="just"/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SECCIÓN IX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(Madera, carbón vegetal y manufacturas de madera)</a:t>
            </a:r>
          </a:p>
          <a:p>
            <a:pPr algn="just"/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SECCIÓN X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(Pasta de madera o de las demás materias fibrosas celulósicas)</a:t>
            </a:r>
          </a:p>
          <a:p>
            <a:pPr algn="just"/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SECCIÓN XI </a:t>
            </a:r>
            <a:r>
              <a:rPr lang="es-ES_trad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(Materias textiles y sus manufacturas)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C387B6-6251-9FA3-3295-5A49F7B9C604}"/>
              </a:ext>
            </a:extLst>
          </p:cNvPr>
          <p:cNvSpPr txBox="1"/>
          <p:nvPr/>
        </p:nvSpPr>
        <p:spPr>
          <a:xfrm>
            <a:off x="5870911" y="1598800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/>
              <a:t>SECCIÓN XII </a:t>
            </a:r>
            <a:r>
              <a:rPr lang="es-ES_tradnl" dirty="0"/>
              <a:t>(Calzado, sombrero y demás, tocados, paraguas, quitasoles, bastones, látigos, fustas, y sus partes)</a:t>
            </a:r>
          </a:p>
          <a:p>
            <a:r>
              <a:rPr lang="es-ES_tradnl" b="1" dirty="0"/>
              <a:t>SECCIÓN XIII </a:t>
            </a:r>
            <a:r>
              <a:rPr lang="es-ES_tradnl" dirty="0"/>
              <a:t>(Manufacturas de piedra, yeso </a:t>
            </a:r>
            <a:r>
              <a:rPr lang="es-ES_tradnl" dirty="0" err="1"/>
              <a:t>fraguable</a:t>
            </a:r>
            <a:r>
              <a:rPr lang="es-ES_tradnl" dirty="0"/>
              <a:t>, cemento, amianto, mica o materias análogas)</a:t>
            </a:r>
          </a:p>
          <a:p>
            <a:r>
              <a:rPr lang="es-ES_tradnl" b="1" dirty="0"/>
              <a:t>SECCIÓN XIV </a:t>
            </a:r>
            <a:r>
              <a:rPr lang="es-ES_tradnl" dirty="0"/>
              <a:t>( Perlas finas o cultivadas, piedras preciosas o semipreciosas, metales preciosos, chapados de metal precios</a:t>
            </a:r>
          </a:p>
          <a:p>
            <a:r>
              <a:rPr lang="es-ES_tradnl" b="1" dirty="0"/>
              <a:t>SECCIÓN XV </a:t>
            </a:r>
            <a:r>
              <a:rPr lang="es-ES_tradnl" dirty="0"/>
              <a:t>(Metales comunes y manufacturas de estos metales)</a:t>
            </a:r>
          </a:p>
          <a:p>
            <a:r>
              <a:rPr lang="es-ES_tradnl" b="1" dirty="0"/>
              <a:t>SECCIÓN XVI </a:t>
            </a:r>
            <a:r>
              <a:rPr lang="es-ES_tradnl" dirty="0"/>
              <a:t>( Máquinas y aparatos, material eléctrico y sus partes)</a:t>
            </a:r>
          </a:p>
          <a:p>
            <a:r>
              <a:rPr lang="es-ES_tradnl" b="1" dirty="0"/>
              <a:t>SECCIÓN XVII </a:t>
            </a:r>
            <a:r>
              <a:rPr lang="es-ES_tradnl" dirty="0"/>
              <a:t>(Material de transporte)</a:t>
            </a:r>
          </a:p>
          <a:p>
            <a:r>
              <a:rPr lang="es-ES_tradnl" b="1" dirty="0"/>
              <a:t>SECCIÓN XVIII </a:t>
            </a:r>
            <a:r>
              <a:rPr lang="es-ES_tradnl" dirty="0"/>
              <a:t>(Instrumentos y aparatos de óptica, fotografía o cinematografía, de medida, control o precisión)</a:t>
            </a:r>
          </a:p>
          <a:p>
            <a:r>
              <a:rPr lang="es-ES_tradnl" b="1" dirty="0"/>
              <a:t>SECCIÓN XIX </a:t>
            </a:r>
            <a:r>
              <a:rPr lang="es-ES_tradnl" dirty="0"/>
              <a:t>(Armas, municiones, y sus partes y accesorios)</a:t>
            </a:r>
          </a:p>
          <a:p>
            <a:r>
              <a:rPr lang="es-ES_tradnl" b="1" dirty="0"/>
              <a:t>SECCIÓN XX </a:t>
            </a:r>
            <a:r>
              <a:rPr lang="es-ES_tradnl" dirty="0"/>
              <a:t>(Mercancías y productos diversos)</a:t>
            </a:r>
          </a:p>
          <a:p>
            <a:r>
              <a:rPr lang="es-ES_tradnl" b="1" dirty="0"/>
              <a:t>SECCIÓN XXI </a:t>
            </a:r>
            <a:r>
              <a:rPr lang="es-ES_tradnl" dirty="0"/>
              <a:t>( Objetos de arte o colección y antigüedades)</a:t>
            </a:r>
          </a:p>
        </p:txBody>
      </p:sp>
    </p:spTree>
    <p:extLst>
      <p:ext uri="{BB962C8B-B14F-4D97-AF65-F5344CB8AC3E}">
        <p14:creationId xmlns:p14="http://schemas.microsoft.com/office/powerpoint/2010/main" val="259700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E2614BF-68FC-B06C-B1AF-98D25697B7A4}"/>
              </a:ext>
            </a:extLst>
          </p:cNvPr>
          <p:cNvSpPr txBox="1"/>
          <p:nvPr/>
        </p:nvSpPr>
        <p:spPr>
          <a:xfrm>
            <a:off x="118532" y="152400"/>
            <a:ext cx="120734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Ingresar a:</a:t>
            </a:r>
            <a:r>
              <a:rPr lang="es-ES_tradnl" sz="4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https://muisca.dian.gov.co/WebArancel/DefMenuConsultas.faces</a:t>
            </a:r>
            <a:endParaRPr lang="es-ES_tradnl" sz="2800" b="1" dirty="0">
              <a:solidFill>
                <a:srgbClr val="7900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E4FAE7-1673-1892-B829-B814051B0E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36"/>
          <a:stretch/>
        </p:blipFill>
        <p:spPr>
          <a:xfrm>
            <a:off x="118532" y="1291173"/>
            <a:ext cx="11879850" cy="5414427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F0F978FC-FFED-BA9D-ED6C-DF749A011FD6}"/>
              </a:ext>
            </a:extLst>
          </p:cNvPr>
          <p:cNvSpPr/>
          <p:nvPr/>
        </p:nvSpPr>
        <p:spPr>
          <a:xfrm>
            <a:off x="915006" y="3998386"/>
            <a:ext cx="2032000" cy="914400"/>
          </a:xfrm>
          <a:prstGeom prst="ellipse">
            <a:avLst/>
          </a:prstGeom>
          <a:noFill/>
          <a:ln w="76200">
            <a:solidFill>
              <a:srgbClr val="7900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384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101AA-3C4F-CA55-5FC7-22D5589F4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111D58E-CA4F-AFA2-DC07-4F6DAA95F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7" y="47845"/>
            <a:ext cx="9584615" cy="669162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6BA444B-E563-057C-B08E-22901ACBC13E}"/>
              </a:ext>
            </a:extLst>
          </p:cNvPr>
          <p:cNvSpPr/>
          <p:nvPr/>
        </p:nvSpPr>
        <p:spPr>
          <a:xfrm>
            <a:off x="3590473" y="3877733"/>
            <a:ext cx="1523394" cy="543986"/>
          </a:xfrm>
          <a:prstGeom prst="ellipse">
            <a:avLst/>
          </a:prstGeom>
          <a:noFill/>
          <a:ln w="76200">
            <a:solidFill>
              <a:srgbClr val="7900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0409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F2BA98-7B1F-7686-5EFD-1B77AD89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73" y="15778"/>
            <a:ext cx="8350454" cy="684222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C221CC9-237F-8746-61BB-E1B47522FB4D}"/>
              </a:ext>
            </a:extLst>
          </p:cNvPr>
          <p:cNvSpPr/>
          <p:nvPr/>
        </p:nvSpPr>
        <p:spPr>
          <a:xfrm>
            <a:off x="4064606" y="4656666"/>
            <a:ext cx="1523394" cy="543986"/>
          </a:xfrm>
          <a:prstGeom prst="ellipse">
            <a:avLst/>
          </a:prstGeom>
          <a:noFill/>
          <a:ln w="76200">
            <a:solidFill>
              <a:srgbClr val="7900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886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11322F-53E4-115B-14CB-6E1F9AA63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21" y="1"/>
            <a:ext cx="8219959" cy="68580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268B4DB-43DF-9D88-82F8-ED60D990BB8F}"/>
              </a:ext>
            </a:extLst>
          </p:cNvPr>
          <p:cNvSpPr/>
          <p:nvPr/>
        </p:nvSpPr>
        <p:spPr>
          <a:xfrm>
            <a:off x="3709006" y="3361268"/>
            <a:ext cx="1523394" cy="543986"/>
          </a:xfrm>
          <a:prstGeom prst="ellipse">
            <a:avLst/>
          </a:prstGeom>
          <a:noFill/>
          <a:ln w="76200">
            <a:solidFill>
              <a:srgbClr val="7900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650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9FC38E-9775-7268-983E-1CFEB85A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70542"/>
            <a:ext cx="9219287" cy="68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0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igestellte Kaffeebohnen in einem Jutesack – Perfekt für Kaffeewerbung und Café-Dekoration">
            <a:extLst>
              <a:ext uri="{FF2B5EF4-FFF2-40B4-BE49-F238E27FC236}">
                <a16:creationId xmlns:a16="http://schemas.microsoft.com/office/drawing/2014/main" id="{9F5853D6-4BAE-B0BB-77E9-7F567C19C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5" y="1526499"/>
            <a:ext cx="1989710" cy="155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ttle of Palm Oil with Fresh Palm Fruits on a White Background">
            <a:extLst>
              <a:ext uri="{FF2B5EF4-FFF2-40B4-BE49-F238E27FC236}">
                <a16:creationId xmlns:a16="http://schemas.microsoft.com/office/drawing/2014/main" id="{4C4B5B03-FD1F-823E-67EB-35FB9015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88" y="1320313"/>
            <a:ext cx="2152338" cy="199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coa isolated on transparent png">
            <a:extLst>
              <a:ext uri="{FF2B5EF4-FFF2-40B4-BE49-F238E27FC236}">
                <a16:creationId xmlns:a16="http://schemas.microsoft.com/office/drawing/2014/main" id="{5E54224B-2ABE-C475-2B34-321FAC82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03" y="1526499"/>
            <a:ext cx="2639672" cy="17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ight green limes, one whole and two halved, showcasing vibrant color and texture, ideal for culinary and beverage use. Transparent background PNG">
            <a:extLst>
              <a:ext uri="{FF2B5EF4-FFF2-40B4-BE49-F238E27FC236}">
                <a16:creationId xmlns:a16="http://schemas.microsoft.com/office/drawing/2014/main" id="{7A5A5DE9-CD5E-6605-C492-BE294CB7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27" y="1496529"/>
            <a:ext cx="1995247" cy="158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iletto di trota salmonata - trout fillet with parsley">
            <a:extLst>
              <a:ext uri="{FF2B5EF4-FFF2-40B4-BE49-F238E27FC236}">
                <a16:creationId xmlns:a16="http://schemas.microsoft.com/office/drawing/2014/main" id="{7AECE723-4DAF-D66C-4937-F86512D3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28" y="4251867"/>
            <a:ext cx="2639672" cy="17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d and pink roses packed and ready for export in the region of Tabacundo and Cayambe, north of Quito, Ecuador, South America. ">
            <a:extLst>
              <a:ext uri="{FF2B5EF4-FFF2-40B4-BE49-F238E27FC236}">
                <a16:creationId xmlns:a16="http://schemas.microsoft.com/office/drawing/2014/main" id="{1A6BB9D2-077B-57C1-44F8-808796EF3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r="17221"/>
          <a:stretch/>
        </p:blipFill>
        <p:spPr bwMode="auto">
          <a:xfrm>
            <a:off x="7287999" y="4219592"/>
            <a:ext cx="2169434" cy="1759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 fresh avocado cut in half">
            <a:extLst>
              <a:ext uri="{FF2B5EF4-FFF2-40B4-BE49-F238E27FC236}">
                <a16:creationId xmlns:a16="http://schemas.microsoft.com/office/drawing/2014/main" id="{F34F6B81-F081-73F7-DD7D-90631460B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493" y="4251868"/>
            <a:ext cx="2661669" cy="17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8D5099-49E3-4B9A-6145-5B3AD7F714FF}"/>
              </a:ext>
            </a:extLst>
          </p:cNvPr>
          <p:cNvSpPr txBox="1"/>
          <p:nvPr/>
        </p:nvSpPr>
        <p:spPr>
          <a:xfrm>
            <a:off x="774165" y="3403124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0901119000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8A21D4-E40A-B28D-5D4A-C722894B7D92}"/>
              </a:ext>
            </a:extLst>
          </p:cNvPr>
          <p:cNvSpPr txBox="1"/>
          <p:nvPr/>
        </p:nvSpPr>
        <p:spPr>
          <a:xfrm>
            <a:off x="3362692" y="3377122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1511100000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9A665B-EB1F-B8AD-9226-F70E8DE5E40C}"/>
              </a:ext>
            </a:extLst>
          </p:cNvPr>
          <p:cNvSpPr txBox="1"/>
          <p:nvPr/>
        </p:nvSpPr>
        <p:spPr>
          <a:xfrm>
            <a:off x="6452205" y="3312411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1801002000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928C88-83DB-09B6-3A01-06EAAB54C62E}"/>
              </a:ext>
            </a:extLst>
          </p:cNvPr>
          <p:cNvSpPr txBox="1"/>
          <p:nvPr/>
        </p:nvSpPr>
        <p:spPr>
          <a:xfrm>
            <a:off x="9541718" y="3312411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0805502200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984CF2-625F-4B29-8A52-46761CEEB4DE}"/>
              </a:ext>
            </a:extLst>
          </p:cNvPr>
          <p:cNvSpPr txBox="1"/>
          <p:nvPr/>
        </p:nvSpPr>
        <p:spPr>
          <a:xfrm>
            <a:off x="444312" y="6011648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6505009000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E81238-3D8F-0A6C-0BC0-ACD8D1451AA2}"/>
              </a:ext>
            </a:extLst>
          </p:cNvPr>
          <p:cNvSpPr txBox="1"/>
          <p:nvPr/>
        </p:nvSpPr>
        <p:spPr>
          <a:xfrm>
            <a:off x="2831170" y="6011648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03023110000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D0E417-237B-4E65-0D80-71AFA86E9D5C}"/>
              </a:ext>
            </a:extLst>
          </p:cNvPr>
          <p:cNvSpPr txBox="1"/>
          <p:nvPr/>
        </p:nvSpPr>
        <p:spPr>
          <a:xfrm>
            <a:off x="7635329" y="6038890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0603110000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B270ED9-2717-9805-81F2-52EC539DFA11}"/>
              </a:ext>
            </a:extLst>
          </p:cNvPr>
          <p:cNvSpPr txBox="1"/>
          <p:nvPr/>
        </p:nvSpPr>
        <p:spPr>
          <a:xfrm>
            <a:off x="10192652" y="6051142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0804400010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8" name="Picture 24" descr="Classic White Panama Hat with Black Ribbon on white background">
            <a:extLst>
              <a:ext uri="{FF2B5EF4-FFF2-40B4-BE49-F238E27FC236}">
                <a16:creationId xmlns:a16="http://schemas.microsoft.com/office/drawing/2014/main" id="{B1D69B05-7DAA-B018-AF4C-87246D5EA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/>
          <a:stretch/>
        </p:blipFill>
        <p:spPr bwMode="auto">
          <a:xfrm>
            <a:off x="74240" y="4337674"/>
            <a:ext cx="2639672" cy="15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8C9CC-ACDD-2315-1949-3474813A7063}"/>
              </a:ext>
            </a:extLst>
          </p:cNvPr>
          <p:cNvSpPr txBox="1"/>
          <p:nvPr/>
        </p:nvSpPr>
        <p:spPr>
          <a:xfrm>
            <a:off x="393211" y="29774"/>
            <a:ext cx="9342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Partida Arancelaria Productos Nariñenses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257A8B-9450-A837-45FA-6A5E383B67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7597" y="4261132"/>
            <a:ext cx="2225451" cy="148363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0393BF7-7C20-045C-60DD-7EA5D604C837}"/>
              </a:ext>
            </a:extLst>
          </p:cNvPr>
          <p:cNvSpPr txBox="1"/>
          <p:nvPr/>
        </p:nvSpPr>
        <p:spPr>
          <a:xfrm>
            <a:off x="5265701" y="6008375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0810400000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 analyst uses a computer and dashboard for data business analysis and Data Management System with KPI and metrics connected to the database for technology finance, operations, sales, marketing ">
            <a:extLst>
              <a:ext uri="{FF2B5EF4-FFF2-40B4-BE49-F238E27FC236}">
                <a16:creationId xmlns:a16="http://schemas.microsoft.com/office/drawing/2014/main" id="{79674354-2C5A-CC90-C72C-99A732320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/>
          <a:stretch/>
        </p:blipFill>
        <p:spPr bwMode="auto">
          <a:xfrm>
            <a:off x="0" y="10"/>
            <a:ext cx="889071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19FA82-2835-070F-D064-7129E57D03CF}"/>
              </a:ext>
            </a:extLst>
          </p:cNvPr>
          <p:cNvSpPr txBox="1"/>
          <p:nvPr/>
        </p:nvSpPr>
        <p:spPr>
          <a:xfrm>
            <a:off x="6743699" y="2337089"/>
            <a:ext cx="5082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54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Bases de Datos</a:t>
            </a:r>
          </a:p>
        </p:txBody>
      </p:sp>
    </p:spTree>
    <p:extLst>
      <p:ext uri="{BB962C8B-B14F-4D97-AF65-F5344CB8AC3E}">
        <p14:creationId xmlns:p14="http://schemas.microsoft.com/office/powerpoint/2010/main" val="392681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2EADA-EF85-007A-2912-B76CE0B51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41CC86F-938E-C67B-DFCF-20DD99302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nte d'ingrandimento su grafici di ricerche di mercato e analisi dei dati nel marketing strategico">
            <a:extLst>
              <a:ext uri="{FF2B5EF4-FFF2-40B4-BE49-F238E27FC236}">
                <a16:creationId xmlns:a16="http://schemas.microsoft.com/office/drawing/2014/main" id="{89D11306-45D6-CD92-1A5D-F1C52E99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C14142D-52AC-C632-A393-BAFED1D0D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3EE48A-BDE4-A769-355F-B84757B1C940}"/>
              </a:ext>
            </a:extLst>
          </p:cNvPr>
          <p:cNvSpPr txBox="1"/>
          <p:nvPr/>
        </p:nvSpPr>
        <p:spPr>
          <a:xfrm>
            <a:off x="257174" y="545434"/>
            <a:ext cx="6015289" cy="429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Inteligencia de Mercados</a:t>
            </a:r>
          </a:p>
          <a:p>
            <a:endParaRPr lang="es-ES_tradnl" sz="3600" b="1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_tradnl" sz="3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Generalidades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_tradnl" sz="3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Arancelaria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_tradnl" sz="3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Bases de datos</a:t>
            </a:r>
          </a:p>
        </p:txBody>
      </p:sp>
    </p:spTree>
    <p:extLst>
      <p:ext uri="{BB962C8B-B14F-4D97-AF65-F5344CB8AC3E}">
        <p14:creationId xmlns:p14="http://schemas.microsoft.com/office/powerpoint/2010/main" val="177249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icio">
            <a:extLst>
              <a:ext uri="{FF2B5EF4-FFF2-40B4-BE49-F238E27FC236}">
                <a16:creationId xmlns:a16="http://schemas.microsoft.com/office/drawing/2014/main" id="{4177A1D1-5C29-049B-A19F-DC4CF2886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4"/>
          <a:stretch/>
        </p:blipFill>
        <p:spPr bwMode="auto">
          <a:xfrm>
            <a:off x="7037614" y="201386"/>
            <a:ext cx="4996543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689C3D9-BB69-C30F-3728-91EEBD02C26C}"/>
              </a:ext>
            </a:extLst>
          </p:cNvPr>
          <p:cNvSpPr txBox="1"/>
          <p:nvPr/>
        </p:nvSpPr>
        <p:spPr>
          <a:xfrm>
            <a:off x="314477" y="201386"/>
            <a:ext cx="65271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Exportaciones de Colombia</a:t>
            </a:r>
          </a:p>
          <a:p>
            <a:pPr>
              <a:spcAft>
                <a:spcPts val="1200"/>
              </a:spcAft>
            </a:pP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https://www.legiscomex.com/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0D7177-3817-A7EF-F3EA-6AA6951E2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76" y="1572446"/>
            <a:ext cx="11471124" cy="50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8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4F448-C71C-B59C-5978-37B803BBB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1B1984-A16B-55CF-217A-D19C748A0693}"/>
              </a:ext>
            </a:extLst>
          </p:cNvPr>
          <p:cNvSpPr txBox="1"/>
          <p:nvPr/>
        </p:nvSpPr>
        <p:spPr>
          <a:xfrm>
            <a:off x="314476" y="201386"/>
            <a:ext cx="11115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 de acceso para exportar productos colombianos: 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https://exportaccess.procolombia.co/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19D612-0A6D-0DD7-038F-5E0E001B9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93" y="1514008"/>
            <a:ext cx="11833814" cy="51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27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9DE62-2602-6254-B44A-D9205AE94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4A00A7-12A3-00B2-EDA1-1733173F50AF}"/>
              </a:ext>
            </a:extLst>
          </p:cNvPr>
          <p:cNvSpPr txBox="1"/>
          <p:nvPr/>
        </p:nvSpPr>
        <p:spPr>
          <a:xfrm>
            <a:off x="314476" y="126436"/>
            <a:ext cx="11115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Aranceles y Requisitos de acceso en varios mercados: 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https://globaltradehelpdesk.org/es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C679F5-B7EF-FBDB-62D1-3904E813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93" y="1373496"/>
            <a:ext cx="10307488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60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D439D-1B55-3E38-7ED1-5895696A2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F4BA2C-6E4C-2977-3DBE-5B35CB86EB8D}"/>
              </a:ext>
            </a:extLst>
          </p:cNvPr>
          <p:cNvSpPr txBox="1"/>
          <p:nvPr/>
        </p:nvSpPr>
        <p:spPr>
          <a:xfrm>
            <a:off x="314476" y="126436"/>
            <a:ext cx="11115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Aranceles y Requisitos de acceso en varios mercados: 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https://www.macmap.org/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ACEFBD-0463-58F6-7A03-E416C4FC3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61" y="1250213"/>
            <a:ext cx="10090878" cy="54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B9D3C-C407-218E-A711-ACCFF6AA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005EBF-D2E2-B526-E575-C69781A110BF}"/>
              </a:ext>
            </a:extLst>
          </p:cNvPr>
          <p:cNvSpPr txBox="1"/>
          <p:nvPr/>
        </p:nvSpPr>
        <p:spPr>
          <a:xfrm>
            <a:off x="314476" y="126436"/>
            <a:ext cx="11115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Estadísticas comerciales en varios mercados: 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https://www.trademap.org/Index.aspx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F30B88-8840-7189-CDB8-7F597D936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99" y="1203654"/>
            <a:ext cx="8724275" cy="56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29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9F1C460-C764-43A6-4E10-308206CF7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818F51-61EB-55E4-4ABB-9F5D8596DC76}"/>
              </a:ext>
            </a:extLst>
          </p:cNvPr>
          <p:cNvSpPr txBox="1"/>
          <p:nvPr/>
        </p:nvSpPr>
        <p:spPr>
          <a:xfrm>
            <a:off x="314476" y="126436"/>
            <a:ext cx="111155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Estadísticas comerciales en América Latina: 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https://accesoamercados.aladi.org:8443/PLGNJavaEnvironment/com.plgn.maincomxpaisitem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3AFDE0-3386-51F2-CBEC-0137F194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6" y="1623519"/>
            <a:ext cx="11563048" cy="51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21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013EEB-0F59-0B75-32C1-AC4067F233D5}"/>
              </a:ext>
            </a:extLst>
          </p:cNvPr>
          <p:cNvSpPr txBox="1"/>
          <p:nvPr/>
        </p:nvSpPr>
        <p:spPr>
          <a:xfrm>
            <a:off x="118532" y="152400"/>
            <a:ext cx="120734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Importaciones y Aranceles de Estados Unidos</a:t>
            </a:r>
          </a:p>
          <a:p>
            <a:pPr>
              <a:spcAft>
                <a:spcPts val="1200"/>
              </a:spcAft>
            </a:pP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https://dataweb.usitc.gov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3F8A11-EF37-E181-8C86-87560AA3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2" y="1383506"/>
            <a:ext cx="11991926" cy="5322094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2E0A692-146F-E434-B189-E27731E58C18}"/>
              </a:ext>
            </a:extLst>
          </p:cNvPr>
          <p:cNvSpPr/>
          <p:nvPr/>
        </p:nvSpPr>
        <p:spPr>
          <a:xfrm>
            <a:off x="373139" y="5091372"/>
            <a:ext cx="2336193" cy="543986"/>
          </a:xfrm>
          <a:prstGeom prst="ellipse">
            <a:avLst/>
          </a:prstGeom>
          <a:noFill/>
          <a:ln w="76200">
            <a:solidFill>
              <a:srgbClr val="7900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0A35D14-6F2E-DD73-5C43-BC2AAED048FE}"/>
              </a:ext>
            </a:extLst>
          </p:cNvPr>
          <p:cNvSpPr/>
          <p:nvPr/>
        </p:nvSpPr>
        <p:spPr>
          <a:xfrm>
            <a:off x="3819072" y="5323937"/>
            <a:ext cx="2336193" cy="543986"/>
          </a:xfrm>
          <a:prstGeom prst="ellipse">
            <a:avLst/>
          </a:prstGeom>
          <a:noFill/>
          <a:ln w="76200">
            <a:solidFill>
              <a:srgbClr val="7900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7815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1C210-9347-D369-01CC-4EB895911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8AEC4-C79A-2AFE-DE03-0BE2664422F4}"/>
              </a:ext>
            </a:extLst>
          </p:cNvPr>
          <p:cNvSpPr txBox="1"/>
          <p:nvPr/>
        </p:nvSpPr>
        <p:spPr>
          <a:xfrm>
            <a:off x="118532" y="152400"/>
            <a:ext cx="120734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Importaciones y Aranceles de la Unión Europea</a:t>
            </a:r>
          </a:p>
          <a:p>
            <a:pPr>
              <a:spcAft>
                <a:spcPts val="1200"/>
              </a:spcAft>
            </a:pP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https://trade.ec.europa.eu/access-to-markets/en/home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B4A33A-80D3-E2B7-A5C2-8677F81D1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57" y="1383506"/>
            <a:ext cx="10816086" cy="53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89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B7A67-BADC-BC16-016D-1BAB6752E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460822F-1944-9B87-066F-CD8D205CB6BF}"/>
              </a:ext>
            </a:extLst>
          </p:cNvPr>
          <p:cNvSpPr txBox="1"/>
          <p:nvPr/>
        </p:nvSpPr>
        <p:spPr>
          <a:xfrm>
            <a:off x="118532" y="152400"/>
            <a:ext cx="120734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Importaciones y Aranceles de la Unión Europea</a:t>
            </a:r>
          </a:p>
          <a:p>
            <a:pPr>
              <a:spcAft>
                <a:spcPts val="1200"/>
              </a:spcAft>
            </a:pP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https://trade.ec.europa.eu/access-to-markets/en/home</a:t>
            </a: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7522F4-09B0-D645-826F-F72E7C9AD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89" y="1332750"/>
            <a:ext cx="10259857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4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C23034-4D65-A90D-5B31-08D8706F7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2A8B9A5-8F25-AA80-E3EB-33384F4A7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nte d'ingrandimento su grafici di ricerche di mercato e analisi dei dati nel marketing strategico">
            <a:extLst>
              <a:ext uri="{FF2B5EF4-FFF2-40B4-BE49-F238E27FC236}">
                <a16:creationId xmlns:a16="http://schemas.microsoft.com/office/drawing/2014/main" id="{4A852CAE-F2F2-B274-E65E-998CD890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1E4501E-FA92-9CD4-E563-48EBB108B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FB0F0E-8C37-343B-97A2-F563A250980F}"/>
              </a:ext>
            </a:extLst>
          </p:cNvPr>
          <p:cNvSpPr txBox="1"/>
          <p:nvPr/>
        </p:nvSpPr>
        <p:spPr>
          <a:xfrm>
            <a:off x="241133" y="0"/>
            <a:ext cx="714912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Inteligencia </a:t>
            </a:r>
          </a:p>
          <a:p>
            <a:r>
              <a:rPr lang="es-ES_tradnl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Mercados</a:t>
            </a:r>
          </a:p>
          <a:p>
            <a:endParaRPr lang="es-ES_tradnl" b="1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es-ES_tradnl" sz="3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inteligencia de mercados internacionales es un proceso de exploración basada en información secundaria (</a:t>
            </a:r>
            <a:r>
              <a:rPr lang="es-ES_tradn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estadísticas, bases de datos, informes estudios, </a:t>
            </a:r>
            <a:r>
              <a:rPr lang="es-ES_tradnl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s-ES_tradnl" sz="3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que indican el comportamiento actual y la tendencia de la oferta, demanda, precios de un producto a nivel global o en nichos específicos de mercado. </a:t>
            </a:r>
          </a:p>
        </p:txBody>
      </p:sp>
    </p:spTree>
    <p:extLst>
      <p:ext uri="{BB962C8B-B14F-4D97-AF65-F5344CB8AC3E}">
        <p14:creationId xmlns:p14="http://schemas.microsoft.com/office/powerpoint/2010/main" val="147450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79492F-0F14-C1E2-56A9-B89F26701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C90B65D-81D4-4BBC-DECD-7A6CB505F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nte d'ingrandimento su grafici di ricerche di mercato e analisi dei dati nel marketing strategico">
            <a:extLst>
              <a:ext uri="{FF2B5EF4-FFF2-40B4-BE49-F238E27FC236}">
                <a16:creationId xmlns:a16="http://schemas.microsoft.com/office/drawing/2014/main" id="{5DAB9794-1067-E7C7-4B18-6BF9529D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50103A5-BEE2-82A5-3B88-817DE3910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E6526E-3CC4-4012-54C1-03AF82AA749A}"/>
              </a:ext>
            </a:extLst>
          </p:cNvPr>
          <p:cNvSpPr txBox="1"/>
          <p:nvPr/>
        </p:nvSpPr>
        <p:spPr>
          <a:xfrm>
            <a:off x="241133" y="0"/>
            <a:ext cx="632456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Inteligencia </a:t>
            </a:r>
          </a:p>
          <a:p>
            <a:r>
              <a:rPr lang="es-ES_tradnl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Mercados</a:t>
            </a:r>
          </a:p>
          <a:p>
            <a:endParaRPr lang="es-ES_tradnl" b="1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es-ES_tradnl" sz="28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utiliza como un paso previo o complementario a un estudio de mercados, analizando, entre otras: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Exportaciones Colombianas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Importaciones en mercado de destino.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Condiciones de acceso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 económica y comercial del mercado de destino</a:t>
            </a:r>
          </a:p>
        </p:txBody>
      </p:sp>
    </p:spTree>
    <p:extLst>
      <p:ext uri="{BB962C8B-B14F-4D97-AF65-F5344CB8AC3E}">
        <p14:creationId xmlns:p14="http://schemas.microsoft.com/office/powerpoint/2010/main" val="363511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5192A7-1F5A-1E48-28D7-E64B3A3EC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46872B9-1FE9-516A-193E-6F92F4B76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nte d'ingrandimento su grafici di ricerche di mercato e analisi dei dati nel marketing strategico">
            <a:extLst>
              <a:ext uri="{FF2B5EF4-FFF2-40B4-BE49-F238E27FC236}">
                <a16:creationId xmlns:a16="http://schemas.microsoft.com/office/drawing/2014/main" id="{1B920DB6-8218-DDB5-7BFA-A03C95D4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8F17B4D-1920-294D-0B20-535135F1B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BD3D64-89C7-837E-19F1-78BD7A341F02}"/>
              </a:ext>
            </a:extLst>
          </p:cNvPr>
          <p:cNvSpPr txBox="1"/>
          <p:nvPr/>
        </p:nvSpPr>
        <p:spPr>
          <a:xfrm>
            <a:off x="241131" y="0"/>
            <a:ext cx="51703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Inteligencia </a:t>
            </a:r>
          </a:p>
          <a:p>
            <a:r>
              <a:rPr lang="es-ES_tradnl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Mercados</a:t>
            </a:r>
          </a:p>
          <a:p>
            <a:endParaRPr lang="es-ES_tradnl" b="1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es-ES" sz="3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iniciar un proceso de inteligencia de mercados es importante conocer la </a:t>
            </a:r>
            <a:r>
              <a:rPr lang="es-E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Arancelaria </a:t>
            </a:r>
            <a:r>
              <a:rPr lang="es-ES" sz="30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producto o productos de interés.</a:t>
            </a:r>
          </a:p>
          <a:p>
            <a:pPr>
              <a:spcAft>
                <a:spcPts val="1200"/>
              </a:spcAft>
            </a:pPr>
            <a:endParaRPr lang="es-ES_tradnl" sz="2400" b="1" dirty="0">
              <a:solidFill>
                <a:srgbClr val="7900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es-ES_tradnl" sz="3000" b="1" dirty="0">
              <a:solidFill>
                <a:srgbClr val="7900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3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18051-B4B9-ED97-B49E-D54ADF788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mbers meaning explanation. Harmonized system classification, HTS code classification service, international trading goods classification concept. flat vector modern illustration">
            <a:extLst>
              <a:ext uri="{FF2B5EF4-FFF2-40B4-BE49-F238E27FC236}">
                <a16:creationId xmlns:a16="http://schemas.microsoft.com/office/drawing/2014/main" id="{4B86F965-0FA0-17CB-6836-F56076066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8075" r="9974" b="9518"/>
          <a:stretch/>
        </p:blipFill>
        <p:spPr bwMode="auto">
          <a:xfrm>
            <a:off x="2369442" y="0"/>
            <a:ext cx="9822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48C63B7-55F2-8919-8E00-CDACD7B41B0C}"/>
              </a:ext>
            </a:extLst>
          </p:cNvPr>
          <p:cNvSpPr txBox="1"/>
          <p:nvPr/>
        </p:nvSpPr>
        <p:spPr>
          <a:xfrm>
            <a:off x="273216" y="946488"/>
            <a:ext cx="6015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Arancelaria</a:t>
            </a:r>
          </a:p>
        </p:txBody>
      </p:sp>
    </p:spTree>
    <p:extLst>
      <p:ext uri="{BB962C8B-B14F-4D97-AF65-F5344CB8AC3E}">
        <p14:creationId xmlns:p14="http://schemas.microsoft.com/office/powerpoint/2010/main" val="84863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A452FB-E872-530C-ECBD-219FA67A5C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97"/>
          <a:stretch/>
        </p:blipFill>
        <p:spPr>
          <a:xfrm>
            <a:off x="4545727" y="0"/>
            <a:ext cx="768133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0C0C4F-1287-0FFE-417C-D4FFAA916AD7}"/>
              </a:ext>
            </a:extLst>
          </p:cNvPr>
          <p:cNvSpPr txBox="1"/>
          <p:nvPr/>
        </p:nvSpPr>
        <p:spPr>
          <a:xfrm>
            <a:off x="225089" y="288761"/>
            <a:ext cx="601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Arancelaria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9C40D5-1558-7A36-2617-6FEC7C9DEBCE}"/>
              </a:ext>
            </a:extLst>
          </p:cNvPr>
          <p:cNvSpPr txBox="1"/>
          <p:nvPr/>
        </p:nvSpPr>
        <p:spPr>
          <a:xfrm>
            <a:off x="225089" y="1212461"/>
            <a:ext cx="715427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32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clasificación arancelaria de una mercancía es el paso inicial en una operación de comercio internacional. </a:t>
            </a:r>
          </a:p>
          <a:p>
            <a:pPr>
              <a:spcAft>
                <a:spcPts val="1200"/>
              </a:spcAft>
            </a:pPr>
            <a:r>
              <a:rPr lang="es-ES_tradnl" sz="32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trata de identificar la </a:t>
            </a: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posición arancelaria o el código numérico </a:t>
            </a:r>
            <a:r>
              <a:rPr lang="es-ES_tradnl" sz="32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se asigna a todos aquellas mercancías que vayan a ser importadas o exportadas.</a:t>
            </a:r>
          </a:p>
        </p:txBody>
      </p:sp>
    </p:spTree>
    <p:extLst>
      <p:ext uri="{BB962C8B-B14F-4D97-AF65-F5344CB8AC3E}">
        <p14:creationId xmlns:p14="http://schemas.microsoft.com/office/powerpoint/2010/main" val="354825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07F6B-7A61-82ED-89AB-A17A7F7BE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1040EB-15DC-CBCE-420F-19E4CBF0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97"/>
          <a:stretch/>
        </p:blipFill>
        <p:spPr>
          <a:xfrm>
            <a:off x="4545727" y="0"/>
            <a:ext cx="768133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156C18-E8BB-6ECF-D06E-1062491BFA72}"/>
              </a:ext>
            </a:extLst>
          </p:cNvPr>
          <p:cNvSpPr txBox="1"/>
          <p:nvPr/>
        </p:nvSpPr>
        <p:spPr>
          <a:xfrm>
            <a:off x="225089" y="288761"/>
            <a:ext cx="601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Arancelaria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7D04AF-0B83-D59D-BA03-02C6723E8F46}"/>
              </a:ext>
            </a:extLst>
          </p:cNvPr>
          <p:cNvSpPr txBox="1"/>
          <p:nvPr/>
        </p:nvSpPr>
        <p:spPr>
          <a:xfrm>
            <a:off x="225088" y="1019957"/>
            <a:ext cx="850181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través de la clasificación arancelaria se caracteriza un producto en un sistema ordenado de descripción y codificación, basado en </a:t>
            </a:r>
            <a:r>
              <a:rPr lang="es-ES_trad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Sistema Armonizado de Designación y Codificación de Mercancías (SA) </a:t>
            </a: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desarrollado por la Organización Mundial de Aduanas (OMA).</a:t>
            </a:r>
          </a:p>
          <a:p>
            <a:pPr>
              <a:spcAft>
                <a:spcPts val="1200"/>
              </a:spcAft>
            </a:pP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clasificación arancelaria permite conocer cuáles serán los aranceles de importación, trámites de exportación en origen, los requisitos de importación en destino o las posibles medidas de política comercial que afectan esas mercancías.</a:t>
            </a:r>
          </a:p>
        </p:txBody>
      </p:sp>
    </p:spTree>
    <p:extLst>
      <p:ext uri="{BB962C8B-B14F-4D97-AF65-F5344CB8AC3E}">
        <p14:creationId xmlns:p14="http://schemas.microsoft.com/office/powerpoint/2010/main" val="283992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F6E2B-E6B1-2AC9-6B01-5639CBF3E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792945-DBD5-9BEB-7473-B8661ED9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97"/>
          <a:stretch/>
        </p:blipFill>
        <p:spPr>
          <a:xfrm>
            <a:off x="4545727" y="0"/>
            <a:ext cx="768133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B071851-5C38-54D2-6920-9F62EF774AA6}"/>
              </a:ext>
            </a:extLst>
          </p:cNvPr>
          <p:cNvSpPr txBox="1"/>
          <p:nvPr/>
        </p:nvSpPr>
        <p:spPr>
          <a:xfrm>
            <a:off x="225089" y="288761"/>
            <a:ext cx="601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7900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Clasificación Arancelaria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1C779D-F289-0115-0EE0-BCDE3D1CE92D}"/>
              </a:ext>
            </a:extLst>
          </p:cNvPr>
          <p:cNvSpPr txBox="1"/>
          <p:nvPr/>
        </p:nvSpPr>
        <p:spPr>
          <a:xfrm>
            <a:off x="225088" y="1068083"/>
            <a:ext cx="88066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partida o posición arancelaria</a:t>
            </a: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es un código numérico de </a:t>
            </a:r>
            <a:r>
              <a:rPr lang="es-ES_trad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dígitos</a:t>
            </a: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 el cual se puede identificar un producto determinado en cualquier lugar del mundo.</a:t>
            </a:r>
          </a:p>
          <a:p>
            <a:pPr>
              <a:spcAft>
                <a:spcPts val="1200"/>
              </a:spcAft>
            </a:pP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Sistema Armonizado, estipula que la </a:t>
            </a:r>
            <a:r>
              <a:rPr lang="es-ES_trad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codificación de las mercancías </a:t>
            </a: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 ser </a:t>
            </a:r>
            <a:r>
              <a:rPr lang="es-ES_trad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uniforme hasta los primeros 6 dígitos </a:t>
            </a: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es-ES_trad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 los países</a:t>
            </a: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partir del </a:t>
            </a:r>
            <a:r>
              <a:rPr lang="es-ES_trad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séptimo dígito</a:t>
            </a: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_trad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país </a:t>
            </a: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 la </a:t>
            </a:r>
            <a:r>
              <a:rPr lang="es-ES_trad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potestad</a:t>
            </a: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s-ES_trad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desglosar, separar y clasificar </a:t>
            </a:r>
            <a:r>
              <a:rPr lang="es-ES_tradnl" sz="2800" b="1" dirty="0">
                <a:solidFill>
                  <a:srgbClr val="1B3A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mercancías de numerar según sus necesidades de comercio.</a:t>
            </a:r>
          </a:p>
        </p:txBody>
      </p:sp>
    </p:spTree>
    <p:extLst>
      <p:ext uri="{BB962C8B-B14F-4D97-AF65-F5344CB8AC3E}">
        <p14:creationId xmlns:p14="http://schemas.microsoft.com/office/powerpoint/2010/main" val="2370993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839</Words>
  <Application>Microsoft Office PowerPoint</Application>
  <PresentationFormat>Panorámica</PresentationFormat>
  <Paragraphs>105</Paragraphs>
  <Slides>28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Alvaro Lemus</dc:creator>
  <cp:lastModifiedBy>Alvaro Lemus</cp:lastModifiedBy>
  <cp:revision>9</cp:revision>
  <dcterms:created xsi:type="dcterms:W3CDTF">2024-10-28T14:36:47Z</dcterms:created>
  <dcterms:modified xsi:type="dcterms:W3CDTF">2024-11-01T20:02:01Z</dcterms:modified>
</cp:coreProperties>
</file>